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8e9d6b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8e9d6b6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8e9d6b64e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58e9d6b64e_2_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704afb13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704afb13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704afb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704afb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8e9d6b64e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58e9d6b64e_2_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8e9d6b64e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58e9d6b64e_2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8e9d6b64e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58e9d6b64e_2_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8e9d6b64e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58e9d6b64e_2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8e9d6b64e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58e9d6b64e_2_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8e9d6b64e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58e9d6b64e_2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e9d6b64e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58e9d6b64e_2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e9d6b64e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58e9d6b64e_2_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1597821"/>
            <a:ext cx="7772400" cy="1102519"/>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14" name="Google Shape;14;p2"/>
          <p:cNvSpPr txBox="1"/>
          <p:nvPr>
            <p:ph idx="1" type="subTitle"/>
          </p:nvPr>
        </p:nvSpPr>
        <p:spPr>
          <a:xfrm>
            <a:off x="1371600" y="2914650"/>
            <a:ext cx="6400800" cy="1314450"/>
          </a:xfrm>
          <a:prstGeom prst="rect">
            <a:avLst/>
          </a:prstGeom>
          <a:noFill/>
          <a:ln>
            <a:noFill/>
          </a:ln>
        </p:spPr>
        <p:txBody>
          <a:bodyPr anchorCtr="0" anchor="t" bIns="34275" lIns="68575" spcFirstLastPara="1" rIns="68575" wrap="square" tIns="34275">
            <a:noAutofit/>
          </a:bodyPr>
          <a:lstStyle>
            <a:lvl1pPr lvl="0" algn="ctr">
              <a:spcBef>
                <a:spcPts val="500"/>
              </a:spcBef>
              <a:spcAft>
                <a:spcPts val="0"/>
              </a:spcAft>
              <a:buClr>
                <a:srgbClr val="888888"/>
              </a:buClr>
              <a:buSzPts val="2400"/>
              <a:buNone/>
              <a:defRPr>
                <a:solidFill>
                  <a:srgbClr val="888888"/>
                </a:solidFill>
              </a:defRPr>
            </a:lvl1pPr>
            <a:lvl2pPr lvl="1" algn="ctr">
              <a:spcBef>
                <a:spcPts val="500"/>
              </a:spcBef>
              <a:spcAft>
                <a:spcPts val="0"/>
              </a:spcAft>
              <a:buClr>
                <a:srgbClr val="888888"/>
              </a:buClr>
              <a:buSzPts val="2400"/>
              <a:buNone/>
              <a:defRPr>
                <a:solidFill>
                  <a:srgbClr val="888888"/>
                </a:solidFill>
              </a:defRPr>
            </a:lvl2pPr>
            <a:lvl3pPr lvl="2" algn="ctr">
              <a:spcBef>
                <a:spcPts val="300"/>
              </a:spcBef>
              <a:spcAft>
                <a:spcPts val="0"/>
              </a:spcAft>
              <a:buClr>
                <a:srgbClr val="888888"/>
              </a:buClr>
              <a:buSzPts val="1400"/>
              <a:buNone/>
              <a:defRPr>
                <a:solidFill>
                  <a:srgbClr val="888888"/>
                </a:solidFill>
              </a:defRPr>
            </a:lvl3pPr>
            <a:lvl4pPr lvl="3" algn="ctr">
              <a:spcBef>
                <a:spcPts val="300"/>
              </a:spcBef>
              <a:spcAft>
                <a:spcPts val="0"/>
              </a:spcAft>
              <a:buClr>
                <a:srgbClr val="888888"/>
              </a:buClr>
              <a:buSzPts val="14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 name="Google Shape;17;p2"/>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7" name="Shape 67"/>
        <p:cNvGrpSpPr/>
        <p:nvPr/>
      </p:nvGrpSpPr>
      <p:grpSpPr>
        <a:xfrm>
          <a:off x="0" y="0"/>
          <a:ext cx="0" cy="0"/>
          <a:chOff x="0" y="0"/>
          <a:chExt cx="0" cy="0"/>
        </a:xfrm>
      </p:grpSpPr>
      <p:sp>
        <p:nvSpPr>
          <p:cNvPr id="68" name="Google Shape;68;p11"/>
          <p:cNvSpPr txBox="1"/>
          <p:nvPr>
            <p:ph type="title"/>
          </p:nvPr>
        </p:nvSpPr>
        <p:spPr>
          <a:xfrm>
            <a:off x="457200" y="675085"/>
            <a:ext cx="8229600" cy="80129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69" name="Google Shape;69;p11"/>
          <p:cNvSpPr txBox="1"/>
          <p:nvPr>
            <p:ph idx="1" type="body"/>
          </p:nvPr>
        </p:nvSpPr>
        <p:spPr>
          <a:xfrm rot="5400000">
            <a:off x="3408164" y="-684014"/>
            <a:ext cx="2327672" cy="82296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0" name="Google Shape;70;p11"/>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1"/>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2"/>
          <p:cNvSpPr txBox="1"/>
          <p:nvPr>
            <p:ph type="title"/>
          </p:nvPr>
        </p:nvSpPr>
        <p:spPr>
          <a:xfrm rot="5400000">
            <a:off x="5463778" y="1371602"/>
            <a:ext cx="4388644" cy="20574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75" name="Google Shape;75;p12"/>
          <p:cNvSpPr txBox="1"/>
          <p:nvPr>
            <p:ph idx="1" type="body"/>
          </p:nvPr>
        </p:nvSpPr>
        <p:spPr>
          <a:xfrm rot="5400000">
            <a:off x="1272778" y="-609598"/>
            <a:ext cx="4388644" cy="60198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6" name="Google Shape;76;p12"/>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2"/>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2"/>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675085"/>
            <a:ext cx="8229600" cy="80129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20" name="Google Shape;20;p3"/>
          <p:cNvSpPr txBox="1"/>
          <p:nvPr>
            <p:ph idx="1" type="body"/>
          </p:nvPr>
        </p:nvSpPr>
        <p:spPr>
          <a:xfrm>
            <a:off x="457200" y="2266950"/>
            <a:ext cx="8229600" cy="2327672"/>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1" name="Google Shape;21;p3"/>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3"/>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722313" y="1035563"/>
            <a:ext cx="7772400" cy="1021556"/>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b="1" sz="4000" cap="none"/>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26" name="Google Shape;26;p4"/>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400"/>
              </a:spcBef>
              <a:spcAft>
                <a:spcPts val="0"/>
              </a:spcAft>
              <a:buClr>
                <a:srgbClr val="888888"/>
              </a:buClr>
              <a:buSzPts val="1800"/>
              <a:buNone/>
              <a:defRPr sz="1800">
                <a:solidFill>
                  <a:srgbClr val="888888"/>
                </a:solidFill>
              </a:defRPr>
            </a:lvl2pPr>
            <a:lvl3pPr indent="-228600" lvl="2" marL="1371600" algn="l">
              <a:spcBef>
                <a:spcPts val="300"/>
              </a:spcBef>
              <a:spcAft>
                <a:spcPts val="0"/>
              </a:spcAft>
              <a:buClr>
                <a:srgbClr val="888888"/>
              </a:buClr>
              <a:buSzPts val="1600"/>
              <a:buNone/>
              <a:defRPr sz="1600">
                <a:solidFill>
                  <a:srgbClr val="888888"/>
                </a:solidFill>
              </a:defRPr>
            </a:lvl3pPr>
            <a:lvl4pPr indent="-228600" lvl="3" marL="1828800" algn="l">
              <a:spcBef>
                <a:spcPts val="300"/>
              </a:spcBef>
              <a:spcAft>
                <a:spcPts val="0"/>
              </a:spcAft>
              <a:buClr>
                <a:srgbClr val="888888"/>
              </a:buClr>
              <a:buSzPts val="1400"/>
              <a:buNone/>
              <a:defRPr sz="1400">
                <a:solidFill>
                  <a:srgbClr val="888888"/>
                </a:solidFill>
              </a:defRPr>
            </a:lvl4pPr>
            <a:lvl5pPr indent="-228600" lvl="4" marL="2286000" algn="l">
              <a:spcBef>
                <a:spcPts val="300"/>
              </a:spcBef>
              <a:spcAft>
                <a:spcPts val="0"/>
              </a:spcAft>
              <a:buClr>
                <a:srgbClr val="888888"/>
              </a:buClr>
              <a:buSzPts val="1400"/>
              <a:buNone/>
              <a:defRPr sz="1400">
                <a:solidFill>
                  <a:srgbClr val="888888"/>
                </a:solidFill>
              </a:defRPr>
            </a:lvl5pPr>
            <a:lvl6pPr indent="-228600" lvl="5" marL="2743200" algn="l">
              <a:spcBef>
                <a:spcPts val="300"/>
              </a:spcBef>
              <a:spcAft>
                <a:spcPts val="0"/>
              </a:spcAft>
              <a:buClr>
                <a:srgbClr val="888888"/>
              </a:buClr>
              <a:buSzPts val="1400"/>
              <a:buNone/>
              <a:defRPr sz="1400">
                <a:solidFill>
                  <a:srgbClr val="888888"/>
                </a:solidFill>
              </a:defRPr>
            </a:lvl6pPr>
            <a:lvl7pPr indent="-228600" lvl="6" marL="3200400" algn="l">
              <a:spcBef>
                <a:spcPts val="300"/>
              </a:spcBef>
              <a:spcAft>
                <a:spcPts val="0"/>
              </a:spcAft>
              <a:buClr>
                <a:srgbClr val="888888"/>
              </a:buClr>
              <a:buSzPts val="1400"/>
              <a:buNone/>
              <a:defRPr sz="1400">
                <a:solidFill>
                  <a:srgbClr val="888888"/>
                </a:solidFill>
              </a:defRPr>
            </a:lvl7pPr>
            <a:lvl8pPr indent="-228600" lvl="7" marL="3657600" algn="l">
              <a:spcBef>
                <a:spcPts val="300"/>
              </a:spcBef>
              <a:spcAft>
                <a:spcPts val="0"/>
              </a:spcAft>
              <a:buClr>
                <a:srgbClr val="888888"/>
              </a:buClr>
              <a:buSzPts val="1400"/>
              <a:buNone/>
              <a:defRPr sz="1400">
                <a:solidFill>
                  <a:srgbClr val="888888"/>
                </a:solidFill>
              </a:defRPr>
            </a:lvl8pPr>
            <a:lvl9pPr indent="-228600" lvl="8" marL="4114800" algn="l">
              <a:spcBef>
                <a:spcPts val="300"/>
              </a:spcBef>
              <a:spcAft>
                <a:spcPts val="0"/>
              </a:spcAft>
              <a:buClr>
                <a:srgbClr val="888888"/>
              </a:buClr>
              <a:buSzPts val="1400"/>
              <a:buNone/>
              <a:defRPr sz="1400">
                <a:solidFill>
                  <a:srgbClr val="888888"/>
                </a:solidFill>
              </a:defRPr>
            </a:lvl9pPr>
          </a:lstStyle>
          <a:p/>
        </p:txBody>
      </p:sp>
      <p:sp>
        <p:nvSpPr>
          <p:cNvPr id="27" name="Google Shape;27;p4"/>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4"/>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675085"/>
            <a:ext cx="8229600" cy="80129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32" name="Google Shape;32;p5"/>
          <p:cNvSpPr txBox="1"/>
          <p:nvPr>
            <p:ph idx="1" type="body"/>
          </p:nvPr>
        </p:nvSpPr>
        <p:spPr>
          <a:xfrm>
            <a:off x="457200" y="1476377"/>
            <a:ext cx="4038600" cy="3118247"/>
          </a:xfrm>
          <a:prstGeom prst="rect">
            <a:avLst/>
          </a:prstGeom>
          <a:noFill/>
          <a:ln>
            <a:noFill/>
          </a:ln>
        </p:spPr>
        <p:txBody>
          <a:bodyPr anchorCtr="0" anchor="t" bIns="34275" lIns="68575" spcFirstLastPara="1" rIns="68575" wrap="square" tIns="34275">
            <a:noAutofit/>
          </a:bodyPr>
          <a:lstStyle>
            <a:lvl1pPr indent="-406400" lvl="0" marL="457200" algn="l">
              <a:spcBef>
                <a:spcPts val="600"/>
              </a:spcBef>
              <a:spcAft>
                <a:spcPts val="0"/>
              </a:spcAft>
              <a:buClr>
                <a:schemeClr val="dk1"/>
              </a:buClr>
              <a:buSzPts val="2800"/>
              <a:buChar char="•"/>
              <a:defRPr sz="2800"/>
            </a:lvl1pPr>
            <a:lvl2pPr indent="-381000" lvl="1" marL="914400" algn="l">
              <a:spcBef>
                <a:spcPts val="50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400"/>
              </a:spcBef>
              <a:spcAft>
                <a:spcPts val="0"/>
              </a:spcAft>
              <a:buClr>
                <a:schemeClr val="dk1"/>
              </a:buClr>
              <a:buSzPts val="1800"/>
              <a:buChar char="–"/>
              <a:defRPr sz="1800"/>
            </a:lvl4pPr>
            <a:lvl5pPr indent="-342900" lvl="4" marL="2286000" algn="l">
              <a:spcBef>
                <a:spcPts val="400"/>
              </a:spcBef>
              <a:spcAft>
                <a:spcPts val="0"/>
              </a:spcAft>
              <a:buClr>
                <a:schemeClr val="dk1"/>
              </a:buClr>
              <a:buSzPts val="1800"/>
              <a:buChar char="»"/>
              <a:defRPr sz="1800"/>
            </a:lvl5pPr>
            <a:lvl6pPr indent="-342900" lvl="5" marL="2743200" algn="l">
              <a:spcBef>
                <a:spcPts val="400"/>
              </a:spcBef>
              <a:spcAft>
                <a:spcPts val="0"/>
              </a:spcAft>
              <a:buClr>
                <a:schemeClr val="dk1"/>
              </a:buClr>
              <a:buSzPts val="1800"/>
              <a:buChar char="•"/>
              <a:defRPr sz="1800"/>
            </a:lvl6pPr>
            <a:lvl7pPr indent="-342900" lvl="6" marL="3200400" algn="l">
              <a:spcBef>
                <a:spcPts val="400"/>
              </a:spcBef>
              <a:spcAft>
                <a:spcPts val="0"/>
              </a:spcAft>
              <a:buClr>
                <a:schemeClr val="dk1"/>
              </a:buClr>
              <a:buSzPts val="1800"/>
              <a:buChar char="•"/>
              <a:defRPr sz="1800"/>
            </a:lvl7pPr>
            <a:lvl8pPr indent="-342900" lvl="7" marL="3657600" algn="l">
              <a:spcBef>
                <a:spcPts val="400"/>
              </a:spcBef>
              <a:spcAft>
                <a:spcPts val="0"/>
              </a:spcAft>
              <a:buClr>
                <a:schemeClr val="dk1"/>
              </a:buClr>
              <a:buSzPts val="1800"/>
              <a:buChar char="•"/>
              <a:defRPr sz="1800"/>
            </a:lvl8pPr>
            <a:lvl9pPr indent="-342900" lvl="8" marL="4114800" algn="l">
              <a:spcBef>
                <a:spcPts val="400"/>
              </a:spcBef>
              <a:spcAft>
                <a:spcPts val="0"/>
              </a:spcAft>
              <a:buClr>
                <a:schemeClr val="dk1"/>
              </a:buClr>
              <a:buSzPts val="1800"/>
              <a:buChar char="•"/>
              <a:defRPr sz="1800"/>
            </a:lvl9pPr>
          </a:lstStyle>
          <a:p/>
        </p:txBody>
      </p:sp>
      <p:sp>
        <p:nvSpPr>
          <p:cNvPr id="33" name="Google Shape;33;p5"/>
          <p:cNvSpPr txBox="1"/>
          <p:nvPr>
            <p:ph idx="2" type="body"/>
          </p:nvPr>
        </p:nvSpPr>
        <p:spPr>
          <a:xfrm>
            <a:off x="4648200" y="1476377"/>
            <a:ext cx="4038600" cy="3118247"/>
          </a:xfrm>
          <a:prstGeom prst="rect">
            <a:avLst/>
          </a:prstGeom>
          <a:noFill/>
          <a:ln>
            <a:noFill/>
          </a:ln>
        </p:spPr>
        <p:txBody>
          <a:bodyPr anchorCtr="0" anchor="t" bIns="34275" lIns="68575" spcFirstLastPara="1" rIns="68575" wrap="square" tIns="34275">
            <a:noAutofit/>
          </a:bodyPr>
          <a:lstStyle>
            <a:lvl1pPr indent="-406400" lvl="0" marL="457200" algn="l">
              <a:spcBef>
                <a:spcPts val="600"/>
              </a:spcBef>
              <a:spcAft>
                <a:spcPts val="0"/>
              </a:spcAft>
              <a:buClr>
                <a:schemeClr val="dk1"/>
              </a:buClr>
              <a:buSzPts val="2800"/>
              <a:buChar char="•"/>
              <a:defRPr sz="2800"/>
            </a:lvl1pPr>
            <a:lvl2pPr indent="-381000" lvl="1" marL="914400" algn="l">
              <a:spcBef>
                <a:spcPts val="50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400"/>
              </a:spcBef>
              <a:spcAft>
                <a:spcPts val="0"/>
              </a:spcAft>
              <a:buClr>
                <a:schemeClr val="dk1"/>
              </a:buClr>
              <a:buSzPts val="1800"/>
              <a:buChar char="–"/>
              <a:defRPr sz="1800"/>
            </a:lvl4pPr>
            <a:lvl5pPr indent="-342900" lvl="4" marL="2286000" algn="l">
              <a:spcBef>
                <a:spcPts val="400"/>
              </a:spcBef>
              <a:spcAft>
                <a:spcPts val="0"/>
              </a:spcAft>
              <a:buClr>
                <a:schemeClr val="dk1"/>
              </a:buClr>
              <a:buSzPts val="1800"/>
              <a:buChar char="»"/>
              <a:defRPr sz="1800"/>
            </a:lvl5pPr>
            <a:lvl6pPr indent="-342900" lvl="5" marL="2743200" algn="l">
              <a:spcBef>
                <a:spcPts val="400"/>
              </a:spcBef>
              <a:spcAft>
                <a:spcPts val="0"/>
              </a:spcAft>
              <a:buClr>
                <a:schemeClr val="dk1"/>
              </a:buClr>
              <a:buSzPts val="1800"/>
              <a:buChar char="•"/>
              <a:defRPr sz="1800"/>
            </a:lvl6pPr>
            <a:lvl7pPr indent="-342900" lvl="6" marL="3200400" algn="l">
              <a:spcBef>
                <a:spcPts val="400"/>
              </a:spcBef>
              <a:spcAft>
                <a:spcPts val="0"/>
              </a:spcAft>
              <a:buClr>
                <a:schemeClr val="dk1"/>
              </a:buClr>
              <a:buSzPts val="1800"/>
              <a:buChar char="•"/>
              <a:defRPr sz="1800"/>
            </a:lvl7pPr>
            <a:lvl8pPr indent="-342900" lvl="7" marL="3657600" algn="l">
              <a:spcBef>
                <a:spcPts val="400"/>
              </a:spcBef>
              <a:spcAft>
                <a:spcPts val="0"/>
              </a:spcAft>
              <a:buClr>
                <a:schemeClr val="dk1"/>
              </a:buClr>
              <a:buSzPts val="1800"/>
              <a:buChar char="•"/>
              <a:defRPr sz="1800"/>
            </a:lvl8pPr>
            <a:lvl9pPr indent="-342900" lvl="8" marL="4114800" algn="l">
              <a:spcBef>
                <a:spcPts val="400"/>
              </a:spcBef>
              <a:spcAft>
                <a:spcPts val="0"/>
              </a:spcAft>
              <a:buClr>
                <a:schemeClr val="dk1"/>
              </a:buClr>
              <a:buSzPts val="1800"/>
              <a:buChar char="•"/>
              <a:defRPr sz="1800"/>
            </a:lvl9pPr>
          </a:lstStyle>
          <a:p/>
        </p:txBody>
      </p:sp>
      <p:sp>
        <p:nvSpPr>
          <p:cNvPr id="34" name="Google Shape;34;p5"/>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5"/>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7" name="Shape 37"/>
        <p:cNvGrpSpPr/>
        <p:nvPr/>
      </p:nvGrpSpPr>
      <p:grpSpPr>
        <a:xfrm>
          <a:off x="0" y="0"/>
          <a:ext cx="0" cy="0"/>
          <a:chOff x="0" y="0"/>
          <a:chExt cx="0" cy="0"/>
        </a:xfrm>
      </p:grpSpPr>
      <p:sp>
        <p:nvSpPr>
          <p:cNvPr id="38" name="Google Shape;38;p6"/>
          <p:cNvSpPr txBox="1"/>
          <p:nvPr>
            <p:ph type="title"/>
          </p:nvPr>
        </p:nvSpPr>
        <p:spPr>
          <a:xfrm>
            <a:off x="457203" y="650504"/>
            <a:ext cx="8229600" cy="80129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39" name="Google Shape;39;p6"/>
          <p:cNvSpPr txBox="1"/>
          <p:nvPr>
            <p:ph idx="1" type="body"/>
          </p:nvPr>
        </p:nvSpPr>
        <p:spPr>
          <a:xfrm>
            <a:off x="457200" y="1631156"/>
            <a:ext cx="4040188" cy="2963466"/>
          </a:xfrm>
          <a:prstGeom prst="rect">
            <a:avLst/>
          </a:prstGeom>
          <a:noFill/>
          <a:ln>
            <a:noFill/>
          </a:ln>
        </p:spPr>
        <p:txBody>
          <a:bodyPr anchorCtr="0" anchor="t" bIns="34275" lIns="68575" spcFirstLastPara="1" rIns="68575" wrap="square" tIns="34275">
            <a:noAutofit/>
          </a:bodyPr>
          <a:lstStyle>
            <a:lvl1pPr indent="-381000" lvl="0" marL="457200" algn="l">
              <a:spcBef>
                <a:spcPts val="50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400"/>
              </a:spcBef>
              <a:spcAft>
                <a:spcPts val="0"/>
              </a:spcAft>
              <a:buClr>
                <a:schemeClr val="dk1"/>
              </a:buClr>
              <a:buSzPts val="1800"/>
              <a:buChar char="•"/>
              <a:defRPr sz="1800"/>
            </a:lvl3pPr>
            <a:lvl4pPr indent="-330200" lvl="3" marL="1828800" algn="l">
              <a:spcBef>
                <a:spcPts val="300"/>
              </a:spcBef>
              <a:spcAft>
                <a:spcPts val="0"/>
              </a:spcAft>
              <a:buClr>
                <a:schemeClr val="dk1"/>
              </a:buClr>
              <a:buSzPts val="1600"/>
              <a:buChar char="–"/>
              <a:defRPr sz="1600"/>
            </a:lvl4pPr>
            <a:lvl5pPr indent="-330200" lvl="4" marL="2286000" algn="l">
              <a:spcBef>
                <a:spcPts val="300"/>
              </a:spcBef>
              <a:spcAft>
                <a:spcPts val="0"/>
              </a:spcAft>
              <a:buClr>
                <a:schemeClr val="dk1"/>
              </a:buClr>
              <a:buSzPts val="1600"/>
              <a:buChar char="»"/>
              <a:defRPr sz="1600"/>
            </a:lvl5pPr>
            <a:lvl6pPr indent="-330200" lvl="5" marL="2743200" algn="l">
              <a:spcBef>
                <a:spcPts val="300"/>
              </a:spcBef>
              <a:spcAft>
                <a:spcPts val="0"/>
              </a:spcAft>
              <a:buClr>
                <a:schemeClr val="dk1"/>
              </a:buClr>
              <a:buSzPts val="1600"/>
              <a:buChar char="•"/>
              <a:defRPr sz="1600"/>
            </a:lvl6pPr>
            <a:lvl7pPr indent="-330200" lvl="6" marL="3200400" algn="l">
              <a:spcBef>
                <a:spcPts val="300"/>
              </a:spcBef>
              <a:spcAft>
                <a:spcPts val="0"/>
              </a:spcAft>
              <a:buClr>
                <a:schemeClr val="dk1"/>
              </a:buClr>
              <a:buSzPts val="1600"/>
              <a:buChar char="•"/>
              <a:defRPr sz="1600"/>
            </a:lvl7pPr>
            <a:lvl8pPr indent="-330200" lvl="7" marL="3657600" algn="l">
              <a:spcBef>
                <a:spcPts val="300"/>
              </a:spcBef>
              <a:spcAft>
                <a:spcPts val="0"/>
              </a:spcAft>
              <a:buClr>
                <a:schemeClr val="dk1"/>
              </a:buClr>
              <a:buSzPts val="1600"/>
              <a:buChar char="•"/>
              <a:defRPr sz="1600"/>
            </a:lvl8pPr>
            <a:lvl9pPr indent="-330200" lvl="8" marL="4114800" algn="l">
              <a:spcBef>
                <a:spcPts val="300"/>
              </a:spcBef>
              <a:spcAft>
                <a:spcPts val="0"/>
              </a:spcAft>
              <a:buClr>
                <a:schemeClr val="dk1"/>
              </a:buClr>
              <a:buSzPts val="1600"/>
              <a:buChar char="•"/>
              <a:defRPr sz="1600"/>
            </a:lvl9pPr>
          </a:lstStyle>
          <a:p/>
        </p:txBody>
      </p:sp>
      <p:sp>
        <p:nvSpPr>
          <p:cNvPr id="40" name="Google Shape;40;p6"/>
          <p:cNvSpPr txBox="1"/>
          <p:nvPr>
            <p:ph idx="2" type="body"/>
          </p:nvPr>
        </p:nvSpPr>
        <p:spPr>
          <a:xfrm>
            <a:off x="4645029" y="1631156"/>
            <a:ext cx="4041775" cy="2963466"/>
          </a:xfrm>
          <a:prstGeom prst="rect">
            <a:avLst/>
          </a:prstGeom>
          <a:noFill/>
          <a:ln>
            <a:noFill/>
          </a:ln>
        </p:spPr>
        <p:txBody>
          <a:bodyPr anchorCtr="0" anchor="t" bIns="34275" lIns="68575" spcFirstLastPara="1" rIns="68575" wrap="square" tIns="34275">
            <a:noAutofit/>
          </a:bodyPr>
          <a:lstStyle>
            <a:lvl1pPr indent="-381000" lvl="0" marL="457200" algn="l">
              <a:spcBef>
                <a:spcPts val="50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400"/>
              </a:spcBef>
              <a:spcAft>
                <a:spcPts val="0"/>
              </a:spcAft>
              <a:buClr>
                <a:schemeClr val="dk1"/>
              </a:buClr>
              <a:buSzPts val="1800"/>
              <a:buChar char="•"/>
              <a:defRPr sz="1800"/>
            </a:lvl3pPr>
            <a:lvl4pPr indent="-330200" lvl="3" marL="1828800" algn="l">
              <a:spcBef>
                <a:spcPts val="300"/>
              </a:spcBef>
              <a:spcAft>
                <a:spcPts val="0"/>
              </a:spcAft>
              <a:buClr>
                <a:schemeClr val="dk1"/>
              </a:buClr>
              <a:buSzPts val="1600"/>
              <a:buChar char="–"/>
              <a:defRPr sz="1600"/>
            </a:lvl4pPr>
            <a:lvl5pPr indent="-330200" lvl="4" marL="2286000" algn="l">
              <a:spcBef>
                <a:spcPts val="300"/>
              </a:spcBef>
              <a:spcAft>
                <a:spcPts val="0"/>
              </a:spcAft>
              <a:buClr>
                <a:schemeClr val="dk1"/>
              </a:buClr>
              <a:buSzPts val="1600"/>
              <a:buChar char="»"/>
              <a:defRPr sz="1600"/>
            </a:lvl5pPr>
            <a:lvl6pPr indent="-330200" lvl="5" marL="2743200" algn="l">
              <a:spcBef>
                <a:spcPts val="300"/>
              </a:spcBef>
              <a:spcAft>
                <a:spcPts val="0"/>
              </a:spcAft>
              <a:buClr>
                <a:schemeClr val="dk1"/>
              </a:buClr>
              <a:buSzPts val="1600"/>
              <a:buChar char="•"/>
              <a:defRPr sz="1600"/>
            </a:lvl6pPr>
            <a:lvl7pPr indent="-330200" lvl="6" marL="3200400" algn="l">
              <a:spcBef>
                <a:spcPts val="300"/>
              </a:spcBef>
              <a:spcAft>
                <a:spcPts val="0"/>
              </a:spcAft>
              <a:buClr>
                <a:schemeClr val="dk1"/>
              </a:buClr>
              <a:buSzPts val="1600"/>
              <a:buChar char="•"/>
              <a:defRPr sz="1600"/>
            </a:lvl7pPr>
            <a:lvl8pPr indent="-330200" lvl="7" marL="3657600" algn="l">
              <a:spcBef>
                <a:spcPts val="300"/>
              </a:spcBef>
              <a:spcAft>
                <a:spcPts val="0"/>
              </a:spcAft>
              <a:buClr>
                <a:schemeClr val="dk1"/>
              </a:buClr>
              <a:buSzPts val="1600"/>
              <a:buChar char="•"/>
              <a:defRPr sz="1600"/>
            </a:lvl8pPr>
            <a:lvl9pPr indent="-330200" lvl="8" marL="4114800" algn="l">
              <a:spcBef>
                <a:spcPts val="300"/>
              </a:spcBef>
              <a:spcAft>
                <a:spcPts val="0"/>
              </a:spcAft>
              <a:buClr>
                <a:schemeClr val="dk1"/>
              </a:buClr>
              <a:buSzPts val="1600"/>
              <a:buChar char="•"/>
              <a:defRPr sz="1600"/>
            </a:lvl9pPr>
          </a:lstStyle>
          <a:p/>
        </p:txBody>
      </p:sp>
      <p:sp>
        <p:nvSpPr>
          <p:cNvPr id="41" name="Google Shape;41;p6"/>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6"/>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6"/>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4" name="Shape 44"/>
        <p:cNvGrpSpPr/>
        <p:nvPr/>
      </p:nvGrpSpPr>
      <p:grpSpPr>
        <a:xfrm>
          <a:off x="0" y="0"/>
          <a:ext cx="0" cy="0"/>
          <a:chOff x="0" y="0"/>
          <a:chExt cx="0" cy="0"/>
        </a:xfrm>
      </p:grpSpPr>
      <p:sp>
        <p:nvSpPr>
          <p:cNvPr id="45" name="Google Shape;45;p7"/>
          <p:cNvSpPr txBox="1"/>
          <p:nvPr>
            <p:ph type="title"/>
          </p:nvPr>
        </p:nvSpPr>
        <p:spPr>
          <a:xfrm>
            <a:off x="457200" y="675085"/>
            <a:ext cx="8229600" cy="80129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46" name="Google Shape;46;p7"/>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7"/>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7"/>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8"/>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8"/>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8"/>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457204" y="204787"/>
            <a:ext cx="3008313" cy="871538"/>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b="1" sz="2000"/>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55" name="Google Shape;55;p9"/>
          <p:cNvSpPr txBox="1"/>
          <p:nvPr>
            <p:ph idx="1" type="body"/>
          </p:nvPr>
        </p:nvSpPr>
        <p:spPr>
          <a:xfrm>
            <a:off x="3575050" y="204790"/>
            <a:ext cx="5111750" cy="4389835"/>
          </a:xfrm>
          <a:prstGeom prst="rect">
            <a:avLst/>
          </a:prstGeom>
          <a:noFill/>
          <a:ln>
            <a:noFill/>
          </a:ln>
        </p:spPr>
        <p:txBody>
          <a:bodyPr anchorCtr="0" anchor="t" bIns="34275" lIns="68575" spcFirstLastPara="1" rIns="68575" wrap="square" tIns="34275">
            <a:noAutofit/>
          </a:bodyPr>
          <a:lstStyle>
            <a:lvl1pPr indent="-431800" lvl="0" marL="457200" algn="l">
              <a:spcBef>
                <a:spcPts val="600"/>
              </a:spcBef>
              <a:spcAft>
                <a:spcPts val="0"/>
              </a:spcAft>
              <a:buClr>
                <a:schemeClr val="dk1"/>
              </a:buClr>
              <a:buSzPts val="3200"/>
              <a:buChar char="•"/>
              <a:defRPr sz="3200"/>
            </a:lvl1pPr>
            <a:lvl2pPr indent="-406400" lvl="1" marL="914400" algn="l">
              <a:spcBef>
                <a:spcPts val="600"/>
              </a:spcBef>
              <a:spcAft>
                <a:spcPts val="0"/>
              </a:spcAft>
              <a:buClr>
                <a:schemeClr val="dk1"/>
              </a:buClr>
              <a:buSzPts val="2800"/>
              <a:buChar char="–"/>
              <a:defRPr sz="2800"/>
            </a:lvl2pPr>
            <a:lvl3pPr indent="-381000" lvl="2" marL="1371600" algn="l">
              <a:spcBef>
                <a:spcPts val="50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6" name="Google Shape;56;p9"/>
          <p:cNvSpPr txBox="1"/>
          <p:nvPr>
            <p:ph idx="2" type="body"/>
          </p:nvPr>
        </p:nvSpPr>
        <p:spPr>
          <a:xfrm>
            <a:off x="457204" y="1076327"/>
            <a:ext cx="3008313" cy="3518297"/>
          </a:xfrm>
          <a:prstGeom prst="rect">
            <a:avLst/>
          </a:prstGeom>
          <a:noFill/>
          <a:ln>
            <a:noFill/>
          </a:ln>
        </p:spPr>
        <p:txBody>
          <a:bodyPr anchorCtr="0" anchor="t" bIns="34275" lIns="68575" spcFirstLastPara="1" rIns="68575" wrap="square" tIns="34275">
            <a:noAutofit/>
          </a:bodyPr>
          <a:lstStyle>
            <a:lvl1pPr indent="-228600" lvl="0" marL="457200" algn="l">
              <a:spcBef>
                <a:spcPts val="300"/>
              </a:spcBef>
              <a:spcAft>
                <a:spcPts val="0"/>
              </a:spcAft>
              <a:buClr>
                <a:schemeClr val="dk1"/>
              </a:buClr>
              <a:buSzPts val="1400"/>
              <a:buNone/>
              <a:defRPr sz="1400"/>
            </a:lvl1pPr>
            <a:lvl2pPr indent="-228600" lvl="1" marL="914400" algn="l">
              <a:spcBef>
                <a:spcPts val="20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200"/>
              </a:spcBef>
              <a:spcAft>
                <a:spcPts val="0"/>
              </a:spcAft>
              <a:buClr>
                <a:schemeClr val="dk1"/>
              </a:buClr>
              <a:buSzPts val="900"/>
              <a:buNone/>
              <a:defRPr sz="900"/>
            </a:lvl4pPr>
            <a:lvl5pPr indent="-228600" lvl="4" marL="2286000" algn="l">
              <a:spcBef>
                <a:spcPts val="200"/>
              </a:spcBef>
              <a:spcAft>
                <a:spcPts val="0"/>
              </a:spcAft>
              <a:buClr>
                <a:schemeClr val="dk1"/>
              </a:buClr>
              <a:buSzPts val="900"/>
              <a:buNone/>
              <a:defRPr sz="900"/>
            </a:lvl5pPr>
            <a:lvl6pPr indent="-228600" lvl="5" marL="2743200" algn="l">
              <a:spcBef>
                <a:spcPts val="200"/>
              </a:spcBef>
              <a:spcAft>
                <a:spcPts val="0"/>
              </a:spcAft>
              <a:buClr>
                <a:schemeClr val="dk1"/>
              </a:buClr>
              <a:buSzPts val="900"/>
              <a:buNone/>
              <a:defRPr sz="900"/>
            </a:lvl6pPr>
            <a:lvl7pPr indent="-228600" lvl="6" marL="3200400" algn="l">
              <a:spcBef>
                <a:spcPts val="200"/>
              </a:spcBef>
              <a:spcAft>
                <a:spcPts val="0"/>
              </a:spcAft>
              <a:buClr>
                <a:schemeClr val="dk1"/>
              </a:buClr>
              <a:buSzPts val="900"/>
              <a:buNone/>
              <a:defRPr sz="900"/>
            </a:lvl7pPr>
            <a:lvl8pPr indent="-228600" lvl="7" marL="3657600" algn="l">
              <a:spcBef>
                <a:spcPts val="200"/>
              </a:spcBef>
              <a:spcAft>
                <a:spcPts val="0"/>
              </a:spcAft>
              <a:buClr>
                <a:schemeClr val="dk1"/>
              </a:buClr>
              <a:buSzPts val="900"/>
              <a:buNone/>
              <a:defRPr sz="900"/>
            </a:lvl8pPr>
            <a:lvl9pPr indent="-228600" lvl="8" marL="4114800" algn="l">
              <a:spcBef>
                <a:spcPts val="200"/>
              </a:spcBef>
              <a:spcAft>
                <a:spcPts val="0"/>
              </a:spcAft>
              <a:buClr>
                <a:schemeClr val="dk1"/>
              </a:buClr>
              <a:buSzPts val="900"/>
              <a:buNone/>
              <a:defRPr sz="900"/>
            </a:lvl9pPr>
          </a:lstStyle>
          <a:p/>
        </p:txBody>
      </p:sp>
      <p:sp>
        <p:nvSpPr>
          <p:cNvPr id="57" name="Google Shape;57;p9"/>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9"/>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9"/>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0" name="Shape 60"/>
        <p:cNvGrpSpPr/>
        <p:nvPr/>
      </p:nvGrpSpPr>
      <p:grpSpPr>
        <a:xfrm>
          <a:off x="0" y="0"/>
          <a:ext cx="0" cy="0"/>
          <a:chOff x="0" y="0"/>
          <a:chExt cx="0" cy="0"/>
        </a:xfrm>
      </p:grpSpPr>
      <p:sp>
        <p:nvSpPr>
          <p:cNvPr id="61" name="Google Shape;61;p10"/>
          <p:cNvSpPr txBox="1"/>
          <p:nvPr>
            <p:ph type="title"/>
          </p:nvPr>
        </p:nvSpPr>
        <p:spPr>
          <a:xfrm>
            <a:off x="1792288" y="3600451"/>
            <a:ext cx="5486400" cy="42505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b="1" sz="2000"/>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62" name="Google Shape;62;p10"/>
          <p:cNvSpPr/>
          <p:nvPr>
            <p:ph idx="2" type="pic"/>
          </p:nvPr>
        </p:nvSpPr>
        <p:spPr>
          <a:xfrm>
            <a:off x="1792288" y="459581"/>
            <a:ext cx="5486400" cy="3086100"/>
          </a:xfrm>
          <a:prstGeom prst="rect">
            <a:avLst/>
          </a:prstGeom>
          <a:noFill/>
          <a:ln>
            <a:noFill/>
          </a:ln>
        </p:spPr>
        <p:txBody>
          <a:bodyPr anchorCtr="0" anchor="t" bIns="34275" lIns="68575" spcFirstLastPara="1" rIns="68575" wrap="square" tIns="34275">
            <a:noAutofit/>
          </a:bodyPr>
          <a:lstStyle>
            <a:lvl1pPr lvl="0" marR="0" rtl="0" algn="l">
              <a:spcBef>
                <a:spcPts val="6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6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3" name="Google Shape;63;p10"/>
          <p:cNvSpPr txBox="1"/>
          <p:nvPr>
            <p:ph idx="1" type="body"/>
          </p:nvPr>
        </p:nvSpPr>
        <p:spPr>
          <a:xfrm>
            <a:off x="1792288" y="4025504"/>
            <a:ext cx="5486400" cy="603647"/>
          </a:xfrm>
          <a:prstGeom prst="rect">
            <a:avLst/>
          </a:prstGeom>
          <a:noFill/>
          <a:ln>
            <a:noFill/>
          </a:ln>
        </p:spPr>
        <p:txBody>
          <a:bodyPr anchorCtr="0" anchor="t" bIns="34275" lIns="68575" spcFirstLastPara="1" rIns="68575" wrap="square" tIns="34275">
            <a:noAutofit/>
          </a:bodyPr>
          <a:lstStyle>
            <a:lvl1pPr indent="-228600" lvl="0" marL="457200" algn="l">
              <a:spcBef>
                <a:spcPts val="300"/>
              </a:spcBef>
              <a:spcAft>
                <a:spcPts val="0"/>
              </a:spcAft>
              <a:buClr>
                <a:schemeClr val="dk1"/>
              </a:buClr>
              <a:buSzPts val="1400"/>
              <a:buNone/>
              <a:defRPr sz="1400"/>
            </a:lvl1pPr>
            <a:lvl2pPr indent="-228600" lvl="1" marL="914400" algn="l">
              <a:spcBef>
                <a:spcPts val="20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200"/>
              </a:spcBef>
              <a:spcAft>
                <a:spcPts val="0"/>
              </a:spcAft>
              <a:buClr>
                <a:schemeClr val="dk1"/>
              </a:buClr>
              <a:buSzPts val="900"/>
              <a:buNone/>
              <a:defRPr sz="900"/>
            </a:lvl4pPr>
            <a:lvl5pPr indent="-228600" lvl="4" marL="2286000" algn="l">
              <a:spcBef>
                <a:spcPts val="200"/>
              </a:spcBef>
              <a:spcAft>
                <a:spcPts val="0"/>
              </a:spcAft>
              <a:buClr>
                <a:schemeClr val="dk1"/>
              </a:buClr>
              <a:buSzPts val="900"/>
              <a:buNone/>
              <a:defRPr sz="900"/>
            </a:lvl5pPr>
            <a:lvl6pPr indent="-228600" lvl="5" marL="2743200" algn="l">
              <a:spcBef>
                <a:spcPts val="200"/>
              </a:spcBef>
              <a:spcAft>
                <a:spcPts val="0"/>
              </a:spcAft>
              <a:buClr>
                <a:schemeClr val="dk1"/>
              </a:buClr>
              <a:buSzPts val="900"/>
              <a:buNone/>
              <a:defRPr sz="900"/>
            </a:lvl6pPr>
            <a:lvl7pPr indent="-228600" lvl="6" marL="3200400" algn="l">
              <a:spcBef>
                <a:spcPts val="200"/>
              </a:spcBef>
              <a:spcAft>
                <a:spcPts val="0"/>
              </a:spcAft>
              <a:buClr>
                <a:schemeClr val="dk1"/>
              </a:buClr>
              <a:buSzPts val="900"/>
              <a:buNone/>
              <a:defRPr sz="900"/>
            </a:lvl7pPr>
            <a:lvl8pPr indent="-228600" lvl="7" marL="3657600" algn="l">
              <a:spcBef>
                <a:spcPts val="200"/>
              </a:spcBef>
              <a:spcAft>
                <a:spcPts val="0"/>
              </a:spcAft>
              <a:buClr>
                <a:schemeClr val="dk1"/>
              </a:buClr>
              <a:buSzPts val="900"/>
              <a:buNone/>
              <a:defRPr sz="900"/>
            </a:lvl8pPr>
            <a:lvl9pPr indent="-228600" lvl="8" marL="4114800" algn="l">
              <a:spcBef>
                <a:spcPts val="200"/>
              </a:spcBef>
              <a:spcAft>
                <a:spcPts val="0"/>
              </a:spcAft>
              <a:buClr>
                <a:schemeClr val="dk1"/>
              </a:buClr>
              <a:buSzPts val="900"/>
              <a:buNone/>
              <a:defRPr sz="900"/>
            </a:lvl9pPr>
          </a:lstStyle>
          <a:p/>
        </p:txBody>
      </p:sp>
      <p:sp>
        <p:nvSpPr>
          <p:cNvPr id="64" name="Google Shape;64;p10"/>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0"/>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0"/>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75085"/>
            <a:ext cx="8229600" cy="80129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1" i="0" sz="3200" u="none" cap="none" strike="noStrike">
                <a:solidFill>
                  <a:schemeClr val="dk1"/>
                </a:solidFill>
                <a:latin typeface="Arial"/>
                <a:ea typeface="Arial"/>
                <a:cs typeface="Arial"/>
                <a:sym typeface="Arial"/>
              </a:defRPr>
            </a:lvl1pPr>
            <a:lvl2pPr lvl="1" marR="0" rtl="0" algn="ctr">
              <a:spcBef>
                <a:spcPts val="0"/>
              </a:spcBef>
              <a:spcAft>
                <a:spcPts val="0"/>
              </a:spcAft>
              <a:buSzPts val="1100"/>
              <a:buNone/>
              <a:defRPr b="1" i="0" sz="3200" u="none" cap="none" strike="noStrike">
                <a:solidFill>
                  <a:schemeClr val="dk1"/>
                </a:solidFill>
                <a:latin typeface="Arial"/>
                <a:ea typeface="Arial"/>
                <a:cs typeface="Arial"/>
                <a:sym typeface="Arial"/>
              </a:defRPr>
            </a:lvl2pPr>
            <a:lvl3pPr lvl="2" marR="0" rtl="0" algn="ctr">
              <a:spcBef>
                <a:spcPts val="0"/>
              </a:spcBef>
              <a:spcAft>
                <a:spcPts val="0"/>
              </a:spcAft>
              <a:buSzPts val="1100"/>
              <a:buNone/>
              <a:defRPr b="1" i="0" sz="3200" u="none" cap="none" strike="noStrike">
                <a:solidFill>
                  <a:schemeClr val="dk1"/>
                </a:solidFill>
                <a:latin typeface="Arial"/>
                <a:ea typeface="Arial"/>
                <a:cs typeface="Arial"/>
                <a:sym typeface="Arial"/>
              </a:defRPr>
            </a:lvl3pPr>
            <a:lvl4pPr lvl="3" marR="0" rtl="0" algn="ctr">
              <a:spcBef>
                <a:spcPts val="0"/>
              </a:spcBef>
              <a:spcAft>
                <a:spcPts val="0"/>
              </a:spcAft>
              <a:buSzPts val="1100"/>
              <a:buNone/>
              <a:defRPr b="1" i="0" sz="3200" u="none" cap="none" strike="noStrike">
                <a:solidFill>
                  <a:schemeClr val="dk1"/>
                </a:solidFill>
                <a:latin typeface="Arial"/>
                <a:ea typeface="Arial"/>
                <a:cs typeface="Arial"/>
                <a:sym typeface="Arial"/>
              </a:defRPr>
            </a:lvl4pPr>
            <a:lvl5pPr lvl="4" marR="0" rtl="0" algn="ctr">
              <a:spcBef>
                <a:spcPts val="0"/>
              </a:spcBef>
              <a:spcAft>
                <a:spcPts val="0"/>
              </a:spcAft>
              <a:buSzPts val="1100"/>
              <a:buNone/>
              <a:defRPr b="1" i="0" sz="3200" u="none" cap="none" strike="noStrike">
                <a:solidFill>
                  <a:schemeClr val="dk1"/>
                </a:solidFill>
                <a:latin typeface="Arial"/>
                <a:ea typeface="Arial"/>
                <a:cs typeface="Arial"/>
                <a:sym typeface="Arial"/>
              </a:defRPr>
            </a:lvl5pPr>
            <a:lvl6pPr lvl="5" marR="0" rtl="0" algn="ctr">
              <a:spcBef>
                <a:spcPts val="0"/>
              </a:spcBef>
              <a:spcAft>
                <a:spcPts val="0"/>
              </a:spcAft>
              <a:buSzPts val="1100"/>
              <a:buNone/>
              <a:defRPr b="1" i="0" sz="3200" u="none" cap="none" strike="noStrike">
                <a:solidFill>
                  <a:schemeClr val="dk1"/>
                </a:solidFill>
                <a:latin typeface="Arial"/>
                <a:ea typeface="Arial"/>
                <a:cs typeface="Arial"/>
                <a:sym typeface="Arial"/>
              </a:defRPr>
            </a:lvl6pPr>
            <a:lvl7pPr lvl="6" marR="0" rtl="0" algn="ctr">
              <a:spcBef>
                <a:spcPts val="0"/>
              </a:spcBef>
              <a:spcAft>
                <a:spcPts val="0"/>
              </a:spcAft>
              <a:buSzPts val="1100"/>
              <a:buNone/>
              <a:defRPr b="1" i="0" sz="3200" u="none" cap="none" strike="noStrike">
                <a:solidFill>
                  <a:schemeClr val="dk1"/>
                </a:solidFill>
                <a:latin typeface="Arial"/>
                <a:ea typeface="Arial"/>
                <a:cs typeface="Arial"/>
                <a:sym typeface="Arial"/>
              </a:defRPr>
            </a:lvl7pPr>
            <a:lvl8pPr lvl="7" marR="0" rtl="0" algn="ctr">
              <a:spcBef>
                <a:spcPts val="0"/>
              </a:spcBef>
              <a:spcAft>
                <a:spcPts val="0"/>
              </a:spcAft>
              <a:buSzPts val="1100"/>
              <a:buNone/>
              <a:defRPr b="1" i="0" sz="3200" u="none" cap="none" strike="noStrike">
                <a:solidFill>
                  <a:schemeClr val="dk1"/>
                </a:solidFill>
                <a:latin typeface="Arial"/>
                <a:ea typeface="Arial"/>
                <a:cs typeface="Arial"/>
                <a:sym typeface="Arial"/>
              </a:defRPr>
            </a:lvl8pPr>
            <a:lvl9pPr lvl="8" marR="0" rtl="0" algn="ctr">
              <a:spcBef>
                <a:spcPts val="0"/>
              </a:spcBef>
              <a:spcAft>
                <a:spcPts val="0"/>
              </a:spcAft>
              <a:buSzPts val="1100"/>
              <a:buNone/>
              <a:defRPr b="1" i="0" sz="3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2266950"/>
            <a:ext cx="8229600" cy="2327672"/>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spcBef>
                <a:spcPts val="3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4"/>
            <a:ext cx="21336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4"/>
            <a:ext cx="28956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4"/>
            <a:ext cx="21336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1"/>
          <p:cNvPicPr preferRelativeResize="0"/>
          <p:nvPr/>
        </p:nvPicPr>
        <p:blipFill rotWithShape="1">
          <a:blip r:embed="rId1">
            <a:alphaModFix/>
          </a:blip>
          <a:srcRect b="0" l="0" r="0" t="0"/>
          <a:stretch/>
        </p:blipFill>
        <p:spPr>
          <a:xfrm>
            <a:off x="1" y="0"/>
            <a:ext cx="9152194"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s://www.kaggle.com/iarunava/google-text-classification-notebook" TargetMode="External"/><Relationship Id="rId10" Type="http://schemas.openxmlformats.org/officeDocument/2006/relationships/hyperlink" Target="https://machinelearningmastery.com/use-word-embedding-layers-deep-learning-keras/" TargetMode="External"/><Relationship Id="rId13" Type="http://schemas.openxmlformats.org/officeDocument/2006/relationships/hyperlink" Target="https://richliao.github.io/supervised/classification/2016/12/26/textclassifier-HATN/" TargetMode="External"/><Relationship Id="rId12" Type="http://schemas.openxmlformats.org/officeDocument/2006/relationships/hyperlink" Target="https://github.com/richliao/textClassifier/blob/master/textClassifierHATT.py"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en.wikipedia.org/wiki/Sentiment_analysis" TargetMode="External"/><Relationship Id="rId4" Type="http://schemas.openxmlformats.org/officeDocument/2006/relationships/hyperlink" Target="https://en.wikipedia.org/wiki/Sentiment_analysis" TargetMode="External"/><Relationship Id="rId9" Type="http://schemas.openxmlformats.org/officeDocument/2006/relationships/hyperlink" Target="https://machinelearningmastery.com/use-word-embedding-layers-deep-learning-keras/" TargetMode="External"/><Relationship Id="rId15" Type="http://schemas.openxmlformats.org/officeDocument/2006/relationships/hyperlink" Target="https://medium.com/analytics-vidhya/hierarchical-attention-networks-d220318cf87e" TargetMode="External"/><Relationship Id="rId14" Type="http://schemas.openxmlformats.org/officeDocument/2006/relationships/hyperlink" Target="https://medium.com/jatana/report-on-text-classification-using-cnn-rnn-han-f0e887214d5f" TargetMode="External"/><Relationship Id="rId5" Type="http://schemas.openxmlformats.org/officeDocument/2006/relationships/hyperlink" Target="https://nlp.stanford.edu/projects/glove/" TargetMode="External"/><Relationship Id="rId6" Type="http://schemas.openxmlformats.org/officeDocument/2006/relationships/hyperlink" Target="https://nlp.stanford.edu/projects/glove/" TargetMode="External"/><Relationship Id="rId7" Type="http://schemas.openxmlformats.org/officeDocument/2006/relationships/hyperlink" Target="https://towardsdatascience.com/sentiment-analysis-with-python-part-1-5ce197074184" TargetMode="External"/><Relationship Id="rId8" Type="http://schemas.openxmlformats.org/officeDocument/2006/relationships/hyperlink" Target="https://towardsdatascience.com/sentiment-analysis-with-python-part-1-5ce19707418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i.stanford.edu/~amaas/data/senti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nlp.stanford.edu/projects/glov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3"/>
          <p:cNvSpPr txBox="1"/>
          <p:nvPr>
            <p:ph type="ctrTitle"/>
          </p:nvPr>
        </p:nvSpPr>
        <p:spPr>
          <a:xfrm>
            <a:off x="685800" y="1597821"/>
            <a:ext cx="7772400" cy="1102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600"/>
              <a:t>Text Classification using IMDB Dataset</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30904" y="687012"/>
            <a:ext cx="3008400" cy="8715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sz="3000"/>
              <a:t>Analyzing </a:t>
            </a:r>
            <a:r>
              <a:rPr lang="en" sz="3000"/>
              <a:t>Performance of the 3 DNNs</a:t>
            </a:r>
            <a:endParaRPr sz="3000"/>
          </a:p>
        </p:txBody>
      </p:sp>
      <p:sp>
        <p:nvSpPr>
          <p:cNvPr id="143" name="Google Shape;143;p22"/>
          <p:cNvSpPr txBox="1"/>
          <p:nvPr>
            <p:ph idx="2" type="body"/>
          </p:nvPr>
        </p:nvSpPr>
        <p:spPr>
          <a:xfrm>
            <a:off x="457200" y="1756600"/>
            <a:ext cx="2940000" cy="28380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Char char="●"/>
            </a:pPr>
            <a:r>
              <a:rPr lang="en"/>
              <a:t>Based on the Area Under the Curves for performance of each neural network on the test data, we can conclude that:</a:t>
            </a:r>
            <a:endParaRPr/>
          </a:p>
          <a:p>
            <a:pPr indent="-317500" lvl="0" marL="457200" rtl="0" algn="l">
              <a:spcBef>
                <a:spcPts val="0"/>
              </a:spcBef>
              <a:spcAft>
                <a:spcPts val="0"/>
              </a:spcAft>
              <a:buSzPts val="1400"/>
              <a:buChar char="●"/>
            </a:pPr>
            <a:r>
              <a:rPr lang="en"/>
              <a:t>HAN is an architecture which performs better followed by RNN and finally the CNN.</a:t>
            </a:r>
            <a:endParaRPr/>
          </a:p>
          <a:p>
            <a:pPr indent="-317500" lvl="0" marL="457200" rtl="0" algn="l">
              <a:spcBef>
                <a:spcPts val="0"/>
              </a:spcBef>
              <a:spcAft>
                <a:spcPts val="0"/>
              </a:spcAft>
              <a:buSzPts val="1400"/>
              <a:buChar char="●"/>
            </a:pPr>
            <a:r>
              <a:rPr lang="en"/>
              <a:t>However, in terms of training time, CNN was the fastest followed by RNN and HAN is the slowest.</a:t>
            </a:r>
            <a:endParaRPr/>
          </a:p>
        </p:txBody>
      </p:sp>
      <p:pic>
        <p:nvPicPr>
          <p:cNvPr id="144" name="Google Shape;144;p22"/>
          <p:cNvPicPr preferRelativeResize="0"/>
          <p:nvPr/>
        </p:nvPicPr>
        <p:blipFill>
          <a:blip r:embed="rId3">
            <a:alphaModFix/>
          </a:blip>
          <a:stretch>
            <a:fillRect/>
          </a:stretch>
        </p:blipFill>
        <p:spPr>
          <a:xfrm>
            <a:off x="6270550" y="451925"/>
            <a:ext cx="2873451" cy="2280549"/>
          </a:xfrm>
          <a:prstGeom prst="rect">
            <a:avLst/>
          </a:prstGeom>
          <a:noFill/>
          <a:ln>
            <a:noFill/>
          </a:ln>
        </p:spPr>
      </p:pic>
      <p:pic>
        <p:nvPicPr>
          <p:cNvPr id="145" name="Google Shape;145;p22"/>
          <p:cNvPicPr preferRelativeResize="0"/>
          <p:nvPr/>
        </p:nvPicPr>
        <p:blipFill>
          <a:blip r:embed="rId4">
            <a:alphaModFix/>
          </a:blip>
          <a:stretch>
            <a:fillRect/>
          </a:stretch>
        </p:blipFill>
        <p:spPr>
          <a:xfrm>
            <a:off x="4726975" y="2837325"/>
            <a:ext cx="2873450" cy="2260250"/>
          </a:xfrm>
          <a:prstGeom prst="rect">
            <a:avLst/>
          </a:prstGeom>
          <a:noFill/>
          <a:ln>
            <a:noFill/>
          </a:ln>
        </p:spPr>
      </p:pic>
      <p:pic>
        <p:nvPicPr>
          <p:cNvPr id="146" name="Google Shape;146;p22"/>
          <p:cNvPicPr preferRelativeResize="0"/>
          <p:nvPr/>
        </p:nvPicPr>
        <p:blipFill>
          <a:blip r:embed="rId5">
            <a:alphaModFix/>
          </a:blip>
          <a:stretch>
            <a:fillRect/>
          </a:stretch>
        </p:blipFill>
        <p:spPr>
          <a:xfrm>
            <a:off x="3397100" y="462075"/>
            <a:ext cx="2873449" cy="2260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675085"/>
            <a:ext cx="8229600" cy="801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sz="3000"/>
              <a:t>Conclusions</a:t>
            </a:r>
            <a:endParaRPr sz="3000"/>
          </a:p>
        </p:txBody>
      </p:sp>
      <p:sp>
        <p:nvSpPr>
          <p:cNvPr id="152" name="Google Shape;152;p23"/>
          <p:cNvSpPr txBox="1"/>
          <p:nvPr>
            <p:ph idx="1" type="body"/>
          </p:nvPr>
        </p:nvSpPr>
        <p:spPr>
          <a:xfrm>
            <a:off x="457200" y="1476375"/>
            <a:ext cx="8229600" cy="3118200"/>
          </a:xfrm>
          <a:prstGeom prst="rect">
            <a:avLst/>
          </a:prstGeom>
        </p:spPr>
        <p:txBody>
          <a:bodyPr anchorCtr="0" anchor="t" bIns="34275" lIns="68575" spcFirstLastPara="1" rIns="68575" wrap="square" tIns="34275">
            <a:noAutofit/>
          </a:bodyPr>
          <a:lstStyle/>
          <a:p>
            <a:pPr indent="-342900" lvl="0" marL="457200" rtl="0" algn="l">
              <a:spcBef>
                <a:spcPts val="300"/>
              </a:spcBef>
              <a:spcAft>
                <a:spcPts val="0"/>
              </a:spcAft>
              <a:buSzPts val="1800"/>
              <a:buChar char="•"/>
            </a:pPr>
            <a:r>
              <a:rPr lang="en" sz="1800"/>
              <a:t>Based on the performance from the neural network </a:t>
            </a:r>
            <a:r>
              <a:rPr lang="en" sz="1800"/>
              <a:t>architectures</a:t>
            </a:r>
            <a:r>
              <a:rPr lang="en" sz="1800"/>
              <a:t> that we have tried,</a:t>
            </a:r>
            <a:endParaRPr sz="1800"/>
          </a:p>
          <a:p>
            <a:pPr indent="-342900" lvl="1" marL="914400" rtl="0" algn="l">
              <a:spcBef>
                <a:spcPts val="0"/>
              </a:spcBef>
              <a:spcAft>
                <a:spcPts val="0"/>
              </a:spcAft>
              <a:buSzPts val="1800"/>
              <a:buChar char="–"/>
            </a:pPr>
            <a:r>
              <a:rPr lang="en" sz="1800"/>
              <a:t>We found that HAN was better at predicting the labels followed by RNN and CNN.</a:t>
            </a:r>
            <a:endParaRPr sz="1800"/>
          </a:p>
          <a:p>
            <a:pPr indent="-342900" lvl="0" marL="457200" rtl="0" algn="l">
              <a:spcBef>
                <a:spcPts val="0"/>
              </a:spcBef>
              <a:spcAft>
                <a:spcPts val="0"/>
              </a:spcAft>
              <a:buSzPts val="1800"/>
              <a:buChar char="•"/>
            </a:pPr>
            <a:r>
              <a:rPr lang="en" sz="1800"/>
              <a:t>HAN took the longest to train followed by RNN and CNN. </a:t>
            </a:r>
            <a:endParaRPr sz="1800"/>
          </a:p>
          <a:p>
            <a:pPr indent="-342900" lvl="0" marL="457200" rtl="0" algn="l">
              <a:spcBef>
                <a:spcPts val="0"/>
              </a:spcBef>
              <a:spcAft>
                <a:spcPts val="0"/>
              </a:spcAft>
              <a:buSzPts val="1800"/>
              <a:buChar char="•"/>
            </a:pPr>
            <a:r>
              <a:rPr lang="en" sz="1800"/>
              <a:t>RNN had the most number of trainable parameters and HAN the least.</a:t>
            </a:r>
            <a:endParaRPr sz="1800"/>
          </a:p>
          <a:p>
            <a:pPr indent="-342900" lvl="0" marL="457200" rtl="0" algn="l">
              <a:spcBef>
                <a:spcPts val="0"/>
              </a:spcBef>
              <a:spcAft>
                <a:spcPts val="0"/>
              </a:spcAft>
              <a:buSzPts val="1800"/>
              <a:buChar char="•"/>
            </a:pPr>
            <a:r>
              <a:rPr lang="en" sz="1800"/>
              <a:t>When executed on small text corpus (having less sentences) , we observed that HAN could not replicate its performance while RNN and CNN performed considerably on similar lines. Thus, we conclude that HAN requires a larger textual corpus to achieve best results.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675085"/>
            <a:ext cx="8229600" cy="8013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References</a:t>
            </a:r>
            <a:endParaRPr/>
          </a:p>
        </p:txBody>
      </p:sp>
      <p:sp>
        <p:nvSpPr>
          <p:cNvPr id="158" name="Google Shape;158;p24"/>
          <p:cNvSpPr txBox="1"/>
          <p:nvPr>
            <p:ph idx="1" type="body"/>
          </p:nvPr>
        </p:nvSpPr>
        <p:spPr>
          <a:xfrm>
            <a:off x="457200" y="2174850"/>
            <a:ext cx="8229600" cy="18432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SzPts val="1100"/>
              <a:buFont typeface="Arial"/>
              <a:buNone/>
            </a:pPr>
            <a:r>
              <a:rPr lang="en" sz="1050" u="sng">
                <a:solidFill>
                  <a:srgbClr val="0088CC"/>
                </a:solidFill>
                <a:highlight>
                  <a:srgbClr val="FFFFFF"/>
                </a:highlight>
                <a:hlinkClick r:id="rId3"/>
              </a:rPr>
              <a:t>https://en.wikipedia.org/wiki/Sentiment_analysis</a:t>
            </a:r>
            <a:endParaRPr sz="1050" u="sng">
              <a:solidFill>
                <a:srgbClr val="0088CC"/>
              </a:solidFill>
              <a:highlight>
                <a:srgbClr val="FFFFFF"/>
              </a:highlight>
              <a:hlinkClick r:id="rId4"/>
            </a:endParaRPr>
          </a:p>
          <a:p>
            <a:pPr indent="0" lvl="0" marL="0" rtl="0" algn="just">
              <a:lnSpc>
                <a:spcPct val="115000"/>
              </a:lnSpc>
              <a:spcBef>
                <a:spcPts val="0"/>
              </a:spcBef>
              <a:spcAft>
                <a:spcPts val="0"/>
              </a:spcAft>
              <a:buClr>
                <a:schemeClr val="dk1"/>
              </a:buClr>
              <a:buSzPts val="1100"/>
              <a:buFont typeface="Arial"/>
              <a:buNone/>
            </a:pPr>
            <a:r>
              <a:rPr lang="en" sz="1050" u="sng">
                <a:solidFill>
                  <a:srgbClr val="0088CC"/>
                </a:solidFill>
                <a:highlight>
                  <a:srgbClr val="FFFFFF"/>
                </a:highlight>
                <a:hlinkClick r:id="rId5"/>
              </a:rPr>
              <a:t>https://nlp.stanford.edu/projects/glove/</a:t>
            </a:r>
            <a:endParaRPr sz="1050" u="sng">
              <a:solidFill>
                <a:srgbClr val="0088CC"/>
              </a:solidFill>
              <a:highlight>
                <a:srgbClr val="FFFFFF"/>
              </a:highlight>
              <a:hlinkClick r:id="rId6"/>
            </a:endParaRPr>
          </a:p>
          <a:p>
            <a:pPr indent="0" lvl="0" marL="0" rtl="0" algn="just">
              <a:lnSpc>
                <a:spcPct val="115000"/>
              </a:lnSpc>
              <a:spcBef>
                <a:spcPts val="0"/>
              </a:spcBef>
              <a:spcAft>
                <a:spcPts val="0"/>
              </a:spcAft>
              <a:buClr>
                <a:schemeClr val="dk1"/>
              </a:buClr>
              <a:buSzPts val="1100"/>
              <a:buFont typeface="Arial"/>
              <a:buNone/>
            </a:pPr>
            <a:r>
              <a:rPr lang="en" sz="1050" u="sng">
                <a:solidFill>
                  <a:srgbClr val="0088CC"/>
                </a:solidFill>
                <a:highlight>
                  <a:srgbClr val="FFFFFF"/>
                </a:highlight>
                <a:hlinkClick r:id="rId7"/>
              </a:rPr>
              <a:t>https://towardsdatascience.com/sentiment-analysis-with-python-part-1-5ce197074184</a:t>
            </a:r>
            <a:endParaRPr sz="1050" u="sng">
              <a:solidFill>
                <a:srgbClr val="0088CC"/>
              </a:solidFill>
              <a:highlight>
                <a:srgbClr val="FFFFFF"/>
              </a:highlight>
              <a:hlinkClick r:id="rId8"/>
            </a:endParaRPr>
          </a:p>
          <a:p>
            <a:pPr indent="0" lvl="0" marL="0" rtl="0" algn="just">
              <a:lnSpc>
                <a:spcPct val="115000"/>
              </a:lnSpc>
              <a:spcBef>
                <a:spcPts val="0"/>
              </a:spcBef>
              <a:spcAft>
                <a:spcPts val="0"/>
              </a:spcAft>
              <a:buClr>
                <a:schemeClr val="dk1"/>
              </a:buClr>
              <a:buSzPts val="1100"/>
              <a:buFont typeface="Arial"/>
              <a:buNone/>
            </a:pPr>
            <a:r>
              <a:rPr lang="en" sz="1050" u="sng">
                <a:solidFill>
                  <a:srgbClr val="0088CC"/>
                </a:solidFill>
                <a:highlight>
                  <a:srgbClr val="FFFFFF"/>
                </a:highlight>
                <a:hlinkClick r:id="rId9"/>
              </a:rPr>
              <a:t>https://machinelearningmastery.com/use-word-embedding-layers-deep-learning-keras/</a:t>
            </a:r>
            <a:endParaRPr sz="1050" u="sng">
              <a:solidFill>
                <a:srgbClr val="0088CC"/>
              </a:solidFill>
              <a:highlight>
                <a:srgbClr val="FFFFFF"/>
              </a:highlight>
              <a:hlinkClick r:id="rId10"/>
            </a:endParaRPr>
          </a:p>
          <a:p>
            <a:pPr indent="0" lvl="0" marL="0" rtl="0" algn="just">
              <a:lnSpc>
                <a:spcPct val="115000"/>
              </a:lnSpc>
              <a:spcBef>
                <a:spcPts val="0"/>
              </a:spcBef>
              <a:spcAft>
                <a:spcPts val="0"/>
              </a:spcAft>
              <a:buClr>
                <a:schemeClr val="dk1"/>
              </a:buClr>
              <a:buSzPts val="1100"/>
              <a:buFont typeface="Arial"/>
              <a:buNone/>
            </a:pPr>
            <a:r>
              <a:rPr lang="en" sz="1050" u="sng">
                <a:solidFill>
                  <a:srgbClr val="0088CC"/>
                </a:solidFill>
                <a:highlight>
                  <a:srgbClr val="FFFFFF"/>
                </a:highlight>
                <a:hlinkClick r:id="rId11"/>
              </a:rPr>
              <a:t>https://www.kaggle.com/iarunava/google-text-classification-notebook</a:t>
            </a:r>
            <a:r>
              <a:rPr lang="en" sz="1050">
                <a:highlight>
                  <a:srgbClr val="FFFFFF"/>
                </a:highlight>
              </a:rPr>
              <a:t> </a:t>
            </a:r>
            <a:endParaRPr sz="1050">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 sz="1050" u="sng">
                <a:solidFill>
                  <a:srgbClr val="0088CC"/>
                </a:solidFill>
                <a:highlight>
                  <a:srgbClr val="FFFFFF"/>
                </a:highlight>
                <a:hlinkClick r:id="rId12"/>
              </a:rPr>
              <a:t>https://github.com/richliao/textClassifier/blob/master/textClassifierHATT.py</a:t>
            </a:r>
            <a:r>
              <a:rPr lang="en" sz="1050">
                <a:highlight>
                  <a:srgbClr val="FFFFFF"/>
                </a:highlight>
              </a:rPr>
              <a:t> </a:t>
            </a:r>
            <a:endParaRPr sz="1050">
              <a:highlight>
                <a:srgbClr val="FFFFFF"/>
              </a:highlight>
            </a:endParaRPr>
          </a:p>
          <a:p>
            <a:pPr indent="0" lvl="0" marL="0" rtl="0" algn="just">
              <a:lnSpc>
                <a:spcPct val="115000"/>
              </a:lnSpc>
              <a:spcBef>
                <a:spcPts val="0"/>
              </a:spcBef>
              <a:spcAft>
                <a:spcPts val="0"/>
              </a:spcAft>
              <a:buClr>
                <a:schemeClr val="dk1"/>
              </a:buClr>
              <a:buSzPts val="1100"/>
              <a:buFont typeface="Arial"/>
              <a:buNone/>
            </a:pPr>
            <a:r>
              <a:rPr lang="en" sz="1050" u="sng">
                <a:solidFill>
                  <a:srgbClr val="0088CC"/>
                </a:solidFill>
                <a:highlight>
                  <a:srgbClr val="FFFFFF"/>
                </a:highlight>
                <a:hlinkClick r:id="rId13"/>
              </a:rPr>
              <a:t>https://richliao.github.io/supervised/classification/2016/12/26/textclassifier-HATN/</a:t>
            </a:r>
            <a:r>
              <a:rPr lang="en" sz="1050">
                <a:highlight>
                  <a:srgbClr val="FFFFFF"/>
                </a:highlight>
              </a:rPr>
              <a:t> </a:t>
            </a:r>
            <a:endParaRPr sz="1050">
              <a:highlight>
                <a:srgbClr val="FFFFFF"/>
              </a:highlight>
            </a:endParaRPr>
          </a:p>
          <a:p>
            <a:pPr indent="0" lvl="0" marL="0" rtl="0" algn="just">
              <a:lnSpc>
                <a:spcPct val="115000"/>
              </a:lnSpc>
              <a:spcBef>
                <a:spcPts val="0"/>
              </a:spcBef>
              <a:spcAft>
                <a:spcPts val="0"/>
              </a:spcAft>
              <a:buNone/>
            </a:pPr>
            <a:r>
              <a:rPr lang="en" sz="1050" u="sng">
                <a:solidFill>
                  <a:srgbClr val="0088CC"/>
                </a:solidFill>
                <a:highlight>
                  <a:srgbClr val="FFFFFF"/>
                </a:highlight>
                <a:hlinkClick r:id="rId14"/>
              </a:rPr>
              <a:t>https://medium.com/jatana/report-on-text-classification-using-cnn-rnn-han-f0e887214d5f</a:t>
            </a:r>
            <a:r>
              <a:rPr lang="en" sz="1050">
                <a:highlight>
                  <a:srgbClr val="FFFFFF"/>
                </a:highlight>
              </a:rPr>
              <a:t> </a:t>
            </a:r>
            <a:r>
              <a:rPr lang="en" sz="1050" u="sng">
                <a:solidFill>
                  <a:srgbClr val="0088CC"/>
                </a:solidFill>
                <a:highlight>
                  <a:srgbClr val="FFFFFF"/>
                </a:highlight>
                <a:hlinkClick r:id="rId15"/>
              </a:rPr>
              <a:t>https://medium.com/analytics-vidhya/hierarchical-attention-networks-d220318cf87e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4"/>
          <p:cNvSpPr txBox="1"/>
          <p:nvPr>
            <p:ph type="title"/>
          </p:nvPr>
        </p:nvSpPr>
        <p:spPr>
          <a:xfrm>
            <a:off x="457200" y="675085"/>
            <a:ext cx="8229600" cy="80129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3000"/>
              <a:t>Problem Statement</a:t>
            </a:r>
            <a:endParaRPr sz="3000"/>
          </a:p>
        </p:txBody>
      </p:sp>
      <p:sp>
        <p:nvSpPr>
          <p:cNvPr id="89" name="Google Shape;89;p14"/>
          <p:cNvSpPr txBox="1"/>
          <p:nvPr>
            <p:ph idx="1" type="body"/>
          </p:nvPr>
        </p:nvSpPr>
        <p:spPr>
          <a:xfrm>
            <a:off x="457200" y="1525748"/>
            <a:ext cx="8229600" cy="3068875"/>
          </a:xfrm>
          <a:prstGeom prst="rect">
            <a:avLst/>
          </a:prstGeom>
          <a:noFill/>
          <a:ln>
            <a:noFill/>
          </a:ln>
        </p:spPr>
        <p:txBody>
          <a:bodyPr anchorCtr="0" anchor="t" bIns="34275" lIns="68575" spcFirstLastPara="1" rIns="68575" wrap="square" tIns="34275">
            <a:noAutofit/>
          </a:bodyPr>
          <a:lstStyle/>
          <a:p>
            <a:pPr indent="-304800" lvl="0" marL="342900" rtl="0" algn="l">
              <a:spcBef>
                <a:spcPts val="0"/>
              </a:spcBef>
              <a:spcAft>
                <a:spcPts val="0"/>
              </a:spcAft>
              <a:buClr>
                <a:schemeClr val="dk1"/>
              </a:buClr>
              <a:buSzPts val="1800"/>
              <a:buChar char="•"/>
            </a:pPr>
            <a:r>
              <a:rPr lang="en" sz="1800">
                <a:latin typeface="Arial"/>
                <a:ea typeface="Arial"/>
                <a:cs typeface="Arial"/>
                <a:sym typeface="Arial"/>
              </a:rPr>
              <a:t>The challenge is to classify sentiment ( either positive or negative) of IMDB movie reviews. And understand whether the movie is </a:t>
            </a:r>
            <a:r>
              <a:rPr lang="en" sz="1800"/>
              <a:t>perceived</a:t>
            </a:r>
            <a:r>
              <a:rPr lang="en" sz="1800">
                <a:latin typeface="Arial"/>
                <a:ea typeface="Arial"/>
                <a:cs typeface="Arial"/>
                <a:sym typeface="Arial"/>
              </a:rPr>
              <a:t> to be good or bad.</a:t>
            </a:r>
            <a:endParaRPr sz="1800">
              <a:latin typeface="Arial"/>
              <a:ea typeface="Arial"/>
              <a:cs typeface="Arial"/>
              <a:sym typeface="Arial"/>
            </a:endParaRPr>
          </a:p>
          <a:p>
            <a:pPr indent="-304800" lvl="0" marL="342900" rtl="0" algn="l">
              <a:spcBef>
                <a:spcPts val="0"/>
              </a:spcBef>
              <a:spcAft>
                <a:spcPts val="0"/>
              </a:spcAft>
              <a:buSzPts val="1800"/>
              <a:buChar char="•"/>
            </a:pPr>
            <a:r>
              <a:rPr lang="en" sz="1800"/>
              <a:t>Sentiment analysis is widely applied to voice of the customer materials such as reviews, social media, and healthcare materials for applications that range from marketing to customer service to clinical medicine.</a:t>
            </a:r>
            <a:endParaRPr sz="1800"/>
          </a:p>
          <a:p>
            <a:pPr indent="-304800" lvl="0" marL="342900" rtl="0" algn="l">
              <a:spcBef>
                <a:spcPts val="500"/>
              </a:spcBef>
              <a:spcAft>
                <a:spcPts val="0"/>
              </a:spcAft>
              <a:buClr>
                <a:schemeClr val="dk1"/>
              </a:buClr>
              <a:buSzPts val="1800"/>
              <a:buChar char="•"/>
            </a:pPr>
            <a:r>
              <a:rPr lang="en" sz="1800">
                <a:latin typeface="Arial"/>
                <a:ea typeface="Arial"/>
                <a:cs typeface="Arial"/>
                <a:sym typeface="Arial"/>
              </a:rPr>
              <a:t>This challenge is presented as a text classification problem where w</a:t>
            </a:r>
            <a:r>
              <a:rPr lang="en" sz="1800"/>
              <a:t>e </a:t>
            </a:r>
            <a:r>
              <a:rPr lang="en" sz="1800">
                <a:latin typeface="Arial"/>
                <a:ea typeface="Arial"/>
                <a:cs typeface="Arial"/>
                <a:sym typeface="Arial"/>
              </a:rPr>
              <a:t>implement three different architectures</a:t>
            </a:r>
            <a:r>
              <a:rPr lang="en" sz="1800"/>
              <a:t>.</a:t>
            </a:r>
            <a:endParaRPr sz="1800"/>
          </a:p>
          <a:p>
            <a:pPr indent="-304800" lvl="1" marL="736600" rtl="0" algn="l">
              <a:spcBef>
                <a:spcPts val="500"/>
              </a:spcBef>
              <a:spcAft>
                <a:spcPts val="0"/>
              </a:spcAft>
              <a:buSzPts val="1800"/>
              <a:buChar char="–"/>
            </a:pPr>
            <a:r>
              <a:rPr lang="en" sz="1800"/>
              <a:t>Convolutional Neural Network</a:t>
            </a:r>
            <a:endParaRPr sz="1800"/>
          </a:p>
          <a:p>
            <a:pPr indent="-304800" lvl="1" marL="736600" rtl="0" algn="l">
              <a:spcBef>
                <a:spcPts val="500"/>
              </a:spcBef>
              <a:spcAft>
                <a:spcPts val="0"/>
              </a:spcAft>
              <a:buSzPts val="1800"/>
              <a:buChar char="–"/>
            </a:pPr>
            <a:r>
              <a:rPr lang="en" sz="1800"/>
              <a:t>Recurrent Neural Network</a:t>
            </a:r>
            <a:endParaRPr sz="1800"/>
          </a:p>
          <a:p>
            <a:pPr indent="-304800" lvl="1" marL="736600" rtl="0" algn="l">
              <a:spcBef>
                <a:spcPts val="500"/>
              </a:spcBef>
              <a:spcAft>
                <a:spcPts val="0"/>
              </a:spcAft>
              <a:buSzPts val="1800"/>
              <a:buChar char="–"/>
            </a:pPr>
            <a:r>
              <a:rPr lang="en" sz="1800"/>
              <a:t>Hierarchical Attention Network</a:t>
            </a:r>
            <a:endParaRPr sz="1800"/>
          </a:p>
          <a:p>
            <a:pPr indent="0" lvl="0" marL="342900" rtl="0" algn="l">
              <a:spcBef>
                <a:spcPts val="50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type="title"/>
          </p:nvPr>
        </p:nvSpPr>
        <p:spPr>
          <a:xfrm>
            <a:off x="457200" y="675085"/>
            <a:ext cx="8229600" cy="80129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3000"/>
              <a:t>About IMDB Dataset</a:t>
            </a:r>
            <a:endParaRPr sz="3000"/>
          </a:p>
        </p:txBody>
      </p:sp>
      <p:sp>
        <p:nvSpPr>
          <p:cNvPr id="95" name="Google Shape;95;p15"/>
          <p:cNvSpPr txBox="1"/>
          <p:nvPr>
            <p:ph idx="1" type="body"/>
          </p:nvPr>
        </p:nvSpPr>
        <p:spPr>
          <a:xfrm>
            <a:off x="457200" y="1566645"/>
            <a:ext cx="8229600" cy="3027978"/>
          </a:xfrm>
          <a:prstGeom prst="rect">
            <a:avLst/>
          </a:prstGeom>
          <a:noFill/>
          <a:ln>
            <a:noFill/>
          </a:ln>
        </p:spPr>
        <p:txBody>
          <a:bodyPr anchorCtr="0" anchor="t" bIns="34275" lIns="68575" spcFirstLastPara="1" rIns="68575" wrap="square" tIns="34275">
            <a:noAutofit/>
          </a:bodyPr>
          <a:lstStyle/>
          <a:p>
            <a:pPr indent="-342900" lvl="0" marL="457200" rtl="0" algn="l">
              <a:spcBef>
                <a:spcPts val="0"/>
              </a:spcBef>
              <a:spcAft>
                <a:spcPts val="0"/>
              </a:spcAft>
              <a:buSzPts val="1800"/>
              <a:buChar char="•"/>
            </a:pPr>
            <a:r>
              <a:rPr lang="en" sz="1800"/>
              <a:t>The dataset contains a total of 50,000 movie reviews equally split in training and testing dataset.</a:t>
            </a:r>
            <a:endParaRPr sz="1800"/>
          </a:p>
          <a:p>
            <a:pPr indent="-342900" lvl="0" marL="457200" rtl="0" algn="l">
              <a:spcBef>
                <a:spcPts val="0"/>
              </a:spcBef>
              <a:spcAft>
                <a:spcPts val="0"/>
              </a:spcAft>
              <a:buSzPts val="1800"/>
              <a:buChar char="•"/>
            </a:pPr>
            <a:r>
              <a:rPr lang="en" sz="1800"/>
              <a:t>Each set (train and test) has 12500 positive label and 12500 negative label.</a:t>
            </a:r>
            <a:endParaRPr sz="1800"/>
          </a:p>
          <a:p>
            <a:pPr indent="-342900" lvl="0" marL="457200" rtl="0" algn="l">
              <a:spcBef>
                <a:spcPts val="0"/>
              </a:spcBef>
              <a:spcAft>
                <a:spcPts val="0"/>
              </a:spcAft>
              <a:buSzPts val="1800"/>
              <a:buChar char="•"/>
            </a:pPr>
            <a:r>
              <a:rPr lang="en" sz="1800"/>
              <a:t>The reviewers on IMDB reviewed each movie and rated on a scale of 1-10. All the movie reviews which scored &gt;= 7 were treated as positive and  movie reviews which scored &lt;= 4 were treated as negative. The movies with score of 5 and 6 were ignored.</a:t>
            </a:r>
            <a:endParaRPr sz="1800"/>
          </a:p>
          <a:p>
            <a:pPr indent="-342900" lvl="0" marL="457200" rtl="0" algn="l">
              <a:spcBef>
                <a:spcPts val="0"/>
              </a:spcBef>
              <a:spcAft>
                <a:spcPts val="0"/>
              </a:spcAft>
              <a:buSzPts val="1800"/>
              <a:buChar char="•"/>
            </a:pPr>
            <a:r>
              <a:rPr lang="en" sz="1800"/>
              <a:t>This data was compiled by Andrew Maas and can be found here: </a:t>
            </a:r>
            <a:r>
              <a:rPr lang="en" sz="1800" u="sng">
                <a:solidFill>
                  <a:schemeClr val="hlink"/>
                </a:solidFill>
                <a:hlinkClick r:id="rId3"/>
              </a:rPr>
              <a:t>https://ai.stanford.edu/~amaas/data/sentiment/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title"/>
          </p:nvPr>
        </p:nvSpPr>
        <p:spPr>
          <a:xfrm>
            <a:off x="457200" y="675085"/>
            <a:ext cx="8229600" cy="80129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3000"/>
              <a:t>Word Embeddings and Usage</a:t>
            </a:r>
            <a:endParaRPr sz="3000"/>
          </a:p>
        </p:txBody>
      </p:sp>
      <p:sp>
        <p:nvSpPr>
          <p:cNvPr id="101" name="Google Shape;101;p16"/>
          <p:cNvSpPr txBox="1"/>
          <p:nvPr>
            <p:ph idx="1" type="body"/>
          </p:nvPr>
        </p:nvSpPr>
        <p:spPr>
          <a:xfrm>
            <a:off x="457200" y="1547769"/>
            <a:ext cx="8229600" cy="3046853"/>
          </a:xfrm>
          <a:prstGeom prst="rect">
            <a:avLst/>
          </a:prstGeom>
          <a:noFill/>
          <a:ln>
            <a:noFill/>
          </a:ln>
        </p:spPr>
        <p:txBody>
          <a:bodyPr anchorCtr="0" anchor="t" bIns="34275" lIns="68575" spcFirstLastPara="1" rIns="68575" wrap="square" tIns="34275">
            <a:noAutofit/>
          </a:bodyPr>
          <a:lstStyle/>
          <a:p>
            <a:pPr indent="-342900" lvl="0" marL="457200" rtl="0" algn="l">
              <a:spcBef>
                <a:spcPts val="0"/>
              </a:spcBef>
              <a:spcAft>
                <a:spcPts val="0"/>
              </a:spcAft>
              <a:buSzPts val="1800"/>
              <a:buChar char="•"/>
            </a:pPr>
            <a:r>
              <a:rPr lang="en" sz="1800"/>
              <a:t>Word embeddings are numeric vector representations of word. For the purpose of this project, we have used GloVe word embeddings.</a:t>
            </a:r>
            <a:endParaRPr sz="1800"/>
          </a:p>
          <a:p>
            <a:pPr indent="-342900" lvl="0" marL="457200" rtl="0" algn="l">
              <a:spcBef>
                <a:spcPts val="0"/>
              </a:spcBef>
              <a:spcAft>
                <a:spcPts val="0"/>
              </a:spcAft>
              <a:buSzPts val="1800"/>
              <a:buChar char="•"/>
            </a:pPr>
            <a:r>
              <a:rPr lang="en" sz="1800"/>
              <a:t>GloVe is an unsupervised learning algorithm for obtaining vector representations for words. </a:t>
            </a:r>
            <a:endParaRPr sz="1800"/>
          </a:p>
          <a:p>
            <a:pPr indent="-342900" lvl="0" marL="457200" rtl="0" algn="l">
              <a:spcBef>
                <a:spcPts val="0"/>
              </a:spcBef>
              <a:spcAft>
                <a:spcPts val="0"/>
              </a:spcAft>
              <a:buSzPts val="1800"/>
              <a:buChar char="•"/>
            </a:pPr>
            <a:r>
              <a:rPr lang="en" sz="1800"/>
              <a:t>These pre-trained word embeddings are available at the following link</a:t>
            </a:r>
            <a:endParaRPr sz="1800"/>
          </a:p>
          <a:p>
            <a:pPr indent="0" lvl="0" marL="457200" rtl="0" algn="l">
              <a:spcBef>
                <a:spcPts val="0"/>
              </a:spcBef>
              <a:spcAft>
                <a:spcPts val="0"/>
              </a:spcAft>
              <a:buNone/>
            </a:pPr>
            <a:r>
              <a:rPr lang="en" sz="1800" u="sng">
                <a:solidFill>
                  <a:schemeClr val="hlink"/>
                </a:solidFill>
                <a:hlinkClick r:id="rId3"/>
              </a:rPr>
              <a:t>https://nlp.stanford.edu/projects/glove/</a:t>
            </a:r>
            <a:endParaRPr sz="1800"/>
          </a:p>
          <a:p>
            <a:pPr indent="-342900" lvl="0" marL="457200" rtl="0" algn="l">
              <a:spcBef>
                <a:spcPts val="0"/>
              </a:spcBef>
              <a:spcAft>
                <a:spcPts val="0"/>
              </a:spcAft>
              <a:buSzPts val="1800"/>
              <a:buChar char="•"/>
            </a:pPr>
            <a:r>
              <a:rPr lang="en" sz="1800"/>
              <a:t>There are multiple flavours of pretrained GloVe word vectors available.For our implementation, we have used 300 dimensional word vectors trained on Common Crawl data (840B tokens, 2.2M vocab, cased).</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57200" y="675085"/>
            <a:ext cx="8229600" cy="80129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3000"/>
              <a:t>Data Preparation</a:t>
            </a:r>
            <a:endParaRPr sz="3000"/>
          </a:p>
        </p:txBody>
      </p:sp>
      <p:sp>
        <p:nvSpPr>
          <p:cNvPr id="107" name="Google Shape;107;p17"/>
          <p:cNvSpPr txBox="1"/>
          <p:nvPr>
            <p:ph idx="1" type="body"/>
          </p:nvPr>
        </p:nvSpPr>
        <p:spPr>
          <a:xfrm>
            <a:off x="457200" y="1476376"/>
            <a:ext cx="8229600" cy="3118200"/>
          </a:xfrm>
          <a:prstGeom prst="rect">
            <a:avLst/>
          </a:prstGeom>
          <a:noFill/>
          <a:ln>
            <a:noFill/>
          </a:ln>
        </p:spPr>
        <p:txBody>
          <a:bodyPr anchorCtr="0" anchor="t" bIns="34275" lIns="68575" spcFirstLastPara="1" rIns="68575" wrap="square" tIns="34275">
            <a:noAutofit/>
          </a:bodyPr>
          <a:lstStyle/>
          <a:p>
            <a:pPr indent="0" lvl="0" marL="457200" rtl="0" algn="l">
              <a:spcBef>
                <a:spcPts val="0"/>
              </a:spcBef>
              <a:spcAft>
                <a:spcPts val="0"/>
              </a:spcAft>
              <a:buNone/>
            </a:pPr>
            <a:r>
              <a:rPr lang="en" sz="1800"/>
              <a:t>The original reviews are stored in text files. Positive and negative reviews are stored in different folders. We extract the texts from the files and insert them into lists for further preprocessing of the texts.</a:t>
            </a:r>
            <a:endParaRPr sz="1800"/>
          </a:p>
          <a:p>
            <a:pPr indent="457200" lvl="0" marL="0" rtl="0" algn="l">
              <a:spcBef>
                <a:spcPts val="0"/>
              </a:spcBef>
              <a:spcAft>
                <a:spcPts val="0"/>
              </a:spcAft>
              <a:buNone/>
            </a:pPr>
            <a:r>
              <a:rPr lang="en" sz="1800"/>
              <a:t>Preprocessing steps include:</a:t>
            </a:r>
            <a:endParaRPr sz="1800"/>
          </a:p>
          <a:p>
            <a:pPr indent="-342900" lvl="0" marL="457200" rtl="0" algn="l">
              <a:spcBef>
                <a:spcPts val="0"/>
              </a:spcBef>
              <a:spcAft>
                <a:spcPts val="0"/>
              </a:spcAft>
              <a:buSzPts val="1800"/>
              <a:buAutoNum type="arabicPeriod"/>
            </a:pPr>
            <a:r>
              <a:rPr lang="en" sz="1800"/>
              <a:t>Labelling the positive texts with 1 and negative texts with 0 </a:t>
            </a:r>
            <a:endParaRPr sz="1800"/>
          </a:p>
          <a:p>
            <a:pPr indent="-342900" lvl="0" marL="457200" rtl="0" algn="l">
              <a:spcBef>
                <a:spcPts val="0"/>
              </a:spcBef>
              <a:spcAft>
                <a:spcPts val="0"/>
              </a:spcAft>
              <a:buSzPts val="1800"/>
              <a:buAutoNum type="arabicPeriod"/>
            </a:pPr>
            <a:r>
              <a:rPr lang="en" sz="1800"/>
              <a:t>Removing punctuation and special characters</a:t>
            </a:r>
            <a:endParaRPr sz="1800"/>
          </a:p>
          <a:p>
            <a:pPr indent="-342900" lvl="0" marL="457200" rtl="0" algn="l">
              <a:spcBef>
                <a:spcPts val="0"/>
              </a:spcBef>
              <a:spcAft>
                <a:spcPts val="0"/>
              </a:spcAft>
              <a:buSzPts val="1800"/>
              <a:buAutoNum type="arabicPeriod"/>
            </a:pPr>
            <a:r>
              <a:rPr lang="en" sz="1800"/>
              <a:t>Splitting and tokenizing text.</a:t>
            </a:r>
            <a:endParaRPr sz="1800"/>
          </a:p>
          <a:p>
            <a:pPr indent="-342900" lvl="0" marL="457200" rtl="0" algn="l">
              <a:spcBef>
                <a:spcPts val="0"/>
              </a:spcBef>
              <a:spcAft>
                <a:spcPts val="0"/>
              </a:spcAft>
              <a:buSzPts val="1800"/>
              <a:buAutoNum type="arabicPeriod"/>
            </a:pPr>
            <a:r>
              <a:rPr lang="en" sz="1800"/>
              <a:t>Creating word to unique word index map</a:t>
            </a:r>
            <a:endParaRPr sz="1800"/>
          </a:p>
          <a:p>
            <a:pPr indent="-342900" lvl="0" marL="457200" rtl="0" algn="l">
              <a:spcBef>
                <a:spcPts val="0"/>
              </a:spcBef>
              <a:spcAft>
                <a:spcPts val="0"/>
              </a:spcAft>
              <a:buSzPts val="1800"/>
              <a:buAutoNum type="arabicPeriod"/>
            </a:pPr>
            <a:r>
              <a:rPr lang="en" sz="1800"/>
              <a:t>Replacing words with unique word indices.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8524" y="393225"/>
            <a:ext cx="3546300" cy="871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3000"/>
              <a:t>CNN Architecture</a:t>
            </a:r>
            <a:endParaRPr sz="3000"/>
          </a:p>
        </p:txBody>
      </p:sp>
      <p:sp>
        <p:nvSpPr>
          <p:cNvPr id="113" name="Google Shape;113;p18"/>
          <p:cNvSpPr txBox="1"/>
          <p:nvPr>
            <p:ph idx="2" type="body"/>
          </p:nvPr>
        </p:nvSpPr>
        <p:spPr>
          <a:xfrm>
            <a:off x="457204" y="1076327"/>
            <a:ext cx="3008400" cy="35184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Char char="●"/>
            </a:pPr>
            <a:r>
              <a:rPr lang="en"/>
              <a:t>The idea in the convolutional neural network was to learn context of words in each review in order to correctly classify the text.</a:t>
            </a:r>
            <a:endParaRPr/>
          </a:p>
          <a:p>
            <a:pPr indent="-317500" lvl="0" marL="457200" rtl="0" algn="l">
              <a:spcBef>
                <a:spcPts val="0"/>
              </a:spcBef>
              <a:spcAft>
                <a:spcPts val="0"/>
              </a:spcAft>
              <a:buSzPts val="1400"/>
              <a:buChar char="●"/>
            </a:pPr>
            <a:r>
              <a:rPr lang="en"/>
              <a:t>The idea was to vary the size of the kernels and concatenate their outputs, in order to allow the neural network model to detect patterns of multiples sizes of words.</a:t>
            </a:r>
            <a:endParaRPr/>
          </a:p>
          <a:p>
            <a:pPr indent="-317500" lvl="0" marL="457200" rtl="0" algn="l">
              <a:spcBef>
                <a:spcPts val="0"/>
              </a:spcBef>
              <a:spcAft>
                <a:spcPts val="0"/>
              </a:spcAft>
              <a:buSzPts val="1400"/>
              <a:buChar char="●"/>
            </a:pPr>
            <a:r>
              <a:rPr lang="en"/>
              <a:t>Thus, it allows understanding differences like “very good” as compared to just “very”, “good”.</a:t>
            </a:r>
            <a:endParaRPr/>
          </a:p>
        </p:txBody>
      </p:sp>
      <p:pic>
        <p:nvPicPr>
          <p:cNvPr id="114" name="Google Shape;114;p18"/>
          <p:cNvPicPr preferRelativeResize="0"/>
          <p:nvPr/>
        </p:nvPicPr>
        <p:blipFill>
          <a:blip r:embed="rId3">
            <a:alphaModFix/>
          </a:blip>
          <a:stretch>
            <a:fillRect/>
          </a:stretch>
        </p:blipFill>
        <p:spPr>
          <a:xfrm>
            <a:off x="3584825" y="758875"/>
            <a:ext cx="5254377" cy="4097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2349" y="331075"/>
            <a:ext cx="3423300" cy="871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3000"/>
              <a:t>RNN Architecture</a:t>
            </a:r>
            <a:endParaRPr sz="3000"/>
          </a:p>
        </p:txBody>
      </p:sp>
      <p:sp>
        <p:nvSpPr>
          <p:cNvPr id="120" name="Google Shape;120;p19"/>
          <p:cNvSpPr txBox="1"/>
          <p:nvPr>
            <p:ph idx="2" type="body"/>
          </p:nvPr>
        </p:nvSpPr>
        <p:spPr>
          <a:xfrm>
            <a:off x="457204" y="1076327"/>
            <a:ext cx="3008400" cy="35184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Char char="●"/>
            </a:pPr>
            <a:r>
              <a:rPr lang="en"/>
              <a:t>The idea in the recurrent neural network is to give attention to words which matter.</a:t>
            </a:r>
            <a:endParaRPr/>
          </a:p>
          <a:p>
            <a:pPr indent="-317500" lvl="0" marL="457200" rtl="0" algn="l">
              <a:spcBef>
                <a:spcPts val="0"/>
              </a:spcBef>
              <a:spcAft>
                <a:spcPts val="0"/>
              </a:spcAft>
              <a:buSzPts val="1400"/>
              <a:buChar char="●"/>
            </a:pPr>
            <a:r>
              <a:rPr lang="en"/>
              <a:t>Here, words which matter means the network learns which words in the review have more weightage towards the sentiment of the review.</a:t>
            </a:r>
            <a:endParaRPr/>
          </a:p>
          <a:p>
            <a:pPr indent="-317500" lvl="0" marL="457200" rtl="0" algn="l">
              <a:spcBef>
                <a:spcPts val="0"/>
              </a:spcBef>
              <a:spcAft>
                <a:spcPts val="0"/>
              </a:spcAft>
              <a:buSzPts val="1400"/>
              <a:buChar char="●"/>
            </a:pPr>
            <a:r>
              <a:rPr lang="en"/>
              <a:t>Thus, we have used the LSTM encoder in our neural network which remembers weight of important words and forgets the less important words in each iteration.</a:t>
            </a:r>
            <a:endParaRPr/>
          </a:p>
        </p:txBody>
      </p:sp>
      <p:pic>
        <p:nvPicPr>
          <p:cNvPr id="121" name="Google Shape;121;p19"/>
          <p:cNvPicPr preferRelativeResize="0"/>
          <p:nvPr/>
        </p:nvPicPr>
        <p:blipFill>
          <a:blip r:embed="rId3">
            <a:alphaModFix/>
          </a:blip>
          <a:stretch>
            <a:fillRect/>
          </a:stretch>
        </p:blipFill>
        <p:spPr>
          <a:xfrm>
            <a:off x="3903550" y="608500"/>
            <a:ext cx="4569450" cy="435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1" y="342550"/>
            <a:ext cx="3465600" cy="871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3000"/>
              <a:t>HAN Architecture</a:t>
            </a:r>
            <a:endParaRPr sz="3000"/>
          </a:p>
        </p:txBody>
      </p:sp>
      <p:sp>
        <p:nvSpPr>
          <p:cNvPr id="127" name="Google Shape;127;p20"/>
          <p:cNvSpPr txBox="1"/>
          <p:nvPr>
            <p:ph idx="2" type="body"/>
          </p:nvPr>
        </p:nvSpPr>
        <p:spPr>
          <a:xfrm>
            <a:off x="457200" y="1076325"/>
            <a:ext cx="3368100" cy="35184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Char char="●"/>
            </a:pPr>
            <a:r>
              <a:rPr lang="en"/>
              <a:t>The idea in the hierarchical attention neural network was to learn context of the reviews from words followed by a single sentence and then multiple sentences at once.</a:t>
            </a:r>
            <a:endParaRPr/>
          </a:p>
          <a:p>
            <a:pPr indent="-317500" lvl="0" marL="457200" rtl="0" algn="l">
              <a:spcBef>
                <a:spcPts val="0"/>
              </a:spcBef>
              <a:spcAft>
                <a:spcPts val="0"/>
              </a:spcAft>
              <a:buSzPts val="1400"/>
              <a:buChar char="●"/>
            </a:pPr>
            <a:r>
              <a:rPr lang="en"/>
              <a:t>The attention layer here is used to understand context of a word in different sentences. And then, give due weightage to words which matter more like “amazing” over “better”.</a:t>
            </a:r>
            <a:endParaRPr/>
          </a:p>
          <a:p>
            <a:pPr indent="-317500" lvl="0" marL="457200" rtl="0" algn="l">
              <a:spcBef>
                <a:spcPts val="0"/>
              </a:spcBef>
              <a:spcAft>
                <a:spcPts val="0"/>
              </a:spcAft>
              <a:buSzPts val="1400"/>
              <a:buChar char="●"/>
            </a:pPr>
            <a:r>
              <a:rPr lang="en"/>
              <a:t>This way, first the context of words, then context from sentences was learnt to classify the review</a:t>
            </a:r>
            <a:endParaRPr/>
          </a:p>
        </p:txBody>
      </p:sp>
      <p:pic>
        <p:nvPicPr>
          <p:cNvPr id="128" name="Google Shape;128;p20"/>
          <p:cNvPicPr preferRelativeResize="0"/>
          <p:nvPr/>
        </p:nvPicPr>
        <p:blipFill>
          <a:blip r:embed="rId3">
            <a:alphaModFix/>
          </a:blip>
          <a:stretch>
            <a:fillRect/>
          </a:stretch>
        </p:blipFill>
        <p:spPr>
          <a:xfrm>
            <a:off x="3825413" y="738050"/>
            <a:ext cx="4610974" cy="4194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1" y="204775"/>
            <a:ext cx="8370000" cy="8715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sz="3000"/>
              <a:t>Comparing t</a:t>
            </a:r>
            <a:r>
              <a:rPr lang="en" sz="3000"/>
              <a:t>raining of Neural Networks</a:t>
            </a:r>
            <a:endParaRPr sz="3000"/>
          </a:p>
        </p:txBody>
      </p:sp>
      <p:pic>
        <p:nvPicPr>
          <p:cNvPr id="134" name="Google Shape;134;p21"/>
          <p:cNvPicPr preferRelativeResize="0"/>
          <p:nvPr/>
        </p:nvPicPr>
        <p:blipFill>
          <a:blip r:embed="rId3">
            <a:alphaModFix/>
          </a:blip>
          <a:stretch>
            <a:fillRect/>
          </a:stretch>
        </p:blipFill>
        <p:spPr>
          <a:xfrm>
            <a:off x="3419525" y="1662975"/>
            <a:ext cx="2647750" cy="2743200"/>
          </a:xfrm>
          <a:prstGeom prst="rect">
            <a:avLst/>
          </a:prstGeom>
          <a:noFill/>
          <a:ln>
            <a:noFill/>
          </a:ln>
        </p:spPr>
      </p:pic>
      <p:pic>
        <p:nvPicPr>
          <p:cNvPr id="135" name="Google Shape;135;p21"/>
          <p:cNvPicPr preferRelativeResize="0"/>
          <p:nvPr/>
        </p:nvPicPr>
        <p:blipFill>
          <a:blip r:embed="rId4">
            <a:alphaModFix/>
          </a:blip>
          <a:stretch>
            <a:fillRect/>
          </a:stretch>
        </p:blipFill>
        <p:spPr>
          <a:xfrm>
            <a:off x="5802125" y="1277327"/>
            <a:ext cx="3341875" cy="2227900"/>
          </a:xfrm>
          <a:prstGeom prst="rect">
            <a:avLst/>
          </a:prstGeom>
          <a:noFill/>
          <a:ln>
            <a:noFill/>
          </a:ln>
        </p:spPr>
      </p:pic>
      <p:pic>
        <p:nvPicPr>
          <p:cNvPr id="136" name="Google Shape;136;p21"/>
          <p:cNvPicPr preferRelativeResize="0"/>
          <p:nvPr/>
        </p:nvPicPr>
        <p:blipFill>
          <a:blip r:embed="rId5">
            <a:alphaModFix/>
          </a:blip>
          <a:stretch>
            <a:fillRect/>
          </a:stretch>
        </p:blipFill>
        <p:spPr>
          <a:xfrm>
            <a:off x="5896200" y="3387175"/>
            <a:ext cx="3247800" cy="1756325"/>
          </a:xfrm>
          <a:prstGeom prst="rect">
            <a:avLst/>
          </a:prstGeom>
          <a:noFill/>
          <a:ln>
            <a:noFill/>
          </a:ln>
        </p:spPr>
      </p:pic>
      <p:sp>
        <p:nvSpPr>
          <p:cNvPr id="137" name="Google Shape;137;p21"/>
          <p:cNvSpPr txBox="1"/>
          <p:nvPr>
            <p:ph idx="2" type="body"/>
          </p:nvPr>
        </p:nvSpPr>
        <p:spPr>
          <a:xfrm>
            <a:off x="457204" y="1076327"/>
            <a:ext cx="3008400" cy="3518400"/>
          </a:xfrm>
          <a:prstGeom prst="rect">
            <a:avLst/>
          </a:prstGeom>
        </p:spPr>
        <p:txBody>
          <a:bodyPr anchorCtr="0" anchor="t" bIns="34275" lIns="68575" spcFirstLastPara="1" rIns="68575" wrap="square" tIns="34275">
            <a:noAutofit/>
          </a:bodyPr>
          <a:lstStyle/>
          <a:p>
            <a:pPr indent="-317500" lvl="0" marL="457200" rtl="0" algn="l">
              <a:spcBef>
                <a:spcPts val="300"/>
              </a:spcBef>
              <a:spcAft>
                <a:spcPts val="0"/>
              </a:spcAft>
              <a:buSzPts val="1400"/>
              <a:buChar char="●"/>
            </a:pPr>
            <a:r>
              <a:rPr lang="en"/>
              <a:t>We trained all our neural networks on GPU. We observed following training times:</a:t>
            </a:r>
            <a:endParaRPr/>
          </a:p>
          <a:p>
            <a:pPr indent="-304800" lvl="1" marL="914400" rtl="0" algn="l">
              <a:spcBef>
                <a:spcPts val="0"/>
              </a:spcBef>
              <a:spcAft>
                <a:spcPts val="0"/>
              </a:spcAft>
              <a:buSzPts val="1200"/>
              <a:buChar char="○"/>
            </a:pPr>
            <a:r>
              <a:rPr lang="en"/>
              <a:t>CNN - 13 sec/epoch</a:t>
            </a:r>
            <a:endParaRPr/>
          </a:p>
          <a:p>
            <a:pPr indent="-304800" lvl="1" marL="914400" rtl="0" algn="l">
              <a:spcBef>
                <a:spcPts val="0"/>
              </a:spcBef>
              <a:spcAft>
                <a:spcPts val="0"/>
              </a:spcAft>
              <a:buSzPts val="1200"/>
              <a:buChar char="○"/>
            </a:pPr>
            <a:r>
              <a:rPr lang="en"/>
              <a:t>RNN - 16 sec/epoch</a:t>
            </a:r>
            <a:endParaRPr/>
          </a:p>
          <a:p>
            <a:pPr indent="-304800" lvl="1" marL="914400" rtl="0" algn="l">
              <a:spcBef>
                <a:spcPts val="0"/>
              </a:spcBef>
              <a:spcAft>
                <a:spcPts val="0"/>
              </a:spcAft>
              <a:buSzPts val="1200"/>
              <a:buChar char="○"/>
            </a:pPr>
            <a:r>
              <a:rPr lang="en"/>
              <a:t>HAN - 420 sec/epoch</a:t>
            </a:r>
            <a:endParaRPr/>
          </a:p>
          <a:p>
            <a:pPr indent="-317500" lvl="0" marL="457200" rtl="0" algn="l">
              <a:spcBef>
                <a:spcPts val="0"/>
              </a:spcBef>
              <a:spcAft>
                <a:spcPts val="0"/>
              </a:spcAft>
              <a:buSzPts val="1400"/>
              <a:buChar char="●"/>
            </a:pPr>
            <a:r>
              <a:rPr lang="en"/>
              <a:t>From the loss curves that were observed, we see:</a:t>
            </a:r>
            <a:endParaRPr/>
          </a:p>
          <a:p>
            <a:pPr indent="-304800" lvl="1" marL="914400" rtl="0" algn="l">
              <a:spcBef>
                <a:spcPts val="0"/>
              </a:spcBef>
              <a:spcAft>
                <a:spcPts val="0"/>
              </a:spcAft>
              <a:buSzPts val="1200"/>
              <a:buChar char="○"/>
            </a:pPr>
            <a:r>
              <a:rPr lang="en"/>
              <a:t>The validation loss stabilizes over the training epochs, hence we can conclude that the model train correctly and don’t overfit.</a:t>
            </a:r>
            <a:endParaRPr/>
          </a:p>
          <a:p>
            <a:pPr indent="-304800" lvl="1" marL="914400" rtl="0" algn="l">
              <a:spcBef>
                <a:spcPts val="0"/>
              </a:spcBef>
              <a:spcAft>
                <a:spcPts val="0"/>
              </a:spcAft>
              <a:buSzPts val="1200"/>
              <a:buChar char="○"/>
            </a:pPr>
            <a:r>
              <a:rPr lang="en"/>
              <a:t>With a smooth training loss, the models achieve accuracy of around 0.9x.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