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7" r:id="rId10"/>
    <p:sldId id="260" r:id="rId11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57" d="100"/>
          <a:sy n="57" d="100"/>
        </p:scale>
        <p:origin x="1608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LOOD BANK </a:t>
            </a:r>
            <a:r>
              <a:rPr lang="en-US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ANHAVI - 23107125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PRASAD - 23107097 </a:t>
            </a: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LAXMI - 23107140</a:t>
            </a: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DHANASHREE - 23107107</a:t>
            </a: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HARSHA ZOPE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marL="107950" indent="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seen many cases where people need blood but could not find at the right time. 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to find a solution, we have created an application of blood bank management which will help the users to find the required blood in time.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this application will be having details of blood camps so that people can donate blood.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cs typeface="Arial" panose="020B0604020202020204" pitchFamily="34" charset="0"/>
              </a:rPr>
              <a:t>To create donor records.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cs typeface="Arial" panose="020B0604020202020204" pitchFamily="34" charset="0"/>
              </a:rPr>
              <a:t>To allow individuals for camp search and camp request.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Manage and schedule blood donation appointments.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To allow users to search for required blood components.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Users can register for blood donation camp.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hospitals for storing data of blood 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it can be used by individuals willing for organizing blood donation camps.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every individual at the time of crisis or if anyone needs blood urgently.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schools or colleges for organizing blood donation camps for students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donor information eligibility and donor history.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blood collection details including types and amount.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of blood stock (types and components). Alerts for low inventory or expiring units.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and data security.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find their interest in-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donation – Efficient donation process.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requirement – Quickly matches blood request with available blood units.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camp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simplifies planning promotion and execution of blood donation camp.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front end we will use java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backend we will use MYSQL.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297C-4263-A21F-3367-6C6C2E88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F33137-2E8A-5191-5E35-D5C1D04B2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2" y="1759790"/>
            <a:ext cx="6245525" cy="4865298"/>
          </a:xfrm>
        </p:spPr>
      </p:pic>
    </p:spTree>
    <p:extLst>
      <p:ext uri="{BB962C8B-B14F-4D97-AF65-F5344CB8AC3E}">
        <p14:creationId xmlns:p14="http://schemas.microsoft.com/office/powerpoint/2010/main" val="32997573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326</Words>
  <Application>Microsoft Office PowerPoint</Application>
  <PresentationFormat>Custom</PresentationFormat>
  <Paragraphs>57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DIAGRAM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janhaviverma21@gmail.com</cp:lastModifiedBy>
  <cp:revision>32</cp:revision>
  <cp:lastPrinted>2022-08-20T08:09:49Z</cp:lastPrinted>
  <dcterms:created xsi:type="dcterms:W3CDTF">2017-10-25T08:22:14Z</dcterms:created>
  <dcterms:modified xsi:type="dcterms:W3CDTF">2024-10-23T05:45:24Z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