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4"/>
  </p:sldMasterIdLst>
  <p:notesMasterIdLst>
    <p:notesMasterId r:id="rId13"/>
  </p:notesMasterIdLst>
  <p:handoutMasterIdLst>
    <p:handoutMasterId r:id="rId14"/>
  </p:handoutMasterIdLst>
  <p:sldIdLst>
    <p:sldId id="360" r:id="rId5"/>
    <p:sldId id="578" r:id="rId6"/>
    <p:sldId id="577" r:id="rId7"/>
    <p:sldId id="586" r:id="rId8"/>
    <p:sldId id="595" r:id="rId9"/>
    <p:sldId id="591" r:id="rId10"/>
    <p:sldId id="589" r:id="rId11"/>
    <p:sldId id="44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dmin"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C37B"/>
    <a:srgbClr val="EFB43F"/>
    <a:srgbClr val="2499FF"/>
    <a:srgbClr val="F18309"/>
    <a:srgbClr val="E5DE89"/>
    <a:srgbClr val="B8B6B6"/>
    <a:srgbClr val="827B7B"/>
    <a:srgbClr val="FFFFFF"/>
    <a:srgbClr val="CCFCB4"/>
    <a:srgbClr val="F383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C210FC-C12D-4986-9959-1D8F2371DB58}" v="14" dt="2019-09-06T07:32:39.9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21" autoAdjust="0"/>
    <p:restoredTop sz="82375" autoAdjust="0"/>
  </p:normalViewPr>
  <p:slideViewPr>
    <p:cSldViewPr snapToGrid="0">
      <p:cViewPr varScale="1">
        <p:scale>
          <a:sx n="59" d="100"/>
          <a:sy n="59" d="100"/>
        </p:scale>
        <p:origin x="1170" y="72"/>
      </p:cViewPr>
      <p:guideLst>
        <p:guide orient="horz" pos="2160"/>
        <p:guide pos="384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E6C63D0-B29B-4475-8FD9-2D65677819E7}" type="datetimeFigureOut">
              <a:rPr lang="en-IN" smtClean="0"/>
              <a:pPr/>
              <a:t>16-07-2020</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382D851-B254-4D10-A085-C7153BF4158F}" type="slidenum">
              <a:rPr lang="en-IN" smtClean="0"/>
              <a:pPr/>
              <a:t>‹#›</a:t>
            </a:fld>
            <a:endParaRPr lang="en-IN"/>
          </a:p>
        </p:txBody>
      </p:sp>
    </p:spTree>
    <p:extLst>
      <p:ext uri="{BB962C8B-B14F-4D97-AF65-F5344CB8AC3E}">
        <p14:creationId xmlns:p14="http://schemas.microsoft.com/office/powerpoint/2010/main" val="12184881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766B60-3555-4581-9796-5FC26CA440B2}" type="datetimeFigureOut">
              <a:rPr lang="en-IN" smtClean="0"/>
              <a:pPr/>
              <a:t>16-07-2020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E38C4E-77E1-4D72-992F-83D2893C225F}" type="slidenum">
              <a:rPr lang="en-IN" smtClean="0"/>
              <a:pPr/>
              <a:t>‹#›</a:t>
            </a:fld>
            <a:endParaRPr lang="en-IN"/>
          </a:p>
        </p:txBody>
      </p:sp>
    </p:spTree>
    <p:extLst>
      <p:ext uri="{BB962C8B-B14F-4D97-AF65-F5344CB8AC3E}">
        <p14:creationId xmlns:p14="http://schemas.microsoft.com/office/powerpoint/2010/main" val="3573333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E38C4E-77E1-4D72-992F-83D2893C225F}" type="slidenum">
              <a:rPr lang="en-IN" smtClean="0"/>
              <a:pPr/>
              <a:t>2</a:t>
            </a:fld>
            <a:endParaRPr lang="en-IN"/>
          </a:p>
        </p:txBody>
      </p:sp>
    </p:spTree>
    <p:extLst>
      <p:ext uri="{BB962C8B-B14F-4D97-AF65-F5344CB8AC3E}">
        <p14:creationId xmlns:p14="http://schemas.microsoft.com/office/powerpoint/2010/main" val="4220453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E38C4E-77E1-4D72-992F-83D2893C225F}" type="slidenum">
              <a:rPr lang="en-IN" smtClean="0"/>
              <a:pPr/>
              <a:t>3</a:t>
            </a:fld>
            <a:endParaRPr lang="en-IN"/>
          </a:p>
        </p:txBody>
      </p:sp>
    </p:spTree>
    <p:extLst>
      <p:ext uri="{BB962C8B-B14F-4D97-AF65-F5344CB8AC3E}">
        <p14:creationId xmlns:p14="http://schemas.microsoft.com/office/powerpoint/2010/main" val="2764188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E38C4E-77E1-4D72-992F-83D2893C225F}" type="slidenum">
              <a:rPr kumimoji="0" lang="en-IN"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IN"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42911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E38C4E-77E1-4D72-992F-83D2893C225F}" type="slidenum">
              <a:rPr kumimoji="0" lang="en-IN"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IN"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907438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E38C4E-77E1-4D72-992F-83D2893C225F}" type="slidenum">
              <a:rPr kumimoji="0" lang="en-IN"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IN"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6083119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E38C4E-77E1-4D72-992F-83D2893C225F}" type="slidenum">
              <a:rPr kumimoji="0" lang="en-IN"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IN"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976394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1835597"/>
            <a:ext cx="12192000" cy="5022403"/>
          </a:xfrm>
        </p:spPr>
        <p:txBody>
          <a:bodyPr/>
          <a:lstStyle/>
          <a:p>
            <a:endParaRPr lang="en-IN"/>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6000" y="396000"/>
            <a:ext cx="2693835" cy="1080000"/>
          </a:xfrm>
          <a:prstGeom prst="rect">
            <a:avLst/>
          </a:prstGeom>
        </p:spPr>
      </p:pic>
      <p:sp>
        <p:nvSpPr>
          <p:cNvPr id="9" name="Text Placeholder 8"/>
          <p:cNvSpPr>
            <a:spLocks noGrp="1"/>
          </p:cNvSpPr>
          <p:nvPr>
            <p:ph type="body" sz="quarter" idx="11" hasCustomPrompt="1"/>
          </p:nvPr>
        </p:nvSpPr>
        <p:spPr>
          <a:xfrm>
            <a:off x="-1" y="2238787"/>
            <a:ext cx="6139543" cy="1172070"/>
          </a:xfrm>
        </p:spPr>
        <p:txBody>
          <a:bodyPr lIns="432000" anchor="ctr">
            <a:normAutofit/>
          </a:bodyPr>
          <a:lstStyle>
            <a:lvl1pPr marL="0" indent="0" algn="l">
              <a:buNone/>
              <a:defRPr sz="3600">
                <a:solidFill>
                  <a:srgbClr val="F79428"/>
                </a:solidFill>
                <a:latin typeface="Century Gothic" panose="020B0502020202020204" pitchFamily="34" charset="0"/>
              </a:defRPr>
            </a:lvl1pPr>
          </a:lstStyle>
          <a:p>
            <a:pPr lvl="0"/>
            <a:r>
              <a:rPr lang="en-US"/>
              <a:t>Title heading</a:t>
            </a:r>
            <a:endParaRPr lang="en-IN"/>
          </a:p>
        </p:txBody>
      </p:sp>
      <p:sp>
        <p:nvSpPr>
          <p:cNvPr id="11" name="Text Placeholder 10"/>
          <p:cNvSpPr>
            <a:spLocks noGrp="1"/>
          </p:cNvSpPr>
          <p:nvPr>
            <p:ph type="body" sz="quarter" idx="12" hasCustomPrompt="1"/>
          </p:nvPr>
        </p:nvSpPr>
        <p:spPr>
          <a:xfrm>
            <a:off x="0" y="3286975"/>
            <a:ext cx="4775200" cy="602859"/>
          </a:xfrm>
        </p:spPr>
        <p:txBody>
          <a:bodyPr vert="horz" lIns="432000" tIns="45720" rIns="91440" bIns="45720" rtlCol="0" anchor="ctr">
            <a:normAutofit/>
          </a:bodyPr>
          <a:lstStyle>
            <a:lvl1pPr algn="l">
              <a:defRPr lang="en-IN" sz="2400" dirty="0">
                <a:solidFill>
                  <a:schemeClr val="tx2"/>
                </a:solidFill>
                <a:latin typeface="Century Gothic" panose="020B0502020202020204" pitchFamily="34" charset="0"/>
              </a:defRPr>
            </a:lvl1pPr>
          </a:lstStyle>
          <a:p>
            <a:pPr marL="0" lvl="0" indent="0">
              <a:buNone/>
            </a:pPr>
            <a:r>
              <a:rPr lang="en-US"/>
              <a:t>Sub-heading</a:t>
            </a:r>
            <a:endParaRPr lang="en-IN"/>
          </a:p>
        </p:txBody>
      </p:sp>
      <p:sp>
        <p:nvSpPr>
          <p:cNvPr id="13" name="Text Placeholder 12"/>
          <p:cNvSpPr>
            <a:spLocks noGrp="1"/>
          </p:cNvSpPr>
          <p:nvPr>
            <p:ph type="body" sz="quarter" idx="13" hasCustomPrompt="1"/>
          </p:nvPr>
        </p:nvSpPr>
        <p:spPr>
          <a:xfrm>
            <a:off x="0" y="5529263"/>
            <a:ext cx="3125788" cy="479425"/>
          </a:xfrm>
        </p:spPr>
        <p:txBody>
          <a:bodyPr lIns="432000">
            <a:normAutofit/>
          </a:bodyPr>
          <a:lstStyle>
            <a:lvl1pPr marL="0" indent="0">
              <a:buNone/>
              <a:defRPr sz="1200" baseline="0">
                <a:solidFill>
                  <a:schemeClr val="tx2"/>
                </a:solidFill>
              </a:defRPr>
            </a:lvl1pPr>
          </a:lstStyle>
          <a:p>
            <a:pPr lvl="0"/>
            <a:r>
              <a:rPr lang="en-US"/>
              <a:t>Month  Date, Year</a:t>
            </a:r>
            <a:endParaRPr lang="en-IN"/>
          </a:p>
        </p:txBody>
      </p:sp>
      <p:sp>
        <p:nvSpPr>
          <p:cNvPr id="8" name="SmartArt Placeholder 4"/>
          <p:cNvSpPr>
            <a:spLocks noGrp="1"/>
          </p:cNvSpPr>
          <p:nvPr>
            <p:ph type="dgm" sz="quarter" idx="14" hasCustomPrompt="1"/>
          </p:nvPr>
        </p:nvSpPr>
        <p:spPr>
          <a:xfrm>
            <a:off x="10203996" y="676444"/>
            <a:ext cx="1726746" cy="519112"/>
          </a:xfrm>
        </p:spPr>
        <p:txBody>
          <a:bodyPr/>
          <a:lstStyle>
            <a:lvl1pPr marL="0" indent="0">
              <a:buNone/>
              <a:defRPr/>
            </a:lvl1pPr>
          </a:lstStyle>
          <a:p>
            <a:r>
              <a:rPr lang="en-IN"/>
              <a:t>Co-brand</a:t>
            </a:r>
          </a:p>
        </p:txBody>
      </p:sp>
    </p:spTree>
    <p:extLst>
      <p:ext uri="{BB962C8B-B14F-4D97-AF65-F5344CB8AC3E}">
        <p14:creationId xmlns:p14="http://schemas.microsoft.com/office/powerpoint/2010/main" val="2090098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Footer Placeholder 4"/>
          <p:cNvSpPr>
            <a:spLocks noGrp="1"/>
          </p:cNvSpPr>
          <p:nvPr>
            <p:ph type="ftr" sz="quarter" idx="11"/>
          </p:nvPr>
        </p:nvSpPr>
        <p:spPr>
          <a:xfrm>
            <a:off x="650619" y="6356349"/>
            <a:ext cx="4114800" cy="365125"/>
          </a:xfrm>
        </p:spPr>
        <p:txBody>
          <a:bodyPr/>
          <a:lstStyle>
            <a:lvl1pPr algn="l">
              <a:defRPr sz="1000">
                <a:solidFill>
                  <a:srgbClr val="9B9797"/>
                </a:solidFill>
                <a:latin typeface="Verdana" panose="020B0604030504040204" pitchFamily="34" charset="0"/>
                <a:ea typeface="Verdana" panose="020B0604030504040204" pitchFamily="34" charset="0"/>
                <a:cs typeface="Verdana" panose="020B0604030504040204" pitchFamily="34" charset="0"/>
              </a:defRPr>
            </a:lvl1pPr>
          </a:lstStyle>
          <a:p>
            <a:endParaRPr lang="en-IN"/>
          </a:p>
        </p:txBody>
      </p:sp>
      <p:sp>
        <p:nvSpPr>
          <p:cNvPr id="9" name="Slide Number Placeholder 5"/>
          <p:cNvSpPr>
            <a:spLocks noGrp="1"/>
          </p:cNvSpPr>
          <p:nvPr>
            <p:ph type="sldNum" sz="quarter" idx="12"/>
          </p:nvPr>
        </p:nvSpPr>
        <p:spPr>
          <a:xfrm>
            <a:off x="9088940" y="6356348"/>
            <a:ext cx="2743200" cy="365125"/>
          </a:xfrm>
        </p:spPr>
        <p:txBody>
          <a:bodyPr/>
          <a:lstStyle>
            <a:lvl1pPr>
              <a:defRPr sz="1000">
                <a:solidFill>
                  <a:srgbClr val="9B9797"/>
                </a:solidFill>
                <a:latin typeface="Verdana" panose="020B0604030504040204" pitchFamily="34" charset="0"/>
                <a:ea typeface="Verdana" panose="020B0604030504040204" pitchFamily="34" charset="0"/>
                <a:cs typeface="Verdana" panose="020B0604030504040204" pitchFamily="34" charset="0"/>
              </a:defRPr>
            </a:lvl1pPr>
          </a:lstStyle>
          <a:p>
            <a:fld id="{EB267485-5CA0-476E-96CC-1C7E616F2BCA}" type="slidenum">
              <a:rPr lang="en-IN" smtClean="0"/>
              <a:pPr/>
              <a:t>‹#›</a:t>
            </a:fld>
            <a:endParaRPr lang="en-IN"/>
          </a:p>
        </p:txBody>
      </p:sp>
      <p:cxnSp>
        <p:nvCxnSpPr>
          <p:cNvPr id="10" name="Straight Connector 9"/>
          <p:cNvCxnSpPr/>
          <p:nvPr userDrawn="1"/>
        </p:nvCxnSpPr>
        <p:spPr>
          <a:xfrm>
            <a:off x="751116" y="6365645"/>
            <a:ext cx="10980000" cy="0"/>
          </a:xfrm>
          <a:prstGeom prst="line">
            <a:avLst/>
          </a:prstGeom>
          <a:ln w="3175">
            <a:solidFill>
              <a:srgbClr val="9B9797"/>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sz="quarter" idx="13" hasCustomPrompt="1"/>
          </p:nvPr>
        </p:nvSpPr>
        <p:spPr>
          <a:xfrm>
            <a:off x="1072699" y="2862263"/>
            <a:ext cx="10336834" cy="914400"/>
          </a:xfrm>
        </p:spPr>
        <p:txBody>
          <a:bodyPr/>
          <a:lstStyle>
            <a:lvl1pPr marL="0" indent="0">
              <a:buNone/>
              <a:defRPr/>
            </a:lvl1pPr>
          </a:lstStyle>
          <a:p>
            <a:pPr lvl="0"/>
            <a:r>
              <a:rPr lang="en-US"/>
              <a:t>Blank slide with footer</a:t>
            </a:r>
            <a:endParaRPr lang="en-IN"/>
          </a:p>
        </p:txBody>
      </p:sp>
    </p:spTree>
    <p:extLst>
      <p:ext uri="{BB962C8B-B14F-4D97-AF65-F5344CB8AC3E}">
        <p14:creationId xmlns:p14="http://schemas.microsoft.com/office/powerpoint/2010/main" val="926653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Text Placeholder 2"/>
          <p:cNvSpPr>
            <a:spLocks noGrp="1"/>
          </p:cNvSpPr>
          <p:nvPr>
            <p:ph type="body" sz="quarter" idx="13" hasCustomPrompt="1"/>
          </p:nvPr>
        </p:nvSpPr>
        <p:spPr>
          <a:xfrm>
            <a:off x="1072699" y="2862263"/>
            <a:ext cx="10336834" cy="914400"/>
          </a:xfrm>
        </p:spPr>
        <p:txBody>
          <a:bodyPr/>
          <a:lstStyle>
            <a:lvl1pPr marL="0" indent="0">
              <a:buNone/>
              <a:defRPr/>
            </a:lvl1pPr>
          </a:lstStyle>
          <a:p>
            <a:pPr lvl="0"/>
            <a:r>
              <a:rPr lang="en-US"/>
              <a:t>Blank slide without footer</a:t>
            </a:r>
            <a:endParaRPr lang="en-IN"/>
          </a:p>
        </p:txBody>
      </p:sp>
    </p:spTree>
    <p:extLst>
      <p:ext uri="{BB962C8B-B14F-4D97-AF65-F5344CB8AC3E}">
        <p14:creationId xmlns:p14="http://schemas.microsoft.com/office/powerpoint/2010/main" val="16337652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1" name="Footer Placeholder 4"/>
          <p:cNvSpPr>
            <a:spLocks noGrp="1"/>
          </p:cNvSpPr>
          <p:nvPr>
            <p:ph type="ftr" sz="quarter" idx="11"/>
          </p:nvPr>
        </p:nvSpPr>
        <p:spPr>
          <a:xfrm>
            <a:off x="650619" y="6356349"/>
            <a:ext cx="4114800" cy="365125"/>
          </a:xfrm>
        </p:spPr>
        <p:txBody>
          <a:bodyPr/>
          <a:lstStyle>
            <a:lvl1pPr algn="l">
              <a:defRPr sz="1000">
                <a:solidFill>
                  <a:srgbClr val="9B9797"/>
                </a:solidFill>
                <a:latin typeface="Verdana" panose="020B0604030504040204" pitchFamily="34" charset="0"/>
                <a:ea typeface="Verdana" panose="020B0604030504040204" pitchFamily="34" charset="0"/>
                <a:cs typeface="Verdana" panose="020B0604030504040204" pitchFamily="34" charset="0"/>
              </a:defRPr>
            </a:lvl1pPr>
          </a:lstStyle>
          <a:p>
            <a:endParaRPr lang="en-IN"/>
          </a:p>
        </p:txBody>
      </p:sp>
      <p:sp>
        <p:nvSpPr>
          <p:cNvPr id="12" name="Slide Number Placeholder 5"/>
          <p:cNvSpPr>
            <a:spLocks noGrp="1"/>
          </p:cNvSpPr>
          <p:nvPr>
            <p:ph type="sldNum" sz="quarter" idx="12"/>
          </p:nvPr>
        </p:nvSpPr>
        <p:spPr>
          <a:xfrm>
            <a:off x="9088940" y="6356348"/>
            <a:ext cx="2743200" cy="365125"/>
          </a:xfrm>
        </p:spPr>
        <p:txBody>
          <a:bodyPr/>
          <a:lstStyle>
            <a:lvl1pPr>
              <a:defRPr sz="1000">
                <a:solidFill>
                  <a:srgbClr val="9B9797"/>
                </a:solidFill>
                <a:latin typeface="Verdana" panose="020B0604030504040204" pitchFamily="34" charset="0"/>
                <a:ea typeface="Verdana" panose="020B0604030504040204" pitchFamily="34" charset="0"/>
                <a:cs typeface="Verdana" panose="020B0604030504040204" pitchFamily="34" charset="0"/>
              </a:defRPr>
            </a:lvl1pPr>
          </a:lstStyle>
          <a:p>
            <a:fld id="{EB267485-5CA0-476E-96CC-1C7E616F2BCA}" type="slidenum">
              <a:rPr lang="en-IN" smtClean="0"/>
              <a:pPr/>
              <a:t>‹#›</a:t>
            </a:fld>
            <a:endParaRPr lang="en-IN"/>
          </a:p>
        </p:txBody>
      </p:sp>
      <p:cxnSp>
        <p:nvCxnSpPr>
          <p:cNvPr id="13" name="Straight Connector 12"/>
          <p:cNvCxnSpPr/>
          <p:nvPr userDrawn="1"/>
        </p:nvCxnSpPr>
        <p:spPr>
          <a:xfrm>
            <a:off x="751116" y="6365645"/>
            <a:ext cx="10980000" cy="0"/>
          </a:xfrm>
          <a:prstGeom prst="line">
            <a:avLst/>
          </a:prstGeom>
          <a:ln w="3175">
            <a:solidFill>
              <a:srgbClr val="9B979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20892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1" name="Footer Placeholder 4"/>
          <p:cNvSpPr>
            <a:spLocks noGrp="1"/>
          </p:cNvSpPr>
          <p:nvPr>
            <p:ph type="ftr" sz="quarter" idx="11"/>
          </p:nvPr>
        </p:nvSpPr>
        <p:spPr>
          <a:xfrm>
            <a:off x="650619" y="6356349"/>
            <a:ext cx="4114800" cy="365125"/>
          </a:xfrm>
        </p:spPr>
        <p:txBody>
          <a:bodyPr/>
          <a:lstStyle>
            <a:lvl1pPr algn="l">
              <a:defRPr sz="1000">
                <a:solidFill>
                  <a:srgbClr val="9B9797"/>
                </a:solidFill>
                <a:latin typeface="Verdana" panose="020B0604030504040204" pitchFamily="34" charset="0"/>
                <a:ea typeface="Verdana" panose="020B0604030504040204" pitchFamily="34" charset="0"/>
                <a:cs typeface="Verdana" panose="020B0604030504040204" pitchFamily="34" charset="0"/>
              </a:defRPr>
            </a:lvl1pPr>
          </a:lstStyle>
          <a:p>
            <a:endParaRPr lang="en-IN"/>
          </a:p>
        </p:txBody>
      </p:sp>
      <p:sp>
        <p:nvSpPr>
          <p:cNvPr id="12" name="Slide Number Placeholder 5"/>
          <p:cNvSpPr>
            <a:spLocks noGrp="1"/>
          </p:cNvSpPr>
          <p:nvPr>
            <p:ph type="sldNum" sz="quarter" idx="12"/>
          </p:nvPr>
        </p:nvSpPr>
        <p:spPr>
          <a:xfrm>
            <a:off x="9088940" y="6356348"/>
            <a:ext cx="2743200" cy="365125"/>
          </a:xfrm>
        </p:spPr>
        <p:txBody>
          <a:bodyPr/>
          <a:lstStyle>
            <a:lvl1pPr>
              <a:defRPr sz="1000">
                <a:solidFill>
                  <a:srgbClr val="9B9797"/>
                </a:solidFill>
                <a:latin typeface="Verdana" panose="020B0604030504040204" pitchFamily="34" charset="0"/>
                <a:ea typeface="Verdana" panose="020B0604030504040204" pitchFamily="34" charset="0"/>
                <a:cs typeface="Verdana" panose="020B0604030504040204" pitchFamily="34" charset="0"/>
              </a:defRPr>
            </a:lvl1pPr>
          </a:lstStyle>
          <a:p>
            <a:fld id="{EB267485-5CA0-476E-96CC-1C7E616F2BCA}" type="slidenum">
              <a:rPr lang="en-IN" smtClean="0"/>
              <a:pPr/>
              <a:t>‹#›</a:t>
            </a:fld>
            <a:endParaRPr lang="en-IN"/>
          </a:p>
        </p:txBody>
      </p:sp>
      <p:cxnSp>
        <p:nvCxnSpPr>
          <p:cNvPr id="13" name="Straight Connector 12"/>
          <p:cNvCxnSpPr/>
          <p:nvPr userDrawn="1"/>
        </p:nvCxnSpPr>
        <p:spPr>
          <a:xfrm>
            <a:off x="751116" y="6365645"/>
            <a:ext cx="10980000" cy="0"/>
          </a:xfrm>
          <a:prstGeom prst="line">
            <a:avLst/>
          </a:prstGeom>
          <a:ln w="3175">
            <a:solidFill>
              <a:srgbClr val="9B979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0271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 name="Footer Placeholder 4"/>
          <p:cNvSpPr>
            <a:spLocks noGrp="1"/>
          </p:cNvSpPr>
          <p:nvPr>
            <p:ph type="ftr" sz="quarter" idx="11"/>
          </p:nvPr>
        </p:nvSpPr>
        <p:spPr>
          <a:xfrm>
            <a:off x="650619" y="6356349"/>
            <a:ext cx="4114800" cy="365125"/>
          </a:xfrm>
        </p:spPr>
        <p:txBody>
          <a:bodyPr/>
          <a:lstStyle>
            <a:lvl1pPr algn="l">
              <a:defRPr sz="1000">
                <a:solidFill>
                  <a:srgbClr val="9B9797"/>
                </a:solidFill>
                <a:latin typeface="Verdana" panose="020B0604030504040204" pitchFamily="34" charset="0"/>
                <a:ea typeface="Verdana" panose="020B0604030504040204" pitchFamily="34" charset="0"/>
                <a:cs typeface="Verdana" panose="020B0604030504040204" pitchFamily="34" charset="0"/>
              </a:defRPr>
            </a:lvl1pPr>
          </a:lstStyle>
          <a:p>
            <a:endParaRPr lang="en-IN"/>
          </a:p>
        </p:txBody>
      </p:sp>
      <p:sp>
        <p:nvSpPr>
          <p:cNvPr id="11" name="Slide Number Placeholder 5"/>
          <p:cNvSpPr>
            <a:spLocks noGrp="1"/>
          </p:cNvSpPr>
          <p:nvPr>
            <p:ph type="sldNum" sz="quarter" idx="12"/>
          </p:nvPr>
        </p:nvSpPr>
        <p:spPr>
          <a:xfrm>
            <a:off x="9088940" y="6356348"/>
            <a:ext cx="2743200" cy="365125"/>
          </a:xfrm>
        </p:spPr>
        <p:txBody>
          <a:bodyPr/>
          <a:lstStyle>
            <a:lvl1pPr>
              <a:defRPr sz="1000">
                <a:solidFill>
                  <a:srgbClr val="9B9797"/>
                </a:solidFill>
                <a:latin typeface="Verdana" panose="020B0604030504040204" pitchFamily="34" charset="0"/>
                <a:ea typeface="Verdana" panose="020B0604030504040204" pitchFamily="34" charset="0"/>
                <a:cs typeface="Verdana" panose="020B0604030504040204" pitchFamily="34" charset="0"/>
              </a:defRPr>
            </a:lvl1pPr>
          </a:lstStyle>
          <a:p>
            <a:fld id="{EB267485-5CA0-476E-96CC-1C7E616F2BCA}" type="slidenum">
              <a:rPr lang="en-IN" smtClean="0"/>
              <a:pPr/>
              <a:t>‹#›</a:t>
            </a:fld>
            <a:endParaRPr lang="en-IN"/>
          </a:p>
        </p:txBody>
      </p:sp>
      <p:cxnSp>
        <p:nvCxnSpPr>
          <p:cNvPr id="12" name="Straight Connector 11"/>
          <p:cNvCxnSpPr/>
          <p:nvPr userDrawn="1"/>
        </p:nvCxnSpPr>
        <p:spPr>
          <a:xfrm>
            <a:off x="751116" y="6365645"/>
            <a:ext cx="10980000" cy="0"/>
          </a:xfrm>
          <a:prstGeom prst="line">
            <a:avLst/>
          </a:prstGeom>
          <a:ln w="3175">
            <a:solidFill>
              <a:srgbClr val="9B979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86404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 name="Footer Placeholder 4"/>
          <p:cNvSpPr>
            <a:spLocks noGrp="1"/>
          </p:cNvSpPr>
          <p:nvPr>
            <p:ph type="ftr" sz="quarter" idx="11"/>
          </p:nvPr>
        </p:nvSpPr>
        <p:spPr>
          <a:xfrm>
            <a:off x="650619" y="6356349"/>
            <a:ext cx="4114800" cy="365125"/>
          </a:xfrm>
        </p:spPr>
        <p:txBody>
          <a:bodyPr/>
          <a:lstStyle>
            <a:lvl1pPr algn="l">
              <a:defRPr sz="1000">
                <a:solidFill>
                  <a:srgbClr val="9B9797"/>
                </a:solidFill>
                <a:latin typeface="Verdana" panose="020B0604030504040204" pitchFamily="34" charset="0"/>
                <a:ea typeface="Verdana" panose="020B0604030504040204" pitchFamily="34" charset="0"/>
                <a:cs typeface="Verdana" panose="020B0604030504040204" pitchFamily="34" charset="0"/>
              </a:defRPr>
            </a:lvl1pPr>
          </a:lstStyle>
          <a:p>
            <a:endParaRPr lang="en-IN"/>
          </a:p>
        </p:txBody>
      </p:sp>
      <p:sp>
        <p:nvSpPr>
          <p:cNvPr id="11" name="Slide Number Placeholder 5"/>
          <p:cNvSpPr>
            <a:spLocks noGrp="1"/>
          </p:cNvSpPr>
          <p:nvPr>
            <p:ph type="sldNum" sz="quarter" idx="12"/>
          </p:nvPr>
        </p:nvSpPr>
        <p:spPr>
          <a:xfrm>
            <a:off x="9088940" y="6356348"/>
            <a:ext cx="2743200" cy="365125"/>
          </a:xfrm>
        </p:spPr>
        <p:txBody>
          <a:bodyPr/>
          <a:lstStyle>
            <a:lvl1pPr>
              <a:defRPr sz="1000">
                <a:solidFill>
                  <a:srgbClr val="9B9797"/>
                </a:solidFill>
                <a:latin typeface="Verdana" panose="020B0604030504040204" pitchFamily="34" charset="0"/>
                <a:ea typeface="Verdana" panose="020B0604030504040204" pitchFamily="34" charset="0"/>
                <a:cs typeface="Verdana" panose="020B0604030504040204" pitchFamily="34" charset="0"/>
              </a:defRPr>
            </a:lvl1pPr>
          </a:lstStyle>
          <a:p>
            <a:fld id="{EB267485-5CA0-476E-96CC-1C7E616F2BCA}" type="slidenum">
              <a:rPr lang="en-IN" smtClean="0"/>
              <a:pPr/>
              <a:t>‹#›</a:t>
            </a:fld>
            <a:endParaRPr lang="en-IN"/>
          </a:p>
        </p:txBody>
      </p:sp>
      <p:cxnSp>
        <p:nvCxnSpPr>
          <p:cNvPr id="12" name="Straight Connector 11"/>
          <p:cNvCxnSpPr/>
          <p:nvPr userDrawn="1"/>
        </p:nvCxnSpPr>
        <p:spPr>
          <a:xfrm>
            <a:off x="751116" y="6365645"/>
            <a:ext cx="10980000" cy="0"/>
          </a:xfrm>
          <a:prstGeom prst="line">
            <a:avLst/>
          </a:prstGeom>
          <a:ln w="3175">
            <a:solidFill>
              <a:srgbClr val="9B979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25680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Vertical Title and Text">
    <p:spTree>
      <p:nvGrpSpPr>
        <p:cNvPr id="1" name=""/>
        <p:cNvGrpSpPr/>
        <p:nvPr/>
      </p:nvGrpSpPr>
      <p:grpSpPr>
        <a:xfrm>
          <a:off x="0" y="0"/>
          <a:ext cx="0" cy="0"/>
          <a:chOff x="0" y="0"/>
          <a:chExt cx="0" cy="0"/>
        </a:xfrm>
      </p:grpSpPr>
      <p:sp>
        <p:nvSpPr>
          <p:cNvPr id="7" name="Rectangle 6"/>
          <p:cNvSpPr/>
          <p:nvPr userDrawn="1"/>
        </p:nvSpPr>
        <p:spPr>
          <a:xfrm>
            <a:off x="369010" y="4782504"/>
            <a:ext cx="7611035" cy="14275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square" rtlCol="0" anchor="b" anchorCtr="0"/>
          <a:lstStyle/>
          <a:p>
            <a:pPr algn="ctr"/>
            <a:r>
              <a:rPr lang="en-IN">
                <a:solidFill>
                  <a:srgbClr val="7332A4"/>
                </a:solidFill>
              </a:rPr>
              <a:t>Preferably for text headlines or for use in infographics</a:t>
            </a:r>
          </a:p>
        </p:txBody>
      </p:sp>
      <p:sp>
        <p:nvSpPr>
          <p:cNvPr id="8" name="Rectangle 7"/>
          <p:cNvSpPr/>
          <p:nvPr userDrawn="1"/>
        </p:nvSpPr>
        <p:spPr>
          <a:xfrm>
            <a:off x="2744924" y="2057938"/>
            <a:ext cx="1245705" cy="576000"/>
          </a:xfrm>
          <a:prstGeom prst="rect">
            <a:avLst/>
          </a:prstGeom>
          <a:solidFill>
            <a:srgbClr val="2474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userDrawn="1"/>
        </p:nvSpPr>
        <p:spPr>
          <a:xfrm>
            <a:off x="2652162" y="2589755"/>
            <a:ext cx="1645002" cy="276999"/>
          </a:xfrm>
          <a:prstGeom prst="rect">
            <a:avLst/>
          </a:prstGeom>
          <a:noFill/>
        </p:spPr>
        <p:txBody>
          <a:bodyPr wrap="none" rtlCol="0">
            <a:spAutoFit/>
          </a:bodyPr>
          <a:lstStyle/>
          <a:p>
            <a:r>
              <a:rPr lang="en-IN" sz="1200">
                <a:latin typeface="Verdana" panose="020B0604030504040204" pitchFamily="34" charset="0"/>
                <a:ea typeface="Verdana" panose="020B0604030504040204" pitchFamily="34" charset="0"/>
                <a:cs typeface="Verdana" panose="020B0604030504040204" pitchFamily="34" charset="0"/>
              </a:rPr>
              <a:t>RGB: 36, 116, 184</a:t>
            </a:r>
          </a:p>
        </p:txBody>
      </p:sp>
      <p:sp>
        <p:nvSpPr>
          <p:cNvPr id="13" name="TextBox 12"/>
          <p:cNvSpPr txBox="1"/>
          <p:nvPr userDrawn="1"/>
        </p:nvSpPr>
        <p:spPr>
          <a:xfrm>
            <a:off x="542059" y="526566"/>
            <a:ext cx="2327881" cy="461665"/>
          </a:xfrm>
          <a:prstGeom prst="rect">
            <a:avLst/>
          </a:prstGeom>
          <a:noFill/>
        </p:spPr>
        <p:txBody>
          <a:bodyPr wrap="none" rtlCol="0">
            <a:spAutoFit/>
          </a:bodyPr>
          <a:lstStyle/>
          <a:p>
            <a:r>
              <a:rPr lang="en-IN" sz="2400" u="sng">
                <a:solidFill>
                  <a:srgbClr val="F79428"/>
                </a:solidFill>
                <a:latin typeface="Century Gothic" panose="020B0502020202020204" pitchFamily="34" charset="0"/>
              </a:rPr>
              <a:t>Colour Palette</a:t>
            </a:r>
          </a:p>
        </p:txBody>
      </p:sp>
      <p:sp>
        <p:nvSpPr>
          <p:cNvPr id="14" name="TextBox 13"/>
          <p:cNvSpPr txBox="1"/>
          <p:nvPr userDrawn="1"/>
        </p:nvSpPr>
        <p:spPr>
          <a:xfrm>
            <a:off x="543336" y="1696672"/>
            <a:ext cx="1649875" cy="369332"/>
          </a:xfrm>
          <a:prstGeom prst="rect">
            <a:avLst/>
          </a:prstGeom>
          <a:noFill/>
        </p:spPr>
        <p:txBody>
          <a:bodyPr wrap="none" rtlCol="0">
            <a:spAutoFit/>
          </a:bodyPr>
          <a:lstStyle/>
          <a:p>
            <a:r>
              <a:rPr lang="en-IN"/>
              <a:t>Primary colours</a:t>
            </a:r>
          </a:p>
        </p:txBody>
      </p:sp>
      <p:sp>
        <p:nvSpPr>
          <p:cNvPr id="15" name="Rectangle 14"/>
          <p:cNvSpPr/>
          <p:nvPr userDrawn="1"/>
        </p:nvSpPr>
        <p:spPr>
          <a:xfrm>
            <a:off x="636098" y="3005646"/>
            <a:ext cx="1245705" cy="576000"/>
          </a:xfrm>
          <a:prstGeom prst="rect">
            <a:avLst/>
          </a:prstGeom>
          <a:solidFill>
            <a:srgbClr val="F794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p:cNvSpPr txBox="1"/>
          <p:nvPr userDrawn="1"/>
        </p:nvSpPr>
        <p:spPr>
          <a:xfrm>
            <a:off x="535903" y="3536678"/>
            <a:ext cx="1699504" cy="276999"/>
          </a:xfrm>
          <a:prstGeom prst="rect">
            <a:avLst/>
          </a:prstGeom>
          <a:noFill/>
        </p:spPr>
        <p:txBody>
          <a:bodyPr wrap="none" rtlCol="0">
            <a:spAutoFit/>
          </a:bodyPr>
          <a:lstStyle/>
          <a:p>
            <a:r>
              <a:rPr lang="en-IN" sz="1200">
                <a:latin typeface="Verdana" panose="020B0604030504040204" pitchFamily="34" charset="0"/>
                <a:ea typeface="Verdana" panose="020B0604030504040204" pitchFamily="34" charset="0"/>
                <a:cs typeface="Verdana" panose="020B0604030504040204" pitchFamily="34" charset="0"/>
              </a:rPr>
              <a:t>RGB: 247, 148, 40</a:t>
            </a:r>
          </a:p>
        </p:txBody>
      </p:sp>
      <p:sp>
        <p:nvSpPr>
          <p:cNvPr id="17" name="Rectangle 16"/>
          <p:cNvSpPr/>
          <p:nvPr userDrawn="1"/>
        </p:nvSpPr>
        <p:spPr>
          <a:xfrm>
            <a:off x="2734116" y="3933157"/>
            <a:ext cx="1245705" cy="5760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p:cNvSpPr txBox="1"/>
          <p:nvPr userDrawn="1"/>
        </p:nvSpPr>
        <p:spPr>
          <a:xfrm>
            <a:off x="2628101" y="4451717"/>
            <a:ext cx="1449436" cy="276999"/>
          </a:xfrm>
          <a:prstGeom prst="rect">
            <a:avLst/>
          </a:prstGeom>
          <a:noFill/>
        </p:spPr>
        <p:txBody>
          <a:bodyPr wrap="none" rtlCol="0">
            <a:spAutoFit/>
          </a:bodyPr>
          <a:lstStyle/>
          <a:p>
            <a:r>
              <a:rPr lang="en-IN" sz="1200">
                <a:latin typeface="Verdana" panose="020B0604030504040204" pitchFamily="34" charset="0"/>
                <a:ea typeface="Verdana" panose="020B0604030504040204" pitchFamily="34" charset="0"/>
                <a:cs typeface="Verdana" panose="020B0604030504040204" pitchFamily="34" charset="0"/>
              </a:rPr>
              <a:t>RGB: 59, 56, 56</a:t>
            </a:r>
          </a:p>
        </p:txBody>
      </p:sp>
      <p:sp>
        <p:nvSpPr>
          <p:cNvPr id="19" name="TextBox 18"/>
          <p:cNvSpPr txBox="1"/>
          <p:nvPr userDrawn="1"/>
        </p:nvSpPr>
        <p:spPr>
          <a:xfrm>
            <a:off x="2643801" y="1681925"/>
            <a:ext cx="1896417" cy="369332"/>
          </a:xfrm>
          <a:prstGeom prst="rect">
            <a:avLst/>
          </a:prstGeom>
          <a:noFill/>
        </p:spPr>
        <p:txBody>
          <a:bodyPr wrap="none" rtlCol="0">
            <a:spAutoFit/>
          </a:bodyPr>
          <a:lstStyle/>
          <a:p>
            <a:r>
              <a:rPr lang="en-IN"/>
              <a:t>Secondary colours</a:t>
            </a:r>
          </a:p>
        </p:txBody>
      </p:sp>
      <p:sp>
        <p:nvSpPr>
          <p:cNvPr id="20" name="Rectangle 19"/>
          <p:cNvSpPr/>
          <p:nvPr userDrawn="1"/>
        </p:nvSpPr>
        <p:spPr>
          <a:xfrm>
            <a:off x="4422090" y="2066004"/>
            <a:ext cx="1245705" cy="576000"/>
          </a:xfrm>
          <a:prstGeom prst="rect">
            <a:avLst/>
          </a:prstGeom>
          <a:solidFill>
            <a:srgbClr val="24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p:cNvSpPr txBox="1"/>
          <p:nvPr userDrawn="1"/>
        </p:nvSpPr>
        <p:spPr>
          <a:xfrm>
            <a:off x="4329328" y="2598804"/>
            <a:ext cx="1645002" cy="276999"/>
          </a:xfrm>
          <a:prstGeom prst="rect">
            <a:avLst/>
          </a:prstGeom>
          <a:noFill/>
        </p:spPr>
        <p:txBody>
          <a:bodyPr wrap="none" rtlCol="0">
            <a:spAutoFit/>
          </a:bodyPr>
          <a:lstStyle/>
          <a:p>
            <a:r>
              <a:rPr lang="en-IN" sz="1200">
                <a:latin typeface="Verdana" panose="020B0604030504040204" pitchFamily="34" charset="0"/>
                <a:ea typeface="Verdana" panose="020B0604030504040204" pitchFamily="34" charset="0"/>
                <a:cs typeface="Verdana" panose="020B0604030504040204" pitchFamily="34" charset="0"/>
              </a:rPr>
              <a:t>RGB: 36, 153, 255</a:t>
            </a:r>
          </a:p>
        </p:txBody>
      </p:sp>
      <p:sp>
        <p:nvSpPr>
          <p:cNvPr id="22" name="Rectangle 21"/>
          <p:cNvSpPr/>
          <p:nvPr userDrawn="1"/>
        </p:nvSpPr>
        <p:spPr>
          <a:xfrm>
            <a:off x="6080346" y="2066004"/>
            <a:ext cx="1245705" cy="576000"/>
          </a:xfrm>
          <a:prstGeom prst="rect">
            <a:avLst/>
          </a:prstGeom>
          <a:solidFill>
            <a:srgbClr val="B9D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p:cNvSpPr txBox="1"/>
          <p:nvPr userDrawn="1"/>
        </p:nvSpPr>
        <p:spPr>
          <a:xfrm>
            <a:off x="6039949" y="2598804"/>
            <a:ext cx="1742785" cy="276999"/>
          </a:xfrm>
          <a:prstGeom prst="rect">
            <a:avLst/>
          </a:prstGeom>
          <a:noFill/>
        </p:spPr>
        <p:txBody>
          <a:bodyPr wrap="none" rtlCol="0">
            <a:spAutoFit/>
          </a:bodyPr>
          <a:lstStyle/>
          <a:p>
            <a:r>
              <a:rPr lang="en-IN" sz="1200">
                <a:latin typeface="Verdana" panose="020B0604030504040204" pitchFamily="34" charset="0"/>
                <a:ea typeface="Verdana" panose="020B0604030504040204" pitchFamily="34" charset="0"/>
                <a:cs typeface="Verdana" panose="020B0604030504040204" pitchFamily="34" charset="0"/>
              </a:rPr>
              <a:t>RGB: 185, 222, 255</a:t>
            </a:r>
          </a:p>
        </p:txBody>
      </p:sp>
      <p:sp>
        <p:nvSpPr>
          <p:cNvPr id="24" name="Rectangle 23"/>
          <p:cNvSpPr/>
          <p:nvPr userDrawn="1"/>
        </p:nvSpPr>
        <p:spPr>
          <a:xfrm>
            <a:off x="2731670" y="3005646"/>
            <a:ext cx="1245705" cy="576000"/>
          </a:xfrm>
          <a:prstGeom prst="rect">
            <a:avLst/>
          </a:prstGeom>
          <a:solidFill>
            <a:srgbClr val="F183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Box 24"/>
          <p:cNvSpPr txBox="1"/>
          <p:nvPr userDrawn="1"/>
        </p:nvSpPr>
        <p:spPr>
          <a:xfrm>
            <a:off x="2631475" y="3536678"/>
            <a:ext cx="1547218" cy="276999"/>
          </a:xfrm>
          <a:prstGeom prst="rect">
            <a:avLst/>
          </a:prstGeom>
          <a:noFill/>
        </p:spPr>
        <p:txBody>
          <a:bodyPr wrap="none" rtlCol="0">
            <a:spAutoFit/>
          </a:bodyPr>
          <a:lstStyle/>
          <a:p>
            <a:r>
              <a:rPr lang="en-IN" sz="1200">
                <a:latin typeface="Verdana" panose="020B0604030504040204" pitchFamily="34" charset="0"/>
                <a:ea typeface="Verdana" panose="020B0604030504040204" pitchFamily="34" charset="0"/>
                <a:cs typeface="Verdana" panose="020B0604030504040204" pitchFamily="34" charset="0"/>
              </a:rPr>
              <a:t>RGB: 241, 131, 9</a:t>
            </a:r>
          </a:p>
        </p:txBody>
      </p:sp>
      <p:sp>
        <p:nvSpPr>
          <p:cNvPr id="26" name="Rectangle 25"/>
          <p:cNvSpPr/>
          <p:nvPr userDrawn="1"/>
        </p:nvSpPr>
        <p:spPr>
          <a:xfrm>
            <a:off x="6074525" y="3005646"/>
            <a:ext cx="1245705" cy="576000"/>
          </a:xfrm>
          <a:prstGeom prst="rect">
            <a:avLst/>
          </a:prstGeom>
          <a:solidFill>
            <a:srgbClr val="FBCF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TextBox 26"/>
          <p:cNvSpPr txBox="1"/>
          <p:nvPr userDrawn="1"/>
        </p:nvSpPr>
        <p:spPr>
          <a:xfrm>
            <a:off x="5974330" y="3536678"/>
            <a:ext cx="1742785" cy="276999"/>
          </a:xfrm>
          <a:prstGeom prst="rect">
            <a:avLst/>
          </a:prstGeom>
          <a:noFill/>
        </p:spPr>
        <p:txBody>
          <a:bodyPr wrap="none" rtlCol="0">
            <a:spAutoFit/>
          </a:bodyPr>
          <a:lstStyle/>
          <a:p>
            <a:r>
              <a:rPr lang="en-IN" sz="1200">
                <a:latin typeface="Verdana" panose="020B0604030504040204" pitchFamily="34" charset="0"/>
                <a:ea typeface="Verdana" panose="020B0604030504040204" pitchFamily="34" charset="0"/>
                <a:cs typeface="Verdana" panose="020B0604030504040204" pitchFamily="34" charset="0"/>
              </a:rPr>
              <a:t>RGB: 251, 207, 159</a:t>
            </a:r>
          </a:p>
        </p:txBody>
      </p:sp>
      <p:sp>
        <p:nvSpPr>
          <p:cNvPr id="28" name="Rectangle 27"/>
          <p:cNvSpPr/>
          <p:nvPr userDrawn="1"/>
        </p:nvSpPr>
        <p:spPr>
          <a:xfrm>
            <a:off x="634129" y="3933157"/>
            <a:ext cx="1245705" cy="576000"/>
          </a:xfrm>
          <a:prstGeom prst="rect">
            <a:avLst/>
          </a:prstGeom>
          <a:solidFill>
            <a:srgbClr val="494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p:cNvSpPr txBox="1"/>
          <p:nvPr userDrawn="1"/>
        </p:nvSpPr>
        <p:spPr>
          <a:xfrm>
            <a:off x="528114" y="4451717"/>
            <a:ext cx="1449436" cy="276999"/>
          </a:xfrm>
          <a:prstGeom prst="rect">
            <a:avLst/>
          </a:prstGeom>
          <a:noFill/>
        </p:spPr>
        <p:txBody>
          <a:bodyPr wrap="none" rtlCol="0">
            <a:spAutoFit/>
          </a:bodyPr>
          <a:lstStyle/>
          <a:p>
            <a:r>
              <a:rPr lang="en-IN" sz="1200">
                <a:latin typeface="Verdana" panose="020B0604030504040204" pitchFamily="34" charset="0"/>
                <a:ea typeface="Verdana" panose="020B0604030504040204" pitchFamily="34" charset="0"/>
                <a:cs typeface="Verdana" panose="020B0604030504040204" pitchFamily="34" charset="0"/>
              </a:rPr>
              <a:t>RGB: 73, 69, 69</a:t>
            </a:r>
          </a:p>
        </p:txBody>
      </p:sp>
      <p:sp>
        <p:nvSpPr>
          <p:cNvPr id="30" name="Rectangle 29"/>
          <p:cNvSpPr/>
          <p:nvPr userDrawn="1"/>
        </p:nvSpPr>
        <p:spPr>
          <a:xfrm>
            <a:off x="6080345" y="3933157"/>
            <a:ext cx="1245705" cy="576000"/>
          </a:xfrm>
          <a:prstGeom prst="rect">
            <a:avLst/>
          </a:prstGeom>
          <a:solidFill>
            <a:srgbClr val="E5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TextBox 30"/>
          <p:cNvSpPr txBox="1"/>
          <p:nvPr userDrawn="1"/>
        </p:nvSpPr>
        <p:spPr>
          <a:xfrm>
            <a:off x="5974330" y="4451717"/>
            <a:ext cx="1742785" cy="276999"/>
          </a:xfrm>
          <a:prstGeom prst="rect">
            <a:avLst/>
          </a:prstGeom>
          <a:noFill/>
        </p:spPr>
        <p:txBody>
          <a:bodyPr wrap="none" rtlCol="0">
            <a:spAutoFit/>
          </a:bodyPr>
          <a:lstStyle/>
          <a:p>
            <a:r>
              <a:rPr lang="en-IN" sz="1200">
                <a:latin typeface="Verdana" panose="020B0604030504040204" pitchFamily="34" charset="0"/>
                <a:ea typeface="Verdana" panose="020B0604030504040204" pitchFamily="34" charset="0"/>
                <a:cs typeface="Verdana" panose="020B0604030504040204" pitchFamily="34" charset="0"/>
              </a:rPr>
              <a:t>RGB: 229, 227, 227</a:t>
            </a:r>
          </a:p>
        </p:txBody>
      </p:sp>
      <p:sp>
        <p:nvSpPr>
          <p:cNvPr id="32" name="Rectangle 31"/>
          <p:cNvSpPr/>
          <p:nvPr userDrawn="1"/>
        </p:nvSpPr>
        <p:spPr>
          <a:xfrm>
            <a:off x="620875" y="2053740"/>
            <a:ext cx="1245705" cy="576000"/>
          </a:xfrm>
          <a:prstGeom prst="rect">
            <a:avLst/>
          </a:prstGeom>
          <a:solidFill>
            <a:srgbClr val="0077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TextBox 32"/>
          <p:cNvSpPr txBox="1"/>
          <p:nvPr userDrawn="1"/>
        </p:nvSpPr>
        <p:spPr>
          <a:xfrm>
            <a:off x="528114" y="2598804"/>
            <a:ext cx="1547218" cy="276999"/>
          </a:xfrm>
          <a:prstGeom prst="rect">
            <a:avLst/>
          </a:prstGeom>
          <a:noFill/>
        </p:spPr>
        <p:txBody>
          <a:bodyPr wrap="none" rtlCol="0">
            <a:spAutoFit/>
          </a:bodyPr>
          <a:lstStyle/>
          <a:p>
            <a:r>
              <a:rPr lang="en-IN" sz="1200">
                <a:latin typeface="Verdana" panose="020B0604030504040204" pitchFamily="34" charset="0"/>
                <a:ea typeface="Verdana" panose="020B0604030504040204" pitchFamily="34" charset="0"/>
                <a:cs typeface="Verdana" panose="020B0604030504040204" pitchFamily="34" charset="0"/>
              </a:rPr>
              <a:t>RGB: 0, 119, 161</a:t>
            </a:r>
          </a:p>
        </p:txBody>
      </p:sp>
      <p:sp>
        <p:nvSpPr>
          <p:cNvPr id="34" name="Rectangle 33"/>
          <p:cNvSpPr/>
          <p:nvPr userDrawn="1"/>
        </p:nvSpPr>
        <p:spPr>
          <a:xfrm>
            <a:off x="2717639" y="4880544"/>
            <a:ext cx="1245705" cy="576000"/>
          </a:xfrm>
          <a:prstGeom prst="rect">
            <a:avLst/>
          </a:prstGeom>
          <a:solidFill>
            <a:srgbClr val="4A20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TextBox 34"/>
          <p:cNvSpPr txBox="1"/>
          <p:nvPr userDrawn="1"/>
        </p:nvSpPr>
        <p:spPr>
          <a:xfrm>
            <a:off x="2627310" y="5411576"/>
            <a:ext cx="1547218" cy="276999"/>
          </a:xfrm>
          <a:prstGeom prst="rect">
            <a:avLst/>
          </a:prstGeom>
          <a:noFill/>
        </p:spPr>
        <p:txBody>
          <a:bodyPr wrap="none" rtlCol="0">
            <a:spAutoFit/>
          </a:bodyPr>
          <a:lstStyle/>
          <a:p>
            <a:r>
              <a:rPr lang="en-IN" sz="1200">
                <a:latin typeface="Verdana" panose="020B0604030504040204" pitchFamily="34" charset="0"/>
                <a:ea typeface="Verdana" panose="020B0604030504040204" pitchFamily="34" charset="0"/>
                <a:cs typeface="Verdana" panose="020B0604030504040204" pitchFamily="34" charset="0"/>
              </a:rPr>
              <a:t>RGB: 74, 32, 106</a:t>
            </a:r>
          </a:p>
        </p:txBody>
      </p:sp>
      <p:sp>
        <p:nvSpPr>
          <p:cNvPr id="36" name="Rectangle 35"/>
          <p:cNvSpPr/>
          <p:nvPr userDrawn="1"/>
        </p:nvSpPr>
        <p:spPr>
          <a:xfrm>
            <a:off x="4413067" y="3933157"/>
            <a:ext cx="1245705" cy="576000"/>
          </a:xfrm>
          <a:prstGeom prst="rect">
            <a:avLst/>
          </a:prstGeom>
          <a:solidFill>
            <a:srgbClr val="9B97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TextBox 36"/>
          <p:cNvSpPr txBox="1"/>
          <p:nvPr userDrawn="1"/>
        </p:nvSpPr>
        <p:spPr>
          <a:xfrm>
            <a:off x="4307052" y="4451717"/>
            <a:ext cx="1742785" cy="276999"/>
          </a:xfrm>
          <a:prstGeom prst="rect">
            <a:avLst/>
          </a:prstGeom>
          <a:noFill/>
        </p:spPr>
        <p:txBody>
          <a:bodyPr wrap="none" rtlCol="0">
            <a:spAutoFit/>
          </a:bodyPr>
          <a:lstStyle/>
          <a:p>
            <a:r>
              <a:rPr lang="en-IN" sz="1200">
                <a:latin typeface="Verdana" panose="020B0604030504040204" pitchFamily="34" charset="0"/>
                <a:ea typeface="Verdana" panose="020B0604030504040204" pitchFamily="34" charset="0"/>
                <a:cs typeface="Verdana" panose="020B0604030504040204" pitchFamily="34" charset="0"/>
              </a:rPr>
              <a:t>RGB: 155, 151, 151</a:t>
            </a:r>
          </a:p>
        </p:txBody>
      </p:sp>
      <p:sp>
        <p:nvSpPr>
          <p:cNvPr id="38" name="Rectangle 37"/>
          <p:cNvSpPr/>
          <p:nvPr userDrawn="1"/>
        </p:nvSpPr>
        <p:spPr>
          <a:xfrm>
            <a:off x="4426577" y="3001555"/>
            <a:ext cx="1245705" cy="576000"/>
          </a:xfrm>
          <a:prstGeom prst="rect">
            <a:avLst/>
          </a:prstGeom>
          <a:solidFill>
            <a:srgbClr val="F8A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TextBox 38"/>
          <p:cNvSpPr txBox="1"/>
          <p:nvPr userDrawn="1"/>
        </p:nvSpPr>
        <p:spPr>
          <a:xfrm>
            <a:off x="4326382" y="3532587"/>
            <a:ext cx="1645002" cy="276999"/>
          </a:xfrm>
          <a:prstGeom prst="rect">
            <a:avLst/>
          </a:prstGeom>
          <a:noFill/>
        </p:spPr>
        <p:txBody>
          <a:bodyPr wrap="none" rtlCol="0">
            <a:spAutoFit/>
          </a:bodyPr>
          <a:lstStyle/>
          <a:p>
            <a:r>
              <a:rPr lang="en-IN" sz="1200">
                <a:latin typeface="Verdana" panose="020B0604030504040204" pitchFamily="34" charset="0"/>
                <a:ea typeface="Verdana" panose="020B0604030504040204" pitchFamily="34" charset="0"/>
                <a:cs typeface="Verdana" panose="020B0604030504040204" pitchFamily="34" charset="0"/>
              </a:rPr>
              <a:t>RGB: 248, 163, 70</a:t>
            </a:r>
          </a:p>
        </p:txBody>
      </p:sp>
      <p:sp>
        <p:nvSpPr>
          <p:cNvPr id="40" name="Rectangle 39"/>
          <p:cNvSpPr/>
          <p:nvPr userDrawn="1"/>
        </p:nvSpPr>
        <p:spPr>
          <a:xfrm>
            <a:off x="614869" y="4880544"/>
            <a:ext cx="1245705" cy="576000"/>
          </a:xfrm>
          <a:prstGeom prst="rect">
            <a:avLst/>
          </a:prstGeom>
          <a:solidFill>
            <a:srgbClr val="652C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Box 40"/>
          <p:cNvSpPr txBox="1"/>
          <p:nvPr userDrawn="1"/>
        </p:nvSpPr>
        <p:spPr>
          <a:xfrm>
            <a:off x="524540" y="5411576"/>
            <a:ext cx="1645002" cy="276999"/>
          </a:xfrm>
          <a:prstGeom prst="rect">
            <a:avLst/>
          </a:prstGeom>
          <a:noFill/>
        </p:spPr>
        <p:txBody>
          <a:bodyPr wrap="none" rtlCol="0">
            <a:spAutoFit/>
          </a:bodyPr>
          <a:lstStyle/>
          <a:p>
            <a:r>
              <a:rPr lang="en-IN" sz="1200">
                <a:latin typeface="Verdana" panose="020B0604030504040204" pitchFamily="34" charset="0"/>
                <a:ea typeface="Verdana" panose="020B0604030504040204" pitchFamily="34" charset="0"/>
                <a:cs typeface="Verdana" panose="020B0604030504040204" pitchFamily="34" charset="0"/>
              </a:rPr>
              <a:t>RGB: 101, 44, 144</a:t>
            </a:r>
          </a:p>
        </p:txBody>
      </p:sp>
      <p:sp>
        <p:nvSpPr>
          <p:cNvPr id="42" name="Rectangle 41"/>
          <p:cNvSpPr/>
          <p:nvPr userDrawn="1"/>
        </p:nvSpPr>
        <p:spPr>
          <a:xfrm>
            <a:off x="4413658" y="4880544"/>
            <a:ext cx="1245705" cy="576000"/>
          </a:xfrm>
          <a:prstGeom prst="rect">
            <a:avLst/>
          </a:prstGeom>
          <a:solidFill>
            <a:srgbClr val="9A58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TextBox 42"/>
          <p:cNvSpPr txBox="1"/>
          <p:nvPr userDrawn="1"/>
        </p:nvSpPr>
        <p:spPr>
          <a:xfrm>
            <a:off x="4323329" y="5411576"/>
            <a:ext cx="1645002" cy="276999"/>
          </a:xfrm>
          <a:prstGeom prst="rect">
            <a:avLst/>
          </a:prstGeom>
          <a:noFill/>
        </p:spPr>
        <p:txBody>
          <a:bodyPr wrap="none" rtlCol="0">
            <a:spAutoFit/>
          </a:bodyPr>
          <a:lstStyle/>
          <a:p>
            <a:r>
              <a:rPr lang="en-IN" sz="1200">
                <a:latin typeface="Verdana" panose="020B0604030504040204" pitchFamily="34" charset="0"/>
                <a:ea typeface="Verdana" panose="020B0604030504040204" pitchFamily="34" charset="0"/>
                <a:cs typeface="Verdana" panose="020B0604030504040204" pitchFamily="34" charset="0"/>
              </a:rPr>
              <a:t>RGB: 154, 88, 204</a:t>
            </a:r>
          </a:p>
        </p:txBody>
      </p:sp>
      <p:sp>
        <p:nvSpPr>
          <p:cNvPr id="44" name="Rectangle 43"/>
          <p:cNvSpPr/>
          <p:nvPr userDrawn="1"/>
        </p:nvSpPr>
        <p:spPr>
          <a:xfrm>
            <a:off x="6076328" y="4880544"/>
            <a:ext cx="1245705" cy="576000"/>
          </a:xfrm>
          <a:prstGeom prst="rect">
            <a:avLst/>
          </a:prstGeom>
          <a:solidFill>
            <a:srgbClr val="BA8C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TextBox 44"/>
          <p:cNvSpPr txBox="1"/>
          <p:nvPr userDrawn="1"/>
        </p:nvSpPr>
        <p:spPr>
          <a:xfrm>
            <a:off x="5985999" y="5411576"/>
            <a:ext cx="1742785" cy="276999"/>
          </a:xfrm>
          <a:prstGeom prst="rect">
            <a:avLst/>
          </a:prstGeom>
          <a:noFill/>
        </p:spPr>
        <p:txBody>
          <a:bodyPr wrap="none" rtlCol="0">
            <a:spAutoFit/>
          </a:bodyPr>
          <a:lstStyle/>
          <a:p>
            <a:r>
              <a:rPr lang="en-IN" sz="1200">
                <a:latin typeface="Verdana" panose="020B0604030504040204" pitchFamily="34" charset="0"/>
                <a:ea typeface="Verdana" panose="020B0604030504040204" pitchFamily="34" charset="0"/>
                <a:cs typeface="Verdana" panose="020B0604030504040204" pitchFamily="34" charset="0"/>
              </a:rPr>
              <a:t>RGB: 186, 140, 220</a:t>
            </a:r>
          </a:p>
        </p:txBody>
      </p:sp>
    </p:spTree>
    <p:extLst>
      <p:ext uri="{BB962C8B-B14F-4D97-AF65-F5344CB8AC3E}">
        <p14:creationId xmlns:p14="http://schemas.microsoft.com/office/powerpoint/2010/main" val="31501853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8932" y="3080650"/>
            <a:ext cx="3591772" cy="1440000"/>
          </a:xfrm>
          <a:prstGeom prst="rect">
            <a:avLst/>
          </a:prstGeom>
        </p:spPr>
      </p:pic>
      <p:sp>
        <p:nvSpPr>
          <p:cNvPr id="6" name="TextBox 11"/>
          <p:cNvSpPr txBox="1"/>
          <p:nvPr userDrawn="1"/>
        </p:nvSpPr>
        <p:spPr>
          <a:xfrm>
            <a:off x="771940" y="4786401"/>
            <a:ext cx="7696200" cy="892552"/>
          </a:xfrm>
          <a:prstGeom prst="rect">
            <a:avLst/>
          </a:prstGeom>
          <a:noFill/>
        </p:spPr>
        <p:txBody>
          <a:bodyPr wrap="square" lIns="0" rtlCol="0">
            <a:spAutoFit/>
          </a:bodyPr>
          <a:lstStyle/>
          <a:p>
            <a:pPr eaLnBrk="0" fontAlgn="base" hangingPunct="0">
              <a:spcAft>
                <a:spcPts val="0"/>
              </a:spcAft>
            </a:pPr>
            <a:r>
              <a:rPr lang="en-IN" sz="1000" kern="1200">
                <a:solidFill>
                  <a:srgbClr val="7F7F7F"/>
                </a:solidFill>
                <a:effectLst/>
                <a:latin typeface="Calibri" panose="020F0502020204030204" pitchFamily="34" charset="0"/>
                <a:ea typeface="Times New Roman" panose="02020603050405020304" pitchFamily="18" charset="0"/>
                <a:cs typeface="Arial" panose="020B0604020202020204" pitchFamily="34" charset="0"/>
              </a:rPr>
              <a:t>ZenQ is a leading provider of pure-play software quality assurance and testing services to clients across the globe. We offer a comprehensive range of value-added outsourcing solutions that are of the highest quality that our customers build quality products on.</a:t>
            </a:r>
            <a:endParaRPr lang="en-IN" sz="1200">
              <a:effectLst/>
              <a:latin typeface="Times New Roman" panose="02020603050405020304" pitchFamily="18" charset="0"/>
              <a:ea typeface="Times New Roman" panose="02020603050405020304" pitchFamily="18" charset="0"/>
            </a:endParaRPr>
          </a:p>
          <a:p>
            <a:pPr eaLnBrk="0" fontAlgn="base" hangingPunct="0">
              <a:spcAft>
                <a:spcPts val="0"/>
              </a:spcAft>
            </a:pPr>
            <a:r>
              <a:rPr lang="en-IN" sz="1200">
                <a:effectLst/>
                <a:latin typeface="Times New Roman" panose="02020603050405020304" pitchFamily="18" charset="0"/>
                <a:ea typeface="Times New Roman" panose="02020603050405020304" pitchFamily="18" charset="0"/>
              </a:rPr>
              <a:t> </a:t>
            </a:r>
          </a:p>
          <a:p>
            <a:pPr fontAlgn="base">
              <a:spcAft>
                <a:spcPts val="0"/>
              </a:spcAft>
            </a:pPr>
            <a:r>
              <a:rPr lang="en-US" sz="1000" kern="1200">
                <a:solidFill>
                  <a:srgbClr val="7F7F7F"/>
                </a:solidFill>
                <a:effectLst/>
                <a:latin typeface="Calibri" panose="020F0502020204030204" pitchFamily="34" charset="0"/>
                <a:ea typeface="Times New Roman" panose="02020603050405020304" pitchFamily="18" charset="0"/>
                <a:cs typeface="Arial" panose="020B0604020202020204" pitchFamily="34" charset="0"/>
              </a:rPr>
              <a:t>The contents of this presentation are confidential and intended solely for the use of the individual or entity to whom they are addressed. The company accepts no liability for any damage caused by using the content of this presentation.</a:t>
            </a:r>
            <a:endParaRPr lang="en-IN" sz="1200">
              <a:effectLst/>
              <a:latin typeface="Times New Roman" panose="02020603050405020304" pitchFamily="18" charset="0"/>
              <a:ea typeface="Times New Roman" panose="02020603050405020304" pitchFamily="18" charset="0"/>
            </a:endParaRPr>
          </a:p>
        </p:txBody>
      </p:sp>
      <p:cxnSp>
        <p:nvCxnSpPr>
          <p:cNvPr id="7" name="Straight Connector 6"/>
          <p:cNvCxnSpPr/>
          <p:nvPr userDrawn="1"/>
        </p:nvCxnSpPr>
        <p:spPr>
          <a:xfrm>
            <a:off x="751116" y="6365645"/>
            <a:ext cx="10980000" cy="0"/>
          </a:xfrm>
          <a:prstGeom prst="line">
            <a:avLst/>
          </a:prstGeom>
          <a:ln w="3175">
            <a:solidFill>
              <a:srgbClr val="9B9797"/>
            </a:solidFill>
          </a:ln>
        </p:spPr>
        <p:style>
          <a:lnRef idx="1">
            <a:schemeClr val="accent1"/>
          </a:lnRef>
          <a:fillRef idx="0">
            <a:schemeClr val="accent1"/>
          </a:fillRef>
          <a:effectRef idx="0">
            <a:schemeClr val="accent1"/>
          </a:effectRef>
          <a:fontRef idx="minor">
            <a:schemeClr val="tx1"/>
          </a:fontRef>
        </p:style>
      </p:cxnSp>
      <p:sp>
        <p:nvSpPr>
          <p:cNvPr id="8" name="Footer Placeholder 4"/>
          <p:cNvSpPr>
            <a:spLocks noGrp="1"/>
          </p:cNvSpPr>
          <p:nvPr>
            <p:ph type="ftr" sz="quarter" idx="11"/>
          </p:nvPr>
        </p:nvSpPr>
        <p:spPr>
          <a:xfrm>
            <a:off x="650619" y="6356349"/>
            <a:ext cx="4114800" cy="365125"/>
          </a:xfrm>
        </p:spPr>
        <p:txBody>
          <a:bodyPr/>
          <a:lstStyle>
            <a:lvl1pPr algn="l">
              <a:defRPr sz="1000">
                <a:solidFill>
                  <a:srgbClr val="9B9797"/>
                </a:solidFill>
                <a:latin typeface="Verdana" panose="020B0604030504040204" pitchFamily="34" charset="0"/>
                <a:ea typeface="Verdana" panose="020B0604030504040204" pitchFamily="34" charset="0"/>
                <a:cs typeface="Verdana" panose="020B0604030504040204" pitchFamily="34" charset="0"/>
              </a:defRPr>
            </a:lvl1pPr>
          </a:lstStyle>
          <a:p>
            <a:endParaRPr lang="en-IN"/>
          </a:p>
        </p:txBody>
      </p:sp>
    </p:spTree>
    <p:extLst>
      <p:ext uri="{BB962C8B-B14F-4D97-AF65-F5344CB8AC3E}">
        <p14:creationId xmlns:p14="http://schemas.microsoft.com/office/powerpoint/2010/main" val="386535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6836229" y="1835597"/>
            <a:ext cx="5355770" cy="5022403"/>
          </a:xfrm>
        </p:spPr>
        <p:txBody>
          <a:bodyPr/>
          <a:lstStyle/>
          <a:p>
            <a:endParaRPr lang="en-IN"/>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6000" y="396000"/>
            <a:ext cx="2693835" cy="1080000"/>
          </a:xfrm>
          <a:prstGeom prst="rect">
            <a:avLst/>
          </a:prstGeom>
        </p:spPr>
      </p:pic>
      <p:sp>
        <p:nvSpPr>
          <p:cNvPr id="9" name="Text Placeholder 8"/>
          <p:cNvSpPr>
            <a:spLocks noGrp="1"/>
          </p:cNvSpPr>
          <p:nvPr>
            <p:ph type="body" sz="quarter" idx="11" hasCustomPrompt="1"/>
          </p:nvPr>
        </p:nvSpPr>
        <p:spPr>
          <a:xfrm>
            <a:off x="-1" y="2238787"/>
            <a:ext cx="6139543" cy="1172070"/>
          </a:xfrm>
        </p:spPr>
        <p:txBody>
          <a:bodyPr lIns="432000" anchor="ctr">
            <a:normAutofit/>
          </a:bodyPr>
          <a:lstStyle>
            <a:lvl1pPr marL="0" indent="0" algn="l">
              <a:buNone/>
              <a:defRPr sz="3600">
                <a:solidFill>
                  <a:srgbClr val="F79428"/>
                </a:solidFill>
                <a:latin typeface="Century Gothic" panose="020B0502020202020204" pitchFamily="34" charset="0"/>
              </a:defRPr>
            </a:lvl1pPr>
          </a:lstStyle>
          <a:p>
            <a:pPr lvl="0"/>
            <a:r>
              <a:rPr lang="en-US"/>
              <a:t>Title heading</a:t>
            </a:r>
            <a:endParaRPr lang="en-IN"/>
          </a:p>
        </p:txBody>
      </p:sp>
      <p:sp>
        <p:nvSpPr>
          <p:cNvPr id="11" name="Text Placeholder 10"/>
          <p:cNvSpPr>
            <a:spLocks noGrp="1"/>
          </p:cNvSpPr>
          <p:nvPr>
            <p:ph type="body" sz="quarter" idx="12" hasCustomPrompt="1"/>
          </p:nvPr>
        </p:nvSpPr>
        <p:spPr>
          <a:xfrm>
            <a:off x="0" y="3286975"/>
            <a:ext cx="4775200" cy="602859"/>
          </a:xfrm>
        </p:spPr>
        <p:txBody>
          <a:bodyPr vert="horz" lIns="432000" tIns="45720" rIns="91440" bIns="45720" rtlCol="0" anchor="ctr">
            <a:normAutofit/>
          </a:bodyPr>
          <a:lstStyle>
            <a:lvl1pPr algn="l">
              <a:defRPr lang="en-IN" sz="2400" dirty="0">
                <a:solidFill>
                  <a:schemeClr val="tx2"/>
                </a:solidFill>
                <a:latin typeface="Century Gothic" panose="020B0502020202020204" pitchFamily="34" charset="0"/>
              </a:defRPr>
            </a:lvl1pPr>
          </a:lstStyle>
          <a:p>
            <a:pPr marL="0" lvl="0" indent="0">
              <a:buNone/>
            </a:pPr>
            <a:r>
              <a:rPr lang="en-US"/>
              <a:t>Sub-heading</a:t>
            </a:r>
            <a:endParaRPr lang="en-IN"/>
          </a:p>
        </p:txBody>
      </p:sp>
      <p:sp>
        <p:nvSpPr>
          <p:cNvPr id="13" name="Text Placeholder 12"/>
          <p:cNvSpPr>
            <a:spLocks noGrp="1"/>
          </p:cNvSpPr>
          <p:nvPr>
            <p:ph type="body" sz="quarter" idx="13" hasCustomPrompt="1"/>
          </p:nvPr>
        </p:nvSpPr>
        <p:spPr>
          <a:xfrm>
            <a:off x="0" y="5529263"/>
            <a:ext cx="3125788" cy="479425"/>
          </a:xfrm>
        </p:spPr>
        <p:txBody>
          <a:bodyPr lIns="432000">
            <a:normAutofit/>
          </a:bodyPr>
          <a:lstStyle>
            <a:lvl1pPr marL="0" indent="0">
              <a:buNone/>
              <a:defRPr sz="1200" baseline="0">
                <a:solidFill>
                  <a:schemeClr val="tx2"/>
                </a:solidFill>
              </a:defRPr>
            </a:lvl1pPr>
          </a:lstStyle>
          <a:p>
            <a:pPr lvl="0"/>
            <a:r>
              <a:rPr lang="en-US"/>
              <a:t>Month  Date, Year</a:t>
            </a:r>
            <a:endParaRPr lang="en-IN"/>
          </a:p>
        </p:txBody>
      </p:sp>
      <p:sp>
        <p:nvSpPr>
          <p:cNvPr id="10" name="SmartArt Placeholder 4"/>
          <p:cNvSpPr>
            <a:spLocks noGrp="1"/>
          </p:cNvSpPr>
          <p:nvPr>
            <p:ph type="dgm" sz="quarter" idx="14" hasCustomPrompt="1"/>
          </p:nvPr>
        </p:nvSpPr>
        <p:spPr>
          <a:xfrm>
            <a:off x="10203996" y="676444"/>
            <a:ext cx="1726746" cy="519112"/>
          </a:xfrm>
        </p:spPr>
        <p:txBody>
          <a:bodyPr/>
          <a:lstStyle>
            <a:lvl1pPr marL="0" indent="0">
              <a:buNone/>
              <a:defRPr/>
            </a:lvl1pPr>
          </a:lstStyle>
          <a:p>
            <a:r>
              <a:rPr lang="en-IN"/>
              <a:t>Co-brand</a:t>
            </a:r>
          </a:p>
        </p:txBody>
      </p:sp>
    </p:spTree>
    <p:extLst>
      <p:ext uri="{BB962C8B-B14F-4D97-AF65-F5344CB8AC3E}">
        <p14:creationId xmlns:p14="http://schemas.microsoft.com/office/powerpoint/2010/main" val="1360267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9" name="Footer Placeholder 4"/>
          <p:cNvSpPr>
            <a:spLocks noGrp="1"/>
          </p:cNvSpPr>
          <p:nvPr>
            <p:ph type="ftr" sz="quarter" idx="11"/>
          </p:nvPr>
        </p:nvSpPr>
        <p:spPr>
          <a:xfrm>
            <a:off x="650619" y="6356349"/>
            <a:ext cx="4114800" cy="365125"/>
          </a:xfrm>
        </p:spPr>
        <p:txBody>
          <a:bodyPr/>
          <a:lstStyle>
            <a:lvl1pPr algn="l">
              <a:defRPr sz="1000">
                <a:solidFill>
                  <a:srgbClr val="9B9797"/>
                </a:solidFill>
                <a:latin typeface="Verdana" panose="020B0604030504040204" pitchFamily="34" charset="0"/>
                <a:ea typeface="Verdana" panose="020B0604030504040204" pitchFamily="34" charset="0"/>
                <a:cs typeface="Verdana" panose="020B0604030504040204" pitchFamily="34" charset="0"/>
              </a:defRPr>
            </a:lvl1pPr>
          </a:lstStyle>
          <a:p>
            <a:endParaRPr lang="en-IN"/>
          </a:p>
        </p:txBody>
      </p:sp>
      <p:sp>
        <p:nvSpPr>
          <p:cNvPr id="10" name="Slide Number Placeholder 5"/>
          <p:cNvSpPr>
            <a:spLocks noGrp="1"/>
          </p:cNvSpPr>
          <p:nvPr>
            <p:ph type="sldNum" sz="quarter" idx="12"/>
          </p:nvPr>
        </p:nvSpPr>
        <p:spPr>
          <a:xfrm>
            <a:off x="9088940" y="6356348"/>
            <a:ext cx="2743200" cy="365125"/>
          </a:xfrm>
        </p:spPr>
        <p:txBody>
          <a:bodyPr/>
          <a:lstStyle>
            <a:lvl1pPr>
              <a:defRPr sz="1000">
                <a:solidFill>
                  <a:srgbClr val="9B9797"/>
                </a:solidFill>
                <a:latin typeface="Verdana" panose="020B0604030504040204" pitchFamily="34" charset="0"/>
                <a:ea typeface="Verdana" panose="020B0604030504040204" pitchFamily="34" charset="0"/>
                <a:cs typeface="Verdana" panose="020B0604030504040204" pitchFamily="34" charset="0"/>
              </a:defRPr>
            </a:lvl1pPr>
          </a:lstStyle>
          <a:p>
            <a:fld id="{EB267485-5CA0-476E-96CC-1C7E616F2BCA}" type="slidenum">
              <a:rPr lang="en-IN" smtClean="0"/>
              <a:pPr/>
              <a:t>‹#›</a:t>
            </a:fld>
            <a:endParaRPr lang="en-IN"/>
          </a:p>
        </p:txBody>
      </p:sp>
      <p:cxnSp>
        <p:nvCxnSpPr>
          <p:cNvPr id="11" name="Straight Connector 10"/>
          <p:cNvCxnSpPr/>
          <p:nvPr userDrawn="1"/>
        </p:nvCxnSpPr>
        <p:spPr>
          <a:xfrm>
            <a:off x="751116" y="6365645"/>
            <a:ext cx="10980000" cy="0"/>
          </a:xfrm>
          <a:prstGeom prst="line">
            <a:avLst/>
          </a:prstGeom>
          <a:ln w="3175">
            <a:solidFill>
              <a:srgbClr val="9B9797"/>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userDrawn="1"/>
        </p:nvCxnSpPr>
        <p:spPr>
          <a:xfrm>
            <a:off x="0" y="1032387"/>
            <a:ext cx="5855110" cy="0"/>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0357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3B383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rgbClr val="F79428"/>
                </a:solidFill>
              </a:defRPr>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91951454"/>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1_Section Header">
    <p:bg>
      <p:bgPr>
        <a:solidFill>
          <a:srgbClr val="4A206A"/>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rgbClr val="F79428"/>
                </a:solidFill>
              </a:defRPr>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443007761"/>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2_Section Header">
    <p:bg>
      <p:bgPr>
        <a:solidFill>
          <a:srgbClr val="24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rgbClr val="F79428"/>
                </a:solidFill>
              </a:defRPr>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915633510"/>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8" name="Footer Placeholder 4"/>
          <p:cNvSpPr>
            <a:spLocks noGrp="1"/>
          </p:cNvSpPr>
          <p:nvPr>
            <p:ph type="ftr" sz="quarter" idx="11"/>
          </p:nvPr>
        </p:nvSpPr>
        <p:spPr>
          <a:xfrm>
            <a:off x="650619" y="6356349"/>
            <a:ext cx="4114800" cy="365125"/>
          </a:xfrm>
        </p:spPr>
        <p:txBody>
          <a:bodyPr/>
          <a:lstStyle>
            <a:lvl1pPr algn="l">
              <a:defRPr sz="1000">
                <a:solidFill>
                  <a:srgbClr val="9B9797"/>
                </a:solidFill>
                <a:latin typeface="Verdana" panose="020B0604030504040204" pitchFamily="34" charset="0"/>
                <a:ea typeface="Verdana" panose="020B0604030504040204" pitchFamily="34" charset="0"/>
                <a:cs typeface="Verdana" panose="020B0604030504040204" pitchFamily="34" charset="0"/>
              </a:defRPr>
            </a:lvl1pPr>
          </a:lstStyle>
          <a:p>
            <a:endParaRPr lang="en-IN"/>
          </a:p>
        </p:txBody>
      </p:sp>
      <p:sp>
        <p:nvSpPr>
          <p:cNvPr id="9" name="Slide Number Placeholder 5"/>
          <p:cNvSpPr>
            <a:spLocks noGrp="1"/>
          </p:cNvSpPr>
          <p:nvPr>
            <p:ph type="sldNum" sz="quarter" idx="12"/>
          </p:nvPr>
        </p:nvSpPr>
        <p:spPr>
          <a:xfrm>
            <a:off x="9088940" y="6356348"/>
            <a:ext cx="2743200" cy="365125"/>
          </a:xfrm>
        </p:spPr>
        <p:txBody>
          <a:bodyPr/>
          <a:lstStyle>
            <a:lvl1pPr>
              <a:defRPr sz="1000">
                <a:solidFill>
                  <a:srgbClr val="9B9797"/>
                </a:solidFill>
                <a:latin typeface="Verdana" panose="020B0604030504040204" pitchFamily="34" charset="0"/>
                <a:ea typeface="Verdana" panose="020B0604030504040204" pitchFamily="34" charset="0"/>
                <a:cs typeface="Verdana" panose="020B0604030504040204" pitchFamily="34" charset="0"/>
              </a:defRPr>
            </a:lvl1pPr>
          </a:lstStyle>
          <a:p>
            <a:fld id="{EB267485-5CA0-476E-96CC-1C7E616F2BCA}" type="slidenum">
              <a:rPr lang="en-IN" smtClean="0"/>
              <a:pPr/>
              <a:t>‹#›</a:t>
            </a:fld>
            <a:endParaRPr lang="en-IN"/>
          </a:p>
        </p:txBody>
      </p:sp>
      <p:cxnSp>
        <p:nvCxnSpPr>
          <p:cNvPr id="10" name="Straight Connector 9"/>
          <p:cNvCxnSpPr/>
          <p:nvPr userDrawn="1"/>
        </p:nvCxnSpPr>
        <p:spPr>
          <a:xfrm>
            <a:off x="751116" y="6365645"/>
            <a:ext cx="10980000" cy="0"/>
          </a:xfrm>
          <a:prstGeom prst="line">
            <a:avLst/>
          </a:prstGeom>
          <a:ln w="3175">
            <a:solidFill>
              <a:srgbClr val="9B979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1241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1" name="Footer Placeholder 4"/>
          <p:cNvSpPr>
            <a:spLocks noGrp="1"/>
          </p:cNvSpPr>
          <p:nvPr>
            <p:ph type="ftr" sz="quarter" idx="11"/>
          </p:nvPr>
        </p:nvSpPr>
        <p:spPr>
          <a:xfrm>
            <a:off x="650619" y="6356349"/>
            <a:ext cx="4114800" cy="365125"/>
          </a:xfrm>
        </p:spPr>
        <p:txBody>
          <a:bodyPr/>
          <a:lstStyle>
            <a:lvl1pPr algn="l">
              <a:defRPr sz="1000">
                <a:solidFill>
                  <a:srgbClr val="9B9797"/>
                </a:solidFill>
                <a:latin typeface="Verdana" panose="020B0604030504040204" pitchFamily="34" charset="0"/>
                <a:ea typeface="Verdana" panose="020B0604030504040204" pitchFamily="34" charset="0"/>
                <a:cs typeface="Verdana" panose="020B0604030504040204" pitchFamily="34" charset="0"/>
              </a:defRPr>
            </a:lvl1pPr>
          </a:lstStyle>
          <a:p>
            <a:endParaRPr lang="en-IN"/>
          </a:p>
        </p:txBody>
      </p:sp>
      <p:sp>
        <p:nvSpPr>
          <p:cNvPr id="12" name="Slide Number Placeholder 5"/>
          <p:cNvSpPr>
            <a:spLocks noGrp="1"/>
          </p:cNvSpPr>
          <p:nvPr>
            <p:ph type="sldNum" sz="quarter" idx="12"/>
          </p:nvPr>
        </p:nvSpPr>
        <p:spPr>
          <a:xfrm>
            <a:off x="9088940" y="6356348"/>
            <a:ext cx="2743200" cy="365125"/>
          </a:xfrm>
        </p:spPr>
        <p:txBody>
          <a:bodyPr/>
          <a:lstStyle>
            <a:lvl1pPr>
              <a:defRPr sz="1000">
                <a:solidFill>
                  <a:srgbClr val="9B9797"/>
                </a:solidFill>
                <a:latin typeface="Verdana" panose="020B0604030504040204" pitchFamily="34" charset="0"/>
                <a:ea typeface="Verdana" panose="020B0604030504040204" pitchFamily="34" charset="0"/>
                <a:cs typeface="Verdana" panose="020B0604030504040204" pitchFamily="34" charset="0"/>
              </a:defRPr>
            </a:lvl1pPr>
          </a:lstStyle>
          <a:p>
            <a:fld id="{EB267485-5CA0-476E-96CC-1C7E616F2BCA}" type="slidenum">
              <a:rPr lang="en-IN" smtClean="0"/>
              <a:pPr/>
              <a:t>‹#›</a:t>
            </a:fld>
            <a:endParaRPr lang="en-IN"/>
          </a:p>
        </p:txBody>
      </p:sp>
      <p:cxnSp>
        <p:nvCxnSpPr>
          <p:cNvPr id="13" name="Straight Connector 12"/>
          <p:cNvCxnSpPr/>
          <p:nvPr userDrawn="1"/>
        </p:nvCxnSpPr>
        <p:spPr>
          <a:xfrm>
            <a:off x="751116" y="6365645"/>
            <a:ext cx="10980000" cy="0"/>
          </a:xfrm>
          <a:prstGeom prst="line">
            <a:avLst/>
          </a:prstGeom>
          <a:ln w="3175">
            <a:solidFill>
              <a:srgbClr val="9B979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3954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3" name="Footer Placeholder 4"/>
          <p:cNvSpPr>
            <a:spLocks noGrp="1"/>
          </p:cNvSpPr>
          <p:nvPr>
            <p:ph type="ftr" sz="quarter" idx="11"/>
          </p:nvPr>
        </p:nvSpPr>
        <p:spPr>
          <a:xfrm>
            <a:off x="650619" y="6356349"/>
            <a:ext cx="4114800" cy="365125"/>
          </a:xfrm>
        </p:spPr>
        <p:txBody>
          <a:bodyPr/>
          <a:lstStyle>
            <a:lvl1pPr algn="l">
              <a:defRPr sz="1000">
                <a:solidFill>
                  <a:srgbClr val="9B9797"/>
                </a:solidFill>
                <a:latin typeface="Verdana" panose="020B0604030504040204" pitchFamily="34" charset="0"/>
                <a:ea typeface="Verdana" panose="020B0604030504040204" pitchFamily="34" charset="0"/>
                <a:cs typeface="Verdana" panose="020B0604030504040204" pitchFamily="34" charset="0"/>
              </a:defRPr>
            </a:lvl1pPr>
          </a:lstStyle>
          <a:p>
            <a:endParaRPr lang="en-IN"/>
          </a:p>
        </p:txBody>
      </p:sp>
      <p:sp>
        <p:nvSpPr>
          <p:cNvPr id="14" name="Slide Number Placeholder 5"/>
          <p:cNvSpPr>
            <a:spLocks noGrp="1"/>
          </p:cNvSpPr>
          <p:nvPr>
            <p:ph type="sldNum" sz="quarter" idx="12"/>
          </p:nvPr>
        </p:nvSpPr>
        <p:spPr>
          <a:xfrm>
            <a:off x="9088940" y="6356348"/>
            <a:ext cx="2743200" cy="365125"/>
          </a:xfrm>
        </p:spPr>
        <p:txBody>
          <a:bodyPr/>
          <a:lstStyle>
            <a:lvl1pPr>
              <a:defRPr sz="1000">
                <a:solidFill>
                  <a:srgbClr val="9B9797"/>
                </a:solidFill>
                <a:latin typeface="Verdana" panose="020B0604030504040204" pitchFamily="34" charset="0"/>
                <a:ea typeface="Verdana" panose="020B0604030504040204" pitchFamily="34" charset="0"/>
                <a:cs typeface="Verdana" panose="020B0604030504040204" pitchFamily="34" charset="0"/>
              </a:defRPr>
            </a:lvl1pPr>
          </a:lstStyle>
          <a:p>
            <a:fld id="{EB267485-5CA0-476E-96CC-1C7E616F2BCA}" type="slidenum">
              <a:rPr lang="en-IN" smtClean="0"/>
              <a:pPr/>
              <a:t>‹#›</a:t>
            </a:fld>
            <a:endParaRPr lang="en-IN"/>
          </a:p>
        </p:txBody>
      </p:sp>
      <p:cxnSp>
        <p:nvCxnSpPr>
          <p:cNvPr id="15" name="Straight Connector 14"/>
          <p:cNvCxnSpPr/>
          <p:nvPr userDrawn="1"/>
        </p:nvCxnSpPr>
        <p:spPr>
          <a:xfrm>
            <a:off x="751116" y="6365645"/>
            <a:ext cx="10980000" cy="0"/>
          </a:xfrm>
          <a:prstGeom prst="line">
            <a:avLst/>
          </a:prstGeom>
          <a:ln w="3175">
            <a:solidFill>
              <a:srgbClr val="9B979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9428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Footer Placeholder 4"/>
          <p:cNvSpPr>
            <a:spLocks noGrp="1"/>
          </p:cNvSpPr>
          <p:nvPr>
            <p:ph type="ftr" sz="quarter" idx="3"/>
          </p:nvPr>
        </p:nvSpPr>
        <p:spPr>
          <a:xfrm>
            <a:off x="838200" y="6356349"/>
            <a:ext cx="411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267485-5CA0-476E-96CC-1C7E616F2BCA}" type="slidenum">
              <a:rPr lang="en-IN" smtClean="0"/>
              <a:pPr/>
              <a:t>‹#›</a:t>
            </a:fld>
            <a:endParaRPr lang="en-IN"/>
          </a:p>
        </p:txBody>
      </p:sp>
    </p:spTree>
    <p:extLst>
      <p:ext uri="{BB962C8B-B14F-4D97-AF65-F5344CB8AC3E}">
        <p14:creationId xmlns:p14="http://schemas.microsoft.com/office/powerpoint/2010/main" val="180071447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2" r:id="rId16"/>
    <p:sldLayoutId id="2147483700" r:id="rId17"/>
  </p:sldLayoutIdLst>
  <p:hf hdr="0" ftr="0" dt="0"/>
  <p:txStyles>
    <p:titleStyle>
      <a:lvl1pPr algn="l" defTabSz="914400" rtl="0" eaLnBrk="1" latinLnBrk="0" hangingPunct="1">
        <a:lnSpc>
          <a:spcPct val="90000"/>
        </a:lnSpc>
        <a:spcBef>
          <a:spcPct val="0"/>
        </a:spcBef>
        <a:buNone/>
        <a:defRPr sz="3600" kern="1200">
          <a:solidFill>
            <a:srgbClr val="F79428"/>
          </a:solidFill>
          <a:latin typeface="Century Gothic" panose="020B0502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3B3838"/>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3B3838"/>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3B3838"/>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3B3838"/>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3B383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sp>
      <p:sp>
        <p:nvSpPr>
          <p:cNvPr id="3" name="Text Placeholder 2"/>
          <p:cNvSpPr>
            <a:spLocks noGrp="1"/>
          </p:cNvSpPr>
          <p:nvPr>
            <p:ph type="body" sz="quarter" idx="11"/>
          </p:nvPr>
        </p:nvSpPr>
        <p:spPr/>
        <p:txBody>
          <a:bodyPr/>
          <a:lstStyle/>
          <a:p>
            <a:endParaRPr lang="en-US"/>
          </a:p>
        </p:txBody>
      </p:sp>
      <p:sp>
        <p:nvSpPr>
          <p:cNvPr id="4" name="Text Placeholder 3"/>
          <p:cNvSpPr>
            <a:spLocks noGrp="1"/>
          </p:cNvSpPr>
          <p:nvPr>
            <p:ph type="body" sz="quarter" idx="12"/>
          </p:nvPr>
        </p:nvSpPr>
        <p:spPr/>
        <p:txBody>
          <a:bodyPr/>
          <a:lstStyle/>
          <a:p>
            <a:endParaRPr lang="en-US"/>
          </a:p>
        </p:txBody>
      </p:sp>
      <p:sp>
        <p:nvSpPr>
          <p:cNvPr id="5" name="Text Placeholder 4"/>
          <p:cNvSpPr>
            <a:spLocks noGrp="1"/>
          </p:cNvSpPr>
          <p:nvPr>
            <p:ph type="body" sz="quarter" idx="13"/>
          </p:nvPr>
        </p:nvSpPr>
        <p:spPr/>
        <p:txBody>
          <a:bodyPr/>
          <a:lstStyle/>
          <a:p>
            <a:endParaRPr lang="en-US"/>
          </a:p>
        </p:txBody>
      </p:sp>
      <p:pic>
        <p:nvPicPr>
          <p:cNvPr id="7" name="Picture Placeholder 6"/>
          <p:cNvPicPr>
            <a:picLocks noChangeAspect="1"/>
          </p:cNvPicPr>
          <p:nvPr/>
        </p:nvPicPr>
        <p:blipFill rotWithShape="1">
          <a:blip r:embed="rId2" cstate="print">
            <a:extLst>
              <a:ext uri="{28A0092B-C50C-407E-A947-70E740481C1C}">
                <a14:useLocalDpi xmlns:a14="http://schemas.microsoft.com/office/drawing/2010/main" val="0"/>
              </a:ext>
            </a:extLst>
          </a:blip>
          <a:srcRect t="15584" r="807" b="13868"/>
          <a:stretch/>
        </p:blipFill>
        <p:spPr>
          <a:xfrm>
            <a:off x="0" y="1600199"/>
            <a:ext cx="12191999" cy="5257801"/>
          </a:xfrm>
          <a:prstGeom prst="rect">
            <a:avLst/>
          </a:prstGeom>
        </p:spPr>
      </p:pic>
      <p:sp>
        <p:nvSpPr>
          <p:cNvPr id="9" name="Text Placeholder 2"/>
          <p:cNvSpPr txBox="1">
            <a:spLocks/>
          </p:cNvSpPr>
          <p:nvPr/>
        </p:nvSpPr>
        <p:spPr>
          <a:xfrm>
            <a:off x="0" y="5233570"/>
            <a:ext cx="12457043" cy="1172070"/>
          </a:xfrm>
          <a:prstGeom prst="rect">
            <a:avLst/>
          </a:prstGeom>
        </p:spPr>
        <p:txBody>
          <a:bodyPr vert="horz" lIns="43200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3600" kern="1200">
                <a:solidFill>
                  <a:srgbClr val="F79428"/>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3B3838"/>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3B3838"/>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3B3838"/>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3B383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sz="3200">
              <a:solidFill>
                <a:schemeClr val="bg1"/>
              </a:solidFill>
            </a:endParaRPr>
          </a:p>
        </p:txBody>
      </p:sp>
      <p:sp>
        <p:nvSpPr>
          <p:cNvPr id="12" name="Rectangle 11">
            <a:extLst>
              <a:ext uri="{FF2B5EF4-FFF2-40B4-BE49-F238E27FC236}">
                <a16:creationId xmlns:a16="http://schemas.microsoft.com/office/drawing/2014/main" id="{61F0F919-A04D-4962-B6D0-2495599F986A}"/>
              </a:ext>
            </a:extLst>
          </p:cNvPr>
          <p:cNvSpPr/>
          <p:nvPr/>
        </p:nvSpPr>
        <p:spPr>
          <a:xfrm>
            <a:off x="-7145" y="1600200"/>
            <a:ext cx="12199145" cy="5257800"/>
          </a:xfrm>
          <a:prstGeom prst="rect">
            <a:avLst/>
          </a:prstGeom>
          <a:solidFill>
            <a:srgbClr val="07658F">
              <a:alpha val="8400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 Placeholder 3"/>
          <p:cNvSpPr txBox="1">
            <a:spLocks/>
          </p:cNvSpPr>
          <p:nvPr/>
        </p:nvSpPr>
        <p:spPr>
          <a:xfrm>
            <a:off x="89319" y="2752024"/>
            <a:ext cx="11910424" cy="1756608"/>
          </a:xfrm>
          <a:prstGeom prst="rect">
            <a:avLst/>
          </a:prstGeom>
        </p:spPr>
        <p:txBody>
          <a:bodyPr vert="horz" lIns="43200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n-IN" sz="2400" kern="1200" dirty="0">
                <a:solidFill>
                  <a:schemeClr val="tx2"/>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3B3838"/>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3B3838"/>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3B3838"/>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3B383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bg1"/>
                </a:solidFill>
              </a:rPr>
              <a:t>                                   </a:t>
            </a:r>
            <a:r>
              <a:rPr lang="en-US" sz="3000" dirty="0">
                <a:solidFill>
                  <a:schemeClr val="bg1"/>
                </a:solidFill>
              </a:rPr>
              <a:t>Black Box Test Design Techniques</a:t>
            </a:r>
          </a:p>
        </p:txBody>
      </p:sp>
      <p:sp>
        <p:nvSpPr>
          <p:cNvPr id="13" name="Text Placeholder 3">
            <a:extLst>
              <a:ext uri="{FF2B5EF4-FFF2-40B4-BE49-F238E27FC236}">
                <a16:creationId xmlns:a16="http://schemas.microsoft.com/office/drawing/2014/main" id="{1041CCBB-8C55-45FB-8806-53E8469F9C4F}"/>
              </a:ext>
            </a:extLst>
          </p:cNvPr>
          <p:cNvSpPr txBox="1">
            <a:spLocks/>
          </p:cNvSpPr>
          <p:nvPr/>
        </p:nvSpPr>
        <p:spPr>
          <a:xfrm>
            <a:off x="7992087" y="4713499"/>
            <a:ext cx="4036756" cy="1088602"/>
          </a:xfrm>
          <a:prstGeom prst="rect">
            <a:avLst/>
          </a:prstGeom>
        </p:spPr>
        <p:txBody>
          <a:bodyPr vert="horz" lIns="432000" tIns="45720" rIns="91440" bIns="45720" rtlCol="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n-IN" sz="2400" kern="1200" dirty="0">
                <a:solidFill>
                  <a:schemeClr val="tx2"/>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3B3838"/>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3B3838"/>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3B3838"/>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3B383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3000" dirty="0">
              <a:solidFill>
                <a:schemeClr val="bg1"/>
              </a:solidFill>
            </a:endParaRPr>
          </a:p>
        </p:txBody>
      </p:sp>
    </p:spTree>
    <p:extLst>
      <p:ext uri="{BB962C8B-B14F-4D97-AF65-F5344CB8AC3E}">
        <p14:creationId xmlns:p14="http://schemas.microsoft.com/office/powerpoint/2010/main" val="2733014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19"/>
          <p:cNvSpPr>
            <a:spLocks noGrp="1"/>
          </p:cNvSpPr>
          <p:nvPr>
            <p:ph type="sldNum" sz="quarter" idx="12"/>
          </p:nvPr>
        </p:nvSpPr>
        <p:spPr>
          <a:xfrm>
            <a:off x="10953749" y="6597327"/>
            <a:ext cx="409575" cy="153888"/>
          </a:xfrm>
        </p:spPr>
        <p:txBody>
          <a:bodyPr/>
          <a:lstStyle/>
          <a:p>
            <a:fld id="{B09409A4-9D46-4BAC-B8EF-0CA40A53263A}" type="slidenum">
              <a:rPr lang="en-IN" smtClean="0"/>
              <a:t>2</a:t>
            </a:fld>
            <a:endParaRPr lang="en-IN" dirty="0"/>
          </a:p>
        </p:txBody>
      </p:sp>
      <p:sp>
        <p:nvSpPr>
          <p:cNvPr id="53" name="Title 1">
            <a:extLst>
              <a:ext uri="{FF2B5EF4-FFF2-40B4-BE49-F238E27FC236}">
                <a16:creationId xmlns:a16="http://schemas.microsoft.com/office/drawing/2014/main" id="{BBA26AE6-65B5-4EF6-9A97-98A38CAFDD68}"/>
              </a:ext>
            </a:extLst>
          </p:cNvPr>
          <p:cNvSpPr txBox="1">
            <a:spLocks/>
          </p:cNvSpPr>
          <p:nvPr/>
        </p:nvSpPr>
        <p:spPr>
          <a:xfrm>
            <a:off x="419100" y="259963"/>
            <a:ext cx="11772900" cy="387798"/>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800" b="1" kern="1200">
                <a:solidFill>
                  <a:schemeClr val="accent3"/>
                </a:solidFill>
                <a:latin typeface="+mj-lt"/>
                <a:ea typeface="+mj-ea"/>
                <a:cs typeface="+mj-cs"/>
              </a:defRPr>
            </a:lvl1pPr>
          </a:lstStyle>
          <a:p>
            <a:r>
              <a:rPr lang="en-IN" dirty="0">
                <a:solidFill>
                  <a:srgbClr val="002060"/>
                </a:solidFill>
                <a:latin typeface="Century Gothic" panose="020B0502020202020204" pitchFamily="34" charset="0"/>
              </a:rPr>
              <a:t>Agenda</a:t>
            </a:r>
            <a:endParaRPr lang="en-IN" dirty="0">
              <a:solidFill>
                <a:srgbClr val="002060"/>
              </a:solidFill>
            </a:endParaRPr>
          </a:p>
        </p:txBody>
      </p:sp>
      <p:sp>
        <p:nvSpPr>
          <p:cNvPr id="8" name="Content Placeholder 2">
            <a:extLst>
              <a:ext uri="{FF2B5EF4-FFF2-40B4-BE49-F238E27FC236}">
                <a16:creationId xmlns:a16="http://schemas.microsoft.com/office/drawing/2014/main" id="{78D1E58A-284D-4608-9355-185ECF040956}"/>
              </a:ext>
            </a:extLst>
          </p:cNvPr>
          <p:cNvSpPr>
            <a:spLocks noGrp="1"/>
          </p:cNvSpPr>
          <p:nvPr>
            <p:ph idx="1"/>
          </p:nvPr>
        </p:nvSpPr>
        <p:spPr>
          <a:xfrm>
            <a:off x="261259" y="1178042"/>
            <a:ext cx="10466614" cy="2444501"/>
          </a:xfrm>
        </p:spPr>
        <p:txBody>
          <a:bodyPr vert="horz" lIns="91440" tIns="45720" rIns="91440" bIns="45720" rtlCol="0" anchor="t">
            <a:noAutofit/>
          </a:bodyPr>
          <a:lstStyle/>
          <a:p>
            <a:pPr marL="518795" indent="-342900">
              <a:lnSpc>
                <a:spcPct val="150000"/>
              </a:lnSpc>
              <a:buFont typeface="Wingdings" panose="05000000000000000000" pitchFamily="2" charset="2"/>
              <a:buChar char="Ø"/>
            </a:pPr>
            <a:r>
              <a:rPr lang="en-US" sz="2000" dirty="0"/>
              <a:t>Overview of Blackbox techniques</a:t>
            </a:r>
          </a:p>
          <a:p>
            <a:pPr marL="518795" indent="-342900">
              <a:lnSpc>
                <a:spcPct val="150000"/>
              </a:lnSpc>
              <a:buFont typeface="Wingdings" panose="05000000000000000000" pitchFamily="2" charset="2"/>
              <a:buChar char="Ø"/>
            </a:pPr>
            <a:r>
              <a:rPr lang="en-US" sz="2000" dirty="0"/>
              <a:t>Use Case table</a:t>
            </a:r>
          </a:p>
          <a:p>
            <a:pPr marL="518795" indent="-342900">
              <a:lnSpc>
                <a:spcPct val="150000"/>
              </a:lnSpc>
              <a:buFont typeface="Wingdings" panose="05000000000000000000" pitchFamily="2" charset="2"/>
              <a:buChar char="Ø"/>
            </a:pPr>
            <a:r>
              <a:rPr lang="en-US" sz="2000" dirty="0"/>
              <a:t>Error guessing </a:t>
            </a:r>
          </a:p>
          <a:p>
            <a:pPr marL="518795" indent="-342900">
              <a:lnSpc>
                <a:spcPct val="150000"/>
              </a:lnSpc>
              <a:buFont typeface="Wingdings" panose="05000000000000000000" pitchFamily="2" charset="2"/>
              <a:buChar char="Ø"/>
            </a:pPr>
            <a:r>
              <a:rPr lang="en-US" sz="2000" dirty="0"/>
              <a:t>Exploratory testing</a:t>
            </a:r>
          </a:p>
          <a:p>
            <a:pPr marL="175895" indent="0">
              <a:lnSpc>
                <a:spcPct val="150000"/>
              </a:lnSpc>
              <a:buNone/>
            </a:pPr>
            <a:r>
              <a:rPr lang="en-US" sz="1800" dirty="0">
                <a:solidFill>
                  <a:schemeClr val="tx1">
                    <a:lumMod val="60000"/>
                    <a:lumOff val="40000"/>
                  </a:schemeClr>
                </a:solidFill>
              </a:rPr>
              <a:t>                                                        </a:t>
            </a:r>
          </a:p>
          <a:p>
            <a:pPr marL="175895" indent="0">
              <a:lnSpc>
                <a:spcPct val="150000"/>
              </a:lnSpc>
              <a:buNone/>
            </a:pPr>
            <a:endParaRPr lang="en-US" sz="1800" dirty="0">
              <a:solidFill>
                <a:schemeClr val="tx1">
                  <a:lumMod val="60000"/>
                  <a:lumOff val="40000"/>
                </a:schemeClr>
              </a:solidFill>
            </a:endParaRPr>
          </a:p>
          <a:p>
            <a:pPr marL="175895" indent="0">
              <a:lnSpc>
                <a:spcPct val="150000"/>
              </a:lnSpc>
              <a:buNone/>
            </a:pPr>
            <a:endParaRPr lang="en-US" sz="1800" dirty="0">
              <a:solidFill>
                <a:schemeClr val="tx1">
                  <a:lumMod val="60000"/>
                  <a:lumOff val="40000"/>
                </a:schemeClr>
              </a:solidFill>
            </a:endParaRPr>
          </a:p>
          <a:p>
            <a:pPr marL="175895" indent="0">
              <a:lnSpc>
                <a:spcPct val="150000"/>
              </a:lnSpc>
              <a:buNone/>
            </a:pPr>
            <a:endParaRPr lang="en-US" sz="1800" dirty="0">
              <a:solidFill>
                <a:schemeClr val="tx1">
                  <a:lumMod val="60000"/>
                  <a:lumOff val="40000"/>
                </a:schemeClr>
              </a:solidFill>
            </a:endParaRPr>
          </a:p>
          <a:p>
            <a:pPr marL="461645" indent="-285750">
              <a:lnSpc>
                <a:spcPct val="150000"/>
              </a:lnSpc>
              <a:buBlip>
                <a:blip r:embed="rId3">
                  <a:extLst>
                    <a:ext uri="{96DAC541-7B7A-43D3-8B79-37D633B846F1}">
                      <asvg:svgBlip xmlns:asvg="http://schemas.microsoft.com/office/drawing/2016/SVG/main" r:embed="rId4"/>
                    </a:ext>
                  </a:extLst>
                </a:blip>
              </a:buBlip>
            </a:pPr>
            <a:endParaRPr lang="en-US" sz="1800" dirty="0">
              <a:solidFill>
                <a:schemeClr val="tx1">
                  <a:lumMod val="60000"/>
                  <a:lumOff val="40000"/>
                </a:schemeClr>
              </a:solidFill>
            </a:endParaRPr>
          </a:p>
          <a:p>
            <a:pPr marL="461645" indent="-285750">
              <a:lnSpc>
                <a:spcPct val="150000"/>
              </a:lnSpc>
              <a:buBlip>
                <a:blip r:embed="rId3">
                  <a:extLst>
                    <a:ext uri="{96DAC541-7B7A-43D3-8B79-37D633B846F1}">
                      <asvg:svgBlip xmlns:asvg="http://schemas.microsoft.com/office/drawing/2016/SVG/main" r:embed="rId4"/>
                    </a:ext>
                  </a:extLst>
                </a:blip>
              </a:buBlip>
            </a:pPr>
            <a:endParaRPr lang="en-US" sz="1800" dirty="0">
              <a:solidFill>
                <a:schemeClr val="tx1">
                  <a:lumMod val="60000"/>
                  <a:lumOff val="40000"/>
                </a:schemeClr>
              </a:solidFill>
            </a:endParaRPr>
          </a:p>
          <a:p>
            <a:pPr marL="176213" indent="0">
              <a:lnSpc>
                <a:spcPct val="150000"/>
              </a:lnSpc>
              <a:buNone/>
            </a:pPr>
            <a:endParaRPr lang="en-IN" sz="1800" dirty="0">
              <a:solidFill>
                <a:schemeClr val="tx1">
                  <a:lumMod val="60000"/>
                  <a:lumOff val="40000"/>
                </a:schemeClr>
              </a:solidFill>
              <a:cs typeface="Calibri"/>
            </a:endParaRPr>
          </a:p>
        </p:txBody>
      </p:sp>
    </p:spTree>
    <p:extLst>
      <p:ext uri="{BB962C8B-B14F-4D97-AF65-F5344CB8AC3E}">
        <p14:creationId xmlns:p14="http://schemas.microsoft.com/office/powerpoint/2010/main" val="167011501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19"/>
          <p:cNvSpPr>
            <a:spLocks noGrp="1"/>
          </p:cNvSpPr>
          <p:nvPr>
            <p:ph type="sldNum" sz="quarter" idx="12"/>
          </p:nvPr>
        </p:nvSpPr>
        <p:spPr>
          <a:xfrm>
            <a:off x="10953749" y="6597327"/>
            <a:ext cx="409575" cy="153888"/>
          </a:xfrm>
        </p:spPr>
        <p:txBody>
          <a:bodyPr/>
          <a:lstStyle/>
          <a:p>
            <a:fld id="{B09409A4-9D46-4BAC-B8EF-0CA40A53263A}" type="slidenum">
              <a:rPr lang="en-IN" smtClean="0"/>
              <a:t>3</a:t>
            </a:fld>
            <a:endParaRPr lang="en-IN" dirty="0"/>
          </a:p>
        </p:txBody>
      </p:sp>
      <p:sp>
        <p:nvSpPr>
          <p:cNvPr id="53" name="Title 1">
            <a:extLst>
              <a:ext uri="{FF2B5EF4-FFF2-40B4-BE49-F238E27FC236}">
                <a16:creationId xmlns:a16="http://schemas.microsoft.com/office/drawing/2014/main" id="{BBA26AE6-65B5-4EF6-9A97-98A38CAFDD68}"/>
              </a:ext>
            </a:extLst>
          </p:cNvPr>
          <p:cNvSpPr txBox="1">
            <a:spLocks/>
          </p:cNvSpPr>
          <p:nvPr/>
        </p:nvSpPr>
        <p:spPr>
          <a:xfrm>
            <a:off x="419100" y="259963"/>
            <a:ext cx="11772900" cy="387798"/>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800" b="1" kern="1200">
                <a:solidFill>
                  <a:schemeClr val="accent3"/>
                </a:solidFill>
                <a:latin typeface="+mj-lt"/>
                <a:ea typeface="+mj-ea"/>
                <a:cs typeface="+mj-cs"/>
              </a:defRPr>
            </a:lvl1pPr>
          </a:lstStyle>
          <a:p>
            <a:r>
              <a:rPr lang="en-IN" dirty="0">
                <a:solidFill>
                  <a:srgbClr val="002060"/>
                </a:solidFill>
                <a:latin typeface="Century Gothic" panose="020B0502020202020204" pitchFamily="34" charset="0"/>
              </a:rPr>
              <a:t>Overview of Black Box testing</a:t>
            </a:r>
            <a:endParaRPr lang="en-IN" dirty="0">
              <a:solidFill>
                <a:srgbClr val="002060"/>
              </a:solidFill>
            </a:endParaRPr>
          </a:p>
        </p:txBody>
      </p:sp>
      <p:sp>
        <p:nvSpPr>
          <p:cNvPr id="8" name="Content Placeholder 2">
            <a:extLst>
              <a:ext uri="{FF2B5EF4-FFF2-40B4-BE49-F238E27FC236}">
                <a16:creationId xmlns:a16="http://schemas.microsoft.com/office/drawing/2014/main" id="{78D1E58A-284D-4608-9355-185ECF040956}"/>
              </a:ext>
            </a:extLst>
          </p:cNvPr>
          <p:cNvSpPr>
            <a:spLocks noGrp="1"/>
          </p:cNvSpPr>
          <p:nvPr>
            <p:ph idx="1"/>
          </p:nvPr>
        </p:nvSpPr>
        <p:spPr>
          <a:xfrm>
            <a:off x="277587" y="1953284"/>
            <a:ext cx="11462656" cy="2635045"/>
          </a:xfrm>
        </p:spPr>
        <p:txBody>
          <a:bodyPr vert="horz" lIns="91440" tIns="45720" rIns="91440" bIns="45720" rtlCol="0" anchor="t">
            <a:noAutofit/>
          </a:bodyPr>
          <a:lstStyle/>
          <a:p>
            <a:pPr marL="0" indent="0">
              <a:buNone/>
            </a:pPr>
            <a:r>
              <a:rPr lang="en-US" sz="2000" b="1" dirty="0"/>
              <a:t>  What is Black box Testing?</a:t>
            </a:r>
          </a:p>
          <a:p>
            <a:pPr marL="0" indent="0">
              <a:buNone/>
            </a:pPr>
            <a:endParaRPr lang="en-US" sz="2000" dirty="0"/>
          </a:p>
          <a:p>
            <a:pPr>
              <a:buFont typeface="Wingdings" panose="05000000000000000000" pitchFamily="2" charset="2"/>
              <a:buChar char="ü"/>
            </a:pPr>
            <a:r>
              <a:rPr lang="en-US" sz="2000" dirty="0"/>
              <a:t>Black-box testing is a method of software testing that examines the functionality of an application based on the specifications. It is also known as Specifications based testing. Independent Testing Team usually performs this type of testing during the software testing life cycle.</a:t>
            </a:r>
          </a:p>
          <a:p>
            <a:pPr>
              <a:buFont typeface="Wingdings" panose="05000000000000000000" pitchFamily="2" charset="2"/>
              <a:buChar char="ü"/>
            </a:pPr>
            <a:r>
              <a:rPr lang="en-US" sz="2000" dirty="0"/>
              <a:t>This method of test can be applied to each level of software testing such as unit, integration, system and acceptance testing</a:t>
            </a:r>
          </a:p>
          <a:p>
            <a:pPr marL="175895" indent="0">
              <a:lnSpc>
                <a:spcPct val="150000"/>
              </a:lnSpc>
              <a:buNone/>
            </a:pPr>
            <a:r>
              <a:rPr lang="en-US" sz="2000" dirty="0">
                <a:solidFill>
                  <a:schemeClr val="tx1">
                    <a:lumMod val="60000"/>
                    <a:lumOff val="40000"/>
                  </a:schemeClr>
                </a:solidFill>
              </a:rPr>
              <a:t>                                                        </a:t>
            </a:r>
          </a:p>
          <a:p>
            <a:pPr marL="175895" indent="0">
              <a:lnSpc>
                <a:spcPct val="150000"/>
              </a:lnSpc>
              <a:buNone/>
            </a:pPr>
            <a:endParaRPr lang="en-US" sz="2000" dirty="0">
              <a:solidFill>
                <a:schemeClr val="tx1">
                  <a:lumMod val="60000"/>
                  <a:lumOff val="40000"/>
                </a:schemeClr>
              </a:solidFill>
            </a:endParaRPr>
          </a:p>
          <a:p>
            <a:pPr marL="175895" indent="0">
              <a:lnSpc>
                <a:spcPct val="150000"/>
              </a:lnSpc>
              <a:buNone/>
            </a:pPr>
            <a:endParaRPr lang="en-US" sz="2000" dirty="0">
              <a:solidFill>
                <a:schemeClr val="tx1">
                  <a:lumMod val="60000"/>
                  <a:lumOff val="40000"/>
                </a:schemeClr>
              </a:solidFill>
            </a:endParaRPr>
          </a:p>
          <a:p>
            <a:pPr marL="175895" indent="0">
              <a:lnSpc>
                <a:spcPct val="150000"/>
              </a:lnSpc>
              <a:buNone/>
            </a:pPr>
            <a:endParaRPr lang="en-US" sz="2000" dirty="0">
              <a:solidFill>
                <a:schemeClr val="tx1">
                  <a:lumMod val="60000"/>
                  <a:lumOff val="40000"/>
                </a:schemeClr>
              </a:solidFill>
            </a:endParaRPr>
          </a:p>
          <a:p>
            <a:pPr marL="461645" indent="-285750">
              <a:lnSpc>
                <a:spcPct val="150000"/>
              </a:lnSpc>
              <a:buBlip>
                <a:blip r:embed="rId3">
                  <a:extLst>
                    <a:ext uri="{96DAC541-7B7A-43D3-8B79-37D633B846F1}">
                      <asvg:svgBlip xmlns:asvg="http://schemas.microsoft.com/office/drawing/2016/SVG/main" r:embed="rId4"/>
                    </a:ext>
                  </a:extLst>
                </a:blip>
              </a:buBlip>
            </a:pPr>
            <a:endParaRPr lang="en-US" sz="2000" dirty="0">
              <a:solidFill>
                <a:schemeClr val="tx1">
                  <a:lumMod val="60000"/>
                  <a:lumOff val="40000"/>
                </a:schemeClr>
              </a:solidFill>
            </a:endParaRPr>
          </a:p>
          <a:p>
            <a:pPr marL="461645" indent="-285750">
              <a:lnSpc>
                <a:spcPct val="150000"/>
              </a:lnSpc>
              <a:buBlip>
                <a:blip r:embed="rId3">
                  <a:extLst>
                    <a:ext uri="{96DAC541-7B7A-43D3-8B79-37D633B846F1}">
                      <asvg:svgBlip xmlns:asvg="http://schemas.microsoft.com/office/drawing/2016/SVG/main" r:embed="rId4"/>
                    </a:ext>
                  </a:extLst>
                </a:blip>
              </a:buBlip>
            </a:pPr>
            <a:endParaRPr lang="en-US" sz="2000" dirty="0">
              <a:solidFill>
                <a:schemeClr val="tx1">
                  <a:lumMod val="60000"/>
                  <a:lumOff val="40000"/>
                </a:schemeClr>
              </a:solidFill>
            </a:endParaRPr>
          </a:p>
          <a:p>
            <a:pPr marL="176213" indent="0">
              <a:lnSpc>
                <a:spcPct val="150000"/>
              </a:lnSpc>
              <a:buNone/>
            </a:pPr>
            <a:endParaRPr lang="en-IN" sz="2000" dirty="0">
              <a:solidFill>
                <a:schemeClr val="tx1">
                  <a:lumMod val="60000"/>
                  <a:lumOff val="40000"/>
                </a:schemeClr>
              </a:solidFill>
              <a:cs typeface="Calibri"/>
            </a:endParaRPr>
          </a:p>
        </p:txBody>
      </p:sp>
    </p:spTree>
    <p:extLst>
      <p:ext uri="{BB962C8B-B14F-4D97-AF65-F5344CB8AC3E}">
        <p14:creationId xmlns:p14="http://schemas.microsoft.com/office/powerpoint/2010/main" val="1223449054"/>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19"/>
          <p:cNvSpPr>
            <a:spLocks noGrp="1"/>
          </p:cNvSpPr>
          <p:nvPr>
            <p:ph type="sldNum" sz="quarter" idx="12"/>
          </p:nvPr>
        </p:nvSpPr>
        <p:spPr>
          <a:xfrm>
            <a:off x="10953749" y="6597327"/>
            <a:ext cx="409575" cy="153888"/>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09409A4-9D46-4BAC-B8EF-0CA40A53263A}" type="slidenum">
              <a:rPr kumimoji="0" lang="en-IN" sz="1000" b="0" i="0" u="none" strike="noStrike" kern="1200" cap="none" spc="0" normalizeH="0" baseline="0" noProof="0" smtClean="0">
                <a:ln>
                  <a:noFill/>
                </a:ln>
                <a:solidFill>
                  <a:srgbClr val="9B9797"/>
                </a:solidFill>
                <a:effectLst/>
                <a:uLnTx/>
                <a:uFillTx/>
                <a:latin typeface="Verdana" panose="020B0604030504040204" pitchFamily="34" charset="0"/>
                <a:ea typeface="Verdana" panose="020B060403050404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IN" sz="1000" b="0" i="0" u="none" strike="noStrike" kern="1200" cap="none" spc="0" normalizeH="0" baseline="0" noProof="0" dirty="0">
              <a:ln>
                <a:noFill/>
              </a:ln>
              <a:solidFill>
                <a:srgbClr val="9B9797"/>
              </a:solidFill>
              <a:effectLst/>
              <a:uLnTx/>
              <a:uFillTx/>
              <a:latin typeface="Verdana" panose="020B0604030504040204" pitchFamily="34" charset="0"/>
              <a:ea typeface="Verdana" panose="020B0604030504040204" pitchFamily="34" charset="0"/>
            </a:endParaRPr>
          </a:p>
        </p:txBody>
      </p:sp>
      <p:sp>
        <p:nvSpPr>
          <p:cNvPr id="53" name="Title 1">
            <a:extLst>
              <a:ext uri="{FF2B5EF4-FFF2-40B4-BE49-F238E27FC236}">
                <a16:creationId xmlns:a16="http://schemas.microsoft.com/office/drawing/2014/main" id="{BBA26AE6-65B5-4EF6-9A97-98A38CAFDD68}"/>
              </a:ext>
            </a:extLst>
          </p:cNvPr>
          <p:cNvSpPr txBox="1">
            <a:spLocks/>
          </p:cNvSpPr>
          <p:nvPr/>
        </p:nvSpPr>
        <p:spPr>
          <a:xfrm>
            <a:off x="419100" y="259963"/>
            <a:ext cx="11772900" cy="387798"/>
          </a:xfrm>
          <a:prstGeom prst="rect">
            <a:avLst/>
          </a:prstGeom>
        </p:spPr>
        <p:txBody>
          <a:bodyPr vert="horz" wrap="square" lIns="0" tIns="0" rIns="0" bIns="0" rtlCol="0" anchor="ctr">
            <a:spAutoFit/>
          </a:bodyPr>
          <a:lstStyle>
            <a:defPPr>
              <a:defRPr lang="en-US"/>
            </a:defPPr>
            <a:lvl1pPr>
              <a:lnSpc>
                <a:spcPct val="90000"/>
              </a:lnSpc>
              <a:spcBef>
                <a:spcPct val="0"/>
              </a:spcBef>
              <a:buNone/>
              <a:defRPr sz="2800" b="1">
                <a:solidFill>
                  <a:srgbClr val="002060"/>
                </a:solidFill>
                <a:latin typeface="Century Gothic" panose="020B0502020202020204" pitchFamily="34" charset="0"/>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2800" b="1" i="0" u="none" strike="noStrike" kern="1200" cap="none" spc="0" normalizeH="0" baseline="0" noProof="0" dirty="0">
                <a:ln>
                  <a:noFill/>
                </a:ln>
                <a:solidFill>
                  <a:srgbClr val="002060"/>
                </a:solidFill>
                <a:effectLst/>
                <a:uLnTx/>
                <a:uFillTx/>
                <a:latin typeface="Century Gothic" panose="020B0502020202020204" pitchFamily="34" charset="0"/>
                <a:ea typeface="+mj-ea"/>
                <a:cs typeface="+mj-cs"/>
              </a:rPr>
              <a:t>Behavioural  Testing Techniques</a:t>
            </a:r>
          </a:p>
        </p:txBody>
      </p:sp>
      <p:graphicFrame>
        <p:nvGraphicFramePr>
          <p:cNvPr id="7" name="Table 6">
            <a:extLst>
              <a:ext uri="{FF2B5EF4-FFF2-40B4-BE49-F238E27FC236}">
                <a16:creationId xmlns:a16="http://schemas.microsoft.com/office/drawing/2014/main" id="{71324E3B-9D6D-40C0-893D-029C8E7FFD93}"/>
              </a:ext>
            </a:extLst>
          </p:cNvPr>
          <p:cNvGraphicFramePr>
            <a:graphicFrameLocks noGrp="1"/>
          </p:cNvGraphicFramePr>
          <p:nvPr>
            <p:extLst>
              <p:ext uri="{D42A27DB-BD31-4B8C-83A1-F6EECF244321}">
                <p14:modId xmlns:p14="http://schemas.microsoft.com/office/powerpoint/2010/main" val="1623021864"/>
              </p:ext>
            </p:extLst>
          </p:nvPr>
        </p:nvGraphicFramePr>
        <p:xfrm>
          <a:off x="419100" y="1342793"/>
          <a:ext cx="11036887" cy="914400"/>
        </p:xfrm>
        <a:graphic>
          <a:graphicData uri="http://schemas.openxmlformats.org/drawingml/2006/table">
            <a:tbl>
              <a:tblPr firstRow="1" bandRow="1">
                <a:tableStyleId>{5C22544A-7EE6-4342-B048-85BDC9FD1C3A}</a:tableStyleId>
              </a:tblPr>
              <a:tblGrid>
                <a:gridCol w="3158978">
                  <a:extLst>
                    <a:ext uri="{9D8B030D-6E8A-4147-A177-3AD203B41FA5}">
                      <a16:colId xmlns:a16="http://schemas.microsoft.com/office/drawing/2014/main" val="947325153"/>
                    </a:ext>
                  </a:extLst>
                </a:gridCol>
                <a:gridCol w="604911">
                  <a:extLst>
                    <a:ext uri="{9D8B030D-6E8A-4147-A177-3AD203B41FA5}">
                      <a16:colId xmlns:a16="http://schemas.microsoft.com/office/drawing/2014/main" val="266742470"/>
                    </a:ext>
                  </a:extLst>
                </a:gridCol>
                <a:gridCol w="7272998">
                  <a:extLst>
                    <a:ext uri="{9D8B030D-6E8A-4147-A177-3AD203B41FA5}">
                      <a16:colId xmlns:a16="http://schemas.microsoft.com/office/drawing/2014/main" val="610531054"/>
                    </a:ext>
                  </a:extLst>
                </a:gridCol>
              </a:tblGrid>
              <a:tr h="785577">
                <a:tc>
                  <a:txBody>
                    <a:bodyPr/>
                    <a:lstStyle/>
                    <a:p>
                      <a:pPr marL="175895" indent="0">
                        <a:lnSpc>
                          <a:spcPct val="150000"/>
                        </a:lnSpc>
                        <a:buFont typeface="Wingdings" panose="05000000000000000000" pitchFamily="2" charset="2"/>
                        <a:buNone/>
                      </a:pPr>
                      <a:r>
                        <a:rPr lang="en-US" sz="1800" dirty="0"/>
                        <a:t>Use case table</a:t>
                      </a:r>
                      <a:endParaRPr lang="en-US" sz="1800" b="0" dirty="0"/>
                    </a:p>
                  </a:txBody>
                  <a:tcPr anchor="ctr"/>
                </a:tc>
                <a:tc>
                  <a:txBody>
                    <a:bodyPr/>
                    <a:lstStyle/>
                    <a:p>
                      <a:pPr algn="l"/>
                      <a:endParaRPr lang="en-IN" dirty="0"/>
                    </a:p>
                  </a:txBody>
                  <a:tcPr anchor="ctr">
                    <a:solidFill>
                      <a:schemeClr val="bg1"/>
                    </a:solidFill>
                  </a:tcPr>
                </a:tc>
                <a:tc>
                  <a:txBody>
                    <a:bodyPr/>
                    <a:lstStyle/>
                    <a:p>
                      <a:pPr marL="0" indent="0" algn="l">
                        <a:buFont typeface="Arial" panose="020B0604020202020204" pitchFamily="34" charset="0"/>
                        <a:buNone/>
                      </a:pPr>
                      <a:r>
                        <a:rPr lang="en-US" sz="1800" b="0" i="0" kern="1200" dirty="0">
                          <a:solidFill>
                            <a:schemeClr val="tx1"/>
                          </a:solidFill>
                          <a:effectLst/>
                          <a:latin typeface="+mn-lt"/>
                          <a:ea typeface="+mn-ea"/>
                          <a:cs typeface="+mn-cs"/>
                        </a:rPr>
                        <a:t>Use case tables are a structured format for documenting use cases in text form. They can be a very simple list of basic information about use cases or contain more detailed information.</a:t>
                      </a:r>
                      <a:endParaRPr lang="en-IN" sz="1800" b="0" kern="1200" dirty="0">
                        <a:solidFill>
                          <a:schemeClr val="tx1"/>
                        </a:solidFill>
                        <a:latin typeface="+mn-lt"/>
                        <a:ea typeface="+mn-ea"/>
                        <a:cs typeface="+mn-cs"/>
                      </a:endParaRPr>
                    </a:p>
                  </a:txBody>
                  <a:tcPr anchor="ctr">
                    <a:solidFill>
                      <a:schemeClr val="tx1">
                        <a:lumMod val="20000"/>
                        <a:lumOff val="80000"/>
                      </a:schemeClr>
                    </a:solidFill>
                  </a:tcPr>
                </a:tc>
                <a:extLst>
                  <a:ext uri="{0D108BD9-81ED-4DB2-BD59-A6C34878D82A}">
                    <a16:rowId xmlns:a16="http://schemas.microsoft.com/office/drawing/2014/main" val="4077594588"/>
                  </a:ext>
                </a:extLst>
              </a:tr>
            </a:tbl>
          </a:graphicData>
        </a:graphic>
      </p:graphicFrame>
      <p:graphicFrame>
        <p:nvGraphicFramePr>
          <p:cNvPr id="8" name="Table 7">
            <a:extLst>
              <a:ext uri="{FF2B5EF4-FFF2-40B4-BE49-F238E27FC236}">
                <a16:creationId xmlns:a16="http://schemas.microsoft.com/office/drawing/2014/main" id="{53FE8F59-9F63-4C3A-8A0C-124338F0970F}"/>
              </a:ext>
            </a:extLst>
          </p:cNvPr>
          <p:cNvGraphicFramePr>
            <a:graphicFrameLocks noGrp="1"/>
          </p:cNvGraphicFramePr>
          <p:nvPr>
            <p:extLst>
              <p:ext uri="{D42A27DB-BD31-4B8C-83A1-F6EECF244321}">
                <p14:modId xmlns:p14="http://schemas.microsoft.com/office/powerpoint/2010/main" val="1827681174"/>
              </p:ext>
            </p:extLst>
          </p:nvPr>
        </p:nvGraphicFramePr>
        <p:xfrm>
          <a:off x="419100" y="2495025"/>
          <a:ext cx="11036887" cy="1188720"/>
        </p:xfrm>
        <a:graphic>
          <a:graphicData uri="http://schemas.openxmlformats.org/drawingml/2006/table">
            <a:tbl>
              <a:tblPr firstRow="1" bandRow="1">
                <a:tableStyleId>{5C22544A-7EE6-4342-B048-85BDC9FD1C3A}</a:tableStyleId>
              </a:tblPr>
              <a:tblGrid>
                <a:gridCol w="3158978">
                  <a:extLst>
                    <a:ext uri="{9D8B030D-6E8A-4147-A177-3AD203B41FA5}">
                      <a16:colId xmlns:a16="http://schemas.microsoft.com/office/drawing/2014/main" val="947325153"/>
                    </a:ext>
                  </a:extLst>
                </a:gridCol>
                <a:gridCol w="604911">
                  <a:extLst>
                    <a:ext uri="{9D8B030D-6E8A-4147-A177-3AD203B41FA5}">
                      <a16:colId xmlns:a16="http://schemas.microsoft.com/office/drawing/2014/main" val="266742470"/>
                    </a:ext>
                  </a:extLst>
                </a:gridCol>
                <a:gridCol w="7272998">
                  <a:extLst>
                    <a:ext uri="{9D8B030D-6E8A-4147-A177-3AD203B41FA5}">
                      <a16:colId xmlns:a16="http://schemas.microsoft.com/office/drawing/2014/main" val="610531054"/>
                    </a:ext>
                  </a:extLst>
                </a:gridCol>
              </a:tblGrid>
              <a:tr h="785577">
                <a:tc>
                  <a:txBody>
                    <a:bodyPr/>
                    <a:lstStyle/>
                    <a:p>
                      <a:pPr marL="175895" indent="0">
                        <a:lnSpc>
                          <a:spcPct val="150000"/>
                        </a:lnSpc>
                        <a:buFont typeface="Wingdings" panose="05000000000000000000" pitchFamily="2" charset="2"/>
                        <a:buNone/>
                      </a:pPr>
                      <a:r>
                        <a:rPr lang="en-US" sz="1800" b="0" dirty="0"/>
                        <a:t>Error guessing</a:t>
                      </a:r>
                    </a:p>
                  </a:txBody>
                  <a:tcPr anchor="ctr"/>
                </a:tc>
                <a:tc>
                  <a:txBody>
                    <a:bodyPr/>
                    <a:lstStyle/>
                    <a:p>
                      <a:pPr algn="l"/>
                      <a:endParaRPr lang="en-IN" dirty="0"/>
                    </a:p>
                  </a:txBody>
                  <a:tcPr anchor="ctr">
                    <a:solidFill>
                      <a:schemeClr val="bg1"/>
                    </a:solidFill>
                  </a:tcPr>
                </a:tc>
                <a:tc>
                  <a:txBody>
                    <a:bodyPr/>
                    <a:lstStyle/>
                    <a:p>
                      <a:pPr marL="0" indent="0" algn="l">
                        <a:buFont typeface="Arial" panose="020B0604020202020204" pitchFamily="34" charset="0"/>
                        <a:buNone/>
                      </a:pPr>
                      <a:r>
                        <a:rPr lang="en-US" sz="1800" b="0" i="0" kern="1200" dirty="0">
                          <a:solidFill>
                            <a:schemeClr val="tx1"/>
                          </a:solidFill>
                          <a:effectLst/>
                          <a:latin typeface="+mn-lt"/>
                          <a:ea typeface="+mn-ea"/>
                          <a:cs typeface="+mn-cs"/>
                        </a:rPr>
                        <a:t>Error Guessing is a Software Testing technique on guessing the error which can prevail in the code. It is an experience-based testing technique where the Test Analyst uses his/her experience to guess the problematic areas of the application</a:t>
                      </a:r>
                      <a:endParaRPr lang="en-IN" sz="1800" b="0" kern="1200" dirty="0">
                        <a:solidFill>
                          <a:schemeClr val="tx1"/>
                        </a:solidFill>
                        <a:latin typeface="+mn-lt"/>
                        <a:ea typeface="+mn-ea"/>
                        <a:cs typeface="+mn-cs"/>
                      </a:endParaRPr>
                    </a:p>
                  </a:txBody>
                  <a:tcPr anchor="ctr">
                    <a:solidFill>
                      <a:schemeClr val="tx1">
                        <a:lumMod val="20000"/>
                        <a:lumOff val="80000"/>
                      </a:schemeClr>
                    </a:solidFill>
                  </a:tcPr>
                </a:tc>
                <a:extLst>
                  <a:ext uri="{0D108BD9-81ED-4DB2-BD59-A6C34878D82A}">
                    <a16:rowId xmlns:a16="http://schemas.microsoft.com/office/drawing/2014/main" val="4077594588"/>
                  </a:ext>
                </a:extLst>
              </a:tr>
            </a:tbl>
          </a:graphicData>
        </a:graphic>
      </p:graphicFrame>
      <p:graphicFrame>
        <p:nvGraphicFramePr>
          <p:cNvPr id="9" name="Table 8">
            <a:extLst>
              <a:ext uri="{FF2B5EF4-FFF2-40B4-BE49-F238E27FC236}">
                <a16:creationId xmlns:a16="http://schemas.microsoft.com/office/drawing/2014/main" id="{FE0DEFBD-23AB-4BAC-8592-3B673D4BD210}"/>
              </a:ext>
            </a:extLst>
          </p:cNvPr>
          <p:cNvGraphicFramePr>
            <a:graphicFrameLocks noGrp="1"/>
          </p:cNvGraphicFramePr>
          <p:nvPr>
            <p:extLst>
              <p:ext uri="{D42A27DB-BD31-4B8C-83A1-F6EECF244321}">
                <p14:modId xmlns:p14="http://schemas.microsoft.com/office/powerpoint/2010/main" val="2086154763"/>
              </p:ext>
            </p:extLst>
          </p:nvPr>
        </p:nvGraphicFramePr>
        <p:xfrm>
          <a:off x="419099" y="3951816"/>
          <a:ext cx="11036887" cy="914400"/>
        </p:xfrm>
        <a:graphic>
          <a:graphicData uri="http://schemas.openxmlformats.org/drawingml/2006/table">
            <a:tbl>
              <a:tblPr firstRow="1" bandRow="1">
                <a:tableStyleId>{5C22544A-7EE6-4342-B048-85BDC9FD1C3A}</a:tableStyleId>
              </a:tblPr>
              <a:tblGrid>
                <a:gridCol w="3158978">
                  <a:extLst>
                    <a:ext uri="{9D8B030D-6E8A-4147-A177-3AD203B41FA5}">
                      <a16:colId xmlns:a16="http://schemas.microsoft.com/office/drawing/2014/main" val="947325153"/>
                    </a:ext>
                  </a:extLst>
                </a:gridCol>
                <a:gridCol w="604911">
                  <a:extLst>
                    <a:ext uri="{9D8B030D-6E8A-4147-A177-3AD203B41FA5}">
                      <a16:colId xmlns:a16="http://schemas.microsoft.com/office/drawing/2014/main" val="266742470"/>
                    </a:ext>
                  </a:extLst>
                </a:gridCol>
                <a:gridCol w="7272998">
                  <a:extLst>
                    <a:ext uri="{9D8B030D-6E8A-4147-A177-3AD203B41FA5}">
                      <a16:colId xmlns:a16="http://schemas.microsoft.com/office/drawing/2014/main" val="610531054"/>
                    </a:ext>
                  </a:extLst>
                </a:gridCol>
              </a:tblGrid>
              <a:tr h="785577">
                <a:tc>
                  <a:txBody>
                    <a:bodyPr/>
                    <a:lstStyle/>
                    <a:p>
                      <a:pPr marL="175895" indent="0">
                        <a:lnSpc>
                          <a:spcPct val="150000"/>
                        </a:lnSpc>
                        <a:buFont typeface="Wingdings" panose="05000000000000000000" pitchFamily="2" charset="2"/>
                        <a:buNone/>
                      </a:pPr>
                      <a:r>
                        <a:rPr lang="en-US" sz="1800" b="0" dirty="0"/>
                        <a:t>Exploratory testing</a:t>
                      </a:r>
                    </a:p>
                  </a:txBody>
                  <a:tcPr anchor="ctr"/>
                </a:tc>
                <a:tc>
                  <a:txBody>
                    <a:bodyPr/>
                    <a:lstStyle/>
                    <a:p>
                      <a:pPr algn="l"/>
                      <a:endParaRPr lang="en-IN" dirty="0"/>
                    </a:p>
                  </a:txBody>
                  <a:tcPr anchor="ctr">
                    <a:solidFill>
                      <a:schemeClr val="bg1"/>
                    </a:solidFill>
                  </a:tcPr>
                </a:tc>
                <a:tc>
                  <a:txBody>
                    <a:bodyPr/>
                    <a:lstStyle/>
                    <a:p>
                      <a:pPr marL="0" indent="0" algn="l">
                        <a:buFont typeface="Arial" panose="020B0604020202020204" pitchFamily="34" charset="0"/>
                        <a:buNone/>
                      </a:pPr>
                      <a:r>
                        <a:rPr lang="en-US" sz="1800" b="0" i="0" kern="1200" dirty="0">
                          <a:solidFill>
                            <a:schemeClr val="tx1"/>
                          </a:solidFill>
                          <a:effectLst/>
                          <a:latin typeface="+mn-lt"/>
                          <a:ea typeface="+mn-ea"/>
                          <a:cs typeface="+mn-cs"/>
                        </a:rPr>
                        <a:t>Exploratory testing means the testing of software without any specific plans or schedules. This is a formal testing process where we don’t have any test cases or test planning documents to test the application</a:t>
                      </a:r>
                      <a:endParaRPr lang="en-IN" sz="1800" b="0" kern="1200" dirty="0">
                        <a:solidFill>
                          <a:schemeClr val="tx1"/>
                        </a:solidFill>
                        <a:latin typeface="+mn-lt"/>
                        <a:ea typeface="+mn-ea"/>
                        <a:cs typeface="+mn-cs"/>
                      </a:endParaRPr>
                    </a:p>
                  </a:txBody>
                  <a:tcPr anchor="ctr">
                    <a:solidFill>
                      <a:schemeClr val="tx1">
                        <a:lumMod val="20000"/>
                        <a:lumOff val="80000"/>
                      </a:schemeClr>
                    </a:solidFill>
                  </a:tcPr>
                </a:tc>
                <a:extLst>
                  <a:ext uri="{0D108BD9-81ED-4DB2-BD59-A6C34878D82A}">
                    <a16:rowId xmlns:a16="http://schemas.microsoft.com/office/drawing/2014/main" val="4077594588"/>
                  </a:ext>
                </a:extLst>
              </a:tr>
            </a:tbl>
          </a:graphicData>
        </a:graphic>
      </p:graphicFrame>
    </p:spTree>
    <p:extLst>
      <p:ext uri="{BB962C8B-B14F-4D97-AF65-F5344CB8AC3E}">
        <p14:creationId xmlns:p14="http://schemas.microsoft.com/office/powerpoint/2010/main" val="3646526609"/>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19"/>
          <p:cNvSpPr>
            <a:spLocks noGrp="1"/>
          </p:cNvSpPr>
          <p:nvPr>
            <p:ph type="sldNum" sz="quarter" idx="12"/>
          </p:nvPr>
        </p:nvSpPr>
        <p:spPr>
          <a:xfrm>
            <a:off x="8610600" y="6356350"/>
            <a:ext cx="2743200"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B09409A4-9D46-4BAC-B8EF-0CA40A53263A}" type="slidenum">
              <a:rPr kumimoji="0" lang="en-US" sz="1200" b="0" i="0" u="none" strike="noStrike" cap="none" spc="0" normalizeH="0" baseline="0" noProof="0">
                <a:ln>
                  <a:noFill/>
                </a:ln>
                <a:solidFill>
                  <a:srgbClr val="FFFFFF"/>
                </a:solidFill>
                <a:effectLst/>
                <a:uLnTx/>
                <a:uFillTx/>
                <a:latin typeface="+mn-lt"/>
                <a:ea typeface="+mn-ea"/>
                <a:cs typeface="+mn-cs"/>
              </a:rPr>
              <a:pPr marR="0" lvl="0" indent="0" fontAlgn="auto">
                <a:spcBef>
                  <a:spcPts val="0"/>
                </a:spcBef>
                <a:spcAft>
                  <a:spcPts val="600"/>
                </a:spcAft>
                <a:buClrTx/>
                <a:buSzTx/>
                <a:buFontTx/>
                <a:buNone/>
                <a:tabLst/>
                <a:defRPr/>
              </a:pPr>
              <a:t>5</a:t>
            </a:fld>
            <a:endParaRPr kumimoji="0" lang="en-US" sz="1200" b="0" i="0" u="none" strike="noStrike" cap="none" spc="0" normalizeH="0" baseline="0" noProof="0">
              <a:ln>
                <a:noFill/>
              </a:ln>
              <a:solidFill>
                <a:srgbClr val="FFFFFF"/>
              </a:solidFill>
              <a:effectLst/>
              <a:uLnTx/>
              <a:uFillTx/>
              <a:latin typeface="+mn-lt"/>
              <a:ea typeface="+mn-ea"/>
              <a:cs typeface="+mn-cs"/>
            </a:endParaRPr>
          </a:p>
        </p:txBody>
      </p:sp>
      <p:sp>
        <p:nvSpPr>
          <p:cNvPr id="12" name="Title 1">
            <a:extLst>
              <a:ext uri="{FF2B5EF4-FFF2-40B4-BE49-F238E27FC236}">
                <a16:creationId xmlns:a16="http://schemas.microsoft.com/office/drawing/2014/main" id="{4E43DB0A-3AA9-4F6B-9262-796FABF959D3}"/>
              </a:ext>
            </a:extLst>
          </p:cNvPr>
          <p:cNvSpPr txBox="1">
            <a:spLocks/>
          </p:cNvSpPr>
          <p:nvPr/>
        </p:nvSpPr>
        <p:spPr>
          <a:xfrm>
            <a:off x="419100" y="259963"/>
            <a:ext cx="11772900" cy="387798"/>
          </a:xfrm>
          <a:prstGeom prst="rect">
            <a:avLst/>
          </a:prstGeom>
        </p:spPr>
        <p:txBody>
          <a:bodyPr vert="horz" wrap="square" lIns="0" tIns="0" rIns="0" bIns="0" rtlCol="0" anchor="ctr">
            <a:spAutoFit/>
          </a:bodyPr>
          <a:lstStyle>
            <a:defPPr>
              <a:defRPr lang="en-US"/>
            </a:defPPr>
            <a:lvl1pPr>
              <a:lnSpc>
                <a:spcPct val="90000"/>
              </a:lnSpc>
              <a:spcBef>
                <a:spcPct val="0"/>
              </a:spcBef>
              <a:buNone/>
              <a:defRPr sz="2800" b="1">
                <a:solidFill>
                  <a:srgbClr val="002060"/>
                </a:solidFill>
                <a:latin typeface="Century Gothic" panose="020B0502020202020204" pitchFamily="34" charset="0"/>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2800" b="1" i="0" u="none" strike="noStrike" kern="1200" cap="none" spc="0" normalizeH="0" baseline="0" noProof="0" dirty="0">
                <a:ln>
                  <a:noFill/>
                </a:ln>
                <a:solidFill>
                  <a:srgbClr val="002060"/>
                </a:solidFill>
                <a:effectLst/>
                <a:uLnTx/>
                <a:uFillTx/>
                <a:latin typeface="Century Gothic" panose="020B0502020202020204" pitchFamily="34" charset="0"/>
                <a:ea typeface="+mj-ea"/>
                <a:cs typeface="+mj-cs"/>
              </a:rPr>
              <a:t>Error Guessing</a:t>
            </a:r>
          </a:p>
        </p:txBody>
      </p:sp>
      <p:pic>
        <p:nvPicPr>
          <p:cNvPr id="7" name="Content Placeholder 6">
            <a:extLst>
              <a:ext uri="{FF2B5EF4-FFF2-40B4-BE49-F238E27FC236}">
                <a16:creationId xmlns:a16="http://schemas.microsoft.com/office/drawing/2014/main" id="{7127D3A7-13FE-4C02-925E-260E1376D222}"/>
              </a:ext>
            </a:extLst>
          </p:cNvPr>
          <p:cNvPicPr>
            <a:picLocks noGrp="1" noChangeAspect="1"/>
          </p:cNvPicPr>
          <p:nvPr>
            <p:ph idx="1"/>
          </p:nvPr>
        </p:nvPicPr>
        <p:blipFill>
          <a:blip r:embed="rId3"/>
          <a:stretch>
            <a:fillRect/>
          </a:stretch>
        </p:blipFill>
        <p:spPr>
          <a:xfrm>
            <a:off x="1764737" y="1306285"/>
            <a:ext cx="8016077" cy="4987781"/>
          </a:xfrm>
          <a:prstGeom prst="rect">
            <a:avLst/>
          </a:prstGeom>
        </p:spPr>
      </p:pic>
    </p:spTree>
    <p:extLst>
      <p:ext uri="{BB962C8B-B14F-4D97-AF65-F5344CB8AC3E}">
        <p14:creationId xmlns:p14="http://schemas.microsoft.com/office/powerpoint/2010/main" val="38563738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19"/>
          <p:cNvSpPr>
            <a:spLocks noGrp="1"/>
          </p:cNvSpPr>
          <p:nvPr>
            <p:ph type="sldNum" sz="quarter" idx="12"/>
          </p:nvPr>
        </p:nvSpPr>
        <p:spPr>
          <a:xfrm>
            <a:off x="8610600" y="6356350"/>
            <a:ext cx="2743200"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B09409A4-9D46-4BAC-B8EF-0CA40A53263A}" type="slidenum">
              <a:rPr kumimoji="0" lang="en-US" sz="1200" b="0" i="0" u="none" strike="noStrike" cap="none" spc="0" normalizeH="0" baseline="0" noProof="0" smtClean="0">
                <a:ln>
                  <a:noFill/>
                </a:ln>
                <a:solidFill>
                  <a:srgbClr val="FFFFFF"/>
                </a:solidFill>
                <a:effectLst/>
                <a:uLnTx/>
                <a:uFillTx/>
                <a:latin typeface="+mn-lt"/>
                <a:ea typeface="+mn-ea"/>
                <a:cs typeface="+mn-cs"/>
              </a:rPr>
              <a:pPr marR="0" lvl="0" indent="0" fontAlgn="auto">
                <a:spcBef>
                  <a:spcPts val="0"/>
                </a:spcBef>
                <a:spcAft>
                  <a:spcPts val="600"/>
                </a:spcAft>
                <a:buClrTx/>
                <a:buSzTx/>
                <a:buFontTx/>
                <a:buNone/>
                <a:tabLst/>
                <a:defRPr/>
              </a:pPr>
              <a:t>6</a:t>
            </a:fld>
            <a:endParaRPr kumimoji="0" lang="en-US" sz="1200" b="0" i="0" u="none" strike="noStrike" cap="none" spc="0" normalizeH="0" baseline="0" noProof="0">
              <a:ln>
                <a:noFill/>
              </a:ln>
              <a:solidFill>
                <a:srgbClr val="FFFFFF"/>
              </a:solidFill>
              <a:effectLst/>
              <a:uLnTx/>
              <a:uFillTx/>
              <a:latin typeface="+mn-lt"/>
              <a:ea typeface="+mn-ea"/>
              <a:cs typeface="+mn-cs"/>
            </a:endParaRPr>
          </a:p>
        </p:txBody>
      </p:sp>
      <p:sp>
        <p:nvSpPr>
          <p:cNvPr id="12" name="Title 1">
            <a:extLst>
              <a:ext uri="{FF2B5EF4-FFF2-40B4-BE49-F238E27FC236}">
                <a16:creationId xmlns:a16="http://schemas.microsoft.com/office/drawing/2014/main" id="{4E43DB0A-3AA9-4F6B-9262-796FABF959D3}"/>
              </a:ext>
            </a:extLst>
          </p:cNvPr>
          <p:cNvSpPr txBox="1">
            <a:spLocks/>
          </p:cNvSpPr>
          <p:nvPr/>
        </p:nvSpPr>
        <p:spPr>
          <a:xfrm>
            <a:off x="419100" y="259963"/>
            <a:ext cx="11772900" cy="387798"/>
          </a:xfrm>
          <a:prstGeom prst="rect">
            <a:avLst/>
          </a:prstGeom>
        </p:spPr>
        <p:txBody>
          <a:bodyPr vert="horz" wrap="square" lIns="0" tIns="0" rIns="0" bIns="0" rtlCol="0" anchor="ctr">
            <a:spAutoFit/>
          </a:bodyPr>
          <a:lstStyle>
            <a:defPPr>
              <a:defRPr lang="en-US"/>
            </a:defPPr>
            <a:lvl1pPr>
              <a:lnSpc>
                <a:spcPct val="90000"/>
              </a:lnSpc>
              <a:spcBef>
                <a:spcPct val="0"/>
              </a:spcBef>
              <a:buNone/>
              <a:defRPr sz="2800" b="1">
                <a:solidFill>
                  <a:srgbClr val="002060"/>
                </a:solidFill>
                <a:latin typeface="Century Gothic" panose="020B0502020202020204" pitchFamily="34" charset="0"/>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2800" b="1" i="0" u="none" strike="noStrike" kern="1200" cap="none" spc="0" normalizeH="0" baseline="0" noProof="0" dirty="0">
                <a:ln>
                  <a:noFill/>
                </a:ln>
                <a:solidFill>
                  <a:srgbClr val="002060"/>
                </a:solidFill>
                <a:effectLst/>
                <a:uLnTx/>
                <a:uFillTx/>
                <a:latin typeface="Century Gothic" panose="020B0502020202020204" pitchFamily="34" charset="0"/>
                <a:ea typeface="+mj-ea"/>
                <a:cs typeface="+mj-cs"/>
              </a:rPr>
              <a:t>Example for Use case testing</a:t>
            </a:r>
          </a:p>
        </p:txBody>
      </p:sp>
      <p:pic>
        <p:nvPicPr>
          <p:cNvPr id="5" name="Picture 4">
            <a:extLst>
              <a:ext uri="{FF2B5EF4-FFF2-40B4-BE49-F238E27FC236}">
                <a16:creationId xmlns:a16="http://schemas.microsoft.com/office/drawing/2014/main" id="{C7130B96-8041-41AF-B7F5-27DDA2CEBA0A}"/>
              </a:ext>
            </a:extLst>
          </p:cNvPr>
          <p:cNvPicPr>
            <a:picLocks noChangeAspect="1"/>
          </p:cNvPicPr>
          <p:nvPr/>
        </p:nvPicPr>
        <p:blipFill>
          <a:blip r:embed="rId3"/>
          <a:stretch>
            <a:fillRect/>
          </a:stretch>
        </p:blipFill>
        <p:spPr>
          <a:xfrm>
            <a:off x="3124200" y="1331228"/>
            <a:ext cx="5943599" cy="4783437"/>
          </a:xfrm>
          <a:prstGeom prst="rect">
            <a:avLst/>
          </a:prstGeom>
        </p:spPr>
      </p:pic>
    </p:spTree>
    <p:extLst>
      <p:ext uri="{BB962C8B-B14F-4D97-AF65-F5344CB8AC3E}">
        <p14:creationId xmlns:p14="http://schemas.microsoft.com/office/powerpoint/2010/main" val="3032441179"/>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1A2BB09-A5E5-4C97-8C39-6B1566B81671}"/>
              </a:ext>
            </a:extLst>
          </p:cNvPr>
          <p:cNvPicPr>
            <a:picLocks noGrp="1" noChangeAspect="1"/>
          </p:cNvPicPr>
          <p:nvPr>
            <p:ph idx="1"/>
          </p:nvPr>
        </p:nvPicPr>
        <p:blipFill rotWithShape="1">
          <a:blip r:embed="rId3"/>
          <a:srcRect t="4661"/>
          <a:stretch/>
        </p:blipFill>
        <p:spPr>
          <a:xfrm>
            <a:off x="1845128" y="1037884"/>
            <a:ext cx="10346871" cy="5820116"/>
          </a:xfrm>
          <a:prstGeom prst="rect">
            <a:avLst/>
          </a:prstGeom>
        </p:spPr>
      </p:pic>
      <p:sp>
        <p:nvSpPr>
          <p:cNvPr id="20" name="Slide Number Placeholder 19"/>
          <p:cNvSpPr>
            <a:spLocks noGrp="1"/>
          </p:cNvSpPr>
          <p:nvPr>
            <p:ph type="sldNum" sz="quarter" idx="12"/>
          </p:nvPr>
        </p:nvSpPr>
        <p:spPr>
          <a:xfrm>
            <a:off x="8610600" y="6356350"/>
            <a:ext cx="2743200"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B09409A4-9D46-4BAC-B8EF-0CA40A53263A}" type="slidenum">
              <a:rPr kumimoji="0" lang="en-US" sz="1200" b="0" i="0" u="none" strike="noStrike" cap="none" spc="0" normalizeH="0" baseline="0" noProof="0">
                <a:ln>
                  <a:noFill/>
                </a:ln>
                <a:solidFill>
                  <a:srgbClr val="FFFFFF"/>
                </a:solidFill>
                <a:effectLst/>
                <a:uLnTx/>
                <a:uFillTx/>
                <a:latin typeface="+mn-lt"/>
                <a:ea typeface="+mn-ea"/>
                <a:cs typeface="+mn-cs"/>
              </a:rPr>
              <a:pPr marR="0" lvl="0" indent="0" fontAlgn="auto">
                <a:spcBef>
                  <a:spcPts val="0"/>
                </a:spcBef>
                <a:spcAft>
                  <a:spcPts val="600"/>
                </a:spcAft>
                <a:buClrTx/>
                <a:buSzTx/>
                <a:buFontTx/>
                <a:buNone/>
                <a:tabLst/>
                <a:defRPr/>
              </a:pPr>
              <a:t>7</a:t>
            </a:fld>
            <a:endParaRPr kumimoji="0" lang="en-US" sz="1200" b="0" i="0" u="none" strike="noStrike" cap="none" spc="0" normalizeH="0" baseline="0" noProof="0">
              <a:ln>
                <a:noFill/>
              </a:ln>
              <a:solidFill>
                <a:srgbClr val="FFFFFF"/>
              </a:solidFill>
              <a:effectLst/>
              <a:uLnTx/>
              <a:uFillTx/>
              <a:latin typeface="+mn-lt"/>
              <a:ea typeface="+mn-ea"/>
              <a:cs typeface="+mn-cs"/>
            </a:endParaRPr>
          </a:p>
        </p:txBody>
      </p:sp>
      <p:sp>
        <p:nvSpPr>
          <p:cNvPr id="12" name="Title 1">
            <a:extLst>
              <a:ext uri="{FF2B5EF4-FFF2-40B4-BE49-F238E27FC236}">
                <a16:creationId xmlns:a16="http://schemas.microsoft.com/office/drawing/2014/main" id="{4E43DB0A-3AA9-4F6B-9262-796FABF959D3}"/>
              </a:ext>
            </a:extLst>
          </p:cNvPr>
          <p:cNvSpPr txBox="1">
            <a:spLocks/>
          </p:cNvSpPr>
          <p:nvPr/>
        </p:nvSpPr>
        <p:spPr>
          <a:xfrm>
            <a:off x="419100" y="259963"/>
            <a:ext cx="11772900" cy="387798"/>
          </a:xfrm>
          <a:prstGeom prst="rect">
            <a:avLst/>
          </a:prstGeom>
        </p:spPr>
        <p:txBody>
          <a:bodyPr vert="horz" wrap="square" lIns="0" tIns="0" rIns="0" bIns="0" rtlCol="0" anchor="ctr">
            <a:spAutoFit/>
          </a:bodyPr>
          <a:lstStyle>
            <a:defPPr>
              <a:defRPr lang="en-US"/>
            </a:defPPr>
            <a:lvl1pPr>
              <a:lnSpc>
                <a:spcPct val="90000"/>
              </a:lnSpc>
              <a:spcBef>
                <a:spcPct val="0"/>
              </a:spcBef>
              <a:buNone/>
              <a:defRPr sz="2800" b="1">
                <a:solidFill>
                  <a:srgbClr val="002060"/>
                </a:solidFill>
                <a:latin typeface="Century Gothic" panose="020B0502020202020204" pitchFamily="34" charset="0"/>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2800" b="1" i="0" u="none" strike="noStrike" kern="1200" cap="none" spc="0" normalizeH="0" baseline="0" noProof="0" dirty="0">
                <a:ln>
                  <a:noFill/>
                </a:ln>
                <a:solidFill>
                  <a:srgbClr val="002060"/>
                </a:solidFill>
                <a:effectLst/>
                <a:uLnTx/>
                <a:uFillTx/>
                <a:latin typeface="Century Gothic" panose="020B0502020202020204" pitchFamily="34" charset="0"/>
                <a:ea typeface="+mj-ea"/>
                <a:cs typeface="+mj-cs"/>
              </a:rPr>
              <a:t>Exploratory testing</a:t>
            </a:r>
          </a:p>
        </p:txBody>
      </p:sp>
    </p:spTree>
    <p:extLst>
      <p:ext uri="{BB962C8B-B14F-4D97-AF65-F5344CB8AC3E}">
        <p14:creationId xmlns:p14="http://schemas.microsoft.com/office/powerpoint/2010/main" val="3960105309"/>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5505013"/>
      </p:ext>
    </p:extLst>
  </p:cSld>
  <p:clrMapOvr>
    <a:masterClrMapping/>
  </p:clrMapOvr>
</p:sld>
</file>

<file path=ppt/theme/theme1.xml><?xml version="1.0" encoding="utf-8"?>
<a:theme xmlns:a="http://schemas.openxmlformats.org/drawingml/2006/main" name="1_Custom Design">
  <a:themeElements>
    <a:clrScheme name="ZenQ - Color Pallette">
      <a:dk1>
        <a:srgbClr val="3B3838"/>
      </a:dk1>
      <a:lt1>
        <a:srgbClr val="FFFFFF"/>
      </a:lt1>
      <a:dk2>
        <a:srgbClr val="2474B8"/>
      </a:dk2>
      <a:lt2>
        <a:srgbClr val="9B9797"/>
      </a:lt2>
      <a:accent1>
        <a:srgbClr val="2499FF"/>
      </a:accent1>
      <a:accent2>
        <a:srgbClr val="2499FF"/>
      </a:accent2>
      <a:accent3>
        <a:srgbClr val="B9DEFF"/>
      </a:accent3>
      <a:accent4>
        <a:srgbClr val="F18309"/>
      </a:accent4>
      <a:accent5>
        <a:srgbClr val="F79428"/>
      </a:accent5>
      <a:accent6>
        <a:srgbClr val="9A58CC"/>
      </a:accent6>
      <a:hlink>
        <a:srgbClr val="F18309"/>
      </a:hlink>
      <a:folHlink>
        <a:srgbClr val="9B9797"/>
      </a:folHlink>
    </a:clrScheme>
    <a:fontScheme name="ZenQ Fonts">
      <a:majorFont>
        <a:latin typeface="Century Gothic"/>
        <a:ea typeface=""/>
        <a:cs typeface=""/>
      </a:majorFont>
      <a:minorFont>
        <a:latin typeface="Calibri"/>
        <a:ea typeface=""/>
        <a:cs typeface=""/>
      </a:minorFont>
    </a:fontScheme>
    <a:fmtScheme name="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69E1474D187694E9C6ABD4ECB6FB733" ma:contentTypeVersion="10" ma:contentTypeDescription="Create a new document." ma:contentTypeScope="" ma:versionID="a6f3ca26a6575c2a27998ef5e63b1338">
  <xsd:schema xmlns:xsd="http://www.w3.org/2001/XMLSchema" xmlns:xs="http://www.w3.org/2001/XMLSchema" xmlns:p="http://schemas.microsoft.com/office/2006/metadata/properties" xmlns:ns3="e79ff5dc-543b-49c5-8e0c-0cba911a9d88" xmlns:ns4="0fb9a92b-e6f0-47eb-8980-17b7e8c91d8e" targetNamespace="http://schemas.microsoft.com/office/2006/metadata/properties" ma:root="true" ma:fieldsID="41a2dcb3134c6bf49a605cbebb741aa8" ns3:_="" ns4:_="">
    <xsd:import namespace="e79ff5dc-543b-49c5-8e0c-0cba911a9d88"/>
    <xsd:import namespace="0fb9a92b-e6f0-47eb-8980-17b7e8c91d8e"/>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79ff5dc-543b-49c5-8e0c-0cba911a9d8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fb9a92b-e6f0-47eb-8980-17b7e8c91d8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68D5E64-B6AC-4FCD-B3A6-8A08C1CC953E}">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52363D47-CDA8-4433-A43A-BB58C2D37AC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79ff5dc-543b-49c5-8e0c-0cba911a9d88"/>
    <ds:schemaRef ds:uri="0fb9a92b-e6f0-47eb-8980-17b7e8c91d8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2A691C8-A658-4B8A-B1F9-B439BBE17C3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45</TotalTime>
  <Words>241</Words>
  <Application>Microsoft Office PowerPoint</Application>
  <PresentationFormat>Widescreen</PresentationFormat>
  <Paragraphs>43</Paragraphs>
  <Slides>8</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Century Gothic</vt:lpstr>
      <vt:lpstr>Times New Roman</vt:lpstr>
      <vt:lpstr>Verdana</vt:lpstr>
      <vt:lpstr>Wingdings</vt:lpstr>
      <vt:lpstr>1_Custom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Hima Chilukuru</dc:creator>
  <cp:lastModifiedBy>Hima Chilukuru</cp:lastModifiedBy>
  <cp:revision>14</cp:revision>
  <dcterms:created xsi:type="dcterms:W3CDTF">2020-01-28T10:05:23Z</dcterms:created>
  <dcterms:modified xsi:type="dcterms:W3CDTF">2020-07-16T03:57:46Z</dcterms:modified>
</cp:coreProperties>
</file>