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4"/>
  </p:notesMasterIdLst>
  <p:handoutMasterIdLst>
    <p:handoutMasterId r:id="rId25"/>
  </p:handoutMasterIdLst>
  <p:sldIdLst>
    <p:sldId id="260" r:id="rId2"/>
    <p:sldId id="264" r:id="rId3"/>
    <p:sldId id="308" r:id="rId4"/>
    <p:sldId id="309" r:id="rId5"/>
    <p:sldId id="310" r:id="rId6"/>
    <p:sldId id="312" r:id="rId7"/>
    <p:sldId id="289" r:id="rId8"/>
    <p:sldId id="291" r:id="rId9"/>
    <p:sldId id="296" r:id="rId10"/>
    <p:sldId id="305" r:id="rId11"/>
    <p:sldId id="300" r:id="rId12"/>
    <p:sldId id="298" r:id="rId13"/>
    <p:sldId id="302" r:id="rId14"/>
    <p:sldId id="303" r:id="rId15"/>
    <p:sldId id="294" r:id="rId16"/>
    <p:sldId id="295" r:id="rId17"/>
    <p:sldId id="297" r:id="rId18"/>
    <p:sldId id="288" r:id="rId19"/>
    <p:sldId id="299" r:id="rId20"/>
    <p:sldId id="315" r:id="rId21"/>
    <p:sldId id="272" r:id="rId22"/>
    <p:sldId id="2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79428"/>
    <a:srgbClr val="FFFFFF"/>
    <a:srgbClr val="2474B8"/>
    <a:srgbClr val="3B3838"/>
    <a:srgbClr val="9B9797"/>
    <a:srgbClr val="4A206A"/>
    <a:srgbClr val="0077A1"/>
    <a:srgbClr val="652C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26" autoAdjust="0"/>
    <p:restoredTop sz="94660"/>
  </p:normalViewPr>
  <p:slideViewPr>
    <p:cSldViewPr snapToGrid="0">
      <p:cViewPr varScale="1">
        <p:scale>
          <a:sx n="72" d="100"/>
          <a:sy n="72" d="100"/>
        </p:scale>
        <p:origin x="414" y="66"/>
      </p:cViewPr>
      <p:guideLst/>
    </p:cSldViewPr>
  </p:slideViewPr>
  <p:notesTextViewPr>
    <p:cViewPr>
      <p:scale>
        <a:sx n="1" d="1"/>
        <a:sy n="1" d="1"/>
      </p:scale>
      <p:origin x="0" y="0"/>
    </p:cViewPr>
  </p:notesTextViewPr>
  <p:notesViewPr>
    <p:cSldViewPr snapToGrid="0">
      <p:cViewPr varScale="1">
        <p:scale>
          <a:sx n="54" d="100"/>
          <a:sy n="54" d="100"/>
        </p:scale>
        <p:origin x="193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E6C63D0-B29B-4475-8FD9-2D65677819E7}" type="datetimeFigureOut">
              <a:rPr lang="en-IN" smtClean="0"/>
              <a:t>20-07-2020</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82D851-B254-4D10-A085-C7153BF4158F}" type="slidenum">
              <a:rPr lang="en-IN" smtClean="0"/>
              <a:t>‹#›</a:t>
            </a:fld>
            <a:endParaRPr lang="en-IN"/>
          </a:p>
        </p:txBody>
      </p:sp>
    </p:spTree>
    <p:extLst>
      <p:ext uri="{BB962C8B-B14F-4D97-AF65-F5344CB8AC3E}">
        <p14:creationId xmlns:p14="http://schemas.microsoft.com/office/powerpoint/2010/main" val="12184881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766B60-3555-4581-9796-5FC26CA440B2}" type="datetimeFigureOut">
              <a:rPr lang="en-IN" smtClean="0"/>
              <a:t>20-07-2020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38C4E-77E1-4D72-992F-83D2893C225F}" type="slidenum">
              <a:rPr lang="en-IN" smtClean="0"/>
              <a:t>‹#›</a:t>
            </a:fld>
            <a:endParaRPr lang="en-IN"/>
          </a:p>
        </p:txBody>
      </p:sp>
    </p:spTree>
    <p:extLst>
      <p:ext uri="{BB962C8B-B14F-4D97-AF65-F5344CB8AC3E}">
        <p14:creationId xmlns:p14="http://schemas.microsoft.com/office/powerpoint/2010/main" val="3573333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1835597"/>
            <a:ext cx="12192000" cy="5022403"/>
          </a:xfrm>
        </p:spPr>
        <p:txBody>
          <a:bodyPr/>
          <a:lstStyle/>
          <a:p>
            <a:endParaRPr lang="en-IN"/>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6000" y="396000"/>
            <a:ext cx="2693835" cy="1080000"/>
          </a:xfrm>
          <a:prstGeom prst="rect">
            <a:avLst/>
          </a:prstGeom>
        </p:spPr>
      </p:pic>
      <p:sp>
        <p:nvSpPr>
          <p:cNvPr id="9" name="Text Placeholder 8"/>
          <p:cNvSpPr>
            <a:spLocks noGrp="1"/>
          </p:cNvSpPr>
          <p:nvPr>
            <p:ph type="body" sz="quarter" idx="11" hasCustomPrompt="1"/>
          </p:nvPr>
        </p:nvSpPr>
        <p:spPr>
          <a:xfrm>
            <a:off x="-1" y="2238787"/>
            <a:ext cx="6139543" cy="1172070"/>
          </a:xfrm>
        </p:spPr>
        <p:txBody>
          <a:bodyPr lIns="432000" anchor="ctr">
            <a:normAutofit/>
          </a:bodyPr>
          <a:lstStyle>
            <a:lvl1pPr marL="0" indent="0" algn="l">
              <a:buNone/>
              <a:defRPr sz="3600">
                <a:solidFill>
                  <a:srgbClr val="F79428"/>
                </a:solidFill>
                <a:latin typeface="Century Gothic" panose="020B0502020202020204" pitchFamily="34" charset="0"/>
              </a:defRPr>
            </a:lvl1pPr>
          </a:lstStyle>
          <a:p>
            <a:pPr lvl="0"/>
            <a:r>
              <a:rPr lang="en-US" dirty="0"/>
              <a:t>Title heading</a:t>
            </a:r>
            <a:endParaRPr lang="en-IN" dirty="0"/>
          </a:p>
        </p:txBody>
      </p:sp>
      <p:sp>
        <p:nvSpPr>
          <p:cNvPr id="11" name="Text Placeholder 10"/>
          <p:cNvSpPr>
            <a:spLocks noGrp="1"/>
          </p:cNvSpPr>
          <p:nvPr>
            <p:ph type="body" sz="quarter" idx="12" hasCustomPrompt="1"/>
          </p:nvPr>
        </p:nvSpPr>
        <p:spPr>
          <a:xfrm>
            <a:off x="0" y="3286975"/>
            <a:ext cx="4775200" cy="602859"/>
          </a:xfrm>
        </p:spPr>
        <p:txBody>
          <a:bodyPr vert="horz" lIns="432000" tIns="45720" rIns="91440" bIns="45720" rtlCol="0" anchor="ctr">
            <a:normAutofit/>
          </a:bodyPr>
          <a:lstStyle>
            <a:lvl1pPr algn="l">
              <a:defRPr lang="en-IN" sz="2400" dirty="0">
                <a:solidFill>
                  <a:schemeClr val="tx2"/>
                </a:solidFill>
                <a:latin typeface="Century Gothic" panose="020B0502020202020204" pitchFamily="34" charset="0"/>
              </a:defRPr>
            </a:lvl1pPr>
          </a:lstStyle>
          <a:p>
            <a:pPr marL="0" lvl="0" indent="0">
              <a:buNone/>
            </a:pPr>
            <a:r>
              <a:rPr lang="en-US" dirty="0"/>
              <a:t>Sub-heading</a:t>
            </a:r>
            <a:endParaRPr lang="en-IN" dirty="0"/>
          </a:p>
        </p:txBody>
      </p:sp>
      <p:sp>
        <p:nvSpPr>
          <p:cNvPr id="13" name="Text Placeholder 12"/>
          <p:cNvSpPr>
            <a:spLocks noGrp="1"/>
          </p:cNvSpPr>
          <p:nvPr>
            <p:ph type="body" sz="quarter" idx="13" hasCustomPrompt="1"/>
          </p:nvPr>
        </p:nvSpPr>
        <p:spPr>
          <a:xfrm>
            <a:off x="0" y="5529263"/>
            <a:ext cx="3125788" cy="479425"/>
          </a:xfrm>
        </p:spPr>
        <p:txBody>
          <a:bodyPr lIns="432000">
            <a:normAutofit/>
          </a:bodyPr>
          <a:lstStyle>
            <a:lvl1pPr marL="0" indent="0">
              <a:buNone/>
              <a:defRPr sz="1200" baseline="0">
                <a:solidFill>
                  <a:schemeClr val="tx2"/>
                </a:solidFill>
              </a:defRPr>
            </a:lvl1pPr>
          </a:lstStyle>
          <a:p>
            <a:pPr lvl="0"/>
            <a:r>
              <a:rPr lang="en-US" dirty="0"/>
              <a:t>Month  Date, Year</a:t>
            </a:r>
            <a:endParaRPr lang="en-IN" dirty="0"/>
          </a:p>
        </p:txBody>
      </p:sp>
      <p:sp>
        <p:nvSpPr>
          <p:cNvPr id="8" name="SmartArt Placeholder 4"/>
          <p:cNvSpPr>
            <a:spLocks noGrp="1"/>
          </p:cNvSpPr>
          <p:nvPr>
            <p:ph type="dgm" sz="quarter" idx="14" hasCustomPrompt="1"/>
          </p:nvPr>
        </p:nvSpPr>
        <p:spPr>
          <a:xfrm>
            <a:off x="10203996" y="676444"/>
            <a:ext cx="1726746" cy="519112"/>
          </a:xfrm>
        </p:spPr>
        <p:txBody>
          <a:bodyPr/>
          <a:lstStyle>
            <a:lvl1pPr marL="0" indent="0">
              <a:buNone/>
              <a:defRPr/>
            </a:lvl1pPr>
          </a:lstStyle>
          <a:p>
            <a:r>
              <a:rPr lang="en-IN" dirty="0"/>
              <a:t>Co-brand</a:t>
            </a:r>
          </a:p>
        </p:txBody>
      </p:sp>
    </p:spTree>
    <p:extLst>
      <p:ext uri="{BB962C8B-B14F-4D97-AF65-F5344CB8AC3E}">
        <p14:creationId xmlns:p14="http://schemas.microsoft.com/office/powerpoint/2010/main" val="2090098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Footer Placeholder 4"/>
          <p:cNvSpPr>
            <a:spLocks noGrp="1"/>
          </p:cNvSpPr>
          <p:nvPr>
            <p:ph type="ftr" sz="quarter" idx="11"/>
          </p:nvPr>
        </p:nvSpPr>
        <p:spPr>
          <a:xfrm>
            <a:off x="650619" y="6356349"/>
            <a:ext cx="4114800" cy="365125"/>
          </a:xfrm>
        </p:spPr>
        <p:txBody>
          <a:bodyPr/>
          <a:lstStyle>
            <a:lvl1pPr algn="l">
              <a:defRPr sz="1000">
                <a:solidFill>
                  <a:srgbClr val="9B9797"/>
                </a:solidFill>
                <a:latin typeface="Verdana" panose="020B0604030504040204" pitchFamily="34" charset="0"/>
                <a:ea typeface="Verdana" panose="020B0604030504040204" pitchFamily="34" charset="0"/>
                <a:cs typeface="Verdana" panose="020B0604030504040204" pitchFamily="34" charset="0"/>
              </a:defRPr>
            </a:lvl1pPr>
          </a:lstStyle>
          <a:p>
            <a:endParaRPr lang="en-IN" dirty="0"/>
          </a:p>
        </p:txBody>
      </p:sp>
      <p:sp>
        <p:nvSpPr>
          <p:cNvPr id="9" name="Slide Number Placeholder 5"/>
          <p:cNvSpPr>
            <a:spLocks noGrp="1"/>
          </p:cNvSpPr>
          <p:nvPr>
            <p:ph type="sldNum" sz="quarter" idx="12"/>
          </p:nvPr>
        </p:nvSpPr>
        <p:spPr>
          <a:xfrm>
            <a:off x="9088940" y="6356348"/>
            <a:ext cx="2743200" cy="365125"/>
          </a:xfrm>
        </p:spPr>
        <p:txBody>
          <a:bodyPr/>
          <a:lstStyle>
            <a:lvl1pPr>
              <a:defRPr sz="1000">
                <a:solidFill>
                  <a:srgbClr val="9B9797"/>
                </a:solidFill>
                <a:latin typeface="Verdana" panose="020B0604030504040204" pitchFamily="34" charset="0"/>
                <a:ea typeface="Verdana" panose="020B0604030504040204" pitchFamily="34" charset="0"/>
                <a:cs typeface="Verdana" panose="020B0604030504040204" pitchFamily="34" charset="0"/>
              </a:defRPr>
            </a:lvl1pPr>
          </a:lstStyle>
          <a:p>
            <a:fld id="{EB267485-5CA0-476E-96CC-1C7E616F2BCA}" type="slidenum">
              <a:rPr lang="en-IN" smtClean="0"/>
              <a:pPr/>
              <a:t>‹#›</a:t>
            </a:fld>
            <a:endParaRPr lang="en-IN"/>
          </a:p>
        </p:txBody>
      </p:sp>
      <p:cxnSp>
        <p:nvCxnSpPr>
          <p:cNvPr id="10" name="Straight Connector 9"/>
          <p:cNvCxnSpPr/>
          <p:nvPr userDrawn="1"/>
        </p:nvCxnSpPr>
        <p:spPr>
          <a:xfrm>
            <a:off x="751116" y="6365645"/>
            <a:ext cx="10980000" cy="0"/>
          </a:xfrm>
          <a:prstGeom prst="line">
            <a:avLst/>
          </a:prstGeom>
          <a:ln w="3175">
            <a:solidFill>
              <a:srgbClr val="9B9797"/>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sz="quarter" idx="13" hasCustomPrompt="1"/>
          </p:nvPr>
        </p:nvSpPr>
        <p:spPr>
          <a:xfrm>
            <a:off x="1072699" y="2862263"/>
            <a:ext cx="10336834" cy="914400"/>
          </a:xfrm>
        </p:spPr>
        <p:txBody>
          <a:bodyPr/>
          <a:lstStyle>
            <a:lvl1pPr marL="0" indent="0">
              <a:buNone/>
              <a:defRPr/>
            </a:lvl1pPr>
          </a:lstStyle>
          <a:p>
            <a:pPr lvl="0"/>
            <a:r>
              <a:rPr lang="en-US" dirty="0"/>
              <a:t>Blank slide with footer</a:t>
            </a:r>
            <a:endParaRPr lang="en-IN" dirty="0"/>
          </a:p>
        </p:txBody>
      </p:sp>
    </p:spTree>
    <p:extLst>
      <p:ext uri="{BB962C8B-B14F-4D97-AF65-F5344CB8AC3E}">
        <p14:creationId xmlns:p14="http://schemas.microsoft.com/office/powerpoint/2010/main" val="926653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Text Placeholder 2"/>
          <p:cNvSpPr>
            <a:spLocks noGrp="1"/>
          </p:cNvSpPr>
          <p:nvPr>
            <p:ph type="body" sz="quarter" idx="13" hasCustomPrompt="1"/>
          </p:nvPr>
        </p:nvSpPr>
        <p:spPr>
          <a:xfrm>
            <a:off x="1072699" y="2862263"/>
            <a:ext cx="10336834" cy="914400"/>
          </a:xfrm>
        </p:spPr>
        <p:txBody>
          <a:bodyPr/>
          <a:lstStyle>
            <a:lvl1pPr marL="0" indent="0">
              <a:buNone/>
              <a:defRPr/>
            </a:lvl1pPr>
          </a:lstStyle>
          <a:p>
            <a:pPr lvl="0"/>
            <a:r>
              <a:rPr lang="en-US" dirty="0"/>
              <a:t>Blank slide without footer</a:t>
            </a:r>
            <a:endParaRPr lang="en-IN" dirty="0"/>
          </a:p>
        </p:txBody>
      </p:sp>
    </p:spTree>
    <p:extLst>
      <p:ext uri="{BB962C8B-B14F-4D97-AF65-F5344CB8AC3E}">
        <p14:creationId xmlns:p14="http://schemas.microsoft.com/office/powerpoint/2010/main" val="16337652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11" name="Footer Placeholder 4"/>
          <p:cNvSpPr>
            <a:spLocks noGrp="1"/>
          </p:cNvSpPr>
          <p:nvPr>
            <p:ph type="ftr" sz="quarter" idx="11"/>
          </p:nvPr>
        </p:nvSpPr>
        <p:spPr>
          <a:xfrm>
            <a:off x="650619" y="6356349"/>
            <a:ext cx="4114800" cy="365125"/>
          </a:xfrm>
        </p:spPr>
        <p:txBody>
          <a:bodyPr/>
          <a:lstStyle>
            <a:lvl1pPr algn="l">
              <a:defRPr sz="1000">
                <a:solidFill>
                  <a:srgbClr val="9B9797"/>
                </a:solidFill>
                <a:latin typeface="Verdana" panose="020B0604030504040204" pitchFamily="34" charset="0"/>
                <a:ea typeface="Verdana" panose="020B0604030504040204" pitchFamily="34" charset="0"/>
                <a:cs typeface="Verdana" panose="020B0604030504040204" pitchFamily="34" charset="0"/>
              </a:defRPr>
            </a:lvl1pPr>
          </a:lstStyle>
          <a:p>
            <a:endParaRPr lang="en-IN" dirty="0"/>
          </a:p>
        </p:txBody>
      </p:sp>
      <p:sp>
        <p:nvSpPr>
          <p:cNvPr id="12" name="Slide Number Placeholder 5"/>
          <p:cNvSpPr>
            <a:spLocks noGrp="1"/>
          </p:cNvSpPr>
          <p:nvPr>
            <p:ph type="sldNum" sz="quarter" idx="12"/>
          </p:nvPr>
        </p:nvSpPr>
        <p:spPr>
          <a:xfrm>
            <a:off x="9088940" y="6356348"/>
            <a:ext cx="2743200" cy="365125"/>
          </a:xfrm>
        </p:spPr>
        <p:txBody>
          <a:bodyPr/>
          <a:lstStyle>
            <a:lvl1pPr>
              <a:defRPr sz="1000">
                <a:solidFill>
                  <a:srgbClr val="9B9797"/>
                </a:solidFill>
                <a:latin typeface="Verdana" panose="020B0604030504040204" pitchFamily="34" charset="0"/>
                <a:ea typeface="Verdana" panose="020B0604030504040204" pitchFamily="34" charset="0"/>
                <a:cs typeface="Verdana" panose="020B0604030504040204" pitchFamily="34" charset="0"/>
              </a:defRPr>
            </a:lvl1pPr>
          </a:lstStyle>
          <a:p>
            <a:fld id="{EB267485-5CA0-476E-96CC-1C7E616F2BCA}" type="slidenum">
              <a:rPr lang="en-IN" smtClean="0"/>
              <a:pPr/>
              <a:t>‹#›</a:t>
            </a:fld>
            <a:endParaRPr lang="en-IN"/>
          </a:p>
        </p:txBody>
      </p:sp>
      <p:cxnSp>
        <p:nvCxnSpPr>
          <p:cNvPr id="13" name="Straight Connector 12"/>
          <p:cNvCxnSpPr/>
          <p:nvPr userDrawn="1"/>
        </p:nvCxnSpPr>
        <p:spPr>
          <a:xfrm>
            <a:off x="751116" y="6365645"/>
            <a:ext cx="10980000" cy="0"/>
          </a:xfrm>
          <a:prstGeom prst="line">
            <a:avLst/>
          </a:prstGeom>
          <a:ln w="3175">
            <a:solidFill>
              <a:srgbClr val="9B979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2089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1" name="Footer Placeholder 4"/>
          <p:cNvSpPr>
            <a:spLocks noGrp="1"/>
          </p:cNvSpPr>
          <p:nvPr>
            <p:ph type="ftr" sz="quarter" idx="11"/>
          </p:nvPr>
        </p:nvSpPr>
        <p:spPr>
          <a:xfrm>
            <a:off x="650619" y="6356349"/>
            <a:ext cx="4114800" cy="365125"/>
          </a:xfrm>
        </p:spPr>
        <p:txBody>
          <a:bodyPr/>
          <a:lstStyle>
            <a:lvl1pPr algn="l">
              <a:defRPr sz="1000">
                <a:solidFill>
                  <a:srgbClr val="9B9797"/>
                </a:solidFill>
                <a:latin typeface="Verdana" panose="020B0604030504040204" pitchFamily="34" charset="0"/>
                <a:ea typeface="Verdana" panose="020B0604030504040204" pitchFamily="34" charset="0"/>
                <a:cs typeface="Verdana" panose="020B0604030504040204" pitchFamily="34" charset="0"/>
              </a:defRPr>
            </a:lvl1pPr>
          </a:lstStyle>
          <a:p>
            <a:endParaRPr lang="en-IN" dirty="0"/>
          </a:p>
        </p:txBody>
      </p:sp>
      <p:sp>
        <p:nvSpPr>
          <p:cNvPr id="12" name="Slide Number Placeholder 5"/>
          <p:cNvSpPr>
            <a:spLocks noGrp="1"/>
          </p:cNvSpPr>
          <p:nvPr>
            <p:ph type="sldNum" sz="quarter" idx="12"/>
          </p:nvPr>
        </p:nvSpPr>
        <p:spPr>
          <a:xfrm>
            <a:off x="9088940" y="6356348"/>
            <a:ext cx="2743200" cy="365125"/>
          </a:xfrm>
        </p:spPr>
        <p:txBody>
          <a:bodyPr/>
          <a:lstStyle>
            <a:lvl1pPr>
              <a:defRPr sz="1000">
                <a:solidFill>
                  <a:srgbClr val="9B9797"/>
                </a:solidFill>
                <a:latin typeface="Verdana" panose="020B0604030504040204" pitchFamily="34" charset="0"/>
                <a:ea typeface="Verdana" panose="020B0604030504040204" pitchFamily="34" charset="0"/>
                <a:cs typeface="Verdana" panose="020B0604030504040204" pitchFamily="34" charset="0"/>
              </a:defRPr>
            </a:lvl1pPr>
          </a:lstStyle>
          <a:p>
            <a:fld id="{EB267485-5CA0-476E-96CC-1C7E616F2BCA}" type="slidenum">
              <a:rPr lang="en-IN" smtClean="0"/>
              <a:pPr/>
              <a:t>‹#›</a:t>
            </a:fld>
            <a:endParaRPr lang="en-IN"/>
          </a:p>
        </p:txBody>
      </p:sp>
      <p:cxnSp>
        <p:nvCxnSpPr>
          <p:cNvPr id="13" name="Straight Connector 12"/>
          <p:cNvCxnSpPr/>
          <p:nvPr userDrawn="1"/>
        </p:nvCxnSpPr>
        <p:spPr>
          <a:xfrm>
            <a:off x="751116" y="6365645"/>
            <a:ext cx="10980000" cy="0"/>
          </a:xfrm>
          <a:prstGeom prst="line">
            <a:avLst/>
          </a:prstGeom>
          <a:ln w="3175">
            <a:solidFill>
              <a:srgbClr val="9B979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027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Footer Placeholder 4"/>
          <p:cNvSpPr>
            <a:spLocks noGrp="1"/>
          </p:cNvSpPr>
          <p:nvPr>
            <p:ph type="ftr" sz="quarter" idx="11"/>
          </p:nvPr>
        </p:nvSpPr>
        <p:spPr>
          <a:xfrm>
            <a:off x="650619" y="6356349"/>
            <a:ext cx="4114800" cy="365125"/>
          </a:xfrm>
        </p:spPr>
        <p:txBody>
          <a:bodyPr/>
          <a:lstStyle>
            <a:lvl1pPr algn="l">
              <a:defRPr sz="1000">
                <a:solidFill>
                  <a:srgbClr val="9B9797"/>
                </a:solidFill>
                <a:latin typeface="Verdana" panose="020B0604030504040204" pitchFamily="34" charset="0"/>
                <a:ea typeface="Verdana" panose="020B0604030504040204" pitchFamily="34" charset="0"/>
                <a:cs typeface="Verdana" panose="020B0604030504040204" pitchFamily="34" charset="0"/>
              </a:defRPr>
            </a:lvl1pPr>
          </a:lstStyle>
          <a:p>
            <a:endParaRPr lang="en-IN" dirty="0"/>
          </a:p>
        </p:txBody>
      </p:sp>
      <p:sp>
        <p:nvSpPr>
          <p:cNvPr id="11" name="Slide Number Placeholder 5"/>
          <p:cNvSpPr>
            <a:spLocks noGrp="1"/>
          </p:cNvSpPr>
          <p:nvPr>
            <p:ph type="sldNum" sz="quarter" idx="12"/>
          </p:nvPr>
        </p:nvSpPr>
        <p:spPr>
          <a:xfrm>
            <a:off x="9088940" y="6356348"/>
            <a:ext cx="2743200" cy="365125"/>
          </a:xfrm>
        </p:spPr>
        <p:txBody>
          <a:bodyPr/>
          <a:lstStyle>
            <a:lvl1pPr>
              <a:defRPr sz="1000">
                <a:solidFill>
                  <a:srgbClr val="9B9797"/>
                </a:solidFill>
                <a:latin typeface="Verdana" panose="020B0604030504040204" pitchFamily="34" charset="0"/>
                <a:ea typeface="Verdana" panose="020B0604030504040204" pitchFamily="34" charset="0"/>
                <a:cs typeface="Verdana" panose="020B0604030504040204" pitchFamily="34" charset="0"/>
              </a:defRPr>
            </a:lvl1pPr>
          </a:lstStyle>
          <a:p>
            <a:fld id="{EB267485-5CA0-476E-96CC-1C7E616F2BCA}" type="slidenum">
              <a:rPr lang="en-IN" smtClean="0"/>
              <a:pPr/>
              <a:t>‹#›</a:t>
            </a:fld>
            <a:endParaRPr lang="en-IN"/>
          </a:p>
        </p:txBody>
      </p:sp>
      <p:cxnSp>
        <p:nvCxnSpPr>
          <p:cNvPr id="12" name="Straight Connector 11"/>
          <p:cNvCxnSpPr/>
          <p:nvPr userDrawn="1"/>
        </p:nvCxnSpPr>
        <p:spPr>
          <a:xfrm>
            <a:off x="751116" y="6365645"/>
            <a:ext cx="10980000" cy="0"/>
          </a:xfrm>
          <a:prstGeom prst="line">
            <a:avLst/>
          </a:prstGeom>
          <a:ln w="3175">
            <a:solidFill>
              <a:srgbClr val="9B979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86404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Footer Placeholder 4"/>
          <p:cNvSpPr>
            <a:spLocks noGrp="1"/>
          </p:cNvSpPr>
          <p:nvPr>
            <p:ph type="ftr" sz="quarter" idx="11"/>
          </p:nvPr>
        </p:nvSpPr>
        <p:spPr>
          <a:xfrm>
            <a:off x="650619" y="6356349"/>
            <a:ext cx="4114800" cy="365125"/>
          </a:xfrm>
        </p:spPr>
        <p:txBody>
          <a:bodyPr/>
          <a:lstStyle>
            <a:lvl1pPr algn="l">
              <a:defRPr sz="1000">
                <a:solidFill>
                  <a:srgbClr val="9B9797"/>
                </a:solidFill>
                <a:latin typeface="Verdana" panose="020B0604030504040204" pitchFamily="34" charset="0"/>
                <a:ea typeface="Verdana" panose="020B0604030504040204" pitchFamily="34" charset="0"/>
                <a:cs typeface="Verdana" panose="020B0604030504040204" pitchFamily="34" charset="0"/>
              </a:defRPr>
            </a:lvl1pPr>
          </a:lstStyle>
          <a:p>
            <a:endParaRPr lang="en-IN" dirty="0"/>
          </a:p>
        </p:txBody>
      </p:sp>
      <p:sp>
        <p:nvSpPr>
          <p:cNvPr id="11" name="Slide Number Placeholder 5"/>
          <p:cNvSpPr>
            <a:spLocks noGrp="1"/>
          </p:cNvSpPr>
          <p:nvPr>
            <p:ph type="sldNum" sz="quarter" idx="12"/>
          </p:nvPr>
        </p:nvSpPr>
        <p:spPr>
          <a:xfrm>
            <a:off x="9088940" y="6356348"/>
            <a:ext cx="2743200" cy="365125"/>
          </a:xfrm>
        </p:spPr>
        <p:txBody>
          <a:bodyPr/>
          <a:lstStyle>
            <a:lvl1pPr>
              <a:defRPr sz="1000">
                <a:solidFill>
                  <a:srgbClr val="9B9797"/>
                </a:solidFill>
                <a:latin typeface="Verdana" panose="020B0604030504040204" pitchFamily="34" charset="0"/>
                <a:ea typeface="Verdana" panose="020B0604030504040204" pitchFamily="34" charset="0"/>
                <a:cs typeface="Verdana" panose="020B0604030504040204" pitchFamily="34" charset="0"/>
              </a:defRPr>
            </a:lvl1pPr>
          </a:lstStyle>
          <a:p>
            <a:fld id="{EB267485-5CA0-476E-96CC-1C7E616F2BCA}" type="slidenum">
              <a:rPr lang="en-IN" smtClean="0"/>
              <a:pPr/>
              <a:t>‹#›</a:t>
            </a:fld>
            <a:endParaRPr lang="en-IN"/>
          </a:p>
        </p:txBody>
      </p:sp>
      <p:cxnSp>
        <p:nvCxnSpPr>
          <p:cNvPr id="12" name="Straight Connector 11"/>
          <p:cNvCxnSpPr/>
          <p:nvPr userDrawn="1"/>
        </p:nvCxnSpPr>
        <p:spPr>
          <a:xfrm>
            <a:off x="751116" y="6365645"/>
            <a:ext cx="10980000" cy="0"/>
          </a:xfrm>
          <a:prstGeom prst="line">
            <a:avLst/>
          </a:prstGeom>
          <a:ln w="3175">
            <a:solidFill>
              <a:srgbClr val="9B979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2568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
        <p:nvSpPr>
          <p:cNvPr id="7" name="Rectangle 6"/>
          <p:cNvSpPr/>
          <p:nvPr userDrawn="1"/>
        </p:nvSpPr>
        <p:spPr>
          <a:xfrm>
            <a:off x="369010" y="4782504"/>
            <a:ext cx="7611035" cy="14275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square" rtlCol="0" anchor="b" anchorCtr="0"/>
          <a:lstStyle/>
          <a:p>
            <a:pPr algn="ctr"/>
            <a:r>
              <a:rPr lang="en-IN" dirty="0">
                <a:solidFill>
                  <a:srgbClr val="7332A4"/>
                </a:solidFill>
              </a:rPr>
              <a:t>Preferably for text headlines or for use in infographics</a:t>
            </a:r>
          </a:p>
        </p:txBody>
      </p:sp>
      <p:sp>
        <p:nvSpPr>
          <p:cNvPr id="8" name="Rectangle 7"/>
          <p:cNvSpPr/>
          <p:nvPr userDrawn="1"/>
        </p:nvSpPr>
        <p:spPr>
          <a:xfrm>
            <a:off x="2744924" y="2057938"/>
            <a:ext cx="1245705" cy="576000"/>
          </a:xfrm>
          <a:prstGeom prst="rect">
            <a:avLst/>
          </a:prstGeom>
          <a:solidFill>
            <a:srgbClr val="2474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userDrawn="1"/>
        </p:nvSpPr>
        <p:spPr>
          <a:xfrm>
            <a:off x="2652162" y="2589755"/>
            <a:ext cx="1645002" cy="276999"/>
          </a:xfrm>
          <a:prstGeom prst="rect">
            <a:avLst/>
          </a:prstGeom>
          <a:noFill/>
        </p:spPr>
        <p:txBody>
          <a:bodyPr wrap="none" rtlCol="0">
            <a:spAutoFit/>
          </a:bodyPr>
          <a:lstStyle/>
          <a:p>
            <a:r>
              <a:rPr lang="en-IN" sz="1200" dirty="0">
                <a:latin typeface="Verdana" panose="020B0604030504040204" pitchFamily="34" charset="0"/>
                <a:ea typeface="Verdana" panose="020B0604030504040204" pitchFamily="34" charset="0"/>
                <a:cs typeface="Verdana" panose="020B0604030504040204" pitchFamily="34" charset="0"/>
              </a:rPr>
              <a:t>RGB: 36, 116, 184</a:t>
            </a:r>
          </a:p>
        </p:txBody>
      </p:sp>
      <p:sp>
        <p:nvSpPr>
          <p:cNvPr id="13" name="TextBox 12"/>
          <p:cNvSpPr txBox="1"/>
          <p:nvPr userDrawn="1"/>
        </p:nvSpPr>
        <p:spPr>
          <a:xfrm>
            <a:off x="542059" y="526566"/>
            <a:ext cx="2327881" cy="461665"/>
          </a:xfrm>
          <a:prstGeom prst="rect">
            <a:avLst/>
          </a:prstGeom>
          <a:noFill/>
        </p:spPr>
        <p:txBody>
          <a:bodyPr wrap="none" rtlCol="0">
            <a:spAutoFit/>
          </a:bodyPr>
          <a:lstStyle/>
          <a:p>
            <a:r>
              <a:rPr lang="en-IN" sz="2400" u="sng" dirty="0">
                <a:solidFill>
                  <a:srgbClr val="F79428"/>
                </a:solidFill>
                <a:latin typeface="Century Gothic" panose="020B0502020202020204" pitchFamily="34" charset="0"/>
              </a:rPr>
              <a:t>Colour Palette</a:t>
            </a:r>
          </a:p>
        </p:txBody>
      </p:sp>
      <p:sp>
        <p:nvSpPr>
          <p:cNvPr id="14" name="TextBox 13"/>
          <p:cNvSpPr txBox="1"/>
          <p:nvPr userDrawn="1"/>
        </p:nvSpPr>
        <p:spPr>
          <a:xfrm>
            <a:off x="543336" y="1696672"/>
            <a:ext cx="1649875" cy="369332"/>
          </a:xfrm>
          <a:prstGeom prst="rect">
            <a:avLst/>
          </a:prstGeom>
          <a:noFill/>
        </p:spPr>
        <p:txBody>
          <a:bodyPr wrap="none" rtlCol="0">
            <a:spAutoFit/>
          </a:bodyPr>
          <a:lstStyle/>
          <a:p>
            <a:r>
              <a:rPr lang="en-IN" dirty="0"/>
              <a:t>Primary colours</a:t>
            </a:r>
          </a:p>
        </p:txBody>
      </p:sp>
      <p:sp>
        <p:nvSpPr>
          <p:cNvPr id="15" name="Rectangle 14"/>
          <p:cNvSpPr/>
          <p:nvPr userDrawn="1"/>
        </p:nvSpPr>
        <p:spPr>
          <a:xfrm>
            <a:off x="636098" y="3005646"/>
            <a:ext cx="1245705" cy="576000"/>
          </a:xfrm>
          <a:prstGeom prst="rect">
            <a:avLst/>
          </a:prstGeom>
          <a:solidFill>
            <a:srgbClr val="F79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userDrawn="1"/>
        </p:nvSpPr>
        <p:spPr>
          <a:xfrm>
            <a:off x="535903" y="3536678"/>
            <a:ext cx="1699504" cy="276999"/>
          </a:xfrm>
          <a:prstGeom prst="rect">
            <a:avLst/>
          </a:prstGeom>
          <a:noFill/>
        </p:spPr>
        <p:txBody>
          <a:bodyPr wrap="none" rtlCol="0">
            <a:spAutoFit/>
          </a:bodyPr>
          <a:lstStyle/>
          <a:p>
            <a:r>
              <a:rPr lang="en-IN" sz="1200" dirty="0">
                <a:latin typeface="Verdana" panose="020B0604030504040204" pitchFamily="34" charset="0"/>
                <a:ea typeface="Verdana" panose="020B0604030504040204" pitchFamily="34" charset="0"/>
                <a:cs typeface="Verdana" panose="020B0604030504040204" pitchFamily="34" charset="0"/>
              </a:rPr>
              <a:t>RGB: 247, 148, 40</a:t>
            </a:r>
          </a:p>
        </p:txBody>
      </p:sp>
      <p:sp>
        <p:nvSpPr>
          <p:cNvPr id="17" name="Rectangle 16"/>
          <p:cNvSpPr/>
          <p:nvPr userDrawn="1"/>
        </p:nvSpPr>
        <p:spPr>
          <a:xfrm>
            <a:off x="2734116" y="3933157"/>
            <a:ext cx="1245705" cy="576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userDrawn="1"/>
        </p:nvSpPr>
        <p:spPr>
          <a:xfrm>
            <a:off x="2628101" y="4451717"/>
            <a:ext cx="1449436" cy="276999"/>
          </a:xfrm>
          <a:prstGeom prst="rect">
            <a:avLst/>
          </a:prstGeom>
          <a:noFill/>
        </p:spPr>
        <p:txBody>
          <a:bodyPr wrap="none" rtlCol="0">
            <a:spAutoFit/>
          </a:bodyPr>
          <a:lstStyle/>
          <a:p>
            <a:r>
              <a:rPr lang="en-IN" sz="1200" dirty="0">
                <a:latin typeface="Verdana" panose="020B0604030504040204" pitchFamily="34" charset="0"/>
                <a:ea typeface="Verdana" panose="020B0604030504040204" pitchFamily="34" charset="0"/>
                <a:cs typeface="Verdana" panose="020B0604030504040204" pitchFamily="34" charset="0"/>
              </a:rPr>
              <a:t>RGB: 59, 56, 56</a:t>
            </a:r>
          </a:p>
        </p:txBody>
      </p:sp>
      <p:sp>
        <p:nvSpPr>
          <p:cNvPr id="19" name="TextBox 18"/>
          <p:cNvSpPr txBox="1"/>
          <p:nvPr userDrawn="1"/>
        </p:nvSpPr>
        <p:spPr>
          <a:xfrm>
            <a:off x="2643801" y="1681925"/>
            <a:ext cx="1896417" cy="369332"/>
          </a:xfrm>
          <a:prstGeom prst="rect">
            <a:avLst/>
          </a:prstGeom>
          <a:noFill/>
        </p:spPr>
        <p:txBody>
          <a:bodyPr wrap="none" rtlCol="0">
            <a:spAutoFit/>
          </a:bodyPr>
          <a:lstStyle/>
          <a:p>
            <a:r>
              <a:rPr lang="en-IN" dirty="0"/>
              <a:t>Secondary colours</a:t>
            </a:r>
          </a:p>
        </p:txBody>
      </p:sp>
      <p:sp>
        <p:nvSpPr>
          <p:cNvPr id="20" name="Rectangle 19"/>
          <p:cNvSpPr/>
          <p:nvPr userDrawn="1"/>
        </p:nvSpPr>
        <p:spPr>
          <a:xfrm>
            <a:off x="4422090" y="2066004"/>
            <a:ext cx="1245705" cy="576000"/>
          </a:xfrm>
          <a:prstGeom prst="rect">
            <a:avLst/>
          </a:prstGeom>
          <a:solidFill>
            <a:srgbClr val="24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p:cNvSpPr txBox="1"/>
          <p:nvPr userDrawn="1"/>
        </p:nvSpPr>
        <p:spPr>
          <a:xfrm>
            <a:off x="4329328" y="2598804"/>
            <a:ext cx="1645002" cy="276999"/>
          </a:xfrm>
          <a:prstGeom prst="rect">
            <a:avLst/>
          </a:prstGeom>
          <a:noFill/>
        </p:spPr>
        <p:txBody>
          <a:bodyPr wrap="none" rtlCol="0">
            <a:spAutoFit/>
          </a:bodyPr>
          <a:lstStyle/>
          <a:p>
            <a:r>
              <a:rPr lang="en-IN" sz="1200" dirty="0">
                <a:latin typeface="Verdana" panose="020B0604030504040204" pitchFamily="34" charset="0"/>
                <a:ea typeface="Verdana" panose="020B0604030504040204" pitchFamily="34" charset="0"/>
                <a:cs typeface="Verdana" panose="020B0604030504040204" pitchFamily="34" charset="0"/>
              </a:rPr>
              <a:t>RGB: 36, 153, 255</a:t>
            </a:r>
          </a:p>
        </p:txBody>
      </p:sp>
      <p:sp>
        <p:nvSpPr>
          <p:cNvPr id="22" name="Rectangle 21"/>
          <p:cNvSpPr/>
          <p:nvPr userDrawn="1"/>
        </p:nvSpPr>
        <p:spPr>
          <a:xfrm>
            <a:off x="6080346" y="2066004"/>
            <a:ext cx="1245705" cy="576000"/>
          </a:xfrm>
          <a:prstGeom prst="rect">
            <a:avLst/>
          </a:prstGeom>
          <a:solidFill>
            <a:srgbClr val="B9D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p:cNvSpPr txBox="1"/>
          <p:nvPr userDrawn="1"/>
        </p:nvSpPr>
        <p:spPr>
          <a:xfrm>
            <a:off x="6039949" y="2598804"/>
            <a:ext cx="1742785" cy="276999"/>
          </a:xfrm>
          <a:prstGeom prst="rect">
            <a:avLst/>
          </a:prstGeom>
          <a:noFill/>
        </p:spPr>
        <p:txBody>
          <a:bodyPr wrap="none" rtlCol="0">
            <a:spAutoFit/>
          </a:bodyPr>
          <a:lstStyle/>
          <a:p>
            <a:r>
              <a:rPr lang="en-IN" sz="1200" dirty="0">
                <a:latin typeface="Verdana" panose="020B0604030504040204" pitchFamily="34" charset="0"/>
                <a:ea typeface="Verdana" panose="020B0604030504040204" pitchFamily="34" charset="0"/>
                <a:cs typeface="Verdana" panose="020B0604030504040204" pitchFamily="34" charset="0"/>
              </a:rPr>
              <a:t>RGB: 185, 222, 255</a:t>
            </a:r>
          </a:p>
        </p:txBody>
      </p:sp>
      <p:sp>
        <p:nvSpPr>
          <p:cNvPr id="24" name="Rectangle 23"/>
          <p:cNvSpPr/>
          <p:nvPr userDrawn="1"/>
        </p:nvSpPr>
        <p:spPr>
          <a:xfrm>
            <a:off x="2731670" y="3005646"/>
            <a:ext cx="1245705" cy="576000"/>
          </a:xfrm>
          <a:prstGeom prst="rect">
            <a:avLst/>
          </a:prstGeom>
          <a:solidFill>
            <a:srgbClr val="F183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p:cNvSpPr txBox="1"/>
          <p:nvPr userDrawn="1"/>
        </p:nvSpPr>
        <p:spPr>
          <a:xfrm>
            <a:off x="2631475" y="3536678"/>
            <a:ext cx="1547218" cy="276999"/>
          </a:xfrm>
          <a:prstGeom prst="rect">
            <a:avLst/>
          </a:prstGeom>
          <a:noFill/>
        </p:spPr>
        <p:txBody>
          <a:bodyPr wrap="none" rtlCol="0">
            <a:spAutoFit/>
          </a:bodyPr>
          <a:lstStyle/>
          <a:p>
            <a:r>
              <a:rPr lang="en-IN" sz="1200" dirty="0">
                <a:latin typeface="Verdana" panose="020B0604030504040204" pitchFamily="34" charset="0"/>
                <a:ea typeface="Verdana" panose="020B0604030504040204" pitchFamily="34" charset="0"/>
                <a:cs typeface="Verdana" panose="020B0604030504040204" pitchFamily="34" charset="0"/>
              </a:rPr>
              <a:t>RGB: 241, 131, 9</a:t>
            </a:r>
          </a:p>
        </p:txBody>
      </p:sp>
      <p:sp>
        <p:nvSpPr>
          <p:cNvPr id="26" name="Rectangle 25"/>
          <p:cNvSpPr/>
          <p:nvPr userDrawn="1"/>
        </p:nvSpPr>
        <p:spPr>
          <a:xfrm>
            <a:off x="6074525" y="3005646"/>
            <a:ext cx="1245705" cy="576000"/>
          </a:xfrm>
          <a:prstGeom prst="rect">
            <a:avLst/>
          </a:prstGeom>
          <a:solidFill>
            <a:srgbClr val="FBCF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p:cNvSpPr txBox="1"/>
          <p:nvPr userDrawn="1"/>
        </p:nvSpPr>
        <p:spPr>
          <a:xfrm>
            <a:off x="5974330" y="3536678"/>
            <a:ext cx="1742785" cy="276999"/>
          </a:xfrm>
          <a:prstGeom prst="rect">
            <a:avLst/>
          </a:prstGeom>
          <a:noFill/>
        </p:spPr>
        <p:txBody>
          <a:bodyPr wrap="none" rtlCol="0">
            <a:spAutoFit/>
          </a:bodyPr>
          <a:lstStyle/>
          <a:p>
            <a:r>
              <a:rPr lang="en-IN" sz="1200" dirty="0">
                <a:latin typeface="Verdana" panose="020B0604030504040204" pitchFamily="34" charset="0"/>
                <a:ea typeface="Verdana" panose="020B0604030504040204" pitchFamily="34" charset="0"/>
                <a:cs typeface="Verdana" panose="020B0604030504040204" pitchFamily="34" charset="0"/>
              </a:rPr>
              <a:t>RGB: 251, 207, 159</a:t>
            </a:r>
          </a:p>
        </p:txBody>
      </p:sp>
      <p:sp>
        <p:nvSpPr>
          <p:cNvPr id="28" name="Rectangle 27"/>
          <p:cNvSpPr/>
          <p:nvPr userDrawn="1"/>
        </p:nvSpPr>
        <p:spPr>
          <a:xfrm>
            <a:off x="634129" y="3933157"/>
            <a:ext cx="1245705" cy="576000"/>
          </a:xfrm>
          <a:prstGeom prst="rect">
            <a:avLst/>
          </a:prstGeom>
          <a:solidFill>
            <a:srgbClr val="494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p:cNvSpPr txBox="1"/>
          <p:nvPr userDrawn="1"/>
        </p:nvSpPr>
        <p:spPr>
          <a:xfrm>
            <a:off x="528114" y="4451717"/>
            <a:ext cx="1449436" cy="276999"/>
          </a:xfrm>
          <a:prstGeom prst="rect">
            <a:avLst/>
          </a:prstGeom>
          <a:noFill/>
        </p:spPr>
        <p:txBody>
          <a:bodyPr wrap="none" rtlCol="0">
            <a:spAutoFit/>
          </a:bodyPr>
          <a:lstStyle/>
          <a:p>
            <a:r>
              <a:rPr lang="en-IN" sz="1200" dirty="0">
                <a:latin typeface="Verdana" panose="020B0604030504040204" pitchFamily="34" charset="0"/>
                <a:ea typeface="Verdana" panose="020B0604030504040204" pitchFamily="34" charset="0"/>
                <a:cs typeface="Verdana" panose="020B0604030504040204" pitchFamily="34" charset="0"/>
              </a:rPr>
              <a:t>RGB: 73, 69, 69</a:t>
            </a:r>
          </a:p>
        </p:txBody>
      </p:sp>
      <p:sp>
        <p:nvSpPr>
          <p:cNvPr id="30" name="Rectangle 29"/>
          <p:cNvSpPr/>
          <p:nvPr userDrawn="1"/>
        </p:nvSpPr>
        <p:spPr>
          <a:xfrm>
            <a:off x="6080345" y="3933157"/>
            <a:ext cx="1245705" cy="576000"/>
          </a:xfrm>
          <a:prstGeom prst="rect">
            <a:avLst/>
          </a:prstGeom>
          <a:solidFill>
            <a:srgbClr val="E5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p:cNvSpPr txBox="1"/>
          <p:nvPr userDrawn="1"/>
        </p:nvSpPr>
        <p:spPr>
          <a:xfrm>
            <a:off x="5974330" y="4451717"/>
            <a:ext cx="1742785" cy="276999"/>
          </a:xfrm>
          <a:prstGeom prst="rect">
            <a:avLst/>
          </a:prstGeom>
          <a:noFill/>
        </p:spPr>
        <p:txBody>
          <a:bodyPr wrap="none" rtlCol="0">
            <a:spAutoFit/>
          </a:bodyPr>
          <a:lstStyle/>
          <a:p>
            <a:r>
              <a:rPr lang="en-IN" sz="1200" dirty="0">
                <a:latin typeface="Verdana" panose="020B0604030504040204" pitchFamily="34" charset="0"/>
                <a:ea typeface="Verdana" panose="020B0604030504040204" pitchFamily="34" charset="0"/>
                <a:cs typeface="Verdana" panose="020B0604030504040204" pitchFamily="34" charset="0"/>
              </a:rPr>
              <a:t>RGB: 229, 227, 227</a:t>
            </a:r>
          </a:p>
        </p:txBody>
      </p:sp>
      <p:sp>
        <p:nvSpPr>
          <p:cNvPr id="32" name="Rectangle 31"/>
          <p:cNvSpPr/>
          <p:nvPr userDrawn="1"/>
        </p:nvSpPr>
        <p:spPr>
          <a:xfrm>
            <a:off x="620875" y="2053740"/>
            <a:ext cx="1245705" cy="576000"/>
          </a:xfrm>
          <a:prstGeom prst="rect">
            <a:avLst/>
          </a:prstGeom>
          <a:solidFill>
            <a:srgbClr val="0077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p:cNvSpPr txBox="1"/>
          <p:nvPr userDrawn="1"/>
        </p:nvSpPr>
        <p:spPr>
          <a:xfrm>
            <a:off x="528114" y="2598804"/>
            <a:ext cx="1547218" cy="276999"/>
          </a:xfrm>
          <a:prstGeom prst="rect">
            <a:avLst/>
          </a:prstGeom>
          <a:noFill/>
        </p:spPr>
        <p:txBody>
          <a:bodyPr wrap="none" rtlCol="0">
            <a:spAutoFit/>
          </a:bodyPr>
          <a:lstStyle/>
          <a:p>
            <a:r>
              <a:rPr lang="en-IN" sz="1200" dirty="0">
                <a:latin typeface="Verdana" panose="020B0604030504040204" pitchFamily="34" charset="0"/>
                <a:ea typeface="Verdana" panose="020B0604030504040204" pitchFamily="34" charset="0"/>
                <a:cs typeface="Verdana" panose="020B0604030504040204" pitchFamily="34" charset="0"/>
              </a:rPr>
              <a:t>RGB: 0, 119, 161</a:t>
            </a:r>
          </a:p>
        </p:txBody>
      </p:sp>
      <p:sp>
        <p:nvSpPr>
          <p:cNvPr id="34" name="Rectangle 33"/>
          <p:cNvSpPr/>
          <p:nvPr userDrawn="1"/>
        </p:nvSpPr>
        <p:spPr>
          <a:xfrm>
            <a:off x="2717639" y="4880544"/>
            <a:ext cx="1245705" cy="576000"/>
          </a:xfrm>
          <a:prstGeom prst="rect">
            <a:avLst/>
          </a:prstGeom>
          <a:solidFill>
            <a:srgbClr val="4A20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p:cNvSpPr txBox="1"/>
          <p:nvPr userDrawn="1"/>
        </p:nvSpPr>
        <p:spPr>
          <a:xfrm>
            <a:off x="2627310" y="5411576"/>
            <a:ext cx="1547218" cy="276999"/>
          </a:xfrm>
          <a:prstGeom prst="rect">
            <a:avLst/>
          </a:prstGeom>
          <a:noFill/>
        </p:spPr>
        <p:txBody>
          <a:bodyPr wrap="none" rtlCol="0">
            <a:spAutoFit/>
          </a:bodyPr>
          <a:lstStyle/>
          <a:p>
            <a:r>
              <a:rPr lang="en-IN" sz="1200" dirty="0">
                <a:latin typeface="Verdana" panose="020B0604030504040204" pitchFamily="34" charset="0"/>
                <a:ea typeface="Verdana" panose="020B0604030504040204" pitchFamily="34" charset="0"/>
                <a:cs typeface="Verdana" panose="020B0604030504040204" pitchFamily="34" charset="0"/>
              </a:rPr>
              <a:t>RGB: 74, 32, 106</a:t>
            </a:r>
          </a:p>
        </p:txBody>
      </p:sp>
      <p:sp>
        <p:nvSpPr>
          <p:cNvPr id="36" name="Rectangle 35"/>
          <p:cNvSpPr/>
          <p:nvPr userDrawn="1"/>
        </p:nvSpPr>
        <p:spPr>
          <a:xfrm>
            <a:off x="4413067" y="3933157"/>
            <a:ext cx="1245705" cy="576000"/>
          </a:xfrm>
          <a:prstGeom prst="rect">
            <a:avLst/>
          </a:prstGeom>
          <a:solidFill>
            <a:srgbClr val="9B97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p:cNvSpPr txBox="1"/>
          <p:nvPr userDrawn="1"/>
        </p:nvSpPr>
        <p:spPr>
          <a:xfrm>
            <a:off x="4307052" y="4451717"/>
            <a:ext cx="1742785" cy="276999"/>
          </a:xfrm>
          <a:prstGeom prst="rect">
            <a:avLst/>
          </a:prstGeom>
          <a:noFill/>
        </p:spPr>
        <p:txBody>
          <a:bodyPr wrap="none" rtlCol="0">
            <a:spAutoFit/>
          </a:bodyPr>
          <a:lstStyle/>
          <a:p>
            <a:r>
              <a:rPr lang="en-IN" sz="1200" dirty="0">
                <a:latin typeface="Verdana" panose="020B0604030504040204" pitchFamily="34" charset="0"/>
                <a:ea typeface="Verdana" panose="020B0604030504040204" pitchFamily="34" charset="0"/>
                <a:cs typeface="Verdana" panose="020B0604030504040204" pitchFamily="34" charset="0"/>
              </a:rPr>
              <a:t>RGB: 155, 151, 151</a:t>
            </a:r>
          </a:p>
        </p:txBody>
      </p:sp>
      <p:sp>
        <p:nvSpPr>
          <p:cNvPr id="38" name="Rectangle 37"/>
          <p:cNvSpPr/>
          <p:nvPr userDrawn="1"/>
        </p:nvSpPr>
        <p:spPr>
          <a:xfrm>
            <a:off x="4426577" y="3001555"/>
            <a:ext cx="1245705" cy="576000"/>
          </a:xfrm>
          <a:prstGeom prst="rect">
            <a:avLst/>
          </a:prstGeom>
          <a:solidFill>
            <a:srgbClr val="F8A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p:cNvSpPr txBox="1"/>
          <p:nvPr userDrawn="1"/>
        </p:nvSpPr>
        <p:spPr>
          <a:xfrm>
            <a:off x="4326382" y="3532587"/>
            <a:ext cx="1645002" cy="276999"/>
          </a:xfrm>
          <a:prstGeom prst="rect">
            <a:avLst/>
          </a:prstGeom>
          <a:noFill/>
        </p:spPr>
        <p:txBody>
          <a:bodyPr wrap="none" rtlCol="0">
            <a:spAutoFit/>
          </a:bodyPr>
          <a:lstStyle/>
          <a:p>
            <a:r>
              <a:rPr lang="en-IN" sz="1200" dirty="0">
                <a:latin typeface="Verdana" panose="020B0604030504040204" pitchFamily="34" charset="0"/>
                <a:ea typeface="Verdana" panose="020B0604030504040204" pitchFamily="34" charset="0"/>
                <a:cs typeface="Verdana" panose="020B0604030504040204" pitchFamily="34" charset="0"/>
              </a:rPr>
              <a:t>RGB: 248, 163, 70</a:t>
            </a:r>
          </a:p>
        </p:txBody>
      </p:sp>
      <p:sp>
        <p:nvSpPr>
          <p:cNvPr id="40" name="Rectangle 39"/>
          <p:cNvSpPr/>
          <p:nvPr userDrawn="1"/>
        </p:nvSpPr>
        <p:spPr>
          <a:xfrm>
            <a:off x="614869" y="4880544"/>
            <a:ext cx="1245705" cy="576000"/>
          </a:xfrm>
          <a:prstGeom prst="rect">
            <a:avLst/>
          </a:prstGeom>
          <a:solidFill>
            <a:srgbClr val="652C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p:cNvSpPr txBox="1"/>
          <p:nvPr userDrawn="1"/>
        </p:nvSpPr>
        <p:spPr>
          <a:xfrm>
            <a:off x="524540" y="5411576"/>
            <a:ext cx="1645002" cy="276999"/>
          </a:xfrm>
          <a:prstGeom prst="rect">
            <a:avLst/>
          </a:prstGeom>
          <a:noFill/>
        </p:spPr>
        <p:txBody>
          <a:bodyPr wrap="none" rtlCol="0">
            <a:spAutoFit/>
          </a:bodyPr>
          <a:lstStyle/>
          <a:p>
            <a:r>
              <a:rPr lang="en-IN" sz="1200" dirty="0">
                <a:latin typeface="Verdana" panose="020B0604030504040204" pitchFamily="34" charset="0"/>
                <a:ea typeface="Verdana" panose="020B0604030504040204" pitchFamily="34" charset="0"/>
                <a:cs typeface="Verdana" panose="020B0604030504040204" pitchFamily="34" charset="0"/>
              </a:rPr>
              <a:t>RGB: 101, 44, 144</a:t>
            </a:r>
          </a:p>
        </p:txBody>
      </p:sp>
      <p:sp>
        <p:nvSpPr>
          <p:cNvPr id="42" name="Rectangle 41"/>
          <p:cNvSpPr/>
          <p:nvPr userDrawn="1"/>
        </p:nvSpPr>
        <p:spPr>
          <a:xfrm>
            <a:off x="4413658" y="4880544"/>
            <a:ext cx="1245705" cy="576000"/>
          </a:xfrm>
          <a:prstGeom prst="rect">
            <a:avLst/>
          </a:prstGeom>
          <a:solidFill>
            <a:srgbClr val="9A58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extBox 42"/>
          <p:cNvSpPr txBox="1"/>
          <p:nvPr userDrawn="1"/>
        </p:nvSpPr>
        <p:spPr>
          <a:xfrm>
            <a:off x="4323329" y="5411576"/>
            <a:ext cx="1645002" cy="276999"/>
          </a:xfrm>
          <a:prstGeom prst="rect">
            <a:avLst/>
          </a:prstGeom>
          <a:noFill/>
        </p:spPr>
        <p:txBody>
          <a:bodyPr wrap="none" rtlCol="0">
            <a:spAutoFit/>
          </a:bodyPr>
          <a:lstStyle/>
          <a:p>
            <a:r>
              <a:rPr lang="en-IN" sz="1200" dirty="0">
                <a:latin typeface="Verdana" panose="020B0604030504040204" pitchFamily="34" charset="0"/>
                <a:ea typeface="Verdana" panose="020B0604030504040204" pitchFamily="34" charset="0"/>
                <a:cs typeface="Verdana" panose="020B0604030504040204" pitchFamily="34" charset="0"/>
              </a:rPr>
              <a:t>RGB: 154, 88, 204</a:t>
            </a:r>
          </a:p>
        </p:txBody>
      </p:sp>
      <p:sp>
        <p:nvSpPr>
          <p:cNvPr id="44" name="Rectangle 43"/>
          <p:cNvSpPr/>
          <p:nvPr userDrawn="1"/>
        </p:nvSpPr>
        <p:spPr>
          <a:xfrm>
            <a:off x="6076328" y="4880544"/>
            <a:ext cx="1245705" cy="576000"/>
          </a:xfrm>
          <a:prstGeom prst="rect">
            <a:avLst/>
          </a:prstGeom>
          <a:solidFill>
            <a:srgbClr val="BA8C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TextBox 44"/>
          <p:cNvSpPr txBox="1"/>
          <p:nvPr userDrawn="1"/>
        </p:nvSpPr>
        <p:spPr>
          <a:xfrm>
            <a:off x="5985999" y="5411576"/>
            <a:ext cx="1742785" cy="276999"/>
          </a:xfrm>
          <a:prstGeom prst="rect">
            <a:avLst/>
          </a:prstGeom>
          <a:noFill/>
        </p:spPr>
        <p:txBody>
          <a:bodyPr wrap="none" rtlCol="0">
            <a:spAutoFit/>
          </a:bodyPr>
          <a:lstStyle/>
          <a:p>
            <a:r>
              <a:rPr lang="en-IN" sz="1200" dirty="0">
                <a:latin typeface="Verdana" panose="020B0604030504040204" pitchFamily="34" charset="0"/>
                <a:ea typeface="Verdana" panose="020B0604030504040204" pitchFamily="34" charset="0"/>
                <a:cs typeface="Verdana" panose="020B0604030504040204" pitchFamily="34" charset="0"/>
              </a:rPr>
              <a:t>RGB: 186, 140, 220</a:t>
            </a:r>
          </a:p>
        </p:txBody>
      </p:sp>
    </p:spTree>
    <p:extLst>
      <p:ext uri="{BB962C8B-B14F-4D97-AF65-F5344CB8AC3E}">
        <p14:creationId xmlns:p14="http://schemas.microsoft.com/office/powerpoint/2010/main" val="31501853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8932" y="3080650"/>
            <a:ext cx="3591772" cy="1440000"/>
          </a:xfrm>
          <a:prstGeom prst="rect">
            <a:avLst/>
          </a:prstGeom>
        </p:spPr>
      </p:pic>
      <p:sp>
        <p:nvSpPr>
          <p:cNvPr id="6" name="TextBox 11"/>
          <p:cNvSpPr txBox="1"/>
          <p:nvPr userDrawn="1"/>
        </p:nvSpPr>
        <p:spPr>
          <a:xfrm>
            <a:off x="771940" y="4786401"/>
            <a:ext cx="7696200" cy="892552"/>
          </a:xfrm>
          <a:prstGeom prst="rect">
            <a:avLst/>
          </a:prstGeom>
          <a:noFill/>
        </p:spPr>
        <p:txBody>
          <a:bodyPr wrap="square" lIns="0" rtlCol="0">
            <a:spAutoFit/>
          </a:bodyPr>
          <a:lstStyle/>
          <a:p>
            <a:pPr eaLnBrk="0" fontAlgn="base" hangingPunct="0">
              <a:spcAft>
                <a:spcPts val="0"/>
              </a:spcAft>
            </a:pPr>
            <a:r>
              <a:rPr lang="en-IN" sz="1000" kern="1200" dirty="0">
                <a:solidFill>
                  <a:srgbClr val="7F7F7F"/>
                </a:solidFill>
                <a:effectLst/>
                <a:latin typeface="Calibri" panose="020F0502020204030204" pitchFamily="34" charset="0"/>
                <a:ea typeface="Times New Roman" panose="02020603050405020304" pitchFamily="18" charset="0"/>
                <a:cs typeface="Arial" panose="020B0604020202020204" pitchFamily="34" charset="0"/>
              </a:rPr>
              <a:t>ZenQ is a leading provider of pure-play software quality assurance and testing services to clients across the globe. We offer a comprehensive range of value-added outsourcing solutions that are of the highest quality that our customers build quality products on.</a:t>
            </a:r>
            <a:endParaRPr lang="en-IN" sz="1200" dirty="0">
              <a:effectLst/>
              <a:latin typeface="Times New Roman" panose="02020603050405020304" pitchFamily="18" charset="0"/>
              <a:ea typeface="Times New Roman" panose="02020603050405020304" pitchFamily="18" charset="0"/>
            </a:endParaRPr>
          </a:p>
          <a:p>
            <a:pPr eaLnBrk="0" fontAlgn="base" hangingPunct="0">
              <a:spcAft>
                <a:spcPts val="0"/>
              </a:spcAft>
            </a:pPr>
            <a:r>
              <a:rPr lang="en-IN" sz="1200" dirty="0">
                <a:effectLst/>
                <a:latin typeface="Times New Roman" panose="02020603050405020304" pitchFamily="18" charset="0"/>
                <a:ea typeface="Times New Roman" panose="02020603050405020304" pitchFamily="18" charset="0"/>
              </a:rPr>
              <a:t> </a:t>
            </a:r>
          </a:p>
          <a:p>
            <a:pPr fontAlgn="base">
              <a:spcAft>
                <a:spcPts val="0"/>
              </a:spcAft>
            </a:pPr>
            <a:r>
              <a:rPr lang="en-US" sz="1000" kern="1200" dirty="0">
                <a:solidFill>
                  <a:srgbClr val="7F7F7F"/>
                </a:solidFill>
                <a:effectLst/>
                <a:latin typeface="Calibri" panose="020F0502020204030204" pitchFamily="34" charset="0"/>
                <a:ea typeface="Times New Roman" panose="02020603050405020304" pitchFamily="18" charset="0"/>
                <a:cs typeface="Arial" panose="020B0604020202020204" pitchFamily="34" charset="0"/>
              </a:rPr>
              <a:t>The contents of this presentation are confidential and intended solely for the use of the individual or entity to whom they are addressed. The company accepts no liability for any damage caused by using the content of this presentation.</a:t>
            </a:r>
            <a:endParaRPr lang="en-IN" sz="1200" dirty="0">
              <a:effectLst/>
              <a:latin typeface="Times New Roman" panose="02020603050405020304" pitchFamily="18" charset="0"/>
              <a:ea typeface="Times New Roman" panose="02020603050405020304" pitchFamily="18" charset="0"/>
            </a:endParaRPr>
          </a:p>
        </p:txBody>
      </p:sp>
      <p:cxnSp>
        <p:nvCxnSpPr>
          <p:cNvPr id="7" name="Straight Connector 6"/>
          <p:cNvCxnSpPr/>
          <p:nvPr userDrawn="1"/>
        </p:nvCxnSpPr>
        <p:spPr>
          <a:xfrm>
            <a:off x="751116" y="6365645"/>
            <a:ext cx="10980000" cy="0"/>
          </a:xfrm>
          <a:prstGeom prst="line">
            <a:avLst/>
          </a:prstGeom>
          <a:ln w="3175">
            <a:solidFill>
              <a:srgbClr val="9B9797"/>
            </a:solidFill>
          </a:ln>
        </p:spPr>
        <p:style>
          <a:lnRef idx="1">
            <a:schemeClr val="accent1"/>
          </a:lnRef>
          <a:fillRef idx="0">
            <a:schemeClr val="accent1"/>
          </a:fillRef>
          <a:effectRef idx="0">
            <a:schemeClr val="accent1"/>
          </a:effectRef>
          <a:fontRef idx="minor">
            <a:schemeClr val="tx1"/>
          </a:fontRef>
        </p:style>
      </p:cxnSp>
      <p:sp>
        <p:nvSpPr>
          <p:cNvPr id="8" name="Footer Placeholder 4"/>
          <p:cNvSpPr>
            <a:spLocks noGrp="1"/>
          </p:cNvSpPr>
          <p:nvPr>
            <p:ph type="ftr" sz="quarter" idx="11"/>
          </p:nvPr>
        </p:nvSpPr>
        <p:spPr>
          <a:xfrm>
            <a:off x="650619" y="6356349"/>
            <a:ext cx="4114800" cy="365125"/>
          </a:xfrm>
        </p:spPr>
        <p:txBody>
          <a:bodyPr/>
          <a:lstStyle>
            <a:lvl1pPr algn="l">
              <a:defRPr sz="1000">
                <a:solidFill>
                  <a:srgbClr val="9B9797"/>
                </a:solidFill>
                <a:latin typeface="Verdana" panose="020B0604030504040204" pitchFamily="34" charset="0"/>
                <a:ea typeface="Verdana" panose="020B0604030504040204" pitchFamily="34" charset="0"/>
                <a:cs typeface="Verdana" panose="020B0604030504040204" pitchFamily="34" charset="0"/>
              </a:defRPr>
            </a:lvl1pPr>
          </a:lstStyle>
          <a:p>
            <a:endParaRPr lang="en-IN" dirty="0"/>
          </a:p>
        </p:txBody>
      </p:sp>
    </p:spTree>
    <p:extLst>
      <p:ext uri="{BB962C8B-B14F-4D97-AF65-F5344CB8AC3E}">
        <p14:creationId xmlns:p14="http://schemas.microsoft.com/office/powerpoint/2010/main" val="386535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6836229" y="1835597"/>
            <a:ext cx="5355770" cy="5022403"/>
          </a:xfrm>
        </p:spPr>
        <p:txBody>
          <a:bodyPr/>
          <a:lstStyle/>
          <a:p>
            <a:endParaRPr lang="en-IN"/>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6000" y="396000"/>
            <a:ext cx="2693835" cy="1080000"/>
          </a:xfrm>
          <a:prstGeom prst="rect">
            <a:avLst/>
          </a:prstGeom>
        </p:spPr>
      </p:pic>
      <p:sp>
        <p:nvSpPr>
          <p:cNvPr id="9" name="Text Placeholder 8"/>
          <p:cNvSpPr>
            <a:spLocks noGrp="1"/>
          </p:cNvSpPr>
          <p:nvPr>
            <p:ph type="body" sz="quarter" idx="11" hasCustomPrompt="1"/>
          </p:nvPr>
        </p:nvSpPr>
        <p:spPr>
          <a:xfrm>
            <a:off x="-1" y="2238787"/>
            <a:ext cx="6139543" cy="1172070"/>
          </a:xfrm>
        </p:spPr>
        <p:txBody>
          <a:bodyPr lIns="432000" anchor="ctr">
            <a:normAutofit/>
          </a:bodyPr>
          <a:lstStyle>
            <a:lvl1pPr marL="0" indent="0" algn="l">
              <a:buNone/>
              <a:defRPr sz="3600">
                <a:solidFill>
                  <a:srgbClr val="F79428"/>
                </a:solidFill>
                <a:latin typeface="Century Gothic" panose="020B0502020202020204" pitchFamily="34" charset="0"/>
              </a:defRPr>
            </a:lvl1pPr>
          </a:lstStyle>
          <a:p>
            <a:pPr lvl="0"/>
            <a:r>
              <a:rPr lang="en-US" dirty="0"/>
              <a:t>Title heading</a:t>
            </a:r>
            <a:endParaRPr lang="en-IN" dirty="0"/>
          </a:p>
        </p:txBody>
      </p:sp>
      <p:sp>
        <p:nvSpPr>
          <p:cNvPr id="11" name="Text Placeholder 10"/>
          <p:cNvSpPr>
            <a:spLocks noGrp="1"/>
          </p:cNvSpPr>
          <p:nvPr>
            <p:ph type="body" sz="quarter" idx="12" hasCustomPrompt="1"/>
          </p:nvPr>
        </p:nvSpPr>
        <p:spPr>
          <a:xfrm>
            <a:off x="0" y="3286975"/>
            <a:ext cx="4775200" cy="602859"/>
          </a:xfrm>
        </p:spPr>
        <p:txBody>
          <a:bodyPr vert="horz" lIns="432000" tIns="45720" rIns="91440" bIns="45720" rtlCol="0" anchor="ctr">
            <a:normAutofit/>
          </a:bodyPr>
          <a:lstStyle>
            <a:lvl1pPr algn="l">
              <a:defRPr lang="en-IN" sz="2400" dirty="0">
                <a:solidFill>
                  <a:schemeClr val="tx2"/>
                </a:solidFill>
                <a:latin typeface="Century Gothic" panose="020B0502020202020204" pitchFamily="34" charset="0"/>
              </a:defRPr>
            </a:lvl1pPr>
          </a:lstStyle>
          <a:p>
            <a:pPr marL="0" lvl="0" indent="0">
              <a:buNone/>
            </a:pPr>
            <a:r>
              <a:rPr lang="en-US" dirty="0"/>
              <a:t>Sub-heading</a:t>
            </a:r>
            <a:endParaRPr lang="en-IN" dirty="0"/>
          </a:p>
        </p:txBody>
      </p:sp>
      <p:sp>
        <p:nvSpPr>
          <p:cNvPr id="13" name="Text Placeholder 12"/>
          <p:cNvSpPr>
            <a:spLocks noGrp="1"/>
          </p:cNvSpPr>
          <p:nvPr>
            <p:ph type="body" sz="quarter" idx="13" hasCustomPrompt="1"/>
          </p:nvPr>
        </p:nvSpPr>
        <p:spPr>
          <a:xfrm>
            <a:off x="0" y="5529263"/>
            <a:ext cx="3125788" cy="479425"/>
          </a:xfrm>
        </p:spPr>
        <p:txBody>
          <a:bodyPr lIns="432000">
            <a:normAutofit/>
          </a:bodyPr>
          <a:lstStyle>
            <a:lvl1pPr marL="0" indent="0">
              <a:buNone/>
              <a:defRPr sz="1200" baseline="0">
                <a:solidFill>
                  <a:schemeClr val="tx2"/>
                </a:solidFill>
              </a:defRPr>
            </a:lvl1pPr>
          </a:lstStyle>
          <a:p>
            <a:pPr lvl="0"/>
            <a:r>
              <a:rPr lang="en-US" dirty="0"/>
              <a:t>Month  Date, Year</a:t>
            </a:r>
            <a:endParaRPr lang="en-IN" dirty="0"/>
          </a:p>
        </p:txBody>
      </p:sp>
      <p:sp>
        <p:nvSpPr>
          <p:cNvPr id="10" name="SmartArt Placeholder 4"/>
          <p:cNvSpPr>
            <a:spLocks noGrp="1"/>
          </p:cNvSpPr>
          <p:nvPr>
            <p:ph type="dgm" sz="quarter" idx="14" hasCustomPrompt="1"/>
          </p:nvPr>
        </p:nvSpPr>
        <p:spPr>
          <a:xfrm>
            <a:off x="10203996" y="676444"/>
            <a:ext cx="1726746" cy="519112"/>
          </a:xfrm>
        </p:spPr>
        <p:txBody>
          <a:bodyPr/>
          <a:lstStyle>
            <a:lvl1pPr marL="0" indent="0">
              <a:buNone/>
              <a:defRPr/>
            </a:lvl1pPr>
          </a:lstStyle>
          <a:p>
            <a:r>
              <a:rPr lang="en-IN" dirty="0"/>
              <a:t>Co-brand</a:t>
            </a:r>
          </a:p>
        </p:txBody>
      </p:sp>
    </p:spTree>
    <p:extLst>
      <p:ext uri="{BB962C8B-B14F-4D97-AF65-F5344CB8AC3E}">
        <p14:creationId xmlns:p14="http://schemas.microsoft.com/office/powerpoint/2010/main" val="1360267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Footer Placeholder 4"/>
          <p:cNvSpPr>
            <a:spLocks noGrp="1"/>
          </p:cNvSpPr>
          <p:nvPr>
            <p:ph type="ftr" sz="quarter" idx="11"/>
          </p:nvPr>
        </p:nvSpPr>
        <p:spPr>
          <a:xfrm>
            <a:off x="650619" y="6356349"/>
            <a:ext cx="4114800" cy="365125"/>
          </a:xfrm>
        </p:spPr>
        <p:txBody>
          <a:bodyPr/>
          <a:lstStyle>
            <a:lvl1pPr algn="l">
              <a:defRPr sz="1000">
                <a:solidFill>
                  <a:srgbClr val="9B9797"/>
                </a:solidFill>
                <a:latin typeface="Verdana" panose="020B0604030504040204" pitchFamily="34" charset="0"/>
                <a:ea typeface="Verdana" panose="020B0604030504040204" pitchFamily="34" charset="0"/>
                <a:cs typeface="Verdana" panose="020B0604030504040204" pitchFamily="34" charset="0"/>
              </a:defRPr>
            </a:lvl1pPr>
          </a:lstStyle>
          <a:p>
            <a:endParaRPr lang="en-IN" dirty="0"/>
          </a:p>
        </p:txBody>
      </p:sp>
      <p:sp>
        <p:nvSpPr>
          <p:cNvPr id="10" name="Slide Number Placeholder 5"/>
          <p:cNvSpPr>
            <a:spLocks noGrp="1"/>
          </p:cNvSpPr>
          <p:nvPr>
            <p:ph type="sldNum" sz="quarter" idx="12"/>
          </p:nvPr>
        </p:nvSpPr>
        <p:spPr>
          <a:xfrm>
            <a:off x="9088940" y="6356348"/>
            <a:ext cx="2743200" cy="365125"/>
          </a:xfrm>
        </p:spPr>
        <p:txBody>
          <a:bodyPr/>
          <a:lstStyle>
            <a:lvl1pPr>
              <a:defRPr sz="1000">
                <a:solidFill>
                  <a:srgbClr val="9B9797"/>
                </a:solidFill>
                <a:latin typeface="Verdana" panose="020B0604030504040204" pitchFamily="34" charset="0"/>
                <a:ea typeface="Verdana" panose="020B0604030504040204" pitchFamily="34" charset="0"/>
                <a:cs typeface="Verdana" panose="020B0604030504040204" pitchFamily="34" charset="0"/>
              </a:defRPr>
            </a:lvl1pPr>
          </a:lstStyle>
          <a:p>
            <a:fld id="{EB267485-5CA0-476E-96CC-1C7E616F2BCA}" type="slidenum">
              <a:rPr lang="en-IN" smtClean="0"/>
              <a:pPr/>
              <a:t>‹#›</a:t>
            </a:fld>
            <a:endParaRPr lang="en-IN"/>
          </a:p>
        </p:txBody>
      </p:sp>
      <p:cxnSp>
        <p:nvCxnSpPr>
          <p:cNvPr id="11" name="Straight Connector 10"/>
          <p:cNvCxnSpPr/>
          <p:nvPr userDrawn="1"/>
        </p:nvCxnSpPr>
        <p:spPr>
          <a:xfrm>
            <a:off x="751116" y="6365645"/>
            <a:ext cx="10980000" cy="0"/>
          </a:xfrm>
          <a:prstGeom prst="line">
            <a:avLst/>
          </a:prstGeom>
          <a:ln w="3175">
            <a:solidFill>
              <a:srgbClr val="9B979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0357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3B383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rgbClr val="F79428"/>
                </a:solidFill>
              </a:defRPr>
            </a:lvl1pPr>
          </a:lstStyle>
          <a:p>
            <a:r>
              <a:rPr lang="en-US" dirty="0"/>
              <a:t>Click to edit Master title style</a:t>
            </a:r>
            <a:endParaRPr lang="en-IN"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91951454"/>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1_Section Header">
    <p:bg>
      <p:bgPr>
        <a:solidFill>
          <a:srgbClr val="4A206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rgbClr val="F79428"/>
                </a:solidFill>
              </a:defRPr>
            </a:lvl1pPr>
          </a:lstStyle>
          <a:p>
            <a:r>
              <a:rPr lang="en-US" dirty="0"/>
              <a:t>Click to edit Master title style</a:t>
            </a:r>
            <a:endParaRPr lang="en-IN"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443007761"/>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2_Section Header">
    <p:bg>
      <p:bgPr>
        <a:solidFill>
          <a:srgbClr val="24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rgbClr val="F79428"/>
                </a:solidFill>
              </a:defRPr>
            </a:lvl1pPr>
          </a:lstStyle>
          <a:p>
            <a:r>
              <a:rPr lang="en-US" dirty="0"/>
              <a:t>Click to edit Master title style</a:t>
            </a:r>
            <a:endParaRPr lang="en-IN"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915633510"/>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8" name="Footer Placeholder 4"/>
          <p:cNvSpPr>
            <a:spLocks noGrp="1"/>
          </p:cNvSpPr>
          <p:nvPr>
            <p:ph type="ftr" sz="quarter" idx="11"/>
          </p:nvPr>
        </p:nvSpPr>
        <p:spPr>
          <a:xfrm>
            <a:off x="650619" y="6356349"/>
            <a:ext cx="4114800" cy="365125"/>
          </a:xfrm>
        </p:spPr>
        <p:txBody>
          <a:bodyPr/>
          <a:lstStyle>
            <a:lvl1pPr algn="l">
              <a:defRPr sz="1000">
                <a:solidFill>
                  <a:srgbClr val="9B9797"/>
                </a:solidFill>
                <a:latin typeface="Verdana" panose="020B0604030504040204" pitchFamily="34" charset="0"/>
                <a:ea typeface="Verdana" panose="020B0604030504040204" pitchFamily="34" charset="0"/>
                <a:cs typeface="Verdana" panose="020B0604030504040204" pitchFamily="34" charset="0"/>
              </a:defRPr>
            </a:lvl1pPr>
          </a:lstStyle>
          <a:p>
            <a:endParaRPr lang="en-IN" dirty="0"/>
          </a:p>
        </p:txBody>
      </p:sp>
      <p:sp>
        <p:nvSpPr>
          <p:cNvPr id="9" name="Slide Number Placeholder 5"/>
          <p:cNvSpPr>
            <a:spLocks noGrp="1"/>
          </p:cNvSpPr>
          <p:nvPr>
            <p:ph type="sldNum" sz="quarter" idx="12"/>
          </p:nvPr>
        </p:nvSpPr>
        <p:spPr>
          <a:xfrm>
            <a:off x="9088940" y="6356348"/>
            <a:ext cx="2743200" cy="365125"/>
          </a:xfrm>
        </p:spPr>
        <p:txBody>
          <a:bodyPr/>
          <a:lstStyle>
            <a:lvl1pPr>
              <a:defRPr sz="1000">
                <a:solidFill>
                  <a:srgbClr val="9B9797"/>
                </a:solidFill>
                <a:latin typeface="Verdana" panose="020B0604030504040204" pitchFamily="34" charset="0"/>
                <a:ea typeface="Verdana" panose="020B0604030504040204" pitchFamily="34" charset="0"/>
                <a:cs typeface="Verdana" panose="020B0604030504040204" pitchFamily="34" charset="0"/>
              </a:defRPr>
            </a:lvl1pPr>
          </a:lstStyle>
          <a:p>
            <a:fld id="{EB267485-5CA0-476E-96CC-1C7E616F2BCA}" type="slidenum">
              <a:rPr lang="en-IN" smtClean="0"/>
              <a:pPr/>
              <a:t>‹#›</a:t>
            </a:fld>
            <a:endParaRPr lang="en-IN"/>
          </a:p>
        </p:txBody>
      </p:sp>
      <p:cxnSp>
        <p:nvCxnSpPr>
          <p:cNvPr id="10" name="Straight Connector 9"/>
          <p:cNvCxnSpPr/>
          <p:nvPr userDrawn="1"/>
        </p:nvCxnSpPr>
        <p:spPr>
          <a:xfrm>
            <a:off x="751116" y="6365645"/>
            <a:ext cx="10980000" cy="0"/>
          </a:xfrm>
          <a:prstGeom prst="line">
            <a:avLst/>
          </a:prstGeom>
          <a:ln w="3175">
            <a:solidFill>
              <a:srgbClr val="9B979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1241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1" name="Footer Placeholder 4"/>
          <p:cNvSpPr>
            <a:spLocks noGrp="1"/>
          </p:cNvSpPr>
          <p:nvPr>
            <p:ph type="ftr" sz="quarter" idx="11"/>
          </p:nvPr>
        </p:nvSpPr>
        <p:spPr>
          <a:xfrm>
            <a:off x="650619" y="6356349"/>
            <a:ext cx="4114800" cy="365125"/>
          </a:xfrm>
        </p:spPr>
        <p:txBody>
          <a:bodyPr/>
          <a:lstStyle>
            <a:lvl1pPr algn="l">
              <a:defRPr sz="1000">
                <a:solidFill>
                  <a:srgbClr val="9B9797"/>
                </a:solidFill>
                <a:latin typeface="Verdana" panose="020B0604030504040204" pitchFamily="34" charset="0"/>
                <a:ea typeface="Verdana" panose="020B0604030504040204" pitchFamily="34" charset="0"/>
                <a:cs typeface="Verdana" panose="020B0604030504040204" pitchFamily="34" charset="0"/>
              </a:defRPr>
            </a:lvl1pPr>
          </a:lstStyle>
          <a:p>
            <a:endParaRPr lang="en-IN" dirty="0"/>
          </a:p>
        </p:txBody>
      </p:sp>
      <p:sp>
        <p:nvSpPr>
          <p:cNvPr id="12" name="Slide Number Placeholder 5"/>
          <p:cNvSpPr>
            <a:spLocks noGrp="1"/>
          </p:cNvSpPr>
          <p:nvPr>
            <p:ph type="sldNum" sz="quarter" idx="12"/>
          </p:nvPr>
        </p:nvSpPr>
        <p:spPr>
          <a:xfrm>
            <a:off x="9088940" y="6356348"/>
            <a:ext cx="2743200" cy="365125"/>
          </a:xfrm>
        </p:spPr>
        <p:txBody>
          <a:bodyPr/>
          <a:lstStyle>
            <a:lvl1pPr>
              <a:defRPr sz="1000">
                <a:solidFill>
                  <a:srgbClr val="9B9797"/>
                </a:solidFill>
                <a:latin typeface="Verdana" panose="020B0604030504040204" pitchFamily="34" charset="0"/>
                <a:ea typeface="Verdana" panose="020B0604030504040204" pitchFamily="34" charset="0"/>
                <a:cs typeface="Verdana" panose="020B0604030504040204" pitchFamily="34" charset="0"/>
              </a:defRPr>
            </a:lvl1pPr>
          </a:lstStyle>
          <a:p>
            <a:fld id="{EB267485-5CA0-476E-96CC-1C7E616F2BCA}" type="slidenum">
              <a:rPr lang="en-IN" smtClean="0"/>
              <a:pPr/>
              <a:t>‹#›</a:t>
            </a:fld>
            <a:endParaRPr lang="en-IN"/>
          </a:p>
        </p:txBody>
      </p:sp>
      <p:cxnSp>
        <p:nvCxnSpPr>
          <p:cNvPr id="13" name="Straight Connector 12"/>
          <p:cNvCxnSpPr/>
          <p:nvPr userDrawn="1"/>
        </p:nvCxnSpPr>
        <p:spPr>
          <a:xfrm>
            <a:off x="751116" y="6365645"/>
            <a:ext cx="10980000" cy="0"/>
          </a:xfrm>
          <a:prstGeom prst="line">
            <a:avLst/>
          </a:prstGeom>
          <a:ln w="3175">
            <a:solidFill>
              <a:srgbClr val="9B979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954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Footer Placeholder 4"/>
          <p:cNvSpPr>
            <a:spLocks noGrp="1"/>
          </p:cNvSpPr>
          <p:nvPr>
            <p:ph type="ftr" sz="quarter" idx="11"/>
          </p:nvPr>
        </p:nvSpPr>
        <p:spPr>
          <a:xfrm>
            <a:off x="650619" y="6356349"/>
            <a:ext cx="4114800" cy="365125"/>
          </a:xfrm>
        </p:spPr>
        <p:txBody>
          <a:bodyPr/>
          <a:lstStyle>
            <a:lvl1pPr algn="l">
              <a:defRPr sz="1000">
                <a:solidFill>
                  <a:srgbClr val="9B9797"/>
                </a:solidFill>
                <a:latin typeface="Verdana" panose="020B0604030504040204" pitchFamily="34" charset="0"/>
                <a:ea typeface="Verdana" panose="020B0604030504040204" pitchFamily="34" charset="0"/>
                <a:cs typeface="Verdana" panose="020B0604030504040204" pitchFamily="34" charset="0"/>
              </a:defRPr>
            </a:lvl1pPr>
          </a:lstStyle>
          <a:p>
            <a:endParaRPr lang="en-IN" dirty="0"/>
          </a:p>
        </p:txBody>
      </p:sp>
      <p:sp>
        <p:nvSpPr>
          <p:cNvPr id="14" name="Slide Number Placeholder 5"/>
          <p:cNvSpPr>
            <a:spLocks noGrp="1"/>
          </p:cNvSpPr>
          <p:nvPr>
            <p:ph type="sldNum" sz="quarter" idx="12"/>
          </p:nvPr>
        </p:nvSpPr>
        <p:spPr>
          <a:xfrm>
            <a:off x="9088940" y="6356348"/>
            <a:ext cx="2743200" cy="365125"/>
          </a:xfrm>
        </p:spPr>
        <p:txBody>
          <a:bodyPr/>
          <a:lstStyle>
            <a:lvl1pPr>
              <a:defRPr sz="1000">
                <a:solidFill>
                  <a:srgbClr val="9B9797"/>
                </a:solidFill>
                <a:latin typeface="Verdana" panose="020B0604030504040204" pitchFamily="34" charset="0"/>
                <a:ea typeface="Verdana" panose="020B0604030504040204" pitchFamily="34" charset="0"/>
                <a:cs typeface="Verdana" panose="020B0604030504040204" pitchFamily="34" charset="0"/>
              </a:defRPr>
            </a:lvl1pPr>
          </a:lstStyle>
          <a:p>
            <a:fld id="{EB267485-5CA0-476E-96CC-1C7E616F2BCA}" type="slidenum">
              <a:rPr lang="en-IN" smtClean="0"/>
              <a:pPr/>
              <a:t>‹#›</a:t>
            </a:fld>
            <a:endParaRPr lang="en-IN"/>
          </a:p>
        </p:txBody>
      </p:sp>
      <p:cxnSp>
        <p:nvCxnSpPr>
          <p:cNvPr id="15" name="Straight Connector 14"/>
          <p:cNvCxnSpPr/>
          <p:nvPr userDrawn="1"/>
        </p:nvCxnSpPr>
        <p:spPr>
          <a:xfrm>
            <a:off x="751116" y="6365645"/>
            <a:ext cx="10980000" cy="0"/>
          </a:xfrm>
          <a:prstGeom prst="line">
            <a:avLst/>
          </a:prstGeom>
          <a:ln w="3175">
            <a:solidFill>
              <a:srgbClr val="9B979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9428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3"/>
          </p:nvPr>
        </p:nvSpPr>
        <p:spPr>
          <a:xfrm>
            <a:off x="838200" y="6356349"/>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267485-5CA0-476E-96CC-1C7E616F2BCA}" type="slidenum">
              <a:rPr lang="en-IN" smtClean="0"/>
              <a:t>‹#›</a:t>
            </a:fld>
            <a:endParaRPr lang="en-IN"/>
          </a:p>
        </p:txBody>
      </p:sp>
    </p:spTree>
    <p:extLst>
      <p:ext uri="{BB962C8B-B14F-4D97-AF65-F5344CB8AC3E}">
        <p14:creationId xmlns:p14="http://schemas.microsoft.com/office/powerpoint/2010/main" val="180071447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2" r:id="rId16"/>
    <p:sldLayoutId id="2147483700" r:id="rId17"/>
  </p:sldLayoutIdLst>
  <p:hf hdr="0" ftr="0" dt="0"/>
  <p:txStyles>
    <p:titleStyle>
      <a:lvl1pPr algn="l" defTabSz="914400" rtl="0" eaLnBrk="1" latinLnBrk="0" hangingPunct="1">
        <a:lnSpc>
          <a:spcPct val="90000"/>
        </a:lnSpc>
        <a:spcBef>
          <a:spcPct val="0"/>
        </a:spcBef>
        <a:buNone/>
        <a:defRPr sz="3600" kern="1200">
          <a:solidFill>
            <a:srgbClr val="F79428"/>
          </a:solidFill>
          <a:latin typeface="Century Gothic" panose="020B0502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B3838"/>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3B383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3B383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3B383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3B383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8.xml"/><Relationship Id="rId5" Type="http://schemas.openxmlformats.org/officeDocument/2006/relationships/image" Target="../media/image8.jpeg"/><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hyperlink" Target="http://apps.zenq.com:8081/testlink" TargetMode="External"/><Relationship Id="rId1" Type="http://schemas.openxmlformats.org/officeDocument/2006/relationships/slideLayout" Target="../slideLayouts/slideLayout8.xml"/><Relationship Id="rId6" Type="http://schemas.openxmlformats.org/officeDocument/2006/relationships/image" Target="../media/image15.gif"/><Relationship Id="rId5" Type="http://schemas.openxmlformats.org/officeDocument/2006/relationships/image" Target="../media/image14.gif"/><Relationship Id="rId4" Type="http://schemas.openxmlformats.org/officeDocument/2006/relationships/image" Target="../media/image13.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hyperlink" Target="https://opensource-demo.orangehrmlive.com/index.php/auth/login" TargetMode="Externa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hyperlink" Target="http://apps.zenq.com:8081/testlink" TargetMode="Externa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95081" y="2652002"/>
            <a:ext cx="5270664" cy="1172070"/>
          </a:xfrm>
        </p:spPr>
        <p:txBody>
          <a:bodyPr>
            <a:normAutofit fontScale="77500" lnSpcReduction="20000"/>
          </a:bodyPr>
          <a:lstStyle/>
          <a:p>
            <a:r>
              <a:rPr lang="en-IN" b="1" dirty="0"/>
              <a:t>Test cases - </a:t>
            </a:r>
          </a:p>
          <a:p>
            <a:r>
              <a:rPr lang="en-IN" b="1" dirty="0"/>
              <a:t>Creation &amp; Execution using Test Management Tool</a:t>
            </a:r>
          </a:p>
        </p:txBody>
      </p:sp>
      <p:sp>
        <p:nvSpPr>
          <p:cNvPr id="5" name="Text Placeholder 4"/>
          <p:cNvSpPr>
            <a:spLocks noGrp="1"/>
          </p:cNvSpPr>
          <p:nvPr>
            <p:ph type="body" sz="quarter" idx="13"/>
          </p:nvPr>
        </p:nvSpPr>
        <p:spPr>
          <a:xfrm>
            <a:off x="143069" y="6230445"/>
            <a:ext cx="3125788" cy="479425"/>
          </a:xfrm>
        </p:spPr>
        <p:txBody>
          <a:bodyPr/>
          <a:lstStyle/>
          <a:p>
            <a:r>
              <a:rPr lang="en-IN" b="1" dirty="0"/>
              <a:t>June, 2020</a:t>
            </a:r>
          </a:p>
        </p:txBody>
      </p:sp>
      <p:sp>
        <p:nvSpPr>
          <p:cNvPr id="6" name="Text Placeholder 3"/>
          <p:cNvSpPr txBox="1">
            <a:spLocks/>
          </p:cNvSpPr>
          <p:nvPr/>
        </p:nvSpPr>
        <p:spPr>
          <a:xfrm>
            <a:off x="9303522" y="5929015"/>
            <a:ext cx="4775200" cy="602859"/>
          </a:xfrm>
          <a:prstGeom prst="rect">
            <a:avLst/>
          </a:prstGeom>
        </p:spPr>
        <p:txBody>
          <a:bodyPr vert="horz" lIns="43200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IN" sz="2400" kern="1200" dirty="0">
                <a:solidFill>
                  <a:schemeClr val="tx2"/>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3B383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3B383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3B383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3B383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latin typeface="Lucida Calligraphy" panose="03010101010101010101" pitchFamily="66" charset="0"/>
              </a:rPr>
              <a:t>Arif Gajula</a:t>
            </a:r>
            <a:endParaRPr lang="en-IN" b="1" dirty="0"/>
          </a:p>
        </p:txBody>
      </p:sp>
      <p:pic>
        <p:nvPicPr>
          <p:cNvPr id="7" name="Picture 6">
            <a:extLst>
              <a:ext uri="{FF2B5EF4-FFF2-40B4-BE49-F238E27FC236}">
                <a16:creationId xmlns:a16="http://schemas.microsoft.com/office/drawing/2014/main" id="{B0DA5594-1CC8-444B-B5EB-D99AAB495D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5583" y="1651238"/>
            <a:ext cx="7116417" cy="4345668"/>
          </a:xfrm>
          <a:prstGeom prst="roundRect">
            <a:avLst>
              <a:gd name="adj" fmla="val 8594"/>
            </a:avLst>
          </a:prstGeom>
          <a:solidFill>
            <a:srgbClr val="FFFFFF">
              <a:shade val="85000"/>
            </a:srgbClr>
          </a:solidFill>
          <a:ln>
            <a:noFill/>
          </a:ln>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2457866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Test Data Generation Tips</a:t>
            </a:r>
          </a:p>
        </p:txBody>
      </p:sp>
      <p:sp>
        <p:nvSpPr>
          <p:cNvPr id="3" name="Content Placeholder 2"/>
          <p:cNvSpPr>
            <a:spLocks noGrp="1"/>
          </p:cNvSpPr>
          <p:nvPr>
            <p:ph sz="half" idx="1"/>
          </p:nvPr>
        </p:nvSpPr>
        <p:spPr>
          <a:xfrm>
            <a:off x="838200" y="1690688"/>
            <a:ext cx="10860741" cy="4226786"/>
          </a:xfrm>
        </p:spPr>
        <p:txBody>
          <a:bodyPr>
            <a:noAutofit/>
          </a:bodyPr>
          <a:lstStyle/>
          <a:p>
            <a:r>
              <a:rPr lang="en-US" dirty="0"/>
              <a:t>Create before test case execution</a:t>
            </a:r>
          </a:p>
          <a:p>
            <a:r>
              <a:rPr lang="en-US" dirty="0"/>
              <a:t>Complete – to cover Positive &amp; Negative scenarios</a:t>
            </a:r>
          </a:p>
          <a:p>
            <a:r>
              <a:rPr lang="en-US" dirty="0"/>
              <a:t>Regular updates</a:t>
            </a:r>
          </a:p>
          <a:p>
            <a:r>
              <a:rPr lang="en-US" dirty="0"/>
              <a:t>Use automation tool to create huge amount of test data</a:t>
            </a:r>
          </a:p>
          <a:p>
            <a:r>
              <a:rPr lang="en-IN" dirty="0"/>
              <a:t>Take developer’s help</a:t>
            </a:r>
            <a:endParaRPr lang="en-US" dirty="0"/>
          </a:p>
        </p:txBody>
      </p:sp>
      <p:sp>
        <p:nvSpPr>
          <p:cNvPr id="6" name="Slide Number Placeholder 5"/>
          <p:cNvSpPr>
            <a:spLocks noGrp="1"/>
          </p:cNvSpPr>
          <p:nvPr>
            <p:ph type="sldNum" sz="quarter" idx="12"/>
          </p:nvPr>
        </p:nvSpPr>
        <p:spPr/>
        <p:txBody>
          <a:bodyPr/>
          <a:lstStyle/>
          <a:p>
            <a:fld id="{EB267485-5CA0-476E-96CC-1C7E616F2BCA}" type="slidenum">
              <a:rPr lang="en-IN" smtClean="0"/>
              <a:pPr/>
              <a:t>10</a:t>
            </a:fld>
            <a:endParaRPr lang="en-IN"/>
          </a:p>
        </p:txBody>
      </p:sp>
    </p:spTree>
    <p:extLst>
      <p:ext uri="{BB962C8B-B14F-4D97-AF65-F5344CB8AC3E}">
        <p14:creationId xmlns:p14="http://schemas.microsoft.com/office/powerpoint/2010/main" val="1903582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Test Environments</a:t>
            </a:r>
          </a:p>
        </p:txBody>
      </p:sp>
      <p:sp>
        <p:nvSpPr>
          <p:cNvPr id="6" name="Slide Number Placeholder 5"/>
          <p:cNvSpPr>
            <a:spLocks noGrp="1"/>
          </p:cNvSpPr>
          <p:nvPr>
            <p:ph type="sldNum" sz="quarter" idx="4294967295"/>
          </p:nvPr>
        </p:nvSpPr>
        <p:spPr>
          <a:xfrm>
            <a:off x="9448800" y="6356350"/>
            <a:ext cx="2743200" cy="365125"/>
          </a:xfrm>
        </p:spPr>
        <p:txBody>
          <a:bodyPr/>
          <a:lstStyle/>
          <a:p>
            <a:fld id="{EB267485-5CA0-476E-96CC-1C7E616F2BCA}" type="slidenum">
              <a:rPr lang="en-IN" smtClean="0"/>
              <a:pPr/>
              <a:t>11</a:t>
            </a:fld>
            <a:endParaRPr lang="en-IN"/>
          </a:p>
        </p:txBody>
      </p:sp>
    </p:spTree>
    <p:extLst>
      <p:ext uri="{BB962C8B-B14F-4D97-AF65-F5344CB8AC3E}">
        <p14:creationId xmlns:p14="http://schemas.microsoft.com/office/powerpoint/2010/main" val="1829620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7933"/>
            <a:ext cx="10515600" cy="1325563"/>
          </a:xfrm>
        </p:spPr>
        <p:txBody>
          <a:bodyPr/>
          <a:lstStyle/>
          <a:p>
            <a:r>
              <a:rPr lang="en-IN" dirty="0"/>
              <a:t>Test Environments</a:t>
            </a:r>
          </a:p>
        </p:txBody>
      </p:sp>
      <p:sp>
        <p:nvSpPr>
          <p:cNvPr id="3" name="Content Placeholder 2"/>
          <p:cNvSpPr>
            <a:spLocks noGrp="1"/>
          </p:cNvSpPr>
          <p:nvPr>
            <p:ph sz="half" idx="1"/>
          </p:nvPr>
        </p:nvSpPr>
        <p:spPr>
          <a:xfrm>
            <a:off x="838200" y="1631271"/>
            <a:ext cx="10860741" cy="4540295"/>
          </a:xfrm>
        </p:spPr>
        <p:txBody>
          <a:bodyPr>
            <a:noAutofit/>
          </a:bodyPr>
          <a:lstStyle/>
          <a:p>
            <a:pPr>
              <a:lnSpc>
                <a:spcPct val="200000"/>
              </a:lnSpc>
            </a:pPr>
            <a:endParaRPr lang="en-IN" sz="3200" dirty="0"/>
          </a:p>
          <a:p>
            <a:pPr marL="0" indent="0">
              <a:lnSpc>
                <a:spcPct val="200000"/>
              </a:lnSpc>
              <a:buNone/>
            </a:pPr>
            <a:endParaRPr lang="en-IN" sz="3200" dirty="0"/>
          </a:p>
          <a:p>
            <a:pPr marL="0" indent="0">
              <a:lnSpc>
                <a:spcPct val="200000"/>
              </a:lnSpc>
              <a:buNone/>
            </a:pPr>
            <a:endParaRPr lang="en-IN" sz="3200" dirty="0"/>
          </a:p>
        </p:txBody>
      </p:sp>
      <p:sp>
        <p:nvSpPr>
          <p:cNvPr id="6" name="Slide Number Placeholder 5"/>
          <p:cNvSpPr>
            <a:spLocks noGrp="1"/>
          </p:cNvSpPr>
          <p:nvPr>
            <p:ph type="sldNum" sz="quarter" idx="12"/>
          </p:nvPr>
        </p:nvSpPr>
        <p:spPr>
          <a:xfrm>
            <a:off x="9088940" y="6492875"/>
            <a:ext cx="2743200" cy="365125"/>
          </a:xfrm>
        </p:spPr>
        <p:txBody>
          <a:bodyPr/>
          <a:lstStyle/>
          <a:p>
            <a:fld id="{EB267485-5CA0-476E-96CC-1C7E616F2BCA}" type="slidenum">
              <a:rPr lang="en-IN" smtClean="0"/>
              <a:pPr/>
              <a:t>12</a:t>
            </a:fld>
            <a:endParaRPr lang="en-IN"/>
          </a:p>
        </p:txBody>
      </p:sp>
      <p:pic>
        <p:nvPicPr>
          <p:cNvPr id="1026" name="Picture 2" descr="Image result for hardw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7835" y="1697961"/>
            <a:ext cx="2679483" cy="15077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mob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3051" y="1728706"/>
            <a:ext cx="1563132" cy="129625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oftwar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33302" y="4208013"/>
            <a:ext cx="2555195" cy="143729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network"/>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42376" y="4232407"/>
            <a:ext cx="2688254" cy="151259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186744" y="3291989"/>
            <a:ext cx="1818511" cy="584775"/>
          </a:xfrm>
          <a:prstGeom prst="rect">
            <a:avLst/>
          </a:prstGeom>
          <a:noFill/>
        </p:spPr>
        <p:txBody>
          <a:bodyPr wrap="none" rtlCol="0">
            <a:spAutoFit/>
          </a:bodyPr>
          <a:lstStyle/>
          <a:p>
            <a:r>
              <a:rPr lang="en-IN" sz="3200" dirty="0"/>
              <a:t>Hardware</a:t>
            </a:r>
          </a:p>
        </p:txBody>
      </p:sp>
      <p:sp>
        <p:nvSpPr>
          <p:cNvPr id="12" name="TextBox 11"/>
          <p:cNvSpPr txBox="1"/>
          <p:nvPr/>
        </p:nvSpPr>
        <p:spPr>
          <a:xfrm>
            <a:off x="2273546" y="5673085"/>
            <a:ext cx="1679883" cy="584775"/>
          </a:xfrm>
          <a:prstGeom prst="rect">
            <a:avLst/>
          </a:prstGeom>
          <a:noFill/>
        </p:spPr>
        <p:txBody>
          <a:bodyPr wrap="none" rtlCol="0">
            <a:spAutoFit/>
          </a:bodyPr>
          <a:lstStyle/>
          <a:p>
            <a:r>
              <a:rPr lang="en-IN" sz="3200" dirty="0"/>
              <a:t>Software</a:t>
            </a:r>
          </a:p>
        </p:txBody>
      </p:sp>
      <p:sp>
        <p:nvSpPr>
          <p:cNvPr id="13" name="TextBox 12"/>
          <p:cNvSpPr txBox="1"/>
          <p:nvPr/>
        </p:nvSpPr>
        <p:spPr>
          <a:xfrm>
            <a:off x="7625814" y="5755864"/>
            <a:ext cx="1623008" cy="584775"/>
          </a:xfrm>
          <a:prstGeom prst="rect">
            <a:avLst/>
          </a:prstGeom>
          <a:noFill/>
        </p:spPr>
        <p:txBody>
          <a:bodyPr wrap="none" rtlCol="0">
            <a:spAutoFit/>
          </a:bodyPr>
          <a:lstStyle/>
          <a:p>
            <a:r>
              <a:rPr lang="en-IN" sz="3200" dirty="0"/>
              <a:t>Network</a:t>
            </a:r>
          </a:p>
        </p:txBody>
      </p:sp>
    </p:spTree>
    <p:extLst>
      <p:ext uri="{BB962C8B-B14F-4D97-AF65-F5344CB8AC3E}">
        <p14:creationId xmlns:p14="http://schemas.microsoft.com/office/powerpoint/2010/main" val="2353482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Test Execution</a:t>
            </a:r>
          </a:p>
        </p:txBody>
      </p:sp>
      <p:sp>
        <p:nvSpPr>
          <p:cNvPr id="6" name="Slide Number Placeholder 5"/>
          <p:cNvSpPr>
            <a:spLocks noGrp="1"/>
          </p:cNvSpPr>
          <p:nvPr>
            <p:ph type="sldNum" sz="quarter" idx="4294967295"/>
          </p:nvPr>
        </p:nvSpPr>
        <p:spPr>
          <a:xfrm>
            <a:off x="9448800" y="6356350"/>
            <a:ext cx="2743200" cy="365125"/>
          </a:xfrm>
        </p:spPr>
        <p:txBody>
          <a:bodyPr/>
          <a:lstStyle/>
          <a:p>
            <a:fld id="{EB267485-5CA0-476E-96CC-1C7E616F2BCA}" type="slidenum">
              <a:rPr lang="en-IN" smtClean="0"/>
              <a:pPr/>
              <a:t>13</a:t>
            </a:fld>
            <a:endParaRPr lang="en-IN"/>
          </a:p>
        </p:txBody>
      </p:sp>
    </p:spTree>
    <p:extLst>
      <p:ext uri="{BB962C8B-B14F-4D97-AF65-F5344CB8AC3E}">
        <p14:creationId xmlns:p14="http://schemas.microsoft.com/office/powerpoint/2010/main" val="1176483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904" y="99218"/>
            <a:ext cx="10515600" cy="1325563"/>
          </a:xfrm>
        </p:spPr>
        <p:txBody>
          <a:bodyPr/>
          <a:lstStyle/>
          <a:p>
            <a:r>
              <a:rPr lang="en-IN" dirty="0"/>
              <a:t>Template - Test results by Module</a:t>
            </a:r>
          </a:p>
        </p:txBody>
      </p:sp>
      <p:sp>
        <p:nvSpPr>
          <p:cNvPr id="6" name="Slide Number Placeholder 5"/>
          <p:cNvSpPr>
            <a:spLocks noGrp="1"/>
          </p:cNvSpPr>
          <p:nvPr>
            <p:ph type="sldNum" sz="quarter" idx="12"/>
          </p:nvPr>
        </p:nvSpPr>
        <p:spPr/>
        <p:txBody>
          <a:bodyPr/>
          <a:lstStyle/>
          <a:p>
            <a:fld id="{EB267485-5CA0-476E-96CC-1C7E616F2BCA}" type="slidenum">
              <a:rPr lang="en-IN" smtClean="0"/>
              <a:pPr/>
              <a:t>14</a:t>
            </a:fld>
            <a:endParaRPr lang="en-IN"/>
          </a:p>
        </p:txBody>
      </p:sp>
      <p:pic>
        <p:nvPicPr>
          <p:cNvPr id="3" name="Picture 2">
            <a:extLst>
              <a:ext uri="{FF2B5EF4-FFF2-40B4-BE49-F238E27FC236}">
                <a16:creationId xmlns:a16="http://schemas.microsoft.com/office/drawing/2014/main" id="{20F6EA19-34CA-4B6E-8D42-2F0EEF8F3588}"/>
              </a:ext>
            </a:extLst>
          </p:cNvPr>
          <p:cNvPicPr>
            <a:picLocks noChangeAspect="1"/>
          </p:cNvPicPr>
          <p:nvPr/>
        </p:nvPicPr>
        <p:blipFill>
          <a:blip r:embed="rId2"/>
          <a:stretch>
            <a:fillRect/>
          </a:stretch>
        </p:blipFill>
        <p:spPr>
          <a:xfrm>
            <a:off x="185530" y="1404531"/>
            <a:ext cx="11820939" cy="4691469"/>
          </a:xfrm>
          <a:prstGeom prst="rect">
            <a:avLst/>
          </a:prstGeom>
        </p:spPr>
      </p:pic>
    </p:spTree>
    <p:extLst>
      <p:ext uri="{BB962C8B-B14F-4D97-AF65-F5344CB8AC3E}">
        <p14:creationId xmlns:p14="http://schemas.microsoft.com/office/powerpoint/2010/main" val="3690894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Template - Test data for test cases </a:t>
            </a:r>
          </a:p>
        </p:txBody>
      </p:sp>
      <p:sp>
        <p:nvSpPr>
          <p:cNvPr id="6" name="Slide Number Placeholder 5"/>
          <p:cNvSpPr>
            <a:spLocks noGrp="1"/>
          </p:cNvSpPr>
          <p:nvPr>
            <p:ph type="sldNum" sz="quarter" idx="12"/>
          </p:nvPr>
        </p:nvSpPr>
        <p:spPr/>
        <p:txBody>
          <a:bodyPr/>
          <a:lstStyle/>
          <a:p>
            <a:fld id="{EB267485-5CA0-476E-96CC-1C7E616F2BCA}" type="slidenum">
              <a:rPr lang="en-IN" smtClean="0"/>
              <a:pPr/>
              <a:t>15</a:t>
            </a:fld>
            <a:endParaRPr lang="en-IN"/>
          </a:p>
        </p:txBody>
      </p:sp>
      <p:pic>
        <p:nvPicPr>
          <p:cNvPr id="9" name="Picture 8"/>
          <p:cNvPicPr>
            <a:picLocks noChangeAspect="1"/>
          </p:cNvPicPr>
          <p:nvPr/>
        </p:nvPicPr>
        <p:blipFill rotWithShape="1">
          <a:blip r:embed="rId2"/>
          <a:srcRect r="16874"/>
          <a:stretch/>
        </p:blipFill>
        <p:spPr>
          <a:xfrm>
            <a:off x="1262902" y="1308364"/>
            <a:ext cx="8066667" cy="4676190"/>
          </a:xfrm>
          <a:prstGeom prst="rect">
            <a:avLst/>
          </a:prstGeom>
        </p:spPr>
      </p:pic>
    </p:spTree>
    <p:extLst>
      <p:ext uri="{BB962C8B-B14F-4D97-AF65-F5344CB8AC3E}">
        <p14:creationId xmlns:p14="http://schemas.microsoft.com/office/powerpoint/2010/main" val="3719100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Template - Test results summary</a:t>
            </a:r>
          </a:p>
        </p:txBody>
      </p:sp>
      <p:sp>
        <p:nvSpPr>
          <p:cNvPr id="6" name="Slide Number Placeholder 5"/>
          <p:cNvSpPr>
            <a:spLocks noGrp="1"/>
          </p:cNvSpPr>
          <p:nvPr>
            <p:ph type="sldNum" sz="quarter" idx="12"/>
          </p:nvPr>
        </p:nvSpPr>
        <p:spPr/>
        <p:txBody>
          <a:bodyPr/>
          <a:lstStyle/>
          <a:p>
            <a:fld id="{EB267485-5CA0-476E-96CC-1C7E616F2BCA}" type="slidenum">
              <a:rPr lang="en-IN" smtClean="0"/>
              <a:pPr/>
              <a:t>16</a:t>
            </a:fld>
            <a:endParaRPr lang="en-IN"/>
          </a:p>
        </p:txBody>
      </p:sp>
      <p:pic>
        <p:nvPicPr>
          <p:cNvPr id="3" name="Picture 2"/>
          <p:cNvPicPr>
            <a:picLocks noChangeAspect="1"/>
          </p:cNvPicPr>
          <p:nvPr/>
        </p:nvPicPr>
        <p:blipFill rotWithShape="1">
          <a:blip r:embed="rId2"/>
          <a:srcRect r="13288"/>
          <a:stretch/>
        </p:blipFill>
        <p:spPr>
          <a:xfrm>
            <a:off x="1154282" y="1504734"/>
            <a:ext cx="9883435" cy="4512045"/>
          </a:xfrm>
          <a:prstGeom prst="rect">
            <a:avLst/>
          </a:prstGeom>
        </p:spPr>
      </p:pic>
    </p:spTree>
    <p:extLst>
      <p:ext uri="{BB962C8B-B14F-4D97-AF65-F5344CB8AC3E}">
        <p14:creationId xmlns:p14="http://schemas.microsoft.com/office/powerpoint/2010/main" val="3162520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Test Results</a:t>
            </a:r>
          </a:p>
        </p:txBody>
      </p:sp>
      <p:sp>
        <p:nvSpPr>
          <p:cNvPr id="3" name="Content Placeholder 2"/>
          <p:cNvSpPr>
            <a:spLocks noGrp="1"/>
          </p:cNvSpPr>
          <p:nvPr>
            <p:ph sz="half" idx="1"/>
          </p:nvPr>
        </p:nvSpPr>
        <p:spPr>
          <a:xfrm>
            <a:off x="2196738" y="1690688"/>
            <a:ext cx="3028406" cy="4351338"/>
          </a:xfrm>
        </p:spPr>
        <p:txBody>
          <a:bodyPr>
            <a:noAutofit/>
          </a:bodyPr>
          <a:lstStyle/>
          <a:p>
            <a:pPr marL="0" indent="0">
              <a:buNone/>
            </a:pPr>
            <a:r>
              <a:rPr lang="en-IN" sz="2400" dirty="0"/>
              <a:t>Not Run</a:t>
            </a:r>
          </a:p>
          <a:p>
            <a:pPr marL="0" indent="0">
              <a:buNone/>
            </a:pPr>
            <a:endParaRPr lang="en-IN" sz="2400" dirty="0"/>
          </a:p>
          <a:p>
            <a:pPr marL="0" indent="0">
              <a:buNone/>
            </a:pPr>
            <a:r>
              <a:rPr lang="en-IN" sz="2400" dirty="0"/>
              <a:t>Blocked/On Hold</a:t>
            </a:r>
          </a:p>
          <a:p>
            <a:pPr marL="0" indent="0">
              <a:buNone/>
            </a:pPr>
            <a:endParaRPr lang="en-IN" sz="2400" dirty="0"/>
          </a:p>
          <a:p>
            <a:pPr marL="0" indent="0">
              <a:buNone/>
            </a:pPr>
            <a:r>
              <a:rPr lang="en-IN" sz="2400" dirty="0"/>
              <a:t>Pass</a:t>
            </a:r>
          </a:p>
          <a:p>
            <a:pPr marL="0" indent="0">
              <a:buNone/>
            </a:pPr>
            <a:endParaRPr lang="en-IN" sz="2400" dirty="0"/>
          </a:p>
          <a:p>
            <a:pPr marL="0" indent="0">
              <a:buNone/>
            </a:pPr>
            <a:r>
              <a:rPr lang="en-IN" sz="2400" dirty="0"/>
              <a:t>Fail</a:t>
            </a:r>
          </a:p>
          <a:p>
            <a:pPr marL="0" indent="0">
              <a:buNone/>
            </a:pPr>
            <a:endParaRPr lang="en-IN" sz="2400" dirty="0">
              <a:hlinkClick r:id="rId2"/>
            </a:endParaRPr>
          </a:p>
        </p:txBody>
      </p:sp>
      <p:sp>
        <p:nvSpPr>
          <p:cNvPr id="6" name="Slide Number Placeholder 5"/>
          <p:cNvSpPr>
            <a:spLocks noGrp="1"/>
          </p:cNvSpPr>
          <p:nvPr>
            <p:ph type="sldNum" sz="quarter" idx="12"/>
          </p:nvPr>
        </p:nvSpPr>
        <p:spPr/>
        <p:txBody>
          <a:bodyPr/>
          <a:lstStyle/>
          <a:p>
            <a:fld id="{EB267485-5CA0-476E-96CC-1C7E616F2BCA}" type="slidenum">
              <a:rPr lang="en-IN" smtClean="0"/>
              <a:pPr/>
              <a:t>17</a:t>
            </a:fld>
            <a:endParaRPr lang="en-IN"/>
          </a:p>
        </p:txBody>
      </p:sp>
      <p:pic>
        <p:nvPicPr>
          <p:cNvPr id="2054" name="Picture 6" descr="Not Ru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4476" y="1776549"/>
            <a:ext cx="278808" cy="27880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Block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6288" y="2673940"/>
            <a:ext cx="276996" cy="276996"/>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Pas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1235" y="3575079"/>
            <a:ext cx="291172" cy="291172"/>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Fai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1235" y="4455419"/>
            <a:ext cx="296609" cy="296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0144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Test Link &amp; its usage</a:t>
            </a:r>
          </a:p>
        </p:txBody>
      </p:sp>
      <p:sp>
        <p:nvSpPr>
          <p:cNvPr id="6" name="Slide Number Placeholder 5"/>
          <p:cNvSpPr>
            <a:spLocks noGrp="1"/>
          </p:cNvSpPr>
          <p:nvPr>
            <p:ph type="sldNum" sz="quarter" idx="4294967295"/>
          </p:nvPr>
        </p:nvSpPr>
        <p:spPr>
          <a:xfrm>
            <a:off x="9448800" y="6356350"/>
            <a:ext cx="2743200" cy="365125"/>
          </a:xfrm>
        </p:spPr>
        <p:txBody>
          <a:bodyPr/>
          <a:lstStyle/>
          <a:p>
            <a:fld id="{EB267485-5CA0-476E-96CC-1C7E616F2BCA}" type="slidenum">
              <a:rPr lang="en-IN" smtClean="0"/>
              <a:pPr/>
              <a:t>18</a:t>
            </a:fld>
            <a:endParaRPr lang="en-IN"/>
          </a:p>
        </p:txBody>
      </p:sp>
    </p:spTree>
    <p:extLst>
      <p:ext uri="{BB962C8B-B14F-4D97-AF65-F5344CB8AC3E}">
        <p14:creationId xmlns:p14="http://schemas.microsoft.com/office/powerpoint/2010/main" val="2091102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Writing &amp; Reviewing test cases</a:t>
            </a:r>
          </a:p>
        </p:txBody>
      </p:sp>
      <p:sp>
        <p:nvSpPr>
          <p:cNvPr id="3" name="Content Placeholder 2"/>
          <p:cNvSpPr>
            <a:spLocks noGrp="1"/>
          </p:cNvSpPr>
          <p:nvPr>
            <p:ph sz="half" idx="1"/>
          </p:nvPr>
        </p:nvSpPr>
        <p:spPr>
          <a:xfrm>
            <a:off x="838200" y="1690688"/>
            <a:ext cx="10860741" cy="4351338"/>
          </a:xfrm>
        </p:spPr>
        <p:txBody>
          <a:bodyPr>
            <a:noAutofit/>
          </a:bodyPr>
          <a:lstStyle/>
          <a:p>
            <a:pPr marL="0" indent="0">
              <a:lnSpc>
                <a:spcPct val="200000"/>
              </a:lnSpc>
              <a:buNone/>
            </a:pPr>
            <a:r>
              <a:rPr lang="en-IN" sz="2400" dirty="0"/>
              <a:t>Sample application - </a:t>
            </a:r>
            <a:r>
              <a:rPr lang="en-IN" sz="1600" dirty="0">
                <a:hlinkClick r:id="rId2"/>
              </a:rPr>
              <a:t>https://opensource-demo.orangehrmlive.com/index.php/auth/login</a:t>
            </a:r>
            <a:endParaRPr lang="en-IN" sz="2400" dirty="0"/>
          </a:p>
        </p:txBody>
      </p:sp>
      <p:sp>
        <p:nvSpPr>
          <p:cNvPr id="6" name="Slide Number Placeholder 5"/>
          <p:cNvSpPr>
            <a:spLocks noGrp="1"/>
          </p:cNvSpPr>
          <p:nvPr>
            <p:ph type="sldNum" sz="quarter" idx="12"/>
          </p:nvPr>
        </p:nvSpPr>
        <p:spPr/>
        <p:txBody>
          <a:bodyPr/>
          <a:lstStyle/>
          <a:p>
            <a:fld id="{EB267485-5CA0-476E-96CC-1C7E616F2BCA}" type="slidenum">
              <a:rPr lang="en-IN" smtClean="0"/>
              <a:pPr/>
              <a:t>19</a:t>
            </a:fld>
            <a:endParaRPr lang="en-IN"/>
          </a:p>
        </p:txBody>
      </p:sp>
    </p:spTree>
    <p:extLst>
      <p:ext uri="{BB962C8B-B14F-4D97-AF65-F5344CB8AC3E}">
        <p14:creationId xmlns:p14="http://schemas.microsoft.com/office/powerpoint/2010/main" val="357753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a:t>
            </a:r>
          </a:p>
        </p:txBody>
      </p:sp>
      <p:sp>
        <p:nvSpPr>
          <p:cNvPr id="3" name="Content Placeholder 2"/>
          <p:cNvSpPr>
            <a:spLocks noGrp="1"/>
          </p:cNvSpPr>
          <p:nvPr>
            <p:ph sz="half" idx="1"/>
          </p:nvPr>
        </p:nvSpPr>
        <p:spPr>
          <a:xfrm>
            <a:off x="838200" y="1551305"/>
            <a:ext cx="10860741" cy="4351338"/>
          </a:xfrm>
        </p:spPr>
        <p:txBody>
          <a:bodyPr>
            <a:noAutofit/>
          </a:bodyPr>
          <a:lstStyle/>
          <a:p>
            <a:pPr marL="0" indent="0">
              <a:buNone/>
            </a:pPr>
            <a:r>
              <a:rPr lang="en-IN" dirty="0"/>
              <a:t>To help trainees get some familiarity with test management tools and practices to be adhered. This includes writing test cases &amp; executing in a test case management tool.</a:t>
            </a:r>
          </a:p>
        </p:txBody>
      </p:sp>
      <p:sp>
        <p:nvSpPr>
          <p:cNvPr id="6" name="Slide Number Placeholder 5"/>
          <p:cNvSpPr>
            <a:spLocks noGrp="1"/>
          </p:cNvSpPr>
          <p:nvPr>
            <p:ph type="sldNum" sz="quarter" idx="12"/>
          </p:nvPr>
        </p:nvSpPr>
        <p:spPr/>
        <p:txBody>
          <a:bodyPr/>
          <a:lstStyle/>
          <a:p>
            <a:fld id="{EB267485-5CA0-476E-96CC-1C7E616F2BCA}" type="slidenum">
              <a:rPr lang="en-IN" smtClean="0"/>
              <a:pPr/>
              <a:t>2</a:t>
            </a:fld>
            <a:endParaRPr lang="en-IN"/>
          </a:p>
        </p:txBody>
      </p:sp>
    </p:spTree>
    <p:extLst>
      <p:ext uri="{BB962C8B-B14F-4D97-AF65-F5344CB8AC3E}">
        <p14:creationId xmlns:p14="http://schemas.microsoft.com/office/powerpoint/2010/main" val="3991688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Test Link</a:t>
            </a:r>
          </a:p>
        </p:txBody>
      </p:sp>
      <p:sp>
        <p:nvSpPr>
          <p:cNvPr id="3" name="Content Placeholder 2"/>
          <p:cNvSpPr>
            <a:spLocks noGrp="1"/>
          </p:cNvSpPr>
          <p:nvPr>
            <p:ph sz="half" idx="1"/>
          </p:nvPr>
        </p:nvSpPr>
        <p:spPr>
          <a:xfrm>
            <a:off x="838200" y="1690688"/>
            <a:ext cx="10860741" cy="4351338"/>
          </a:xfrm>
        </p:spPr>
        <p:txBody>
          <a:bodyPr>
            <a:noAutofit/>
          </a:bodyPr>
          <a:lstStyle/>
          <a:p>
            <a:pPr>
              <a:lnSpc>
                <a:spcPct val="200000"/>
              </a:lnSpc>
            </a:pPr>
            <a:r>
              <a:rPr lang="en-IN" sz="2400" dirty="0"/>
              <a:t>Creating Sample Test cases</a:t>
            </a:r>
          </a:p>
          <a:p>
            <a:pPr>
              <a:lnSpc>
                <a:spcPct val="200000"/>
              </a:lnSpc>
            </a:pPr>
            <a:r>
              <a:rPr lang="en-IN" sz="2400" dirty="0"/>
              <a:t>Creating Sample test plan</a:t>
            </a:r>
          </a:p>
          <a:p>
            <a:pPr>
              <a:lnSpc>
                <a:spcPct val="200000"/>
              </a:lnSpc>
            </a:pPr>
            <a:r>
              <a:rPr lang="en-IN" sz="2400" dirty="0"/>
              <a:t>Execute Sample Test cases</a:t>
            </a:r>
          </a:p>
          <a:p>
            <a:pPr>
              <a:lnSpc>
                <a:spcPct val="200000"/>
              </a:lnSpc>
            </a:pPr>
            <a:r>
              <a:rPr lang="en-IN" sz="2400" dirty="0"/>
              <a:t>Sample Reports</a:t>
            </a:r>
          </a:p>
          <a:p>
            <a:endParaRPr lang="en-IN" sz="2400" dirty="0"/>
          </a:p>
          <a:p>
            <a:pPr marL="0" indent="0">
              <a:buNone/>
            </a:pPr>
            <a:r>
              <a:rPr lang="en-IN" sz="2400" dirty="0">
                <a:hlinkClick r:id="rId2"/>
              </a:rPr>
              <a:t>http://apps.zenq.com:8081/testlink</a:t>
            </a:r>
            <a:r>
              <a:rPr lang="en-IN" sz="2400" dirty="0"/>
              <a:t>  </a:t>
            </a:r>
          </a:p>
        </p:txBody>
      </p:sp>
      <p:sp>
        <p:nvSpPr>
          <p:cNvPr id="6" name="Slide Number Placeholder 5"/>
          <p:cNvSpPr>
            <a:spLocks noGrp="1"/>
          </p:cNvSpPr>
          <p:nvPr>
            <p:ph type="sldNum" sz="quarter" idx="12"/>
          </p:nvPr>
        </p:nvSpPr>
        <p:spPr/>
        <p:txBody>
          <a:bodyPr/>
          <a:lstStyle/>
          <a:p>
            <a:fld id="{EB267485-5CA0-476E-96CC-1C7E616F2BCA}" type="slidenum">
              <a:rPr lang="en-IN" smtClean="0"/>
              <a:pPr/>
              <a:t>20</a:t>
            </a:fld>
            <a:endParaRPr lang="en-IN"/>
          </a:p>
        </p:txBody>
      </p:sp>
    </p:spTree>
    <p:extLst>
      <p:ext uri="{BB962C8B-B14F-4D97-AF65-F5344CB8AC3E}">
        <p14:creationId xmlns:p14="http://schemas.microsoft.com/office/powerpoint/2010/main" val="1646186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B267485-5CA0-476E-96CC-1C7E616F2BCA}" type="slidenum">
              <a:rPr lang="en-IN" smtClean="0"/>
              <a:pPr/>
              <a:t>21</a:t>
            </a:fld>
            <a:endParaRPr lang="en-IN"/>
          </a:p>
        </p:txBody>
      </p:sp>
      <p:sp>
        <p:nvSpPr>
          <p:cNvPr id="4" name="Text Placeholder 3"/>
          <p:cNvSpPr>
            <a:spLocks noGrp="1"/>
          </p:cNvSpPr>
          <p:nvPr>
            <p:ph type="body" sz="quarter" idx="13"/>
          </p:nvPr>
        </p:nvSpPr>
        <p:spPr/>
        <p:txBody>
          <a:bodyPr>
            <a:noAutofit/>
          </a:bodyPr>
          <a:lstStyle/>
          <a:p>
            <a:pPr algn="ctr"/>
            <a:r>
              <a:rPr lang="en-IN" sz="7200" dirty="0"/>
              <a:t>Thank You!</a:t>
            </a:r>
          </a:p>
        </p:txBody>
      </p:sp>
    </p:spTree>
    <p:extLst>
      <p:ext uri="{BB962C8B-B14F-4D97-AF65-F5344CB8AC3E}">
        <p14:creationId xmlns:p14="http://schemas.microsoft.com/office/powerpoint/2010/main" val="1076885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9099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Test Cases</a:t>
            </a:r>
          </a:p>
        </p:txBody>
      </p:sp>
      <p:sp>
        <p:nvSpPr>
          <p:cNvPr id="6" name="Slide Number Placeholder 5"/>
          <p:cNvSpPr>
            <a:spLocks noGrp="1"/>
          </p:cNvSpPr>
          <p:nvPr>
            <p:ph type="sldNum" sz="quarter" idx="4294967295"/>
          </p:nvPr>
        </p:nvSpPr>
        <p:spPr>
          <a:xfrm>
            <a:off x="9448800" y="6356350"/>
            <a:ext cx="2743200" cy="365125"/>
          </a:xfrm>
        </p:spPr>
        <p:txBody>
          <a:bodyPr/>
          <a:lstStyle/>
          <a:p>
            <a:fld id="{EB267485-5CA0-476E-96CC-1C7E616F2BCA}" type="slidenum">
              <a:rPr lang="en-IN" smtClean="0"/>
              <a:pPr/>
              <a:t>3</a:t>
            </a:fld>
            <a:endParaRPr lang="en-IN"/>
          </a:p>
        </p:txBody>
      </p:sp>
    </p:spTree>
    <p:extLst>
      <p:ext uri="{BB962C8B-B14F-4D97-AF65-F5344CB8AC3E}">
        <p14:creationId xmlns:p14="http://schemas.microsoft.com/office/powerpoint/2010/main" val="1523140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51432"/>
          </a:xfrm>
        </p:spPr>
        <p:txBody>
          <a:bodyPr/>
          <a:lstStyle/>
          <a:p>
            <a:r>
              <a:rPr lang="en-IN" dirty="0"/>
              <a:t>What is a Test Case ?</a:t>
            </a:r>
            <a:br>
              <a:rPr lang="en-IN" dirty="0"/>
            </a:br>
            <a:r>
              <a:rPr lang="en-IN" dirty="0"/>
              <a:t>What is a Test Scenario ?</a:t>
            </a:r>
          </a:p>
        </p:txBody>
      </p:sp>
      <p:sp>
        <p:nvSpPr>
          <p:cNvPr id="6" name="Slide Number Placeholder 5"/>
          <p:cNvSpPr>
            <a:spLocks noGrp="1"/>
          </p:cNvSpPr>
          <p:nvPr>
            <p:ph type="sldNum" sz="quarter" idx="12"/>
          </p:nvPr>
        </p:nvSpPr>
        <p:spPr/>
        <p:txBody>
          <a:bodyPr/>
          <a:lstStyle/>
          <a:p>
            <a:fld id="{EB267485-5CA0-476E-96CC-1C7E616F2BCA}" type="slidenum">
              <a:rPr lang="en-IN" smtClean="0"/>
              <a:pPr/>
              <a:t>4</a:t>
            </a:fld>
            <a:endParaRPr lang="en-IN"/>
          </a:p>
        </p:txBody>
      </p:sp>
    </p:spTree>
    <p:extLst>
      <p:ext uri="{BB962C8B-B14F-4D97-AF65-F5344CB8AC3E}">
        <p14:creationId xmlns:p14="http://schemas.microsoft.com/office/powerpoint/2010/main" val="4104878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test cases</a:t>
            </a:r>
          </a:p>
        </p:txBody>
      </p:sp>
      <p:sp>
        <p:nvSpPr>
          <p:cNvPr id="3" name="Content Placeholder 2"/>
          <p:cNvSpPr>
            <a:spLocks noGrp="1"/>
          </p:cNvSpPr>
          <p:nvPr>
            <p:ph sz="half" idx="1"/>
          </p:nvPr>
        </p:nvSpPr>
        <p:spPr>
          <a:xfrm>
            <a:off x="971399" y="1399140"/>
            <a:ext cx="10860741" cy="4351338"/>
          </a:xfrm>
        </p:spPr>
        <p:txBody>
          <a:bodyPr>
            <a:noAutofit/>
          </a:bodyPr>
          <a:lstStyle/>
          <a:p>
            <a:pPr marL="0">
              <a:lnSpc>
                <a:spcPct val="100000"/>
              </a:lnSpc>
              <a:spcBef>
                <a:spcPts val="0"/>
              </a:spcBef>
            </a:pPr>
            <a:r>
              <a:rPr lang="en-IN" sz="2400" dirty="0"/>
              <a:t>Functional tests</a:t>
            </a:r>
          </a:p>
          <a:p>
            <a:pPr marL="457200" lvl="2">
              <a:lnSpc>
                <a:spcPct val="100000"/>
              </a:lnSpc>
              <a:spcBef>
                <a:spcPts val="0"/>
              </a:spcBef>
            </a:pPr>
            <a:r>
              <a:rPr lang="en-US" sz="1800" b="0" i="0" dirty="0">
                <a:solidFill>
                  <a:srgbClr val="4D5968"/>
                </a:solidFill>
                <a:effectLst/>
                <a:latin typeface="Nunito Sans"/>
              </a:rPr>
              <a:t>To test </a:t>
            </a:r>
            <a:r>
              <a:rPr lang="en-US" sz="1800" dirty="0">
                <a:solidFill>
                  <a:srgbClr val="4D5968"/>
                </a:solidFill>
                <a:latin typeface="Nunito Sans"/>
              </a:rPr>
              <a:t>if</a:t>
            </a:r>
            <a:r>
              <a:rPr lang="en-US" sz="1800" b="0" i="0" dirty="0">
                <a:solidFill>
                  <a:srgbClr val="4D5968"/>
                </a:solidFill>
                <a:effectLst/>
                <a:latin typeface="Nunito Sans"/>
              </a:rPr>
              <a:t> the application works with the rest of the system and its users. The tests reveal that the software has succeeded or failed to perform the functions</a:t>
            </a:r>
          </a:p>
          <a:p>
            <a:pPr marL="457200" lvl="2">
              <a:lnSpc>
                <a:spcPct val="100000"/>
              </a:lnSpc>
              <a:spcBef>
                <a:spcPts val="0"/>
              </a:spcBef>
            </a:pPr>
            <a:endParaRPr lang="en-IN" sz="2400" dirty="0"/>
          </a:p>
          <a:p>
            <a:pPr marL="0">
              <a:lnSpc>
                <a:spcPct val="100000"/>
              </a:lnSpc>
              <a:spcBef>
                <a:spcPts val="0"/>
              </a:spcBef>
            </a:pPr>
            <a:r>
              <a:rPr lang="en-IN" sz="2400" dirty="0"/>
              <a:t>UI Tests</a:t>
            </a:r>
          </a:p>
          <a:p>
            <a:pPr marL="457200" lvl="2">
              <a:lnSpc>
                <a:spcPct val="100000"/>
              </a:lnSpc>
              <a:spcBef>
                <a:spcPts val="0"/>
              </a:spcBef>
            </a:pPr>
            <a:r>
              <a:rPr lang="en-US" sz="1800" b="0" i="0" dirty="0">
                <a:solidFill>
                  <a:srgbClr val="4D5968"/>
                </a:solidFill>
                <a:effectLst/>
                <a:latin typeface="Nunito Sans"/>
              </a:rPr>
              <a:t>to check the GUI according to client requirements. GUI Testing involves the width of the buttons and the fields in which all text, tables, and columns are aligned in the display.</a:t>
            </a:r>
          </a:p>
          <a:p>
            <a:pPr marL="457200" lvl="2">
              <a:lnSpc>
                <a:spcPct val="100000"/>
              </a:lnSpc>
              <a:spcBef>
                <a:spcPts val="0"/>
              </a:spcBef>
            </a:pPr>
            <a:endParaRPr lang="en-IN" sz="2400" dirty="0"/>
          </a:p>
          <a:p>
            <a:pPr marL="0">
              <a:lnSpc>
                <a:spcPct val="100000"/>
              </a:lnSpc>
              <a:spcBef>
                <a:spcPts val="0"/>
              </a:spcBef>
            </a:pPr>
            <a:r>
              <a:rPr lang="en-IN" sz="2400" dirty="0"/>
              <a:t>End-to-End tests</a:t>
            </a:r>
          </a:p>
          <a:p>
            <a:pPr marL="457200" lvl="1">
              <a:lnSpc>
                <a:spcPct val="100000"/>
              </a:lnSpc>
              <a:spcBef>
                <a:spcPts val="0"/>
              </a:spcBef>
            </a:pPr>
            <a:r>
              <a:rPr lang="en-IN" sz="1800" dirty="0"/>
              <a:t>To test the complete workflow of the application</a:t>
            </a:r>
          </a:p>
          <a:p>
            <a:pPr marL="228600" lvl="1" indent="0">
              <a:lnSpc>
                <a:spcPct val="100000"/>
              </a:lnSpc>
              <a:spcBef>
                <a:spcPts val="0"/>
              </a:spcBef>
              <a:buNone/>
            </a:pPr>
            <a:endParaRPr lang="en-IN" sz="2000" dirty="0"/>
          </a:p>
          <a:p>
            <a:pPr marL="0" indent="0">
              <a:lnSpc>
                <a:spcPct val="100000"/>
              </a:lnSpc>
              <a:spcBef>
                <a:spcPts val="0"/>
              </a:spcBef>
              <a:buNone/>
            </a:pPr>
            <a:r>
              <a:rPr lang="en-IN" sz="2400" dirty="0"/>
              <a:t>and many more..</a:t>
            </a:r>
          </a:p>
        </p:txBody>
      </p:sp>
      <p:sp>
        <p:nvSpPr>
          <p:cNvPr id="6" name="Slide Number Placeholder 5"/>
          <p:cNvSpPr>
            <a:spLocks noGrp="1"/>
          </p:cNvSpPr>
          <p:nvPr>
            <p:ph type="sldNum" sz="quarter" idx="12"/>
          </p:nvPr>
        </p:nvSpPr>
        <p:spPr/>
        <p:txBody>
          <a:bodyPr/>
          <a:lstStyle/>
          <a:p>
            <a:fld id="{EB267485-5CA0-476E-96CC-1C7E616F2BCA}" type="slidenum">
              <a:rPr lang="en-IN" smtClean="0"/>
              <a:pPr/>
              <a:t>5</a:t>
            </a:fld>
            <a:endParaRPr lang="en-IN"/>
          </a:p>
        </p:txBody>
      </p:sp>
    </p:spTree>
    <p:extLst>
      <p:ext uri="{BB962C8B-B14F-4D97-AF65-F5344CB8AC3E}">
        <p14:creationId xmlns:p14="http://schemas.microsoft.com/office/powerpoint/2010/main" val="1834953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5435" y="0"/>
            <a:ext cx="10515600" cy="1325563"/>
          </a:xfrm>
        </p:spPr>
        <p:txBody>
          <a:bodyPr/>
          <a:lstStyle/>
          <a:p>
            <a:r>
              <a:rPr lang="en-IN" dirty="0"/>
              <a:t>Template - Test Cases</a:t>
            </a:r>
          </a:p>
        </p:txBody>
      </p:sp>
      <p:sp>
        <p:nvSpPr>
          <p:cNvPr id="6" name="Slide Number Placeholder 5"/>
          <p:cNvSpPr>
            <a:spLocks noGrp="1"/>
          </p:cNvSpPr>
          <p:nvPr>
            <p:ph type="sldNum" sz="quarter" idx="12"/>
          </p:nvPr>
        </p:nvSpPr>
        <p:spPr/>
        <p:txBody>
          <a:bodyPr/>
          <a:lstStyle/>
          <a:p>
            <a:fld id="{EB267485-5CA0-476E-96CC-1C7E616F2BCA}" type="slidenum">
              <a:rPr lang="en-IN" smtClean="0"/>
              <a:pPr/>
              <a:t>6</a:t>
            </a:fld>
            <a:endParaRPr lang="en-IN"/>
          </a:p>
        </p:txBody>
      </p:sp>
      <p:pic>
        <p:nvPicPr>
          <p:cNvPr id="3" name="Picture 2">
            <a:extLst>
              <a:ext uri="{FF2B5EF4-FFF2-40B4-BE49-F238E27FC236}">
                <a16:creationId xmlns:a16="http://schemas.microsoft.com/office/drawing/2014/main" id="{AD15756A-9BC6-4A29-93EE-A8332AEB983B}"/>
              </a:ext>
            </a:extLst>
          </p:cNvPr>
          <p:cNvPicPr>
            <a:picLocks noChangeAspect="1"/>
          </p:cNvPicPr>
          <p:nvPr/>
        </p:nvPicPr>
        <p:blipFill rotWithShape="1">
          <a:blip r:embed="rId2"/>
          <a:srcRect t="15760" b="3225"/>
          <a:stretch/>
        </p:blipFill>
        <p:spPr>
          <a:xfrm>
            <a:off x="745435" y="1125226"/>
            <a:ext cx="10002078" cy="4891262"/>
          </a:xfrm>
          <a:prstGeom prst="rect">
            <a:avLst/>
          </a:prstGeom>
        </p:spPr>
      </p:pic>
    </p:spTree>
    <p:extLst>
      <p:ext uri="{BB962C8B-B14F-4D97-AF65-F5344CB8AC3E}">
        <p14:creationId xmlns:p14="http://schemas.microsoft.com/office/powerpoint/2010/main" val="572606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Test Data</a:t>
            </a:r>
          </a:p>
        </p:txBody>
      </p:sp>
      <p:sp>
        <p:nvSpPr>
          <p:cNvPr id="6" name="Slide Number Placeholder 5"/>
          <p:cNvSpPr>
            <a:spLocks noGrp="1"/>
          </p:cNvSpPr>
          <p:nvPr>
            <p:ph type="sldNum" sz="quarter" idx="4294967295"/>
          </p:nvPr>
        </p:nvSpPr>
        <p:spPr>
          <a:xfrm>
            <a:off x="9448800" y="6356350"/>
            <a:ext cx="2743200" cy="365125"/>
          </a:xfrm>
        </p:spPr>
        <p:txBody>
          <a:bodyPr/>
          <a:lstStyle/>
          <a:p>
            <a:fld id="{EB267485-5CA0-476E-96CC-1C7E616F2BCA}" type="slidenum">
              <a:rPr lang="en-IN" smtClean="0"/>
              <a:pPr/>
              <a:t>7</a:t>
            </a:fld>
            <a:endParaRPr lang="en-IN"/>
          </a:p>
        </p:txBody>
      </p:sp>
    </p:spTree>
    <p:extLst>
      <p:ext uri="{BB962C8B-B14F-4D97-AF65-F5344CB8AC3E}">
        <p14:creationId xmlns:p14="http://schemas.microsoft.com/office/powerpoint/2010/main" val="3496115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test data?</a:t>
            </a:r>
          </a:p>
        </p:txBody>
      </p:sp>
      <p:sp>
        <p:nvSpPr>
          <p:cNvPr id="3" name="Content Placeholder 2"/>
          <p:cNvSpPr>
            <a:spLocks noGrp="1"/>
          </p:cNvSpPr>
          <p:nvPr>
            <p:ph sz="half" idx="1"/>
          </p:nvPr>
        </p:nvSpPr>
        <p:spPr>
          <a:xfrm>
            <a:off x="838200" y="1827303"/>
            <a:ext cx="10860741" cy="4351338"/>
          </a:xfrm>
        </p:spPr>
        <p:txBody>
          <a:bodyPr>
            <a:noAutofit/>
          </a:bodyPr>
          <a:lstStyle/>
          <a:p>
            <a:pPr marL="0" indent="0">
              <a:buNone/>
            </a:pPr>
            <a:r>
              <a:rPr lang="en-US" dirty="0">
                <a:solidFill>
                  <a:schemeClr val="tx1"/>
                </a:solidFill>
              </a:rPr>
              <a:t>Test data is the data which is identified to test the software. It </a:t>
            </a:r>
            <a:r>
              <a:rPr lang="en-US" dirty="0"/>
              <a:t>ensures complete testing coverage, thereby improving the quality.</a:t>
            </a:r>
            <a:endParaRPr lang="en-IN" sz="2400" dirty="0">
              <a:solidFill>
                <a:schemeClr val="tx1"/>
              </a:solidFill>
            </a:endParaRPr>
          </a:p>
        </p:txBody>
      </p:sp>
      <p:sp>
        <p:nvSpPr>
          <p:cNvPr id="6" name="Slide Number Placeholder 5"/>
          <p:cNvSpPr>
            <a:spLocks noGrp="1"/>
          </p:cNvSpPr>
          <p:nvPr>
            <p:ph type="sldNum" sz="quarter" idx="12"/>
          </p:nvPr>
        </p:nvSpPr>
        <p:spPr/>
        <p:txBody>
          <a:bodyPr/>
          <a:lstStyle/>
          <a:p>
            <a:fld id="{EB267485-5CA0-476E-96CC-1C7E616F2BCA}" type="slidenum">
              <a:rPr lang="en-IN" smtClean="0"/>
              <a:pPr/>
              <a:t>8</a:t>
            </a:fld>
            <a:endParaRPr lang="en-IN"/>
          </a:p>
        </p:txBody>
      </p:sp>
    </p:spTree>
    <p:extLst>
      <p:ext uri="{BB962C8B-B14F-4D97-AF65-F5344CB8AC3E}">
        <p14:creationId xmlns:p14="http://schemas.microsoft.com/office/powerpoint/2010/main" val="512121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Test Data Criteria</a:t>
            </a:r>
          </a:p>
        </p:txBody>
      </p:sp>
      <p:sp>
        <p:nvSpPr>
          <p:cNvPr id="3" name="Content Placeholder 2"/>
          <p:cNvSpPr>
            <a:spLocks noGrp="1"/>
          </p:cNvSpPr>
          <p:nvPr>
            <p:ph sz="half" idx="1"/>
          </p:nvPr>
        </p:nvSpPr>
        <p:spPr>
          <a:xfrm>
            <a:off x="838200" y="1690688"/>
            <a:ext cx="10860741" cy="4435792"/>
          </a:xfrm>
        </p:spPr>
        <p:txBody>
          <a:bodyPr>
            <a:noAutofit/>
          </a:bodyPr>
          <a:lstStyle/>
          <a:p>
            <a:r>
              <a:rPr lang="en-US" dirty="0"/>
              <a:t>No data</a:t>
            </a:r>
          </a:p>
          <a:p>
            <a:r>
              <a:rPr lang="en-US" dirty="0"/>
              <a:t>Valid data</a:t>
            </a:r>
          </a:p>
          <a:p>
            <a:r>
              <a:rPr lang="en-US" dirty="0"/>
              <a:t>Invalid data</a:t>
            </a:r>
          </a:p>
          <a:p>
            <a:r>
              <a:rPr lang="en-US" dirty="0"/>
              <a:t>Boundary Condition Data set</a:t>
            </a:r>
          </a:p>
        </p:txBody>
      </p:sp>
      <p:sp>
        <p:nvSpPr>
          <p:cNvPr id="6" name="Slide Number Placeholder 5"/>
          <p:cNvSpPr>
            <a:spLocks noGrp="1"/>
          </p:cNvSpPr>
          <p:nvPr>
            <p:ph type="sldNum" sz="quarter" idx="12"/>
          </p:nvPr>
        </p:nvSpPr>
        <p:spPr/>
        <p:txBody>
          <a:bodyPr/>
          <a:lstStyle/>
          <a:p>
            <a:fld id="{EB267485-5CA0-476E-96CC-1C7E616F2BCA}" type="slidenum">
              <a:rPr lang="en-IN" smtClean="0"/>
              <a:pPr/>
              <a:t>9</a:t>
            </a:fld>
            <a:endParaRPr lang="en-IN"/>
          </a:p>
        </p:txBody>
      </p:sp>
    </p:spTree>
    <p:extLst>
      <p:ext uri="{BB962C8B-B14F-4D97-AF65-F5344CB8AC3E}">
        <p14:creationId xmlns:p14="http://schemas.microsoft.com/office/powerpoint/2010/main" val="1917427692"/>
      </p:ext>
    </p:extLst>
  </p:cSld>
  <p:clrMapOvr>
    <a:masterClrMapping/>
  </p:clrMapOvr>
</p:sld>
</file>

<file path=ppt/theme/theme1.xml><?xml version="1.0" encoding="utf-8"?>
<a:theme xmlns:a="http://schemas.openxmlformats.org/drawingml/2006/main" name="1_Custom Design">
  <a:themeElements>
    <a:clrScheme name="ZenQ - Color Pallette">
      <a:dk1>
        <a:srgbClr val="3B3838"/>
      </a:dk1>
      <a:lt1>
        <a:srgbClr val="FFFFFF"/>
      </a:lt1>
      <a:dk2>
        <a:srgbClr val="2474B8"/>
      </a:dk2>
      <a:lt2>
        <a:srgbClr val="9B9797"/>
      </a:lt2>
      <a:accent1>
        <a:srgbClr val="2499FF"/>
      </a:accent1>
      <a:accent2>
        <a:srgbClr val="2499FF"/>
      </a:accent2>
      <a:accent3>
        <a:srgbClr val="B9DEFF"/>
      </a:accent3>
      <a:accent4>
        <a:srgbClr val="F18309"/>
      </a:accent4>
      <a:accent5>
        <a:srgbClr val="F79428"/>
      </a:accent5>
      <a:accent6>
        <a:srgbClr val="9A58CC"/>
      </a:accent6>
      <a:hlink>
        <a:srgbClr val="F18309"/>
      </a:hlink>
      <a:folHlink>
        <a:srgbClr val="9B9797"/>
      </a:folHlink>
    </a:clrScheme>
    <a:fontScheme name="ZenQ Fonts">
      <a:majorFont>
        <a:latin typeface="Century Gothic"/>
        <a:ea typeface=""/>
        <a:cs typeface=""/>
      </a:majorFont>
      <a:minorFont>
        <a:latin typeface="Calibri"/>
        <a:ea typeface=""/>
        <a:cs typeface=""/>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3011</TotalTime>
  <Words>344</Words>
  <Application>Microsoft Office PowerPoint</Application>
  <PresentationFormat>Widescreen</PresentationFormat>
  <Paragraphs>83</Paragraphs>
  <Slides>22</Slides>
  <Notes>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Century Gothic</vt:lpstr>
      <vt:lpstr>Lucida Calligraphy</vt:lpstr>
      <vt:lpstr>Nunito Sans</vt:lpstr>
      <vt:lpstr>Times New Roman</vt:lpstr>
      <vt:lpstr>Verdana</vt:lpstr>
      <vt:lpstr>1_Custom Design</vt:lpstr>
      <vt:lpstr>PowerPoint Presentation</vt:lpstr>
      <vt:lpstr>Objective</vt:lpstr>
      <vt:lpstr>Test Cases</vt:lpstr>
      <vt:lpstr>What is a Test Case ? What is a Test Scenario ?</vt:lpstr>
      <vt:lpstr>Types of test cases</vt:lpstr>
      <vt:lpstr>Template - Test Cases</vt:lpstr>
      <vt:lpstr>Test Data</vt:lpstr>
      <vt:lpstr>What is test data?</vt:lpstr>
      <vt:lpstr>Test Data Criteria</vt:lpstr>
      <vt:lpstr>Test Data Generation Tips</vt:lpstr>
      <vt:lpstr>Test Environments</vt:lpstr>
      <vt:lpstr>Test Environments</vt:lpstr>
      <vt:lpstr>Test Execution</vt:lpstr>
      <vt:lpstr>Template - Test results by Module</vt:lpstr>
      <vt:lpstr>Template - Test data for test cases </vt:lpstr>
      <vt:lpstr>Template - Test results summary</vt:lpstr>
      <vt:lpstr>Test Results</vt:lpstr>
      <vt:lpstr>Test Link &amp; its usage</vt:lpstr>
      <vt:lpstr>Writing &amp; Reviewing test cases</vt:lpstr>
      <vt:lpstr>Using Test Link</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 Boorla</dc:creator>
  <cp:lastModifiedBy>Arif Gajula</cp:lastModifiedBy>
  <cp:revision>179</cp:revision>
  <dcterms:created xsi:type="dcterms:W3CDTF">2016-10-07T06:17:04Z</dcterms:created>
  <dcterms:modified xsi:type="dcterms:W3CDTF">2020-07-20T12:07:16Z</dcterms:modified>
</cp:coreProperties>
</file>