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B04-CBA9-8107-1410-4BAD217AE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C2D80-2BF2-0D77-C92D-7C3380314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336F-5848-56F9-17AB-D4B67156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C5E9-8FE3-5026-8E30-F04A38E5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5843-B151-06EE-FEDB-14A6FD72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77E3-434D-A28C-F389-12D4C580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7BD02-F7C7-5822-F095-760528340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4801-C2A2-F471-45A5-B77247C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0FD5-CB58-4A99-D94B-648E6553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92F6-1496-769C-D689-489053FC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6B086-6611-8197-D760-E8246437B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7C2E-767E-6CB8-2157-49AAC2F6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8E08-DF6C-3F5D-211C-BC43E33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1740-B012-4E24-5027-33E918EB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AA85-73E5-25C4-12B9-99AEBFE1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A5E1-377B-E239-0384-7C95FDA8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FFBA-7F70-22B6-DCDE-B36A58D7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15DC-264A-0DEB-23B3-E4027D1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4399-070E-DBB3-1A1C-C1C435D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3CD9-3D7A-2DBF-7042-8891205A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A46A-E6ED-472B-2377-2B9EFFF5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6D05-8A4D-4CD6-E138-072BC85C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3865-0758-F990-9863-27CDC00C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D3E6-C812-7078-9550-D57472CA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183D-A120-C21B-EBAB-535A6796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2138-32E2-15A1-3305-A736317D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82D6-A883-3358-6EC2-B76E0BD1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33351-5341-C41C-633E-42E19FAD3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61E54-7C68-41FF-AB21-9000C60B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88F48-2B8F-A385-9A61-A919E9CF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43E35-E5E2-1806-95C6-D1CF7B39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8313-3F0D-E431-FD14-275C5B73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B77F-9EC9-950E-A88E-4120DA2B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96A63-CCBE-2198-2B09-8182DDD14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1B426-7927-3BCA-D16F-480290458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446F5-F5A7-A1B6-27B2-EB1779484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36F6F-912B-EBC5-1B60-F9D28F15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2B19D-6C15-D2D8-CB0A-1FEF222E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40EEA-9F20-E262-30C2-17C699FE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44E4-C797-9D45-C13D-B1DDE2EE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5A420-F505-291B-84AB-5BA7D7B8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30FAF-375B-1968-5B31-68A4ACF6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5D838-9E04-56BA-1BB7-7C7FA681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3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5D497-0158-79D6-9C81-647025BA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FBAF1-AB49-9DE3-C257-9AA5A054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8EC-763E-5ABD-9595-18C3C59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6ECF-60F1-3ADD-A8DB-152AD340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7BF-C599-733E-CDBC-97C272B3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CE1F1-CA9F-2C91-FEB6-AC1C5AFE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4C73-94F5-16A1-7458-D7987D3A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9893-1F36-4112-6708-258B44A7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3B70D-CC0D-D261-9700-52D72199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CDB2-DBE9-296A-E98E-1FA0B6EA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E03C8-4B63-47CA-73BB-C95382D3E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0C33-5BCB-38C9-B6DD-D9FCE05F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FBEE-9E39-B0CB-8C41-7E211FC4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B481-E4D3-0340-320A-7F37FC7D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155F8-7EE2-69DD-39CE-C3E0AE03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1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43287-B9FF-7815-EE4F-3AC0346A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C68E-AB90-B1BD-7704-69A48E95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22BF-F54D-A9BD-632D-B2FD5EB87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FE04-9965-4426-AEB5-1E65A6A6C075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6E88-FDC6-7317-C476-015F171E6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19F2-E87D-D30B-AA82-C882E7114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14EA-0503-4728-AB09-28F5414F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4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4F7BE-27DB-4523-7A50-08AF4647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6E739-F42E-6388-9892-5D40315B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1081836"/>
            <a:ext cx="9091448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270D6-5874-E767-8290-FCBDB6DC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5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076E4-DCC0-D214-7EE0-8A6536E9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1036112"/>
            <a:ext cx="8237934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AF19B-EC14-BB2E-CEB3-05C278C2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6" y="967526"/>
            <a:ext cx="9548687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0407B-7BC9-FF68-323D-C8BD8850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1062785"/>
            <a:ext cx="9312447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6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19D0D-0E3C-2293-FBE0-D556A55A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62" y="1127560"/>
            <a:ext cx="9175275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8A598-DECE-969A-3577-6F3A6A1A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54" y="887510"/>
            <a:ext cx="8664691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ADCB6-E570-2EBA-9E9B-891E26F0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1" y="940854"/>
            <a:ext cx="9434378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6CC60-D2C6-9BA1-741D-BB9BAFD2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6" y="956095"/>
            <a:ext cx="7925487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3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B585F-076D-27BF-F2CB-4639D53A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032302"/>
            <a:ext cx="9144792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820CD-4B61-DF75-A467-022457EB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66" y="1188526"/>
            <a:ext cx="9320068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1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281E0-9B7A-D3F1-1DCD-881CB63C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906561"/>
            <a:ext cx="850465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2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2DA2C-5745-25E9-9DD8-2B93D703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1081836"/>
            <a:ext cx="9464860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58724-B092-01D6-FB1E-98B04867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952285"/>
            <a:ext cx="9426757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AD435-1392-62BB-8D9F-7B671BA7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6" y="1078026"/>
            <a:ext cx="9327688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20F63-DAB4-E8C6-129D-207B068F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84" y="891320"/>
            <a:ext cx="8199831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5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FBBD9-8171-AED8-0A79-DDF40DC2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18" y="1009440"/>
            <a:ext cx="9281964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3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9090E-2BD4-E0B9-A2D1-DD1301A9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2" y="952285"/>
            <a:ext cx="9190516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3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DA7CA-B60F-077A-2D15-4F9D2BE8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3" y="1058974"/>
            <a:ext cx="984589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5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C20D3-2BE3-B34D-62FD-B8A4DF33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2" y="1565748"/>
            <a:ext cx="8710415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A6349-FEC0-1F29-7A74-0D104115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1005630"/>
            <a:ext cx="9563929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47AB1-1E58-3C88-645E-363F0185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1" y="994199"/>
            <a:ext cx="9434378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6357D-93FA-5A14-3A9F-85653487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1036112"/>
            <a:ext cx="910668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2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D7F4B-0D5E-F35A-A1C4-0DADB29E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1028492"/>
            <a:ext cx="9464860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E7887-4C9E-C1EA-07A6-26BC1A86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95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44D46-3AC3-F7E3-A7FF-5FC60911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180905"/>
            <a:ext cx="9274344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47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59C4B-6862-C73B-0A71-4F5DC84F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1238060"/>
            <a:ext cx="9541067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8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9DF62-47A3-D822-6E9E-A245936E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6" y="1116129"/>
            <a:ext cx="9548687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DEF2F-5020-16A4-6311-420136D9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895130"/>
            <a:ext cx="9525825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7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1ED8E-2500-80F7-A82D-0CFD1EB6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5" y="1112319"/>
            <a:ext cx="864945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5DF54-6B75-BCCB-2B4E-5FB02393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3" y="1039923"/>
            <a:ext cx="9152413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7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F2DD2-A9FD-0E1F-80EF-B9AD30D8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17" y="978957"/>
            <a:ext cx="9060965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A488B-CAA3-3CC2-064D-CB5398E8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8" y="1039923"/>
            <a:ext cx="9723963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5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P</dc:creator>
  <cp:lastModifiedBy>Pavan P</cp:lastModifiedBy>
  <cp:revision>1</cp:revision>
  <dcterms:created xsi:type="dcterms:W3CDTF">2022-09-05T14:05:11Z</dcterms:created>
  <dcterms:modified xsi:type="dcterms:W3CDTF">2022-09-05T14:16:31Z</dcterms:modified>
</cp:coreProperties>
</file>