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20DF-840A-443F-75D5-57622E0A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3382-EC22-B98D-9FB0-81211AB5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8F8C-269D-B94D-AE51-120C3786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3000-3F22-A61D-54D3-F203C2E6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8484-4213-6090-D9BE-6B883A0C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A8A-8D88-C5FE-33F3-5C5048A7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71E03-9D28-E3FF-3C00-7DC2903E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8A21-5EAE-260B-25BC-318C9F1A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261B-EA6D-7571-C385-CD0D5C0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987B-72F5-9DA9-0D88-584F3E8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9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50CD9-3236-445A-7B52-4C90A4C6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3342C-3B67-2CE7-3609-EA21341B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A974-5E1C-EDEF-F872-794D0DE8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C180-1FD0-6557-34F1-BDDDC839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0D38-F2BB-082C-5771-692EB29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9A06-E11A-BB84-1663-782F7D8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0B91-3C1A-024E-BA6E-E99CC40D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D683-3D0D-E053-B1A6-A429DBA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73E9-A05F-E695-B967-B3EE7F17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E06-8E01-CD8A-92F7-AEEA3E3E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CCFE-3AC9-BD4F-2831-0B87B445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828D-8F2C-E685-CB87-2DF9111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6A2F-5DD3-7E2E-5D97-9EC3A7B1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B613-FEAB-39A7-883A-8D5FF877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E2FF-64B4-6955-9E98-D870B58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DF1F-D8B8-08E5-CFAA-CCA5598F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FE1F-4893-2484-1F96-796FF7F2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4D70-EE69-10A9-7C0D-223B6A73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8937-85E4-6C28-065D-8A6BFC23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B0BC-E0C5-5CFC-7A31-0FB88D47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5E14-50F8-94C2-F94D-AFC9077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287-9B32-2204-5CEE-97B0828D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A65A-6AF4-2375-DC94-CC9FD879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805F-C6B1-263B-B10D-536678E9A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1FCD-A3A6-9DE0-774C-D3044F6E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C6412-2B0D-35AA-CE68-32E4DF71D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C9E9C-48DE-84EA-84C7-6A16568B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13C37-8A4D-EA6B-9687-6B563ADF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697AD-8F20-E716-783C-B123265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640B-28A5-AFDE-07F7-076EE804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44A0E-754E-3A79-4968-0B0F9BAC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B6FBA-6547-B10A-26E8-70C8693D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25156-ECFF-22F2-B11B-CEA0686C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7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EBFBC-3CD7-B649-9DA2-12CEEB0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9CFF4-F2A1-A519-BE73-03D87857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513F-E3EF-BD4C-7B46-12CCBDC4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1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2E89-3839-1784-FC1F-BA0B7241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1623-62BB-E4EB-4C16-0AF4DF22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4A93C-287C-9A4E-42DA-70490CE0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DAE3-DF9F-6473-CC28-F8772AB1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B9A5-8596-F53E-7917-9FFA2E3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ED06-87E0-97EE-B67B-1C8C42B2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819-24DE-2057-5922-1982A12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D5E73-561E-5B2E-1470-2B9896E6D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FFC9-8C3D-E0E3-F2EB-08BDD7EF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6D16-D73A-9A95-B09A-10EF0B12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BCE8-81B9-0525-D909-FC930B68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DAE7-4D89-0ADA-9280-D3750FEA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1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B4DCC-5DFC-7E65-2B6E-C915C153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069C-BAA4-C7F4-2298-2A23D04D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65DC-FD13-C35A-3BFA-92FB94B27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A8C3-C6D0-4979-B121-490C8218477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F262-65AA-C2C2-42E5-218FE95DE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DECE-C98A-C4B4-FF3F-60E17E7F7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B4CC-C4B2-42A7-BC74-DAEF9C75A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2CBD6-009E-F1F2-4488-D954DB01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8" y="228600"/>
            <a:ext cx="1145202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A958-6574-BDBC-402A-B7454AB3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2" y="1036112"/>
            <a:ext cx="940389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63545-A68A-8065-B227-623FE6C1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1009440"/>
            <a:ext cx="9121930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D0B09-7890-F595-B6E8-ED44904D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3" y="1565748"/>
            <a:ext cx="9152413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69F0F-1516-6CC3-595F-748C7AF3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1055164"/>
            <a:ext cx="8710415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95E60-27AE-7DCF-6B7E-1ACCFE1C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1093267"/>
            <a:ext cx="8992379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527B7-BFCA-99DE-89C6-AC24D365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737213"/>
            <a:ext cx="737679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8E39B-DE38-794E-E0FC-B8DD2B9D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62" y="1119940"/>
            <a:ext cx="895427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9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D47B8-EF7A-2953-1330-4182571F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51" y="963716"/>
            <a:ext cx="851989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0B7D9-8136-3365-68C7-9E93C65E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3" y="1935350"/>
            <a:ext cx="8001693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B366C-3F30-D339-CA30-00A7D46A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184715"/>
            <a:ext cx="9274344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20D1A-C3D0-62D3-BD74-8BFA477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2" y="228600"/>
            <a:ext cx="1088571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DB454-752F-8F0A-7427-02E1D11E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173284"/>
            <a:ext cx="960203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C94EB-AA7B-0BF1-2890-00E7FE7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1588610"/>
            <a:ext cx="785690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01888-4CF8-900D-2CCF-2B6AEFD2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1127560"/>
            <a:ext cx="8062659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E2CC2-F2AD-40F9-B76C-02C004F0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241870"/>
            <a:ext cx="8931414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5A295-BA83-80E1-B562-B1747462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0" y="1119940"/>
            <a:ext cx="945724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2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D9571-FFEF-A15F-023C-BE7E0FE6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4" y="1119940"/>
            <a:ext cx="9137172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89A9F-6E86-431F-C673-95DD6CB8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1142802"/>
            <a:ext cx="920575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2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A8700-2748-2BF0-3B40-13D67562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1116129"/>
            <a:ext cx="912193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C6B30-FEFB-5EC5-322F-C04D93CE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1013250"/>
            <a:ext cx="922862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E257A-2E18-EFB6-9E3A-35B3EFC0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2" y="1923919"/>
            <a:ext cx="940389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FD0C1-84E8-8DD8-01BA-C2ADE372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1119940"/>
            <a:ext cx="888569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D1197-54DB-5D47-D0C8-5FDB0D9A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998009"/>
            <a:ext cx="9236240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6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38F74-EAC7-5B46-6BFE-0FC5BF12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971337"/>
            <a:ext cx="9205758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FE6B9-77A4-DD02-118A-4B7D26B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1097078"/>
            <a:ext cx="9106689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</dc:creator>
  <cp:lastModifiedBy>Pavan P</cp:lastModifiedBy>
  <cp:revision>1</cp:revision>
  <dcterms:created xsi:type="dcterms:W3CDTF">2022-08-29T07:12:49Z</dcterms:created>
  <dcterms:modified xsi:type="dcterms:W3CDTF">2022-08-29T07:24:51Z</dcterms:modified>
</cp:coreProperties>
</file>