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A93E-D111-54D5-882C-6126F3C6B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98C67-B51E-7A3C-0B06-E0C067BC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CFD0-88E1-B7B4-FF74-4C4D21A3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7DBA-963D-4AFC-AC35-E88CE2ACF6CA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7F5AC-65F7-6716-F2AE-36F20482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C52A6-7255-3E55-5CB1-AF5F12AC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DC4F-54AD-4D09-AF65-6A29772A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6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EDC6-AB69-5487-4E3B-D2E7FEDD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5438D-8B3A-78D9-1859-65AD8C4B4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BF8A5-A8D6-7572-46CF-ED01735A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7DBA-963D-4AFC-AC35-E88CE2ACF6CA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91C4-3355-251C-14B1-B7209D29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8145-8427-223B-2AF5-81247777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DC4F-54AD-4D09-AF65-6A29772A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54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3BF66-BD74-9D5A-7399-1C1BEAAE3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7643E-8C20-6AB9-0CD9-21BB78C5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113B5-E2E5-E637-408D-C2612AD4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7DBA-963D-4AFC-AC35-E88CE2ACF6CA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5D75-D1E2-3C21-E42A-2799AC5E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487FA-DBC2-F90A-97E9-A54EBECF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DC4F-54AD-4D09-AF65-6A29772A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09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D4E1-BE5C-F4A2-DEA7-51BC0214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BB76-31AC-9F04-4C82-3BD4725B3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58BE-1E8F-C9BE-FEB2-619407F4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7DBA-963D-4AFC-AC35-E88CE2ACF6CA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C811-2774-9EFB-997E-93D29EBE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A0921-4807-A1BA-0694-E9F1D108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DC4F-54AD-4D09-AF65-6A29772A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9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5D24-1673-AF0C-8317-DF26AFAF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CD4F4-9313-3FCE-D30D-126C04324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D4E3-EAFC-6863-C08E-391E690A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7DBA-963D-4AFC-AC35-E88CE2ACF6CA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40667-071D-74AA-BE77-74EC703B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CC71-FB81-1860-A3EB-6F4422F9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DC4F-54AD-4D09-AF65-6A29772A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61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B959-8953-C29F-194A-8B34415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46962-CA52-31F4-8BB5-192AC3530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487D9-2C1F-B69E-CFAB-6C07759AD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82A62-09F0-22A2-1835-D0E41CB8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7DBA-963D-4AFC-AC35-E88CE2ACF6CA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C14CD-D2F9-5CDE-431A-D99A6F06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9B4F7-492F-BBA5-A7AC-ED7B1D10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DC4F-54AD-4D09-AF65-6A29772A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43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CBFA-ED84-A555-42A2-D9DEEFD2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1844F-8886-D15E-6267-A255AAB91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AB94E-3428-D5C2-1E97-D5F7F0A85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7BC61-81B1-0160-10D7-8108C9B2A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8CE00-9C95-7925-E8C8-32329BEC5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E2E8F-CAE9-05E6-051D-C6157FB7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7DBA-963D-4AFC-AC35-E88CE2ACF6CA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C9935-082D-1229-2444-36FD5564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A8F3B-86BC-180B-12AF-449DFA51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DC4F-54AD-4D09-AF65-6A29772A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71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3B81-7906-DC70-241B-C8EA22E6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756FB-37F5-EA86-08DD-C97ECFF0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7DBA-963D-4AFC-AC35-E88CE2ACF6CA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C75E3-D07C-3FA5-6B14-D4926950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CDE9B-1517-5BAB-0BAE-2025D19C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DC4F-54AD-4D09-AF65-6A29772A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0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9C0CB-8C73-9764-CA25-19EE0915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7DBA-963D-4AFC-AC35-E88CE2ACF6CA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06F97-DAC7-A2AB-693C-75EACBE4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3A7CE-95C3-D1B8-8625-87D6188B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DC4F-54AD-4D09-AF65-6A29772A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05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8DDF-A966-7284-5254-F3370196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4DB8-0A02-2707-8420-30A78D7A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97A9B-2D42-F76A-BAE9-8B63E6120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DBBF8-9B20-59F4-14FA-B1F0F03F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7DBA-963D-4AFC-AC35-E88CE2ACF6CA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273F1-21E3-35A7-B00F-7DC04F11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ADE07-4422-DB3A-E376-DAAF7C94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DC4F-54AD-4D09-AF65-6A29772A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64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8165-6AE5-A896-21A3-AC56678D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5DA48-675C-970B-E75B-983A2ABDC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19B79-48F6-9C77-518F-DFD3F88AF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29C21-95D0-E7DB-1140-44DBE7A1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7DBA-963D-4AFC-AC35-E88CE2ACF6CA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3506-B00B-DEF6-4E80-B100EEF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C5F80-4A60-E776-AA87-D94FCF30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DC4F-54AD-4D09-AF65-6A29772A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2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52208-9582-CD60-A612-FCD19886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06E3-B6E8-A2C4-5445-F3E0EC02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2CB41-4D02-805F-6445-5C0F192D9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47DBA-963D-4AFC-AC35-E88CE2ACF6CA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1DCF1-41E3-D966-AFF6-B2D0A7122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9AE1-6C83-58E3-3C63-056A7EA9C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DC4F-54AD-4D09-AF65-6A29772A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19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36E2F0-B716-7F70-9F0D-44C1C779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34" y="906561"/>
            <a:ext cx="7277731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9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06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914ED-EE12-160A-16E6-CF1088D0D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1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C420FA-D998-A368-B3FA-0F1C69569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149" y="643466"/>
            <a:ext cx="77917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5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0884F-5467-2731-241B-05DD4245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96" y="643467"/>
            <a:ext cx="807400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2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A0774-9124-EC69-C61D-766D9E871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31" y="643467"/>
            <a:ext cx="747793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AC25B-060C-8046-19AA-5A5C5423D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96" y="643467"/>
            <a:ext cx="807400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33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34F80-7F07-BE4C-3C99-D1A92030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30" y="643467"/>
            <a:ext cx="819274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66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DA9E5-121B-D0FD-0C58-4B25E871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151" y="643467"/>
            <a:ext cx="779169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84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54AB0-7E58-7D6A-BA07-C5F1293C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16" y="643467"/>
            <a:ext cx="784656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388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P</dc:creator>
  <cp:lastModifiedBy>Pavan P</cp:lastModifiedBy>
  <cp:revision>1</cp:revision>
  <dcterms:created xsi:type="dcterms:W3CDTF">2022-09-08T06:10:33Z</dcterms:created>
  <dcterms:modified xsi:type="dcterms:W3CDTF">2022-09-08T08:50:34Z</dcterms:modified>
</cp:coreProperties>
</file>