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429FDDE-9F42-4940-BF1C-75E81FE30CA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Charts for the Story File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7CCC46E-D19D-4072-8823-666B7379AEF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2/24/2023 7:49:17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4E2CB746-6D2F-45D5-9324-1F77030713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485B568B-45E2-4388-AF73-7BDBC4ADA8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4" name="slide4">
            <a:extLst>
              <a:ext uri="{FF2B5EF4-FFF2-40B4-BE49-F238E27FC236}">
                <a16:creationId xmlns:a16="http://schemas.microsoft.com/office/drawing/2014/main" id="{F9942FA3-C557-4E49-A856-AFFC30469C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2023-02-24T14:19:21Z</dcterms:created>
  <dcterms:modified xsi:type="dcterms:W3CDTF">2023-02-24T14:19:21Z</dcterms:modified>
</cp:coreProperties>
</file>