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6D8BC-2C8F-4714-9528-1DB8CDCCD696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5F744-90E0-40EF-B03A-6977D70BE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66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F744-90E0-40EF-B03A-6977D70BE8F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18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F744-90E0-40EF-B03A-6977D70BE8F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9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F744-90E0-40EF-B03A-6977D70BE8F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80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F744-90E0-40EF-B03A-6977D70BE8F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773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F744-90E0-40EF-B03A-6977D70BE8F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830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F744-90E0-40EF-B03A-6977D70BE8F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378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F744-90E0-40EF-B03A-6977D70BE8F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75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B17B-FCC5-42CB-999D-4C26274C353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3F43-02D3-4286-A985-9E93EA7B2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8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B17B-FCC5-42CB-999D-4C26274C353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3F43-02D3-4286-A985-9E93EA7B2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37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B17B-FCC5-42CB-999D-4C26274C353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3F43-02D3-4286-A985-9E93EA7B2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4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B17B-FCC5-42CB-999D-4C26274C353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3F43-02D3-4286-A985-9E93EA7B2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28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B17B-FCC5-42CB-999D-4C26274C353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3F43-02D3-4286-A985-9E93EA7B2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9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B17B-FCC5-42CB-999D-4C26274C353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3F43-02D3-4286-A985-9E93EA7B2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39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B17B-FCC5-42CB-999D-4C26274C353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3F43-02D3-4286-A985-9E93EA7B2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8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B17B-FCC5-42CB-999D-4C26274C353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3F43-02D3-4286-A985-9E93EA7B2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35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B17B-FCC5-42CB-999D-4C26274C353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3F43-02D3-4286-A985-9E93EA7B2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59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B17B-FCC5-42CB-999D-4C26274C353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3F43-02D3-4286-A985-9E93EA7B2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42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B17B-FCC5-42CB-999D-4C26274C353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3F43-02D3-4286-A985-9E93EA7B2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B17B-FCC5-42CB-999D-4C26274C353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3F43-02D3-4286-A985-9E93EA7B2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76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77687" y="2903080"/>
            <a:ext cx="11436626" cy="2763429"/>
          </a:xfrm>
        </p:spPr>
        <p:txBody>
          <a:bodyPr>
            <a:normAutofit/>
          </a:bodyPr>
          <a:lstStyle/>
          <a:p>
            <a:r>
              <a:rPr lang="en-IN" sz="3000" b="1" u="sng" dirty="0"/>
              <a:t>Guidelines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This is a suggestive-flow for your final-presentation. You can choose to add/modify certain components of the flow based on your project’s context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Time-duration for the presentation - </a:t>
            </a:r>
            <a:r>
              <a:rPr lang="en-IN" sz="2000" b="1" u="sng" dirty="0"/>
              <a:t>15 mins.</a:t>
            </a:r>
            <a:r>
              <a:rPr lang="en-IN" sz="2000" dirty="0"/>
              <a:t> Structure the content and manage your time accordingly</a:t>
            </a:r>
            <a:endParaRPr lang="en-IN" sz="2000" b="1" u="sng" dirty="0"/>
          </a:p>
          <a:p>
            <a:pPr marL="457200" indent="-457200" algn="l">
              <a:buAutoNum type="arabicPeriod"/>
            </a:pPr>
            <a:r>
              <a:rPr lang="en-IN" sz="2000" dirty="0"/>
              <a:t>This will be followed by a Q&amp;A for </a:t>
            </a:r>
            <a:r>
              <a:rPr lang="en-IN" sz="2000" b="1" u="sng" dirty="0"/>
              <a:t>15 mins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Can increase the number of slides under different headings based on the project requirement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42EE52-F9F7-4501-8EF3-5026A6D7EA59}"/>
              </a:ext>
            </a:extLst>
          </p:cNvPr>
          <p:cNvSpPr/>
          <p:nvPr/>
        </p:nvSpPr>
        <p:spPr>
          <a:xfrm>
            <a:off x="277091" y="2693395"/>
            <a:ext cx="11537222" cy="2973114"/>
          </a:xfrm>
          <a:prstGeom prst="roundRect">
            <a:avLst/>
          </a:prstGeom>
          <a:noFill/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56174F-A5CC-4AD1-A63A-F7AF5E0BB957}"/>
              </a:ext>
            </a:extLst>
          </p:cNvPr>
          <p:cNvSpPr/>
          <p:nvPr/>
        </p:nvSpPr>
        <p:spPr>
          <a:xfrm>
            <a:off x="3012784" y="1250868"/>
            <a:ext cx="6420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 Internship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78758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266755"/>
            <a:ext cx="9144000" cy="1462901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Title</a:t>
            </a:r>
            <a:br>
              <a:rPr lang="en-IN" sz="4400" dirty="0"/>
            </a:br>
            <a:r>
              <a:rPr lang="en-IN" sz="3600" dirty="0"/>
              <a:t>Site / Business Unit</a:t>
            </a:r>
            <a:endParaRPr lang="en-IN" sz="44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056604" y="5268025"/>
            <a:ext cx="9144000" cy="786191"/>
          </a:xfrm>
        </p:spPr>
        <p:txBody>
          <a:bodyPr/>
          <a:lstStyle/>
          <a:p>
            <a:pPr algn="r"/>
            <a:r>
              <a:rPr lang="en-IN" dirty="0"/>
              <a:t>Intern Name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22B1B7-76A2-4921-9507-36A7903B1820}"/>
              </a:ext>
            </a:extLst>
          </p:cNvPr>
          <p:cNvSpPr/>
          <p:nvPr/>
        </p:nvSpPr>
        <p:spPr>
          <a:xfrm>
            <a:off x="4460424" y="2936357"/>
            <a:ext cx="2924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Project Brief</a:t>
            </a:r>
            <a:endParaRPr lang="en-IN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80A9D7-8A40-4671-9651-2CD329B0A156}"/>
              </a:ext>
            </a:extLst>
          </p:cNvPr>
          <p:cNvSpPr/>
          <p:nvPr/>
        </p:nvSpPr>
        <p:spPr>
          <a:xfrm>
            <a:off x="174170" y="1988456"/>
            <a:ext cx="11800115" cy="4717143"/>
          </a:xfrm>
          <a:prstGeom prst="roundRect">
            <a:avLst/>
          </a:prstGeom>
          <a:noFill/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82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Expectations from the project (3-4 points) as discussed &amp; finalized with the mentor</a:t>
            </a:r>
          </a:p>
          <a:p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00010" y="365125"/>
            <a:ext cx="965378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Objectives</a:t>
            </a:r>
          </a:p>
        </p:txBody>
      </p:sp>
    </p:spTree>
    <p:extLst>
      <p:ext uri="{BB962C8B-B14F-4D97-AF65-F5344CB8AC3E}">
        <p14:creationId xmlns:p14="http://schemas.microsoft.com/office/powerpoint/2010/main" val="175869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61374" y="365125"/>
            <a:ext cx="96924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Approach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u="sng" dirty="0"/>
              <a:t>Could include-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Methodology – what was your primary approach while working on the project deliverables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Process Flow – what were the different steps you followed in executing your project. How did you go about collecting information/data and understanding the problem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Timelines – Corroborate your process flow with a timeline, highlighting time duration for each step in the process flow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i="1" dirty="0"/>
          </a:p>
          <a:p>
            <a:pPr algn="r"/>
            <a:endParaRPr lang="en-US" i="1" dirty="0"/>
          </a:p>
          <a:p>
            <a:pPr algn="l"/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522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87132" y="365125"/>
            <a:ext cx="966666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Findings</a:t>
            </a:r>
          </a:p>
        </p:txBody>
      </p:sp>
    </p:spTree>
    <p:extLst>
      <p:ext uri="{BB962C8B-B14F-4D97-AF65-F5344CB8AC3E}">
        <p14:creationId xmlns:p14="http://schemas.microsoft.com/office/powerpoint/2010/main" val="310159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87132" y="365125"/>
            <a:ext cx="966666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83552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02677" y="19688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Annexure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921711"/>
            <a:ext cx="10515600" cy="1564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Annexure 1: XXXX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Annexure 2: YYYY</a:t>
            </a:r>
          </a:p>
        </p:txBody>
      </p:sp>
    </p:spTree>
    <p:extLst>
      <p:ext uri="{BB962C8B-B14F-4D97-AF65-F5344CB8AC3E}">
        <p14:creationId xmlns:p14="http://schemas.microsoft.com/office/powerpoint/2010/main" val="236067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180</Words>
  <Application>Microsoft Office PowerPoint</Application>
  <PresentationFormat>Widescreen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Project Title Site / Business Unit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V Mestry</dc:creator>
  <cp:lastModifiedBy>Devansh Rohatgi</cp:lastModifiedBy>
  <cp:revision>21</cp:revision>
  <dcterms:created xsi:type="dcterms:W3CDTF">2017-02-28T10:58:42Z</dcterms:created>
  <dcterms:modified xsi:type="dcterms:W3CDTF">2019-07-02T12:37:41Z</dcterms:modified>
</cp:coreProperties>
</file>