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D3FE-319F-4641-BC5D-B459A101573B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CF4E-31DE-4769-974F-93378DAF3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600200"/>
            <a:ext cx="6248400" cy="327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3400" y="3429000"/>
            <a:ext cx="3352800" cy="2286000"/>
            <a:chOff x="1447800" y="1295400"/>
            <a:chExt cx="3581400" cy="2286000"/>
          </a:xfrm>
        </p:grpSpPr>
        <p:sp>
          <p:nvSpPr>
            <p:cNvPr id="5" name="Rectangle 4"/>
            <p:cNvSpPr/>
            <p:nvPr/>
          </p:nvSpPr>
          <p:spPr>
            <a:xfrm>
              <a:off x="1447800" y="1295400"/>
              <a:ext cx="3581400" cy="2057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24000" y="1524000"/>
              <a:ext cx="1828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Docker Runtime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81400" y="1524000"/>
              <a:ext cx="12954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PODS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24000" y="22098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Kubelet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1800" y="2209800"/>
              <a:ext cx="16764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Kube</a:t>
              </a:r>
              <a:r>
                <a:rPr lang="en-US" dirty="0" smtClean="0"/>
                <a:t>-proxy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14600" y="30480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Node-1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33600" y="762000"/>
            <a:ext cx="4495800" cy="2286000"/>
            <a:chOff x="2286000" y="3352800"/>
            <a:chExt cx="4495800" cy="2286000"/>
          </a:xfrm>
        </p:grpSpPr>
        <p:sp>
          <p:nvSpPr>
            <p:cNvPr id="12" name="Rectangle 11"/>
            <p:cNvSpPr/>
            <p:nvPr/>
          </p:nvSpPr>
          <p:spPr>
            <a:xfrm>
              <a:off x="2286000" y="3352800"/>
              <a:ext cx="4495800" cy="198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14600" y="35814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Cloud </a:t>
              </a:r>
            </a:p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962400" y="35814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r>
                <a:rPr lang="en-US" dirty="0" smtClean="0"/>
                <a:t>Manager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14600" y="43434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Scheduler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886200" y="43434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Server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57800" y="42672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etcd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57600" y="5029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Kubernetes Control Plane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00600" y="3352800"/>
            <a:ext cx="3352800" cy="2286000"/>
            <a:chOff x="1447800" y="1295400"/>
            <a:chExt cx="3581400" cy="2286000"/>
          </a:xfrm>
        </p:grpSpPr>
        <p:sp>
          <p:nvSpPr>
            <p:cNvPr id="21" name="Rectangle 20"/>
            <p:cNvSpPr/>
            <p:nvPr/>
          </p:nvSpPr>
          <p:spPr>
            <a:xfrm>
              <a:off x="1447800" y="1295400"/>
              <a:ext cx="3581400" cy="2057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524000" y="1524000"/>
              <a:ext cx="1828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Docker Runtime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581400" y="1524000"/>
              <a:ext cx="12954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PODS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524000" y="22098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Kubelet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71800" y="2209800"/>
              <a:ext cx="16764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Kube</a:t>
              </a:r>
              <a:r>
                <a:rPr lang="en-US" dirty="0" smtClean="0"/>
                <a:t>-proxy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14600" y="30480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Node-1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4800" y="533400"/>
            <a:ext cx="84582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810000" y="58674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Cluster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57800" y="914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Prasad Venkata Naga Bellam</dc:creator>
  <cp:lastModifiedBy>Prasad Venkata Naga Bellam</cp:lastModifiedBy>
  <cp:revision>5</cp:revision>
  <dcterms:created xsi:type="dcterms:W3CDTF">2022-06-08T19:30:38Z</dcterms:created>
  <dcterms:modified xsi:type="dcterms:W3CDTF">2022-06-08T20:13:43Z</dcterms:modified>
</cp:coreProperties>
</file>