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EB Garamond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italic.fntdata"/><Relationship Id="rId30" Type="http://schemas.openxmlformats.org/officeDocument/2006/relationships/font" Target="fonts/EBGaramond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BGaramond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3bc1468c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3bc1468c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3bc1468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3bc1468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3bc1468c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3bc1468c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3bc1468c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3bc1468c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3bc1468c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3bc1468c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3bc1468c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3bc1468c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3bc1468c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3bc1468c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3bc1468c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3bc1468c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3bc1468c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3bc1468c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3bc1468c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3bc1468c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3bc1468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3bc1468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3bc1468c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3bc1468c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3bc1468c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3bc1468c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bc1468c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3bc1468c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3bc1468c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3bc1468c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bc1468c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bc1468c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3bc1468c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3bc1468c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bc1468c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3bc1468c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3bc1468c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3bc1468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3bc1468c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3bc1468c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434680"/>
            <a:ext cx="7136700" cy="3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Comprehension,</a:t>
            </a:r>
            <a:br>
              <a:rPr lang="en"/>
            </a:br>
            <a:r>
              <a:rPr lang="en"/>
              <a:t>Maps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Filters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7450" y="42747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>
                <a:solidFill>
                  <a:srgbClr val="000000"/>
                </a:solidFill>
              </a:rPr>
              <a:t>By Shikha Singh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650" y="3066774"/>
            <a:ext cx="2038350" cy="20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IN PYTHON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953850"/>
            <a:ext cx="85206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 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We can pass one or more iterable to the map() function.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1291900" y="2680425"/>
            <a:ext cx="1473000" cy="917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4141350" y="1714525"/>
            <a:ext cx="1581600" cy="76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201750" y="3740875"/>
            <a:ext cx="1581600" cy="707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473025" y="2764625"/>
            <a:ext cx="11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Map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213800" y="1859375"/>
            <a:ext cx="147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286250" y="3851600"/>
            <a:ext cx="147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Iterable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2837250" y="3598100"/>
            <a:ext cx="14490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 flipH="1">
            <a:off x="2704450" y="2004275"/>
            <a:ext cx="14007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2425"/>
            <a:ext cx="7946875" cy="21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483650"/>
            <a:ext cx="8520600" cy="330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25" y="1266325"/>
            <a:ext cx="57773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75" y="3969775"/>
            <a:ext cx="409762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[2, 4, 6, 8]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32825"/>
            <a:ext cx="4754974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FILTER() IN PYTHON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460950"/>
            <a:ext cx="85206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filter() method filters the given sequence with the help of a function that tests each element in the sequence to be true or not.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64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filter(function, sequence)</a:t>
            </a:r>
            <a:endParaRPr sz="64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Parameters:</a:t>
            </a:r>
            <a:endParaRPr sz="64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 function that tests if each element of a sequence is true or not.</a:t>
            </a:r>
            <a:endParaRPr sz="64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sequence: sequence which needs to be filtered, it can be sets, lists, tuples, or containers of any iterators.</a:t>
            </a:r>
            <a:endParaRPr sz="64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Returns:</a:t>
            </a:r>
            <a:r>
              <a:rPr lang="en" sz="64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iterator that is already filtered.</a:t>
            </a:r>
            <a:endParaRPr sz="64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FILTER() IN PYTHON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1666200" y="2656275"/>
            <a:ext cx="1364400" cy="881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1750725" y="2897750"/>
            <a:ext cx="135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 Filter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4298325" y="1497175"/>
            <a:ext cx="1364400" cy="78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4419075" y="3718775"/>
            <a:ext cx="1436700" cy="850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4346625" y="1726575"/>
            <a:ext cx="136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4479425" y="39844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Iterable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7"/>
          <p:cNvCxnSpPr/>
          <p:nvPr/>
        </p:nvCxnSpPr>
        <p:spPr>
          <a:xfrm flipH="1">
            <a:off x="2945925" y="1889575"/>
            <a:ext cx="1352400" cy="7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>
            <a:stCxn id="173" idx="1"/>
          </p:cNvCxnSpPr>
          <p:nvPr/>
        </p:nvCxnSpPr>
        <p:spPr>
          <a:xfrm rot="10800000">
            <a:off x="3006425" y="3537700"/>
            <a:ext cx="14730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   [18, 24, 32]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53" y="1266325"/>
            <a:ext cx="5590974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81100"/>
            <a:ext cx="85206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filter() within map()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1027"/>
            <a:ext cx="8191500" cy="10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50" y="1895599"/>
            <a:ext cx="6076950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875" y="0"/>
            <a:ext cx="74254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1448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map() within filter()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00" y="940313"/>
            <a:ext cx="8572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800" y="1998800"/>
            <a:ext cx="7068575" cy="30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 COMPREHENSION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Lists in Python: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Lists are used to store multiple items in a single variable.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one of the built-in data types in Python used to store collections of data.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Lists are created using square brackets: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this_list = [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"apple"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"banana"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"cherry"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items are ordered, changeable, and allow duplicate values.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items are indexed, the first item has index </a:t>
            </a:r>
            <a:r>
              <a:rPr lang="en" sz="1500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[0]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second item has index </a:t>
            </a:r>
            <a:r>
              <a:rPr lang="en" sz="1500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(Refer Jupyter notebook to view code samples)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5" y="1028700"/>
            <a:ext cx="8862273" cy="34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992200"/>
            <a:ext cx="8520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lang="en" sz="5000">
                <a:latin typeface="EB Garamond"/>
                <a:ea typeface="EB Garamond"/>
                <a:cs typeface="EB Garamond"/>
                <a:sym typeface="EB Garamond"/>
              </a:rPr>
              <a:t>THANK YOU! </a:t>
            </a:r>
            <a:endParaRPr sz="5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4056850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42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Python list comprehension consists of brackets containing the expression, which is executed for each element along with the for loop to iterate over each element in the Python list.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comprehension offers a shorter syntax when you want to create a new list based on the values of an existing list.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List Comprehension: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More time-efficient and space-efficient than loops.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Require fewer lines of code.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Transforms iterative statement into a formula.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we want to separate the letters of the word ‘human’ and add the letters as items of a list. The first thing that comes in mind would be using for loop:</a:t>
            </a:r>
            <a:endParaRPr b="0"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h_letters = []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letter in 'human':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h_letters.append(letter)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print(h_letters)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[‘h’,  ‘u’, ‘m’, ‘a’, ‘n’]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90075"/>
            <a:ext cx="85206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Python has an easier way to solve this issue using List Comprehension. List comprehension is an elegant way to define and create lists based on existing lists.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see how the above program can be written using list comprehensions.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h_letters = [ letter for letter in 'human' ]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 h_letters)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600" y="2825300"/>
            <a:ext cx="5614400" cy="22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7381" l="0" r="0" t="0"/>
          <a:stretch/>
        </p:blipFill>
        <p:spPr>
          <a:xfrm>
            <a:off x="0" y="0"/>
            <a:ext cx="9143999" cy="50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List Comprehension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75" y="1266325"/>
            <a:ext cx="5593999" cy="28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List Comprehension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074575"/>
            <a:ext cx="85206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list comprehensions take a list as input and produce a list as output, they are easily nested.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li = [3, 2, 4, 1]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[element * 2 for element in [ item + 1 for item in li] ]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The inner comprehension is executed first producing: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item + 1 for item in li] gives: 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 + 1 = 4               2 + 1 = 3         4 + 1 = 5        1 + 1 = 2   giving:  [4, 3, 5, 2]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Now, the outer list comprehension works on the resultant list received the inner list comprehension: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[element * 2 for element in [output_list_from_inner_list_comprehension] ] gives: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4 * 2  = 8              3 * 2 = 6	     5 * 2 = 10        2 * 2 = 4    giving: [8, 6, 10, 4]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Result: [8, 6, 10, 4]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MAP()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applies function to each element of iterable (list, tuple, etc.) and creates a list of the results.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optionally provide more iterables as parameters to map and it will place tuples in the result list.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map(function, iter)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 It is a function to which map passes each element of given iterable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ter: It is the iterable which is to be mapped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