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EF1E8-7BA6-4137-A20E-F38010387858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7986-8B6A-4ECE-A35C-5BBAF682C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164b2b3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164b2b3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Engineering P1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0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9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5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77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730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3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8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5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7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4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5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0BFB-5AA7-4155-8FB9-EABAC60A963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0107-E633-4C82-9152-ECDAC784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5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93799" y="0"/>
            <a:ext cx="113306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 dirty="0">
                <a:solidFill>
                  <a:schemeClr val="dk2"/>
                </a:solidFill>
              </a:rPr>
              <a:t>ap-south-1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67" name="Google Shape;67;p15" descr="AWS VPC icon PNG and SVG Vector Free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533" y="1045568"/>
            <a:ext cx="692000" cy="43128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960550" y="1191200"/>
            <a:ext cx="122024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IN" sz="1200" dirty="0">
                <a:solidFill>
                  <a:schemeClr val="dk2"/>
                </a:solidFill>
              </a:rPr>
              <a:t>a</a:t>
            </a:r>
            <a:r>
              <a:rPr lang="en" sz="1200" dirty="0">
                <a:solidFill>
                  <a:schemeClr val="dk2"/>
                </a:solidFill>
              </a:rPr>
              <a:t>p-south-1a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69" name="Google Shape;69;p15" descr="Amazon Ec2 - Internet Gateway Icon ..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200" y="805367"/>
            <a:ext cx="692000" cy="54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descr="Route Table | AWS Networking &amp; Content ...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600" y="3326217"/>
            <a:ext cx="549200" cy="5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descr="Day 5 | AWS Security Groups and NACL ...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4685" y="5937085"/>
            <a:ext cx="392167" cy="39216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0646133" y="681267"/>
            <a:ext cx="1428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00" dirty="0">
                <a:solidFill>
                  <a:srgbClr val="16191F"/>
                </a:solidFill>
                <a:highlight>
                  <a:srgbClr val="F1FAFF"/>
                </a:highlight>
                <a:latin typeface="Roboto"/>
                <a:ea typeface="Roboto"/>
                <a:cs typeface="Roboto"/>
                <a:sym typeface="Roboto"/>
              </a:rPr>
              <a:t>26.0.0.0/16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3053333" y="1526667"/>
            <a:ext cx="2914800" cy="4282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B6D7A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4" name="Google Shape;74;p15"/>
          <p:cNvSpPr/>
          <p:nvPr/>
        </p:nvSpPr>
        <p:spPr>
          <a:xfrm>
            <a:off x="8248267" y="1526367"/>
            <a:ext cx="2842800" cy="42820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B6D7A8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5" name="Google Shape;75;p15"/>
          <p:cNvSpPr/>
          <p:nvPr/>
        </p:nvSpPr>
        <p:spPr>
          <a:xfrm>
            <a:off x="3469200" y="1919567"/>
            <a:ext cx="2168400" cy="165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6" name="Google Shape;76;p15"/>
          <p:cNvSpPr/>
          <p:nvPr/>
        </p:nvSpPr>
        <p:spPr>
          <a:xfrm>
            <a:off x="3499433" y="3869133"/>
            <a:ext cx="2168400" cy="165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7" name="Google Shape;77;p15"/>
          <p:cNvSpPr/>
          <p:nvPr/>
        </p:nvSpPr>
        <p:spPr>
          <a:xfrm>
            <a:off x="8548567" y="1902651"/>
            <a:ext cx="2168400" cy="165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8" name="Google Shape;78;p15"/>
          <p:cNvSpPr/>
          <p:nvPr/>
        </p:nvSpPr>
        <p:spPr>
          <a:xfrm>
            <a:off x="8578800" y="3852217"/>
            <a:ext cx="2168400" cy="165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79" name="Google Shape;79;p15"/>
          <p:cNvSpPr txBox="1"/>
          <p:nvPr/>
        </p:nvSpPr>
        <p:spPr>
          <a:xfrm>
            <a:off x="9077650" y="1174300"/>
            <a:ext cx="1184449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IN" sz="1200" dirty="0">
                <a:solidFill>
                  <a:schemeClr val="dk2"/>
                </a:solidFill>
              </a:rPr>
              <a:t>a</a:t>
            </a:r>
            <a:r>
              <a:rPr lang="en" sz="1200" dirty="0">
                <a:solidFill>
                  <a:schemeClr val="dk2"/>
                </a:solidFill>
              </a:rPr>
              <a:t>p-south-1b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80" name="Google Shape;80;p15" descr="Most happening place - AWS VPC Subnets ..."/>
          <p:cNvPicPr preferRelativeResize="0"/>
          <p:nvPr/>
        </p:nvPicPr>
        <p:blipFill rotWithShape="1">
          <a:blip r:embed="rId7">
            <a:alphaModFix/>
          </a:blip>
          <a:srcRect l="17296" r="21586"/>
          <a:stretch/>
        </p:blipFill>
        <p:spPr>
          <a:xfrm>
            <a:off x="3568402" y="1744067"/>
            <a:ext cx="392167" cy="35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descr="Most happening place - AWS VPC Subnets ..."/>
          <p:cNvPicPr preferRelativeResize="0"/>
          <p:nvPr/>
        </p:nvPicPr>
        <p:blipFill rotWithShape="1">
          <a:blip r:embed="rId7">
            <a:alphaModFix/>
          </a:blip>
          <a:srcRect l="17296" r="21586"/>
          <a:stretch/>
        </p:blipFill>
        <p:spPr>
          <a:xfrm>
            <a:off x="8685502" y="1744067"/>
            <a:ext cx="392167" cy="35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descr="AWS Cloud Resource | Subne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22367" y="3757985"/>
            <a:ext cx="392167" cy="39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descr="AWS Cloud Resource | Subne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5501" y="3650367"/>
            <a:ext cx="392167" cy="39216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195400" y="4792268"/>
            <a:ext cx="182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 dirty="0">
                <a:solidFill>
                  <a:schemeClr val="dk2"/>
                </a:solidFill>
              </a:rPr>
              <a:t>26.0.1.0/24 </a:t>
            </a:r>
            <a:r>
              <a:rPr lang="en" sz="1200" dirty="0">
                <a:solidFill>
                  <a:schemeClr val="dk2"/>
                </a:solidFill>
              </a:rPr>
              <a:t>pub1a</a:t>
            </a:r>
            <a:br>
              <a:rPr lang="en" sz="12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26.0.2.64/24 pub1b</a:t>
            </a:r>
            <a:r>
              <a:rPr lang="en" sz="1200" dirty="0">
                <a:solidFill>
                  <a:schemeClr val="dk2"/>
                </a:solidFill>
              </a:rPr>
              <a:t/>
            </a:r>
            <a:br>
              <a:rPr lang="en" sz="12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26.0.3.128/24 </a:t>
            </a:r>
            <a:r>
              <a:rPr lang="en" sz="1200" dirty="0">
                <a:solidFill>
                  <a:schemeClr val="dk2"/>
                </a:solidFill>
              </a:rPr>
              <a:t>pvt1a</a:t>
            </a:r>
            <a:br>
              <a:rPr lang="en" sz="1200" dirty="0">
                <a:solidFill>
                  <a:schemeClr val="dk2"/>
                </a:solidFill>
              </a:rPr>
            </a:br>
            <a:r>
              <a:rPr lang="en" sz="1200" dirty="0">
                <a:solidFill>
                  <a:schemeClr val="dk2"/>
                </a:solidFill>
              </a:rPr>
              <a:t>26.0.4.192/24 </a:t>
            </a:r>
            <a:r>
              <a:rPr lang="en" sz="1200" dirty="0">
                <a:solidFill>
                  <a:schemeClr val="dk2"/>
                </a:solidFill>
              </a:rPr>
              <a:t>pvt1b</a:t>
            </a:r>
            <a:endParaRPr sz="1200" dirty="0">
              <a:solidFill>
                <a:schemeClr val="dk2"/>
              </a:solidFill>
            </a:endParaRPr>
          </a:p>
        </p:txBody>
      </p:sp>
      <p:cxnSp>
        <p:nvCxnSpPr>
          <p:cNvPr id="85" name="Google Shape;85;p15"/>
          <p:cNvCxnSpPr>
            <a:stCxn id="75" idx="3"/>
            <a:endCxn id="70" idx="1"/>
          </p:cNvCxnSpPr>
          <p:nvPr/>
        </p:nvCxnSpPr>
        <p:spPr>
          <a:xfrm>
            <a:off x="5637600" y="2745567"/>
            <a:ext cx="1196000" cy="85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86" name="Google Shape;86;p15"/>
          <p:cNvCxnSpPr>
            <a:stCxn id="77" idx="1"/>
            <a:endCxn id="70" idx="3"/>
          </p:cNvCxnSpPr>
          <p:nvPr/>
        </p:nvCxnSpPr>
        <p:spPr>
          <a:xfrm flipH="1">
            <a:off x="7382967" y="2728651"/>
            <a:ext cx="1165600" cy="8720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87" name="Google Shape;87;p15"/>
          <p:cNvCxnSpPr>
            <a:stCxn id="70" idx="0"/>
            <a:endCxn id="69" idx="2"/>
          </p:cNvCxnSpPr>
          <p:nvPr/>
        </p:nvCxnSpPr>
        <p:spPr>
          <a:xfrm rot="10800000">
            <a:off x="7108200" y="1354617"/>
            <a:ext cx="0" cy="19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5"/>
          <p:cNvCxnSpPr>
            <a:stCxn id="76" idx="3"/>
            <a:endCxn id="70" idx="2"/>
          </p:cNvCxnSpPr>
          <p:nvPr/>
        </p:nvCxnSpPr>
        <p:spPr>
          <a:xfrm rot="10800000" flipH="1">
            <a:off x="5667833" y="3875533"/>
            <a:ext cx="1440400" cy="819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>
            <a:stCxn id="78" idx="1"/>
            <a:endCxn id="70" idx="2"/>
          </p:cNvCxnSpPr>
          <p:nvPr/>
        </p:nvCxnSpPr>
        <p:spPr>
          <a:xfrm rot="10800000">
            <a:off x="7108400" y="3875417"/>
            <a:ext cx="1470400" cy="802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0" name="Google Shape;90;p15" descr="File:AWS Simple Icons Compute Amazon ...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95101" y="2428500"/>
            <a:ext cx="431267" cy="4312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1133067" y="333967"/>
            <a:ext cx="10942000" cy="621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92" name="Google Shape;92;p15" descr="AWS Cloud Resource | Region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01634" y="162734"/>
            <a:ext cx="392167" cy="3921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1908300" y="1191200"/>
            <a:ext cx="9935200" cy="5010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pic>
        <p:nvPicPr>
          <p:cNvPr id="94" name="Google Shape;94;p15" descr="Application Load Balancer | AWS Comput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22567" y="3758000"/>
            <a:ext cx="549200" cy="5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 descr="AWS Cloud Resource | Target Group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22567" y="2369533"/>
            <a:ext cx="549200" cy="5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descr="AWS Web Application Firewall (AWS WAF ..."/>
          <p:cNvPicPr preferRelativeResize="0"/>
          <p:nvPr/>
        </p:nvPicPr>
        <p:blipFill rotWithShape="1">
          <a:blip r:embed="rId13">
            <a:alphaModFix/>
          </a:blip>
          <a:srcRect l="20634" r="22691"/>
          <a:stretch/>
        </p:blipFill>
        <p:spPr>
          <a:xfrm>
            <a:off x="213000" y="1142869"/>
            <a:ext cx="692000" cy="77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descr="AWS Certificate Manager Logo PNG Vector ...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5979" y="2977112"/>
            <a:ext cx="692000" cy="69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5"/>
          <p:cNvCxnSpPr>
            <a:stCxn id="95" idx="3"/>
          </p:cNvCxnSpPr>
          <p:nvPr/>
        </p:nvCxnSpPr>
        <p:spPr>
          <a:xfrm rot="10800000" flipH="1">
            <a:off x="2971767" y="2635733"/>
            <a:ext cx="13340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9" name="Google Shape;99;p15"/>
          <p:cNvSpPr txBox="1"/>
          <p:nvPr/>
        </p:nvSpPr>
        <p:spPr>
          <a:xfrm>
            <a:off x="2169733" y="1997700"/>
            <a:ext cx="8836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test-tg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961000" y="3724801"/>
            <a:ext cx="54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>
                <a:solidFill>
                  <a:schemeClr val="dk2"/>
                </a:solidFill>
              </a:rPr>
              <a:t>test-ALB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1" name="Google Shape;101;p15"/>
          <p:cNvCxnSpPr>
            <a:stCxn id="95" idx="2"/>
            <a:endCxn id="94" idx="0"/>
          </p:cNvCxnSpPr>
          <p:nvPr/>
        </p:nvCxnSpPr>
        <p:spPr>
          <a:xfrm>
            <a:off x="2697167" y="2918733"/>
            <a:ext cx="0" cy="8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" name="Google Shape;102;p15" descr="Cloud Icons | Amazon Route 53 64@5x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5967" y="4593400"/>
            <a:ext cx="802800" cy="8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>
            <a:stCxn id="102" idx="3"/>
            <a:endCxn id="94" idx="2"/>
          </p:cNvCxnSpPr>
          <p:nvPr/>
        </p:nvCxnSpPr>
        <p:spPr>
          <a:xfrm rot="10800000" flipH="1">
            <a:off x="1028767" y="4307200"/>
            <a:ext cx="1668400" cy="687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04" name="Google Shape;104;p15"/>
          <p:cNvCxnSpPr>
            <a:stCxn id="97" idx="3"/>
            <a:endCxn id="100" idx="1"/>
          </p:cNvCxnSpPr>
          <p:nvPr/>
        </p:nvCxnSpPr>
        <p:spPr>
          <a:xfrm>
            <a:off x="917979" y="3323112"/>
            <a:ext cx="1043200" cy="709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5"/>
          <p:cNvCxnSpPr>
            <a:stCxn id="96" idx="3"/>
            <a:endCxn id="100" idx="0"/>
          </p:cNvCxnSpPr>
          <p:nvPr/>
        </p:nvCxnSpPr>
        <p:spPr>
          <a:xfrm>
            <a:off x="905000" y="1530355"/>
            <a:ext cx="1330800" cy="219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06" name="Google Shape;106;p15" descr="Domain - Free computer icons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1733" y="6030200"/>
            <a:ext cx="431267" cy="431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>
            <a:stCxn id="102" idx="2"/>
            <a:endCxn id="106" idx="0"/>
          </p:cNvCxnSpPr>
          <p:nvPr/>
        </p:nvCxnSpPr>
        <p:spPr>
          <a:xfrm>
            <a:off x="627367" y="5396200"/>
            <a:ext cx="0" cy="63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0" y="6547967"/>
            <a:ext cx="26972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00" dirty="0">
                <a:solidFill>
                  <a:schemeClr val="dk2"/>
                </a:solidFill>
              </a:rPr>
              <a:t>https://jenkins.kdsdevops.solutions</a:t>
            </a: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3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2024-11-23T15:06:56Z</dcterms:created>
  <dcterms:modified xsi:type="dcterms:W3CDTF">2024-11-23T15:11:10Z</dcterms:modified>
</cp:coreProperties>
</file>