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ad Nagineni" userId="2ae3bb66-207a-40b4-94e4-fb32b78bf6dd" providerId="ADAL" clId="{D175ADBE-0709-405C-AD43-FA3A493B1EAB}"/>
    <pc:docChg chg="addSld">
      <pc:chgData name="Prasad Nagineni" userId="2ae3bb66-207a-40b4-94e4-fb32b78bf6dd" providerId="ADAL" clId="{D175ADBE-0709-405C-AD43-FA3A493B1EAB}" dt="2023-02-08T13:11:45.891" v="0" actId="680"/>
      <pc:docMkLst>
        <pc:docMk/>
      </pc:docMkLst>
      <pc:sldChg chg="new">
        <pc:chgData name="Prasad Nagineni" userId="2ae3bb66-207a-40b4-94e4-fb32b78bf6dd" providerId="ADAL" clId="{D175ADBE-0709-405C-AD43-FA3A493B1EAB}" dt="2023-02-08T13:11:45.891" v="0" actId="680"/>
        <pc:sldMkLst>
          <pc:docMk/>
          <pc:sldMk cId="256854846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2519-15A8-6F2C-8336-2C42C5230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13DDE-0B41-0D00-861D-490EB1774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31E5F-ED9C-08E8-49EE-22CE1068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2FC-A9C6-407B-9B0A-B90C66F9495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F1ED-B3EE-CAF0-F180-641488A5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C8B44-580A-8460-C9D5-AC10823F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B552-580D-42E2-964E-1B68B19E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5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F747-C5C9-BE2D-9021-19F2F407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34563-2EBA-0255-0CCF-97305DB5D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4E650-26F9-B401-6B4C-524741615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2FC-A9C6-407B-9B0A-B90C66F9495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E5471-47A7-030F-CE38-660A918D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CDF0-F1A1-1987-5FC3-BEAF7D8F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B552-580D-42E2-964E-1B68B19E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8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DB4E41-FAD6-E5E1-8036-6ACCAFFCB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0710E-3EF6-AA0B-59DE-3DA9EFFA1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DC362-9D88-19F4-E853-E7F2184C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2FC-A9C6-407B-9B0A-B90C66F9495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5643B-44DA-8774-8690-65B8CB6D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81294-849F-405D-7D00-B0AFDAD9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B552-580D-42E2-964E-1B68B19E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0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526D-B74D-E442-155D-8C4A734B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6CF0B-DEF1-A2CE-1FAB-1B8B3B965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41E09-CD23-B5E2-A050-9F6768F4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2FC-A9C6-407B-9B0A-B90C66F9495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9D181-5826-8E6F-D52E-C7593F21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44D6B-42D9-CA7D-8D07-B0751723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B552-580D-42E2-964E-1B68B19E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5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02684-7DA4-24B8-5906-00374627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A4631-73F8-F44E-46F2-5D5A26C25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DE8F4-FBE4-0F8B-EC16-AB1EABBF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2FC-A9C6-407B-9B0A-B90C66F9495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D35F7-96CB-096D-5303-EFFA3F33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8227-1BBC-13DD-D63E-58438066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B552-580D-42E2-964E-1B68B19E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6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08E8-FF6E-D2F8-97C2-FBF2F2AB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2DCD-BCD1-BCE2-1C60-71FAD4EC2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44D3B-EAC2-8ED4-C427-DE9619EAB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0CCA5-3C20-7861-9A1C-394EEA87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2FC-A9C6-407B-9B0A-B90C66F9495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42328-E5D5-A71C-F4B9-E55AC557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D160D-CE4C-0E80-6AD3-D80EDCD4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B552-580D-42E2-964E-1B68B19E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FB63-4DC1-054B-DBC4-0BE0C196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2A186-E1BC-649F-A4F0-1356D8AE9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D14C3-1A6A-BC69-719B-9DB5BA93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5E1A3-A9C5-E27A-B1B0-6BC350960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9DA31-BA1B-19DB-1E48-12C3E1626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749A3-E56A-6DC6-DF73-977183F3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2FC-A9C6-407B-9B0A-B90C66F9495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D3327-38D5-4853-66D3-809A8F73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4F01B-0B60-EC30-5759-602DF567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B552-580D-42E2-964E-1B68B19E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CA19-4113-E198-C52A-21FB1609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2DE82-53D1-A432-BF5F-F5AD9CD3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2FC-A9C6-407B-9B0A-B90C66F9495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CAC92-0F20-EC6D-7FF1-5AE4FDBC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43316-3E32-373E-90A8-2982CC6E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B552-580D-42E2-964E-1B68B19E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0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74201-5139-FA60-592C-E02A26C0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2FC-A9C6-407B-9B0A-B90C66F9495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8A6E7-7235-A947-BD81-90D650CC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B6EA8-F110-C8FB-A3A9-ADF78605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B552-580D-42E2-964E-1B68B19E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3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3523-8A69-F041-6CD7-0F71DAB4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F6E6A-56E7-C469-4909-D12410B47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60021-618B-91AC-9DDF-CF3FA07E5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D8EC6-7EF2-D604-6912-D1042F5F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2FC-A9C6-407B-9B0A-B90C66F9495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2E2B2-731A-F90E-EB86-93001BFB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4DEAF-772B-5E74-C752-FC22A1CC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B552-580D-42E2-964E-1B68B19E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7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8CDD-C7A6-A2E5-13BE-0DAEA90D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5827E-BFF9-BA19-B692-C3B9874F5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53181-8890-FF03-AD1D-5A6E3AECA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E25E4-569F-B4E7-7FA0-DD69267F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2FC-A9C6-407B-9B0A-B90C66F9495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6E5D1-D343-84CC-4B0E-244320F5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3F77F-FD4B-B039-8509-F865D0AA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B552-580D-42E2-964E-1B68B19E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7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9C094-D7EC-D926-BC47-66F5F3A8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BB759-8132-8473-F556-E45736B6E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8FF55-33E4-3755-2EF1-CCE5F0AD3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52FC-A9C6-407B-9B0A-B90C66F94951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60C24-B035-0F42-4441-4AE5925D2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335EA-EEEC-BE91-AAEF-A85FC5DEA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EB552-580D-42E2-964E-1B68B19E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6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C47D-C1EA-3A6C-BF76-425E73D9E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1BAD9-B089-A771-A74F-E9347AE50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4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Yara International 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 Nagineni</dc:creator>
  <cp:lastModifiedBy>Prasad Nagineni</cp:lastModifiedBy>
  <cp:revision>1</cp:revision>
  <dcterms:created xsi:type="dcterms:W3CDTF">2023-02-08T13:11:20Z</dcterms:created>
  <dcterms:modified xsi:type="dcterms:W3CDTF">2023-02-08T13:11:48Z</dcterms:modified>
</cp:coreProperties>
</file>