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6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0"/>
  </p:normalViewPr>
  <p:slideViewPr>
    <p:cSldViewPr snapToGrid="0" snapToObjects="1">
      <p:cViewPr varScale="1">
        <p:scale>
          <a:sx n="103" d="100"/>
          <a:sy n="103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30CB-AE00-784D-B27C-6152DB314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DA9A1-4A13-BE44-ABEF-FFFEB37AD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90CB-EF3E-9343-93C5-9BD582A2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7236-A027-204B-B42E-1D42CA50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340F-A661-274F-B47B-A2D6BC34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133D-6497-4B40-B7BA-92DC6403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F515-29C0-4E4B-B914-504F6D24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6037-9404-AD48-A340-F5B080AE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BD4B-D4E9-F641-A481-4EC2EE58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CC6A-0D6A-2640-88F9-512E34D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35635-D7C0-B448-A3BC-7062F989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E69D4-0E5A-024B-93E9-600C48EF3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5676-01FC-CB4A-A442-441F7AEE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5B98-A61C-CE43-8D9F-15CE5604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BDF0-9296-2F4A-B959-8D8F4A11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A6E8-29ED-C74E-8DC0-9F4F925C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1848-05B3-144D-9BA7-CB458FF5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9A919-CA91-2D4A-8BD9-A4D6718F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F402-35AC-7F46-9309-463FA2BD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E30B-960F-1B46-BDB6-411865A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69CB-59C5-1040-9A42-A3530C4D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4C62F-5455-C341-AF48-D7416B55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6BCC2-7B3B-FC4B-B4DA-0D19991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9642-F46B-B54C-A73C-7372C4C9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3087-D433-3948-8351-C66F9FE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44FC-FC8A-AD46-B1C4-40A8D568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94E5-758C-014B-B6AB-4E0AF60E5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BD110-5B20-764B-8E85-D8E04B99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D9B3F-185B-944E-8924-D757AA5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9C836-B044-C244-A123-710D5A14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891E4-3490-BB4E-BFB4-83B475E8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B8AD-B931-3E4E-A1F9-7C2851DF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E90C-5325-AA48-846B-0DB69733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B7C41-EBBB-504B-830A-E24D1D32A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AB83D-6B9A-F746-8481-A92D5255D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0217A-EE9F-924F-8140-8705DE86C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D4F9D-B640-8A40-B47E-68B50B90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0CEDB-9808-6646-A411-B0FEC85E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3D984-F212-9249-9BD7-AB5BE5AB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87AD-80CE-9E44-B47F-FE80FBAA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ACDBD-DC1D-A445-8FBD-DB744CE2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6B6D6-4F35-D64B-993A-F6863BD3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B473A-9197-054B-9CED-990E7811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4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C3B78-DDED-514F-A139-35E97A70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E9CE2-51F9-0446-85D2-355C340E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BCAF7-8A92-634C-B58F-BE1D4EDA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A413-8D4B-D041-8654-1E151A49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9A46-B159-B54C-94B1-C1E3AB78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D3E6-78E3-5143-9273-BD4922A3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B575-92F5-1E44-805D-FA0FAA45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73481-9E17-454F-8EA7-FC02852A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07A29-09CD-104B-BEE2-C4A6455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AEE3-5CE3-EE4C-BCB3-E6EE652B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8C015-A0D3-EF4A-8A22-37B8C9A0B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320A8-9B61-4B42-BD9C-C60A9DCA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1C48-D596-8F47-8F3E-8D74BEB7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B20A-FC07-314F-91C0-66739245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E565-5153-7E4E-859F-3A1F78F2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464F9-7C4F-3843-8650-FD94C203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41D7-1842-B447-A1A8-03DFC836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BE1E-1411-0E41-B555-16589EFF3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0A91-71F0-0B46-AC08-00EEB15A7F9C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D2BA-8848-B44E-AF54-415EEC44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3F4FD-12AB-6541-BE7C-5B3639818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9C6C-027A-2C4B-8375-D92D78C8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2F991-0530-7C44-B85A-B41E8FF32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83" t="9091" r="1598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E76A0-8437-B64D-AD07-A6F58C179331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VendiGo Screen Flow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44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5094DD-13E6-ED48-BA32-B134CBC15F20}"/>
              </a:ext>
            </a:extLst>
          </p:cNvPr>
          <p:cNvSpPr txBox="1"/>
          <p:nvPr/>
        </p:nvSpPr>
        <p:spPr>
          <a:xfrm>
            <a:off x="1025051" y="5919420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Screen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32B5B5-4277-E14A-A493-C90282A7FBD1}"/>
              </a:ext>
            </a:extLst>
          </p:cNvPr>
          <p:cNvGrpSpPr/>
          <p:nvPr/>
        </p:nvGrpSpPr>
        <p:grpSpPr>
          <a:xfrm>
            <a:off x="353106" y="703168"/>
            <a:ext cx="3988231" cy="5067946"/>
            <a:chOff x="2342544" y="740238"/>
            <a:chExt cx="3988231" cy="5067946"/>
          </a:xfrm>
          <a:solidFill>
            <a:srgbClr val="7030A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367F6A-5840-4943-AF75-282926CCD78C}"/>
                </a:ext>
              </a:extLst>
            </p:cNvPr>
            <p:cNvSpPr/>
            <p:nvPr/>
          </p:nvSpPr>
          <p:spPr>
            <a:xfrm>
              <a:off x="2342544" y="740238"/>
              <a:ext cx="3988231" cy="5067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A3F2E6-F888-734F-89EF-DF6E29B423B7}"/>
                </a:ext>
              </a:extLst>
            </p:cNvPr>
            <p:cNvSpPr txBox="1"/>
            <p:nvPr/>
          </p:nvSpPr>
          <p:spPr>
            <a:xfrm>
              <a:off x="3014489" y="3274211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Pick Order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FC1C18-DEC8-9F4A-9EDD-EF4746F63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6810" y="1216302"/>
              <a:ext cx="2672568" cy="1724937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A3C0BE-C623-9D4A-9A0F-DC36C2857B22}"/>
                </a:ext>
              </a:extLst>
            </p:cNvPr>
            <p:cNvSpPr txBox="1"/>
            <p:nvPr/>
          </p:nvSpPr>
          <p:spPr>
            <a:xfrm>
              <a:off x="3014489" y="3981890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927CA7-970E-194E-8E38-CBDC3F0D5EE7}"/>
                </a:ext>
              </a:extLst>
            </p:cNvPr>
            <p:cNvSpPr txBox="1"/>
            <p:nvPr/>
          </p:nvSpPr>
          <p:spPr>
            <a:xfrm>
              <a:off x="5251621" y="5438853"/>
              <a:ext cx="107915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Kiosk Settings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ADA09A-5C8C-9540-B4AF-7B6076B9A89D}"/>
              </a:ext>
            </a:extLst>
          </p:cNvPr>
          <p:cNvGrpSpPr/>
          <p:nvPr/>
        </p:nvGrpSpPr>
        <p:grpSpPr>
          <a:xfrm>
            <a:off x="5840793" y="274940"/>
            <a:ext cx="3414417" cy="3669880"/>
            <a:chOff x="2286000" y="1445740"/>
            <a:chExt cx="3810000" cy="4331881"/>
          </a:xfrm>
          <a:solidFill>
            <a:srgbClr val="7030A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FDAF80-5325-FC45-961F-4B90BBF0F4C8}"/>
                </a:ext>
              </a:extLst>
            </p:cNvPr>
            <p:cNvSpPr/>
            <p:nvPr/>
          </p:nvSpPr>
          <p:spPr>
            <a:xfrm>
              <a:off x="2286000" y="1445740"/>
              <a:ext cx="3810000" cy="43318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6B9A2F-41CC-8349-9A83-F37287DAAE0E}"/>
                </a:ext>
              </a:extLst>
            </p:cNvPr>
            <p:cNvSpPr txBox="1"/>
            <p:nvPr/>
          </p:nvSpPr>
          <p:spPr>
            <a:xfrm>
              <a:off x="2903279" y="3030838"/>
              <a:ext cx="2397211" cy="3693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 box number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E6C565-B839-694E-A7A9-D1A81F987011}"/>
                </a:ext>
              </a:extLst>
            </p:cNvPr>
            <p:cNvSpPr txBox="1"/>
            <p:nvPr/>
          </p:nvSpPr>
          <p:spPr>
            <a:xfrm>
              <a:off x="2903279" y="3722424"/>
              <a:ext cx="2397211" cy="3693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 4 digit pin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D0BBAEC-3D6C-E644-AD10-9735FAE656CB}"/>
                </a:ext>
              </a:extLst>
            </p:cNvPr>
            <p:cNvSpPr/>
            <p:nvPr/>
          </p:nvSpPr>
          <p:spPr>
            <a:xfrm>
              <a:off x="3440194" y="4736266"/>
              <a:ext cx="1037967" cy="4324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74691C-BFBC-314C-8FD0-881A62A4CF56}"/>
              </a:ext>
            </a:extLst>
          </p:cNvPr>
          <p:cNvCxnSpPr>
            <a:endCxn id="16" idx="1"/>
          </p:cNvCxnSpPr>
          <p:nvPr/>
        </p:nvCxnSpPr>
        <p:spPr>
          <a:xfrm flipV="1">
            <a:off x="3175686" y="2109880"/>
            <a:ext cx="2665107" cy="1257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DBE386-2601-A94C-BF9F-FD568CF83F86}"/>
              </a:ext>
            </a:extLst>
          </p:cNvPr>
          <p:cNvCxnSpPr>
            <a:cxnSpLocks/>
          </p:cNvCxnSpPr>
          <p:nvPr/>
        </p:nvCxnSpPr>
        <p:spPr>
          <a:xfrm>
            <a:off x="3175686" y="4119453"/>
            <a:ext cx="6250629" cy="1311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C643A9-9E60-2A4B-9632-413964836617}"/>
              </a:ext>
            </a:extLst>
          </p:cNvPr>
          <p:cNvGrpSpPr/>
          <p:nvPr/>
        </p:nvGrpSpPr>
        <p:grpSpPr>
          <a:xfrm>
            <a:off x="9426315" y="2904169"/>
            <a:ext cx="2167720" cy="3313750"/>
            <a:chOff x="2231334" y="684963"/>
            <a:chExt cx="3988231" cy="5067946"/>
          </a:xfrm>
          <a:solidFill>
            <a:srgbClr val="7030A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3BC35F-3D25-3D4F-AD6A-D0A8FF91E3A6}"/>
                </a:ext>
              </a:extLst>
            </p:cNvPr>
            <p:cNvSpPr/>
            <p:nvPr/>
          </p:nvSpPr>
          <p:spPr>
            <a:xfrm>
              <a:off x="2231334" y="684963"/>
              <a:ext cx="3988231" cy="5067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spcAft>
                  <a:spcPts val="600"/>
                </a:spcAft>
              </a:pPr>
              <a:endParaRPr 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8DF628-23AD-7B4F-B61C-AFD58239873E}"/>
                </a:ext>
              </a:extLst>
            </p:cNvPr>
            <p:cNvSpPr txBox="1"/>
            <p:nvPr/>
          </p:nvSpPr>
          <p:spPr>
            <a:xfrm>
              <a:off x="3014488" y="3595486"/>
              <a:ext cx="2672567" cy="679598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/>
                <a:t>Enter 4 digit master pin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A2AEC57-64A7-F74C-A2EF-C0647FBE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6810" y="1216302"/>
              <a:ext cx="2672568" cy="1724937"/>
            </a:xfrm>
            <a:prstGeom prst="rect">
              <a:avLst/>
            </a:prstGeom>
            <a:grpFill/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D50B95F-4BA3-B541-B7D4-8CF4B18E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19" y="348052"/>
            <a:ext cx="1496097" cy="96561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8FD1BF-BC76-FD4B-81BA-3FBE2305155C}"/>
              </a:ext>
            </a:extLst>
          </p:cNvPr>
          <p:cNvSpPr txBox="1"/>
          <p:nvPr/>
        </p:nvSpPr>
        <p:spPr>
          <a:xfrm>
            <a:off x="9815819" y="6331735"/>
            <a:ext cx="167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Authorized 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2EFEEE-5A6D-DD4A-9B9B-AB823D69BE8D}"/>
              </a:ext>
            </a:extLst>
          </p:cNvPr>
          <p:cNvSpPr txBox="1"/>
          <p:nvPr/>
        </p:nvSpPr>
        <p:spPr>
          <a:xfrm>
            <a:off x="6491139" y="401099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7158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ECA2-FBE8-FA45-939F-A7082C0FA6D1}"/>
              </a:ext>
            </a:extLst>
          </p:cNvPr>
          <p:cNvSpPr txBox="1"/>
          <p:nvPr/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Authorized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01EA0-2E45-8943-99A3-3A1EAAC95C6A}"/>
              </a:ext>
            </a:extLst>
          </p:cNvPr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screen will be shown when the Vendigo personnel access the kiosk to lock the item or open or service the boxes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088AE6-F827-274E-B148-FBB6118A9168}"/>
              </a:ext>
            </a:extLst>
          </p:cNvPr>
          <p:cNvGrpSpPr/>
          <p:nvPr/>
        </p:nvGrpSpPr>
        <p:grpSpPr>
          <a:xfrm>
            <a:off x="7082212" y="484632"/>
            <a:ext cx="4511823" cy="5733287"/>
            <a:chOff x="2231334" y="684963"/>
            <a:chExt cx="3988231" cy="5067946"/>
          </a:xfrm>
          <a:solidFill>
            <a:srgbClr val="7030A0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9B37D6-1E98-574A-8B5F-13AE6DE14E92}"/>
                </a:ext>
              </a:extLst>
            </p:cNvPr>
            <p:cNvSpPr/>
            <p:nvPr/>
          </p:nvSpPr>
          <p:spPr>
            <a:xfrm>
              <a:off x="2231334" y="684963"/>
              <a:ext cx="3988231" cy="5067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spcAft>
                  <a:spcPts val="600"/>
                </a:spcAft>
              </a:pPr>
              <a:endParaRPr lang="en-US" sz="5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6B529B-D1EB-1442-B254-F9F13255C260}"/>
                </a:ext>
              </a:extLst>
            </p:cNvPr>
            <p:cNvSpPr txBox="1"/>
            <p:nvPr/>
          </p:nvSpPr>
          <p:spPr>
            <a:xfrm>
              <a:off x="3014488" y="3595486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Enter 4 digit master pin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C086510-2CF2-4141-AA30-B1DFB5A4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6810" y="1216302"/>
              <a:ext cx="2672568" cy="172493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14582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ECA2-FBE8-FA45-939F-A7082C0FA6D1}"/>
              </a:ext>
            </a:extLst>
          </p:cNvPr>
          <p:cNvSpPr txBox="1"/>
          <p:nvPr/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Authorized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01EA0-2E45-8943-99A3-3A1EAAC95C6A}"/>
              </a:ext>
            </a:extLst>
          </p:cNvPr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screen will be shown after the vendigo personnel enter the master code.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They can enter the box number to open it , lock it or mark it as not in use/error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000A3B-6D29-CB4F-A0A5-A3B1FCBD75C5}"/>
              </a:ext>
            </a:extLst>
          </p:cNvPr>
          <p:cNvGrpSpPr/>
          <p:nvPr/>
        </p:nvGrpSpPr>
        <p:grpSpPr>
          <a:xfrm>
            <a:off x="7082212" y="484632"/>
            <a:ext cx="4511823" cy="5733287"/>
            <a:chOff x="2293117" y="796173"/>
            <a:chExt cx="3988231" cy="5067946"/>
          </a:xfrm>
          <a:solidFill>
            <a:srgbClr val="7030A0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5B421F-B6D4-6B4D-AF40-4559740D2C0D}"/>
                </a:ext>
              </a:extLst>
            </p:cNvPr>
            <p:cNvSpPr/>
            <p:nvPr/>
          </p:nvSpPr>
          <p:spPr>
            <a:xfrm>
              <a:off x="2293117" y="796173"/>
              <a:ext cx="3988231" cy="5067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75FF8E-D622-2845-925B-2D62F34D2F0B}"/>
                </a:ext>
              </a:extLst>
            </p:cNvPr>
            <p:cNvSpPr txBox="1"/>
            <p:nvPr/>
          </p:nvSpPr>
          <p:spPr>
            <a:xfrm>
              <a:off x="3088628" y="2148522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Enter box number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237C95F-8BFE-F644-B2B2-123DB8CAD948}"/>
                </a:ext>
              </a:extLst>
            </p:cNvPr>
            <p:cNvSpPr/>
            <p:nvPr/>
          </p:nvSpPr>
          <p:spPr>
            <a:xfrm>
              <a:off x="3570541" y="2863127"/>
              <a:ext cx="1037967" cy="4324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Open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C2AAB2A-6042-5C41-A22F-28E2B8FEE0D6}"/>
                </a:ext>
              </a:extLst>
            </p:cNvPr>
            <p:cNvSpPr/>
            <p:nvPr/>
          </p:nvSpPr>
          <p:spPr>
            <a:xfrm>
              <a:off x="3360475" y="4263849"/>
              <a:ext cx="1458097" cy="43248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/>
                <a:t>Not In Use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2DC3466-D13F-1F4F-BA5A-29A09332CACC}"/>
                </a:ext>
              </a:extLst>
            </p:cNvPr>
            <p:cNvSpPr/>
            <p:nvPr/>
          </p:nvSpPr>
          <p:spPr>
            <a:xfrm>
              <a:off x="3570541" y="3542256"/>
              <a:ext cx="1037967" cy="4324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Lock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BD257F-54BC-AC42-A9DB-DB13F35E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97" y="559341"/>
            <a:ext cx="1790546" cy="1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ECA2-FBE8-FA45-939F-A7082C0FA6D1}"/>
              </a:ext>
            </a:extLst>
          </p:cNvPr>
          <p:cNvSpPr txBox="1"/>
          <p:nvPr/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Authorized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01EA0-2E45-8943-99A3-3A1EAAC95C6A}"/>
              </a:ext>
            </a:extLst>
          </p:cNvPr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Error code should be shown if there is any problem.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They can enter the box and then enter 4 digit code to lock a box after placing the food.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There need to be an OpenAll or LockAll option to do all boxes at the same time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05545F-FF7A-9A41-BACE-F4B3D5FC5363}"/>
              </a:ext>
            </a:extLst>
          </p:cNvPr>
          <p:cNvGrpSpPr/>
          <p:nvPr/>
        </p:nvGrpSpPr>
        <p:grpSpPr>
          <a:xfrm>
            <a:off x="7071623" y="271006"/>
            <a:ext cx="4511823" cy="5733287"/>
            <a:chOff x="2231613" y="1359243"/>
            <a:chExt cx="3988231" cy="5067946"/>
          </a:xfrm>
          <a:solidFill>
            <a:srgbClr val="7030A0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F7194B-E3B0-0C41-A2D4-F107B42799CA}"/>
                </a:ext>
              </a:extLst>
            </p:cNvPr>
            <p:cNvSpPr/>
            <p:nvPr/>
          </p:nvSpPr>
          <p:spPr>
            <a:xfrm>
              <a:off x="2231613" y="1359243"/>
              <a:ext cx="3988231" cy="5067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5E897A-2163-8748-9177-0B11AC563F10}"/>
                </a:ext>
              </a:extLst>
            </p:cNvPr>
            <p:cNvSpPr txBox="1"/>
            <p:nvPr/>
          </p:nvSpPr>
          <p:spPr>
            <a:xfrm>
              <a:off x="3088628" y="2689874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Enter box number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3B19827-3CD3-0C4C-8A57-B471EF4BB60E}"/>
                </a:ext>
              </a:extLst>
            </p:cNvPr>
            <p:cNvSpPr/>
            <p:nvPr/>
          </p:nvSpPr>
          <p:spPr>
            <a:xfrm>
              <a:off x="3322860" y="4137835"/>
              <a:ext cx="1781813" cy="4324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/>
                <a:t>Lock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A84365-60E9-D148-8EBE-EFE4C560D907}"/>
                </a:ext>
              </a:extLst>
            </p:cNvPr>
            <p:cNvSpPr txBox="1"/>
            <p:nvPr/>
          </p:nvSpPr>
          <p:spPr>
            <a:xfrm>
              <a:off x="3088628" y="3347940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Enter 4 digit pin to lock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4A87BB4-BD43-3F42-BBA7-8F6F8F15FC7F}"/>
                </a:ext>
              </a:extLst>
            </p:cNvPr>
            <p:cNvSpPr/>
            <p:nvPr/>
          </p:nvSpPr>
          <p:spPr>
            <a:xfrm>
              <a:off x="2753613" y="5282512"/>
              <a:ext cx="1260952" cy="4324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Open All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201558D-56F0-A94D-9D92-0FF36577F094}"/>
                </a:ext>
              </a:extLst>
            </p:cNvPr>
            <p:cNvSpPr/>
            <p:nvPr/>
          </p:nvSpPr>
          <p:spPr>
            <a:xfrm>
              <a:off x="4536565" y="5282512"/>
              <a:ext cx="1260952" cy="4324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/>
                <a:t>Lock All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4696D45-DCAA-064D-BEB8-0C468F1F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34" y="399478"/>
            <a:ext cx="1790546" cy="1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ECA2-FBE8-FA45-939F-A7082C0FA6D1}"/>
              </a:ext>
            </a:extLst>
          </p:cNvPr>
          <p:cNvSpPr txBox="1"/>
          <p:nvPr/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Pick 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01EA0-2E45-8943-99A3-3A1EAAC95C6A}"/>
              </a:ext>
            </a:extLst>
          </p:cNvPr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screen is what the customer will use to open a box. This screen is show after Pick order button is clicked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D586CF-554B-2042-A7F7-F5C80A3BD7B6}"/>
              </a:ext>
            </a:extLst>
          </p:cNvPr>
          <p:cNvGrpSpPr/>
          <p:nvPr/>
        </p:nvGrpSpPr>
        <p:grpSpPr>
          <a:xfrm>
            <a:off x="6969642" y="658367"/>
            <a:ext cx="4736963" cy="5385817"/>
            <a:chOff x="2286000" y="1445740"/>
            <a:chExt cx="3810000" cy="4331881"/>
          </a:xfrm>
          <a:solidFill>
            <a:srgbClr val="7030A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7CA5A-DB29-6142-80F4-AA6A52A2FD8A}"/>
                </a:ext>
              </a:extLst>
            </p:cNvPr>
            <p:cNvSpPr/>
            <p:nvPr/>
          </p:nvSpPr>
          <p:spPr>
            <a:xfrm>
              <a:off x="2286000" y="1445740"/>
              <a:ext cx="3810000" cy="43318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9068DC-AC4D-8C4E-B5A2-E245EF950A11}"/>
                </a:ext>
              </a:extLst>
            </p:cNvPr>
            <p:cNvSpPr txBox="1"/>
            <p:nvPr/>
          </p:nvSpPr>
          <p:spPr>
            <a:xfrm>
              <a:off x="2903278" y="2820417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Enter box number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4C81E7-719F-BF4E-A595-B62619540371}"/>
                </a:ext>
              </a:extLst>
            </p:cNvPr>
            <p:cNvSpPr txBox="1"/>
            <p:nvPr/>
          </p:nvSpPr>
          <p:spPr>
            <a:xfrm>
              <a:off x="2903279" y="3550711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Enter 4 digit pin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5B299C3-4147-3744-A725-34C467FCFD88}"/>
                </a:ext>
              </a:extLst>
            </p:cNvPr>
            <p:cNvSpPr/>
            <p:nvPr/>
          </p:nvSpPr>
          <p:spPr>
            <a:xfrm>
              <a:off x="3409903" y="4267442"/>
              <a:ext cx="1037967" cy="4324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/>
                <a:t>Open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CDD2B3D-A8F1-DF4F-B984-01505F62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966" y="811260"/>
            <a:ext cx="1790546" cy="1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6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ECA2-FBE8-FA45-939F-A7082C0FA6D1}"/>
              </a:ext>
            </a:extLst>
          </p:cNvPr>
          <p:cNvSpPr txBox="1"/>
          <p:nvPr/>
        </p:nvSpPr>
        <p:spPr>
          <a:xfrm>
            <a:off x="804672" y="640263"/>
            <a:ext cx="5157216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Settings Screen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01EA0-2E45-8943-99A3-3A1EAAC95C6A}"/>
              </a:ext>
            </a:extLst>
          </p:cNvPr>
          <p:cNvSpPr txBox="1"/>
          <p:nvPr/>
        </p:nvSpPr>
        <p:spPr>
          <a:xfrm>
            <a:off x="804672" y="2121763"/>
            <a:ext cx="515721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screen is what the Versicles personnel will use to reset a new master code. We can show error details and other settings like changing color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907A32-89FE-364E-B7D2-9C733696C74C}"/>
              </a:ext>
            </a:extLst>
          </p:cNvPr>
          <p:cNvGrpSpPr/>
          <p:nvPr/>
        </p:nvGrpSpPr>
        <p:grpSpPr>
          <a:xfrm>
            <a:off x="7082212" y="484632"/>
            <a:ext cx="4511823" cy="5733287"/>
            <a:chOff x="2379614" y="623179"/>
            <a:chExt cx="3988231" cy="5067946"/>
          </a:xfrm>
          <a:solidFill>
            <a:srgbClr val="7030A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367F6A-5840-4943-AF75-282926CCD78C}"/>
                </a:ext>
              </a:extLst>
            </p:cNvPr>
            <p:cNvSpPr/>
            <p:nvPr/>
          </p:nvSpPr>
          <p:spPr>
            <a:xfrm>
              <a:off x="2379614" y="623179"/>
              <a:ext cx="3988231" cy="506794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C9E427-CC35-C54C-ADBD-886FE69386EF}"/>
                </a:ext>
              </a:extLst>
            </p:cNvPr>
            <p:cNvSpPr txBox="1"/>
            <p:nvPr/>
          </p:nvSpPr>
          <p:spPr>
            <a:xfrm>
              <a:off x="3165765" y="3157152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Enter 4 digit new pin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A496C37-7B32-1948-B5C3-DD35A743A9EF}"/>
                </a:ext>
              </a:extLst>
            </p:cNvPr>
            <p:cNvSpPr/>
            <p:nvPr/>
          </p:nvSpPr>
          <p:spPr>
            <a:xfrm>
              <a:off x="3443791" y="4238402"/>
              <a:ext cx="1841157" cy="4324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Set Master Code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3BEEBC-4554-A04D-82D4-DDF4E7694B23}"/>
                </a:ext>
              </a:extLst>
            </p:cNvPr>
            <p:cNvSpPr txBox="1"/>
            <p:nvPr/>
          </p:nvSpPr>
          <p:spPr>
            <a:xfrm>
              <a:off x="3165765" y="2369215"/>
              <a:ext cx="239721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/>
                <a:t>Enter 4 digit old pin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82958A9-C0F8-0041-9840-94301AD5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97" y="559341"/>
            <a:ext cx="1790546" cy="1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2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242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Karunakaran</dc:creator>
  <cp:lastModifiedBy>Kiran Karunakaran</cp:lastModifiedBy>
  <cp:revision>3</cp:revision>
  <dcterms:created xsi:type="dcterms:W3CDTF">2022-09-21T19:14:05Z</dcterms:created>
  <dcterms:modified xsi:type="dcterms:W3CDTF">2022-09-21T19:22:13Z</dcterms:modified>
</cp:coreProperties>
</file>