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Log File Analysis &amp; Reporting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CLI-Based Data Engineering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log_analyzer_cli/</a:t>
            </a:r>
          </a:p>
          <a:p>
            <a:r>
              <a:t>├── main.py</a:t>
            </a:r>
          </a:p>
          <a:p>
            <a:r>
              <a:t>├── log_parser.py</a:t>
            </a:r>
          </a:p>
          <a:p>
            <a:r>
              <a:t>├── mysql_handler.py</a:t>
            </a:r>
          </a:p>
          <a:p>
            <a:r>
              <a:t>├── config.ini</a:t>
            </a:r>
          </a:p>
          <a:p>
            <a:r>
              <a:t>├── requirements.txt</a:t>
            </a:r>
          </a:p>
          <a:p>
            <a:r>
              <a:t>├── sample_logs/</a:t>
            </a:r>
          </a:p>
          <a:p>
            <a:r>
              <a:t>└── sql/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command-line tool to parse Apache-style log files,</a:t>
            </a:r>
          </a:p>
          <a:p>
            <a:r>
              <a:t>store structured data in MySQL, and generate analytical reports</a:t>
            </a:r>
          </a:p>
          <a:p>
            <a:r>
              <a:t>on server performance and web traffic.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Parse large log files using regex</a:t>
            </a:r>
          </a:p>
          <a:p>
            <a:r>
              <a:t>- Normalize and store data in MySQL</a:t>
            </a:r>
          </a:p>
          <a:p>
            <a:r>
              <a:t>- Enable interactive CLI-based reporting</a:t>
            </a:r>
          </a:p>
          <a:p>
            <a:r>
              <a:t>- Ensure robust error handling and performance</a:t>
            </a:r>
          </a:p>
          <a:p>
            <a:r>
              <a:t>- Simulate real-world data engineering workflows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Log Parser (Regex-based)</a:t>
            </a:r>
          </a:p>
          <a:p>
            <a:r>
              <a:t>2. Data Transformer &amp; Normalizer</a:t>
            </a:r>
          </a:p>
          <a:p>
            <a:r>
              <a:t>3. MySQL Database Handler</a:t>
            </a:r>
          </a:p>
          <a:p>
            <a:r>
              <a:t>4. Command-Line Interface (argparse)</a:t>
            </a:r>
          </a:p>
          <a:p>
            <a:r>
              <a:t>5. Analytical Reporting Engine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 Fields Extracted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IP Address</a:t>
            </a:r>
          </a:p>
          <a:p>
            <a:r>
              <a:t>- Timestamp</a:t>
            </a:r>
          </a:p>
          <a:p>
            <a:r>
              <a:t>- HTTP Method and Path</a:t>
            </a:r>
          </a:p>
          <a:p>
            <a:r>
              <a:t>- Status Code</a:t>
            </a:r>
          </a:p>
          <a:p>
            <a:r>
              <a:t>- Bytes Sent</a:t>
            </a:r>
          </a:p>
          <a:p>
            <a:r>
              <a:t>- Referrer (optional)</a:t>
            </a:r>
          </a:p>
          <a:p>
            <a:r>
              <a:t>- User Agent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log_entries Table:</a:t>
            </a:r>
          </a:p>
          <a:p>
            <a:r>
              <a:t>   - Stores parsed log data</a:t>
            </a:r>
          </a:p>
          <a:p>
            <a:r>
              <a:t>2. user_agents Table:</a:t>
            </a:r>
          </a:p>
          <a:p>
            <a:r>
              <a:t>   - Stores unique User-Agent strings</a:t>
            </a:r>
          </a:p>
          <a:p>
            <a:r>
              <a:t>   - Includes parsed OS, Browser, Device</a:t>
            </a:r>
          </a:p>
          <a:p>
            <a:r>
              <a:t>   - Linked via Foreign Key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N IPs</a:t>
            </a:r>
          </a:p>
          <a:p>
            <a:r>
              <a:t>- Status Code Distribution</a:t>
            </a:r>
          </a:p>
          <a:p>
            <a:r>
              <a:t>- Hourly Traffic Volume</a:t>
            </a:r>
          </a:p>
          <a:p>
            <a:r>
              <a:t>- Most Requested Pages</a:t>
            </a:r>
          </a:p>
          <a:p>
            <a:r>
              <a:t>- Traffic by OS</a:t>
            </a:r>
          </a:p>
          <a:p>
            <a:r>
              <a:t>- Error Logs by Date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log monitoring (tail_logs)</a:t>
            </a:r>
          </a:p>
          <a:p>
            <a:r>
              <a:t>- Geolocation via IP APIs</a:t>
            </a:r>
          </a:p>
          <a:p>
            <a:r>
              <a:t>- HTML Dashboard Integration</a:t>
            </a:r>
          </a:p>
          <a:p>
            <a:r>
              <a:t>- Suspicious Activity Alerts</a:t>
            </a:r>
          </a:p>
          <a:p>
            <a:r>
              <a:t>- Async Processing for Large Logs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Process Logs:</a:t>
            </a:r>
          </a:p>
          <a:p>
            <a:r>
              <a:t>  python main.py process_logs sample_logs/access.log --batch_size 500</a:t>
            </a:r>
          </a:p>
          <a:p/>
          <a:p>
            <a:r>
              <a:t>• Generate Report:</a:t>
            </a:r>
          </a:p>
          <a:p>
            <a:r>
              <a:t>  python main.py generate_report top_n_ips 5</a:t>
            </a:r>
          </a:p>
          <a:p>
            <a:r>
              <a:t>  python main.py generate_report status_code_distribution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