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56" r:id="rId3"/>
    <p:sldId id="257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54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9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2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2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2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8505D4-3A2F-46F9-B331-240876D6E908}" type="datetimeFigureOut">
              <a:rPr lang="en-IN" smtClean="0"/>
              <a:t>29/10/2021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408078-8871-4169-B1BF-BE877DF8321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21019-4005-4BAC-82D3-CC8C628C47BE}"/>
              </a:ext>
            </a:extLst>
          </p:cNvPr>
          <p:cNvSpPr txBox="1"/>
          <p:nvPr/>
        </p:nvSpPr>
        <p:spPr>
          <a:xfrm>
            <a:off x="1045029" y="2598003"/>
            <a:ext cx="9850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 Condensed" panose="020B0502040204020203" pitchFamily="34" charset="0"/>
              </a:rPr>
              <a:t>PPT Presentation Link :- </a:t>
            </a:r>
          </a:p>
          <a:p>
            <a:r>
              <a:rPr lang="en-IN" sz="2400" dirty="0">
                <a:latin typeface="Bahnschrift Condensed" panose="020B0502040204020203" pitchFamily="34" charset="0"/>
              </a:rPr>
              <a:t>           https://drive.google.com/drive/folders/1OFeUbzzEY7KUxo3skNfo41E_Fzf57_cj?usp=sharing</a:t>
            </a:r>
          </a:p>
        </p:txBody>
      </p:sp>
    </p:spTree>
    <p:extLst>
      <p:ext uri="{BB962C8B-B14F-4D97-AF65-F5344CB8AC3E}">
        <p14:creationId xmlns:p14="http://schemas.microsoft.com/office/powerpoint/2010/main" val="91407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F205C-5A69-41EF-9BF9-87E5B06E2963}"/>
              </a:ext>
            </a:extLst>
          </p:cNvPr>
          <p:cNvSpPr txBox="1"/>
          <p:nvPr/>
        </p:nvSpPr>
        <p:spPr>
          <a:xfrm>
            <a:off x="1190172" y="288093"/>
            <a:ext cx="28683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/>
              <a:t>8. Sales by Order Priority</a:t>
            </a:r>
            <a:r>
              <a:rPr lang="en-IN" sz="1800" b="1" i="1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AE61D-3647-414D-B220-0B385B17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175656"/>
            <a:ext cx="11360730" cy="4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8C88D-AB9C-4191-A9EE-49D1539B7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74D7-7DAF-4958-8268-A4E4AB2D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109" y="402718"/>
            <a:ext cx="10058400" cy="903568"/>
          </a:xfrm>
        </p:spPr>
        <p:txBody>
          <a:bodyPr/>
          <a:lstStyle/>
          <a:p>
            <a:pPr algn="ctr"/>
            <a:r>
              <a:rPr lang="en-US" b="1" i="1" dirty="0">
                <a:latin typeface="Algerian" panose="04020705040A02060702" pitchFamily="82" charset="0"/>
              </a:rPr>
              <a:t>CONCLUSION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2792-6DA7-4308-ABFB-33C7AC46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2628"/>
            <a:ext cx="10058400" cy="37064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This Dashboard gives you any type of Sales Information of “E-Commerce Sales” very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By using Parameters , We can easily creates a charts dynamically.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We can access for a single measure information like Sales, Profit, Discount, </a:t>
            </a:r>
            <a:r>
              <a:rPr lang="en-US" dirty="0" err="1">
                <a:latin typeface="Bahnschrift" panose="020B0502040204020203" pitchFamily="34" charset="0"/>
              </a:rPr>
              <a:t>Iging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etc. Even in a very huge amount data it is easily accessible because of this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Dashboard.</a:t>
            </a:r>
            <a:endParaRPr lang="en-IN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5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B90A-3757-4AFB-98F2-554569B37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2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Algerian" panose="04020705040A02060702" pitchFamily="82" charset="0"/>
                <a:cs typeface="Arial" panose="020B0604020202020204" pitchFamily="34" charset="0"/>
              </a:rPr>
              <a:t>E-COMMERCE SALES DASHBOARD</a:t>
            </a:r>
            <a:endParaRPr lang="en-IN" sz="4400" b="1" i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37A7-0999-459D-BFE6-D524F6110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>
            <a:off x="2540000" y="3141073"/>
            <a:ext cx="7997372" cy="1388534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Bahnschrift SemiBold SemiConden" panose="020B0502040204020203" pitchFamily="34" charset="0"/>
              </a:rPr>
              <a:t> </a:t>
            </a:r>
            <a:endParaRPr lang="en-IN" sz="24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8DA6C-66CA-4892-82F5-DE9A156AF8EA}"/>
              </a:ext>
            </a:extLst>
          </p:cNvPr>
          <p:cNvSpPr txBox="1"/>
          <p:nvPr/>
        </p:nvSpPr>
        <p:spPr>
          <a:xfrm>
            <a:off x="8476424" y="1719390"/>
            <a:ext cx="314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/>
              <a:t>Created By:- Prasad Nawale</a:t>
            </a:r>
            <a:endParaRPr lang="en-IN" sz="2000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6D08D-EE75-43B0-B3F3-46B4ABF06383}"/>
              </a:ext>
            </a:extLst>
          </p:cNvPr>
          <p:cNvSpPr txBox="1"/>
          <p:nvPr/>
        </p:nvSpPr>
        <p:spPr>
          <a:xfrm>
            <a:off x="1364343" y="3236945"/>
            <a:ext cx="7608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Bahnschrift SemiBold SemiConden" panose="020B0502040204020203" pitchFamily="34" charset="0"/>
              </a:rPr>
              <a:t>1. This Dataset taken from “Kaggle Dataset”.       </a:t>
            </a:r>
          </a:p>
          <a:p>
            <a:r>
              <a:rPr lang="en-IN" sz="2000" i="1" dirty="0">
                <a:latin typeface="Bahnschrift SemiBold SemiConden" panose="020B0502040204020203" pitchFamily="34" charset="0"/>
              </a:rPr>
              <a:t>2. This dataset consist of E-commerce Sales performance in All Countries.</a:t>
            </a:r>
          </a:p>
          <a:p>
            <a:r>
              <a:rPr lang="en-IN" sz="2000" i="1" dirty="0">
                <a:latin typeface="Bahnschrift SemiBold SemiConden" panose="020B0502040204020203" pitchFamily="34" charset="0"/>
              </a:rPr>
              <a:t>3. Source:-https://www.kaggle.com/akavinashk07/sales-dataset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09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D6DA2-236E-4B4F-876A-A3F7681E3DB7}"/>
              </a:ext>
            </a:extLst>
          </p:cNvPr>
          <p:cNvSpPr txBox="1"/>
          <p:nvPr/>
        </p:nvSpPr>
        <p:spPr>
          <a:xfrm>
            <a:off x="1959429" y="930056"/>
            <a:ext cx="7781746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/>
              <a:t> 1.Sales Information by Product Category.</a:t>
            </a:r>
          </a:p>
          <a:p>
            <a:r>
              <a:rPr lang="en-IN" sz="2000" b="1" i="1" dirty="0"/>
              <a:t> 2.Product Wise Sales information. </a:t>
            </a:r>
          </a:p>
          <a:p>
            <a:r>
              <a:rPr lang="en-IN" sz="2000" b="1" i="1" dirty="0"/>
              <a:t> 3.Monthly growth  Information of measures.</a:t>
            </a:r>
          </a:p>
          <a:p>
            <a:r>
              <a:rPr lang="en-IN" sz="2000" b="1" i="1" dirty="0"/>
              <a:t> 4.Measures Info. Over Region by using </a:t>
            </a:r>
            <a:r>
              <a:rPr lang="en-IN" sz="2000" b="1" i="1" dirty="0" err="1"/>
              <a:t>Treemap</a:t>
            </a:r>
            <a:r>
              <a:rPr lang="en-IN" sz="2000" b="1" i="1" dirty="0"/>
              <a:t> Chart. </a:t>
            </a:r>
          </a:p>
          <a:p>
            <a:r>
              <a:rPr lang="en-IN" sz="2000" b="1" i="1" dirty="0"/>
              <a:t> 5.Dynamic Map for Showing </a:t>
            </a:r>
            <a:r>
              <a:rPr lang="en-IN" sz="2000" b="1" i="1" dirty="0" err="1"/>
              <a:t>Country,State</a:t>
            </a:r>
            <a:r>
              <a:rPr lang="en-IN" sz="2000" b="1" i="1" dirty="0"/>
              <a:t> &amp; </a:t>
            </a:r>
            <a:r>
              <a:rPr lang="en-IN" sz="2000" b="1" i="1" dirty="0" err="1"/>
              <a:t>Citywise</a:t>
            </a:r>
            <a:r>
              <a:rPr lang="en-IN" sz="2000" b="1" i="1" dirty="0"/>
              <a:t> info. of Sales.</a:t>
            </a:r>
          </a:p>
          <a:p>
            <a:r>
              <a:rPr lang="en-IN" sz="2000" b="1" i="1" dirty="0"/>
              <a:t> 6.By Using </a:t>
            </a:r>
            <a:r>
              <a:rPr lang="en-IN" sz="2000" b="1" i="1" dirty="0" err="1"/>
              <a:t>Filters,we</a:t>
            </a:r>
            <a:r>
              <a:rPr lang="en-IN" sz="2000" b="1" i="1" dirty="0"/>
              <a:t> can easily find particular country sales</a:t>
            </a:r>
          </a:p>
          <a:p>
            <a:r>
              <a:rPr lang="en-IN" sz="2000" b="1" i="1" dirty="0"/>
              <a:t>    whichever we want.</a:t>
            </a:r>
          </a:p>
          <a:p>
            <a:r>
              <a:rPr lang="en-IN" sz="2000" b="1" i="1" dirty="0"/>
              <a:t> 7.Create Parameters for different measure field &amp; Includes </a:t>
            </a:r>
          </a:p>
          <a:p>
            <a:r>
              <a:rPr lang="en-IN" sz="2000" b="1" i="1" dirty="0"/>
              <a:t>     All the measures into it.</a:t>
            </a:r>
          </a:p>
          <a:p>
            <a:r>
              <a:rPr lang="en-IN" sz="2000" b="1" i="1" dirty="0"/>
              <a:t> 8. We can easily access measures field by Parameter &amp; Calculation field</a:t>
            </a:r>
          </a:p>
          <a:p>
            <a:r>
              <a:rPr lang="en-IN" sz="2000" b="1" i="1" dirty="0"/>
              <a:t> 9.Shipmode Wise Info over Segment.</a:t>
            </a:r>
          </a:p>
          <a:p>
            <a:r>
              <a:rPr lang="en-IN" sz="2000" b="1" i="1" dirty="0"/>
              <a:t>10.Sales by Order Priority</a:t>
            </a:r>
          </a:p>
          <a:p>
            <a:r>
              <a:rPr lang="en-IN" sz="2000" b="1" i="1" dirty="0"/>
              <a:t>11.We Can easily find Top N Customers By Measures using Parameters. 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1979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E9BF49-9D7E-434B-9BF1-12A3E4182EDC}"/>
              </a:ext>
            </a:extLst>
          </p:cNvPr>
          <p:cNvSpPr txBox="1"/>
          <p:nvPr/>
        </p:nvSpPr>
        <p:spPr>
          <a:xfrm>
            <a:off x="333829" y="1248229"/>
            <a:ext cx="4637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/>
              <a:t> 1. Sales Information by Product Category.</a:t>
            </a:r>
          </a:p>
          <a:p>
            <a:r>
              <a:rPr lang="en-IN" sz="1800" b="1" i="1" dirty="0"/>
              <a:t>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23EEE-92E8-443D-8BFE-07FF2468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15" y="806962"/>
            <a:ext cx="5326744" cy="52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9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BD670-9CF7-45AE-A059-A6A2AB69D00A}"/>
              </a:ext>
            </a:extLst>
          </p:cNvPr>
          <p:cNvSpPr txBox="1"/>
          <p:nvPr/>
        </p:nvSpPr>
        <p:spPr>
          <a:xfrm>
            <a:off x="812672" y="491599"/>
            <a:ext cx="51091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/>
              <a:t>2.Monthly growth  Information of measures.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EAF0E-0FF8-40DA-B9F1-758DA70DB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" y="1330250"/>
            <a:ext cx="10595427" cy="46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6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771E2-BB6B-4FA8-AAE9-54A46471BF85}"/>
              </a:ext>
            </a:extLst>
          </p:cNvPr>
          <p:cNvSpPr txBox="1"/>
          <p:nvPr/>
        </p:nvSpPr>
        <p:spPr>
          <a:xfrm>
            <a:off x="449943" y="870857"/>
            <a:ext cx="3836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/>
              <a:t>3.Product Wise Sales information.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ECC32-2AC9-4C3C-AF41-B6925EB0A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1" y="275772"/>
            <a:ext cx="6894286" cy="59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2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37B68-169B-43DC-A73A-A420F39BE29B}"/>
              </a:ext>
            </a:extLst>
          </p:cNvPr>
          <p:cNvSpPr txBox="1"/>
          <p:nvPr/>
        </p:nvSpPr>
        <p:spPr>
          <a:xfrm>
            <a:off x="1132114" y="447733"/>
            <a:ext cx="413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/>
              <a:t> 4.Shipmode Wise Info over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2E7EC-E3DD-4817-8091-D20821562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7" y="1186399"/>
            <a:ext cx="10383286" cy="48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8ED15-A3BF-45A1-A7E2-1E08B099193D}"/>
              </a:ext>
            </a:extLst>
          </p:cNvPr>
          <p:cNvSpPr txBox="1"/>
          <p:nvPr/>
        </p:nvSpPr>
        <p:spPr>
          <a:xfrm>
            <a:off x="662416" y="348343"/>
            <a:ext cx="6660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1" dirty="0"/>
              <a:t>5.Dynamic Map for Showing </a:t>
            </a:r>
            <a:r>
              <a:rPr lang="en-IN" sz="1800" b="1" i="1" dirty="0" err="1"/>
              <a:t>Country,State</a:t>
            </a:r>
            <a:r>
              <a:rPr lang="en-IN" sz="1800" b="1" i="1" dirty="0"/>
              <a:t> &amp; </a:t>
            </a:r>
            <a:r>
              <a:rPr lang="en-IN" sz="1800" b="1" i="1" dirty="0" err="1"/>
              <a:t>Citywise</a:t>
            </a:r>
            <a:r>
              <a:rPr lang="en-IN" sz="1800" b="1" i="1" dirty="0"/>
              <a:t> info. of Sales.</a:t>
            </a:r>
          </a:p>
          <a:p>
            <a:r>
              <a:rPr lang="en-IN" sz="1800" b="1" i="1" dirty="0"/>
              <a:t> 6.By Using </a:t>
            </a:r>
            <a:r>
              <a:rPr lang="en-IN" sz="1800" b="1" i="1" dirty="0" err="1"/>
              <a:t>Filters,we</a:t>
            </a:r>
            <a:r>
              <a:rPr lang="en-IN" sz="1800" b="1" i="1" dirty="0"/>
              <a:t> can easily find particular country sales</a:t>
            </a:r>
          </a:p>
          <a:p>
            <a:r>
              <a:rPr lang="en-IN" sz="1800" b="1" i="1" dirty="0"/>
              <a:t>    whichever we want.</a:t>
            </a:r>
          </a:p>
          <a:p>
            <a:r>
              <a:rPr lang="en-IN" sz="1800" b="1" i="1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8BAE7-246F-4E52-9B18-14329EDE5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1349827"/>
            <a:ext cx="11625943" cy="47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3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DAD86-FD52-4335-A3CC-5B075675B346}"/>
              </a:ext>
            </a:extLst>
          </p:cNvPr>
          <p:cNvSpPr txBox="1"/>
          <p:nvPr/>
        </p:nvSpPr>
        <p:spPr>
          <a:xfrm>
            <a:off x="609600" y="426666"/>
            <a:ext cx="61603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/>
              <a:t> 7. Measures Info. Over Region by using </a:t>
            </a:r>
            <a:r>
              <a:rPr lang="en-IN" sz="2000" b="1" i="1" dirty="0" err="1"/>
              <a:t>Treemap</a:t>
            </a:r>
            <a:r>
              <a:rPr lang="en-IN" sz="2000" b="1" i="1" dirty="0"/>
              <a:t> Chart.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74049-363B-4128-9713-6ADEF999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2" y="987660"/>
            <a:ext cx="9105816" cy="50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721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366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Bahnschrift</vt:lpstr>
      <vt:lpstr>Bahnschrift Condensed</vt:lpstr>
      <vt:lpstr>Bahnschrift SemiBold SemiConden</vt:lpstr>
      <vt:lpstr>Calibri</vt:lpstr>
      <vt:lpstr>Calibri Light</vt:lpstr>
      <vt:lpstr>Retrospect</vt:lpstr>
      <vt:lpstr>PowerPoint Presentation</vt:lpstr>
      <vt:lpstr>E-COMMERCE SALES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Sales  Dashboard</dc:title>
  <dc:creator>Prasad Nawale</dc:creator>
  <cp:lastModifiedBy>Prasad Nawale</cp:lastModifiedBy>
  <cp:revision>7</cp:revision>
  <dcterms:created xsi:type="dcterms:W3CDTF">2021-10-18T12:05:37Z</dcterms:created>
  <dcterms:modified xsi:type="dcterms:W3CDTF">2021-10-29T06:28:17Z</dcterms:modified>
</cp:coreProperties>
</file>