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1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poken%20English\fashionsa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poken%20English\fashionsa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poken%20English\fashionsa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poken%20English\fashionsal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poken%20English\fashionsal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E:\Spoken%20English\fashionsal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[fashionsales.xlsx]Manager!PivotTable3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Sales</a:t>
            </a:r>
            <a:r>
              <a:rPr lang="en-IN" baseline="0"/>
              <a:t> by Managers</a:t>
            </a:r>
            <a:endParaRPr lang="en-IN"/>
          </a:p>
        </c:rich>
      </c:tx>
      <c:layout>
        <c:manualLayout>
          <c:xMode val="edge"/>
          <c:yMode val="edge"/>
          <c:x val="0.32196789824348876"/>
          <c:y val="1.35823405331621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Manager!$B$3:$B$4</c:f>
              <c:strCache>
                <c:ptCount val="1"/>
                <c:pt idx="0">
                  <c:v>Fashions Direct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Manager!$A$5:$A$35</c:f>
              <c:multiLvlStrCache>
                <c:ptCount val="22"/>
                <c:lvl>
                  <c:pt idx="0">
                    <c:v>George Chester</c:v>
                  </c:pt>
                  <c:pt idx="1">
                    <c:v>Claire Bridges</c:v>
                  </c:pt>
                  <c:pt idx="2">
                    <c:v>George Chester</c:v>
                  </c:pt>
                  <c:pt idx="3">
                    <c:v>Jeremy Garcia</c:v>
                  </c:pt>
                  <c:pt idx="4">
                    <c:v>John Gardner</c:v>
                  </c:pt>
                  <c:pt idx="5">
                    <c:v>Lillian Pruitt</c:v>
                  </c:pt>
                  <c:pt idx="6">
                    <c:v>Michael Carney</c:v>
                  </c:pt>
                  <c:pt idx="7">
                    <c:v>Amber Ward</c:v>
                  </c:pt>
                  <c:pt idx="8">
                    <c:v>Caroline Tucker</c:v>
                  </c:pt>
                  <c:pt idx="9">
                    <c:v>Ricky Wilkinson</c:v>
                  </c:pt>
                  <c:pt idx="10">
                    <c:v>Shellie Thomas</c:v>
                  </c:pt>
                  <c:pt idx="11">
                    <c:v>Terri Wright</c:v>
                  </c:pt>
                  <c:pt idx="12">
                    <c:v>Alex Nash</c:v>
                  </c:pt>
                  <c:pt idx="13">
                    <c:v>Ray Watson</c:v>
                  </c:pt>
                  <c:pt idx="14">
                    <c:v>Simone Prior</c:v>
                  </c:pt>
                  <c:pt idx="15">
                    <c:v>Brian Hubbard</c:v>
                  </c:pt>
                  <c:pt idx="16">
                    <c:v>Jerry Fulton</c:v>
                  </c:pt>
                  <c:pt idx="17">
                    <c:v>Owen Pierce</c:v>
                  </c:pt>
                  <c:pt idx="18">
                    <c:v>Rachael Long</c:v>
                  </c:pt>
                  <c:pt idx="19">
                    <c:v>John Harper</c:v>
                  </c:pt>
                  <c:pt idx="20">
                    <c:v>Miles Hammond</c:v>
                  </c:pt>
                  <c:pt idx="21">
                    <c:v>Tom McKenzie</c:v>
                  </c:pt>
                </c:lvl>
                <c:lvl>
                  <c:pt idx="0">
                    <c:v>ACT</c:v>
                  </c:pt>
                  <c:pt idx="1">
                    <c:v>NSW</c:v>
                  </c:pt>
                  <c:pt idx="6">
                    <c:v>NT</c:v>
                  </c:pt>
                  <c:pt idx="7">
                    <c:v>QLD</c:v>
                  </c:pt>
                  <c:pt idx="12">
                    <c:v>SA</c:v>
                  </c:pt>
                  <c:pt idx="14">
                    <c:v>TAS</c:v>
                  </c:pt>
                  <c:pt idx="15">
                    <c:v>VIC</c:v>
                  </c:pt>
                  <c:pt idx="19">
                    <c:v>WA</c:v>
                  </c:pt>
                </c:lvl>
              </c:multiLvlStrCache>
            </c:multiLvlStrRef>
          </c:cat>
          <c:val>
            <c:numRef>
              <c:f>Manager!$B$5:$B$35</c:f>
              <c:numCache>
                <c:formatCode>General</c:formatCode>
                <c:ptCount val="22"/>
                <c:pt idx="0">
                  <c:v>400282.06000000006</c:v>
                </c:pt>
                <c:pt idx="1">
                  <c:v>2129276.7499999907</c:v>
                </c:pt>
                <c:pt idx="2">
                  <c:v>2589115.1199999955</c:v>
                </c:pt>
                <c:pt idx="3">
                  <c:v>4154232.5700000259</c:v>
                </c:pt>
                <c:pt idx="4">
                  <c:v>4368393.3200000236</c:v>
                </c:pt>
                <c:pt idx="5">
                  <c:v>3037143.8100000047</c:v>
                </c:pt>
                <c:pt idx="6">
                  <c:v>996367.01999999909</c:v>
                </c:pt>
                <c:pt idx="9">
                  <c:v>1924380.6299999934</c:v>
                </c:pt>
                <c:pt idx="10">
                  <c:v>2298124.2799999998</c:v>
                </c:pt>
                <c:pt idx="11">
                  <c:v>3264054.1900000111</c:v>
                </c:pt>
                <c:pt idx="15">
                  <c:v>3259937.8600000092</c:v>
                </c:pt>
                <c:pt idx="16">
                  <c:v>3145349.7100000111</c:v>
                </c:pt>
                <c:pt idx="18">
                  <c:v>3429112.5400000028</c:v>
                </c:pt>
                <c:pt idx="19">
                  <c:v>1093274.4999999993</c:v>
                </c:pt>
                <c:pt idx="20">
                  <c:v>2453645.3200000026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23-429C-9EEE-B9C59D4E1089}"/>
            </c:ext>
          </c:extLst>
        </c:ser>
        <c:ser>
          <c:idx val="1"/>
          <c:order val="1"/>
          <c:tx>
            <c:strRef>
              <c:f>Manager!$C$3:$C$4</c:f>
              <c:strCache>
                <c:ptCount val="1"/>
                <c:pt idx="0">
                  <c:v>Next Look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Manager!$A$5:$A$35</c:f>
              <c:multiLvlStrCache>
                <c:ptCount val="22"/>
                <c:lvl>
                  <c:pt idx="0">
                    <c:v>George Chester</c:v>
                  </c:pt>
                  <c:pt idx="1">
                    <c:v>Claire Bridges</c:v>
                  </c:pt>
                  <c:pt idx="2">
                    <c:v>George Chester</c:v>
                  </c:pt>
                  <c:pt idx="3">
                    <c:v>Jeremy Garcia</c:v>
                  </c:pt>
                  <c:pt idx="4">
                    <c:v>John Gardner</c:v>
                  </c:pt>
                  <c:pt idx="5">
                    <c:v>Lillian Pruitt</c:v>
                  </c:pt>
                  <c:pt idx="6">
                    <c:v>Michael Carney</c:v>
                  </c:pt>
                  <c:pt idx="7">
                    <c:v>Amber Ward</c:v>
                  </c:pt>
                  <c:pt idx="8">
                    <c:v>Caroline Tucker</c:v>
                  </c:pt>
                  <c:pt idx="9">
                    <c:v>Ricky Wilkinson</c:v>
                  </c:pt>
                  <c:pt idx="10">
                    <c:v>Shellie Thomas</c:v>
                  </c:pt>
                  <c:pt idx="11">
                    <c:v>Terri Wright</c:v>
                  </c:pt>
                  <c:pt idx="12">
                    <c:v>Alex Nash</c:v>
                  </c:pt>
                  <c:pt idx="13">
                    <c:v>Ray Watson</c:v>
                  </c:pt>
                  <c:pt idx="14">
                    <c:v>Simone Prior</c:v>
                  </c:pt>
                  <c:pt idx="15">
                    <c:v>Brian Hubbard</c:v>
                  </c:pt>
                  <c:pt idx="16">
                    <c:v>Jerry Fulton</c:v>
                  </c:pt>
                  <c:pt idx="17">
                    <c:v>Owen Pierce</c:v>
                  </c:pt>
                  <c:pt idx="18">
                    <c:v>Rachael Long</c:v>
                  </c:pt>
                  <c:pt idx="19">
                    <c:v>John Harper</c:v>
                  </c:pt>
                  <c:pt idx="20">
                    <c:v>Miles Hammond</c:v>
                  </c:pt>
                  <c:pt idx="21">
                    <c:v>Tom McKenzie</c:v>
                  </c:pt>
                </c:lvl>
                <c:lvl>
                  <c:pt idx="0">
                    <c:v>ACT</c:v>
                  </c:pt>
                  <c:pt idx="1">
                    <c:v>NSW</c:v>
                  </c:pt>
                  <c:pt idx="6">
                    <c:v>NT</c:v>
                  </c:pt>
                  <c:pt idx="7">
                    <c:v>QLD</c:v>
                  </c:pt>
                  <c:pt idx="12">
                    <c:v>SA</c:v>
                  </c:pt>
                  <c:pt idx="14">
                    <c:v>TAS</c:v>
                  </c:pt>
                  <c:pt idx="15">
                    <c:v>VIC</c:v>
                  </c:pt>
                  <c:pt idx="19">
                    <c:v>WA</c:v>
                  </c:pt>
                </c:lvl>
              </c:multiLvlStrCache>
            </c:multiLvlStrRef>
          </c:cat>
          <c:val>
            <c:numRef>
              <c:f>Manager!$C$5:$C$35</c:f>
              <c:numCache>
                <c:formatCode>General</c:formatCode>
                <c:ptCount val="22"/>
                <c:pt idx="0">
                  <c:v>200310.47000000003</c:v>
                </c:pt>
                <c:pt idx="1">
                  <c:v>721993.73999999871</c:v>
                </c:pt>
                <c:pt idx="2">
                  <c:v>302872.49</c:v>
                </c:pt>
                <c:pt idx="3">
                  <c:v>464543.27999999997</c:v>
                </c:pt>
                <c:pt idx="4">
                  <c:v>660921.53999999934</c:v>
                </c:pt>
                <c:pt idx="5">
                  <c:v>1467295.0099999909</c:v>
                </c:pt>
                <c:pt idx="6">
                  <c:v>181306.95999999993</c:v>
                </c:pt>
                <c:pt idx="7">
                  <c:v>1230068.0899999938</c:v>
                </c:pt>
                <c:pt idx="8">
                  <c:v>962908.44999999681</c:v>
                </c:pt>
                <c:pt idx="9">
                  <c:v>530643.2799999991</c:v>
                </c:pt>
                <c:pt idx="10">
                  <c:v>415437.06999999983</c:v>
                </c:pt>
                <c:pt idx="11">
                  <c:v>256014.73999999996</c:v>
                </c:pt>
                <c:pt idx="12">
                  <c:v>663901.39999999793</c:v>
                </c:pt>
                <c:pt idx="13">
                  <c:v>1332186.1299999908</c:v>
                </c:pt>
                <c:pt idx="14">
                  <c:v>1064824.8099999966</c:v>
                </c:pt>
                <c:pt idx="15">
                  <c:v>214709.56999999995</c:v>
                </c:pt>
                <c:pt idx="16">
                  <c:v>1085131.239999997</c:v>
                </c:pt>
                <c:pt idx="17">
                  <c:v>1163443.5299999949</c:v>
                </c:pt>
                <c:pt idx="18">
                  <c:v>897564.36999999685</c:v>
                </c:pt>
                <c:pt idx="19">
                  <c:v>507462.61999999837</c:v>
                </c:pt>
                <c:pt idx="20">
                  <c:v>451097.55999999936</c:v>
                </c:pt>
                <c:pt idx="21">
                  <c:v>1164460.6399999943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23-429C-9EEE-B9C59D4E10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093908992"/>
        <c:axId val="1093909408"/>
      </c:barChart>
      <c:catAx>
        <c:axId val="1093908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3909408"/>
        <c:crosses val="autoZero"/>
        <c:auto val="1"/>
        <c:lblAlgn val="ctr"/>
        <c:lblOffset val="100"/>
        <c:noMultiLvlLbl val="0"/>
      </c:catAx>
      <c:valAx>
        <c:axId val="1093909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3908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[fashionsales.xlsx]Chain2!PivotTable5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Chain2!$B$3:$B$4</c:f>
              <c:strCache>
                <c:ptCount val="1"/>
                <c:pt idx="0">
                  <c:v>Fashions Direct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multiLvlStrRef>
              <c:f>Chain2!$A$5:$A$26</c:f>
              <c:multiLvlStrCache>
                <c:ptCount val="19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</c:lvl>
                <c:lvl>
                  <c:pt idx="0">
                    <c:v>2016</c:v>
                  </c:pt>
                  <c:pt idx="12">
                    <c:v>2017</c:v>
                  </c:pt>
                </c:lvl>
              </c:multiLvlStrCache>
            </c:multiLvlStrRef>
          </c:cat>
          <c:val>
            <c:numRef>
              <c:f>Chain2!$B$5:$B$26</c:f>
              <c:numCache>
                <c:formatCode>General</c:formatCode>
                <c:ptCount val="19"/>
                <c:pt idx="0">
                  <c:v>1436270.0099999954</c:v>
                </c:pt>
                <c:pt idx="1">
                  <c:v>1680793.0999999957</c:v>
                </c:pt>
                <c:pt idx="2">
                  <c:v>1876303.8999999932</c:v>
                </c:pt>
                <c:pt idx="3">
                  <c:v>2275264.3099999959</c:v>
                </c:pt>
                <c:pt idx="4">
                  <c:v>1709697.7499999951</c:v>
                </c:pt>
                <c:pt idx="5">
                  <c:v>1914791.9999999951</c:v>
                </c:pt>
                <c:pt idx="6">
                  <c:v>2279376.0599999968</c:v>
                </c:pt>
                <c:pt idx="7">
                  <c:v>2566900.1099999947</c:v>
                </c:pt>
                <c:pt idx="8">
                  <c:v>2657149.6900000018</c:v>
                </c:pt>
                <c:pt idx="9">
                  <c:v>1871488.0999999954</c:v>
                </c:pt>
                <c:pt idx="10">
                  <c:v>2023230.2399999923</c:v>
                </c:pt>
                <c:pt idx="11">
                  <c:v>2282358.1399999927</c:v>
                </c:pt>
                <c:pt idx="12">
                  <c:v>1430297.7399999963</c:v>
                </c:pt>
                <c:pt idx="13">
                  <c:v>1938111.1399999966</c:v>
                </c:pt>
                <c:pt idx="14">
                  <c:v>2729963.3800000022</c:v>
                </c:pt>
                <c:pt idx="15">
                  <c:v>1920956.989999996</c:v>
                </c:pt>
                <c:pt idx="16">
                  <c:v>1943181.3299999943</c:v>
                </c:pt>
                <c:pt idx="17">
                  <c:v>2240124.4699999932</c:v>
                </c:pt>
                <c:pt idx="18">
                  <c:v>1766431.2199999965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19-4BD0-9BCF-B7B7115B2659}"/>
            </c:ext>
          </c:extLst>
        </c:ser>
        <c:ser>
          <c:idx val="1"/>
          <c:order val="1"/>
          <c:tx>
            <c:strRef>
              <c:f>Chain2!$C$3:$C$4</c:f>
              <c:strCache>
                <c:ptCount val="1"/>
                <c:pt idx="0">
                  <c:v>Next Look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multiLvlStrRef>
              <c:f>Chain2!$A$5:$A$26</c:f>
              <c:multiLvlStrCache>
                <c:ptCount val="19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</c:lvl>
                <c:lvl>
                  <c:pt idx="0">
                    <c:v>2016</c:v>
                  </c:pt>
                  <c:pt idx="12">
                    <c:v>2017</c:v>
                  </c:pt>
                </c:lvl>
              </c:multiLvlStrCache>
            </c:multiLvlStrRef>
          </c:cat>
          <c:val>
            <c:numRef>
              <c:f>Chain2!$C$5:$C$26</c:f>
              <c:numCache>
                <c:formatCode>General</c:formatCode>
                <c:ptCount val="19"/>
                <c:pt idx="0">
                  <c:v>704827.05999999726</c:v>
                </c:pt>
                <c:pt idx="1">
                  <c:v>780547.46999999904</c:v>
                </c:pt>
                <c:pt idx="2">
                  <c:v>848780.36999999848</c:v>
                </c:pt>
                <c:pt idx="3">
                  <c:v>931846.15999999701</c:v>
                </c:pt>
                <c:pt idx="4">
                  <c:v>751069.42999999749</c:v>
                </c:pt>
                <c:pt idx="5">
                  <c:v>829413.72999999695</c:v>
                </c:pt>
                <c:pt idx="6">
                  <c:v>904201.07999999775</c:v>
                </c:pt>
                <c:pt idx="7">
                  <c:v>873421.67999999947</c:v>
                </c:pt>
                <c:pt idx="8">
                  <c:v>1119773.7999999982</c:v>
                </c:pt>
                <c:pt idx="9">
                  <c:v>774141.5699999975</c:v>
                </c:pt>
                <c:pt idx="10">
                  <c:v>811479.40999999794</c:v>
                </c:pt>
                <c:pt idx="11">
                  <c:v>941576.28999999736</c:v>
                </c:pt>
                <c:pt idx="12">
                  <c:v>552278.49999999872</c:v>
                </c:pt>
                <c:pt idx="13">
                  <c:v>813872.14999999816</c:v>
                </c:pt>
                <c:pt idx="14">
                  <c:v>1119773.7999999982</c:v>
                </c:pt>
                <c:pt idx="15">
                  <c:v>774141.5699999975</c:v>
                </c:pt>
                <c:pt idx="16">
                  <c:v>811479.40999999794</c:v>
                </c:pt>
                <c:pt idx="17">
                  <c:v>941576.28999999736</c:v>
                </c:pt>
                <c:pt idx="18">
                  <c:v>654897.21999999753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19-4BD0-9BCF-B7B7115B2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6230704"/>
        <c:axId val="2016228208"/>
      </c:lineChart>
      <c:catAx>
        <c:axId val="2016230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28208"/>
        <c:crosses val="autoZero"/>
        <c:auto val="1"/>
        <c:lblAlgn val="ctr"/>
        <c:lblOffset val="100"/>
        <c:noMultiLvlLbl val="0"/>
      </c:catAx>
      <c:valAx>
        <c:axId val="201622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30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[fashionsales.xlsx]PieChart!PivotTable4</c:name>
    <c:fmtId val="7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PieChart!$B$3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AC8-4647-B7AD-6E09AF182C5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AC8-4647-B7AD-6E09AF182C5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PieChart!$A$4:$A$6</c:f>
              <c:strCache>
                <c:ptCount val="2"/>
                <c:pt idx="0">
                  <c:v>Fashions Direct</c:v>
                </c:pt>
                <c:pt idx="1">
                  <c:v>Next Look</c:v>
                </c:pt>
              </c:strCache>
            </c:strRef>
          </c:cat>
          <c:val>
            <c:numRef>
              <c:f>PieChart!$B$4:$B$6</c:f>
              <c:numCache>
                <c:formatCode>General</c:formatCode>
                <c:ptCount val="2"/>
                <c:pt idx="0">
                  <c:v>38542689.679999121</c:v>
                </c:pt>
                <c:pt idx="1">
                  <c:v>15939096.990000768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C8-4647-B7AD-6E09AF182C5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[fashionsales.xlsx]Category!PivotTable2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Sales</a:t>
            </a:r>
            <a:r>
              <a:rPr lang="en-IN" baseline="0"/>
              <a:t> By Category</a:t>
            </a:r>
            <a:endParaRPr lang="en-IN"/>
          </a:p>
        </c:rich>
      </c:tx>
      <c:layout>
        <c:manualLayout>
          <c:xMode val="edge"/>
          <c:yMode val="edge"/>
          <c:x val="0.31850581177352832"/>
          <c:y val="1.63348673531598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Category!$B$3:$B$4</c:f>
              <c:strCache>
                <c:ptCount val="1"/>
                <c:pt idx="0">
                  <c:v>Fashions Direct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/>
          </c:spPr>
          <c:invertIfNegative val="0"/>
          <c:cat>
            <c:strRef>
              <c:f>Category!$A$5:$A$15</c:f>
              <c:strCache>
                <c:ptCount val="10"/>
                <c:pt idx="0">
                  <c:v>Accessories</c:v>
                </c:pt>
                <c:pt idx="1">
                  <c:v>Groceries</c:v>
                </c:pt>
                <c:pt idx="2">
                  <c:v>Home</c:v>
                </c:pt>
                <c:pt idx="3">
                  <c:v>Hosiery</c:v>
                </c:pt>
                <c:pt idx="4">
                  <c:v>Intimate</c:v>
                </c:pt>
                <c:pt idx="5">
                  <c:v>Juniors</c:v>
                </c:pt>
                <c:pt idx="6">
                  <c:v>Kids</c:v>
                </c:pt>
                <c:pt idx="7">
                  <c:v>Mens</c:v>
                </c:pt>
                <c:pt idx="8">
                  <c:v>Shoes</c:v>
                </c:pt>
                <c:pt idx="9">
                  <c:v>Womens</c:v>
                </c:pt>
              </c:strCache>
            </c:strRef>
          </c:cat>
          <c:val>
            <c:numRef>
              <c:f>Category!$B$5:$B$15</c:f>
              <c:numCache>
                <c:formatCode>General</c:formatCode>
                <c:ptCount val="10"/>
                <c:pt idx="0">
                  <c:v>2110364.7099999879</c:v>
                </c:pt>
                <c:pt idx="1">
                  <c:v>2061339.2799999933</c:v>
                </c:pt>
                <c:pt idx="2">
                  <c:v>6758156.6500000078</c:v>
                </c:pt>
                <c:pt idx="3">
                  <c:v>906635.26999999746</c:v>
                </c:pt>
                <c:pt idx="4">
                  <c:v>1703002.4199999948</c:v>
                </c:pt>
                <c:pt idx="5">
                  <c:v>4300380.030000031</c:v>
                </c:pt>
                <c:pt idx="6">
                  <c:v>5026562.9800000535</c:v>
                </c:pt>
                <c:pt idx="7">
                  <c:v>6232630.4600000335</c:v>
                </c:pt>
                <c:pt idx="8">
                  <c:v>5212324.7600000212</c:v>
                </c:pt>
                <c:pt idx="9">
                  <c:v>4231293.1200000327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80-4AE8-BC4D-A0D35E7FD95F}"/>
            </c:ext>
          </c:extLst>
        </c:ser>
        <c:ser>
          <c:idx val="1"/>
          <c:order val="1"/>
          <c:tx>
            <c:strRef>
              <c:f>Category!$C$3:$C$4</c:f>
              <c:strCache>
                <c:ptCount val="1"/>
                <c:pt idx="0">
                  <c:v>Next Look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/>
          </c:spPr>
          <c:invertIfNegative val="0"/>
          <c:cat>
            <c:strRef>
              <c:f>Category!$A$5:$A$15</c:f>
              <c:strCache>
                <c:ptCount val="10"/>
                <c:pt idx="0">
                  <c:v>Accessories</c:v>
                </c:pt>
                <c:pt idx="1">
                  <c:v>Groceries</c:v>
                </c:pt>
                <c:pt idx="2">
                  <c:v>Home</c:v>
                </c:pt>
                <c:pt idx="3">
                  <c:v>Hosiery</c:v>
                </c:pt>
                <c:pt idx="4">
                  <c:v>Intimate</c:v>
                </c:pt>
                <c:pt idx="5">
                  <c:v>Juniors</c:v>
                </c:pt>
                <c:pt idx="6">
                  <c:v>Kids</c:v>
                </c:pt>
                <c:pt idx="7">
                  <c:v>Mens</c:v>
                </c:pt>
                <c:pt idx="8">
                  <c:v>Shoes</c:v>
                </c:pt>
                <c:pt idx="9">
                  <c:v>Womens</c:v>
                </c:pt>
              </c:strCache>
            </c:strRef>
          </c:cat>
          <c:val>
            <c:numRef>
              <c:f>Category!$C$5:$C$15</c:f>
              <c:numCache>
                <c:formatCode>General</c:formatCode>
                <c:ptCount val="10"/>
                <c:pt idx="0">
                  <c:v>1191890.1899999895</c:v>
                </c:pt>
                <c:pt idx="1">
                  <c:v>6295.0799999999845</c:v>
                </c:pt>
                <c:pt idx="2">
                  <c:v>528854.67999999796</c:v>
                </c:pt>
                <c:pt idx="3">
                  <c:v>343489.48999999976</c:v>
                </c:pt>
                <c:pt idx="4">
                  <c:v>529122.63999999873</c:v>
                </c:pt>
                <c:pt idx="5">
                  <c:v>3142081.2000000188</c:v>
                </c:pt>
                <c:pt idx="6">
                  <c:v>1117057.449999996</c:v>
                </c:pt>
                <c:pt idx="7">
                  <c:v>4535848.7100000251</c:v>
                </c:pt>
                <c:pt idx="8">
                  <c:v>3466420.0600000103</c:v>
                </c:pt>
                <c:pt idx="9">
                  <c:v>1078037.4899999883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80-4AE8-BC4D-A0D35E7FD9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48841280"/>
        <c:axId val="1948839200"/>
        <c:axId val="0"/>
      </c:bar3DChart>
      <c:catAx>
        <c:axId val="1948841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8839200"/>
        <c:crosses val="autoZero"/>
        <c:auto val="1"/>
        <c:lblAlgn val="ctr"/>
        <c:lblOffset val="100"/>
        <c:noMultiLvlLbl val="0"/>
      </c:catAx>
      <c:valAx>
        <c:axId val="1948839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8841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[fashionsales.xlsx]Chain!PivotTable1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Sales</a:t>
            </a:r>
            <a:r>
              <a:rPr lang="en-IN" baseline="0"/>
              <a:t> By Chain</a:t>
            </a:r>
            <a:endParaRPr lang="en-IN"/>
          </a:p>
        </c:rich>
      </c:tx>
      <c:layout>
        <c:manualLayout>
          <c:xMode val="edge"/>
          <c:yMode val="edge"/>
          <c:x val="0.36537489063867018"/>
          <c:y val="3.60163312919218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Chain!$B$3:$B$4</c:f>
              <c:strCache>
                <c:ptCount val="1"/>
                <c:pt idx="0">
                  <c:v>Fashions Direct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multiLvlStrRef>
              <c:f>Chain!$A$5:$A$26</c:f>
              <c:multiLvlStrCache>
                <c:ptCount val="19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</c:lvl>
                <c:lvl>
                  <c:pt idx="0">
                    <c:v>2016</c:v>
                  </c:pt>
                  <c:pt idx="12">
                    <c:v>2017</c:v>
                  </c:pt>
                </c:lvl>
              </c:multiLvlStrCache>
            </c:multiLvlStrRef>
          </c:cat>
          <c:val>
            <c:numRef>
              <c:f>Chain!$B$5:$B$26</c:f>
              <c:numCache>
                <c:formatCode>General</c:formatCode>
                <c:ptCount val="19"/>
                <c:pt idx="0">
                  <c:v>1436270.0099999954</c:v>
                </c:pt>
                <c:pt idx="1">
                  <c:v>1680793.0999999957</c:v>
                </c:pt>
                <c:pt idx="2">
                  <c:v>1876303.8999999932</c:v>
                </c:pt>
                <c:pt idx="3">
                  <c:v>2275264.3099999959</c:v>
                </c:pt>
                <c:pt idx="4">
                  <c:v>1709697.7499999951</c:v>
                </c:pt>
                <c:pt idx="5">
                  <c:v>1914791.9999999951</c:v>
                </c:pt>
                <c:pt idx="6">
                  <c:v>2279376.0599999968</c:v>
                </c:pt>
                <c:pt idx="7">
                  <c:v>2566900.1099999947</c:v>
                </c:pt>
                <c:pt idx="8">
                  <c:v>2657149.6900000018</c:v>
                </c:pt>
                <c:pt idx="9">
                  <c:v>1871488.0999999954</c:v>
                </c:pt>
                <c:pt idx="10">
                  <c:v>2023230.2399999923</c:v>
                </c:pt>
                <c:pt idx="11">
                  <c:v>2282358.1399999927</c:v>
                </c:pt>
                <c:pt idx="12">
                  <c:v>1430297.7399999963</c:v>
                </c:pt>
                <c:pt idx="13">
                  <c:v>1938111.1399999966</c:v>
                </c:pt>
                <c:pt idx="14">
                  <c:v>2729963.3800000022</c:v>
                </c:pt>
                <c:pt idx="15">
                  <c:v>1920956.989999996</c:v>
                </c:pt>
                <c:pt idx="16">
                  <c:v>1943181.3299999943</c:v>
                </c:pt>
                <c:pt idx="17">
                  <c:v>2240124.4699999932</c:v>
                </c:pt>
                <c:pt idx="18">
                  <c:v>1766431.2199999965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2D-43F7-A108-DAD3A78BA69A}"/>
            </c:ext>
          </c:extLst>
        </c:ser>
        <c:ser>
          <c:idx val="1"/>
          <c:order val="1"/>
          <c:tx>
            <c:strRef>
              <c:f>Chain!$C$3:$C$4</c:f>
              <c:strCache>
                <c:ptCount val="1"/>
                <c:pt idx="0">
                  <c:v>Next Look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multiLvlStrRef>
              <c:f>Chain!$A$5:$A$26</c:f>
              <c:multiLvlStrCache>
                <c:ptCount val="19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</c:lvl>
                <c:lvl>
                  <c:pt idx="0">
                    <c:v>2016</c:v>
                  </c:pt>
                  <c:pt idx="12">
                    <c:v>2017</c:v>
                  </c:pt>
                </c:lvl>
              </c:multiLvlStrCache>
            </c:multiLvlStrRef>
          </c:cat>
          <c:val>
            <c:numRef>
              <c:f>Chain!$C$5:$C$26</c:f>
              <c:numCache>
                <c:formatCode>General</c:formatCode>
                <c:ptCount val="19"/>
                <c:pt idx="0">
                  <c:v>704827.05999999726</c:v>
                </c:pt>
                <c:pt idx="1">
                  <c:v>780547.46999999904</c:v>
                </c:pt>
                <c:pt idx="2">
                  <c:v>848780.36999999848</c:v>
                </c:pt>
                <c:pt idx="3">
                  <c:v>931846.15999999701</c:v>
                </c:pt>
                <c:pt idx="4">
                  <c:v>751069.42999999749</c:v>
                </c:pt>
                <c:pt idx="5">
                  <c:v>829413.72999999695</c:v>
                </c:pt>
                <c:pt idx="6">
                  <c:v>904201.07999999775</c:v>
                </c:pt>
                <c:pt idx="7">
                  <c:v>873421.67999999947</c:v>
                </c:pt>
                <c:pt idx="8">
                  <c:v>1119773.7999999982</c:v>
                </c:pt>
                <c:pt idx="9">
                  <c:v>774141.5699999975</c:v>
                </c:pt>
                <c:pt idx="10">
                  <c:v>811479.40999999794</c:v>
                </c:pt>
                <c:pt idx="11">
                  <c:v>941576.28999999736</c:v>
                </c:pt>
                <c:pt idx="12">
                  <c:v>552278.49999999872</c:v>
                </c:pt>
                <c:pt idx="13">
                  <c:v>813872.14999999816</c:v>
                </c:pt>
                <c:pt idx="14">
                  <c:v>1119773.7999999982</c:v>
                </c:pt>
                <c:pt idx="15">
                  <c:v>774141.5699999975</c:v>
                </c:pt>
                <c:pt idx="16">
                  <c:v>811479.40999999794</c:v>
                </c:pt>
                <c:pt idx="17">
                  <c:v>941576.28999999736</c:v>
                </c:pt>
                <c:pt idx="18">
                  <c:v>654897.21999999753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2D-43F7-A108-DAD3A78BA6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3897040"/>
        <c:axId val="1823911600"/>
      </c:areaChart>
      <c:catAx>
        <c:axId val="1823897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911600"/>
        <c:crosses val="autoZero"/>
        <c:auto val="1"/>
        <c:lblAlgn val="ctr"/>
        <c:lblOffset val="100"/>
        <c:noMultiLvlLbl val="0"/>
      </c:catAx>
      <c:valAx>
        <c:axId val="182391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8970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Map!$A$4:$B$13</cx:f>
        <cx:nf>Map!$A$3:$B$3</cx:nf>
        <cx:lvl ptCount="10" name="State">
          <cx:pt idx="0">ACT</cx:pt>
          <cx:pt idx="1">NSW</cx:pt>
          <cx:pt idx="2">NT</cx:pt>
          <cx:pt idx="3">QLD</cx:pt>
          <cx:pt idx="4">SA</cx:pt>
          <cx:pt idx="5">TAS</cx:pt>
          <cx:pt idx="6">VIC</cx:pt>
          <cx:pt idx="7">WA</cx:pt>
        </cx:lvl>
        <cx:lvl ptCount="10" name="Country">
          <cx:pt idx="0">Australia</cx:pt>
          <cx:pt idx="1">Australia</cx:pt>
          <cx:pt idx="2">Australia</cx:pt>
          <cx:pt idx="3">Australia</cx:pt>
          <cx:pt idx="4">Australia</cx:pt>
          <cx:pt idx="5">Australia</cx:pt>
          <cx:pt idx="6">Australia</cx:pt>
          <cx:pt idx="7">Australia</cx:pt>
          <cx:pt idx="8">Australia Total</cx:pt>
          <cx:pt idx="9">Grand Total</cx:pt>
        </cx:lvl>
      </cx:strDim>
      <cx:numDim type="colorVal">
        <cx:f>Map!$C$4:$C$13</cx:f>
        <cx:nf>Map!$C$3</cx:nf>
        <cx:lvl ptCount="10" formatCode="General" name="Sum of Sales">
          <cx:pt idx="0">600592.52999999968</cx:pt>
          <cx:pt idx="1">19895787.630000263</cx:pt>
          <cx:pt idx="2">1177673.979999997</cx:pt>
          <cx:pt idx="3">10881630.730000278</cx:pt>
          <cx:pt idx="4">1996087.5299999793</cx:pt>
          <cx:pt idx="5">1064824.8099999966</cx:pt>
          <cx:pt idx="6">13195248.82000039</cx:pt>
          <cx:pt idx="7">5669940.6400000593</cx:pt>
          <cx:pt idx="8">54481786.670000963</cx:pt>
          <cx:pt idx="9">54481786.670000963</cx:pt>
        </cx:lvl>
      </cx:numDim>
    </cx:data>
  </cx:chartData>
  <cx:chart>
    <cx:title pos="t" align="ctr" overlay="0">
      <cx:tx>
        <cx:txData>
          <cx:v>Australia Map On Sales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" lastClr="FFFFFF">
                  <a:lumMod val="95000"/>
                </a:sysClr>
              </a:solidFill>
              <a:latin typeface="Calibri" panose="020F0502020204030204"/>
            </a:rPr>
            <a:t>Australia Map On Sales</a:t>
          </a:r>
        </a:p>
      </cx:txPr>
    </cx:title>
    <cx:plotArea>
      <cx:plotAreaRegion>
        <cx:series layoutId="regionMap" uniqueId="{6EE73E73-E3CE-4115-AC70-63683D9CA6F9}">
          <cx:tx>
            <cx:txData>
              <cx:f>Map!$C$3</cx:f>
              <cx:v>Sum of Sales</cx:v>
            </cx:txData>
          </cx:tx>
          <cx:dataId val="0"/>
          <cx:layoutPr>
            <cx:geography cultureLanguage="en-US" cultureRegion="IN" attribution="Powered by Bing">
              <cx:geoCache provider="{E9337A44-BEBE-4D9F-B70C-5C5E7DAFC167}">
                <cx:binary>3Hxbc5zIlvVfcfh5cCdkAsmJ0xNx6iKVbpbkVtmyXwgdyU4ggaRIIIFf/61davdIZR15+sw3D9MR
Dt2qoDJz39Zee+G/349/uy+/3rVvxqqs7d/ux1/fZl3X/O2XX+x99rW6s++q/L411nzr3t2b6hfz
7Vt+//WXh/bO5bX6JWC++OU+u2u7r+Pb//w77qa+mnNzf9flpr7uv7bTh6+2Lzv7ymsvvvTm3vR1
R5cr3OnXt//obdfelfnd2zd3D1Ver3L8nt93Pl5a3rx987Xu8m66mZqvv7599oa3b345/IAfFvOm
xHq7/gHXejx8J6SMozD2ozAMYi7evilNrX5/3RfJO8aC0I9jxvwk5P73z35/V+H6P9ZZv1neNXl3
V765+dq2eWfa6fs7X1rlfo13Dw/tV2uxw/33n93t2T5/P4d/fWy5NcvHM10a2uk/tvuj+eW5zf7z
7wd/wGEd/OWJWQ9P9mcv/Qmrvv/t02vn9WetGrwjcyaJDAJ8YSI+sGoMq0pfSD/hPEy4/P7Zj1Z9
/9W9+c30Xfbm01351X5/8b9vyB9ucGC7/W7/Mrb77R+vndCfNR1758M0kZ8EURA9RtzTgETASu7H
wuecMxbLg4B8NNsfYfnawl6OwR9ucGA62uxfxnLX56vXTuhPmi4I3oVRzEKGoJI8lgls89R0QrwL
RSjDIIp8nweHpkM2+Vrb8q5+eG1NL1vt6bUHBtvv8S9jsff/P4ufn7wTvoh5EjGUQBEJ5MGnBuP8
HY9E4vNEMBEkUfLdML+nSdN22de2/p+UvPcv3OPAgLTlv4z9bv7x2/dDfKmc/MmIE/67BBZCTP1u
P/HcgCJ6FyahH3LJJMpcHH7/7EcD3tzZ6q4mkPWv8dTL8fZfVx4Ya7+/v4y1Pp4sXzubP2ktHr2T
IUN2lMJ/EWuKd5zijMUxoIk4RCUfgX9N++9Y67+uPLDWfn9/GWt9Qmn+1478J40VoDGIIhGz2JeP
1ex5aKHY+RJtQZyEwmd+GH3/7MfQ+vTVdpQa/wdI5IVbHJiPNvx/1npPLfVsE3+2hYOlYoAJxiMe
7wEjf24pLt6JhPkSGVBGP8KOf2Gh50t6OQs+ufTZ2590cm/f/O80Yv+6Sfuj3V3ddXfrfZ/8pE97
/dX9NtHSH1z6LKqe7fS70588/PrWD55Yju7w+2WPAfHkrB4t//2Sr3e2w8WRREsmEplEgWABF6hk
DjH069sEWZMlSRKHKHOPNawm0IDmPXnn8zAIcYkMklAmEhdZ6tvwmuDvYhFHjIUhAjRJguAPwuLK
lJMy9R9H8fvvb+q+ujJ53dlf33KEc/P4NlpnFPoBloaeQwQyDgMRoKFs7u8+gBTBu/3/iHf5Liq6
Kf/k/OjcRPmlC8yxKcbr0QW/cdmuxZhsmBi9BevckaiK/Rt0Hp+YKr+0JrkQYX3ssmRjguG6dmrR
jW7Dwmyj8+RCxeNCOH4qvOSjLeWF1cORCdPPVvKzuZvv5j65qAOVL0UfnnObbAo9bovIPfb8jy3/
C7tEzLy0zVAyn4Uce+Yw6dNtzlkm2zat8086Ti5sPNyaeicW2ndHqjTHOk2Xdsw3sZyihczCM5li
7fl4bdJkI8p0Izj2WqUXau6XcppwGM7ditmtrIg+uGpcSS7OZNTf2lac6V26dEl9zHh4Yqw4hXNs
pCjWtu9vWSpOZGmuzFDfu5k/qFqtlC9OlU42E4vPKpGttUqXjA1HcrpROjqnc5SeOFGt3DiRXTrj
VvQWm2Qb5cQpENKJbdOl8uTGJOJcyOmbHYu1Nhk2hGXNxVqE44KpbCMrbw2bXLR5vuGzvvF2+kYq
bxEz7DfqlkWj13NvrnRfX7FcnPE6XMs5PKkH7+P+b7xYD627nrNxW8v6eB6yjdXh2ZCBfPMWHnMr
j7FvrTFXbWGubJU3C8OSja2aK8v0uo6H6yGDo5nsspiTh6FKNtXon+gmPXkShC+Z3CfPfebZSJ3A
9gGACXBiFAAjPjU5D80Uu6L1t8KGa5GHp6zLN1q7W8P6pZ+fx2n7Vea5v3SjORY79UnbaSttdCIV
vsfRiS3iEyaHW9eGp9alF2YXnbM2OlGs2Oo4OzOqX6om2cwSts3hSTo81SXeJ5tioSJx6nKDyHDX
Jobl2vSzrsITWSECEn5KjsJkdeUSRMjorq0Px2E4pVKv3SROZSfOEr9dzp5a2Sj8ICe8XycXOoI1
E/KA5oo+TIlwbTkcEgvTcjhSCuHb5pfkuWxyRw7WEjnuP2cblskLWddXZi5uyOKyxu9YjxKqXgwO
ZunqYzVM88LE4bn0UrNgMz8jZzKJahdzkW9arssFL/LLGAvk5NkhboRwIbN6O7dybb8UET/VXbap
A31TK3ddTNnGcbcyKVxnTJd0rZ7lRRF2n9pmOLWsvmo53E5hkyY8EW6eF67PLmVelIshK28Grm+G
2hwXOjrBp2O5wvv8uscQ5fnMYSLOkkhyHgiBjC18NI1PHcYLpj6fplhsTYrgdOUNnaEWes1SBGOO
8+U4Q5su998pQB1sWeMIsmxjcmwddttnQoufEaXWwlZtcUNbpcW35bidtbmqOR2zOWZ1czXgGp5m
l16p0S7+wQG/EAEoBIf78QHHUVpAboPvJQb46X4GnrueVZG/1VW+cdKt1FzeiB2yWixO7S55MCWy
C/ZEviVC77PQWH8n1pRp2DjeyT48mc1w2/rhh3pElvai7NLs+iVHyn99sQkd7tNojThKni8E6l4g
RewfRKvXRB0LitTfunxma8d6dksxW0z97axbd6Szqlu0lEElixaubu2RRP8PV8u+uKjdrVSY+Asr
lF7ZIhRHLMu7hSwadaSKRizKIfi088Z6HQ9ZsyhK3S1ckycLtrPDkicqWfABB+DwVmNRGdRU1Asb
z3d6KvHWuWgXpgu+scp5C1fgLF1fi4XoJV+iNn4UqfeZtVW8MmWcIKFM0RehtT4S2ps3tkX4sjxe
IXvXCzniFoLhakrqzGuzhUoq/Jbk5cIk5b2txjsrRypE053IdL3kk/oiA2TkKczf5zybj+exqBZe
Ud9TQi2acetFWH2uGPxQ33RJPiySu8d7t+nHelffN7K/KHeuWM8aAQzAcsFGJOc2RQpA9ErXmCMv
xJJ5h+jSuc0WYo6SpWn6dOVyvzw2Nv0odxhpuLC4cUFhT21afCkqnFHY3eZ93aIUmGjxumP8kMbJ
MWIWSZHEEVGjB5V7aKK0nhKPbVWPTFekDzZEak6jEzajjMKDKVM6I06p7JqkvzZFdik0ClFjjuPB
XCEMrltkv9fXFbAfHJb7EQ/jyA8ECIhDh62rIFdz2j6ui/HhVjFzjDWeiiH4pkJkfpsjf41bWyQX
+5o98jOReRIeIPcF2DMAF0KsYw+FGm/kYXb5+iJfODwOvhlkMvqERMYJob+n6K5KRJTPOdtKjrRV
uSNCdiIrLoWqbgh3iNz7KBWcIUmAwcSatfAHrM/rkeF5+KEVw5G3E6evr+uFwwt5EsOYCPQoTg4P
bxiFJ6d+7vfrYgZ1mZXlAuz5B83DMx3CokAGVvUjXBFFz7mtiGBavxoQn+G5DbFE4655krULL+2W
XhGdDwBHr6+TH8JGGDhkXMSCszjgETs4v2JOja+7ud2KIDp3DTCCAwg2QIwovc5DeZjdLSFIUyYb
ckTCBFRyWYjSoLAFnJ9RcNwAIM1TG8VR+gF+a5ToOkMJcPVVjXRc2OSidemSNwB0PeHL+srr4Lgu
/FBE4U/AUcB/9N49BQBsJDBJCmmO9MwxVODrQidm6+ZgXlBmXO3Cxp4aY+5bzz00mfbOh2w3ncRh
ypa6R7w16QObynilPaRipxhbF0meAxpkeqUblx0Dedql6dQnk3ofW6SPRZHIC1OoT220E2udjFs3
jfVp6096Ocze533mSYdxwTM9LhIX3dkU8CRUl1nbffYmftTZdj3MfrF0BfuGersVKbqN3AC756xb
mcAv19pPfSRTJDDVI6LqvF2wAcXA8JAvVYu6pexol2qSxcrGpTliM1Kg8mx9qjz4DxMVW2k53UlV
zccmqae1a1y6EAHKihiQqVXP+Ep3pTpChsN7R5sdy8HtfjNNVSxkidvZZrozDUCSypHk285cDfM+
x9sRxST5SDigTJ1bsmzaLdqZDkc047n2PLOowyxZEBKDTeqVZl62llMwvLeF+GBUfc8m+aCz+c7G
+O7FF0xHakV1hzXmSnh1cqqz4dZWqGp2HrYuxKrIq+KmlcdsbnD2lRmWJuDlsRwBqdDs4EtcXdlZ
qpVBGC3thF2YAOdhHT5f8XpYqDRFuqriBzOW9VIWvjhSjT8vdNffOl6iADrkM6Oxbdm5biVyYMis
QFn12Z0pYQgtVLNwkbp0FWqcSYobDkSxYKbCwhKUYlOaYqGT+spOsb9ogzhDuSMEsMOdncFnmNbs
VlbhPnEDQxc5rlJBjbLYAyZPBn4XYQE8wX0dw85bi8aS0MAePXop+zZM7Buzyi3ikbVLFqR8aSXj
yyHJLrs567GKOVgOufrihelHLctu4TXqS11O7Ghus3hV5DgcPbTD0hvn/thpIHwAEb0U01CfsmnI
jr1QbuJk6lZMwqKzSx4KPt21WfgBBQGImuNDTZ99mXPCHjnybZiqaTnvmm4tlLkfAJQvPA5HwKrq
RW1nvpIVEmLcyWM7Rx9Yg0Bx6bTbqNZPL1UdfBu4Y2s1IzXJPNvMo5t8splFj1bfa6Ny9D04XpnB
21zaXyuOg7IDkNEjno8Rh6gabEl9+Ow1cBHpc8B0/5ubwv447rpsQRubY3E2z4AwXIzs6PUku8fV
z6EfBjQBuMggBA+BGenzXFQHHdtVfm+2soeLR+hkBdiEXXiq6vhcN2jIgE+Nis5VC+/UnBwc/YVf
rFt0XdSi1mW4LgBkvVSsX1+c+LEpiELQNj5V0BDJ8gBEA5pzf8wCs2U7lHQPdEc5XhPaauNi7Swy
+IjKxVR4Rm2kqsdr6cN9ZBCduCH7IgDdHqE2agE6YqnEBxnD21ELbA+SRNdXsglP1Fgfm2lcUM0w
aA+qMLqazO6CoLidxAebAidqg2Iy1ccFziSOhqNWYMtRfTzk+SVPhuvXt75vkA/sguIHZigCOyXC
4KAfqrMxZ64fYBe4oauAbIIQAIHdqRQ79fUNsT+Gep0WxQ82kgn6W5dtiPHRAT8jIBEDeNRonD0P
hIgvL+odTCWzTYtrZwuvQj/1+rqjl0wGWivCyhk0MP6BP3lq4Faz2myRewrAhVyvuOdly72lnO+n
K2ERFcqrkXlmvTbDGLyXcbu7pM0BCN+LztRLNk9bFnhsKdsAqS3RN9QsbOSub9ZsmPWSVYAnykPC
GChh95TSAhEtpZYPIpu/gT9oQBC4axhXrhM+miX39XTk6mxaoqcB0IlqsTYMzIBEju0Q9qySF6yW
/kK3yCKir5v3qsI6Y4YEVHlVvBDFuFuIFtm53nkfqQ0WMdr3PWwfwrZ5Lx38z0X+t32FLdOHOEfH
Ec9ZfurhvE5+DucENWeHnsJ9iImA5QIWRQcYvS11teNNXG1ZARokB0wSoEksYqEKz5SHThjkGuPo
Ql19LyOQAR0oL3iQkdklQ+4xBIUi5B/WoBdJijXzEBc7uJBGbGRuxeoO/SBKiB3qK2Kp4iG5IBqi
qJMLohdgsuMYvsdToInCHJO/EaDegykATFN4n70OILEK116RbGoE2s/bWJCmLxxFCNo+RkqDSufw
KAo+MJUWfrm1ARqjGCnbc7Cryncop3Znj5gCUDEZnxdchOd7+KXdfKcc3DRuULmCXbPmc3XvRN6t
myFQy6Z30drUgDoumUpwTeCkDLNLPapg4TqOdmKHs3MR8KKY7rxwuLY2bJaD1DcoWuNCWgd37dy2
sHBJrfTFKGywqAN4lk3RorTNVeGhdhkWnXPNvhlPfSl8t/WbJEPX7calhYmPkZnQqMZoVcSIbjyr
wCnktVUL4Qn3lRpkaRETLgrMF+cAFKRrm7WViZcsrR/tPkvP61D8u/7MlmX/TfQ+W7OJ6LAcX5xk
3xSACmBj152GgbVLlgCbOauBqxRAn9Go7yzCbpxBIVJt4i61D2i9w58selk2A5XJwCG+WZEQNxPz
WqJ0GzTUKmJuCyKBA/el9spVKLbO18mD6ovfLFCuRJ1Urro3mMcsHfPs2qZZvRIZr1dyF/9TFghv
K+IHC/iw1DDQgpxU7Ep7ZC0glWYwnvaBMYmJldGwBRyqcQmAqw9Oq2hBXkiG5poQIk/YvBA1IhUk
oc7kg9cRuEKB05kDCyXtWnXFzT73P2KcAK/XCrDUeelnVtVXe0pBmeLSDHhJRXCbVJxbjRai5bth
KRnQOya3IEossgS43GYpavxk4upemfLe5TscFUJQE67SHVZMTZZQ3mdu8kvkzXrh+eiofUCHfSpS
zqRXzE+LxQzOsY5MdNUCl3oBpaQRffgMQIGtfWt7HKd08YNo52/tRMlQwnxzqfylKtNsCTvpZREg
sxU7AA0lcApFAgedQMoIZeXa1lYA/2eXILwvdOoDXRXDrSC+RlZVuYhjecF78NiT97Eg680e0K3I
QONYNrgjaDrzU5lFH9A21Mu5GLxFXcGPCqG7E65q/W3Od/1nxbCauKKcrnBypqIE3QG5i9L7rHcA
bLpCOmZ+Djqpwx6kBx/I8HczwA4D3lm0wKYcNNDA04+qRuHRrurANNHGSgDaear7z64pp6Xoqmk5
8OGaCGNeojYQUiwmO57zHJjZq+dhNSvmrwCc0UtEQGk0E6EJzT57yAZ3jmP0Xq0kV+JoR2rufbY6
+uDtvN2m1pl3lkdFtWkKTwEfKH2/dz0wmVul4Sk2627Ru+qlyXGWc4mt7w/GC+GSVqCCqAwvtGAJ
vQLvJ3jhZpks26nI1zwBPQxQECsY1UpzNRfzXVGD2RyRUdQO4Daeu3HRJjBJXe92q/9oI7NrtejK
rfZhBVPByVgDcluXoKG08ADXZ0yQ2lYDtTZo8YNiADyCL70OD/hLGXo/62KQxWIUfgBr2l2ngaST
cqtyYvVASRs/vyROXSSoSuBlNbuJ/eGInIuVAHbo+2l4oVIMgfDdMEDTxvtIVK80wPcJeBNsmWEO
oCy62p0AjQFsh7LEBkQ+eBVdgCIGcaE1hmA7Ce4g/UzhwwXS3R7HpfInDNVLPT5EMgyqQkhlSEfz
HFdzzXd6yqNyu6foJxyz80uMe2KAtOiD7DBAmBBDNMZitrmSmBVpFn6g0RW6yD27jQZ9aSI0gUzw
MxfuU0B4LobxDkQRaioCc0Y9roZbIrBskq528+7TIMX65yjjRTyaxLSdGEgzkgdkzDAX2htdCw8C
G+EiBIMj8AZyJWuu9vw2GDidRCdCAk0QZw+kARJ5TZMxV4Dsmrt9Kt4PNAC2VYK+1MAo4OfbSJzF
O5AwAOmvO5xP6zpAR+ghGKRMJMeOaAL8lGvx2tj5XtFVjyQS5goYSJ2SE2kLMhnYnQaC0gA/S7VB
W3omQxz2hIGoUV9oNjDI8PwnayInP1hTDOIHk4HAT8BjHgTBPHuoUhPX2z6WVzttT3COp0Rs7cks
oDFybnJoYi5ZG2Kd7pI5BMSEaSAw/FT2113inUyOX/w7a8MkOgR0F6HvE3f1hLSsGXDFJCK991uW
N1fErIq4vKFeUADziYZ9s2i/WI9z2hU3qhquZYuArfXa0/klxdPM0GNgKvr62sIXeguAO8zeObAd
FDQHa+MNi5M+b/VWe6jkltGUcNq6DBNgdHwURuSIRFETOyh28bn1QUsHADYzxgQT/0018pomwqAw
jqlRUlxfattuu4Ydh7ZeimI6U9qsXYf7IAxtmIIHQbBZDGXKbDN14N3KCJOwcStKhCpG6pbDaWhY
M2MOh6Fjq/TaMszXsnwzTG5FzVYdpx8LDA9bJ84oONnuKA4+vX48pEv40a3QJScxvItBXfDcdDxs
irIIcDyYdWcLg2HjUjEMI1mIrImAlfMd24Vnhpt74upk5i1per4PhPZ+9tAviuwk4fbIedG5TcB6
7GdvmIl2BvSXPWaYOJsdfDPD0c/9rVRgwGR+Iwf4QoMjjdFNISfZOsTw9tF/3YxKvgfbgMK7ClAy
v1Qtuo+xutep2mAetkYtxmQcNTQOT8jn3YAe9vu8D5MFmYGdk8M2ytr3k7SLesB2GlTfATR/WwII
SZA5RbxocQMdY/4NJhON0ZpAoB1Ag8bdko/ReYtBLznokPXLmRQCYZYvza68sQNm7+F0F/vo6ksY
CKWHfqZTed1ML9DaUQxVEfNjTAUgijgw09D6wMpBobck7iAUIov0gkbeNGmDdVG6og80/XQ63aCn
hUNihA4dhMEkicZZ+xPCqVK7JkBZC5d8pBMy+QDNBPQdPcYGJlzHYAWGDkyBj/YtKm7qHVqU3zv/
Yhp+xiS9UNohoBchigMDdb+f8D7JHDx04dTMfYEDpwDE5HtCJUBQglq5tsmAqeC43UsrKkg1MJ11
PtbaUJBhQosR84z9DOZnk9h9Nj3MtiIGJSF55IexPMi2Q1l5dsZIcWt3cIgm30hJwohuvHbTBcoD
JC9wBAevnNUpIN71npZoiku1A32kzLWu2crCyWi679Dyu977rCZ+agp4fAOKCCN6jHVuaLrPJvzs
oaUCbeSa7HIGoiVhBiUGGtJTB0wJYoZuhBLC6771wsgpijGrY3ikCuoSeNnzFBBnrvNkXxdbEgKo
LDk2efEbVRcKdIGKJk1/ApXOFaDREelYhMouqasndUHMAZdrq29aZL5/Y2GYMEMPgsdmIl8ekBSD
3YURWJQCJAXICKIEUlCKBQ4ZdJaskU1RavUOo6cCbSOkEQSWKavWg7smhhGjg6v/BmXwAjyA8ipO
BNTocJGYXn/itHPsZNUEMt9S/7OHo8iWIFlO9nqU2R2xKd+QnMRiFLVwoKz36IywAvQHRBgRQaJj
lAAodQpgChOIdY0xPQ0YSdZBKhsOHOT9WxgzhrAN3E8A0RW0as8X741SYqLPHw+VPJs0BtBIQE0E
LcGeAhA4bfSXckIYBkhrI9JHhnQCDQGEMmttwfvTsQtBKC08V1n60WZIkohXYjYLLzwZKohIvAKo
0q0oh4DQ74+9dLj+iY9A+P9D/UIzLANib0Ih6fUntoin0Nk2TrP9sNn54GLhI3vxFwh4OecbC+GU
llAhgLqkUqRK9DGy625VG54zv74iXsor4DAQfv2c24xfXCDkERzwCFq2+MCJ42rw0tAT2VYI9Ctj
iHG+R+OYDM0p0gM6FGQUT3wqQu+KFDfUzrje3JsQ5RQiLNcTD0V8ASeR0hyeTkX2Ps9iFE10OBoh
Sukf001Iyi5I/EJ/f7x3wFfEAtMomW4rapJUQZmBkSgJ6aiPMBkWAODCAuqNcQTKgsLH5MqAGCAK
30xw3wrHlU7fRIeum7RQ8w795h6UQ5ikLN5BHVIP/wCoI02S66j73J1hgn1pRrkRPRrFAakczs/1
eFWO0R5LEdmgZH8tdkiLJe7TgBCE+mvwoMogIOQNUNugeX3dbcIXrAJcjgdNJIsxvzhUDs3cTpOs
y3LrHEBNgcZqTB8o55FGQaKrYCP+loEbbZByUEv3owBIAgsRr7vyNwawSiCENegcBxKGIS4AdulS
Arsuq+qlRo141DgMqz3SoSYZeRON8hpClA3bDajd6lJlwzUhdRJUFXDVdgLTnuK7IeULgohyK7mP
HjC5KGpvQVWAHIS0SaToo+RI/TCL/GjB+wviTWP0UgQdbVFdYOb1k+RMqvKDwIPGQxARFfAEz8kd
9EizrlUaTL7aktPS5zM9bfcqClQN6kmURnLETIgNUGdOzQ1rC3D7pGYY+yXov1u7Q8lHaaMZZDTK
+17Xn5n1tyYAH1MBP4Nmp2aLzpc8k6KX2lvdwNcMyBg0tKPfHccJf09zJRI9yThd6LrC50CwhXLr
0uSj9ojnE3vxGoZjcKg9SMMYg4o7FXIbgApCjIE4Gy5MLk4fexL0J+JnwtaQ4v05soCQn8c+dFOA
2/wHZMFttAPbqf4QUpi0GRZx4rZk5dEroYyQX6EmOiEJjMIMS1goFBDG9DpGq8c6gnTFYFLFUQXB
Dexn6JCGih7ZI0YcabnRA8qyhkSBdE4UxrLFtBzJ25j6OGrLdcT1MZ5sPLVKXlDHDZklNAzIkSRX
VK1Y7+EzOBCtwg8UtdIDEZWA3YpV6NZzEH6YoZhoFdaJBjzOMJV+PUYDwh0HJ+UHeK4SkDcI0Lgd
4pLYcV+mLL2hTavEXbsBFiLQixZyP4Sg+k8CW5rL7dsJ0Bh7z8EmbYe5HQb0EAEvW55g9IARQwEg
BfCmmPoSl97i9QXvJRgHC4Z4leNJDEB0iPwPQqJwjtmuzqrHpILS6jRALIRPlEgIDJKsc683hcCW
IkFioiQlTSM9bKq93+tTlEPPg8JVFqJfgHKFpodBNEBaFVuBckAEUDIZ4mxeJgV7r7x/kpyRADvt
mUS/IIWPaO/GXjiXfjYCGjVIWDhUq3GdPOw1OISLSFRM+kzSrJCO5fXzeMmA9OAskg5GxbE85O0K
Xvh6jtNyawBtiA8mWoCwkSQ+sURh+l0+xCBgtuiwyJYiQrJE90z8m+tQoguoSyFGJ4EYjZEIZHiD
vikAQH6y3h8lNgkkABzaG5RrAcj5HEvMIXLsrkyiGzeC4mkc+MT6iqJPm/CMRqmU3jTDPpDeXOUh
S4ELtNLd0dCLtXhz8EjZn5CMjVqTn5NqLxAaCehBqP/9RBBBdbDKdpf3VR2l0Y3gBM2hqJQz2GUO
Ur1OaGhq0ako0+9WeJgB8Q8VA1Ngi3UHot7m4X2EBnaB51RmcISY1YgRDPZ+KiFKyG/MXN6bCQ1L
k9j1fuxqao1pJZ7bXGati4/MONilNYQBaZxCNvKm+t4rvI/ciyHRmDDDGuvs2KAPhiY4BCuSg1qO
o+mOOjUvxthBTzpeeR6G8qPbsrqXxzxHV43/DaFdDP6iDLuLYsiKkwLV5Wf9zo+1P0HJAoIPQiTi
YK/CfQIZB16l44jx+Y3PaKqzO6FQdIIGAHhIAvrbE9WQuqdMLgLVLXoV7jH7XuaMIYvMIHAFPKZk
MiQkK/iZ2OvHjkwgWtDnx5CxBZBTHpg4LmpMpJt2vKH0r2fACnT71Pjsn2yYSQQIHTAC4DslRbN7
JfkplUHqIShAqFt8PUB+1H1gXVgTUJMMYyboMZunYJurYmqMqcYbQpT0lADg6NpaNDzoH6qOXaVp
8H4fyECUqkIDRB0746csRxaf3OWMw60hvBtk+vH1te0fe3mWfPGcYuLHSYJH8WP0N4d9TeXiDhpk
cUMTbVsDuSU4I4f+JgEPCbRLaxSWRIEAuGH4gZ7EkKjvlgQ/ROtVGJHsJb0AAEOFVtgHBiHsyvDY
BBY+g8CiJoFqHnFzP9nAD9mHlA+c4bGHyMcD0AlRJU/csqjdjgZQ/g0kqev9UKPEwwXK3coo+kAd
L0unOzpcnSNbFmgiiAirQe6DTqBsz4Lxrkih8YeD0MB85vLh9TX+6JiobUGExzNQ5jhEJhRaT9Y4
DPWILBL0IHbRZyCjG4bmEcXLgozXDJ04ZALU7O6zOFpDqwFO4+62DsBpJo8ikp83teIHUIV1hRAb
4ylIiI+RwQ/WFQjomKO6v6FHgWwDncYO9FhP8oUQZ+F9nIf+VkxodWJMhHbsTgcAqyT0UJgt7p/H
AQ6aNP9nUASrvTIQz8rUrF0N5qOo0V8NwJYdECPeZlJ1KWaxJhoqV2qVDPa6xqNVJLki+D7jQQMx
h+dUqcjZSTRDtFqpyjP8RyFHr9tE/JDOADfwzBoE4D7+OwO0Mwd7L7oxq9Kyv9kDcZI1N3j6BVMv
52PvIBAwvNg3CyTxoB6Rhi1dE9zGYj4lMdD+SScEquf5Z00Wn5OyiUSb1O9z31xmboepMM2a8LQK
8Yc2CzAK7CHshe4JFt8/fkANzZ7GAM1KZICuyn/mITQHeLKIUpGGkh2E2g11iNThcTSfQwWqAx5T
gCbG/3rzpxM9TgaPpCOWwAskEH0/P5kW4DiAse3NdxLPluzOcli+BEmRdmoxY7A23akIh0QZQERr
PKdwTcuLQS/tVVp5sokBvX4uVf5xygS2DW4LtRb+/xc48EHAcxX2URpq82g4MQLWVkCBaPDL3WnF
hveqy8+VnS5ImaCt+JB73W/JOGw4HJI42Z9DIDy+gTN5lkbBw+JJYgEYFOHk9t72JMLnFpr+ILfQ
MKCUiPkC/7TemHKFr64CnfD7D/jVlpj20h/xA/6xLya4wHd8/X+cnWlzm9i2hv/QpYp5+OohiZ04
3XacdDpfVH2TGwRIgAAB4tff593YqRiprD6njo+j2I4bwR7Weqc9vxB8SJtsb9+1f1f992q844O/
Yfjw8SSkl/5wre9Tu//T/h3/wwu+xec2fGz/hqWaf/DXZ/0sW+Jwpx8Znl+gyvvtw9/fzX8trLe8
sIstkixjarTjt3yNz359x+f2bz7xESf6PKyv5o/5K3yRv/L5949yo5+JqF6Tt8g4r8rxjr/Qo/GC
z3SOT5+/Nek7K7/iY/qmP/u7+YMv8zv4ofmfTd94aT7pJ+dfMD7OL+Z/zj/Tr5o/51e8tr/FD9l0
Zes/QZv/+kpyvL2j6cTuL6JMAOGSKivTaL213ZROsoTyjGdLmlYL+ejS9Zr6Pfqk1UJzvvLdd208
oaKBfvEQnGqHHGGqcBz9C5Ba2/fLcYnWlMAWaTrhP91FSdRv+zrC3EppiTWqaDKD82l7l8+vzaZ/
/BIBLc6DNgRmhdgQIiX5ZTEENzKW9A27QLD/+i8m8hGJEbuaxT4bD1OHly/XGVSNKzocPDbaYeyK
UgObmGCPtrBQ8bDLFGgPYkAe7HztBgCIXTFt8AHRF2q31hqZs6ufeZ6nros8FYwbMgwzr19eV+la
Dd1ogZ0N+l3XFVdQs4f1N2Gips7FrOpLGYKvSfh55WP8neJ31gHSByZMu9a/oNdPPcuQuts0hWHg
L3esuoyCMfGzxyLnHoFxVof0r7TeX2LTuq2r4kZ9veyPIq1UQoox3UXdpzDcv8sp3eSjkt4DfP7c
nnF0z2RyYRd2HTzHUFOLCser+wZnUz190q6pMrKwsB4XwK8rdlFozGHq3w6u+1FolHpTvCKXbX+4
TLerL0g6/xDLC+J7BrA0ldWL8a/rQqNo8yjx3C1JmmYTJ01ppdMniceLDnnvgGsTa6C9X/1InR2S
ismjZ/E/7HzWPFhCY9BBeQgOJO936uCFS374kpf31vTXZth9sG38algI42rkTxBbD0QzjX7YERJE
3fR0L+FZtf6jAaszcCy1lKjCymquVjENG54F0VQSb1obuuHXh3AQLKc9fZqXuAnRQLjqXeU4/V5w
NlGdp5F3OMBHOT8l5E53MUK7AYZqoDa+S9N28xBvpukHcgPve1yt4DiTGDUxTuqu+9ROCNMGz7XZ
y5AgFDKZROj0tUoUJZ4MjOThVVxhdrFXTva+8AAN04rG9dCN7ptV1UbvkBXGF0G52l12tJRX/Wqy
3jN7aR4xbKaHCz+z3fsmlhmj3m8fVpO7vfJ20/qvPI/7j57b1R+9iL52OgT1HTovZGl7HIFFhDPP
S3DJJkjLcwwacRzXl1MKtB5Vzfjhf2jFnGi/2x0+xSjpLnAl/MTvXuCLmX6+fp+P7V2JQAU7kcIq
pr9bQFcWNpZqbPyR4YUIIqJL2q2/UfDexWH5A8tCbB3+kTG6DVDr2RuGTSTcGv6AwQG7eD05HjUJ
dFtbHPB5gEV457xdZo1/OQeMUCGkZuJK7aW8vcGbFMfJYfxk1tmMdR+Dv79CE1bkyKLEjbR98sMG
Oi9cELNi+meAQhB/pWZeQgHf2YO6Id2maLwsAhwwaTf9FA1XNuk37Q9lhIoOX154eb688o6HM6Sh
7ePe8oIQ1nWxU+R+BW+YNuOngj7NT9O/7B7BRARgo6mspspv6VZ3aLtAAAUbolN6m3UNy/P4ueX+
Dp1Gr0PrD7Hc5hAEkqaIiTNAWcNivxn/KRxGWex1X4epfLvOwrukr+qLaQW5UsLFJao4PBBnhAFT
Fjy8PpgMpfX7c4owC9kBwXmBH4B124tWHPfP4bApvYxhCy3BYGJa3g3RLPFqO5jFLPkRs34PmF7U
0erJiJRSxxKvGf/qNIoBvc7GXd9aETQNJGq1Ge6NYy9KO1oOXGIDcJIP8m0XCGcHmfh41LTDIF6Z
wb892hDgfbh20cLPcKeMKKXNfSiRy+YwJcjXpTwyTXOT/CjXLOOwLJ5fPEY7fGFregDUXmpjpnXx
6CH+jGgG5egoIUiNQKdIvzUWk7PppI719l9FLAw5GxjL5TMcqE1LKgurYj2QG0pmkNfv/hHqOt/9
GGyQfZ+0tOVU7t1mE6Hh+WQP9HtIVNrq8Fl3195YqHip5hCLScDW2kh/EWe14Bl9sL5nU8QoR3oA
2qSwr243ff2h3CIrR2/d5OODVfn354Vtp67XcRknkS2dIAqtl0v81PuTC40zjxYxuELNDRU3DF+l
M/KzEX0WXKdJ3YAvSpCswO+0BwREHQMf5yVw7q0Uj+pdZwPLcG8AurNA01GVTKygFwE1SKfJOpAs
5rCXs0L4Xeg/2A58pvRRpFTAddIOsxmqREDo/jO1IKhAwCT4MjkeEzOyyrbfe4c6FLw7chgi1Ktn
nv4SReLqqF1g8OHkwIYN/fRb/+a5SelHbec8qH5R5ITq+P6w+pl68dV+jK6DuDHUnOo+8SZ2Of4j
FEmsbedZt1H/YHUgiDYQO2oq2dVfv0TnCLGQOTx0HTZLH2mea1bJ365x4tJQ1a/sB4Mi/dZdzp1m
6tz9ajPn13SVvJjbTD7H3iOf6SHnz/MPx6yXxTva1fmvvOYjif7XCr6n9Xca2E2G5eYtX9SvIhCG
V7b7KEUqX5h//fyLf7Wx/HpVfbSb/LfUu3K3zAct6dyGqgLhgwQDjMJ8kRfDI68Xbah6JjrLuf/k
BR90of4BJULamH8OnPfrB55bU/Pnr7aUF/rZ5m7+yq8Wlb/OXercn/KZv0pBxO+bv/frH8z/Zv45
XvcH/S4zW8Y7vjr3sWpKeeyb7/Sdvz6a4ZHXdJz6yHQ3z3efinh80eJpWEQxBnO6T6bXUgsWWaiR
97iGH/xSj4wHOoMPfD5sf64A9cwz5TNU2fzAeM1DUhjQDEPoe894xNNX2FP5ZXyDi/59aMw/Woxb
DQR+2/zsefELv+DFE4TxBF2smdkaBEF72Vc3T89+uJsfecGGMUMP8+ehu2MUCID49WD9DKvpjDxw
4+fn8+szD4SHy+f5K7+eEj85vxbkq+91emq8ADKpHjWMzG/lBV9+Hjrz7+D3/XrRrlYEVjz9J3gB
NTh/BoyAQfTK7zz13Db4Q67/4hMoIRCD71i5vg/qMH/mm7z+9TH/FR3L+VGx7Mcgy9EY8FnZd6h8
Fn3/FKx3fm4lw4N2M7HghjOkofHxusQHYHwLOTiGoueeX1LsysXZi6xHAJ4kEv9Fn6grgoPzHdBw
nGNL1NWyt+6KwJL+QR6POKHSrOFzBZIiyLdbFFNIwKuOkJEt3DkiP/FkJjcAlDxH0dB7GC9KcobO
rK4nbhgJDWqVkHmCRiy209xrq8HtV/uHarN5DNv8Zu/tfmr7jwO069RIq334cZV9iX161/3mux2g
meOexQ0KV76tIr4nnOO/uKwQ/ZPL/GbjPMq12IXNwdkOXFZPawqlJcEqTAcbJGFdcPMKztKzFKUV
Z4giN9SHqDxUm+OCvJXa4Lxl9ojRkBQDTwlx62yN3LhFtRQ1cX2Yimj/IKpNMhZ5R8TzauVPyYpq
0/GzVBUSP0qppOpIZLrBbgBiVUCeFygZnOFFDa3rIjPOgaCkijYpcL/tkX3q9slUBPuHNleSW4Be
TJyG0DjwfTTKbER0wnYot/4BwUzcX6nWVVyFqk6TEcZwzHHuTsgHmi0F8ZlnerRgw55S6qMZBTak
PV9gJeWIE83ZVh2aAynZYKMxj1Z2elPt1o8yj0rAW+ydW7s5XEnEa4cl+NPme+xCHKtsi2wKIUAm
rz6n4D3qaA21mxDJB32KxfWIzI/rIq2yTceAQ18DIgBRyVLX4MIc/PSvyClu1+sgoGijUCP0jvsM
y8HA8w5/HPbp+sLbTrdpTO6WmADX+ulZu0srtc913kIwFg8agIOW26abD0kOXJS/YqC6Km4eDOCO
PlAToy0BOGGlUxy5xrsNYVHg1ipI56ByIi0j+lGUmMx3TBRUZBJGqLsraZGkvjwvbjlqvrmfMdUa
41F59rj+F9fp4gQmenAH8ESJjmViVkRHvICcFkLmB8wc+gs1YZrJMnwUhDFgXYMtligQCFR2emOv
grG2O8ZrSJwOS7V6qMaVA21goJ4vjI/YFl0/TRGVhUtHjIfm5fXnOeXoAbvDg2gyaefizVNbdJDD
k51EsT9GN4bJKG6RRSnhEERPph6tiuL1/vMZlKADY0FEpJmAci0uCuGyX63Gar6oJ1XQsOFeEpKl
TrlFmeNjilZUo/J0ihy2BJO+bptM+k2Hn8/KgU7Pw8enHnnik6PgQfiCDEUL8K2P+1VIYlL5oLAE
uY41NKVR0j4nW49YX8X+VKMHXOi/HQbWcIaq1nKT8WODCHpoFXr0AA3iJbPwS6o6IGwlg8Cetsg9
/s9pxtshBHhC0ZYm4KyKw4NRVShl1YO3jv2HtCzfyp8nm1Nq+dfaM4wrbk9GEtas2AYLqRB+DwcB
AoAMynrL2FAw5A49vtkDoracx0xal26jX5N+iTBJNK0UmNJPqFxr7XU0c6LAciYsAXzT8KEALUJM
zS/mvygEXSlCBoXAxC42NM6xTSiVid0rLdd/mOHtAR2gHYgGJJ302hpHPUq1Ktzd7ne3DY9ZUIDg
Va3U8oVadn8v64lWbyn/leyYu7xBAzXQnok97fbdG8erDFMnIbdUVuNui3C8udeGz7S7K0tCeBBr
aGezKlIU4+BuHCh4BzQDGHAKG2Uv+l2TaAWcMbXMPsmezgMTp7Y0I5nH2Yi6IVhuaRYmrCqMttUD
fzwYMnozfLVTyoANngnmv1x/smOqsRdFMhzid8JsZMDRqqY3LUJdIgzpys9MRpWSi5WYGUh4FIes
UNotg1Xzel+tsWeW8wqHW1F4M87J+5j1iTLpTTsd/tEKrKEoNRAr9mdxxVLcaOU9n3B4+p6B4sBj
E3XIMRMvF4g+DAH8qqh80MPFsnrnj/iOlKWGFVWlZkGaggZpUQI7qU7RCibRn4a4RqBqTilj+45U
nT2pSq/fNffE/gVwjHKFA05IhTkSPRasbh2q5gcNM81vQZoaPc+kuya2tDeE+OCa4vUaFsInF2bY
Ik1EqVnUMGJbclw1WUQ7KVrrfEVwDNyQPY9vEtEXXhIo7sVi21v1ON/LTVodLvJVdi81hFAx1Slp
mn7DNm357Y1KFWMpoRoYchZeVgoPp6VVEd8BEHm+PD6x1MZEPjpgwhFkBA3Fy+dcls0qcOu6emgD
ys3aQRS9uk5TUhSqnljLgIcOAjaviVwru+vWCd/vEfEqe0NKdPmUqx10jZB5yYFi239QKJxXsk0A
skYoHZQM9C8QneOZEyuBHMoMxUAMMvby6lmZyM0gKkAF/fVsiIFATinsCQiWLEizW76/Yc0FmoWY
PcyQ6AyIcoNyEEzv9YFpKveX01kheljmiFwGhV7idFFRHZJp688XJY+Epo46jmozXlUHmSkwOg6b
9Td9sbWChyqA8nu6zbED4RG1Lb1Je1t1uELR77ZkdWhrSRvkbaiHxIhU8Bxik/SPDcKKAUyl2rOy
Bpz7sx6Hwn0nn160JL8PMNooolj6tSNEeNIVeqhc2j47XERk2g4WVucCPewecw1uRHaMW8WnyBAm
JZXUpeo70MCYyB5lEkl/U5VsI1gw85YFQXvJ67f1xHxHHoArOuGRA9suG/KcPiip19nGrJLtHtdh
hciZ4F3RLdUG2RwTSUJy37OuWbGutF1KMCAvpkoqk0mbKRcMprSP6YIRfK7yM4//1Gx3OYwCmJFG
yjs2ae2DyWmcXWGA0CFdfxNMa2+Rfjk0eZ6CyBiT5B8NPlIny/9QTXRO2HUunpXGJmLrX3WdR5g3
pnhaTqTiMvojtRBP9Ft316x3Ebzxfk2dzIWAHogh6Q8b9Frb90oqqHDUaeL4pD0a3irpLo3eL0m+
iHLTcqTRoMKhjv5KWu+tpxg9D93W+ejMo5up6yWvHis/poWQKJCX1zttSWitwyA1nV41qDsOP8hu
2mYRcB1V30BRjWTOZNX5uPZloo23iBU7KhiW14g0XuNo25ztoAS4/z7RuTj5uqlQiaNyYAdfXpxl
J9l+TT4MxTHlKQRC4ZDzppjl2EUF1wT8n7uIYMqH/NLcTEMWdbkkcpZJ5o36eSvAF5KhalyhVkTD
pnl6fkM3bdLyYgkzJyUUoaegh5cXC5e9OURlzcVGJLgM2Zu4fJ9m0Qfjlse8JU9Wseb6bVzXWpjk
x3rWaogzky1amghVeJK1FiO/p+U9RVSbcqijBiXREMv9Cs38bM5j137QqquCSgWLHo5UmTIc6X3C
rN6pxk/azU1ij8U5oGC5P+gJAfPjikBZERwJZEp3SrtNt1vdixAUSCBpZjES2o1MHiU03DY9jgE4
UxYLAgIK13+YlLZhsuKsL1ZAwfD6SnZqUCMCdxjQVHs2+WMvH0XfbMkqKbrVvTrv6qmRNblXIx0K
IQCS+Mt4pBWiDquP65w8QJRxNY025Rgc70NT1B/yTXXOiaBRsBwlv12aCQr5bX3Iva1LhG61uheL
EzdwxIwGk1ngBO85JPChcBnNQs1ggYtd8JDk02XptCAtlKcOiswW/5MampKEUqlSaCRya/isEK11
2L7thjN14FF/rWcM7uig0wwBCcLFEtHvFVsxeIm5ZBkwxawUHpV+Q/gVPZkGqDI95CCuWMa0F6BF
eG+EYzR6/4XQiPP2ULFBgTL6tIQtKj6iGcEjtuXq3jibg4zTDxhzLAqYmd5g5LhUg9nSX8kRn8Yk
8TNhlEegzdbY/vmeuo2yPAeIHlV85tpYVf0wkJj+yBxTQd4XeZQguplNn3rEGn1qZgeKALk1d4n1
Nlwn76sd6m46s+c2lPx3bJUS4ZF5AJutPVVTxRT9PH7FslsFojcEtgrk/k9nju5rzB11AxoioL+X
M6cZ15vYYd29N3JrwWomRXEemgO56QIBzL1FYCDyS1a8+EAGzX4sjMlZeqGSKDkSV8/MneOBSJXP
GAxtFBbCVBYXFw3dmOXb7epe+RWKeJRBQUCaM04PVjOh6EJtAFujkH/1wInffbeC6KNgKNKz/jgP
pRyv+romNPOQqnj+cLS/vGF9HwybrCzm+WxHNErSzrOHxgfHu4n77YXOZpDNXQ5hCdhlN9ISLxia
kQAUze7echgJAYhPAa1qQTXHxYGr2JdMWM4ws6Ph2B026JZUEpq+ivVMjlCrR3YtKSIMoeRtETNB
bnOTLwC3dWakLNkIRnlIDU696OP/Ipfz5RufxvW6rLNVcl8EiOcJX5FhQO9LbISxtq2ZfSL0ZaYV
VQLw9tz3G50znct5s8UR7K/rcgI8mHDQgBFLaGuqgwH3b6qagXsdA1nhrhHbJwBTJweIvxego1pG
hlMjbx+pXk1pndwZTXh8jr0x3fKLhV/XRcQ2FQJ1IYcTvrxfTdm5m2pgZum6ihZPMjoVgTfaowqY
gAEDg47ESEc8Sxz8kqxyMJKrcrjps/HGeMu503Ew3qQOTgbWk3gLd1BxroPch0IItNApSMlgnL1c
gGBFKHBSRzl6WjzY+ojZMEFCNpXCJvoxboubqRs/6Pty5wl47rbDXbzdfTT0Av9exhsl0HlVf1vu
OjoV5bxi9kkU7HhW57LUUplHiEcKHQFHQKCoenmryjBYNTT0LKAjtwRFsDEi4S6UB37wCnh4MH9h
ulyzDHqqp23YQLGFJrKv4U+FYUmFy14qjFdmLsMEEWKkqTLR7Z2ZEkfFkB4xGg0CCygA4+Va4PWH
OkPjx0aJSFOnlajKi5UaAZ4oZZS6e12zUb4SiiNfvHRcimwT2yTl1uvXdESWmHtJm+zyPzCc5cET
5TaZsnVQcy/Z+Loo/b+cGkySNIxgD2lKSDhxnusLvnsdrxRN6DI8nopJpTugirqWqTqaiH0vHrMs
N2esvH6VJyct0leITY8y8mhlbwJsb6R7c5Vb8BAWSWVutB0wPm4eQUvpYP80GvAOcqFF10J+Wzrg
Ie3QugEslWvUTFRLr1/XkftIdy8wJhNATddeIg1N7a6CeLJj7O4cNlQqGI/6Ni2yu8JLrzUNlHeq
FdePSLhhX6esu21d+lFWE8gyxW8jUyCAgyMoriuuskqtL8mwfQtmdTV4swtWc07UnsZC0xECQE0H
90Ie9JMnqSZgAhuLOQhkRWI9dyTqQQGU52P16OUkZDvv8z0upPX+sV/hWzMk/WLHtSon7vdBS0oW
ka7Cq9TNWtnhKik55YNuVgbzw679EVrrW3HhwiXjNn+zL1d/yjPgZfvLTZDd1lZ2psg/iqDTswHs
85BdwqOiiHu5SuCZt4lu38T3lv2hC9Y3svU2LpN8onllP5Il2ci7afkwdd2aNpFmRBZ4oRhdNt01
sOiGIoQQsPf+gzZdtVFC7qeR3AxtqK+PKRx/XNhiJ6CURpZrs39yiu1i54yGts/duIruFVmdlulf
g0/McX4gcJiYTIUtiImRw0CXL+XkYOEyAGxVnyD/oApKDTQxKloPK3t7WwVb6OGU3p2SYodTJ01v
Te+Fr83uFL7F2pN4tzrtQC27VBWKk7JHVR4JlYfJBgDTGrzuMu2oPhTh5XeXgnj8Fj3nE5Av6A+9
xrXOU5gDOTvy9lnWjIwTLDA+MHSJNNSZR0Ld1Pn6efpN1YCEae2OgB/SoKoc8A18Secs2Qpwfi4X
qqS/EnEjdE0u/7jqviq0nyXirRzwOYdStNZo7F3SNaonkp9TbhUVx9qbctI1tDeZIpxYLT/lPwa8
nvYHSrKRk4yQhxJSjBT3s0gY6SEV8Nc61eXOQdgNcS2mS74/NTAibczPFLdg0I8aJWItTDwI205b
IRvEJx67VDmAe1ULskzguNR2kitKH9q4RN4iD1afbFKx6izjACPFe82Yi2HImNsy0QpFKBkMl8rD
Sh0eAw9QDaAWCd0ALRJRR6OKKfPMED1R21GpkJCIxZ+CZSnHLuu1FeHUiOjqGZCg/jpazdiFFBoE
kxWzI+hINfElbUeBys03aliOT1GmldalHBfz69d1hFAy5XGpcpIShzuTLLbsTvIxGvt8PLAccfeN
pIMmoNqR3tjDOjJRgHjYy+TwLcrvfg1H6SNYnzMnAU8maAk2jqHbfs+JdFHURb91N9dTyVR//VqP
TrDiWkGpuXtMczx3S/nJdJj8DedfREb7rYRM5dCogFHwksJkdA+LvcIB2VY4zOjrM6SuVBTxoKZK
w4ei7CsFekhWoYpGCXeop96psZAwRF2CwsV0rJURgWtkn83AOLVHM3hB48iqjMA4F+tttOtcu0r7
kFnJYGCr2xQ9LDopQPBQ9hZyY6ASpd0uVvs3lQ8MEJLOqyVHF201/bs+4kjCsjwnCDm1S+mosEgQ
VASMuVhQy4Z1I67K8F4Ostjn9A0SolR7aUhIUW9TxGjJLzbc2eDwM15z60fpfMkFBMJUVHKZ0lCf
HbIn7xpJ7OxT0hW7S9VuuadrHfa74F7iCj3uKmBt39ofhyI0daHCE6X38XXgF/W3ED4xCvVQfdzk
K0yGxeN5FVJwYopD1jqQjzFHrB2Re55bb/po2waml073tG4de8rIFFpzgIa6fpkuxOJPNT3smuJf
suInPE3NtzFhs1EZBz4Frt7Ic5iPihVlyRWsUcbb8LR5kf54L3nBoUq+7pOBn4+uyDf/2xxzhJVP
ZuuhJ9iHYW170lUzfEw60ObAnxl5K4z3TQp5RgRnoTIfjCQHMkPxz0EdIwYBWbR0IMR2dbjO0uHt
+aSfo9hizW1iJJAewY0xHxYDrq8GTuOouXmpT1QIN084r3rfWdHDro5MQqcKqraIc8rVfPVOgne5
H5ROoO+1PjccgB1RARnorJ/aqIkRNwQ+Vup+gHemf/fwKYv6kShkQoBj0lRZ82UXM0dWeSBCgBvn
A0nMgRqLSoVUCKh9FYEu2RovSywvWx2gLtN5kJhnPjKRAuLXaB7sEU+EwFQeKKH6GCH19H2bCos2
1Fjpt9NPFegWDgpTTSmhh0BnGcM5d4FIJrQjK2xHry+9p3oe1FZiCDl03oPYWFx2RXsW79b+vVFw
hjTJihaywX4plDhMQi6inhVf/hqleOngD+XWaixpX1d5LQrTK8ntq2mRTP/II3v9Oo+cfxpGands
wn91HOoCxEQUlUV71/LuSeW/qyo8Q/S4w57kfqntanKg8EcYOYCm0QC4Sm1nHLt0QzFbrTQq0CNf
dJKpnLKxQ8a3QhpEF2gxEZBk5paEJUgaJxh6WYNUMwgkEF3pEXd8YRBv9JA6FUhVTgRJer6wODrB
hXecsBuCigYhoq2ltra3mrpuhz66by1WZVLypPmVf0iSLQEfhvPg3c4xKNLaUqwji6tImVARP1BY
iCcpquiHWcURFMjxYiJJdKgtnZR8rtK+W9VMjyulwZwlyl2d904mF7KlnI5M3KxkdnrsOsSsTJHZ
+RTDrz9qA1ksZhIaVLhq+Er2qmXNn++KuGGHCkm6mtrL2MIJZQp62EujouDBq77yEaRpLak4FlVx
REPDOsIpPOptdJiXMCIdj9qS28dhrlS16Ko0sBXFL1jWthnb7HJGKvB0lk186L5WPswLqSKSFxK2
9VhNOrwB07LK59jlDbcHHeGXvJOfzuyTALvSOvkhQHSGUNXSkVTdpY4jTdeA6cr143vCJMvwW7Iu
2Ma2f8oRI7uOMWeTVacVLCdiQ31yt7X+8Kb6unI4H4R6WBppK6BIU41tkct9lfeEq/YrGJvX7/+p
Rh6paMwuLOqYZM+XS0JTBFVG6jolAoJWE6tIuq6IRDlh5OeyQwZ/rwPjKBlkPKcs0O3waQNMf0LV
2yK2UdOj1VrZ5nYR3Qxl+k1iAQ1KJWY+Y+IqLyS81uFCus9K41WLPwvY0YJRNHn0RJpoSt81WjEo
YcvmdK/X37zJl1kOPsjoSCA1hPlSyDMlmz05VxY1CKeSoLh7Hw8D0gje3JbYtXSkC2lHBpR2fC0v
c0tIUiSLKOcBKDoJNIP8/x9YKd9tEryjOfLAVc/xnsmdOeqDyH2d96gAG8O+qBbgsDRFTXZVXVwk
b1T2+iUW5WfeTZJr05SCYxfR6sbp808Sq/mcUKE8M01VHUMtf4O9Y1QxGPUEzIkTyrKLiV1Vl6hE
GnGjGtdGcUQQ4zNtovhPFS5i47VBqoAREK/6VdIlncOoVpRTvC51wETJWdAm0RL9Yw73KjBYJ1lR
DQBw06WxSsfoEk13vrmSG3DakX6FkFAEvVLPZfvXISL6ZxShSrO+VZazBH7n1a8GwFs+XLHN4PAc
zuktQ8O8yWtXaDn8e7sprvtD9EdtW2xpAMqSBMWdMugILXjOmBJ/Q2uHVqcCUeP8OqO+VBfx1F7G
exhoeueqQ1GG5Btmj5ENxaz2Y6bSx8+6LVo+5asUOljii4tYODTLXx+85jTwo/eHvgv1FHsGpNTL
mWs1abqx1y7vT+lPqFLsFGBEmjnIFgW+C2kw0S+YCO1aWjlOXlHugVHY0o+Yc76FEksaOuSPYk5V
Ryr3FGbxh8aKYiFVaJUI7ixyMjQutNiWKcqxfxEscQIDwlxCR0BRBXW+PD9hiqp88raBb4BFaesG
H7PzUEQfdFSpCdanLFRSQgviKfIScKW9NOIQ9nFtW+fFIKcgtUSCZUhAWArQxZf32iOtocyIIjTM
JdCeOaZ7CIFk0XNKriDbREza20CLKbRH2anS0+lAOwXii/kV6UDUAgpXRKesmpoTch1JSslyIEXC
60PkBOHqIFJkebOJVuMQhaXyovNbJ3fWnoEFFN/+vF2aVD+dK4+iyyxqAmJjAadi182ZoACGkDJf
jI8nn8OOeyRE5tBIEPOcVVA4pnptI7Hj/NDXr/4obhW5lUSp5Ad7tGLhMka4D/zWGtLepQqs/uSM
0H+qOmdLZE8yJsqyStlwKJTFX7CKSaCvkkH4nyLhjVuKIH3piVTQCojTTm/mM2o2pZWoblQw2rBm
/S2cGCM9xx3vCOjNp586XkiEhEnof8oyNyfGCST050Mu23qCrGhJW0PGRl+yCvdfSB68knda81JL
qsRLmkrKt52wSWFN/TKxhnhB+rHkKNbXb9sJMvjlbVs+9BXOiDomn0FLutZYGxVYmjA+D9T5kGLZ
sH2zPzQftSMXtf3ed1pKHpC+Xxo7wODXL8p0Fi8XK8ApB1UCwjSbaMxF59Fv11VUFAf3XpJZCZZ0
UfKPGVUHG8OzZ77actQT3dut7D4F8o00ZJNSOOFA8KAyiNUOGnsFB7tIl2IAxxZCBqRF4gB5hcyR
ywhtBMkpx9scxKGtuIJyZru0B+jNHccmgSeoIhY6rzMSpM8Tpqmq2Ig6e8YTbv5JLZ2SHMUZnwdq
Tk7UgH4MPYmZrYvbU6brjqK1cO8lSTKxNQ3ilz18J359cxaSqkufdVgJZQB77NM0vyTXXxQbpDEM
a6EKpuzkDG41LeZEJNNQ0rSVG9IqyUWTcvJfHOIuivbo6RIcwyYEqocD7+XyiK648+M6dg0vaQ69
4emaeUjwIOvq+7bjAAy167wL5cqZBhM0TMujcGadO6HEIsOlolizVnIKngfEjsEdhiGWHo7xjAnS
X+4uzS4uqjxruM/aMzELsOXdDSEDRi0DNJ5aBfHgxvoGYYwE5auUJdIMlMwdqYqbsw3vCfwWITQ0
moRfCfv5QpeFpGoktM13DEFar/I/d1X41rYY0MHmMXKnd91YfcrATS9dy/rEuezvh4JxgHzT4D7w
EWotxAgU9e59FmUPChr1JnI9Xp/IBuFePGpgHZBvl10Ft/1ipObulDirsXZmBZk8RZZgBFJ9WwiN
gR1CRyYK8mqFaVjxj7kft76IpZRS34ihcN/zCD4brJESdj5wk1usg3Y1aEkkuZu26OLR+xuP1Otv
4wT6CIcu9yMbDAappTez3+XEB0aDY5BRyvtrE7SDB5KfxiECosCh7dI9G1pG2kMdJ5UQKMzSpD3Q
mDOooc5clwqJ5e1Fa0qEn45iOkpasABKN2W4se91XFTrbv+wSxf/rwAxso/kK+zwf+/3XzVAix1O
FgJpJNbX7FFfr8JCQF9Or/v6tR0lubAfK5qVHp2CGvvjAtxDsH+YInuk4ESc0Uy7m82NGlZhMbGf
vZNSX9WDGkN1HsKWBeNx7F120cU7n3sKV6bGCKpL6gS8riuoXmxdMJHqFNQJSPmiolMNikqjOcCM
RG8q2zRO33jep309fUGudqbeODUmPBYH5iH3PuTPl6sYJ6sTSX7IKT1TWt3KeWtniTmURQKZgdOZ
tYKJf5DqCHDyWk4iZTuq+G82yY/Jsd/2if/t9ftusJ/FmPAC0ndQThADBN388rrybRb5W2flsWhl
hsCV6kMUuzzepIZcP4PO6r/kQdUmr4XMHJLmAa5GLURv9rc9svIKK2q+2xaEHzXfQKSWCAHgqTvi
qakHyNxhjXsWZKjHVZEl4lVdvb6vMBVxxhLWaDOGW0JYlalehBuFI1XBk3PcWjkCYQjPmCyS/tlW
xU6p95dv08SJ8o+ExGnf0gkBOt9MriItZMIZw0P71d+E71VdiZ6V/kJ/Svenc9B0xPHrN/sEEOdw
2yKUSBwNRdrJonoq4107BavWM5W+LLTypBbu6kebsM4VeY7jTifxbVHX0yavq811GW/fyibxvGwI
h9JZPiquJWqQltZeA79ZTAp6ATiHB2mqpFSUuFYzQEGqu2h7ddj6EWee6+BO3KLP0odyW3GUlkLL
kbbStJcE91+ch7VPzQAWdayZjH4/wdjycqRZa38Iypg3rwelxLW24UgIzAM2S7HejqxX2ruN+4Pd
x6T6oTZR+EaEaVht738lakUXpstiAiB4XwpHm3q0rf0QuPcmFn/PkE2cnwKaxLAVI22LiKKU0xeg
6uEQaQyt/X1VilUHQSIgyxzo7gXsiVz960PmVPGGu0qdISsHBdzirnm7ki487qh+YLJar3gDRIaV
GYG7gEsqU2nwdUzYEMbkN/T4lwhmyncXq4bT1Dacja7jOUHVwInMyWD4B7yR9tpctKRkApy14ei4
rtcv/tQjD1GJiD+Gi2XPWTzyTe35uzx2jE69Cpljmcfhmlo11B8CHYimkj1MGjLJFQ2AVwyfjZEd
/6TxZ1JbnrmwYyDACVn2lPju22QVLGSB/XqTUa21Tzt0hi5rh+KJMi0Ni0dDEyvPiS5Veg0ZbQbS
JpRbHVFvTlIOy/31+kWd4H24KOJgI0yTCcjSYovAzNTVcZQ68Fs81pi7hR5R6mpNEBVBAg8lAVmX
/Vun2H3UtmGWY8ZnOyKoEG29x5owcEz0ejfd5kF8O6WVfZWXBHqZnRvQ8/XLPvmQkQVwH6nOec6L
+rzvwjocCVo0RZsSkozhHiegaDmpyGIiv6QTTB1MwU/4tpIoxHoY3Qj4hE53ff26Ts4crFVkiVBP
2qxqLwcfJ9FmTm4NNtlX0KXJ+HlX2By+noO9pX+ZeDgITKNhFHrPAtja0RvbSqFygD3Vz6GnVuqI
32zIu0Erxu5TcMgUDeS1hAzNbuqu+nX5/fy0P/KpUg6pWnelZQeAcxY3NVofDmt/1033OrnUIOfl
gdPcV6h4dPyFnGHJuzp2/kya/qZqBs6f3uOrRRPC9hhRZkolYwQ5IO2ev/3++s099dDR2NuUatDr
Eq4vbm5C2NIQ5vZc4orIJgxbTZmWpYHYE+3zygGHFTRHvmrHqTjcSP4lVV7iTs8LL4/OmeO+afL4
9DnUkXiCXl6XlbUbt5jWDEbIPUWhSkInyotdH5qKuOoJtwx4N5adN61t/yOAXI08Yicd4oBKFKIu
3SJfcYiaA/iOpwBPa3plk+vnr+HANcPMOxHXkFoX08Bp4EKftyjK1V7oVHMOJE44aij+kVcuzyEY
UD+JLD5HsZxQYYBCxwhgEbBLWrDcH8JkqPuagSJZm95oZeH1d8OrzF9d2Qx0WnmdtyRTi4/p7dnB
r6pHuJEYECml/rt+OCaJjmYYsyhhQ4tLI36qz+Io49KotoS2Cv4XbixduCnoC66NPfU5bkhsjbSA
hqWhuBc03P/n0TmMkVj+b9LxQgCj5Tk4E9l4U2Z5431WdFdZS9yTjRgMu+mstSoew3T4040sskwB
EcDhTUSN5z8YGRBDAowCu+lZieKJ9gxjrQ4N5MqOBTVN28UQqSQutJX1LbV1qPxzUp9E9Bw0I3RD
PlgTYI6IPvXgE4X+CqZSCN5krR771fBHhEf09Rlv1BWLRkEp5kClIf0C+oSXMytqncEPS8haQ+8T
jyB2BZ3Bm2oNqPasodPxZ+ps9UjFDokZ5uB5vJbrm1/xpmBiklVs6ml9Ua9cDn84t8Ebr9nLq9UJ
RzxllKqyJSzamn7rZTtUlNO9uCAJgNRneAWiTZ19JNxybYOnc/AqPUiRc5xLuLPvw2zVEjo2Eo9J
Vd3CAFPtmWYyJ4kQeaRCsFPOuXPH7Das9kiCgR44O3madPI3iuDz1opjbyueWzVoNpNb2SGLtwLh
46x33niY2XvoFza9G466xM0MDs0yr3pF+KWmkgkuZT+Tekd8MbmdX+U9SN3dJQTr+7ayH3fb7r1X
cLGqM/J9WP/nILHL5UJ9AoIhPFiaLujlmzhoVqROcrOFcA4pV0sKi1QV5twmKT4pO+0InzenP1TT
RFKAUUvQ0mNlOi+9OjrPhIwajuSMIKNRpwgOfTl+eUK+v9rT/0nBI3eiRoCOdZCHUmidJKHxSEQm
kL3w4SGmumI4yySacqLB80FRVY0NSJpYDQzhvWKz+pCmKR8RjyI2lymwpy97fQae2HN5BzGhFQFZ
8mgBFwOh7IlyX22Ua/sU2S6t9TMj3mJhV06msdPrailcU19nuwJCAziLH5DM4jyrFhwDtC7ABtFt
nBaCTHRZTJd17SaN57IyhFjxOfsv9ZGATPuvEgKL+RfYbYTAI5yF1Po9ohufJoAVRNL2IsbVuFdO
A7+j2D4K0NWeNVS0+KnLWCG1x+BSytcWRt2ijWZ1Uca21ISGACtRIFos2FFJyPLexNUIw2rrFjUY
8QjFHuUN+3U/gAc17NVSc/bwsUI6lMlq5U16kffbN+f3whPFqEtZT1GPIQS78nJKTPbh4A5rsi/S
pPweRwSd0rNdagHaxzkZPYc7M4s52FZAydAxO3UekZGKA3f+Qkw8WhEIs5K18LL0oh3X6yAdp8cn
DUTIljnf9uyeaQzpi/UUJJMoDbTJTKLlXg7wt44hAcAcntdP8T54vHQ8wUQMmWgXjcdhn/6lEMhn
KsbE0qH4ELQpblLnbGgd1vlzCroSTaP7ofEhLZ/0edLf2DoXhVJMvavxscFze9H6snMS5ZrcSuMo
WdIAsifZkhZCE8Q7IMZS/VYFAOwwOiKiJIy05eTdAkpJoMW6Y3JKEDvIHaLuhFO8LrfunkBTxhMc
lY+fPV4zdnTGurE47fzwUtxOu0M8p7gJIUUKIvISUEVE6657mY7TmwghvhL1tYhps+So1p8CqvoJ
gTqgNp35X/G0M0dXzoseQCRvN7LQvCN0Oa+HPbUdai+k3HED0N9lyETvwW52E3lXPqde6tZr6qm9
HMrDhTyjVpNfb9z8napHoQlaBFE4XXp+/keQrZCEQsUyl+tLuvXPeih4J7+K2285ryLdDldRDSYH
SmtSgn1q3Z7JO5XnzEFGM7QciUwked/ZF4/W8SiZnE2yrff3Tepf1OXfKvLVHD/DaTmnVVo2VTiD
gnMRsB/zbjH+2dPqh0hKgY2+i68Id+pkUZ3AXEv1Z/QlWIgkOxoazk5Tur9aQHtiJFIlUxP4F61L
pJq2Lmk04gZZl7+33zxHxlmd9O8MxBKpEik8ghT1mlYFJ9IsdzTbiLBM2RVgplgAqYbmEaAOXaWb
4TAhkSQ4MHhnSqK5YSvs1W0ZTjf/Y232oMw7boNkUTqqVBD3f77hYPUhVV1m/hOZnPG0se0u7kxn
L+GH8sHEbJtD0YFZqxEsmDkm9luT9FlYZB+CGyElJWCuhI9nruu4UHYxSxMUCkeUcJi10J3f3PxT
33n5ajvu7/tmd9MVzZdYhOaYQ+M+OU4hEt73zmZ7EVQNIYRcGekvis+I4/Gf+VhY+CA2d+8sG32i
I0OzSzAS0lLCTNkXX15ds8qGtZVsO4P0K2FVS5xpO8VjYO6LO1rN/+fsXJubxrIu/IdGVbIu1tFX
OyEBQoBp6KHni4oXBlkX62pLln79+6xj0kOUVNzTVV3pQEIiy0fn7L32ukjHIXxbRUTNsDlQHCMq
FakjHKaI2LwdGQpfnAE9HVKSsM2Nkz8nfNAlyOR0gbMrhvGA2JUn3ezepY4L6RsU1msYBnv8+ayW
tOuV+Y8CdlVAiMhqVeYw9v9ecSNHAaiqCBFZa4v3NJ/2qGucvrfosIRk1iwMwEOm/WpiLQeVHVVr
TU1ZQPjvA+dUrY+G53TK3y+sNauoXuw3XJRLBB6hV4x2FxjmMPXOesrWvZ2eCzqSPExCSU12U0JW
gmH9rvBSDIaYYmB+Zc1FgJGtXKyEvZOl/0rbaaPJrp0zafsFzZFeUU75qho7dGuY1xIhqdGaaGQ5
sxCdLSLuaC48sEtzFDkbFVf60XKLEYdXv07WH5qQKmVch6EllZD1YkmBOO5YgQDtjPUy44AOWpGK
GJeAzBlc9ITCCvVisICKf88cTaI8tCR7eFs852dqIvWIDsUxG9+5QQZ8y0a3FwkdLrR2vZNbkbvk
f7K+8XjgrXsPN/TityImQxjcrMMSKl2hscJoUzZg4kdIuJWLIwMPztqsMsBxXB4FWIASGAieAKKx
BHFhheon3RTeKt9jVTfmb0BbHnwm+AbrVaQ6e/H8RgPJL27bnVeifAU0xgdetTIDETUlbtIRoPhf
2xyiBIK59llcD5lvKBH5Mt/KtqxPFqIkl1Ct4ohp6eN9JZ9Peeacyp5JwOrHOAK5MaMofGbjlP6u
7PSGd27K+9EzLZSaqdfkLD5+qRnwjIyDlAKktFxVnRIAWk47Yw05bglpEF9Jp5/k+nWP5T4juCns
Nlk043ONRobGVyeWICRBNaq6q4StqlsLO2tVlwP2oRSEHvID3pa/9Q7x277NPqxdL9/0p3+m68NW
VBjFQUp6rU5pplUNSOlQJ1AxGM8HlR1/723ltID2J/tNy2z69dAww1A0iek+yvVPVDU5QljqP3Sq
jSYpmmC6A45kVDfMwD6JtTg7xDjPHvsyN9hOxkQRe3mPsUaNj99ZUChmgoHHjIRaYNGaOllwcPbl
ikvTDLbg2T7U3yQC0vZQYZqgVagtQyHqGgL0JYNSbl0vb1epWgq4TIKqufmfdekKLRaYKRdjdway
ZmQuiwJtmqJG2GhFSPzWxy6Fbuzz/JLteG2ZB+CXqkRefpWY17FAn7xMelfYB8SKYiT2eAF3pvXi
fuy7MzYr/R0ewaieEDS7PmVV6mXxxqJJ4x7BiMkwNRZTQSZjg59P23ry2CAzRhnmQEGk57JO0Gru
uvxw1ZWNtxkdvIn9MQ2vKKg7fKXZ3wLMn4q04x/VJEEXRv2B7/QasLObYpUJ5s8Py9AL8eBtbT8w
Zqtt6lDAUt2RZkOt3NTf7FqP2DJ9h8Td9CAWd7Hqt5ZAVjtlvhkjahCFL+Nyyd+nJ/8qOO3wPmbt
7Tbhvt5fFyVc+76IvvcuT6mB1Ik9xbXZU0kySQgkR2sBmTUrKWK8fgOT7LbShlQRFPUioEvetQH7
KbCtI67wOq+2/SE/bGxkJtBPTlSPf3J90hPGBG6/425L55hvfYxDNgEMpW2xwkHoCP+86zhU+AXZ
NkA0NA68rGBFuLvjhh+90n9fhpu0qQ39KW3DWNOUIi7+rFOhbkQX16DYkqnyqtp2E+toHri9TstB
ViNK3ASnab9JqvY/9YFf52fMHStXH7BRfXl5PUPoBPIHA2eogEUhHsCPVxfOP2G3C8r2YzowOaMb
1SGpYjXN9hxigmnOpAW1NilqMMFlUuzouagJKxLWo4dK0Jn0GQrYxNASuyd0E/F2cIpNt+O9c+KN
1I1pyq+hz5HVXSCV9E8YNoff8ye4zm4qkxgZtUlAJtLkWSvKk0YzvMunm90cvFezLIW5VSTnKJGG
/UZAuCrVOeGOSiZ52drnGUyXe4bPgAt9l0nOEwfPIpicah65Zz8Z82nCiwpZ2O7RQ9OkVmgvaj6l
BKe/7po1NkFfxwH6u1ocRbAULmajIh3MR6blYqmLuH/ZgtJOvRY7CEATxRhCphBu+mJsy3YYN3U3
NFbdK7ed8Vh/U7ITDqBvxwzmBPQgwMZPKvdFXNKRbC3PQMbmi3bTT5nboJu01AEvFh9+MM/Ha84/
lodxaPzOyjkNyJcoS2pG5TYjyWkQTTdjthXHqpjdTXGY3sjO0UI7yFMk21EPrc5EZAJhWvqzxkui
osjJ87J44WmHImu/IOQpCblytJSPL3vYnYyTDU1HrQ3bQVYIVASqCa1YUsdCvLppmsN9HB0gk38T
t2QMRb8Jrh3URWLHaEWKmv3yU/xURMilWe02JEDQ4yVJBGveZh/mdWvt/EZI1+mMzvNE1Y3JqGkQ
xwCuMDvBqDEdN+Bk7LcNSa7u+GnvrO57l3KyRz0LHu/UhBqKDOETyv7yZT49saXQx3kPJjbv/5Px
bJUUh31TT63t8YpGDiUZR4aqKt1T4+EK4U23Ki96hoyC8TRgsqwHZjn1bsIqs/m3tiCLT7Gj2llO
OkKGNwpDgOJKsyPBjYuFn0R3dZL80TH9lZuvhOczYPqD7YI1IrlYMz37bqgoEerMAH3ZaPumzEN3
17Yf+aa78YjFq4Xr6GOF4p/Z/BRRNNsCycWXsGThUQp0SkERJnSFog1WUPh9yPKXtSpPZ+W8GZCq
iHeQRD5ammn6u7VpurrnKjmlJOIUhU162Qf6tyUFF1DsAh4vdnbBMSJl2/knpZRWiTUU50V0ibkg
lHiK2+v6sCOWSIKZ/nKWn/uHaEfu43mXFYH5QcMtzputFphzivikpWDxAJzoDAZkars7jpocYpSE
CC8vYu+5C4Nky0APZmIMTXXR6Tj7LvVO+1MDxsRbC1v/q+Bwk+KSFZAenWMw0rf76qooiXeSZ2+0
a0lawmxw6+ZJs+0pJmDlUpeoYQwyWgH4K82GewFOyLy83kH3WaUgctVhKK9gAFWYnqyIB9gjxQQ6
pllpYL7NDNhf5auB35JTJ5h5nzGQ1rMxfBENzy15Mx0yYciV3MhOKmr5XU6OV3+xmr+m7R40nL5V
9nnzQCtdDNSHvXEY21uHE+P4lGmUK6LtRGwjQ4YIMALHTfHvwWkefZnqRBkh2bnQBB2Im8bOTf8E
hSGYKA3JikSuF/KaaKnAAvcqIIGqbsdVWrwqmtjd5oSfbIMM/g2L8DOpfVcszmxDIGZzPa4P9cfU
nZKrAgFbvVetOBEnOnDEDhOc9NokbHj7guO3RxIwovGjwkSANO6omXo3TPGEpeYzI/e3l+Wv2kBA
ANTVa7gofUetZ2Bi8c4ApUud2rMAtvWeSx5DRK8jP+c0QIZ0mqJl5xwOVzVDob7n3TSrfcthhRTW
I3utq3g3gkLpHjuSQjsYiR7nW0ldKUeiIJeVdsO9S0s+Gw203FkjxTXVbJq1Hg5M6+zsrVf4ROVq
mjYehWFkgtHpcV+lw9GFCHj8YgtKMDC3Nt+jjIZrMMAM7OubaKLBMZNZYdVRDLfByJxwnKAOrfEV
jpAGoIc8Om+7WvSmEMsGAFN/Rpqt6Url0TNgRBZs8laImwOeG1DbzB33KtJCDVb8jrE8rj/McZy9
rbMYbaPftFdZZr7s9/0/x2iaNzjcmpsq5NZFGaDMChC8CE9fR+PsuQVckTnyLqKG4lsZ0I8wkYni
LpFhxjkTY6l80TBsiqD6kCe8rznNGlml6asugsCOrUesnmQHKd2dyUypc4iEu8ZcO3TzwNSEqlZJ
15IPAnSJ3NzJ0DITpejezpM/Xv9jcPxDOrr75mO6UouQsPRT3p+rIkIWCvLtDO6PfDV+RgfeXrmT
+U5wC6riY3FJ8vpUHSRgUbswJ/eaMfRiQjkEe7f1ecHnMQOsIDv4BaRK5+qbzaCEEWMHeojGrSE3
NDAp1yCYB5uBGfZlKtVTC0BdFEJ/CkbwWJiej6sdXGnH2p/j2l6UlTL+BO8eUDTx/gxarj4mi4Kj
wEyfNBeWIZqkgZpq2YQAGdtTEbtHth2jplkYbnFAz4WLgYXMGC8J7rcWToAHsj6uM/QG1X8neGNG
P6epsQ4g1XwDTlId880ogMTXypgGVEeGy5CvkZ0Vn2SZZxsHYKdcKyU6xd/VPfj6C8ryl48F82Sc
K1sE2vRYNF1O1WV1eIobP/H62o76mEbiLCNjV5D/mv0EPEkso4KkcBPKTpF7Bze3gGbWTwArlGeW
08ngh/3xi1zj0oKAO/rytKGIEGLJzzEhT2zR4D4l9LAu5/sgnv/thhCdUcEK0hCiKDdRW/pQTPRu
z7af34jene/Y+xw4vTSdIL8rtuXcYb8SU1htgEx+hF5JcCdVlkKc+jj6nsdsLjpRRSt94Iw/QHzC
P7OEWQITOIbREuSoDlcUkC2zaA8tLx50pF5jq6W9Q9NQDZwsngVvIQJM/YcflPsUGIE72OTv1Q+6
BPO8/C49d3bjd0j6TkgI2NPZzNzuoYwndXUmuIAP9SGLrELJykaryZ2SXaUnAM36bEXjMf+ngFcJ
KbqaH3PiyLHl5Qt7rjSWEWPEdVFUPPEtdsY8Zk9vqo91yMGyRghdTDTiTBhMNX6hU35fD+yUaWg4
fBv/RrNWnTp1Mv1WlEWG+cxPng2uW1kQfTyE+Wd1mm7OzoWuXxCwgH/N8fVCZPgv+ZlCjNVoC6AT
p2NKvTdTugN1gM/Pw/Xy63zKJ4mBERnni5FDcfYkfWXtHTLvdNx/xK7l+jhl3GwwEvaLwttvRiT/
M4C79ecWVwp2pPVmo2a3WnAqPjdO3K3NTzbJh6Kq3olzKgd1+aq5BYgOTEcIq9U3vcK/UP+pO33U
TesV4NUKZCKO6ZIg29XUqtkh23/UnaPA/hHAF0wHjnNtd7IdFs7xkB2f+hgHSJQOci86RT8DWTHf
VBtCgitgkq7yBI738o1+rryPafrpssnfQ4q+aLIjHr59PvmlpRFqCim6gfYlTf1qoSV015IySotr
OhgiojlqAsu9NEB1pKiYd/I0sBEOf2ceqWxAWHtUVliPrQP/8QkzzG5zjLu+/Ch7Oe2OMkfTxC+d
gTaZybhKATLY3iGC2IYnYoFp8jVY0xrusuGLKANeObxPp+HSRvFkWMrF4XuLBwrixND3F9v5vG9G
BrxhYW9fTSSW1ZqMECDPsASeduJNYEpqkeSHLdM1hUuxAHfiyBGNdEaCEif530mPkskh7STIEASc
sf7jexeN68YU6yn/SCn8ReJUMRDsjkELb42bUggeaCvqE/V9yvoT7yA8fNG+rEDpme6zqVZvwqC5
aGn0BLHm4hj8Sc1HRgfMl8cXVyWe3zmxs7Mi8Qe2imjtauitmjNi8yJnSiaNU13crsvk5uHAodpF
8Hf4YgVcPEi2NoW85Jny5rQ2l95nDUgfP82Mq9YeMhakh3Tri2v1u7oJHMc4H4ITZ63EFqaGi9/j
5orWQqvwwUnS5gThFGfpYesTITaQlzk1LwN2zwAIJAIwNyULEnUZE47HN7CbRt8r9m74YRzRAdCa
cy5i3IIHK3WA7eZ0cUPuv2Em/q+HiBdtM42Dc136xZ3qYWtdogLExbBPJbO5sMFYWekvtw7LKkMU
qmUUMICB7vX4Kh3eZMdnHd24XZJeFd7B3NQ+owZCeKhPWpqnYEXfoM3dzgEP5MnVTM8JDCFXCO6F
26LcsrNfipOgVx/cgoRaHzZmt87hcD2/dmdKRsuYEEpKAuUXGxpOqdNThwEgcTQ0TOPYO6x77U/1
hCYUmunK7r8+cWYrjKoOoXRKVs7+IUfKhzNQZikCnC0ph/QnFZe2XAQzEmLX+biFIHWo+uJTabo3
q3FzrMrt8dhgdPZ5rtNPVtNElTuQ1eBjhhFBk5GAVl6T8kPLPV18O7yyP1YCWkK8rOn5BJxuXbDZ
ncmL9XusyZjV67otX4iYOK04nKKJCgAb+Am1W9GKTGYAXoQe9QX8F+WUTgxKJK+XPEjIyFjUzK72
CFW5CabER5AqR/5b1t835g0qJr0N4NA1blBbvUXWgbagJbcMoRA/Jeaz9Yl3bIr2gNzRG3nFQdJ6
U/Td57pKfrd2NnDjuwJcAsUZJWbFr6CKt3I0QHlJ+7VnDwShiBSh5zqqKUHtEN9Wlu2+xmaJIYjk
8EXMoIex61R/2+9qZusYUv4kcPZ4xlSn4pNImRLnW1AVAxtF19nx6MWw8KUYXGudisXVMwkMQ8bE
47UO5DFBbF5Td8UIH9Da/gmwMv11ccQuCmrkAEabiYgRA9eB7wAjE0IAEXf9CVyf+2obbnHaOgYk
FQjCZVopzt2PdzQuVdg0kxxCxkgesGaKv0xsYaoUJqMquCG/uiiUN01yNYnIkhPw2fnPfMH1PvHx
nEXNRyKn+fjnJ+RZ8zkfzVe+cv6PPxFGvfI2XQJlSF/8M/z8/DnfZv/F+Yt85OvnzxVi7esX2Med
px0qWVR/CZVkLpNbIsvdvf5gkOh8s//XV/jbHXQppV3z0W+uVs6WwGv39Ekf9Q3fiLnmk37U35B0
ff5YDNjMM4B5R9Y5HxXpEjT2D42yqP/87xxa/ecf+eScbH7+hGTqcxZ23306p1Tz8fwfHjF8MkxK
rya6mo/nv5nZphVbff7IXxNw3R1okrtP6YcUrPIh8trtP53/hWYtijzXPzzHX/PzaKr4Kh5j54/8
kf8cxoYf+Dt9+hCKzvt6DsbmL375Cs5XfMufwdjnTwyylfT2/PHCWWD1lP89C/DG02HA0xHQBTNM
XOppqtDz28HZc6uT+LuAHfBOAVwyuoSIvwJnpNa1MVtmwl3VnWjVjQvcVkTtEXsNQUEDcKrr7xlf
50CQVraVtowOM42iixUGjinTArCKr1TZQDYd8FtRNim2bzSVkB9jEFWs+abdv602oV4BcEKComQj
uybNvB/uitZZXi924t33Tv+mO4IN9B69dVFGV2hZqm1VMcJWbnU96gdMWfyq2PHFeiakLWZ/1l8X
Plgscq6JEaRq/xJ81k36wVrUk9cABEjIBFKDvi6+FZyi22Lf1q+KQwwM0vXHt02YHDfBer3bdGMx
vi9SocUrdUNrhvPFIOwtULs/8S/sVF3Cxc4tgPBmJtEjGXYF/FMgrGEbGOyhHOyhDg1PmrfjqgK+
but6piRBa2YkMMnvQ1d98xtIKniBTr473DZj+2XY01mOpaKH6tNXpheAzAF4azRywLorIf3Aoepe
AL6TqyDjJ3OM8uszvtWfAKGKGjEgLOsAGHZbuUDGPjALxpZ00ifGnPYn2Bn26DF5x+uovSp6/jXr
yt3aQr9IgGEhDtDkDnwLtSIG/yt+nPVWTQ/zD3vOxXq7cpjuB+SFx7m8zZveEHia16gQaXer01dg
Hxxqhz+q2ulv6BmOf8AUpdqcsurKdNnhNZoAgOEdxegehDENQUXFjtJZahqMXNMDXIKetDvHoEdz
d2CRNTh50UcrgNu+vQ1K6KuFgeZc5AVIf1S2Gzg03HCOj01/DNfbPEfk48RrfxO2qy827XUeQacz
XrlbcUvyE2/uHJXNp0sP46MDQM+i+J1ox8icQ7Rh5fS/HAC+f+oqRpHFnfWtVG+glEHxhGQxJcsu
yTblAzj6zM2EKdKcWjGJ7okQHEnI/oJD/2MWJVcW0k25MemuEZcGG4sr/+XKqupURs16KO81jBDZ
YCxQuxyQZjRgY8qZg2slV2ZVQMzGPluIkMNTYnsbIEnDcHmyayQLfbR76bpIjWTWA+DJRH9xXQey
LZA2lPcmoXui6BBLULI2NSzpEeELKJYQNmonTrifsmLq2TNHjG4VyabELoeo+Jiv6mvR8Ec4dvo7
ATMG6/MggJvCkLUoBkQz3X2KiZJ1dsvH9+7+rgb+gIusXLhxd9za0JcSMwfqOrfBzGoA9P9pKQQr
5+OA35cMCGXNIFM7KWukb1Omms2R+ykLEjNedHKNIjVap6q7FigiNwFxv8UiFJve+pRAnFTWXL0i
CLf9mR9hdjjYyQAK0K7a+jjmikGghSLqgphnYVrdno7DpuLg9pFHcs/sw5/WH15e2QtNl10/IRY3
UHHDEFOmpRwk3w2MiKZottCLi9X7KI4wbA+p/ITcWQYnoVUpEkl5aMtjimmxDX5SIao7Y0lceErN
fF2v3upZdqx3msyXr3eRt2SvV8scafoaMD2yRIhf1jt79dj7WZHcq48TwiFQXETYPstYK/ubobH0
MUXCGwPmV9cgkfj12K4GhNd66lG86DXAnfwsGzsrKUCPPibk58Av1D4ll0AhlAJE5ECkrBaxyffd
GurU8aN04rjTvpF9kaTEeo+sYOwij3shxz+/ZuAmWv8VTXWwJP5WwWE1lL7Ha0YjkcZ0YBB3iWX7
7VSWV7tT/Spy09ssq+FT0h4x3laXo/GtrDMDD/XJAWcfZM9Ye13FbcZuyjJDISEJjJCUarrkhLYg
9Dy95gWa4uRut/azgXsWwJsFA5B3XQrDw/pZQKGwlqIxKjzYwilMBMIJOTegfKdyj26o9JFzSCqD
4qXZKvRAO5aawcvJPQs7lJ9XK8hMnjg+llmPd6sc3MWtm3KHEkamd8MXIXtB4ybcrvEbEzcm5UwO
oSVqFpMGMEGI3pClwNlACZdDk9wNMxn04j6i1pXqzVrkIvjpUaCJT2cVzwUTWQpn6yEro3wNBSA4
i6WQ7s4bkIhZdpOhCldzNKAuUlRFfjkJXpjbYpvmKUKCjKcH1NclEzLqyNE6DYlzLy3iuFqhMxTI
gHz+IUxVz4fYIUoj0BSEGQAjddpk8XACx3+j8HF5tXYBOrvLVlHPHHAAwnBbQPJdGJuLheTvQgbz
Ze3c6+hNG+58AIAjH3J8aYIaSI7OV9NOlRpBhc6wrD4UHWsHG6s5UvwuuDUk6Zc3ouc2TqAtzNHx
bEHVu0TkcjeNuyPj9vf9icqRgzc1VMzYiXP0MzevDUwhyJJirImpJisZWYLJPKjOxqvVcPg9L1Yf
0h3xl9SAGw0SRBaKJkSfwXhzLOfbly95Mak5r3LBS8SQ0VXAtXu8yv2u21dZuYZkKJMp2PvShKQn
iGscSPQib4VyIhn53UCak2a3mHDZxt85PTFQ4uviKlyuFZ67lUDWpKYqaskPl7ZwcxGFR0qD5F4S
Tdefv+oplKVkIW0Y55EYYTUCZxuSyBJjsM2tZtolNKbHtkxqaBs3oQQY5UFJg9Shw9Bo7TLRZ0G3
s3dS4R6MAIAugLSXGpEhBDP3s/2dwu+0G6NheOMl4900jMz66LnlnAy6wc61g6gApTrBq8zcy25e
OJMMMnRyCrqZk+krP6vatq7zPWnq4vXhEG59aEJ+Q9f0F3xe9UYvnnq8KVEuCdTAeGDxTFXUU/Hp
dCruNBWSp4d4SggQXqcFOvQdJyeHnijBogjqUNFA2lK8z/HubAWaf1mRVey/sZrzEo6KHOOqkvo+
OrCZKyr+wgpeMLfPN556H44orgkImxYDjtk/DdBHx+wuLYOScxge9TDQRY1rNyOIu/k/m7mVEsB5
Na+5++pSA7f+VrtAoXo1llwY0hZpo+4bZjI2qQDP6aBSD6ZZLXLsInWgB8AAGjv1ulCWtnVHTyp6
rp6QM2emZqn2xXzTH+hi+h2vOcjo0wLcQbduQS8C8kdLV9J3DpV5c0gYxBa5ewstp6JtoQI0rdpR
s84Q2HbC/7gG2yFFJehmUK1+SMfRz0X9Ctn6p7Sef3Q+X4HY/CPPivbGCWd4MDnmwcSUpVdDQw9p
Ab+51mRanOhik/tdfoVGFsbJis7WP4Xmdd6CasoaPljNP/qoKxllirTR8c/2MB+36wOhuAGjth0n
ltupYUthAEWlC8U9LeebOopBDdaIw5ShMxz5zaCi0EvQAKUBypDGYwWDf9rYMlFnTCUiPQjeiM8s
QpHP6q81OiGDTuKGtt00AXB3GebfxnXibVYrpOPUOhyAxYxnac1T1fUXJ3veM8cgcgeGTxAzhLsv
uyizK5od0o87VZVn42PNgHg4DNMLHf1y+GRqrM5l3PM9CX0EqJFORQ0JJHGQnjIlwwt5CVcoB2or
eIDPLn2RyCVynh3EoJKdsJ69rrnk3bSg1J6fEB5Zz5cBEsDN0q+n6QMKpCK7UztynJNXbViOdo5q
zdqQSgXKqYddopLElimKxu1ZeOJyagST0zaeevMtduJLp+bjSe/Pq4PlJ98OLBaXDMThWCMKSU50
PCB4utHWYW5eI/nBUIxSENePV4GhKxSTEzURo2vrpolm9eyiSeWKi5J6K8UKXO4wOHie2R0hU8Oo
XqM15UR6fEzOXXk4pU2Q2bSboqWH6FcSeeDNoqLIkkt8HulqF+ebZoBwzhk/49Mhrrn468O4u4Nb
uJW1k0QyvCGf+Hu14G8kmHELljFkPAKBsdaW8QNnqzwkx3inOvlaqnCdxQYmiUteJQSn1yK+FW7z
QQ6Zmlroe20SBjRSqyafeIyM+a7Rlev4/5QN07iXwE/d77ee6kzWpNYYnc97PNZGlQJHdpWRwSp5
B2IL2ewGTR1ofZTk5eRsVZrHWWUjIyTxfYYDfGjNYLQ5KRiipzJ8LbmCNO2iRWgeb/kq6J+jkulU
vuKZkI4umugpmdqIkpvUyYd6XW5nhM0D1y9Kd7fi1vrcUbEnxF5wQiYA5JBZ+QKPnRgW/xj8pA5M
zkGgAgsoXKek7JJfPnAWPrA/16tc4xQlTiKaNo5f2k3f3+3znefxa07U+mpjgFlUOskvMcVNQEJI
1x9+cyPW74iZqdoZXNIVhqXBEi3itaUfQbAPjjCyMLTtJ0xsJwoA/q/yimHzZ023NL+5fNo/vyOI
8uutyXtaLYHk7th4p5jn7H1f0N6fIFOk4xc7PmRKYLCP7uFL6FpT7MLVFj84M9m4QEpFtbYihv3P
zI+H+0sDgnsYyM+SZe8TwX2c9uv43kZ39f4rVEqglTsqaM1j5VWsYbEqaNtV0dQid/rUN6xWlBUy
QRB32jnQFh783xAW3eUw1V9eBc8VzjBrIOwFIa0SJd/jVRAd3KLPTlEmxdqrekRZAeFDlPoANNqa
B3KNerqkbrPvrs9DSdEsu9qZgbcOsMuWW+vHBLmfdw+DPg4uH7a5JdD9sjqdFHuZdjgCDJzEm2ED
WbNK8VIWGCI2QFBPG6W1a6XaXEwsCtSiKL6iOPHOy/QQlZhCXyQkFWFFkFjqx7+PCooF9AhmUk1Y
pXq0pQ8XP8PGZ6Bo+vP1AyQ8EO/tkaK4OkhEqhJBi+0UWBIT/XvrA6MJDQJ0zSiHmI0Balo0UZUp
kj0gaVFUOJHTFTwYtQ4adNAkjDVE4B8uZ3I+02QaVCjgvDIGRZf5+A32WYXHYt/F9+o8mH98EEVK
L866BsK1lZmN9jc9Gg/O6uo1fNSamKpd56hcUW9eYEA+u/CwZw0I8CXQyl8mIec9jSswOTedbUfG
ZfKYkMm9Hl+9yXZ+jTWEsM2RHAM9HMItbR/Eli4s8y8oKJ/WSwFKrZBVx8XRTC6KDD+co6FOm+Q+
WEOmH8y/lKGiLCfB4Va9y++u0QxZJ/uQGQJeHdb5IMTu9bh7LyxHHGbfHN915nShT1jMlvVgBAiL
0InI3ha/m8URXgcNjoXHyrlfda1S7a6DU/lpnuKrlefjpcc2rbQj3B5lr2Xq8J+rJrnq/N07hWJJ
sjommL+x9YWNc1OmwVfZk1LjXb28sTyD7EEl4yLRbDFkDpeslHmshgEODQ8w7izqxvt6+izyG2zW
a40XVHeiOn8jYpQeUokzLJeB7rzGXVxqdhvyxX3Vdm1Hn3y/47o/tOmI+nfhmp8+K7zzYGVGYIzw
yMfPygB9dQdz37l3W4gJcjATp/AB3hdsXPu0I2aNry53WSZmump1vnZr4EkuYpgZA0HT6NVF5xDG
rQNQh4y2CykORTmcE6Zll2lyC29Guzy8NQylEDafMjqXy7dOPNgHeQ5FFVBSgbok5IjlrBk6e9t1
0dNjiQOTZOub/Xx4L3U7FvBfhIKLA5Y6B0ZsNHy9Z76PeLKRC/W5qBksABvTuvzRV+Z7NyX/cdb9
raBWsf40KZS9jjSnaTmhSaDGAiZ3VuyKtAc940pVNy+/Yc9sIkwi1iFBhZAW0TsvHoZ8Vyb+0O53
d8oTUTkphyOUDu8NySzWBA12jU7YkSQXgRN6C2QzawmV2qVlBcTpduG6ntlEGFkp513bm7tMm+mq
nTOuV2UOrx29q/WfdjaCoh4g4QedrOIUrJUfcUX2dGXsoE0O9yWWDZCDQc2R1xdbqecuEJfqCIsD
1jlOco9XOtWq13SrMLfFHzQpVjvDBhF4dIUyLVBVLcBd2y/6nysTopV/8KknkhLvIZ5FFOxBsamS
f758A585/pUb89/rWxSn3Xqf9T4exm+7sNiEUQfiBDotQryOh/++u9RQINBzM97O4+EGJfE7udNg
ivnKDkUimIOwt0agdTvggUgjWzN1A9aMVme7WEUqENJOcKXyz6iygnrXU+knvyvKy0ywqgCw1SdE
McJ+wGun5btnsniv1IxquVsTrozZ6YxTcOUhmvRFotKqFHNMfbHtKzQHO1EzcetU21h0fGVo+8Ca
DwwtuK36BS/f0OeeFHFTydFixgtPYPGkVNB8yilmuBSbw7vulUTQsqYSrdel02nC4++wW3HipMkB
ZdYoVSMha5qEZYPqY7lv/Z2rWkcUx0Ic1zaN9Jcqr3O6NT5DXmPhUVV5D6o989PGpwfoFEQvjFlg
RFzvNvmUvbIIOK1VGmXvpmP424XretonQ/rnbMUfGL7xk4Tjbtx5mbs77gR+vCFg7q18C6WOFQVa
z26NK7xGsg8IrTvT82j0xAGlESH7XrV5+aIW0ax2a7d2Qh4gG7x/d4HkJGXdTINnsrvdnL5fF8km
WXvbdt3ehGv5UVTYGLCcmEU7EbAXCpdxRXVgNWQKSVIkhpxkggQegg6Bkf1ZdhwCBnWEyY5EMjxV
wyoWerT+EC7pAtMRExLKGv1fOJ2ihuSDl1f8GNW1xzG+sDQWZn7nV+tDoQOywmvYXy8OsvlYDMc8
Pp0bE2sumuB6ymBED78aE/cIvui6Injw9Bq4AltokJAq8CcafV4GyTSadiquQG/LMCFjYLuX/PKs
hZyY6oB0WOG/Iu1efr+shucxFI2ZH04yXDwbGYj0Yo/tch9G8K65s9g/zAqTYYZ5orWKeDvgMATY
P214NngplGyKgSCWrRjRZcq2SFJ67S19gh2FOo69E9+2M55HA1zLIrSQLOWyA4ATHPiHiJ23rIP3
mHShEYQVb3aQjkDsAILZ0JFExK/yabw9BQ0dDzi312F2j7eJQRA3OskfpjDfrd9Ej8Jb77Gefs3u
ZcTt7DAOmQPecAvwl4CmwwnHDA5Rg4OKVRKRWmgQUQt6NTNkUirNaE7uh2p/LdREOGE+w3x0C6wX
eKrtyABLM5suv8M7cxAmIku7CMIAPEnRblVWRDAiZnOp+fW16T15h6gg4BN51qv+8Tvk9Kl77Ofe
3MvDRAdMXYthgrxE5cRsfmONvU+55ZLwoLq80lReJYZsqPrh9Fkmmi5+mVaR67420GgMIYPaDdIE
WpJ1Qwv5wwFhP4eOtYYBIZKGap718Oz+CiWcQ/y5Vya0l0kChchq0fVV0boYp7RjtIjaTYWsqu9h
gt1/oqClIMmD06Y8mNcRTnigu+8soYwA44foKqekW20pdjXcFqCn+sAtKRXVugrYA8DTJiMLOmm9
H5QWfsVMktGUXx9v46N3Y9kKzDQtOZjCF402BijWc4wej/dXvGtV0VriLSJQA3kdWYxtsWhNDReo
OU4w1ADnKIfRc2uorvO9hxZtcA8uEgYM4kCLwSEwxapSmENhpsHKA3UETCkgt5+hKOYYmoyooSxi
RhGAxGqMXIdv6nh1uJhbvwvOF7OmCqKmFZ1eyIKNMBDWidZAk9mahCuF4Yi2Q9N1LUxMpm6Y62D6
wvTGCi9BdM+5GkARKoahxMjOsj5hKg0MJG5FRxnT7UGGBQPhCIejCD7DAFbQBeSAgmr5q36JDVuZ
cTR0Adi0SRO0QnDX9y5d3fqHFhUd3AdZmfFv/hEFxK4FHstgBIkYUcVr7CjAoW+i7y9vdwtd6nnD
luUvY2OgpCdC92oE5yJut76z83b9rrbhnoKixmzN1veJssYWGF34ye38/7grjCQYydV+lm6m+Gjd
216+qkXG5s+r0ikiuaWAkMeP+FxMJ4K8g90dy+sdz/tXOaf4jAfclhOdVjSIaNrELAWT0zYpWYDa
fAkubfVBRWgJZgckMXRBakXVPUD82taw/f+ETkjBSaf8k5q7AVIRUoe3olrJ+Pbl1/QM6smRwnDW
k7cIVcriaOxW3bwa5yG5f5hxpmTaa/uCSvhWCb8a04q9IeYjr+2zglDF2LCBENX+2xkBR9kX/48O
YOf7rSxTCifd82hxbblxkWBnx/jejXFooqKTW0uKZNJmKgCwy9BCWbpaCHa8JLesA94Qwjp5UGQp
+he4Fpr7Lrd6465RjjEchh+gDfPXSjNY97XvZMA6HKnqiwXrtJ155TXNW8N7JriJqY0lGcnDQvFQ
mr3bfY1eetoHOLHPtzlVw8vv58Lb+XzPSCRdS6WFM739+i/XNng4F9e7Ez37SEUGUU27jPow69om
iEee/rs9JdsK3xM2YO3i/VBcFwfOrGNfbqbj8XU/kXHEHiX6EZvem2LCZi1kxXKKK8NeQz2huPo7
O4BaUxxV0HQR7hqlpdPHy4XGspPs6c8KYpDfcBif+BmaUmhbkk5jxrfVxutCvZJGRgMRC3zxPZfv
0DOUKxLeOMqgXUa0hU+w9KAcy35kJKLtU6eRUOrU40RA4vRgsiiD4TGcf5j8xFyqQ9MCOisuPzwl
ZStqO/Zh1UjPOhccvlFPuZi7f+sZwIOEQSWKNs9bqgGr2iX1tKqie01W1D3o8FUgj/aVsYNSwQRF
m7omEipT7RGVj587YE/ZkMlf+i9Ars88A2wW9NUQ7iBFLqHgao/2KIU6YuenKgpsMq/IEZapKnNz
BYixbHpwTb29+3Z+PQ17XgR1GJseZNj/QNZ9JUPqlx+ChYrNPgSc8lRhMTsb3KNFxz9MfjH1U5rD
U5vYjP3XIm485KJJKwsk8sYua2KURoI8y/iqaf17rWBlR2hflvklXhQ3Hdj/34LSA4JYPK4VdhRc
ukVRFUFU7FAnAElTq7sGEQC3TvCZnZOkXCI1rSoAOQIWPVwAJFbqCjWBVKUnqFWT1Au37pluleta
+/jgUoCy8z7e2/JkNiAGHV00LjRv6gLrCnc/lRQ1RX4vq0PuLD2AaFvIyXF+wTEFwsj4Lo1F1jBA
Fekh/t0M7ngdMBWUrQhaiTz6XoPlYUE0lxQ2KRZ7HXPELWng5jo6DfEdw1KkW4aa4uVX9ByKibTd
QIuDTxIBcy9eUW4arAXT5t4c568dSoBNbPpga4dnqs/tQV3S3ZgTKjCJRS3PcgfDUUgy7gF9xipR
xT1CzpckX/Cx3gehmFK6r6r9XWcOdxK56c9njgzum4b4VY0FI0ZQb7uV+b9h+CM6jxo0f1N89ox0
4OVX/Fz19OgVL5a/UzrlYT6cGkv+1YhoXMEHVC41qeaFz05O+zMmFIPsF2oj6okEB3YzES9EF4gQ
Zb98TcEz+8Wv12SbjF/OpS5c7VBe1tV9nVTfqIQR3YyknfXBwQOspGaq/QTmZIXWxh34u9ELfjvU
xZeqcj6kjHBwhGzbG8x48LfBLJGxZtND3l33b4JGay7B98XN+WMPV2QEetuYBLk+hXz8yoQn/VT5
fjAjz8Lh3kWLselHPG3MrjpRp4315yLcHV5DCRluS4PTTxHEfzhc0/t8OLW/ySw9GuAj5FS+27QH
musLxIsDnOerLm7LDzPBcnd5ynDu5Tv3HNpGqQmzljJNxdCi6iTboA2x4azu1Uiq3Fe1oemkklCE
t4kEoupMzE5pKmRHIC1zChKorjvCAfMvYEh2erUogx5d2ELA3BVJ2yaHrLN9ofK6xPKr8/Rf0Bxo
oZilGrLQhHr10fCl6yA0yBbqSBNJ/yemh+oSg9eKqEIyJLGIKeiRkLBRDFBGdkHOBEBhX8xAH9A7
y2mc1KfVzPF8GbRoNGLOO7bct1QN2iEVh43QBzEwZmqVh/y8v/EerRmjrYIAd0Gw0cd7zFCkPPbY
l9/zqq7ljatiSn7TqgaVnCQZRwA9RA2lRLc6pWUU70zjRzWSaukuR9EsrBjsQcjwRrFfEYfMEy8B
f0UcYgMN9M5BxDj572UcYWej3HypTCz1lu5x3/q3Seu+kr2mDNdEWZRDsjoqyY8j0vX+QiGt2/Jo
BQEgi9Sw9tifY7MczOcICSL/uPYs0zZgY1RxqqWt0tOGXePZaWnBlF5yoVbjYdvrn5MwvaUCCC68
nU8OQUWlUSAy6faY4C03K7/2+omUyeB9ZYqrnTf8rgUbH063jqmse7OcK1rYgfsuxEsMtItysCry
113tvrbdOYv95Wt6imFyTWIwENfCBzgWj5eYv4eZF5qu+CAQRRQb6c7tGIhCz22p3cmYVF6C9RBv
WHZgqaKqWEwJ4KNIMcyFRq9pIkShzwrtimhMu5ryVWkk0kYPkDYvg2NP9zAunk4JHFyWBwQ9Pb74
KpyPXdJ6gZ3f6fkYW/zJkDTJZ8pVPKMA4wfy/wMzSnZ61oxhDT4pefVfGNE/swRjHN/oMNUtQa5+
fGVReQr23roc7+QMJMMDawUCQ0kpEg+Qkqp/67OBwEUDnHPQPHcL5pfyBP8ChffJeUlv74dcEm05
E5YlA9BpqyxJj8UEeQ3ilkydPDbVsYMelxMquBLxGAQEKZ1sStwjzNrjybtpY1ImqVBkRuocVv/E
nuv1ZWK3Nbh+/OCSlYALCU+HJ0hdV//LaV41p3UMK29/B1/pHSNBxgP/z9qZLjmNdtn6ho4iNFnD
3xyYMoGCSijgj4OGg2TJlmzN0tWfZ73G38mU3Sm6oiOq+ZKhQSm/w95rryF+Jb8NbRQDaLKB8Xi8
CeP9214WdSTPaJqm9MuejsTMOyirlNMizKxPRaxEDKjm0UznsdHx0/qmdaNPgj/AoGDskqH4B+3C
GcDJCISkNKG2Put07lLrcVkku2YfHafLv29Y0UdkBwUIwYxbNDWGbsog0aQeSzScEEnwlNRDPa/G
8x6EHJFvLEpkuIDM9AqoEzLoXnZPPq9qeWaUaGgrmCl5+Ek9/QQy310Tl7Zj3RJPnW/oCZlXlh0Y
0gSWymAA/hW6XwgGTH41jpdI7UTFFR6R4Cx9pLXBJjAWb3wcEhIJZ9aVKbBUFzEOUA+UHZ8Ezk5p
93aKtm80hVDBmKFm0/mr4aPQezkL/IGIRAXrfLkBQK/ogWnnzkZ71sHN3F1Q1J/E/7D3659aTl6Q
vtkGmy95tzcBhUegCiohjZGZ4iB6EMppAqntHkxWyUR4z0Z18dfGO7wo9rtbVbwF9hIZ1Ye6PAOp
gkSrhljursxKmn0jaPE0ofRCeIZz45IsHA5TEbkj4ScbokrhESKIkNRLJKoucF6kznBvFASGasag
1K8AHAYcRihg1FH3Daf6YH3VYE1aNcFd4ot6sJVFklBmkfRveb56m7YDh7r1uQr7T5L3/JtRcOgQ
JYayA00kWJhZpo8OAg6+NnWo3++k8lQbqzmh4HnTYaMuUTS4KH+aWkzd5sWQt/8l3kqHJ4QyBSc3
/piF7kIbew5rPn2u1aw2taKwxC3Ane6GsbnOvP1LkW+0alRy2jvc+MP8W38IPhvIVTpZMHAZ7evs
OQbNg1LIBSqE9rRwlZ+f7XSiDgdnYCz75txzb9zu+sEvhzv1/qLRJRvGRFTzakU1wtAJmlgQlUHf
zISY01zRH8I6peUxJdrvw1IZl1aOOeoATUzuJgiZlZomatuR/s3M7bBYjpzfm3jjIkQClYU/5nqz
ciQcu2THJeO+lRW6ULTeOj43hgb0dgr3glNnfAEhS57oMoAbxh5GUJowIXGzjC2OiZhY3RqiY8R1
UEEwAqzsCaQXgLXMzzpvkom+e/wNzK6wyXOtxi0PEz7P3KFcYSe6wGNwOerbLwKXNUlB18+fi94a
IwOoQMs03wurlmcKKJK4VoVXzBr3zO1yjL6jUT6AkKyAUDF5k25a/lqiMfR++Y9vFaQT0SzJCn81
/oJOcG3HE17k688TTo1Z1H7povXnhUWrQujp0fXk2Qzm9minExGJHyvX6J04loYRoA98AgeiFtUz
SnAonC1quIgwIDIZQNQnOq3U9vh4peMqCPDcEAYIhqo7U5Jgyf41pNVQ3VovPfiF2vPJg89jWMLV
5lDSyA93ujyEoJ58/wSA+zUxIhTLBm3jg/ZDfOhpMkROErEx9Ogp8ZP4A775hR2EmhRxFrMXL3Sj
2RShK4cuWTfFcFfsspvVYbyHT3gr0/ETBJUQ9QKeZo5ODR+1ACUJMPZfSBZCCnzquyW+2fnpBNbA
FBgzQVEt54FTRd7k7do9HO8oHelHrStEuBMVGq7Bg16YOTuVlkaFICKcSD7GyB01g46h5Yb2HNkN
9XAMhWiBdH7Oyh7kDCRGTwUPt98weokwfCWOEAZoGbAqEWOoKtadI4l0E2AngX/O7i+VmHp9Ipt3
nDUYgZF7BzSynD918WOl04aNTHEWzMcLYb3tvNRx+jsdjOJbGKKZMGchiwHjX/im+Ujt3lE2egHm
y9UHkSQMMWKV/Sp8y/gkPL9/L20Dl+3J3Cp2VzEl49OCsWimzhkOvnUviCJZwX8hjcXwkOkDDeJJ
la0LxhApKJMEIwmiUJ8osNPqcOdYFi6f13Z8otzWIM4KZzAOGY/PFZi9+L6sHeAS9IJk+9mlfHiY
PJpeAQzF5mzAywbELZNWELdo4z/dyiklwK6vZUodwOnI4uQmw6r5f+EhZ8tu2rewZN2dc6dqWwAK
SSrEeR7Av7ntohUtgg9XQS5cds7du1XMM7tClc7kM0DAi7FjWGNVzsfMyr/9wYX8/HukXHn6+WY9
tvXrzdZ7aziEAZUYimCtOZ8hhqwP5SKidSesgDWAPdoRYzEjvJiBM44huqeF/ei5DduAnWx1VGoc
NaLsiTGgO1xih4kqSsyDhXV6jr1oPayYPaAlYko3q9wqUmHyvnNGU1GKxGRwDRJ9ZA8nooZdM1xl
6K5RnJ5VJ4/HIDaEUp2h4lrOezofGerUYaiqwUgkZ86n73YKM2ty03iNEjb4qBPHJyZOp40G/iYp
0AJf4eQRjePEPzEVOsMAjT11ZEsyJhaTVxOjlR4HOPJNf/79GQ3m7J4GTdMsH+o5RIXZUu3We0Zz
ftCTSYVEFOMm7Ofz0eNgBBffwoep0edGFiJYP8nWiH2d6NpIePNmDbKded5NxMjk2q5kHIVGFU+W
HL0TTKoEhdp1Oegr6IpB03w4BJ1/VXsjCwFhJ8OOnd0QxNTsi9eFhy1Y5bInC5dGp+32LSZTMcLU
hL+4t2hH2PUQueERIXW46mMFCXjYrfsTVFc/2T3URLfbSgfoD1uUeSzdClMuO4Fs4eohxNBLXAcL
pUOCl0H3JdkfRgy+odlwQF+XW3KS8Lth9u6iWTVGVQgWb8MmC2/CDUPnVMaEQfs1UMck28AEH61b
Dx1iSOxAlyKGIIVZRVZpIVj1NvyFPYSMa6+kxZc2rcRj9qXREKtKiKLN9HLa4XdvF+ghfWJj0Bsn
znUYj83N/+lWWdeuUu4G4qY+TJQd9m5x+HPp/vFRSthU5Q7q+1kN6Y1xXbv+YN9Jcpf2h9dWHCMO
46wP8ofmMLyr2uLN0R0ITuMgYwB09hOxK/gBhOyvzCOtb5HBePH+YWIM/VLGCmfmxVlItE7uO/ad
iAmqGVUrSkygQTbcxrcKkGbU8ZHK4laCKN9CXAWUZRJ3GbMfOeJL++VSzQ2rEtEQyiEHCH8GTVZw
0bc9BmCmGavbAL8ihGEmFwYFsjk4YWkIp7IxX74yRp6cjoakAOLRUeFmFGGKgAyTJST6XKHDyYNj
ItRp4oDByWfwJMomHEGtntRPbu1dsr4dk8kABgo+NzE7hl6EYeUh+hDVyUuRMgTviFgp8n+d8/Dr
4bsIGSfz7eXb5/Kn++g5Z6dOtdnREQZWQjwqn6oEoPhlyG/IgH4MQHxEm9LsJtjWCDTTmFRYn4/3
jRQAFShUSLH7/GloYNL5abhy6aYgUFD4zBXrVIpoD/brY9fi9snrde1+jEZkLLB4Xbw0Dg1TRYTW
kt2JqC7VlYZFBm4+LKW5nlPI+DwfP8/sJgnr1dAy8mAXCADidhOim2AnIZpiD14i8F2ftdaTaFhl
QuL4gLRv46IYRmHHXFpUsZzYUaFbokvK9X6XhLfkNH3UMKnnVrFTbh4UxiK3n6Y4Yiz/G+GMvieg
c3oZQOFgTjki/ClKvbA4vmMBwXYDqQZloMFamH4nOdgQELqoUHpmYS1SZIn8o8pSJ6HGg89/9gZM
m332HkUELAskWMjo52sS6lgZTzR+9oRBcO1U7V2+swMmu/CNRaysD9xEJKlgWFxtMPyMCgvoAkoj
7i6MJUbI0/kKsZHtch8WdXt4NUXcZ96Aj4OQTm4aSO05jpF1yFUWjbCn+wMXqG1DJygLTn8FD+QH
bDGMQWPtiVjuVxFBrthD9B7OSTDj/06S1Zceq+C/SyJK+Xu4O5Ian/S1FoGN82Q5cjnWNWlalq7D
Gi/woJ/ewfVudfk5DMvA2C0gZ9G9onr4FDmQ2blOIQp18vRYNQeiuYofSaijlfzPh2SDHCiyxdfG
SOd91By29xGBQe+TTZe9Lffr4rXv7IbrOhxj3p5CYHyiTTLuWRitiNlLTBT7reJUPDQtVbF/t0kt
6806C3bJVTSlm1srFhJOr4Wjjn1TgERbMR5Pwzq7GXfW7v6AR8ervddgvdHGP1XMQ2Qer7Nia78K
d7xcPG/2188vC5ORN1sWtBlkgKHNRKl+hsHGq3KVR377Pmn3HQx/MjKgcvodKbvI2kx6bgqaQSCw
KJE6ywRtJfXwAZOlw1UaBN+lAYp67ikhm2aEQaZgVED8kIuYfGsG5A4azGBq8iXfMedomcvTfBKa
8Hosxr/MVAALAjUFHmCSKLaa74tN2CmgSeIJs0ZVZLBPTCgeNMwqg4TwBwflha6fiDmFmqp4ZLLw
tMRFX+Altr2xKbsZwwI9Qai5rR0PEzWuZ3DIvG9e2NvaYJAnz3kdPoLvpN9W5MZEHAgw/kIQ6bnt
CJg5nxbzDg9+vTuX0VZTmdt2Nmb3dsuuyVv8TtktJRfywX1rN9IkrLvDq2Szxb20r6KXm9FaX43O
xrmrE+z5RASp7bR84Vf0jFIToBM93OByX99mPTu69qvtfUFy1nW/ij8b60+BUlilO9+7it1ercZp
cxUWV4dxAQy+MBKA1we3nukuRyjy+acv3ku9pguYv7+VFbhc6/wUt3I0GMpFMaRgZtyahZ9Ofs02
JPRQLyRQWCSJk/9HtIFrh2e36iYRACcV8SpRiqS9Fn0fyBZ3G+6QSWKXIhqu/mCepkee7TAmlgwG
EO1y8p7FlEVeGYzreMABjksfWNCkb+8IUaDjJDjjWhoVw92VsSX8J18p1WsyCzv19MpeksdKRYiB
CtIQGtZEco/nU64/fxhcqlvoMlewBGGbOhgmPn37+O8lbTR6/V1fQ6oBHDSM2N/SReXfqKPTfRqh
R0l2oEiiGAPCdThSiR/f4S+S0VUvPNeFLpipr3pNyJ9kZ8624+Sn7dgcaudOkzZZKdQT1BllhMGc
lEl6T/aS6imh0xpq1WXNcclvSvcnyLxADfr8Q11qg2EE8slyn5JEMqdrTCDlhyHkczVLlc+1g865
Stz7E2JpzEfxwVJ7KEWYHlBOKlFD+pYNHILwEQ/gv6aV+05RyeIk1wEDl2DJAutS4cyz4tYJaYou
fM446NzEmTbIsxBBEAQ+8UxMpk0A9ylcQSU+Y4ocp31nGl9bZXm0KepWN/1mR+MovtjuR0dhFlqy
HsO/2F7KMrj4nBy4gfT3DnTQ2QddFW035Ek33mnyKE2Mvx0+mDgBKKp6XjnjGGkQsIeKPhuNk4Hm
hiN6romzFqTh7+EvaGWMUbLFQlrPMd/T+NCzRdC0y+h3tlFSLslxF4OA6ZiStyA2BppZ4e9H1BlU
baR/GGAVDI5hQcoMVuW9AecoW6XkmWT1JSXa88vynOTEBJL+DfyQrUyVr730CEHkr62KQ2NTf1I3
Y27zlr3MSb6hSAIUoEKDyeHn7kO9Dm+kQN7QFG/sv4z5Mm+7fakHVT8ne0Yrk031Ut1/8Zzh8bhX
fSzZkA7MnnEcrV3gUPfrEO7z5B+hc8xK39hSbhmLBUx760QMPp2HjJqgFAmCky/KNKw+dvx+ES62
v5cOGphXAa7NyG3ohJ8+GLR1u8cFoSFRGXg6xpkZeEsHTd9j+DoA9EvFLJYGlsCqZPps/fl430uz
SUW3DBVcqEWCx880g6o7Kmr7MI0tvjUwS2iSfByilA2qfZBYux9SumugrOeJdlyHRDnrujMNLk2O
RnPGCgUp2L9ZbI/e12yxdQFngTVVLc0bLnm79FvplT90/hVl9mrrIBcDwoDp+iqvcHKSQFydpb1Z
XzuF/c7e7EzOhmWj1JI3HQ4PCw94YaOyH8QIgYYYBcEMPw0J5EwJ/qbDRGgiwrboosZ2YkMgrw1d
Z6RzpIMUfUVRtRKmSDiuDBDZBGhy86/GXdh/QkaEs2JM12bPVW3HBOoxEHodgXvlIz4ncDVYZBGH
q8/QW8pPPZNwU9Uw8poO0edqiG1E7x5w3/JVe2Gk9PTBZhBL4TXO2BQT80GAKQ2dbVdeZlBoRF8t
qu5j0zqyLOQzpV6Bz2pkgacMTD+H8aP6t4QL5iEHTgWLL929Fw4QnhLmC2ILCe/nH6tV2+uNk0bD
nRhXRguFKZqkjzrdjIE5+KPU12qy5U2kE1iaAZFDKoBU2ZwsQ+P/zXPJD5DTjUHm7O1VEQEDaR/b
hgcgrrnuWRFAjOcsowcZq+fyKMPRS1uhz+EnENmnCJoMyPxUnS5sg/NzjfcVwuqCMg2/bz5GKPoA
u6zBdbCpoUyG12fvaYwZI2CvZQAJmb2r7tQzyaBbshSRUtTHiLe1zDU0Wp2ndyj4J5RSPgJxIed9
DK7lZTJxt5qt2VvWZxWcZoSg+DbYcREXOabBJI2gSTdqWrRZfQk2IZ5QvQUJSC2nvCmsGvtIthHA
Sc1dLwW2zPBUCCbR9kfmeveN/2DIaRv4QGytG9Vemm7XRExcRxuSdHU3m+B75muhB8USMcZLbzmU
Wjt79m0jkoNGG7gR4+RodmQSgbqlDcuc40QUep3cLcRoUE2rSYoQ4LKTWyhgCVdKSZKwTs4olGkA
+ueT1wWsgeJKgkPRtjwQxWUk89xlN0Ri76MjxR+BmLOziHh7G9br1KMRhiudMCY45hdMXNWsHDVh
CaNvn7BLDdbESo8ceGX0J0YbJrIcAx+TVM1DqqxQhSa9G0EkqN7rJaehCwg2jgbSZTMuC2kX5ld4
5ZRBVMf2nXHZZbLroyo/+blL8qFWS3LEkznD6ejSgwpbMDFdfPYmX3lhH57f5TxcFIVM7SXnPR+H
h33Tt8IVZG3SdASKca8n1rUZ8AD+CfSMHEBqatsoRWGISFloSRk210b/CseW7/wT2rglcPj8qoSF
R46dE4siTzf/tPaBvVRbbXeYDIfScGzxhOltDCTxKOgZ2ZpITijUpOI+nFLi9NIKeJYdmgXlo/9B
kNL5KBcLMwRYpChBKMJ+6elzFanN2mwr585mdCxESLp3aV8NsxZdmpwy1V8p8Ylo1bfD0HxS2rzO
L6MP4/xSNNXwng514QM9fziQmEAZcWBnMH9nB37BRMRabTN4Uz3HBwe+TKEk9pDPRE3LXh4Y1dv4
1iS8OaxECIdoPxjij+rsozT3KEpRm/qvriSOfZtN7OHmyIk7m+hYZUQvFWZMkNnB8ifQXU4LaDYw
RJo32rDKxJCuy/T0ExMnG6UWUmdNZpVZMDHGX3hz58sNfA1Rm0tj6jjRGR4dTUG99jYjs49janC5
T79R8YDu0JrCpBVnReWFZjhinMkGUPj98arkymSbLLNrL1zhdCTgaowHuCfZqE+XW6Zc7HFIEvVN
L81krgK757mMHFGZA7gJnmwbJazRdeljBW2m7rh9CQv/g3PtwvtC54CTJOx86EjzXOOCucJQrXfD
g0wv9VxiAhjXZAw58xWzYZ5Lh7Exjfe6TzIOzXt6OSiRYT59Dw9AIcsuiOelBT3cihNdz6UI0dn7
soYDNOXCNnRxuR8rt+XEeRWcIClTz7+r8iLfc5SxNUUm01zJW1tf/2AGc+mZVioqhCOSDztrmQrG
80NiJcOd5Fb+llhYEe57jjALnC/HdlGUwbrB6IHhS4I0URChHqpiFsBMXjzuRdDg/PA30150K/hE
QeCeH2TjwauTXSbAKH415PVDuIPrBPBiiK1gl/4eXj0tuUSuEt+WPoCylz10VfyqtbO7Oj3cmIy9
1b8oqH0gvxhZXbQiDHvOJCvWebJpN95gBMzyP69XAluO8+gEa1ppfMRfPXlXn4TBZtVLsoW51jIH
dJZ+jmQLB6sAtjTDVM2l58/VrWx4ijk0cAVl9S2uKflKrjy4s8uuxCf0oicpRxkshmFZk3XCrEKs
HsWWhwHtb488lSfPQ97wofwhhny50jS7hc5BALi9A4TICAPabKGVcghik5hB3E5L902ecA8jAYjW
DOkAP41WVA4/SAHUKsrZxAhi1zEuAORQqcGQRkw5AjKp0Aklo1IlNRQ24w3Kn2M+YvxKT/X8qTrL
Av39vqAh89JAJNFwzHYjXumOU1XDe/nulB2ze4wrpJFJ8PBWY2T8B08Np0aScnSTh4GtyHMogih8
7Xz9U4CWT4KCyjxpPOwOwgzfuFzb4qr4G1ToOozi+wAA3XKpp4/WkpEN2gV9QoZu2W97UxHIcxc2
f3W1d533xkzAZxYvG1lJiRAiqMuV2kLQhaA7Yx7M7xfY5FkZN6h6SJm46FCWkc4uq8iuO3wUEv78
KzynQiMdw/PYQbrIBIJW7ukrLFYYV9ldVb7Tv6XeEgXL3/tt+7fw0YigDTmUQeu9zmvvTobZ0Qpn
5tS/Gwf/AQn1/10+ZM8tP2kVAgc8FBxDYbTzS2m9AYOMduU7fyM1ZfAxTZMD4XDljcxV+gozEBRC
uQXIIs/D0mbwBvaoLlOVWt4/IrbwectENZMZwT68WRMGKU3sZC+5b5xfpRiCURwBk+LajhB0dgxP
q8OalLO4ZjFCaNlAwOMY1gQtaXmDbE3Gr19liHAi2qkkOqF8esYOeccfmLWfFW0gVvgz0luqDUMI
+vQT7jqbOMQQ3YlQPk33FNos9ECDJFXgIt/U1erjmLu3hDsb7w7jZjxGpivW8hQxqA+927W3WyqN
Lj8f2kYAe3bynHNs1VkU11Yw3tnx4ap0kw9C7PWMIqhKSiLbdyEwxr4oSq9yu8I7/Ehz0VzVkBU1
gRT6sgzfzi8ySS6hzBJsx1XmeaZpfAQxe/HUOjkjbsy95CIVfLRril4U9SIuiW5ch1jKc5Gp1i0b
/e9R4mLs4AltUFbAH5ZJZzps83DowJAL0q4iyXj64XpOjRv4MPlGIE7Oap5jWfL7R3JR+SnRqMcf
WfnHpFS+IO/UhWOr/xSA+k3T75rJ4VukwtF3jin+wHCMOuXPwgEkUvUYi0rwqfkF/gy/cIxB1Rdf
o+/mt35/wdfyhdBvEJLKz8g85RcIRj3+f/FT/RFkDASQ9o3iUfmTBNCRvPWVn/Cr/Gh+dfrGk5mf
EmPKF/wLcBL0AzGpJJXWX02KKZGn/Nx8OX3jJ/x3jDpVECpRp+Sb8iO/RC2k0NJv5offP+HmShR2
evyREFOTcMrPbP0x/uPnRNjqC3w5ezAU/dHjr2B2Nn17/At8zR/sR2WjLpzWxvboMZ7C5w0blbqY
45FpvSE4PF6MOy6wLOvKB7/Eprls8ECLDkNKUgYklL6EGZmP1uYO7AK24uC1L2kRD2TeuomCk5kv
O9gnuJqO4CeK7zl+olh8vJGuLhowtaroMlzgF3EgRXiNVoWCJjdMTyAj1TX8D3ZAfei/RK6zv9pV
eX49Zi2p4HSlFdmlFVGiNXLym9KGYTEpxgHKE2TUde/dl5EeyyOTVXwWPyrIecmD7a2JNjU8F3sg
rgYXYTihNSlbU3uoXzlD5f3NdwnBrSuKr0ldja/LcbQRS/CPJZbw7mxvs8zb7lVfJ9/sPc+Lz0dP
Z0cIi79qCZUBsXm9br3i9To5OMk1tw8U12Lake8K6+DvnCvpOlkf9u+wGI4/2LAZTLRfH/80cU81
cFTNfXUV6askH20YBVil9JHD8zObsQe2OnkLxXW9U47LTm5+/FG/hyUzEYODP+WvHMfW67CYGsgf
8ElxPYbFupIhoGESp67/Io9b/5Ntl/F938Ekr/Gm529cBzc5ri3X/RYGapFN3Q1RSS4WsThS1Mmh
J/EjbW6TwvpabGHRVB3fvEk6BYH7rrGgvWdGHNGS30wOabRVQ+CE+G5+iIJ9X+xvoz2NL7TuyFG+
6MQc3g+gAU2bqoPtuilftLv+c7P24ys8iXDeCzGmY3j0Sw2zJKJdD9WoGDByKQZv+7JLYVQUgHnK
5Lye2m5zH26Kim+ASMkqbdKX9kQwarm30mt26ERKD8ui34oEwMq5Rn2AKDjh3SUev1Z5eELrL18X
m80VMhWHgpZ3ma0hF3k179JjxnATNnhweH0DIaTkIb2BZ7IszQ6mzQZjKTlXlvCzrAM7ZWFvzu8x
szW5aoEPUW+fZaJ4odXC+Op397E13WY7ToAAARfl92ls7wNaQsB5PXwsmncCR6RMETNcl5iUFifD
juVu7GzUrIdjQCorWqwN7FiX3ONzY9WtD5a3xxoMmEguwwQ/3qH9oOc5pppxnCck6tpejzzSIi80
cN7VO+v26LfJ2dk0/6w3K3hkGxzW6X7oM5ZH92flKE0/qb5gr4wUwCXONKX7zOmmnYOfNJChrPXy
HH6WcXnE75ARIHJnOsb2be2uXqdt/L5o2weNwJnMfVYs6LIqwfBsn565URzBJYh1z+KuNnt33Qqe
R2f5R1s1lci2BQtJcz9TigIa9Tkhz/Avkv0xgE39dpTQG9DW9l5zLUWZHEqmFOd3gB1VfoprNMq3
3VGc64EqP78ijbvRcw+uFfvoQ1cgsuUWHUr9FMBdw3EZ+QY4/J60If3IPjDetzYnlIrBEluVK3+F
3H2f3Zq2/HdFcwR8xu+KS5CTioAWBd0oaijbxz//DA81eOd//z1QxD79HqZpTU4yiw7JBQy5Aoqk
ISD403chaBLpaxiiuabSfsSP0mBEen0THiaXJSGoavCjkHBZYYHHpLOcb9Tkjv2HkQShT+kewvKN
GD4mlDmMCHYRTJIr9Bo6lho6VXsG8Q9IgyYJSIQgka4he3ycKoWd6r3Q/qLJFVTQNUwB6LUVuSfS
kObm+n5CXEEzMkY0zvgXY1dtJogHES0ZtSEDsdm72+370bGC3bs8oy0uk38EVAmCEZlYrjQCHRkV
M6YGe8ffguhyCogWNPS3iaIGh7goOQtn5YXjKCbSAZs2F9scqplZr+RZUd3bER4Segs5rkAKn1Ba
jHr0bO++4hI6QOM4DllEQ1CAgOgv4mBJSSNe8yp33qdjeQd9J7vSo/6rd8iTrhi9AviRAjzf/Nkm
ClY9lk/GMbBPAG1JbCW6svwh394ID5W8k4UJDN4rAsLgFYNkwcnGvRJMGTTEZayn7mkZvD0bV3GO
A466PBaG7LzPWWeH3Wsb2mtlNOhQD9jA2t8Ek6o7Sdrix7rr/+LSfWH8k8TlwF9Jc0BxiPbOBvPY
4JsCcDWTlQuMxu0KmTKy60Wb5AuHu1R+cGBw5Ys84Ian69GrrfXebZvs/sQjkt+Kurycs0TENt2Q
svwxGTsiaf/OCOqi/MEc7kCGz5+RZqT39HyB2QQLEIgZ0A1u29NnCofY3jSJ7/4VTOMNVEyANTAy
cnvk0i7Lj3yiX+pD65e5vhWoSq8kzaTQXgmTaGLgeiMpOIretRhCKDw7xEOExSc55iZJQ8q9WL3J
jg8hs8hyA+wUvK/DyicOWaKc3sHVbMjfy3AkL2B/c4voEzMB3LBtZVGgKU9YU8Bl/Oua2WoKarNb
iRDIr5xgXEGP1VANPAt3cI0eqwm9l+wfpgQ4WIRK4/pTTZw9rEthTVl3oORPyr9UeRTbFhY2XwMJ
SKOmw36Z6GNQ6ScvHiohWVuyx2dEzyzu6YvvRvSqblZleE2BogPyRKVKJVgXEI8KeK1yjo7L/nWY
2NcixqF//xElZL8cSEiO1Jrwiqhu85oDmSkEGQo/usZ53RSpOcK1eOqGqvf4BwCNqNKNBGFLAAVE
WxkZ9nCwNXZO2+SqyD7IHcInLU0BTlqIAMg0yMdLPEGSTdAQBCQOb2LJBIgpr6fMpvKq94vbwkUs
yRhbvb6MvjnpC0ziMAkdHpQWlQTdh97GpRP4z+fzlFW6BE6KBNWnETGqMdbFmhEJldZ0TYEBcuvS
TEpKTF3DclsRO0aMHS2IE374BxNxLf/5pwQkY0DCkGC0GYrfJTlyhpVFmOjGeWk3CiFkroDOoM/X
ryTSjXAHi+zt67IZmQayFnHflrWggBDDleX5kDE9SJxbpMk3j8X+/BY2EOX5MwITMi1lzjzPIAlz
L9nxOuz7JAcB7iHw9JA/X6lhVeVYj+xTG9AbkoWZiG/KH0LGmTXQYUBE8gfqctiXGuWIKVLagCGK
M4wSnAu69b3mPHW5/mnvqEWr7L0xrbJr9ytm5z8sNH9XaN7Ka2NJHe9opSYKB7euflLofpqUe8C2
j0osuPC7vlaRYIg5QJORnO4xelduoyETQcuQRlRTrQifoZtyo2Q/UHqoHDJ56AK6O4kUNevSkW1M
bLBGUhyg7ErspvvidYtUVffSOojgreBeE6Glml01hd/GmzZouQaJmBaImK81mIDAIduxAfL9tOrf
GIOaHajiBP2NEsz4XTPXT5rsYZvQrTkNKx4pdIfrA/eLDMuXB2KmrpkvCNB4NMQ0l1E491ed6ODr
MaXjPFUXOK+jhI24/DDSLRH9XInqrZsnssu/1p3TXbt79w3w7XtNDQR5+6iM5f6ug9k4Ibkw64nz
Nj4HsX2bNfaNril78KDDbiCGAJerZGaWWleblwYEyNYgpzn+yzBHhFJmexBK7jhrV99X1uvn98EZ
AO0wWCa7SMZQFH5YRj49UQm6q+LGQyqhcqBOASlJuvA9UTtVnrILmDHwAWM1ThnLqWZyq9Ezqvc0
9jF6tEU6tj+fT+q50NwwnGRqirfebO10h2FbxrhOv5crgmJsdO1rHJVb1kO/KgHLXZxO7O8QnW6N
siEXc9emVpVhDyireGQ9B+mPer96J0PcuiDwPtlYX1V5qwvJ4/WVHHRERj5NPBOJdMgTV5qu0s4l
/gBPvtUoto9gmHiYWjFGLhKwZQiT+oT6Vft19Fc//sAH7wxH1mug+ebC496D9j37ePIyd5ytOhn+
nWSDecpK6ggJWnrKIIBu0s1uBTaJQl86Eh7zfyoU6G+VBTpV8U+zlLiZ/+drBwUsfQKsDvs8dLZC
jl1mBM7e1wU0GGi3ZnhBi2tAbmi1KlJUwegwMjEblIyaXckmWS2OKTAWx1P+hXMHKxIIWTGCZpwB
5msHPwC/QYP/vndJlYY7XQec77nEEFDlZIylANfjcJQpBkJSUUm5jcGZzcxU4V1Jjp4LCzQRtZRA
bERZ+GcZ5mtNRfZbjyhHIulm9a4LYmrUrskBYQK0MYy8mhaU4YQOD9nRHb3qGJnx/WsRLXwmF/YN
cmmqZVMf4en+dMFMkY/8N+W+0b6RzbY4cwqUiHLk7ugqWeBvTnIsU+0Q+ambxWNgomHS8l6+dMbE
WDjCZFQpz0Xw9JmKvmoaJy4o4bGv0j0gvplctZW0qBI+xzzNwB+chaIkntaK6pXK4TiUudqi1tdQ
YGdHPrAbHLNAxk40RrPnOvirAWOpzEAdKuFFnVJFKVhFX+PZ/yH1/Reinpn0eakWNrsHwhuhhBY/
ypFiTaCcUuoQ5sor3+hG5K2nsaPJAoNUIsf7/xz24DtylNO4W8Q6cdfErVBIb7iB/Qe1OaupNhn0
6vwSRqTQYrBiuoRaTRtHEjNmWcIqIEDeeyGTfIEsqpQKZbKHMLoIhK6v1UJqTKtwEVFHVSVLJGWt
GDYvLL4LpxWgF6AUrp023OPZC+1gvxRVRpbAyYOyD/iwRdikatZlYg8UAjyi7J3shokrp2yfcfHs
OYFxdqrAGCp//P4HqXhzchBnKBF90ErYHggX50OQamg4KPaHjbnolEYij+u8g39skqTVR7I5FFO/
9l/Leqps0R9BKdfnok0tn+tl8tlZErJ5LuBSjJOAL8+4e1l7GEDbeGcGbxH5DAq+SGhJh6l0bzEe
oWLW9dTvsJ/itpWYocRFyUZ1auKFqTZk8KYGHQbLGyiCby27v5G4oYgYH1vNF1X8xqWOD6DDv/75
D94UR093kmsr2FtqGiELM7Sz8rcO8gnvWOmdgnzlNavIl4icd14mO0XTIGhihoFuGmFKJRAGVXy6
c9W26AZX0i6oxBv1x1EnhrMVEIQJtsvRLQhKrkNssWvtgnyjbo08lNWmf1n0EfnZ3YfS7tERUxNL
FCPQUSI3kS3U7SihRn2qeldd8aqK+8P0S1d54dq/KoJ9nn8/F05AgAv4B4Y2Ea3OvNDW6bZkhJVz
AkLCVITEFgNOnYCnYsWr3tlW9UbDTXfnvt5tpw/6LM0NznetUIFlhP9ClcVzsfIwnwLnt+ddkJW6
+2P1J3AFzclbeYDo5BPjurEBLYoq+iKrLAtrA3OdoY7L/ODN3mXOZGwH4daV2A02oa+RlfdRTGeb
JkNmLOKcGnubFh6I0Ag45yJQci5+Ep5NBu5nexi+q1iO0iPXvyccyvB4tefwQlVTeBjLN9u+uAlp
XpX+UcGiXjanPPNIxVmN0DdaABpCHCDm2oRp6OKNV3jEvsU0qMwsc/i9iZv8U6Wf9uH6SoCjvMN8
lDGyTjWKW8/6GmXUCQGQGFQ5dY4lBqFCF1RcGivVHlzHh3DSUlQiGxA9XfIPDflDemEdf8YfhAUv
yGpX2i+bqYUIbv8KE01DF3VJhkc937KAA5SUSKQ1Pnl6+WXrEojbI4FddoaG9Mo08EqXTbQCG8kh
NSMmlEWvrMmHInnnbW6K6D7bjS88klpVkGJO8Yl8I8x5yg9WMf6tbrknjNUvoEiX+/dazSKumJA3
/8AMgwtURqVcnO/NpJKu+Itdubd94H5XWIU6J5+EqSRlE6Mxsit0B2pXVcJ6cffhX2zMx29Bt8aj
aUeI89FY+DXJaUj3xZpS+6ONqW9FxK4koR2CH6K+4D+mjjDdCgwLpUbRSlzuRo252vmnw3nBRHwF
/2bWloXdaoQ3le/eG3uUae9f6SrVJ0ImInNuZkfRhnl6ANCDUYtA725q3mxtD5thzjcVtL4SQBWs
vY7r4iroxvuy4eoFHMRn5UHbUHNE/VqFOzTY2ptQSXfoDfSyhRup6RHcF7bkrS28ea2v2XeI1ZEg
XV3H4ORP37w3etuh3ud0NtDwmr5/yPLik5rOrbX5Yk3W95NEXfpGPah9gIMxFj9E0l3OLr50RCvX
kksYVgy+XbPnIZ8mjQ95ujUawiTD9wrH8R43OW4nlDQc1QlCalagYBYVqaRR/Iii5ouGCuL2ayUU
gLgL7+m8boFm/ei5Zh1gFbA3seHaMnfhNswA99iOhonF6WxqKml6oEkaiBGvjjKOP2uYoAZdz2Us
zpYF55eeS92V4gtXIrE9/fy6OG62TZju3hudBrR+Fc4JWVvSQoi5pmWInxV8UcrVkYw+zGXUTSt5
4Ti05nNctuK/+FzU9OI2Mbc2zeGjHV1M7gYvympr9KmaXxrbws3/Z64Jb5K+zJCtAWvyjAMZ28L/
NKb4xmcUGAuf43lj5pIfBZGfQbc4YbMdXXXFPvXK6Ai0qDFTilSNb7xh1PE5YcJknguJCRUSG5Mm
Xpxaaw8ASm26fMqcT9QYpTEKghdE0Y4+X43043dFI1m3kw1QO3FRxYIQSdmuIQklhLpJVG4Y4c3q
RZ6CukzWVx0nYhJXffX31ivwVvutB2XBTUnwsdpyOS8iDeeMNR7U5zCkfopiOM6zzelFA8sty3bv
FWldd4xk5RAhlW+SlXRR8ACZshZJ8UO+FeIsqgiVhfMJdj4yU7mmUcXLqPxYmdBAwXAHnn1QO3+C
ySUnI0nuoyk1O8pMXAnUsZwS43Rdq42fts3LafReqW3WsSnkMGvhZI5c75rgLksJLq1umPHA1rRX
HFbz9r5Ye2R5tcfVbeIyKSQ1odUpJShIchVjMqMOS0OIDG85LL+P35ssv1ndi6fBpUJS3nEmk4NP
ap68V2RZvgkmJp52gnLS4b2TuskJ/tZ293/Ja0inp3gsER1ubkU/owzjvsThhjLKn54vktW7fl2g
/EEJ1NOAh4hZeq5/M2imnTViWln9yQhVaS9JT++ACLnpnJdBOgBHIiux8GpSm+ZlybfK3h2MqWxH
JK/IJyYZW/WNTLSFdMgBQNXMcoF1zgBhzeqDQlTkxCigZms2XBVe3iWr3DScJbM8eUaroBRrC9SY
ixrSeJ/BYGpAIq4862D0WXkKWIbGVCkBJ1tNXcQT53wIIFUN0U/113WaveAJXljVH1AG2fjzy/nx
s2sZPjoYMi4deztEhLU1TNOxL9VwU9MbzTBtzAXUd4pNo4Nd+SCyZja9CtNrUaVD/EFFXnj+ED1L
oZb1Makv0HwYCDN+nT/XNt4MoV0W94w1TZKp+hRRAKQ8Euqo5S9r/NNgWBGpwkt0PEQTnoqSQ+Qj
M03D+giKv+SZlKQMTEhqlnmz1KJyoAqd8Xvo95+sDNUohn6GftHxe6g81AwJRNaCMxrYxfL8UjmC
0kQZE1iRgJvMV882WjtZkTLYZYUaLRPpwFLMmSsfd1a5+Jg5Q4mEl0GP8F5tciNHpoeQHFmRYc9/
Amfi92OwFCJpkjzgNZ2ZY5dJ2LQI3t/Lv58D541Z0TqRJbaSVuQEyOukNdNTrgzwq08af2qpqK0t
S+urKS7lvrv48i5tPReHRjxSsEIEmZjdtdOh6REsa3iQYl2r7C1/gvApGLYcxQbCm0v0gRpUQAyg
aItnG7BPPmBuJjGdsCkZDtLkUJOSvoQGXVwXhePmK2q+HflUvmzT/8cyI71gH/c59GK85TMJVFVk
1TaKS0B16mKBdmhJUV3zwVvpKyxtCe0GAzKr1zzxMU5EOKCioeRIIuOZareI9mvFzc4E2ICosiDg
QGo703HWxb6pg3RDRp3yTNAZaR4uW8l6KykilTFZxHpbkRP+lHuPJlnq3U5Q//NL0denOH8gzgHH
Bb+1w2B+GFRp0Xvb1YZDitNQBtXCJxiL3Iq7dei8qzFTnuj4dULvYR3QX7M9ZETPYf2xb91fvYPE
yVcIe4/9veG5BO2HfWe9sNw25BcBKigPhPxLKQgp95e/hS/mMqZHgel74y9hbjr7DLuICbzMVyzX
fmV56Z0eS3knGQYfz3/r5yQeFgmXv4c2IwZpnRff3iHwt4gGtya0VYi6im9TDrUUcRYBC3jqH1Wi
3DlQFVTwPmaP+phQyEBLykxdMnbDSYf2Vy6W1Q6g+fkHPrPcYVUjN2BlMw1GzhrMuoWJN13UhWMR
j8hFiLtC1K1hNe4e/EEmasF15CXXvhwpXGbWcllgB/pb65/ar98bhTKjk8rCc6BCPEHE3QKCeelc
w2cWbJipI42DYZ48uvEKTKETJ6026EU5Cyhg/IrAKSpgvyExEB4AS0clDJQY3XuG2EeRvonz923f
X4nQ6BndmohQsC3cpUbwzAlUrxCCsCulsgtVeFasZ+22OoxJvDeQgJY7eUoPetJ6238p1+DEQqQo
teTxpmZCInkb9yQz7dHhJbfSEjOefGRQyn1IY6YSUUC3SloPIKFjMKbOX1vJ9siGYE1rAiPLQeGl
C8viQlPEnI4cMgwUcLOaT4bCNK1ilNfZfUJGhEB5w+I/iSrTIbmb6t0vKf3VeESM2thsxMWD/okm
B4ZsrZde9KWuiC0jZkjsKy9pBmZ3ud1syTNwzViobHRfhJx2MoG1M2zS8WyB9vyyrKHB1lBwSg8w
C1c1jDlBopVJzIZK+u6DOsoM2XHlsG7DGOVZNSwDKRdaAhK50Y79P9bOdLltc8vaN9SowkQC+Etq
dGx5dpz8QSVWhJEACICYrv571kurO6JUos+pr7pO2nE8kMA77L32GugroRadqnlyb8r7eR9zLstJ
V8FfRJ8LshWEpdmB1oLet6GFMSdQzKEGG4YFxHklr5xfMCV4aShAzwaH3ENzAvp90qu0u6QebCdn
SwUgFBSRwvVDLHKSKvndp7rZ1PP0USA/VI/3atBK//AmRXp2YbCD1RfpVE0zp+mBjG81yDRLXrEh
YF8hA0KcRn8zvx4mboE9lfFQCvdwY0baOm75GuaTJuTmF4KjayLMpJr622EsbNwTmZc+sn5U3cpN
ZUwhzcBT2WpboUKYNxjoaQ2ILzkemGc5lJzg3BpOGLtFijJxY5V9LsrQIUo/u838hsb7VkPkjkJN
5Anh3vh3XdoleDdzPw05ZZM/iuGViLOg6yT6VqThvfGNIA2N8uXdLryKauuC/CTifvgrRIEUJx+I
YNXkb1Jv8szhKFKGsCiRqsTFlh+KwV74hYNH4QpWqBGIhKNJvTwok/a49UkvmTVjBBEUQKOwuqUB
fR7gOVi99c2rp1tr7V49TiszSEjuQKVE76zxso2WzsDfjGjU66nwlqWM9oSqPm/iSfJEjbQdbFUm
9363XGX18smww2co+QcqHJm/2Qde5RJAJ+RjyPNHQ0un8q6bcnUl8FkM4PMjkZcuAhAXWEvQYqBa
nUINgTNOQxrE6I6U7+fzrXLh4jMLDjK+oQUC/fp0CCHIfREds6rVjhYYAGqoq7t0CO0HOUMI4BIn
8fVz86XSB04sNSLo/QoGxsldsKRNOXjdLn97YArjjvMXgZVq7TXtlUBL200KHpkmttxX4DzbMBq+
G2YPu0oTeB2z44pbDoaI6Ow1TDvljdQENZF+e/jeBbsPowudBLqDBo5jVMKZGX9PRlqLZfqqdklu
amKzi/tusthx+1VlH0Cu/+/wes5kvrv8QnGfOGmLqt3amqoSnOFgT7dxFVFzgobGkDytw+e6O1yu
Ov82L3EZVGPq5Fdj32SbR7GnZivM+y9/AQARp+SkGMXaJGDGjA0LVcQpJTiBSuvQk1Ex7vB8hzjK
7XyknNA5s1/NGByQRieyoZzAZxC9Xj8v/2WlFGjMr7QXjf0FA9KbKLCAM6EEsGevSliwxNifcbRp
7C8izcK5o32gEZ5gjYAs5sRBkYAdvmiCXYD3sq4k1SiItnPMG4D1OS1fX5QvtazIBhysd2FEwwc6
uTe9cKz8cR+kx1mKKFvQPgUcPFLJdGtKe60YIGMppPucIY8JE6BPyEmaFo525nM9ZyW4viJsqO7Y
z/gCn4AZ7Qr6R7Lkb/seQXiZfbXhaxrDfq4cjH2vZdwQcupR8VPpETYlZ2YdaiJ+aTZiyX0vTvKt
tWrPbOWXSnkQYQweeWguRKqTWzJf74b9ONTwElq2KJWxSBoenHVDyMP8KqnTP3U5aWoersni7uBQ
MGMVMS8EoFB5lyzxH+KRdOvpL07Q94vLuflL/m0vno8RLCKso+BiP+tPge3mXdGFzEiBYOR+R7//
Ziw4TmqU6170l12EnzUAHTmORFcxlghEtxWEZyOB/JwM1m2VptZGx0S7ym7b2fl25pW/VBPxqskb
xc9QprhPXzmuIW0/BDBPZebmp2h+YA+yid6HmMipDpBfe1jzINf9Ox8kUkwoSCOfjACHTQXj68Mu
ya/OfK4XlyJvW8gJI9dT88ylGfqZKPHjEGAca4QXqRnohBYC2ZkzmDbHq5LfplVzpRNAbjDi+fiJ
9Yd4DAPUcxFgf2Fw8kItviLtSXQ+tUDPOBweBpluDEtLo9DkQD8B4iQ9gE/kmeQFqiHlt2ikBUDm
KmQEg6NhBB2Lv51nkj9zKqPnWcGWQEjPDJQx9QmQE9RBPiWNn70VB1dwt6agRpCUBZ868kdkOCq4
25jZqR+bnM16au+NFgl5fz53NwFFw3mRzzOTcX02eAgeaiT6BNDIp2ss78quoEwqTD6WYAX66c9F
1LAZYkAbfux0f6tXtFdy1CFkRrWQ6IJiPBXW7oNIqQZA4AzU8FuBKqrORAlQREgdU7Q2q990uouY
oZNeytnXF+ULDCQXtj4LUg0E7dhJMWGRGtD3NIJ3Y7p6o4KhLuHfAO0JeTI0QppNsaVU8aJk+l7Y
YnZwtlPVyhhUfXt3oBGKfKZIiBscBawToCrqlFhIybrfyvJSnaRwVcLlz/D5X7p8UH4qSx28kMHI
CTJc7Z0iDPOVZ1bvkd4FX0iSnGnvb/yINkjIryEailt+nCAULgEFiID/NIpnCObnwciX1jBTvzDA
zgjmD5DuyTrZI0JPDj59O2Ck+rO6p/8gwUPsXdWR+lBGrSZTRvpxYTJmIAlc5dXk5IrK57E8qO1e
f/UvPbXQ47IWszhg8K0z4V+oh1XgTeI2tmfOSUN/wIxTKSzGUxJPI40oNFwWViAA97hcMQnlLFLx
8YulxAvnJH6+NrFzAB7MJU/21uI52RLGDCa7AqiOECpVScmMPd1vj05QGKvca3c93tddR4tV7q5a
N/+mFkjX33lb1Zd2PaI+bpYIAG6Nu8fTJ5Y7braL2xwmF1ZYSNivxgO5NSusCqF7enP9eZom8+Ox
/dHN8b0GqKIJyYJJuJZ5iKDIcgFSWSpWlDkPqKExq7kd8hkjCMYKwg4wSRJp7RcOL1UVJ+UqX0MW
SNRG/ONku+S7ZNUCNsHUBMbvBjrQzL4ryplUDyb5VJk+McAKhC9qqEt4vZgF6u/e+bv2jQAEUZ5N
0BKMVy1QUZ+rvXeNIf/WQ2y2CcazHvcv3Or//tAmZPxfqxVTWrsoEwBf9b1RPFy2/RuBnnr0CYvV
sEsjzlIxNLrpL7lSaT7o5fMGxO/94LZ3ckj6jzcRpm7kpzFDZ9iAaPbpklgyP2l3s5YEZb9NNRTg
IuDY3fvVanprTRDcACg4wtUOSwCsdqpw9fqzm7ycoQ81f/5/+FgnrZIXt6t2KulIHgvJLqfspV1i
DPJGXlc2RWKdJJd2D1Nr57/Zz/mfc2d/MtAV3MmcALj/qk3gcdEo4UlMhQZC9PRxVT1wdrjncek8
FMlOxaN4kGJVy9hctkKqxMUce3S8Eg5pjM1hJmm2+AttwvP6h89Fn0AlrnrjtDYLyrHN7aXdvVX/
PI4l6BPPCUKSHUADa/Cdhh2lgZbeoQZaeofHz4UcpLS+SUn1+tJ6Yaz+9DOdLK2gckrPxtfurZxa
x4V8vnqFyZvPD0Qf0ak4hjji0cQMIQ06w48FVvBCi2AQVWskmoWL20Z7B/QzAiXVHZWcRXFBLyxf
SwOuPuZZG78PiTS4elSeVyXtIpLrjdiMRgkhRQQBHMnEQAzrIt0HHQanA8ecHCkGB5hI0ZuqYX4h
UUKL4+m5hfCWfAtYYz4DvlOeQe76feK2RQlDk0vT5Tkk2LnYu5HANQ4BcDsR9qTCfKQdSXZf4PXI
vfEVrPFSNHOBx0c7VuaksACEdr/+5l649YXTM8KDHsXU7DRVr8U9eXTG+l/EwqX80sQBVggpFgJN
9zGMrRuNEyRSFzaoIa5OLHsH58FMl6mcjrX+uVb9hQEpn24tYw/2n/vMwA2afhlZY/NzdCaVCIBq
BSlTA0cZcpsMzSQgYBztGz2JHCpl7GdmSBi6CbyU4cNIWrqRGv680oQpm+zX3PqVfuD5DQAuR+wN
xRQWwdQGT8+OoMAQNWqEgNIsq+bW3Et2KWaaKyAY4NNcVeDxGtjKOEPWWo+S2ZzvcX5ou9bfe7Is
0beYfoBTkyHp08+1eJMz4b1b3gEeEpaYRuFti3PKu6SES+WRfhwWqbMtg9RGj1HOF+EBCXLfEU5r
HfaYWo2wrm2si4psjxvRCronNpjBRYIHyCaZ2aWJk5dA4SRxJkvTXdVB3ZGP3cy3yYiMo5Z5DtPX
/XU94LAz7JwHO0rdd4Rzhrd1k7QwtVGU+xn/CPGZuIGMzs5pQFnlWdgPHdZOY49wlD9s2AF8L4rl
GCiO64qfaqOw3HhM+jdWr2ywkOavntcbO+cRFzbORcEuW90UOxDrhI9cpB3RyYvMfhBuDr0GJS5e
U0uz8q+Ger+/eH23vVCVMY+Gui0DJoEoJzV2O7MTEzucP4qCJf66rPQ0bijs+J1qevW0AoyFxKl/
1Gkh93BhuIbeBSv2fw0rR0BzYCrQu6+yBjQmHSSWHeM9jyeH/E9zJ7x//Xs8Nztw+B4O4ABbMsQ+
4qQs8yxaxV3RAwYBuQsM6mpp17kf0f3ayA6lJdddrbtRB4bOXvXgj6wPQ396/UM9d4Q5+VAnixvd
aRLK3PlOons/AGWEgWoQH1kkc0sIidpPf2dVcqvWUM9uDT7L/J2QTB5glpEAHGNjr1GHvMPb2iLH
VfxjXRL9u7J7o8mEdJXnB1GG7XGyOSPMvmVCLXzt1EbZGho3G+MmuusTmyKiuZQJtTk4bGyL6bkl
pDFXKZMdBV/A6r0mTg+0jUMuowAA+Ojj/fuyApQpcD1BkVDsPQbu852mJ5L3BipeuF6k3BZkqNpd
Q9Pzcjr3hUIlQlUPCBeuiHg4lezmU7EKEnBMwwgW4msG/ohsjmkFCJZpzCT1I3vafLcRM4ZwCe9X
ze79aiw20tpIqqCZTBH4n4aW9CcQO/UaYpmGHcAcg4v/Ij3GoT3/92c/OcAtvN3jYV2TKqCNCq7A
3AiLMZ+xHpNIGSMa32hS8cYGNRO+LZqomNObIMABOckvSLBeOL35UIxvMEOj+Dt1HV52bbw0O24/
EURMpJK/2Btaz00Cn9kUTvvjgFKMUD1Nw2s6oF2BB+6TvUOYqrMhKu19sD/cVlN9K2WnhmznX/9L
ZwR2BbKWAW+BXnhy1g3rfV7D+aPdAPDHgO1KA0ktX1FANUFQ5IAU27qrEUb9ZgfBtXEFR7YelO47
L/M/njkiBKGfbjG8BeHkCcYm6+vk/kv33m4IHDKTf9I71Fbaqf3X/0opxM0D/jefC7mXYCIB1+Td
f+6m6VpmMrLCYFb2oeqD3xUPfeYzqt959hnFciZ1xDA9nn7G/ICFXtOtwetkCKVCR5LcDpOHwudi
YA9Ixi9uqg5Y9bwqjxPs6LgzmaAxTpEEQd3beIA5mtL0Mru2LKhsHBAe2v/RBa2J6P5e/+hYcr/w
2SPcxFT2YhN76nA2DEUb9tG6NKiD3xl5nKHXquVMYlzZvD+8Q0g+X3ohxC44EByRrL7F9v5SgyjR
AQp0CrK+kpDVx1S8I85dkPOULJhAO8bhWCb3GnEaOxNlscHjLxCAGAMAtFti9TINhhQDSgm9U424
AL4BEwRRnUSMbIoR353lVlkl9Y46w4gVIgA4gF6YdaQvSio7ahI1t9F3r+m+c1J28JGw9Uta2hkE
jj5oXZcr6krOKZTHYjF0sNoSnL+FissjXW2KEDJpV+J6/M1OGtoWmUGheQcsFRNH7JYikhHjwLXO
Sa2+ZthRxggWaKGuHW8lRtP0d+idtsVSfRBtugiD+/+rZ4FJPIy6GMIYjjsaQQ3rpeYS1jz13Yc0
Gx7yio8s2ujCjOvMKnhe/CoOQGQKXIeEcz5dwBZ9cTW0y+5OrZ0sEQzRY0Gl0nJnYSqle1h+tyKt
Jch75LqMYckXPSaJP6vJfjifUvMCiIjHDH48YCD09c7p4CAvFj9zsqA0Nh8yEpIPr5QzjxqqApan
inK9SgGcYlGKsKiHWyGRk7jxF6C65yAivQ08OVJO1gRbndoAeF6/qqs45FCauWcw8tBO0GIUMU4r
WePZzmFOCeBJop6ho/gVUzgc1sydCYSlFDNZLhrbC1W0hR++E/IZev13y4NpqRR0DbvxUjkP1DFT
eLb19S0ioEYsxXj7JyVhRQ/s5lAOjyYqCWUt8LGQeH1SW2nzCYwJ1YU+J5CufCNhE8ecXdYZESYQ
PRI2XVod3IYLDXUC3LkNtQZAOva9u6w8kOPLJcIJUe+Zh0IeU+NX9wyBUBolEL/9iPc2YuGSRM5D
TYyZ+MhCkmSnIHa+5ta+g913hmQLSosI+kZSXTK2PLAYWxYBxZNuI7HQtCgtOkWMQyU95DdBYtb8
MlnND4U9/YU0Ktus/cO1RiXqObOyvC3D8L1Y2Cq1lHJb7vv3TTpQE1Pj9+BJ3IcBmIU2u1SWsngW
gUSntGy+DQKSgeWAmmiM0blBRglyoW3TNXDmqK2NNTN6+uNz5cSnGnk8eeR1N3rhjbi2orZyZN8P
8+6HxxhEolTBHob7KY+3Cnlot77Iwz3LD4gSd6aAayUgiEXGcDK1EZ5lrYTeOA9Dj3MER8dAYDAU
+OXMTfICtw2yHRvVWa9DhTKeFg/Rvirp8+M71V86vaWRKRZ+TC0sofYU22/+Fo4ijoLeneCJx4LR
K/df9nN3JQKI1XDXgXqdL9ifWblj76eMHXT66Mo4VHQb/gvnhfa+uEXSMGLG2esRkVAmi2H5g1qa
fBaQueQAswvplBiu8j8RMqd7WoQUkY/19gVOG2JKvPqkfSr+x3lg6gW8B7NvThsGKYKnTmlDy75d
ueE0CwQGoIPJKPexZEJFpbqWStD3jWsmU0BOla48KnN0fYj9MKTOgzHT4V7+hTHqCzcHQOsKBz0Y
5cHaPungPCSKdHEr786Mw+ngNNqV0t5euDGYOEpvEwJfyoxIpZk0cfIfXfjvVm19U1SD7vYzN5pu
rKclGXUgGFRE3Af+fqcj1IAJWJY1YXQnvXWijFBATamGxgBb2WM5BgbMnpLCevHSdxFFgwpu8Rcx
Q0YZreqDzT29h557rqx94eylGwAg81HhcoWcnL3WkHbTISwqM+IVfCD7UJGCNboT7KQj1kaPXkin
Lhoon4RJIBnTMOOy7Dae91cqGgNoB74VvD2k8pmZ4LUxCOWWGULkTOex7GdJ9uwgCJfEaDF3XJEe
dPrBITXmTSfqJfwH8R3r3H1QM6OSIVi1f5V2/efocv4FvHzlXkCllceExPo+6nbhI8ZvgqNf4lej
n8HERHeIpHMJzlW1z0kPwVBOOX73Qz4auo9Eky7ofhnMvTHKaQvDq4RKmoq6yKATRtn6o9UvpLWh
qM9+SLIjc4cOBpDStwFN8X5nwpRCt6f5U1ugqbkZB4gnibJAg2XZnZgMccYrGlMkjfMQyD8Fg0NZ
XFhxvxV38FhdhDcx10VVtcZDV2Z4kivJNkUTd8HY0qaGRXezWPUntW7qgGUEE04gHMrTQt8y+s1F
0iUbplCXTnqv7atbRn2AyEvWKv72+hYxliknW0RdFaNjXOo8MM+nZ+Hg916cDfLOodvrDqidIC9B
u3lzHHrRtHD2KW8aV/7CIsIIlYiIh0rpVicgh08/cB4MTw4gSTFIqscE1HQLJq1+DhwYJeDoux98
1WZrI4qCy/MFfdnHeqjuzGuSpwPXopAQO9x90BSzLng/tJka1YjZoAvfjqtPYdZ8Ntp+eNTfj4tf
9xkvDIc0nbw6kVtrj3zSvlApKziGh/p7B6fDRFqoy0dab1x/KFMSxKl2uPxVgeSrO5d8Q2WK+M46
abV/arffHi3GBRfUpBTpcoYoc56D+PIrQW4CmoSdEWPgp6/EKyYAoozBvXklhkOMfappIplkCXG0
F4vT68sjCcXMR5FrmS8gcibAtcY0mpGI52Ef5C3JydKj9iHm1wSwstoMngOFQf+/A1PSVdeSht4f
1lfi1pVWkm+qPnmX7Cm4tZNHD/+iEtMC6lOqCl01KmBDaIBCMZMDBaxMUzTZ7eLKMLKVuykLS4Yk
V8VO1vDUQWLAjXH5Q4eVmjuRiQ3miC+Dv1se1AuJxqtaaA6X9/t4IW8e6aWEMXm6/NU6FD85x2IF
BUy4ilQqVYC7CnWFKrHX98kLJBZNMqIVQ0UNXU5jA62hrjgTp/DuKPnCrRG/8Ue2hVpdib/U8IsB
axHCsFQlRw7l87qE7aokmAG9NQ9qDPAzFq5alN22Dte/ySNG/567wJMcKKrZRFf+Ba7ICxe1kuXN
Zc1065SP4dU7Nxt6i/nGGN3oiT3ynY4HpA5RKm0ddthRaBMa8EnVjnQaWvLS78DXOPN0nyNkXM5w
VziC4AzQ7D1d8oFfjPOhiyJmxz9PIZ/7Qng64c9jRzRE2OBDCvDI5IJ86E2SJH9q5m0wqIkEBB/C
mChBC83apptUmTMoEHWsTXCm/YW29IX2D6QH6S3u68jVjCTpX1XksHRZ6tbe/k4KSmHpdYy1/h4/
Exe7TuZaYvqrtpCzoTEokPcr79noBpgS5niEH93hh3OFxQvvmc9GJUDjzD19SmO2ujEgga0PDaRu
D5zqS3yv6lY4vyazaj/lcNQhWranL/Kqk1iRLEUaKkZadNKgU19FW5R9UZuiZNDcTY4x4oFrbapL
VWl0HoN8AYIGiECOz3OFXcks/+l6yLOD7SUeFbrvJX8qk9pQH+htcHh7U6TBJ2PdlHGZz9pdKXAN
sJlpUDl5EkxeaHaTi24J7vXExYSQQ9MjYB6m60+DJ6V3WtJSnT0s9PFOLtUVDHIbQjCHxjN9aFX1
LpTePLxLynkT7PNPq2K+U/ej+rOod6BOKkh+1j1ymwqWr1WTGB8Ls1yokbsZD5CZpgMmzNH6HAoA
J7oHhnZm+72wlGnXHIYXWiu4qz193F6Ze1XhlPs76R7KQ35Xrbsr3RSmCICqOSK934Q9BWmDPXGK
Cw8pb8eMBiJZ2IdhBJXfISO7TpjfoSzHRrPeyIdIparp1XfHmHZPpOiie6Do+M85eoCXxPlC/aBx
j05R4mGBBp2nfXDXoaMmk+Gr/CJ1uY2wWlUeanLUpSthfZcSjSDKeyvwKsA6bpHBA5foeWTY2Do9
XQ5rljGBrnTEiBRPCZBDlpRjGQSYF4AgiNNlEBT6TX02yW7N1mM1bUSc0OU+RBMGnJTBevaP70FN
MwMMaUnrcSa9BsxAJh4JT9bYRQC8CotoYSdo4Yn61cFaY8Bw+YgrquY5z7mhyXu24vmKaBvl7A8p
+lQk5uUAAjuVJn6g+axLco8iVkaNZmUrGngHVEBR8d2fiEUZI4gVx/6Qer2bQv+qyvIZs+I+elMU
c/nWIyBl6w/I4hobW7q+b+9Q0z5Yif1gB4S/CBwmosvZ1A7e1hHuB51b2BfjygrJVgFS92wlGgBw
+PFiX9UpOHFuoc+v3JgQQxJ/7IRt2HmYY5lqiawIP/7WltwtwY4wlnxAU6egik0eQj92EEp0Pj+/
wLumUILz0uz6TW2R7zLuaBo1jKgS9L4VKOjVIW7Bjobkn7zCXk7EB9tjQB8wJEtmpu/hrEShgS9f
oIYlMA5BiWM/+E20/Db6ye92rK8GnGgXLFXhvV2eo/GzlR/Kgyr2nMeBLC78A2HcY7H7gmycCKCx
KK4EtRQNcT6+Mo66pcLgDtB6oe6uw1hSZoz/TAwnU/95m8y4gLek2Bi3Sd+ePgrL9CIGwVnMxdsP
iBYyfos9cpF2XRmQ1cLJK+2Ianl/X82kV3Bgcdr6w8rb2o2F+fRhvgjwP+R1jJ/7ru7uxoX/JpVJ
O/CU0760N2D6b/OYeJyKjmBDotAWHLi6LXZlij0dA5EDgvkwFA2SFkRlaBcVZD8laY65cUjlp3US
7pP8tvZ5V0Bu9PV8OvTUdFZ+xSSI9YS9NU/PSEKwrl6YCgcDODrxO/hpd6QK1QvrplWiRpUQomSE
RznRSUuQuRdpHAGAHgLyqZggXHa80/djKw0Tb5AwuBBuhBgWRcyQzuf3XyaT+4Dy813tsc4HDzjB
p0OCQkwfW/2osZHxrTC8ldImn93ypsIRZsMcJN0cYnt7QMO2qerDtJ28/T9GaW1Jolbl27Vd/9GS
b7SoqESggH9e7wTbsWwqiB/qtlJWl2r9BHhgawd6d1a7v5CwYyQvDnIg0et07sGFXba4gg+rEQeq
vf8A+4G7KZvLD7WbTe/bVqqFfEBTatO01Xn9I8iJNaI5oYIv3B4NpX7/RGDWRTJ3YBRZs78230TA
I3olgkLxfR1x6booCg4DP0AJn0R+eR1mWp1rq7sMSyKfilgvOF9jgrtqyFxTNoBfUyWPZVHh4b3b
XxMK2myDBo5H4dfMhwq+hQt77cpNG1blslZNuOOh+AdOnLEn2Lxuau96F0/lJWMFRkvzbnWjiMaw
LZOrhInXpij4XR2zkCvSCAkei3kBRebCO+kpIkmvjTbdOoCj0k7EmmUo11JZpXusVz/jmAPViS/C
jL8fZvgn42JIgz5ayqZ0+II5h85Qq0Cx+ZND3KY3+/Twzw5k58Jbs1yLdbVnblb+PiYFU6viAO2u
TOO3fs2nsw8s0WNeDGgUVlz8qx2S6jdhJtL332H8850DHUxjO20K0pz5MuNXwSvWSCAr8YR8ncRl
ifMR6zTPtkXDN65dKDdCwGt3v/7T39nlpXVAA8oKY4jFbrBnpMS2xd4sfFou02yP9e6HNri9Yr1y
nPS3ztSkW49BF4/GCq9yjIlyi9+41JyQZIXRU3a8tG4P3Sy3+Lmk4vAxYWNha33syiEj08eLtt0Q
2dthxFtJKWHraMou2sLrye0a7cug4Y+sbDZlZ4PZxL1NT8AHrTp8bXyXt4A9DZb0tshA7AzfHS1C
JaPwCgErWb0rBnE0mRCQor657CbYAOLlCKKoIaxuaTa5ipgXtGNBGNeeE9yerXq78lswi2rFJx6m
v8acVeXHBNt1u/3+mu6juKgjbTX9HO26jl795VrhHT+VOKgCtBI6SPEsFD4FiBoELGT/PGQGBqRL
bhpn/fvYaFrcYOI/6Qi0ONiThd8X8L3Dnd8wLeIf2PhwAC8N5JIWuV3n8yYysaiT1dW8YDM+4AQf
+O9tZzdfxKu6v8yqhDS4lA3U6pILGORXjrSv/dxt83kfXi8O8WMImdLrw3wIocfubTpYMozK3tnu
h6EhsU1rG85gUUHV6vogu7UDdihdzvoiTCfv1p5ZkCKAkTpQbGvzUrKlBPcr7Pfcjh7pcyTJeTN/
c18OzqbpizsZxnpdEG2tgMzuhUdr9Ty4KvfYq/WuA9Js0usg0KpdL/xcF+fAQ8t04wRDDkY4ZNft
IQ63xj6lH+0rrmEbPTaHOPG24eWUzGtCCNjnebz2cbhvhptqD6+tWxFf4OfB8C4MiLDzcELZwoHB
xTjqptvOImDsol7QvNa0T7/xndabig7jsk6X3Y03uF8CmD7mvY7pMEV4uZTNigHSEmyypNjdVsDg
V9Z6ii+8hLIj2FXLB8tVmtwuXd047vjN7R3rosbMdtOGCJDbkPrAKrvmzm+XbhsUhwhjFmd/7UBi
Ieo2bLZWBF+sOLCLrJmjdOkoTMLD8N38G0uekmNdh8wc2NX/w2xjl1kTd08X8z/c0pKJ9dUVYfdp
LOviqgs6ZtguL0uq66RzwttxVYTkHU2r3/6nyjucwco8gJxmF1vjBWlQvJFk6K1EvDkDnG2962EV
9qgPWudhtEn/W5RuWDfLQ838ZwthaH2Oguc8qzChrSHMBaKUsu2Z+nPoIqesexdh+tF03bf5YlJG
iNud+CygR16SItk0EpF6EaT6i0F3Q+IEuwaFWcrcBpvHvIjuzTMTseL1fspEPD8t+CGrELrr0o/Q
iJyKdb0Jqeq+X2M7ATQgGOMYTCFXV/q+BO87g6aJF0sEmJdxjYNbKhYs2bufcHI1FiYyFqQ/f6cO
QWNSGR/6pGwYHs5E7YiMfTvtK6OTgkdyHeJwq1GUkaysoSOnzY+mcK/zhXs/tP4QwdbQlukuk7D+
fpl4y4OMRq0i+VOIk6IRZRMt1k+YUMFOkCTUQSj0UX5FsqIxTR2jUuDRr/JaDLj7jVZYSg0JoGln
X3+ejgk8OnmgRGmjI8I/l2f6zOssJcAs21eZQalFTVAjHcIfNoaCSMk0bteYXa74wny7AvKrpNJD
BXNELlCEavve0dTEbAkNJXVV6o1IqSDkSSSBYYGnldQ/hC2mbfjezZatX5JZLrM/OmBlroicqDej
MY3JtIDRvBy8jwCIG/WcSvuWdYS8tKRwMmMKvGrDkWN7RumEw48IdGEV3QuBOSDPXduHt4ZHohGI
CQTIybw0nHjyWOQRVB+4qmpSf6lKsDmueSfWWHyd8MDYqMcTz0TBHvLnTkIV9Xw6fmVHmBQHGuYs
CgZiPD6uoKzEx6Rb6e6nKHu7eN61OB21x4mf4aSJ7j75GcNhuIY4ROrx6OEG5EiuYishsRJSJS3A
6687fN5MhoQrqI+H4e7Dr3gKR+QLwwRc3qEk0McLV9XE3agzcSGQVaUgG3HqhQoVLjWqTJP1QsQW
lZQ0z0g4DrCTg6Zr+mcKURMEgMd6IUT8J0tEd5syD7sV5sqMmuoDV8iYqp9jIUlQo1R1cYbEgTFZ
cFymhYVLC/EYtcNwYQb4GzE2KCH7Il7o0P/ILF2Qh1DfMOPwhjQnm2b9mZKUadwtgUOCip6A4Yqf
mSAgMVkIYEZaNsEnjPqH9LCVr6DGF5q0iAhSQSkQ3VxqTjJyq602pIL9DEe3Dy7bofhgJtBQKyTr
VMeoBrbFR0Zzf1F0gpwb5PVX9pyjg/USsDLUoRVKeETRT1/ZsI6LNbF+zgdB8RqamCwbBC5CkAQ6
SjZhODqQBvWkpSb3LUwDOH5Er/Lgwf4CEvcM2WJiDv9wTX+w8hm1nmjzLTvKxmX0SV5Gc9oNqsWY
m3MXfPSpolgxnVypRxsFd89sZaLGllxSc6i6jP/oICTRQQ9fBWnpJJRpig49M4aQPTOD66y1r9Pc
eysrMo1izqd9Pp/+QzOizuPRIlNeIz99+nit9dDYo10VIEjcEfDPCeBl4lF+2RfDZRawdjVCxZfh
JwsqPIC+ic8ip29nHJiPMahkcHre2cp/NmRnuI7DAZkgcMqp5k4miNTmVcDVxG4FPJT3vAoDZaHJ
JxFIaKstIr2nMFubYarhvjMPDuU8rntaT9tMBbnDzL5hn4gWIphOuD50EZORI76k2T9K4ftpLCYH
GzEDNU19hNfsPeQkhs/iGic+sUliNZENINKOdlY+MzFnkisGgoZPsoPRPPM/3hNg73DbcQhwgf0i
VTT/GhDkljfWKYpC89LqHCsOD7WGPLaVdNpJTcKXp5r9WBDjGTrgNN1IX7dCCsCUS4FakpOcT/15
PsyCSYtGDq8KxgMoE0+Yfrm1D8tE5kg6YDUGkiRnXB9pn13LJdfkDaoPeph2NV2mjUcpivDFcL51
Do5f+9z/25t7ElkB4tzoowv5fSuPS2GqJrbRhmnEuF5D0rgur7r9+sxMzjHKxydlAd9DZm9RAOmW
/zvZ3dUqn9v4EJVvi2Kht20v0n3+IaDDG4+uoigv3nR5fC+3mqJjrg3bQKswsYGzxGy3O/4D7Fzm
0D9EUZCh/ijupo4sv5+P8JwE9yJA6yyrd9l7f4IZJ3aLjG18GurhIMop/rg77oJovrJXh+/FDFWB
dyy2NMJ3Q5Q3N/JB77z9fYycOx35nsttU6X8VRkYlYD+vPI/LIt3b80z9zlUeSoEQ+RJqzu/d9H9
55dLy5gXw2v5qrV7ZLziZdPF6jhV0o5ICnoL+vlu4hoLMJfixkzWux+FeGPhLI19hFksljAShjN9
50t/1e3SWniKcZiJ4voYwyVbPJ3PXsXHVYKFjJB1Gqkak3uCZm7IlABcyZ9VFaqvUrX2R89qP3pI
uV7fXYZJ9uzdR8hxnLWDO8LpseOtp2oNS+5444hDoXgJvZkhpEZNUI6AQPg7kCifkht/bvmc6Ars
wuidWKS2T+EwOixnxuKdx7wx9wW433UBpkyyldHqARyWRYJU2FoCSV/dFM76Ttf5I9dc5baweDMs
yyNKhutwdVHv7NvSS6+9MSYCCoBm3KuvPEzX3XoPfRZgQSWY5t1W+UNGJirNH3+usK41izMLB/qB
EhoxaPumagLc88Z4d2e0hImD8bChIqTvA8oPucgm89Gc3RCmUcG8/uCfy3W46QNSfMlj4bynRDs5
1soyzvq6hIkmAysSIU3qEkes6J3yHjZykYXphs9zlZ2DC/2A5kB0T1vdaz3RqsoGtS4RjNUjbg66
W8X6M4Zk0xxf6LKSyahoryJgnPkSz+sCWIoBs1sIa/CvTmX2XupB/ym87p06aTNnIKLxpmh216o1
xT01o7pm/M6/vxEGqzP7UYyU7GCbwwWU0ZBYSqZuh951LzX4WNIPK/S+XcNE0BbixBEL9b+Z5yMG
RHAQQb1j+MIE5uRd5M6872p3/lg7cCiY8+rwlmGcfGh0oCkMoyP2k5PHaMO7dPnA2vsma4Aq7z9Z
XfYWLtyZeb4xFXq6OZl/Ug/wdCFagko+/VzDigbGXehDlNymbtLY4upOTjCm0FBf1EsNzYuAXSg9
8WP8kWazvg0+YgKkNK8S51W1hbg5UuMWczAyygtohuUCxJ+3UOXDByfeFpovLYCdMyGWUHDcgzsl
rdA3gPextx8UA2bcFV1gJ92/OpN9A8bimCJarsoTcY7k4RGmXAMkKJv2yRj2tmD88iFBuYCh6bht
2vRj7e9u3K64Hg/pFmE6OkQabeMgPXOkKyLIEGWIHfHt8b4b9rtLESHljyq+sIQD+otM0tsoOBKW
skcdrYF7S94UsguoZC0yCc5ZFStLigeFO39+fVO8UMRrXE0pB/efrus0/XbJmnLGN8Z7JyFeWMb3
soqSq5HBw0Vn0JGnlnJM+JjSBxobXrghmuoOs7gBMK7L/9w9lbScNfopR5piSvqT9bRUPehsaTMU
Qvcj4ccj08YEhwP3iBgpbMSP4m8gCDfiWxjSHQ3e4kT3IoLI4Fw+JzlWOa8/uRcKKkAJ1F2SmHgQ
Ik/bn3Ra2xjH2R+UH6BL52g/ixRgTXIiwQcm9zVgnse9nTRwXDjeFEaqFpP19SHpaeu1rkYmv/Y+
YGEwMODuVnNYc7c74bvB5VwUcS1QVbg/t2mfO4W5CDYIq1sTUYIG6JQWXdXrVblfecW70CfKT4ws
JmY0qcvnuvaZclIiwW1WvTr6UbqNQipvp/8K8Z75GuBvRiFLTpbKEx0vC5yvAVtMp+6vsix8450N
gH0+WCfzFRq3njoqBbwKnx4zi+vFkx1nE1NnpspVzVygdlakJHchnUXEaeDvRVxYwDLFbUx8Slx4
bELSarjlSrExYQ26mkco9mbZ0OrNdbKdPYfIKrD/HftfxuIk7jKQSXC0VMoUDEYQBUZ9sEGNVTv9
K82NYLTBO0fTfE5ZhwwoPgl5GpG79p2TSzcYPKZlaT3hgsbUoYimr/JstxPKdOPdRnsVkl1VgG9A
TLvsFI7JujFIkSHezayhFAAPtZLgH+2JHMa69q1JjeSeEFXw9X1h4iKe3gNRBLEkggvDysJw/ukL
apfl4Bd7p8c8ECa9xiGJ/RdpgVgyy9Gta6CaNv8Y93ERqBZMU0Obc4esRPVJBptb+Z9H6/CPoGbE
skyaqaXX1NQWNSfIryoL6UN8UhZUQYnZJDOs0Yanj2OmkLEkhGmYipt44F36HuQJ23F++AODHqiK
l3YvsgoMIgPOUVKr6s2noNkC1OP1H+JrSBFJXSVSr1QlOfRWlSbnyfTPwWOeFYcIaArSWxlGnzwz
9lPI3Re+FcOwKHC+F5mjC+DZxoyTxYASMyBbnD/XqT1u/HoPwA84pKegSClFvtc9sxQeNF+5UU1O
1zvCQ9aFZzjSNdW7mDC11IRJ6EOABa+K5G57KH/Y2J4x98ooeMDEYC8kNQ9QhCntFjMjVLFrx8H9
0e4CNNiFe2cIKDCeYWarCn9sQNpyV19V0BW26siP9g0KKoWjbgdv+B/xeeVF64uvHn9jgPBjqBnf
i2Sdxwz3Xl+Uz8EULUbFIbI2uVDMf/9XXw6Xo7aWPnT+z+QBMNkIXBHYqmVLCh6ZiQeBudcReaQv
ywz2ozotwXNLA04kIFJB6q9/uuc50Xy6FQpNoB6ov3j5PX39CyZNaWG1ttFjhQEbfRXduHRsXd5f
+gEyowLlNO9ErYtfMWbO4ksTOEB3KhyoSBleHykRYP4m0BPzAfiLzsamzjIuQRZGakBFI4I/bh0K
WGWENjCIWfePgjPAbWzGEaGCORpLnAT6i5vSaXej/fcvECqfwb765j4ytEjfHuPZp988T+MRZ7dw
MJHpArnCEbGVakZ8AIxRCOCaMFbAPqJduRj3nM6DzmHkQpjx6fw9H+VuyIZPDjF9rlUo5wdEfqCJ
Tz9XO4frcojXA3glA5Y6pDatLQ3AfOrRDpWanziwAhjc2h7DtXoNytNldQ8Jizt0Xvp+G9frlh4+
gv1O4NZXf71nqDAky9U4MZUnngNmiEakdgYvaCy4s/x+N2/7Yb3bVuuhuGDMtya9nGvX3mss0BNc
H2eYgTkkhsfhputVaSawZZA4iJ4AxUTxbOFcp9dM9t/X+IDCbOJKNL4Z9YxsbEf4u9KcM36hzgCD
doYRZ2Fnp/VVbYLhWUD8iK/kk2RCaSIfjr0AhIbb0A/ASHcQZeyQf2vdsroQsxshn/1zUJ3QpHq7
Jb6gqLkfB1W3FMd1KfoElayqCbvqv/s+820/5GDGgnt/7XHuXkF8ZIYOa9pU4P+PszNdbhvLsvUL
FSIOMRDgX82DLVm2lGnXH4TLWQYBkACJGXj6+60jq64FKkRHd3R3VXZXOkHgDHuvvYZ6Ix5Bw6u2
k7uCy03gdrgHRAwnCFK5k976hhOyaJxvRc0BkiUQVt7fnofqeC0GohtptxRHamaLtEpCxnUxsLyy
Ce0C5SIrN8yRlMXYwwmHgKpTUoNHDVQEhagcUvqBjozjEW7LAwSWZ7KhNdRk7J1wBoNVwegs46HY
EoOSiek/tF9QanmXpiI3Y2B0BWLBcFT8jw2r1Mo40CKLchGmEHOqAJaHVN+ICTMSbBY/o17eMcm+
ZsxC52jgQHD0LxmxB5tzXCk7Th5YRcnCZWq0g7XB4niMJhh4wmjL2jUXCc3DqVnyJ9cDK6pvshWG
yTBE1zT/OD/AN3PWI8QiirauwgxuYgpN/0wxid6Rwwgi2wrmUa4xWLkRJrcD4Pb3+yvD2IugdBbh
5PEfnTZcLB1/6gQe162cb0mkGZmYLAmhf2y09X1H9VoWogOChp52Cx5ZiHHe4yadsKbCCYLKkaVy
eJ6hOvOhe8IgUkc1O8mrvHHcTYO5aE6DREP8USe5dDI26Ag/ObtcEv5VfOUEcA4wyDDsF3L2TLZn
iHOUbP/G/SclA+25xzwkAsJ5fZ7BOKOn2/UpCcU0U0sAGkRbpQEa5fS3I0mqR9UDcgHOcyqAPVWT
uBaqfjRQFaoRotaq4Bi8/9Is0//1YSvtKGMVbHWRxdlJ8G+Xc4fQxpl8XprtpFQHMqc1MRcBAzgf
ZFNaCwla1FVBVPiURTVXY3jdD/BaYDz+VBSJ4hLsvQbJ12YrYtuENciZzMjkqaHpgWUbksNsldfy
6wSk1XShX2IdkVMJbUTURmJ5ImO4zABcdWtGbqphPJ2tNZDRid6dh5ehQi1USNs0RDLd/kACerie
pN2wesEg9OgDXn83Jw0dJ/Uw95XZ0EvyYD2AcqKw8bGkfAElZXyhhK++BFDLxmvMLk/7nWuHU1V4
zN/18JPRM6IcXyKBRwwPa//1cxUrJNu71lvfJS4HRjEtEAmtywlvkKh8MrVuNKWR9UkEfZQx3SfL
EQHR3oOYcOAAm/NWN1wZ1nAtakYgdaE3UbOBawVT58xfOVtLQMDYD34aCW5l0zNLgVdGTlnzlXFG
du3v+cNqZwvdtRi+KyyghOwLQ8mcpm21P2/SXXoaVtRBkpz2JZ/QLzhOIgeCVb1svooY6klGyyGS
nWHa4sNoM4vvqyqKztHElUdja+afFESDMs8E2OOCY8MYef3qKqxHOY1jHCelo2RsKm7Ii4WARI5q
6ATRJ8LvNA5LRO9gwsIRoUpUMOkflGIHVwoeaDIz4pQg1Nzlqnv9YF67HPstYRcoeeGRJrgWnSa7
zeoiH+k4zQTZR86FU0dVYhnfkQ+NGf2Yd+ovlXxRjB6MZlH0ML+tPUhOuVuvL/MBi0gH8pExHLoA
7Q7ti4ieBZ1KisDutHWSu7JETGpYMrU3gO458YPZ0YsZx/sc7flHR8xOlCIBpu/ghFaPVOOlCgK/
iJlyoEgYu+YMy7YnM67T86xaJTS5aoOQUsCWYFcHQCnJbm/wS+VPrnNKW+uXVnYQdaloTpyMRZln
XHmIG0sfh1jQJePo702QI+Udy9oEMMzqHXO73HfS62hnu0jTXkau+W6tSRLu2IsyycylUctgFlDa
mFU1Z0mnai+AQZvnfn/u05vzJtL7pOcCrJm/2DcCVgF51OXkkUYk8SGv7vXHiEuuYKw8SOIHHDjM
53zkrIrNMMIgLvYXNfcO/SA/IUndmEixbXubjFOGiJkngI1MfwPh5DIa2WtobNZXZj8ALjRgfYtd
g7CPP85v+X5JW8GnLCacVdpFDUmBezbqDI/sGl79AKsqadDrLVUE5rtnAw5b50GxXP4nqRArTFzH
srLwe25jb0Nnmvg9nLuR0o3BKWYmorpajr2/3cQXy9iPn7yaAqMjvucMZAG7u7QZPniNTrUItmmf
QsntDeWkMzKQcuLccLxR8znptGpPim06/MXUCO6fk7c/M6w3IdxxI5+EeAygWgq2q4tmvyu/BKum
vZm8ceQRq9T7Nq1xvDt1Mt6QKENlCe95itO7sV7iYRuub0Kx9qt4153+C9pUVLqV59xam+WQesI0
x6BFVQm/X4jsRKpMeE+GF4ocalbchTncyHHYt5ZLpp5PVYQGFJK07pP4ujXJoxhv1imbW0D8hYgM
Y46MGxuQLQ8pWvtzKaHGwfky9OGzg43s0CIUMLIRg8nT+ceGdAe5qnp44DlKUrwBmBbNBs0OyyUr
dtn0iXrLbLJrkaU88YyFjgv+l9ZW9sCKULPuWGF8WvJ6Tm0AFT4viqGRQar8enyGmjoMS7yAdTiW
Eg308LVkd8DafZSzjpwk5RwpyEOeDZrOWScdhcgkEANbFjvFltwbRXLCWBwa9a9e16pmew61Pxg5
vfUhSaOWTZw0pPN8u25IHW9V+djFgOtYSkK7/vd+mj64jf8gVEutro+Euk8ZBsskacUN1fNRZAxC
rXhuB4yYwnb42qgmqajTNNwNltVF7jofJMizdifMad8vy966D4IlqSikl/l4ws0f3nF3q2YPNfsT
gVRgRNgUJAAiULR5xHJEJhIOHI2aQNnZeu2xoXN5FeVLDt8lSeOnaTiEgA1ef18HTn3NlgGt3dEZ
5uv9+iFp2XHqLE63tFe3y5yM9m5YwILP/qpdH5xuTeGer7uv9UCpXo8tfkAZVwq2CNQWMSxPviis
ChmlyYco6B6whIfYuuPBvFXSnDNFYDzU8fx14yRntvUR8d0ZN/Qa3E9gjsTs4Er/GI3UFGvIC9tt
fkEoR/Uh2/A3JwWXYTm6Pw0ME82cCxDYU3xVSjKMkC/YSMU6/mfysIEK4P56DkfjsDNcPyzVkOX3
/nc5SMtgg7GtqCAMGCvDzNnpgAURvOYoHD9pGJsQvGM5MKMm2wJO5A8CKKfkHUWLS9bp9xtw/PCj
1L1iEAjAtuoxFpSFtER1P/KUh2UO2l6MIpgsRcTrzO3Ww20DuXMbjY/WKUnbPt3dJuHmswDctvUf
Rt+gq2EEL9AXNl2drq5NXz9ZEgXjywgKpCpaZvyMiqNrIk0/C4b1YpV8HVZPovFwQ/+Zg99B189r
xncbtswCRS2jhtk5VqGyaN0VebUiD7Qm/MtdRrd6eDnZiNqmdklDQ8XIvXgWa4S3Sbb3Cy9AtdUd
E20KaZhdDCFO1mJJuvz33H6KgVmNtZn3nP/bVyjSftnNyTVJgWFSoudpiGkCL47hndX88jI12ckz
0T4UjcNfYyCiZ83gapkG5fQOKA0cWflOCoo5shjUpsyeOwLfg44HzInh2OxdTsHea6IdjhMiNVoQ
M4KWC3e37DjiZQufgGMDEtl8EsZcyZZ5Hq0xtdEVUg7EApqCokOnqRMlRYZxTkedwHDy/We1rcvr
Z5XY341WDC/4r7nqP0ydzbrfbKPbfocUsc4w9MqntqNqLNCcLNH3VC4aFy8smdjBAzwjEio/w9EC
AVPAWRExygU9RlmVbGDjKbatHl3gWS9fEYdB/Wm26wzJX5CQD0or16/5+5OO7SpZRFRNAIMBd31K
wxp1aHkq/BdO1jWGZ3U3/k0A9Jr+yfmLY+1rnm53f9FRUCIlNSKKxuFE8+Dw5jQhN1CdkD1NjGBK
lZBpiRBCgiyoUCicwl0OeAxcBE+o329+1P26uTbrDMdfgMjr3q33V2UVTlDWFv5jne7XlyYb/acC
MAGZbZvdex11XRo37WmbDRXdcbY1aCnwX8yboTnD9Dy9y6rpe7ShtY4cQJ2iyxJUxIhVrqpFsrwp
ncXm0icL+TIxUn34GwChNeoRkD1qttaZbgkmja6tdu94H+vOF+ZSYn4IjJQT3HGLuckvYhBCA/dj
+tGO7tcI+fGhFc9Li1QkIS3Sl17bj6GJs+BkQFBv4Etj1yZmvLzckor/WWPcRX6Z8IA/CNaYFxO0
2lzCEQQLcCUa71l/Fu6qdF3thkIerDfyzFWWip41x1RAxkY1fT4/80OVjn8Nq/VHHfMyEKWOxTl5
+HDcVuuACKr2H5NTJdYE8PLm8QnF1IVQf4Ligwq5KKaASSSOAviqJ/Ab5nU6YcSQ1ZBUL0UuZggV
wdOxThAZ/4UtrBpXRHo/gu+Ml47mVhqX9wCvL3WtUi9EsvepemQfpOOtZ+oknpQsNcSuRgZqbbph
YD8pTkixIn6OkV7RfS1XDH1F4xBxRxihrJ5CcFFxqN4/Rw7Gt7yaiHgBbkEqPwYcuiB/Q7UcbNn2
cVjzubimJQixFRRjDTyvAfAhX/ZAcTv2n1Tq3CVIXp2TCIhNzJG8wFrF2/zwFyIJ1IzIGMtoApkJ
iNec3WM1ZkdjgC1D9ffjD726ASjm5jaeC1QxG0VOEagW9Vt4p3SgxrhXUCiedCWIzxctdDhtGUdb
0cWEic4CNinBfyIg9X3/IM6oj7glGuiWYKk/1Yz45PmmOa08T+vMOekzbqHmcej86WRyXcJK+ITc
XML55He4iduLbh3xB0PiDUCFxPOzbkOsDS0s2XBbPh9DYeud1dIDifbImon2/AOghkTY4UnpYELa
VN0nZohQXzQ/dQeWpBPIDaCMkcUow7alo8iBGETL1UWJ8P05AMp0jG5g4UkbAVlNQ2HhtApnFvGS
rvN+gu4pLFBMQ0s+0KxWDhl6hTAIbDy5HZrCUyo23LA0Neq+lNBRqJY93oYduPLxHUmwBjIkVEa0
vRnM5KVNtjelG97ptFBL2/dYapFsEg348sCejhpaY1shurwPOiNmH7f+ILSeHfprgmGtNPmCFUe+
7P0843x7f58c2AjMH3QGcWZx2O72zG5ulQEu3qXD2XWyWy2/6C/Q635NPMg1xBniES9MGiAUX4++
ND9FGNeWNz7Xmz8BXZRA6zJUlge7DoacDWJkLoWMtR/5a0kQGB0KKLKy1GxXJBdADiQtc0ZtQZoc
1pCzzx8VtxzGQ35kRHBw5YRU78RNRqGHV2J4gHZD4tl4xW5BGDv806hWTA7mdFCJkwlKMUYAls/n
pbhXi9zB6JMWwjCVloRCToRahhVrug7BnrSs7Hhac9CjxdBBr6GHVZdB/iJuITz060Os2q7KNK6R
Kv5+P0phg5EM+4PRsgiH+HoqHmO57O7H3r1MYNMgXPppe9Zs+u5k2DTxYcLiZD9+fn/5WNbmq/OK
S5GhBqxwtHcYdcy6oTBaTcWUFhyzfl/cRAFdnsmYhuPOjlTXqf9K6i1lEt2RaeN/DGL1M1k0+T7W
ZKGAsQRYsI9RMfrs8r72rqdOw6GR3eFFQJR+C/yVT5zNfcTAElPXnyXTwqsI14vTKEL3SX2R3pZr
ME2mmT+xNFoATZqfUUBcgi19Qgyzzspy4Z56TttfVumyviliBK42daXLwLDybokovweycjJAsAHf
g5PRbbIrDbimXF01wGTiUpJmHsBw5R4NCtDJ/vpNIprBDxqPTLSWPOXrb52Vi/XSNJvdXbBIvgGH
X1hwghtaTY81EZoWyNoWt/aywjxRx7imKpywX20U2y+zqEJi8/c/8xu7JpSVCoj5ymBSHs4ebloG
XdyO/khEKRMYiz+Lny2Gv0wCNQrJxXEXZqSCtuRQE9lSILo1GRMLSGiYWnz5OTslOS24bk118Fm8
9vef92DgFrrIQQNogYZwUGCw+bLs1ibsKT0e5aLgT9sPjNmWVETc+QLuQKhu4JqfR3soNdDwRUSy
4whxBafiw9bsb6TlkuHg+092QKDDY47yEY85i9BhyfL6M3e7cdlu+5weC667DDLFr1Xee5Sa73kv
TH9K/pahVR4L/8CjREWwjJdt55szR5G2AcPek7Dcov1EkqawH8qqGko3ScjncgyUwktSKV3oAMH6
f0G+ZsNV4EdZRiGBaS2FxG55Jfea93/lAa+VX4nxPlxv3j6s1rmb1LTy2nZqttOzuzki0IQQLTnH
22Kes96md1OPgk9fCmZQ+ahysZKyAqBRCOkfeC+r0321yTj1eR46daIRl36gIv+3qpCtX9VJs6Q5
RFQp9a9cCKm4PotrvqjzL9PWZSWrmKdWArdkbvsoxnCbm8vtMruQK1uYT98nuvvjB74lfM6fL+Tp
oMiDWXJDvX6+cL0Y0PXlIAw1JTbFnVitMrX+X5kuRj+rVCW4Klc/gGiiG5fCVTRE0PwfWtH5RuXF
BDUX0ry8XzXl1jDZwgwIhKS+yqDCCgaGg/Ao2l0HNC1gyjYN/KFhwsEXkmp8ZHUcHHXqV4gkXaAv
Z53Ya++3r+DUW/wxgD0/CzqTojQi8yfZ7r/XQfNouboUATZ4HXK4fgCgJSwWxDZwla/60DsriFzO
+EzHjZWsidzrTwDuFAHyGPzEeMoZ3YTMda9dNStD/jmdCyWwNZiD6aUHw1rkRz5ifR3A1EsH0XUf
LUZcYi7H0ui8/LFCt6Olkbu47XThl/df3oFRGzJd/OIjgiL0v5a28fnt5VV9sV6mO89QLHLo0tio
ItcS6fGmqbdYakj9Jx8YO81EU917sDBQJHM8SwFSsuNi5q8+prv+evTOnLF/sDmeq/4ppPmp8+AW
mjFwQYizwHFc/vB04CesYBAbkDRXtcNslaftiuTHgZ+gtjXD44xWWsxnDi/yLsbvGqjY89nxr9UO
KPNJp4NMdgsXM54Bu6TjOJlusdefHgYE4qYAOMKwPGe1sBeHZQpDkE+PKFiuYX5Elucv1XrtjU+2
0i3C3bfV3vxt6XzouCQgwinlv6bJb9WXqO6qEKJUKd45wKXfjtssW2Bk/qQheenEhuCPeWD6nXft
fuGNbfCgtPjOWHvqsil/CJyzIB+xcZRm3zXczqtTaAJXfr2yhrdSytde/I+QaumH/AHDhErLB+UB
ShzbpATwASS7o8klNvbc9CjqudoRhX0Wvolnxj8vXnq4Ut0ny/BTZL6uCIUN6hY0LTzP6R04vmgE
no8nnoulJVfZBBEDksBzr4kvvGq4l+m7QFBNhKw4yyeAjIGEkIRo738u4RfQs3JDC/RB/Ch5h/wF
tSIk29R/WD2ErjwrTqUotu4tFndgsvs8pUEmQdOnoFqb5sN/qAD2BLo9O7JDDy8ZKqQVqXY+znjk
8M56+G7w2aLOkD1IQlOKS9HTOUnKbm9xzaETrnFpcNWOS64oWrxhOGhgmmrhy3K/3zNhqTlHiCew
DN6cv1EeCVI1SUaqusmq0FVLKUH6OHFJ9818nTFCCBcYei+ZJHiznbrPGcVSYt2ql1522eU4luf/
c8kAbIN1eRctygsRYNTFqiBVp6fDUI2RXP2Pu1Xa/J6D52KmL6KX/GFn92TWLhZjVPvDbbfrTwZ/
4oQAq4hpCyIqq5HXLfsOaU17+Ggnuj0VEaF2CdD5dKz3HxQvqqzpEgdCm/YqoGqVCvG6jfTLpBeh
bRKzUOYQdQ/cyF/DgDkV6Tdaspxx5H2paPB+QsvIZwUYE64kFwoBZ6ox9Sl7OCRFR6dL9jYWavda
sZJEawKkNxVy+tqjAzq0YBAxhyUTtWfhlnORY8ZseBYl12Cgkpjxp6TaOVNWlf9ZwJGDE6/SlMxm
+VnWG1kJRj0QX6U4Dl/sG+6MPsRLmhA3iXM8KRZkYqzMG3+9vG03H50p+beqBFHOoHzcOwEinz0U
/6D5mlWw934NKkJoH+/vHIYRh+sNiiefgDeHduFA6Tjs95VTpvVHEfgMk+m+B2qSBzOSYdWQutv0
vPpVz6UMKkwIkAwFrrXVSHvBSIezATWkVQWhI+w93hZ/L9YwN1YHDnNfh5I2m/HFbmL0sWqcK0IU
4d8PTypO5VkuWRPMFPzPeRh2qwAPS3TKt2BctD04Hlq3CVjRTMmJD6WdYNRjiC3XELzOko9pYU62
/v7WDv/UraE0k2aRov5RcEKP50QCG1F//wtzvHfHn5K3Su3Sp0vvFELONyH5Hmew9FRSu0HoeNDU
UyeB/OB17JsaU7UyX/879zioVarqStfriZDjxAFqDIxvEL6+kJ/yETIAF53c0JlKQA6B2DZhf6+j
Ub6cEhb8QX9wWAFGGu1J+WR9R2b7txo63l+1MAxpEFrwAPpu8MHxEMVhBv4F2iCaBK4W4YhmwhNC
Wj3rvVlTuA7lpymgk+SjWGLgkXX4xrHnc7OiMEMWwvBxdoJ7qx7jrNSEGCFDEADr/3VR3ihdyd5r
RJ77EHBFa6gbsGJmPiKIZTswDU3xBEhWTP6OPNgb7w3aH40LEg06mPl0LKODc7LB58Ec0XOZmMCp
/CiByksyT+kbYkc2djQqi9hmGvHEX1zyPgGA+ycb8sFA4DiFzY5kZ4dyELg4UyxA15h0zEACPCli
p8Ml6W5Is09Z4X2VkFHHowwANCERm0TlhVivOPydjsvsLJ26O58jMHGBgFEYWOcoepV9l5yuxuWV
V+I2ymZVcFw+IckDAZ4E5A6wzbkMO2/74/2XbC+1V78DTR607iUE7xVff64HYUxSIoxsjWUR75ui
Oo+jCvUT9c+Kz79DHyS5lPgycnFQ+GSPETbOaeFdX+N0B5Mk2XKwKnomkiNWxcVI8TLtvuwW+X+T
GNJ9nVHZYHGPMe2jeLP2d4cSrYOP+xvsS8OnvHUg9yMukEWAqPfylZFjrvSe2sLORjgXeyHDZ/X9
t3AI+bDQdMGCo8hQY24AVa2qVbsP9w2+MbSbLqcdcwarfAsBdeVejVbWBskuo380XnimfyOV7wN+
7poLhM/EH/LVniH0+poeY316uv/PkUc92BVIt0Aa0RgxWwWomi28LNuGJuqTBq2qdFiAdDJr0TUg
yEHfSDsFJgtkFKJI4E3AaqQwZY/y1/hT8MYZYWkSYRyc/TiaZdwklbB8o4RaS2KpiX2FSYPC3Ksq
OAKlehogvl52DOlB2eBsoZNiI81qLWflJVu3iLDdZTvIhhjRdm107/3QIMAGE5XB5121/zhF3blt
mn5N8DTmLj3/PoqHS3/VnNpMCOag0l5bbjKMNEEsuun6bfxNTZVIE4xfH1ULWLG8dT/hM/Gp3v9A
/sF5CoEpwL4APgrnFhDn659W7FbRfl3ttT04DZBR6tvkpK04aUKyHN1CyMZSfh+mYjo+Nd8SySBh
Fq07S1e5MG9d3zmHv7X7gLTOlWx+ZminG6c9s3JCMS1W8I9EvJHPrkZMOvtk22SLVNpfIeQyposm
/ilQv+QKaxM2YvAPyr2e7knzLUVcaOp9vAU+0JxxuQicxNpPVklErM3eSLlvOUS3yzuysT/KPEUt
WJ6FV8l2fQqt5UYyfi0CDEsBx9yS0o1mBYhXkXCCgH1MyfWpY1jZcAxxJJpEhi2wVOaSMtHlS8iz
nFI1gHsJvs0QL23S6FwFqEfmRYbEWIJ/1QtlTOXDL//DduKgM5r96jn8lo8ewXJFfNfTI1u9mbu6
xi+HmT5NKXkYdeB+YJiG+mS8kdVDHKQPqLCw3FZToQ34IurR1f/+Kj1EfvR0EagapP/ABHMEHgVU
sXWGnXtni08Gh7S+N/3GQ4gFNqH+wRYlDDdlaCbLMSvfejaJq7sHpWeIgGAXMC9U88X3H9Emgc7P
CPYQGSWwz9hNs8Jk8uJ4kYWRb8O+9AJtr6NBv0DBhDigsvuhzr1c7q6M231QaWmWWK3RiKvjkRuU
xvpO530MAoZHcFeiuvjkTMWXdlVcSOxeia6SoahYYS+8jqoH7QkrqIL/pRZDDeiRH3ZQ+PPuKbQI
HoBeR30zh178oEZ4a+I7NgY0RPYDlWnIaafGUyJkC1EAEyW4WQjKYDx3m+z4H0SVipKSaFTRD3ku
6z36NC0fpFFPSZxfEjxHEAAKGvo2bXSZPFk/c8n68VN9/8cc4lv8GPp/lGFcm4x05pvb9GO327rB
XTJxbXJ1ClcRdiL3wp5DxRKH2b89JjMS/KprtvjWxMzBcb6FPUTIzTGh6wGnTocOZQ3WTauQCm0u
j/JajLTz3nfslS6fHbNiMJfUtFc13AcYzBKul0xerTkG7gISYGP5Q/4O6AlNq87l91/WG3UGsXUL
mN3ArRJuzV4WnFCnwZi1ucuJd5MkziaZcU2rabdLFnwkL+i41BHQdUlILd8GHyWRkG2REQUMUi2f
KzpUI35VhuFRk5XDqT6zY44f119RIfLh5s/qpeFu7XZM9Y2wYByP4CiJQan8RR0QJobJrOiwHMMz
li1u2yxftZFwP5dTe7V327vnbIwRAkMWKt/1XiagR96qgJnZQSGqIs8olH0xX4LePmzLXdVGd8ge
cM/i6SgmNK6TGYOUvYJCyra768sKjjg3BHqsAEJuIR8HxNe6H/XlpxirQ0w1FUMjHZal/kGueP95
7SR7/rwArsyLADVD3GZf34ddM8TNcgiW9mawjTzopYwJtDqtwQyrQAlJAnmeOUrQdzwm37KL+oWA
y7zA94F0Bspjzq+e3kByHqX/RnTCPfMN3YT1HvsXWT/hCqnhjiWnMwIU7QJfy1P9Xis4VwNeL6tP
+WZxS4N+IR6ALda1BKGhaTbxzGcRDMudJj6Kylz12OGy/ao5gP4Qbe7nGe3wVCS4eLCeX+rqMfAg
fW4s3GFIolD1YRUHAReNC85hcD98djSi+y+E5mCyigz+X46fFU0ZYo6lNyJDApW1FjgC45lySApL
QIES5TL1o55Lh837X+7AiIVDBXrx//9ysz1R4FwT4uoe3logIizMla6HXV3/NXibGxGwkTE9Ckn3
cfOSTsdualCykiBNO5HgRJZUcB2X2JiIaQ6MgvIo2WBThdgAniQ3VJ7wWnm9Nif0+OX/Ron66mfM
SpOicls81sPABiraXg9yExvnJg/ggMiKbykiArr+vuTcwZlX42wBesJm5cIrnEXjkyPvV//gg52B
AQlJMcx8zIHUOF0gDV851M4hnqeI322/iSkaqj1kz5h/AYXLkkPAo7VQEKQlJu/LASnksIdmL8Kk
1lLS7i7bat2cSMrm7QQt4qJCxNBxGt5bVyF8hufrBiR8rmqb+l0V7Ca6E1tT/bIRxhP/K5Sbc3Ut
LwpKeRwJQNZUSn2+dsszSUD2nsdoxm8VUpwyZMTLjSI4GARnRGQYbwA01nNpx6n78D08BoTT6yAp
vOFkvU/utK2UK/sSElmPKCb6NeICS0alzTAN8nrZQ0war3O8DDTDLA517DZLkON2GogweM51AqLT
hFsHqo6B/1shGy7xwAyQvZDndNBuOfuxaLZBZMOFSMZg+rfusUbEqIyW3ID7KnCsH5mziO8IwiYv
a8l5BDS8lLEScNuUUE7999f0m6tCqH2oETyRTbOGffL2npvFU/xMgvhlN4w7w9+yfhP7VBGIxmGP
sSosf4SZkVaF4EnFSoUbStQ/mHe80aAAH4T4NUPb49/NylB4zm0ZU1raPCPm6xY3Xg7pKXOeO6Cq
kz0bDePz79I72RYTY++ydKC+7i/seJ0XHHJa2ATgo6zWN18coyXQCGp/+NKz56tW4y5MFtH+Ti2i
PaXkWI4DoCYS1oVGfEbdd7qaNGnrMzqtNeQ65Ak6pUQEPl4ZHcjOdAvwzuAu4E8YAAO+vr+naOXW
1cbx76SUZkP8x28WhPtCudmDASqBm5Gq6nrdbNbkDPc4OzqBOqQzQC2tiibp50QqZDXe26BdzihZ
VlghDXJc3dcai6ibVR9vWsjtsoeSVtdU1NIULqLlaQdWxD4oT1qjDCE2Ch/TNbjPp6ek2H76A6PX
twovZttke8IwXATzpZ1t6sUiX6I1oIC0NHHBZjn5QCWUBQ0SNFiw54khjhvj8bqmAKGu0AeTak6K
2RdaYcUMSUPLLssfO8DwP+BivHXvgXXaPFwcm+dBwtkiRQS7JHtTB6G/UXIB1q0M5mX7xJVB9YTF
hlDMHAmTPaEXFDtyR5Ul9ktpePyItm9qfvEBwwZhBJUbDu3skKi8Tb7y43yySm0V25ZwjwxMnmIK
Oxd7RDOiZ7N0sDnmn7Q+5I0x81kFmGJcaMCWEeM6dYTxCHvqKEXWiHI98CYQaeuRjazaUOXqkldj
VobBh9SMn0Z3cSdISXNrMZnte+CO10dT4qbdXbFvybvC0oQwaU4WrTBm0erTDNTOqDpmAUdnswfk
f7Yc1VIQar/xs+ZwRTemA4VsTsrTAzDZJ4EVlqS9ACobtyeRj3DPocClPak7PMCYgvWj5p3EEoB6
onIdTkQfUiUsAZAK3AiS5VnNs2q7Rdvwn6hhGsm2tFwoCh/9QFGJrGn0jq3nDdQNRssT6xg1CIJ2
vPSH9UunXCuIiFVdoTj0SRlbMqgTd8PZywK3V77h0Uz0N9AE6EPqdREQ0VbqmP+NI5PtU2gyoals
UKS6H9QAn8TjMRB7E3LvDVmtPoNY60sJWCAXCutEx4mpWY50JUUP/TRcssZRKByHAN86yyNh69R1
3NIL60r220OGGTZHK9yFbzX/kryRYfvVstqQ+6ucU6VrVMmnyE3o0+Bw1f7nnhGyvPML1Lj4qt26
3r46d7bmGBAmFGm283gycRQxBoFmNJv6d8wrkqiZSPWDcx698HOSGEQJG32KNs7amxdVgUoH34HP
D0r+wsTQW1Nx2dFwvV86+LpIDp4Nxov15cPpbtYoOqvJGZ19SaPYM5uXhR0Xil33ikIGxhBfRaF9
KMek7bgR+WPCqF06xYqA3GTFZ4cWI+mO3jTCU9RRAC5a8hZFYgKsYb5gMlpsK9tUWoB6OEtPROkg
TrW1HCKKl+PmtI9Bmqmd7PgU4rh0wsePRE9H3vzHW2cbGBmsm2h2JBZlGO7LWKmRDtuSlAJN/zST
EZiV+yTqMUmbqJtk2qluWUkM8svOB0Vo4N4Ah63mArTsacI6zJnxOrwhEi5ej2NdN6uwH3/dQZQt
7uLdvj0pSyi7XEQI/pCKfX3/gx5y3DnG6CBhZRIzQvUw+6CFuxk80oYoaTg47Cwa3YFGwRJVSnce
0UfntL0lOpKGWZiAfZzPS/zEt/KOwYACHH/irdsrkjfx/hMGb1zpxCyK0EpRiIXP7DSp2ApeRdl/
J9tlJfWpjNCT2je8jKGH1Bb9scII4GEE0veilWiFWKmLuka2gtRhIpb2LqJEvpylYZGwJzaQVqCi
nSQJGbP6su2XXzQb9B284qh5FMucMPq23F58BTOwDynK/JQZgWQVJDtMWfdV7MMs+2/fVCdpUV11
PupCdoruSVU7WiTqyQXpvv+a3jzPULvguk8ELqr72WuaVmm1Ht2E+5p5jLJAa/I2rUBu/awZkTOy
wLu8pr/XitO8DZdVpag8c4XoiGhMjjzXG6cZfsgIDVdidUKufX0ZhFy9TYLEncudGzKDxbdF1EJ5
KW61sDoBn2qcNQcUYqyYeshdyJ0JHYeNQzQo1hlh9I8cFv8PD7cg7IbjFmoy/kuvH25apwQWTP7+
oSnL+2KZXyrhRFNLG99AuDZ19Zep3TMNAX6C2GtrXthyZoEEG7aphbOZ4BzH5N8qMOjNGIWQBywT
1PmzjSV158odPugawGz3SdHVqun9jfuz9MRSR9LR4VtiGRui1NQjphIEFot+I92CmZhBQrjXvxdG
UcI86Jk7CadSaSHEXvWHpSyD5eaQgqWZdEpGrOAaISbCmvyLNaO+tCNWVheLmmY/GE5AuW8hSsCz
xFU1KvYQSQzYJc5CFmRlXKa45IwC5v3vdkjUhtMOSRtvKFYwCp3ZFVltUoDiDL9alc06iSUvLEdy
RENOZtr7mhtApZfmMj37VZFS8ixJesoeqhBVH9KBKekmz/gFlusl66+dXOzYGWjEyaWCvEayThWv
YVVMt8utTzJNcd+t3Y0dktp5DS+kCjBuyxbHnKbeQLxX1AEcfDTpGP9aHOW3IgUkoRkaJ0tsX1fy
bJiEU4SgfZcNlwSkL8QTuX9gmvePyA74Fn7i8HvyYSSvki/yubSEQKYIY7F+6rPq/P3v8cbhw3My
u+P+gL+LYOr1PgJ7g9KxJYjYsqI5fF5wYknxlbwgda7OY2v3D9Ihda51fQO9CzkAbF989O44FKKA
fSmrhWBKWCXu/LkqfGQQhPgRdwcVBVR3dVfliB6Qvli2I7Ykh4igClSvrDdkOVTcEySzitypkdUE
1em41vQNngv/ZDYHuWmudLKzd9aVrcFLxvXvrCgYNouN+IIwJ8aT1nO0dvCWZi4tm4KRIpV32YMs
SyInolaRhvdO+LNnU0qLIOsI2bmL+qaKUJxdFdXyIJwiFvDO+yj2o52NsEpk6KzEHCVqWD8MsBNp
lSc6Y6o2EoXtNAdi7x9hFhY5fV1NrRg5wjKk9jYLRqqv10zntGvTdgm2AC+EC80Xya3Y+83T3o8/
9CjDNDcp8Y5nvA4/lFNGIS6C0YS+aK6nTW6p9xx9+pgqsSxxjfHTFhfINnWA9sUnHZ5EIhQJQW9L
5huqZXQEhtnHZqpO/c03TRd6Dxk1QTl+q3hkGKIZnCKD8WpEeJV0KZCGeYrn+CxG4zocQ+CVqcWg
huJOkK70Lda9X+SXZnzSQAKSOsIEUAhiznW6MMq5CQnvPMmYBSkNyophJQr5g0C5Q5yBAgpBFgNw
dIwoLF6/bCfq2sWwyKM7cf5lSmTf3a+WTKltasX163R+CLlWey2UwcahqIZnACQDyfcPDiuRny2C
yMDEQCXmqhubLYIqhEkPcSuwB5yVU1B+ivNfltCdMtiJKyg0/LPVFWuS18ftg32DrAG1kTXPZEMM
mLLr7FZ3jPIaVSvOo/hCq6IxCRQxmKwqa/VFJ6bwx9/x8rA94B3THzDvkxRzbgfgbBOIwfWCGQYV
mKXZcFnLKVXUISsB5YBbGv+ECIuekK3l52rXng3+CJZN8o6uKv1aXdIChoUS6Faq1ouHocZNF1az
2MjGRa0j9jRaJMyJvgog0QjN+tDmz8noVdp9lUBH9vSWiEKJoqh16b0EIvW4u1sMCTAX7taTZTRz
HpA0C12ne5CzjBN3D+2+uKbsfZJcaWLAoS5OdaywHzGcvZSCAHX0+6vCOqLMVwWQGD0wLThOL7Na
NlvEaZIAYNsu8wVAUOeoPt3v1/+W2L5kQKe5lpXDM84ocFvUClVJEHXbk5ACRxo2cVwx2MNol+gW
u+xhPr34KNQ9Qi0p+nKYF+pbtZ58Jmh21FShB8fRFnouPvgQA3WT2hk9ZbRAT6UP5wt6vzXMSXmG
JlX3MPEdxb1zOqVDtBg9gicAlzJAP5fVpobmghIE0YhemTEiPV4+vrmzECiBbMDNE179esd7xX5T
OWEV3WpY3u+wVPGXFHIozIP4ctsH9xKYC9PTEMtkKB+jHIaeLiFL20NXKoqhhrxC22U6KWK1O9La
xNGmvQLj43yGqCeliI/HhA4064jOhOM44PZWLRTBXYs4rZdsrvlwoBu2yy7qw8qOCHVUiJOSxDjH
DJvHhMwjTVg0LpKESZkmCoTVxhD9v3Oz7GSNzs2OWChxiRzHEHdz2wXtkY7nIFYCixJGA2KVIRED
yZld7ERbcdjReD5q5VlDcyh3+td+R9GOVMwOylUxp6t/tNNBum603gRzMlk4l0O/bTwrzuPpWc0R
YgHQ4XsTQsp5f7e9VbxRscmxDvPeCFnY65UymWDoAhLKP8itofWcpzEmGrhnXCX3RlXNwmVFZfJz
zwCLlXhWbH9YtUTT7k7cLIBEvr07Tpl585svMXHAQw7nUODu14/WweGmTgLHNA4R93znmjSYM7Uz
u6i/maKUewtYGQjR5oo03q2olesIlbTn8cXl9iS6v4AhIVFSYkgPc5wbdjiIl16UmCjMk0IGrnOz
gGwkXh7+TMReStE/YLfS4BInh9yuyu+m7fc8pELJ8Uiym44OTTNYuQ8bCdzl4ukP4WUE+KARt3wo
bNJSD61QJYcwb2VxiDMqFCIDPxc78shi0LHw6ujlZ1ApQAHjfS+YdM3e+NQnYZqO0d0mr8+yZHdl
Y2AVUUGUnHFhenFIqmhab693q+RS7/t/8JsYur9k8MeRBNvwHjwaTRD1PCl+uLO8frTKSdarGM0X
TQaa1ZjHgGasOx2hJjGkyd+lga3B/Fg01RJvJ5PjKcHZ3ntUczCMBSNKUqN2V9FvqtxsY4SVfoie
KENa+v7rPKRXqbbB8gvBAAw7TC1fPzPnWRayfldYvOYI97mx8PcUAGVTPX7lHYsxqCGczgKNAVTn
VFV3u3MLetD4m+R54s8JeJbKTozuYn8Mdz7ILkHJuMB4E9YSfTuw+PxZ0zYtiPJiFpVwkHbw7PVy
1XkoKbFJs4cqHv6rHyBll5iAmir4NdNFgdSiSwM5qSnVASecX6WMEDWhJyJsWo6sfLVFKJMyS/2J
NIWa1wgDkgG3Tj/RhhWv47fIDhh8kYD1T+b7P545kgDAIsNRzUt31BecsqvuqwDiaYKNL+NZmc7/
y2tNGfN83HEt8TzDo67gIx9YJ9BsUS4CAxctIChBJhyzD+w5m7DZUfZrUaopkZuNDWmGx2s57zrx
ceYg5QB6KC0lRPFbDbO0ifR7JTdS7VYsnJuNw44CVs2X7HqRF8T80/hU0SDvP/kh33ZJf4lPuwdJ
DeLnnAON5csmqxFDWAxFPC670wvz3SR8rOhiKLE4iKsz6/bHs5YGTj7TUnFZarj5oqdJaKuxtsdH
fv/x3PmLlbwQUzLgTJB63u9spB0ObVDv8V22QyRNGqR71ILTlS96qvhMZGxeU3F/FrbZA8eqXtYk
l6TgTzWeC5DWT31iyKTaU82r6a6Erqq7NAn7A0hx3mlFAHbMRwDTOUThAs86mhCI192YcncXrTUr
ZVfjUphTcpZUHaL92Z3OLY4LtzUtl2xNmlpRbiSsF8Pq+KT5wGlIOlLeKIbqcN4xuZrXg23H6U03
YtmnyYBKQ3iiMbiDajxnyH+Uyk9vVVRKCxdatwNcxRH7lAwSxbvWNcS2PldxJe/HqOb/hiePymPd
tpbtxJuWX494tRrn6Y3r7NJcSkYHVQtxEN2cwPywgrL5/tI5INran+oTQeujHgKW0tL6DTWb+jjM
1g4BvWIz1zFiUCI9JD2xBGAOUH+1JYiDcpxmUuS2coSVQYCgDQ2GYX1cMnugztIz4dSDfwtgLlfC
7PLKFowUI/K0bCa7BmCeu71qAvNZd6qE3mJSGykbM48ivLoVq1qkioRgczHw1aLZnO24exryCXHq
+uxFISFJpmwDJlo8mSqJPR5OxUNXHrskDopFBt3oQ7kkcHdDBjfXJXnbHTjSjhmYhsf+Gq1jvQlg
ezPNQ0TwMsgXUdjGEgS8YM62fI+7ojQEExRr4WnH3/CBgIcnAxIGRoC/Itdebczfvrrjja6HuWVl
oQTRviHadVhELT8rLF270A/Jj47a/0faeTW3bbVd+xdhBkTHqaotWy6K45ITjmPHIAoBooP49d+1
Ni0/EsRXdPLNKDRUIm0Cu9xlla97bAypB4140wwvKygNMpJpUHJgk5NbN5uFEAXySldLVQWhqo8/
GjYPWZ+aJ9pM7D74hJ3USzTFg7MwR+XowOcA75kAeoEc+vy8ftKrQ5medA68nMd/ksZ+/A5dpxlx
IhroP8YVrcOYYj/5r4SK1KwTBkngMiMLuKer7xVwU4w4DSwD7diKIQQo1jQX/k1J2mnw85ODxQxT
wogAkujXLWtNWZZOCTrCjUFxVQiHGwOWxKGKp0VICn6jipMUWn/50ZEXRy7OPXI3UlhmsM+sDHUb
TtdeTw1xmaI11Q4MmrWGK7n16zM36N+NuGSQ2lBaoDKsNTl2MJDd5HabIR1vrV9C1WvPjNglEdlI
/q7ytfoeIm+dns7Hh4jeJRMZiQ7UFB8/7Gay02bn7XjYyBgYrgn+H/KBk9hgTk9P3iCidOYZflFr
MELZZT34L+ps849KO4ato+hB2ThFjefn4pPKunnID4a32M+sxPGzqPbrA9CKUpC3BxXBvpbAglEp
S8MbQbWq62qOZIoHrYdjLH16Bd26dYLq/cbY9LcfxmQaG26OkN1UQQIa9/jWKbhdZ7lbm0oBnV30
r4NiK7LNe3viFNhRSBL8a0/AOUPLz9doaLd2w8/50FcA/XyPmuFqXemY235QudDy+bkTt3AZ4SyH
uXjCxDJ1DwWkfhN1gFK3m/5vTu4Pip3jYrgjAfhgpNux9hhtwAHKAoQfDrE9FMfpdCXgSbayGFG8
yADKZE2O1YFvFIxQZBCFhF5sYx0xyJhhRUtRDTVhPFiY9+1DYVBs4t+zHPvBSnZaOdR6AUbVW1be
bVv9Xe+dkvqAm3DsSdMjVSALu2YprVyWG5u5HzVvxj2NT3RgP+Q5hVG6YhcPL1pMH1rcjnN9HC54
5Yf4SFa3EZaX+nm+Vn2tvh6+xeuvC4+aA98bvvFz9pZ6NDCrW4Xv5QWvi48EPePxtuWcYNelRviF
f/nC4ctceL2+ycfhAuNrrhEE9Xa33CFeo+oDF+PmAhYh/3d0fbjk9ddFFOuLh1cuTFjb3PJ5yDkQ
XyeYbesTsg3OtLJgj0KQ/YJrLg5faRK+/s0aYJboK3x6uObi1wc3kmtuLa/Pz/0nntqaaZ7yJk91
Jwp6j5do2Qdg5/pp+2be7+erXTBDp/eZWQNt3IDe04hBVr9t36E2lZ9tw4YW9vpMfQl+CmMUyGVy
Ncqz1Qd7PxlhDolaqtRjlklKgR8w0pCipYHMRIaoNqZZJ5L7Jyh28yYoRUDQpqOCdNHiTSSpF3Sr
GQkWbrSNX+wFGtjdJVrL8fm447gTb9aIkttg3zhTTOMJK3l5HAiGgYLF92pbfml3OTPMYhfycifH
PcilEIvwl2rMKrriX/vW3WJqpJrbIG+hpkAYkd9oZeW3MIRw25bT672Tnj//nI5u83AfAmIOT7js
5Y5AIX3aBTsWWGB9FBFQqb4o3SI9yoVKPTlBN6VIGtHfUIV7LNALw3oXwXi0cygIKUU83XB5UnIz
9/9/g1tuV27phsVuPc1v7FHnTXSFiza4UgZIP/gSz3IBDDEEVWT90yFKkbRMfWWiQTsQUXESQlIU
0+bixJpphgxoLnsdmAGKCsJti3s5S2S1xFXgdF3raWamtfDgbSzTlTDxIQA3u0Omy/2tMqxiK+ow
LkcXLRwQiMTZzCFicsRxoDKYtoWVtK9Dr/ws/QYxy6VaZBpEJT/lcJoZfqPZhcjFIF0pfSh39h/F
FAEza++qmML4aH2Mp93b1RBdz7W0NZFGPx9S7ttABJRBU7g4Mae0LJbHMxJvNkRaFC2ZWotlQ/o8
oy/B+/XoXCOnKmKcTWLglbIgggMpQ7w2UfVeETlpPZa2Ay0fU7Q342O2PT+qJ6Xmw2T636gWT6Hs
vO1c75vStONLx3lR9BTA0P+TUlfEmTtucCOi11aFhAK6tQoGNZ/UQJfO9oGJhKwQgFWJQ3XZ9DZ2
1h+eH+jxJYm7TOAQ4mC4twwbqh3gJH9Tv9l4zmerdDB0ps3IlFGL3LDQwFts/fLP2qJgT9KImLZc
tasSGH8KnUeIfIJCoYBPDO3Yk4W6jXWEA+aLwODxkw1na/SB8blvJCggIrvn0JpB9Vt5obrz4Lug
/dNvpEZjwN3UPUTikpmpIXEBw/v/GhO8gMdjauwRVH2aEKhSnTagzcL+KmiFKVLupOcJ/M9hCzVd
vDj+qKKjdE4UuMDYxagJnY8To1pWiTTbkBWmQAR5j7rAYlSztbO7IKtIo2vWuLLV3JGHiWqEKp6C
YkhUvY6Ya+JkSBTDbjF5IzaVuMd9XfC0++vRmOrB0JYkl8GKvDRfsx2hH/hdQWCixKONA4Nl55sk
vkDKKHlKMElpB53MP0e38GRlym0EKyHRNKviFtJHFvj/+bt3dK0+HOJyB+nCLgs4hYxUgDoBUU2D
gr4wQcCVOrmqt0oKvfXoFzPfTV5MfTAqEAuSGG4yUqIK5MmAGI6qgYIUi/d9YqSa8cu97uFIF7uK
lfbheruxnDfSialsvNYAntZR+HGbl2S8/p1KPwaUul8jekV1E1KN8SipqPlTgEg3+YvCWd0IJKK6
/+nz52m5THPRpzQikCFtttXjFZIV09jVtt8AkmJ8+JULz00Udq0GlRHk4u9KbEu1vQih2xHfOpBT
pMAgkrSVhPBTnr9xR3e5wCXzXaFHBnFxMagGZ1zQmWVrDkVBaeyN/XU1Nign1S8NM4kJqBhJFRvF
gubG2d4dyIGLTYkJHnYBsuw8jT58WsvjhiGdaoB5BH5LhaIh3iVVuBcOnMggbzKCHtsIVooWJvSW
6nBCm4Egfqt8WJhLoRJ1Ugu4b8jLBLM6TgyXJS4BIiF9K/fOBqG7jvd035xSDg8A5jcUo45tQg/e
h7/YhLKYfk7a9fuDvjkdABPYsQUlav4TYQIlozFN3ErvV0neiKmPOIFqpskxSrI89wAho4/D9q4u
sKR9VQMDEXApJRURLcPCOpVAHx0/gEOalfQqseB4PHHdbldbJQTLNzIponIEWHNnfxUZ+1BfolmZ
sX0bj4yA2GhAJ45Gk2lc07iwbPuHC5XiNPjiSJWUGfJgZIvZO+/6KmtylyXV6BCMjXpT0uNcQiNa
MjL3DaB7TRwResRgSlbY08HJkwLM6abK8XHRpqIf6fo0ehdVmyzD/sLNcy11ljbiy6YsKk0w2GYG
7Z9Kf4++NDNTaqHVTOVB+1AbeXduy9TGZfQ0r+TowEL5jQs5gVPvIqhpMLrwy7RV8ZZ2I2gV0YV0
Eoq3Z3wAYJwZM9sxAorg3d6Xke6DLim+nTaSOHoYhuzDwLog8kNqejzFrNUe954op5REyUr4iHG1
+jGuqIygQ6llopkGOw7MBthDB49xmN8GYRVKNhW80IyCivj/pi15evc+mgSBNkDGmXWAqt/yLGwy
BJ1ndEBNfLPC3Bg4tNBuEmzK1/4dqDjpf18q/qKhcGOonqAMkeW/jnRXATCpSuwRDxrxKnZ5dZ1F
l1bQPXskBAZtgCy02C2ud1Lh/uh2//BdLM5JF8OxisdMX1wCNFIsKJJPhipYj58pNd9p+xQtWV0F
YWVAWtxitdsdah+sGjFQTFvYPXkWHdtnHg5usU8OXlHFzZSCPGISCPamtMDIqRdr47xi06EVcEy6
KNSjvqh1rTqEUe2BnZcB2wtP6qEcXTS0AUTwp/vsmO8/6HjgE752Nw7+FP1u9SJV/bXr3yop7/oN
i5QWJKtYj1ktW+XjUUJNpE3fDvvxIu7zWz+sL9Q7+vdnN6cce0wUBA7NmOX9ilaNOw82EeQu+ydK
nTsbnRYTVNAiEulLwM0Khk7bDNdVNL7Mre079eJkwiJKirJuSTf/hgS9NpJFQPZwbMsUZUjcLi6y
aDLQQkm8q6Qe7QE8rGjN1zKcJZwkbshjWsgVgBHyT1WDxWiQTco8QViTh81v6HIemWiPBrfYBd0i
AUzgU/PPayrCOJv9pTND2+B9mUXqIiAy/rR79xUy3m+dTm0d2Bk0l7PIeZMNw/VpFYxjM43yDxU7
XB0iIAOLJ9qMdjMCsufcYHka6M1P5R1xKQTHNkzen0ZHKjOoHawt+tfuJwp4dopcdKxgTbePlJJa
IgNbmqfPBedsuie5i4fmshlWf9sON86rwQKtD/UpDU77s0dXXQ08ZcR2kt5U4QyZBtHYjiRA2val
A3EWprxqhoKOno4KjqUtjDYUfAk2Ait3cZjs293Km4fxTTWCaOP0NUx8CmlGFld6juBlusAtz8pV
YqppQgT229Wt07nvRbMzRU0a2BqgQTJzW09nLUcfN46Sir8V5D45jXdJjT5EvjfQfOFEk5hBOrjz
sAhGNg8hsuUQkKdg2SlQanMRCkCNHSPCA9r+9A38P8YF9kusXbhRS0yI21h0FyEW66xTT4zc7kan
hEofqjEkafTOqxvEq8iedj3+SLtLQwxHWrhEB0ToKeGaT2x4x9YtOcqvcS1AQNl6hcb/xh3fCGkO
poeC5PhmnAmriuhdtMeUUB0Dyi/isaufXyFATSnXBC88c0G1XWgD/2VYIBKpUFNvo+7yeL7NfhPt
irV/0H2U0ZJwW2KUSONDiad0SIxj8k9mmyqhOrM0LnW9hmj9UTLEz4/riYcCxQ/K5f8b1yJksTbE
xuWmHw91c3I7obK1YMWRVQXLg3KRjJSLUI0Sm1Nnq0393oAN6bxLZIKCtbECoVRJlYYaPywzeaOu
PkhzS1DZ0/GzCaaWpweCLkgiEKqy5Szj56ndOevWy9/kzQSUw97bl6VPvIT+ZfKpIWK6imKsyr1N
uT9vgRy/jLx2dzlkWOUmtlegRyaniBQj4bHBHtyH2Vht++JLMmb7cy+2trjdYbOE8lZ6bvcNZGHg
6clY1xd5C1t47FbFZUvplM5CHpFaYQyc+BkWNPaIj9OYt1fJtnRfmx/B0c3DUxCHCRTp7tQewaH0
/R6J3PM5J6Sz0nD91cJm9Rp95+LFiWespfjkTgGCBsWFhSzIjMdzD5PsaJPUtf1GqPt1tnrnlMV7
j3gpCewfXop+T2IhcIfY/j6J/1z7Pay1Q5UaRYEbKXAICxWim2hwftb0SaTu0Nm5Z79xvh3pIwrQ
AtJ4JV3HJQTayuN1lMeVQyZ8aHxqZ7ZTGoTxGhU8UETK2YBomhBfrgHgysHHwCvEcJlue5wGt0Vh
05gNz09n6sfCY+oMqwhtTE5f8OWP7yZ98iwfnGJvKg7GnRMgvwnwtZqNYAEKEkistOEWlSFCY+Mb
DAAOAV1DpGX82cBkkp7JiUet2PzJo/41OPDDjwc372AhdH29p8ZFGk7mIU4WhXb6DdszgwyCA5Pv
+BrJZdJAQaUsEGFwLOluo7dCPJ93FDblzrxdf5RItkr9YpeolJJXwd3pzOn4aULTGBAuhxyc/Mfj
tiBiUxl2J5Okq6+lDqQ3UO2nzXIwCaTEhDyT6nJS3qiwgzA6lsCvBfURufU3Trmjk1GcDYzyiKGX
lHyrwMADZhzIHohx0O+xH7fSt108/p1uiz+7oUNnjhgV8wObTs899UfUNbsp37Ht3s1j/F374kEH
4T8dd4ArVsSq5MR+uIgGs62VdO3W44jb8rAt4hj0au71IkVETRpgmNS6RBwZ7fijVAKEZqWb8UP6
kMa0mrrS8xPReH8vJ+LDcS1WiVv4Lubn0yFK1SpRc6mqoZ1T2zKoex5yVOPtRU9NtDy1J9rRouWD
AePPwrZWuVJkQUeVo6h6ZDSxLEwgkZQ1XOkK7Ter/SDjYDmtKs83+iWkzQqDjE4F9cfGLT82NTZf
UKck6Q/D7606jjkWn0YDWqIPAh9mSMAJ12E4VhHp9W/Ishyr84I9pegDmRiS2mqxTkM/zcsMS+eD
dseOSA4AqNrTKv7cF6UU1Ql2IsF0SVaruWVSH3yqfwOIpUfy5JE56BVwHqjHvIjorO2maIc4JxQA
cRIVpNUP5CcEIddUN/ysglo5DU7hSpUmGmuMCodd1N4lN6pT4vnpdHR/QKKOlhFIUiTYF2NrorIv
CQNWRu0rn5lCFusRtpSmihG6hF8oCR+m1gczLop4o519EANMqaJKotbqlGfo8ecI2gXZDsnLGeT0
g7S/tMrA7rt4ZeBNRlodm1CFTvKzzuUDqL3hfq6KnKGOlgYlOfim4Qd+I7E+EgMjzQq1NOaeUY1d
VHBCFO/Cvt915klK+UUEx3u206GLAENdbWpUs1X0bpE5Rbf/nXKGe13339jltYsvZhiEEWyaNCwE
wZbjSsGrutj1maNdjQSZbSQ4L1XZ9oPEESIMPAVSE5o5z+jv0ieVS6ryqyGl/R/+l4ISTdLIYdoT
a7jmuH/4BIlxMYeYAM2Rx6igVA30+lRVJDxUVVHgOYNp36EnJ9B9juKlKkoCHR7URLGaIXr/91Me
rH1Efx3rDU7GRXw7jFOdzJ4Hp49B7Yr+1l2VoDh4QP32drNb/WEI0HTm5Y+iB2jodNQEjBAZpAx1
XE4jX49N+YfjWlb6s25djnuEONHSZVeX8wOdFSV+eoji+0ktSF0KHdUsgc+eBY//vpYO1PW/ZVcE
NsTHhDJ4lTwJH7ZWWxGAsz0g8FIWxc2U7S+9xPlhYHLAGaR7oHqNytYGuY08njK/akKsHMrPXNSX
cx+9PfEMj2ypZMYczsLEURRZnM4AqnZBFbTTQUSRE1C+4tGeYjAEYiXueU2cqC2eTpPEMjWvDFrU
RihNeFsUlhTa/AfRLTK/ANE0EF+hQ6AdLEIujh9qu2yJhhwhgEDeQTsAsZMj85qWf++rlvVIsqxD
l5a31uPWLi6DzL+1OpIGl+hCFksn7tmRzQuaMelKGIQeomXLfg2KVlWYbokEYrpXckKABisVFbVA
pSuUc/prUEa/OKfQAD1vBAR8j7IVsbBpTkU0x44gxmMaoOCoaQE+DlHDebWymgacsj8E5xZKBHDI
aCWyS0y5fQNcBhwmksa4iGdjhSs0A6R/3EfBJdS+mwZmjIRlfyNGPTLJxHBBtwGKDnXBxQ1zPXBe
Y9OBFDVefdyoGOQbbYYbHttbteFlSjsyi+x6/zXqcGy2R7C16nCOPZJlAz5wnEaKBH9jeEdSksg1
LGG6xzzPRfZpuVXk9SuJ8ymExtxIo4psNnvCCWGkKjS/k936i2BRSjgbFAlNykFVpNmQJ/3rCaaK
FTrC1P/QUnzSY8dGutwUWWdarWIzJT+h0h5i+kIsiFap9qq9Ib6hna2FKUbbveQqXLYfgjH+p3EF
ZBkwrCIC+scTrOzszGmt1jbWIGpUKtUwKP0Rge8NFoaUYcSHFxfVa9I/k3rzt1z/8nh32+dfBppK
p7lpR+q6cJHZwFBm4nREIWIxrLxss6lOLSOlIJqQMVqQRC04Obi9OUWSEfklbWeG6g0P8P78bv0x
P5cifTNZbzqkFw+RDwWFjfQQNd9OVbTM/vA4yPBg/8mxlDI5KmqLPTfss97pqzDAcoD5BgMnj0jb
7oWkDPQTnrJ5vr4zXo5+Zr8wtR3JkIgEd2ZA6S0HBu7M45bnANn14OfMA+hWIaaR2/mMDhmMDu+1
GjrkOm82zeb9AFS2bO0fTbaaz1yb6A45HiORpw1piJRyScSF4pg7x/OrIWvLG6vGW/TEXHqatz66
CctD2kWsKFhvi9gUKZRymV4uupjasySTl/TcHLCigvjJgtz08X7CHZLU+mLm+kqgVvgpJ+sUR4II
wHLQZwK2BChYT+Cindeh3x7nRmtV8byhpEiR30MWx6PYoHaoogg1FxMEUITBOPTw6PvgD/mfWj4M
ikgQPjOagsQTj2d65qAuRpCRQ0qGJsrGIMFao98FtdEDmKRxqUwmpIA2+GigJ4V/p1qz2kEFXMrS
U/yOI1wjjyKnT28FlLZ8chbjysohX8XdYMLmjVO/Qc/+E6r+FHWqdxsneFt6yZW9g5eOcIzZIFDJ
lH+ofAplA6oCiZvST9lSJOnprbCJPD/hnggtKNNAGy2CHcPhCCVqMcahJj7fFOs3eYYfY3sD0vDS
nI8MM9pRGEuoO3FWSswNcYvPUmjOuVWe29wkY/lSePIxw25DzGGveieOotuy7oQKOZ1Qmme52CUk
DQM2EskyEt7FrsZR6lfRVG65X0i8IAhhdMEnUJs8a7ib0FiR66d2IhfDcV38ncfTH1DpcCDEtcQg
7gDVSO1GE1SxkeG4TnTEEW67zzrdmM1RTaHWBVKLg7KSGMEj+nPfrq5OPAMd9E/eE/K3iA4SPVFJ
fvwMZm/O/XA9HASX7Qj4gQRvcwt5YK5RWJM4g9S1DqYwRE7CESFJdV/mFYr9sEHRohGgkEKA659K
muMjmxOROqccYQvJjb2ICPCW7NdWmwVvkN0Eu4Y7s3giv165sJ0PcEG44PVADTnwP7iOxAmpnNvD
KxdVB8lp86KabvmA2QERRPyOnMYYcto/r3VhiCAH0scv3seB8WG8Z6NrNnQYHofXX/SOh5yP+S8+
Swy5o23oiFzPfx2oH//7ly8Oe6okFw3vjR4nJBBeD4SPcrqF2MGnbP9cw+TQtfkK11zw+vDjwPl4
fpIcoWaSiijsCeBjgaZZNHwoyW3W3ZT4BqgPOunl2Luvlb7h+fRNaCIJpkreQ+zjBEFoyfW1nASK
ivLt/JUi25UKczo5pJCQtKgoJ0CUpB2Q8p/CODS7JFIorw6oXi+MewjVK4Nh2Qe0g6KXp/neSLId
WQGSIzSwZwS2FqFw2Tud7xW1axRUmT4GFAjTyP4AI4kP6RP8ml7MrcNH5H54OKFUPWXu5A4doAkg
vCbSYWod+EZcH6ZW9JXLXx9MMf3UL3YRM+4smc71BfPBnOOi/QLDiB9llnHB9ONakgzMoA75JxTj
NLP54O8y27mA3qRPJfmhzuXPKc6fOkz0w/gOr/zAYWSHC12PGiB/6fB1LYNcf/jhBUM5fNGM7dGK
OIzp16LgIq8pHGkNcMGrbYHpM+yowyvTn2+zOPjeYaHwyrJBNwUGokhThw9+7uGFWUr3L6yfqr3V
+mGR/FpCB27UYQmxVKzx/IcWloMYptbZYQHxQ4cFxAWr5/Dp4SJK9TP2X/pB81OH1XV4dftbvs8r
M2X+SwMBKcY/fLB0GQ3LmPHqq78GxMX8Fy/8toevh0/5K3xRf8usar54+KO/Lu7Hwr+HIfD3+SbX
jIKP51f9kaYVoDmHjpWQQCgdLkIbN2jaYrVp87fVPLfnxoVbp3GVUOfaDJ9tnyOKxq7UTlRt9kIV
zwGMohrAGvrT7QggqDqrcD5bp4xzjh3GaOVSv4WBQs9q2WVpnKIv69ani+tx6IT9yzEuXkknxEPJ
OqOkNFO6kU6vdHvEIpcxVoLoCc1qoJIEPSBKjNehUjbVw4QUEpJECKtkTO5aWPwSpBiLDN2iA0Ci
CfilqOKrznKawHnslpPL8UcAmEggdXHLLSdOcXvxtqDQxAkifaPQOXrJp6RO/jIKsejo3hc7Ffro
FDbSDYRAogveGx1ZCDOeyIENvGURKijIRWkXuA7+HosjuNkDGXfzojCDS8rkU9SjOpbMxN7EijbJ
jzQPjPyJ/ClXTH8SzWRFpi6PNKpXRtmVO2eqkMIhSx9BlRh0XQTzEGtcEotCRGn6SDe7TDhi4NuN
uMx4dfUNGRPc4GstYwEwWFA0Z6z6FBfmiUQtwWlABA3BCf063u4iMMpGbz/G/F6C+fmr/NFzJMsE
t5VMrcHS4I6RI8WIOvj8Odp1V8mK5+GtQVaj/IAepJDiSWSzg5eXRneYA6/ZOjd+uPohPepwE9zp
eSnClquVJmuSdl/avvlD1gMlVgMHbW40qalfnS76H0FykE2RUqEvx3/ek3px47rbbqzwEMb6NatX
n8rmc7/H5hAUVpLhhBBBavHWiF6piCzjs2SHc7LERNoePEe0+ZNg/JO9Eu0aojPx/o2hX0/0BSgi
lQi5YDAx/4MINIKZp+Tsj4wf0DFodUp/KGcjwvo4enXHoHamdcP4KcRLUzyZccDDz1kP6t6KSJL7
UgPQrCNdemnk2UAn2vuBDZv+cAIQj+3tg4xeypFzTXfbWuEsZ54KIUiMAu/JHG1ZHWSdE3Uzclou
NGMp9T4efbnB38nbrIkNiZnbHoNDVntLPmFwFqx4KZuL/Wg4EkP4PUHZFhkdUx1B3bWkMcmUOgnL
M6joBytdA4tJWgm3AQXSjVve1n5NANdH7a3gFEZrRtmfFOajmglRZejgwSzP1bcKiPyoD0jVQEVq
UTnNbkvbVgLXBvzoUNnQ2o9g1iXBT0FGPQ41mJMtW1WyoXmDSJTw/RLS8cg8cxBB4nSZXgWiq9L0
VTYv7Q4hiPS4GngALs0W28NMQ2K/YbD/erqQuyxoHe6IXFTwDYLwZaCBDzo+FmlqbVftGgtnlHci
+tA5e5xdoN4tSQLVsqSFjkb6pRhV6sIqz/ulVEafTNz/PHRfqUqi9oGV9QB54PGdLGf5SkSXz0/E
TPZo2vuQ6x9PLGsX1U7jr9P30rGN6BRLatGIgTFWQVHV8NdZmE+kmFBlUQS4GUd6WCKP/DR00QNL
ckQgaMQLFaL/55cBCLBRFNiuxi1P1oahbQB7nItqeul8omfxQcBCLwJGL4CNjAEHPFTMtL1vTKP0
cFNNVOERitVWrnSC84KzAJ6KHEkLCk2ccLKGEsVQ5p6q4Wi1n+YsmXrD49uGljy7PsblEJaeFMXL
hpNvWLs85NWGCHtdpJdDhxBLHpAKOzMHXwiovbU+GsW/fINiDAYk7oX0vDNsGamVcDvCOfpuu6DI
xoT6xRzQh8/a4TwPOeysdO6vs3kTXiSpRKxFC0bbwKrW3avJ3Z9hnOGeJ6s8v6qieHNup1SyvQlA
+iS6dldu3o9+j5qDPReXY7jZn9ddm53td52HNFZVfPEiPP+GYLIvh8qLXuZ2XbxW/hQGMINpwa0v
QhrvJwIDo3T93H1bBAZhEIB4ibM1on7UP1bITXiygssbEx5I6YI65sr5xx9BxIHRydO6e7lr1u5Z
j0jdOJVvS0yDBHYRLV77mVpyoTidEj21EvZunBhVVhQriYbKuQ5lwQaaLVEHcY8mqbakqIM9HnMG
uB02VjuszLP5q6rMkd43Kg05eIOoSXg64GtGa29ftVW7uZbojujvbYKa1ErUDwI/o4/VTV+TCkcD
SomyKpHqV9uH3+0KmQwxiFGV/L7y23c7P8Fve/tNeExZMKKQDqFS4vyjhEn0FZAjgheYGBIpLYlr
HOQWkdRCVcB4EaB6EE7935tNl5zhbHAnRV+podkufy/prOgscqev2iKzXfxdCIWGg/jfRf7sdloI
aOJxOIH/X6I65h4eaBOnufGOyktQHTw1VcPbDYFBNci9ryQOkBkX4t7G90VdW+3MwipYHe8oR+Oo
LPhRBeLPD3DprXAYoOkoo3waUZZ4vMHNXlassi3u1lFDnd5LM7LtnNGc1V6bXEJ+/xStqvk62rI/
i4niDvThm4bV1EY8f6TLz1yIFef5hEEoAs6U6ieoA4nvXbUpeKjB+dF2gf9HbkUYv/guKmSb8iLv
vN15XiH0ue7sy2jHE6lC/RYUDts1T7nC6RrsNwdz5OlxcUC5+z25E2COs3kEUy0t8oZzwmV1t+P0
tWq331aQrs/WgY8LhYQxI0gxZVgNUFtPatYsVfnMjUMxEGKEA3+M2Glx48ra6orWSt/rnB6LEL+y
Lrg23XhKN2K3mWaW2n0A7+WJKZ+JMSUjCsHxgp+Sm5J5s5rK2QZyIPgPaafnHhqI7v42K7pPLij9
5x/5/zFyHwqDUDM0opcj39h97UczyueEyiH1opDCerX5S90uezhQ6GUkjKrQXYXSgxajVrE5SLro
e+Wjf0jrV3LHWs1KzNvgUOzOSE5EWPn3renDHUfMjjA1NHYgj8edrddu1nZ1fqu6kgQmFeR5E/ga
QhfVhZU4idUwrJPzLt3fqQ4mcLmiGVEJ0xr7g2Lz8vn7eST4RJnxwbgWwefctoXt1NH2VoepIBl5
ie1DwAQQ0pPtyYTM1OoEdlOipsaF7tuhZQ4hTrJK65MhvZ7j8jABkkHVgUojatGLIvu8nvarCfmz
9xLkrEJ2YV/MbsZDAmjn+z/HXqBAYWzYW1pPaizWF7Wi5DplGMU8aOXGeUtMqARK+GlJ7Q0b9iwp
iz5/K5e9FvOIKZMQKFNER+FtAcxz93NR1HAeXoskLnF+MovPiZNisYTOZQIFyNBsILhFq/3Xe2CX
LaNZO2xQDaAbOPpsHZJutyrkI+kjnJYkW2ZLT8a5eORhu7LSbB5nBNJxzBCmkpBPcvAKE8V3vj9J
bfG9oB8eoEwHZHK0BQcwgpVksBXmriaT+gm5EsHUSFMQWkoG4nRKYnory2lBTEYqQftvRdD3eBmV
/mbIN2U33uZo1t3YO2SkvRofHZg4+T4nnqq3e9os+/JGQisI8OzOonb8bI8YNFQeu0TCcVRV2+wP
z1rZUFS3+VXpJOm51QiitV4nF9iDJX+K8DtLnqgO7qiBJBejPzSv8yreERxzKgyEea2tXLiIr+wy
pGm2ndzXJhVaMb1akuXLvEH/pFSAEBGjJYMTvTSBsNBfXkd0EdVMTTtlm2132oYUdeTzj3YNNUCN
F8gdJXl3MSBrRjfcHVYuQR+/y94h0zXW84/ZJoaRLMgodUPchMYy+SuaIRSI3O3tiQPbHX3pPIiQ
m6EcZ605Uuws+l5uaUq66B6WNdJ+FWYz53MaeFfTXgX6fvqjqSBdJ2MRXVYlJ5DnQEuItipuBiXe
vbUfn7sTga7bw2s4sZR0/iweMxV6smK4OEroFy1B/CS2fT4B/Gon/BdxmxLwo4rIubwGXT/qQeLi
qF+pQExIqBGAjJVtXm52f3ghO7yj284UkWipQl8xX0vUeM4szg53jMADnoQfLYuRWlkPh72E5lKp
6YYtYlmvqx4Zwqgiprez9e7cq/Xg8grp4sS2QWqh0N/68feqqrn1dVxcJ/U6eOXFEDuriDJL7oAn
KGB3wEfCSX6NWBb6kOhpxchRJas0v7Aa4krQou65l7lIG/acKAU1i3Gz+hHFVAdrvk8c8iEHYnpW
zdYGPi4lsygikF0x4ZPWfre1o+Iq65BurRpoLUwSD6eAcATWL3UiTRyRdqu25t34xMe978wvnNzp
ANESM+d10xHGx+mrcdfCoNjaOdtvll/kMxF9O4yf856F1878BXuDDh+iHSwXcDEYdNUXZl7hCs/f
s9kE+Y3cpZkYKQt56/kUJBfJhDtBjLd7Zm/DC7R9SMNqdDrJYT4mLeEX4vwtTdaSxRTQibED1h1i
cozDY9LadFTPvSpMztyWX44aYwBoltF4u+23LGPtNDDRLsPe3902E1aeOcxrV/pFHIWIY+y2xd2I
uuXFnBQd2gc8DMpI+VViK58V38EmmLQLbpRd5fYF+DcAXhG2Uu5MRGj1aXw1R9F3N+RuNat9fl6u
1ZhOmxrVbVhZaJ3SJhjqF/PKGy/LmMckLE6OdvdZkzJap6oKRMls+JqAiDGZYVGGq8l9Ocer9q6J
sxk93v3XBIQMVlbuePn8SlyaJR6mNKSz2KHb+hTjGtbTyB+ntBI2w5dNUnKHOTB21AfwjxVfb3RR
DAOovPc3V+vdeAn/3Mb1kY1LzCAVASRAgLIp4mYd250gWg14XaVtCnQJRT+K8K31KENGHUAyYGyg
wejf03bqx2JI5DiRJ5BSCojPRdowpI613wIJhGBlWKUG2WIXGStNbokEFUZHQf9uED2krjGuEDIv
yXKKcHUWpJtXvWVdKQoKt+QQksgpiz38td60Jq3A+lJOSEDHp8KiY+EaQA7fRyoO9BmUl8fnnzXW
YZ6MG+e1DighHEcLsRc53eWhxPBZXHABIefISEHyTJ5zkDnVuawqs8x0TqsNLbunmiZkYOAIaVgQ
ri31hGdv3LttXtoH2xa4YhFF1aSmKmJlAFxAMKm4Ka6n4jjBRRWvt7RRZGIn2w9ZYYm8LdSUB0pO
giVeToxOXCwwj1cC8wNllJPkUUY9m7rmD6MBRN36PaSEO1WPxHx0J9TbCfNEEC2d9cfnF8SSnWLe
KYU/m8cQgD7yl0dTO23iet8S5QGZFPwor8CYZmz1iY8oCLNbXQGlUGK12ol1PmLSXdGlGHH4qnwU
HLZU3DADS9ISU++Q7jdNYyid8sSqfPYej3aZEMfSto7wETVSD0IfS9KhSyg8mkBL/BIPgx+Lahgg
93jrXVebDV6ZUBdAY0j7SkTjKiQyKJH2xhTgHDEo+1wl+QHiovQMTlfjj85RfO4QsQhpJ6C58XiO
um49bQpnt7s1qino6AhPasoG0I6Nj6F6P/Q4tYGKb2MIY3pypCBWxdL/ae/x/JM7tuxR6lI7jXKo
xFMejyvzqCIHY+S8VqojdJ+cR+V1oFWfrHhAsE39yTtvBtfBwJuDrzsogahso+bU2tpd99762oje
pggiAsfJUHQSt8C1OGspI5wGHBluwyIaQpmSD2wP2V6X+xXl0XxF3EaFnYGrqm4HHK8J5ptGTwAs
rDiDY1F8M5rW6+JbA2ZIT1iL7zcgeLpTywHRKiI85AljjrO4k1DNpyb3bXARZBB2BfJJPqzsQgLU
yNTK2JCx6KUypLaKqD7S4BYFSbh07Y4z7KznnzBbzpOBQVSVXLAap/SEFosz9Ae79rdOd+uNo/s6
2shVc6YC5HWWez5kHMlqWkTVqrsgYI5v2g1X7qzOA4VYE0lpFZpTdusmH0M3qiipIgQabhVGWSZm
hgWcr9rzdiYbaPf97jLPEG3v4gTlAY7+vJB4QWeNhHxr530zEiJYBYf6XkWqrddf2zZnTY5K6rUM
UWWEm1S5f55nhEk+w7X3lEyrkPMmZhvVXmJvqxroBIFfMXTkNBiSnJuG3FygOSo/WmR/SjQdCA/K
DD5yi1rCiySsvrUhEXTbg3pyYcxNiunDdn9T1ZELYDKMCfMIH/qxv85naldeUHzzeurukc1ZXltf
Kib2RbWDIQd3xYoJQjncc8xi2Ic2UTKflW3xJk9SYq9p+prNwOFS6TCviCDH0KoRXySOq2YiNG9H
MmE3ahLuCc9zr7AvIp9Mhm/wax0CBxlM6rD1rG1ldvWh2EWXqjtU2xqSHRCd63bLr/Zm8hhEijfn
Jh1J8pH3nLC5eTn1nrypMeUY3mdlcw57fnVpO3QldxMZHwEYnGyFmx15mlwSDzl3S6iWt4lzRrea
yHnHr28DWoleQEYeFlFwnoVpyHEmccvA9aiIqY64oZ4so86qHdYXZecX11kfpa+ILJgbEe8tSiXr
WqlBHML9rlbwvMeM2HR2+P8rL/tgdJlq7kq03W2uh53nXjcdAbBo+88vkCXxncPLkQ9HDKqe0/qp
1JY7pdVQklcpxa/W1kc5KKnqE+Gp1ebMyigJgVDIqREXnnLl3fr+fGGYwHT1QAl+oG16I1KlJ/J3
60TflW3kHeQr0JYy7/BSYlpZTXlrwvlA75ZICzSI+j+qWDc+flQZLacQInEJNzMh6E3ds6FReoZi
FiHy69UUfnFDOhjawlz7FJBwqQhl7gQ0SpwcyGAEO318GECMKbfdKpeMOF0blfpXmYO7C8rFpu0q
e/uJyIO2q5AtJron9/yQREwHD5u0e69I6cYP3XgxQ+J9/mkdOr+P91nargJl4ueFJ8KSz9L0U9M5
237Gr76tL7xgY7+K9uxYre/O3/PVHBNbUwFB+Hx3To6+R4WANK7az9V7SI7jn0anIGzo0FdFCrU3
y94wYQvypaxBYsBuzyMHm9Gqy0d6vCRvY5xZX2Htl/+Y2C3P1u1NZZW5Qc+YgsCwm5Ao2OHD51kB
O4jLrjOG/FV7tevouyQj4Hl2vbafJnzqRv9j3rk1NfGatHBM9zzsiRFW36zUai8xJCzPMKK9ZrZO
V4MLpF2+MLZNpyyMycfmgNUzTgNfD2oyTLqs1NnTEuwINY7W4yycHRTLSbkwhmVB05Bp8Y0hWcwr
tHDzlvuzd/P3gdP/41X+5pP8FjKfpVeG9PSGmlHkIed2W/F7Rn9fQ0zjPRnJrYk8eRyZlWOLhX1i
jdWrNqUsk7LL28GObl4B96rZsNM2/LIy8HaXMdLrwP7I5pKR7Tqp2bai/ei+HCd2GHZjukwW0CmH
nRgnkf7HmDCjkrz8JuUTu1eJNWEoEbDoF3az46UMos9tvv/atVS4GtvmYHGJ8dRIcMgrk5JdOmCn
lbFLNLBzJDaHDwbca3Q9Ef7NR+pQG//tuJ7ssyp1i+so8e6SbVO9StDdObf2yKciGGpyfKj+nHR5
2tiUzDnISDemM0QodmCvO95xzwafbZMrBD3iKyPynUuQYHTXH+1ZFYuYJC8JJJXhwg5V3sf2QQ2k
pH5kg5Q5o+PPp1j0XrYelSTuIdNjiNpLUjAHcCCnR9OTwfNYAponhLk8qh+Aj3fn4bitrz0MULGu
JORKqK1aGYk9Jj1IaKBKR9eUn7cB+UdhbV9AGKVNKtBUy6NsW/MG2H1auhOUjcgwSnWuUUOLEIni
iQVfqCfTBnLXEZB4HRW+FVz8P87ObDtu89rWL2SMgUKPW/adSFEWFTk3GA61hUJfhR54+vPNn7G3
WORhJfvi7JzYjowC/matuWajlkKu0fbK48OJ2F9GTUWid5DuL7shzc67kuPbs/a8UJ0P7pbBMTT0
5aYbAMyakDcdEXZ9RiPvPnged0vfL9uTbRf8mFI8WrvALteTKeLTSIw+Jc1yDRRRnELq9y6aNoBy
seTbx6bgGk2LIr6Jsr79vpsK+3lsxxBQch4uG2jpv3uTJsNxgofKwJyqsaHjpUl3nsf63bgdnrpd
PJ0FXreezGXxD0ZQoGoLezyf5+I08sbva7EfT0cLqYe1x1txp32S8ote7KQ56E4IYwBiozaxd9xp
VB37y8IDsgDUDiBsCCS02JH2YKXMxkknjlL+SOGbxbYHVwnqp27tqRuDmv+55m0pPRVlFdj+kPxQ
eMe03XWYwFIyQbx7SEf+dldCNJnq5yLT/oipkewdfywTetZfv+exgmS97WyZAFNPn0YLS2kNBWVV
Kx2nQzJJs9vtibgEsyizhvE68BI9FyYsC519ilwC4q1gpZYFXLgRlQvBpJcCOtyM40W53cVAILGX
s6+7ffyDUJFvacl/GfOVhSiWmELMc1TJrkgyNc/VZB3etvuEByztK5A88KWVR23Q+6RLzb6oHffB
LvfRZTTx0ViLmQII+R2ExVwUaxzdbytrfWirdXlu9nNPsTCE+39NTrAdKIMYTKfV5tSpgGLtjJ+e
+lq7+bD/Pe03+/Q03JcZAFtZXLQqRSwb+GvTjFfhHP9wnTL/Ll8HLwMg9NqVZ2IRrzu7P2siXoY9
sOwJcYxPcxf43MIKb0wYyQjCXC0APsrC5caOqfPqPfuJx8fob8XUr2BkL6i86FkNU9W70GHa8ksY
bvcXfhWTQpn5ziOjHL59GjIMTSdrvYKV1GHMMBP1sE28K6vZUTuuoHAkQsXZy/jbttwvTUAtVaQY
rbpUpI2nYrDhvy1xp0Dh8vNUb4BWm0SW8sRv7Dni2rJOL8I9e7GVUb/d0knxE/6gmMawZyBv12ZJ
hjlIuLflbBxncEBeDgBsKjt8U8xmlG+z6/9Aut2djpNA8IKN0hC6J6GmwQ7DhKVZp7SZmxJ79xPz
B7kcFqdswm3KFnKSisySvKa6jiixHboTuDJ49jqqU92IhhTFO0lSlmYXTOiEfqbdmH+yZvImSV4D
3onAUdeU8dJcs4ihhlx29dg8UT+zIuf0n/Wmic6nPeuaQ8S9HhvOSHP9QWxr6MK1dZRnusFElCn0
ZTA769k0c6FzrhJi4dUccWncZeCPifeVaT7tR1FbfX7mtfRY4Ti61647NLdrEmfIi3iz7rpbrvm9
+fftsGzONu66vylS6haqmDU9bQsumHQH+zFZ+cNGd7TIL2owPZrL5TRLmuG8pda+ALpLHviBtDWg
FGyWwn228ICBQOS4l+XSTycVP59sDC7bdmFZ0/a3MADA5exgfrJGKqIx6fjC27Rc/xVXgffZ6vQH
JHVMkcDfWN2uvAurqVvY2gSFJ+y0fKc/b+Ah153HsdyG3KFtxOH4W7sL2v1Cc3mHij08Gy1ODpG7
fqv7cO9vku10l2LnyEIdOK62gEJ5yylp8N7f2syjJ8na4c6Lk29eTSvTZBxETkZthv2KO3KytuRj
nYzTtj83nv3etP78rfVdpxjadcQylbO4WfkJzOobEXv2l7UfJ3+GLkXIb/Ww50Bzm/EOZnN9Ui5x
cpUzpIFIA6NqSvvzJuSdiOy4j7Lu595OQOEd3TpLsaBR4nQqoAOcpUA7/GO8IO3xaVU/sKGga/zN
T9MdNCSBnac1f93MK6QMs9s5+EeowUHrUxpZiHfOmi053i6cCjcJmpN1rYqHdqiHW2weuOQD/KqQ
OWUv/4NRc7MoLpxPHhZPhHpxn2zT+a6O5/H2t5FKvPHK3XQX75vqdNxH8Um5IVVkm/r1kfHTO4AL
6na6IzcS/4t19ro5WOMmt2BPQHyB1CATjKKw/9QaAZG7kauZ9J6GGoRbT5NhdTTItxESprxVj+Ia
Bj097AMInQN2jAn+e6Nrr/cVww2WNJZGWKaqKY0ySAy0a+JbtqhrrCT5lkOUFJ9DzhjK+BARysMU
GJ+IW3VuUuRLOwKFVxhNM9s/DcqIq635a3gxmKE68rloz27qmEuKBiKGvIwZlHpopOAZTIWA2q4m
rZO8VeMAxthbKFkzkD4OADUR9SDxbpECRMKKFCXIeEL5IGbIyUSpFeNRzIEmowIxITcJHFtsCRG5
/hGaHD9w0BRGFE8o3eZxPN04Fbx5sx7DT4kbUJYdtIHtpuiTjZPbj+kA/YEv7ZW8sB4qicSGyJcU
kjRxFBu6BvCbbc3Gb0h0T0N9XHixPKuVwFmHvqGIdf2wv2K6JUUwUwWwdxHQ1D4b8pn4NC7INQZa
MhrWKhJCJhRbkLdOBhnmyCW064EfSTPRSWPHwhQw1JugUSdpfuroyv+3hko+LOqwZaIrM0LxWAom
z9uSQy24DhcKdQk62zT+UfNF9YXWBPl+TBvmescYEYc6BjXZAVYyHr0rSX6bQ2ZzyFHRLcuyuRNn
uPPGqyLPfxgfC+opiS8kDMM66GJd3Ke/gjQlBkNe+dnQNWAcGfcr7Hk+bq7fQakdThm2eSBjIGDh
13u89nfbfhqH4k7B6maSohzNilAJEJAF/uVQecQjaPoJOxUSb7qUzyWsAcTZ5ed2Pz8ZmPq4L9Bb
cJVuH7E8gWcQs4CrXz+Y2y95uc482BRMj8EcfstihzoS+2ev44RM0/TG7hBAYhEnkYV21oSFBRET
JSNDMm4gYY3KfOE4+PidvcOMff1oB+ei5ZURJw+JnBL6yclfQr8oA2n1R5pOhjsJ5wrkIeWYaNXL
aDQSH5idJD8VQZlGBAgZRg7HxnN2YkeABinAw8b+ybhqjRwxTPeNupJVL0FBN+JZ7YLNiSzZTlht
IvdOq+pZMmUlr4qZpLQyDT70z2RR/DuBkJeytpe6XtPE/9O44/VLOVxIhR02k702X7XIRUBVJvS0
QymCGDBF9iLFr36YYYFWiIxEjyTBVjSQFnWkRET/Ac1H7PzXR5sLc8qJMW7WxfEmsxpT1+3gLoxh
cl3fDJlegp/QfmPKro5GWmU8m7HzwF+8C7i5g679lA3tJ28DQVkUR4kkbAWWOP13yXEU/EnSZg0i
Cjepp0poR/pKMT3Fv6+xTxdJ67+3uOAs8WAsYuzi2jYmY4fQ/hr7XTr2mfUoUnA6QERHeCpCVcPt
IE1UlIKoeJgLad6sBfOrPWsuQwVhjXSvR2C6Q0MCPRlXMlMYDhIJYw/mXZZVWEsW5wGOJCWVVnBp
KPYO/C92YlONTEgyXJTxFK9gxC/5V1ULmtjVeMbqIlQc8sc79Z3TzaOAQZ6OeAm8942Jw3a/j4dk
8Ikr5jaXHwH3mt0SCmJuf3Yv96nmxBHx3cT5PDFN+qoLWieIZnAhV4yGFh8/l4l7fr0oeS4mR1Ag
3XCDmcrrw60OFsiGnZX/Xcmo8JW3n7wSJFRVYpy9Vrhl8d/J8RSNCyb8V3mzT+RYdP+eKtl9zlC1
PzUaAjHBUcp7o/WHcfaBSmAon+v4hBfzi0kl0uIopaqJ4OWrAG728Ol3/GgiZCSmqRm3tLjwyG52
7SnaAecY4+ClIkJ2iLuYXocociYWA1FWDujNLerROdAPfvyi3ltUfgidKNAdEHGDvn5Rbue1dQw5
5S618RVjUInJyrmZJGMRLiJuAb7rtVrlXE24BZm4I04gdudDzvH531tlaaG/eqaD47+2xl3Js2Yo
/9iCMmX89zEfkZ6gD6TsARHfNbRWLlSzwg2mhK4xKjZRGMh5pAL4+F0dGki8ea6DEzif6rwCCqi/
TB2oPePICVjoBKLojYcLhwkY1+Q5Tm7g9z8JJRWlP6mi6/3M5I/Js9APc5HmAG3E68pkWpaE4qzX
0Xzs47694j2+K7m61PM0M0a484uMKC9iu+l33fwJD6X6tBsZRVsUQ+ITaoDK7IEBao2J8HRmXMeY
+2vGVMwQp4b1p+jWIv0cv8zee5U8WeDYYRQx2D202XPntl4n0PRPcmiznRJdkw+nGvZCSsYWZLob
Y4c2Dt+3S/Z7G3mQuPjOfGtJGTub+tPYj81PxoYJ0xNFqMlu3hqns+Nr0pBqDw6UAEI1Zx3PHDPz
fb1PrAX+yBRm3qNuX9ExhL7JgGIz5FetnEEo65RMp4NPB3KUbYCWiUjXaxZrprGG36e+vW7W9t7u
/xDZXYV3E/K7OJynhQJ7WiCksOF0OjH7ZfhhUzGrJhfWJcmzqEzaenYZ/vD41wLmP6me14W5s5Yr
rAE/u5pZjo3+jwpuMQXEBte1POqPIuJcZI6VtysrDcV/K0JIviYhPVwOZ2SseJP/UajMu58+FuPa
pdOEen2wi9yl76M5nEDg1fTGSDvhXUbAwbJXlXTXw1a/21CY0exPiKOlDJuQRDZ8YV0jcoMsIuBL
YyOP6CHElBXsHm1KvPypxujjff9OOYqxLoRrAvQ4l5CqvP72oZNAkg27ldgbHGHMDCf5wVn+Kaqh
/KqBw4tVhChNleVZGW13D2kfwfJDe0FWiuaYHaYtwMzf1cXaqLTSkGopHfThqUtpomRUIYN8AKxT
JYKo2FbYnUo33UJy6zUJShzM2pWrTceKL1nY0Dvwz8k4QuawwO5XOa8sh7kqz0dpbUcM548dLlrx
BzsitKGfUyIRA+S4B6rN3I9SXIeT5VNKLmMTsCRpatZouOpBntKJRgy1vgkGSgRxj09lV/3Tbdeb
tXrBEjBU/vzxl3pvbREyH9gbBzNKCL0HX6oNgeFC31oe7QUXEAhTRv/F1a/JsjajUU5i/y6xtKRE
JrwdCx1JXmU1o9JJXmoqUSQDVPkUYswoj6wcT9mPn/e98olAW5QxnusHGyxxXq8styxjOGoVzaE/
PXqMS2Q73G3gaMFWLFykPzSkWkWk9JyqfZeaRDfwX2p0s4/3EE2PPNjbot4LWfEAFhuAwPDQGcAt
d+7outbm01rvTvy9dSaj3W5JQIOLc1PbUSupTtJyX5Pvo13eypUh6uTJTXUA/iJPW1PpHI0qePc7
byABkuQFqMJY/eC94eg2ukOQQb0Jvsh8tKigVuHnJH6BSjztSllPiQOniACbHCrN2KccGIXvrmvO
0CbkjaX4QUEULgmORk8Ay+nI+3znJuZ9/u8DHyzMsXStsZuL/E5dRVhY13HnnIsEID+xyGWHY29h
HhBSSlQjwFvgVa50pmTi6qoLoh5LIefI0fYO7ZbvjOMhyXkUXUiwX7/INijGNBwYh2oTdxW9BETC
IuQ7b5mIodWFJZjNsKVZnh4IqgS30M3/EFTUJAhfVsQw6NGmZDybGqCjmGgU+uRQ4+Gxeu4QWOtA
kjOH1MfYgkFjfYmoyyV7B876+FUf+kZQpbH3cdWjIYXV8GZP1W4w9uMaoybfNemF7TGYT8sCukHH
ye1Z0KIKNFpnHTy2k3zaWae9F/3T8wUx9xD/C8QPpPPRLVRgAFEvDtAUf1u3ycwctUEHHtZwJJjD
NA43LIrA73LsiDI4QfZqLSlZzsyF0pzBCKD29obDqrupbSAVIwAJpzK9cANmSDW0k4sai8ETvZ3w
aJrkOyw1GiDFjFDdEz94eNPWazp0VIfuJ9WrzcT/2yI9FGSQZhV6afWxK5NB8ad3FKTDA5bZ+KuS
Ts1lRrd2USz83hRxmzINuJJfel/+WbmtCkAznBuZlRTTY7tpL/11vVELajDaOP6WtuOjEZ5yic2c
uxgQIFrZV7f93sLOSZI6vQmmFSeCuXQlaCuLTCZPBavkFavhF/Yss2AXBf/H6+Ud8PD1WzqAZpHu
DJzAjvtpg/SljRkLIkcST9ZsTW72DrA9Z+tt+s/CjCTwky+paYSAgEKXJghO0ggn6eNHM0Xl6ytW
j4bWK+KCIOf4oOj0hyDfBFFa32c9ZZ8RnzK6J2EWNDDaSiMkzXeXJZsTW9bKQBWEGjoy0ciZSLZQ
Hk4UdrJuxG5ZEXGkPa1uC1MvQ02ujQx/OqWeZcwnKN4Q3dSyF/uc6Qz0gBs06h5UYsG7fr/cTJRJ
ZyZntkt8ptay5iiwioDRc+ZZgMwtEdGSAW0JOmY+jwCMFrficMuZik4jhAMoOAhBZtY9b9Yh/cTr
LokmQEokChxjpPXEGtkaaY70J9pnNWS4zc/cgqZTN9SzNbFb+YI8DPvGUxnDQIz54u3hFsmfwlA/
mDA+hxkjZ/xRxh2iGJfZQjgzb5uJ6Tj5zcKDpR7btbr3arhfbgr30Mug9n38AV3dQx99wAOeqLtp
yqaN1tqYfXkh1aMk6KIT6Q6dKLKJ8jYWYOIJC6MQZmZ7EMRMBqj88JiaOGw08s6KADajFIaiWxcb
6HC0mCJrizAmfayagxWwzfRA4Asf/5r/z3LkEsO0gFL40LO9HbPITjt2SjSQVZOmBQwYuEikSA/j
Vdsn9mm0gVDlrTt4my1D+GlE+wYy/6SmztAn8gVnAFWsGgSnfCKOo8W59xbaUJ1FkVT4+q2pM1MJ
yQ9GSqOpZ2xbJOjjGrIuLj2/b+9slwVhVNHeInOwFYJqRE7uWbIM55VbtaeM2eFbBRovQWgx5FIs
fXISULirgFJwLcpOx4I5ardwN0CriSGvpYzsU0gFOeURqxHiE0Oo5AzRQXkVQra5UFs8jejY0nl1
LyN/h/JLHGihM5pB2iPrXnE0nPe0/YRhQTvk900xJBCv4rxLe8ivroR5Nqu7tlnxbctFYzHAPVkr
/h1SqXz89d6pNXWY/P31DmWjlhXPPKLnYf8CcoGZttGlK9/CYLTMxHTqy/BSBZK8QxE5QX3pgcVX
Kk7jIYIAJTzGFn1n7Pj6yQ6q4DHf+m1Sxi9FCGuZV4W5fTdhdKKexif6CF9KOeSwTh5kMAJf+bui
FYzlHEe1IPCu5ntJ8drYQAqb4NrZQ39I7PRcrZcKas3FdNk1DkU+pzhz3meyPU47q/+eh8v5Yven
u3KPI0J9ISlIBLkQWSQUpISCTEMxenZtSNv1rzWmEd1cHM1mCJ6zbrhb+fsyCgkZQ6Tb5JsRIsmA
RRXcCqVQbUS4fNUQUtrwyefM5t2GFn0rtvPH9c2bdxQzvFyyMmSgzr59Q0Ctt9ugWm2fBBOOy5fY
8HKq8XGga6DdQD+VIuzzfGymBpbfFBJop4a6XTm0IRJAymMADBrxc2q5BcQpSLH8V5kA16iXhwWc
NEhcGgZZNrXE+iksQVYncM00QqBo79jGdgTvs/P822kLsxmVjiAf9L2DoT0xHGA5omLmfPcS2PxG
8BouTO7thv9hjgUDrEmM4aIMcpay0vaQI6dZbK6ZxRFX93FR/2kPIDCiaKQWhsGp5pu6mPAN50Ti
6Q0RIkIEDcMA35CG5YSsId2qkuv3u/OolgTShyqVzqIJeT3bv4fjNC0MZ4XnAhjz5AXEbsP4ggHJ
00ktp6zT0aFmnPBsud061ngyeNZ8inwWPo+mZrXDKWY2VVf13+2aKSnqd/59G56sLwTcUKvtuQTB
I1wuJBihHhDOaTFG2bW3jPZFCBR61gXzn3UB6zKsOsivPpGEie8sJ0taNeAMze489/0vQMbR+Vhj
wuIO8GQQH2z40zhx7YZZcQ7B8kRWJxIqAG/AN5z56B4NG+UyvwLPPWh3+mhhDl+f+rjnRsfGOwp1
r5IQMvMohvFjomh2U/jFWqgCRSnn5G2e0kg3EgpECBvBsZv1bYPKstbQAUcODO/DA/Shnss26JM2
+AQl81anWWPDr0a8pM8gtAtO/DXiPPyEyq9/KaNk1xJZ5IyM/CepLOg3WdBMAzRh1x0ljnkXcZFR
VP/7S6QEtqD8qgX9EDkWyaDFnt0zBfl0KV81nagxcHdhcIPqDZK2XEpy1r6qtP/LGf6/v/oQLwiX
NtmGBTQCAT5CIaNyedLAU30uwNWtZoDyDdcM0FQGenyAJLn9SposKdZ/oHTUCf2mzvnluZzXbSTX
YhxbE+Ic0RvsHcxKhy/CgFY7FbXRrRm3mOuFAWyBUxVMAgHhkKcvupnyhpNQCcLCNaymfmaEBlOA
yezHL9B524dr2XghHyPieW39/V8R8X63TvR8AXnr9B4ABhBaH+vYI62EyEwRkZQGSoWM2oJrvsgz
uMTrvcaqNq1rZwc3ddY/xvn4px5fLoK2cjrkEmh64BEjKkB+zYGlPMUX6YgziffuTwh9Wz075gOm
6/vlJ5ACZrmbbVSacFXP4YDWZWfmbgs3I8tbMLqmlZI5ylpDVmEClhrl6fLXlSZurDQZ66hRQ1bE
fUenL/nLSAbDzLnp4ljHNackEoWZmQ8lXa3Ec5L9TYwwJPcTUJF2oLMwcoTL6++ZYGUK28mBGCji
iLGlImgaxRAzj+7u46/6fmnzyys5WH6rY9cZ/iGVSXZXfoN6XMkrGCdDEtfPZZyXzjylR5wmWHdK
7JYsH02kJuLbEUOmcIh+HHmwd08pMPNQommPoe3r5ebWc5NM2UrNpVNKkfP6DpoY2WxID7xJNsUe
/tXcfA/MSc9fvgcjrhl9uuBfoSUhdxQKOXbHsZr+HX0KGyKKkNLiNgYsfwAA1dU2TkkGjvF8oeTC
pEOIKYwr7oMNXMg9QkCSyeTGrSmEcePG60Svr5hwYupYWW5kHtKYQ/Gaj7xCvaI3R0uMCw9IBUiG
gQJ/We4jYojdbhtFJp8mwgmva19ac3VIXan8eVrjABSGY09TWeOSRWEmParhqQjnoIOEXH5U6OS/
uxl/eboD8KDO+6hZg2JHhCzGXyKI54ggGJ5RqFCnVvvqOhs2VzP2Svn0TXB8DYnadPLpiqJ6wz3R
BSqUXFViCFg9fO8UMG1iGtECiE0nkBWWAb09XBuZWje4nohTl1o9hg0L9YXHVtW9EESnIhJJS6Qu
w1gnySrTZlqg/D+NctOC00p7t/BR0oEGFEo1xrCoPsmZyZjqT9ZRWBRdr9v2VNZAKxncxlq3S45c
5e8vwV/e4cFVHg5VuLPiKTL5rl4dMQ3B04Q+uNiGX6SS19f92/WPka/su7XyRPoTuCgun1Zfl1ef
gmW8PrIC3/vGEFtC8qKD0Md35/UmBtbqU3gdG+4Lzk6k5eK4FC6SIFghGvVJTiCmpoB6gm4eNL35
W4T2b+LNcabKu20TGzZyGB1g93dokOuWzr7hNgNTZiSp55IQXJwQKXENEw4Gp0b6YkvBb6ZVZRoU
WLdTaF9PW6G6/POM1NOC/x4jlFzDe7Glhjj+4lT/WjY3e3d3kxI9YyhHKQatDdpOTJnNWI5yokmp
igAhlDmW7+LHPnYvlc6u4gg7CxM+oKrJmArSbU0kH9YjUPDMuawTTeFf6kdVn4hiIVCNiQmfns87
zkQBAUbiPa5Jv2BxzWU0oxRUr1vmOFXTVI6HBw72rr7noyTw7cM+uS0bax39AWTFxyVgpykdjDPZ
UOj+lL2AoNR0xABId90Incyyk299SvnPqF/U2QmX0r+8e1+GJZgSc9BHEzW4rD9CWJkyl2/T4lwQ
uL6MyZGiuUmX7T+jERM8h6bobwcvXKbnrfdkVckgYdO1GGteS6ugaqpJ3f/p0vCiG6laMS+uEzoH
fx/AHUaPD5rSeBA4cL6U7ax2TT1SYhlWEGcoksm0ZTRCCWYbrairk4a1bAcU/nZDr9sLzOaf0/eT
QP1FxRKVzxqf6ALQTC+EoytLis6WuxlPER6zpXj3uI1CdKWAodiJHdY+ZLD2zRbHrkeNKwY3ocXK
N+4FhjbZqcEuFSNVFEze4YlOCO9pWtH4oL20SRIWGjMKdWEg6e3gvdagMljtgXRumWYhsT5L2yr+
oxtQn0DkyoiepWNj9qx/bAK0tPBEkkKOeQhjBBnHFBX2m5LoNSUGGNn62CXj5lOdbkGWpGDCSfMU
JyxjFRxfgI1+M6RYh3msl2AKFSIwPF0TjDRpsZftxQLke+KGW0Qi2d5BEZJMJ+O4s7/nVlt+HrM6
u5xCAK6xpUNsE/qPj0+7d7yFyHVWmizlcYRz0UFBYOXjZqpcO3xM4/pZLsHd4N8afZScqDsL6I7h
slARYzitOBfme4akjhFa1KB/BqNPdsNVMgwsKu4gzHTF6VMOVMuF7WKcpkW/L7YnWeecajtJrC+H
N3ERjqcuGBrawZ7Gf5DwFww1CM85DPjKxyFOLMaVxn2u2cBsomP09qhLmyb9h+qxjuSnaUORQA4E
TsLViaENg/yjMvtu/hpcJ51G3pp8a/KGQ3V9EHgkhqW8dsVO0OUqngpF95MuqHQTXY2UKbLcHuF6
jDUVJ2CUWwMXckjnHJ2ChHZn2CIeGR68d62++s0H11beZhEnauAZnsUEX9ROGOmZsC6mFhHKHo/5
izw/EPrd2xVUPb5TBSoVUAgoGmPE48vc+Zl/0fbVxZGV9k7T6CMzwPwzJJmHCfjre9UNGndF4NN8
6vYQklgECkzVOTsUy/XgA9LS1MJ7O+vcznTmcttbBvcS84HsZMrQSfLw4lJ0RtU+MDFlPK6b18mm
azBD82H0AcICbHBVMxD2/B9r/1IwmDHcx7/qHXc+UkOp9z12EOlt0UEv4mIfHVRRagP1U0hr/1BQ
yyN2dTa/59OJhr3NDNGQaahARtOlwyLV8VuN/l2WwGVjcm2YOZR6IT/640d8r13CORBSJPU0JMk3
3paZxWHG9XwnnEQZp4ZSbSLv6M4ppvB0ONe6167WhE/2hgi/Lk05rf6OYuv4zfvmudibNgTX0COK
j/f3hrRZb4rRaqLqQa/ubzkMrjZ0KJT6vE5o8mrFZVjDfz6Jj6grSXtKNBlVBP8Bw/mQ6cJIi/rP
D3WCgDcZ//JfWpA8S6LYXYrsrojjH90CmCkjDgypmAqoDBzBRxuB+BN2QLCszgvgN9nypy1Q0MQZ
0tIjQ+uxZ3yFSmzFJJ6YepBoMiDgQHPq7NDVwI5uNyzPFuLMf/nJ9RMcDOvpQ+mjOOBf7zUcEJh3
5xabPIYUweHXddSwkGIawta1JKOGuyzcfRex2cPPKQj298GmOetsiO7uC7J1HNAChD5o78yDMbE3
BBhcOA8OAWva9GG0WwMTDm7HvNvIB761azzMUMR+TQsAjqKVv3XMdH4N0TF2NvaJGBtyF0f0dszh
gWulWOvISJC5Tupx7wdsuUWWEcGXKXdsjjXQbU92aROBUmdCqo1Y0LjOdRkHBHnbXPQDTdw0Yygd
OUCkhuJpJ4AqUrqhZ3IRW6JJs3A4YvhIdShaUAIyAtkveDQsdUwlEQXvGSnZEP/OImpGfLsAQtcY
cZ/5F6RbHlcjlbpmnqXm0YjgJ4d/SZRRupjD2qy1sEEoaneMfaeM8X3RYDZTtIjnwPWm/2lU6q0Z
b8srZtwLpBDuUh5cXPso6LFL2bM8C9ybEUWQjiAjuTxG85ajObzsrPnPUcC4MUBIHYSRa6Z/X5Ej
vccXPW/d8spYGJgMQC91rNt0GOKbEpcvkgE23UlXM3+OXNDzdEsdpvrfZBRGHLWX6t20zsZFg/+a
75guUDCiBc1inJTIMiOsDeSf2agmkjdB6volxEDqm8gBkCv95XtV1t9zHAGAbCiikG3VPbXVtJOF
oY1vQJHLTDDn/zeVCMibCtQ7qinsitLaopzk9ab8UWHqb077sP5pvJmhQ06b87lp73C37JDbzP+K
+ugfzJEg2zWMJ7vmOdrgTJEnQurDKbpzsuGz3Xd/Ni1kwL5tTpJpPB/X+Us4shDDlvK+8SDORsxW
8gmjnhb7PGoMJu92uWuwt9juvnWI5E49i8GIkcV2bAGGjXtMerb4axi7FrdgdTU9X8PLWYldKM+M
okQOPsTEYKDftgumOWPCMFH9hFuP+6uuYo00lv75JcvpzVimHdj/uZfzOmwrR2GLTyGivsHGPAgc
W+EanWrI1GaC2pSsA3semeDEqDe7QH4T284l7aDeYwHFSN4fsi3U/WV6iDpmg2nOFNRzl5/eJkVa
F7HitiAJdl1XLqiknA5y/gYWkOVlsfXiR+hXCKg3OWrWoZyxMd3hbjBt18/FCpkAA8DHbkl9si71
1dosvUhLLAnIduGH+XOYMW9Yf/Kqke+OeULNNa6n2Q403nXYBs2ET73lIhYxh2zhN6Iu1dJ91S22
AFQBWMXzz7T+GN9hpd1cWAUDJHvG/IBQkfSiCGwMGlv+YauhBG85IE5t4JO7cKtTQfLmtaJgn3Y8
ApGbZAaQV1v4uX/ixeUPGep2XELnXrbuftiI4e/qpN/duwSinLauzIAmJOiiM4QiFh055A+hMp2l
3OoRii4qP//Qv6tugimyknX3AIZ07s0UeYFIXHDTiwX2Htx0FbIq3XWJqoNUDoZd8smMhSlUWlkM
yhjyOIv2MOGGlg19CDoGUFCY6KEpnH65RcewxJ8l7hsN+x9MyG7u/BRI2/UwZ1FEGE4mcwvB0Oke
coGh1ULkM36DYNsvXiniHUIunbGdQU8CQILlBbh0afXP9bhhNyb3bRxiwooZK3WUqLItsKQsxPRO
ZCnhetiC0W0cNyh8w0zUr4RHR10N4Yrx2MFFa1U1zv/OvBjhifGvKSY2r3xlxUm0UUw2EWyTTnIm
TWskjlFYp5iohlYkM1kYlGGHehWYL0U2oLrL7ZnLcpger7velKzmmR3HtpkQyarygGZUF35hYfix
sHZ5HoYiRQe/GdsMLRupegVy1VPyMBd4ioHGeNvyphn3t12PEm7Lh3AgUHJyj3gq1jCCRLv5eG2/
4Z4cPuMBkl7nubffxcHyKJ9u6UKkvGe1XZkJmI8xQUJHh+GYPcEcgnIvOAV1+ZXUDiI4CE81rj70
4sYhkXlhkS1PklELhSoypcdgavu3QAhW85Y/h75PxMxmoTCSNyQDE8MW9IBk8BLDO2160rTEuOJA
gNJU2/N6/M6AQ9CrWQVIKjnkJqwMqlxhweIxoDkRI10MjR8GgOYQEh6OKlIUwKAyUrCvrNoNXqHs
B6CYZbWf9vvBEGxHWiC1kcqrknyHgh8QRmns0ICgIhzHu9/IhfQZEG5wwIgUjOjvdR05UkeMPeEj
96a7aUCp8O3WwsbhhOSpzZP2pVQvge1cLgnG6HQQGhBAgBCHTwj4xyvjMEyZc4U/yw3oZURWfjPB
yPnLfr93X3KEJZu2Uwqermcw6nP8yT4z8iBW+aqgLARFKtpUAovBz4kAVIrwFu2VgXGMgF25QUmJ
rS89htmTJZMj+HWafelLmTEDI/BmiL/ptIJZSjaDREiODhxM6zljpesJ9zDgkhe4Umvg+OjV4DG/
Qhvm54NNo8vCSOBNF221fd1l8X59VCLwVIBmMGHKnezJH7pJHiC3InsqGq0rqDsMx0eqlICViy+a
kkjABEzQiHJWp7x6JjTn4YWsBBpb5MP30IZDyBkgNrcxdw3s8zrbfnKBMZrpUYDOccnNmxAk/TIU
3fw2jiZc2A/WWhvPUTI56/pYhPK5J5W9B4DaI7lI5bcIlcSu6MegqeDYABVIbn4Qx7asOCbeOpuE
wUhzZ/rWkO6KHhJHNuQQ1fPHq9BoQA4/A7rRSGR+ZJD+wcNadPor2n+GyKDZ4h2YnKMQZrqCmyRJ
VjomKKnJcOvAfRXaJPdcWR7YWMBr1xSdCxNct5r3RT2iHAncASuV2qF8zvmnP35sA5i+fewAJ01A
MUyKD+bhVl/1CFUWYg1RiRiHzXT63vQwhDtYk+LHTIBAL85brCuqDoyTOaIiASqdB0RAsZC2lP3G
nLrzEzikA9oVxk8hEtmc5SfcdebUnd0BKhbDgJUdQ1spNZctzybkS6a+6jAJ9Fa0lh3XSg+Jbkq4
+3C6zWf6g1ZdzdrR6Yg/qIlEG1j8oQ4qpxlfB+qpUMJLXOGm85UEDpeRyZES6/01CRcXQ1JCyzaH
uQBWG09pxpl8/5ea36QOwSp89kZpAWXBC/0d68jLqWxw9NHkDrRCWeIQlUJEw/A/dxwhjMzHCWKz
YAtoMyH2xC6yxo+/7xsjRu0hii78RTCjhd5/0F5DVc+7jML5RUoZsyxRM3shfbUgFYRXukJFkdFs
Q3wBZTAbZqf8SY3TMCeImJmKuzAyaK68bsCwyoSpMbGWCi3qsK0L9OVocNd+/XMVnVBixwGdDdjv
NNIHiB5AA/Ll7+B2BGbQ36+UsKSbUs4muYtNBJYTH7+HNzoHvQcf5w0H6gf/+YY4gxF351dTcZcm
yX2zVg9mzC0n2YQyGeaZiMzbpL6ADn2Bgw1+fIhbhN1osNcNjD4gREbkBIvvYO9Bq0XyxMJEx708
MMTLHbPlxMUBRce/9IhS5+TI+Y5bJASCEQ83LnUmmxZenw+7//VFnCfYXTS49d4ba1wufmF4MgGJ
y/TSiqxH1WxyiRZaj7nHRVEzt+vofu6ahbbZGzEOqDiqFi4GEH6RdSKfJtZuQR80rDIzf1rtSRIP
ACyjhGay2ezhSas6XYlz7wbqlnh8km5fJ60olZ5VPisOYW2JT9jk5+L0CFuGKPhZTsfSMaUVnRLS
Fpd5jfQBL9KbzU8RavCFNMLYpSKqYB8azYjmAyHaaJU64lFrzvTxEnmncmeJkLkHMsr4A5LQ6zfK
Vd1n5aZnDM2IT+mbXoU8hwtVQ08Ve9IlyodGsLm5cXCjZU8j0Mq1n0nbgieGK9qt+HByHq5hT4z4
ukgmrdyTjx/4HbgUQC9URCAOXDz2gQhqtfw0nt2QnDjE4nLrAba94Xr6Yjw8Vq5BlIXkwWOcw4Er
TuXKBJbpnSi9plLh/lf9+N8/FzaaKE7U6Lnx5oDOmwM8lOmqOwVtr65CQhguBaHZHAqyXddeM1ur
ZFzJhPKvEYpos2LSyXTjeKFonFYOtgwnIK/MiKLfvK8cej30+yXAOJQTWsi8F3wRywXS5/XUcqvp
EJRqTIwh1fzSbRoZDA4Vhr2TziTC0sqJYWXyXloMkSkdNQefoHrBWqDCQqnLnBUzh/NmJ9GDPIrw
4BCT56WCBBHef52i6llXw6ZLztph/6BbAefLC9mN+Fb92DvJjWjgNWC8hkctp7NmtlZSPbcQks1p
SWCYcYw+8glVrbx5VaGaWGBjOTu83gv5ftju+ngA8YYPQsl/hi/R/CgPc70ik0kIl/pvxxqEk39R
waIUGzKIVaoL1YeEjMw+frg3jGYCCdAO+1EAFh9HyGNeP1wdtkURDmV9bwywtVOVe2SPQBwwEIHl
SUBju6ZuAX98/iaE26N5nlhZusQEzstEQPwZFI02KC70NshMdjN+nsbuTPWJuIgaHE2F9UfW5xdF
5Vyu/ORu690ma3PVhP9UWyOD9noLW1Y/9biW7e0W56cCvXAaha4nosfrn2rlDT72sQXkSnsneoec
EKSRlo7Vlk6HCdEEkQCJwqOZhizUVEwjVxamuZlQ/xxvOt59LsbEPuFTEfTNQ2P2tmOr4vZR3Wt9
aLaoxOKgxtYvS5h6QsVBzGXDACTC6ULMeS+lg2q2D5tdfD1X7rXCFeWA8fHSeO+5YGxsZLFF7hCe
S6/fl9v6c+ascXxbhOgUeSYxfkVtNxBwj7SB1k6NuhJrNCwUlVrckyh1lbXxQzf38QnSu88lFxKb
9F26mch9/VzjAGnUw239Xke18j1NGSYAgREAB4iYXXCc6AKMR4ruEj6kBMgqpLTrxRo4Xh++Ibso
XZY5ZaR7D2MZI33/BZRrbcQsOUabzIVgoMT9F2+JH9XPQ0VDJEt/iH/gCef8tdkuwQA6Ee6RgsGA
waRBgRqGWWSrcpiBydOq+Iop6q14RZ6cTMVKBkdBBSCl04KucKFST1em5WB/DFSosDBHwLnDgzPC
moPY1t5PWcd9295Ii63rQXWGYZiiJ1W5rGJzpAVwaw5GgE1GKXArddCK6IyBnIqFtqD/V786kh3T
kveJLyCBOXqZkKRgIKjyyKE3SiofotvQ5WPCKrikjOIwpYWf56/uEty2u08GNCCWJmS0Bz/5PNkA
6AYe/46O7uzIUtZSfXUEU6tyjWI5oZLEOTQd6PsS+NpKq/tl55LTPT9ud9tb11mvdZYVBM7nkf8Z
E+jPEn9RyT2l2K3vmuqGkfuD9IhEVh7ZXm9LJJ7JwbZjQ72Jp1lwAMKtaWvv8PrfmWUsxpksPZXH
ILI94tcTBSTihH0RadLIhxfWLHqIcRdBch0t859dB1jiNZtPdpVdqzMf2+lRtnv6Ah+/xLdX/sbx
6cnjEDaXx+476MpXl7J/ckaIwSTwdCEzHQV2Q4dTdrTqOZkTimzl2fwQ1pGW/P/j7NyanMayLPyH
RhGyrseveU/IJCELKIoXBwWNbEmWbN2lXz/fOu7swTKRrp4Yhk4oSGTp6Jy9114XxTuxiuiAsW2e
ANAnDmqa87hdflhuglu1KkoTUrmnxkc1rvZh+9oU7M8gkaItqvLGTPR9Mi6frb4W2pHJzT1nyh9y
VCtX2HnE4qVuOC9xQM6QJiozxRqPgRDIzmbCo0/jdmtgKNI/m4cTnl9uNmR1tt4Q9rEXYHpJ0sZ8
+M58O8x8b+DZ7nIcP2Nk02bL+EMWEwy3sQ8vmA55rbntMwA0IVuZTaHSMKOQXqjSlEwJp8l2H1wk
q8m97ilarqA5F5dFjp8yk0HcwvFjHb7ZgZkfcGcxP0VFDaIjW8PDrwLLfAPExA/3UQJWNGElO0nH
PHrVUeiafn8XlOiSK6anSdw/Bd5gLs2SlcX8BcW2AwE3Cdh+yCBjZoq+5/IQyecBY6t+kcbdDbDO
LQkqMislJrg4JQdBVWHyRqDYWgAH7numa/jIHka1BKYxDZqIhAQSETeO32bXKb00hXy2gpaKX3Pd
eMiq1ogfYWISLjYxXbPIzkqm0AskPG6DbnHrt5s3XrN8J8EaPt9NXrzZpvhImT0OIDJV7nquXuTC
dCkD+A2T8XI/eO/imrHtAQ5yUOikJfBcATJSDtvvJuxwYW9dwE5GcVbLwswJDWpBhCEfEU1Tfe2j
IbqIeyaU8Z5Mso6EDTgzzIDqlB6tYHRd85bcwXVwL8uk+C7g2+aQOUHycdcupdMlVZjDVEMjd6Eg
2h1zwGpitXQqo214cF9axGrHy7RFkeTsmEFigJxedT1jRr+VZy4vfpzr5ChQdk6KcoppxVMY1eJT
/Ew7yBCdw/W9vi14J+Ut2wJu/wE9ihuogjk+jp2aBLjWq5bv5MagN6pHBSILU4uKgMjoKLIsSw4N
EbLVHaOCe06m5DlcDR+qwL/WU82H9k8MoWAfBFZz5bZEKLMtdOsc9SdAAPWmBgxdiAv7lP79+uc4
sTqgOFzg7gT/N1aFGM23t2aLQ3PYBQ/SzHMOwN8WY0hc8BLWg7XTjVDkquqA5HZtPLZp5JKiptcY
euijMZKFcsBBmGX8P5YjYolb408fPWvp4pdvNNSl/8FxlQEtJ7K7hj+gTrcbKRpWB42tPrfaG7U5
AorTPU/vvITnFMqRkCJCy4guHmRrMaul/GEonWovghUf2vS0cGgrNO1R4pce4gvjNqvQuYPWG58L
CRCAa8AohLWXoTVFvp2xOCBX8XChJkBPTwCEBjJERHwXcq+ceFGxFOBS9Xwj6ctef4wn3lJ8DlIk
UIn4ABCLpf3EvxRh6bZqRpPA/WK7RBLAnCJfV++LEOGynpocVLULq0qpYmKbQeOsGoTfk94KiQnS
NJezjfafKZzR1rxLvpjV6pP4msojrSc6JIen7xGFtaNZxU9JkhP53lgATyoDyk/OMXxSaMnZi9eT
+QMB9xerI8DbhToMWSAHpHIwFbogSzipn7JcDuc9PDyqNHVNOtAKPOcVzCoQADXXk9OHl0W4eYh3
sEUEjHXoNV6/kb+pTwJDew+XUD0i1mLH73Xsxv6+Szr3vVhOom/IsSYZPELeMGvSIJO2SPCNUsHK
fvypY5hR9GW9oUVxuivFn+vpa4Dgx2xlGuJUlV3IvOFoo1+/4t/0slzxElU20YWkkJ7MOPDactIx
wDAjQ5aIQkqmRV6zvfdW4WWPr7oKFjUL9Y6hlp5eQC4cWzqPkDA4BLXyzoQisQcXN4xBFDud7QzQ
HwqY1PlLb6TB2CsToR3TUlWJIm3LKoCRMvERzJjLLPiI8P5Gu4feWMtppz5+/cOeiO9Y579+WG/W
uDtus11X+RgADKHL1H6EjFvVWLJEQAHObJT8ofa2dqgllmX35EcNzHmm9oyp5JRmWX+0R45J3+zK
wTJqgxyAkhIcEgNoi0A3Cz4AXZ6vKH/3GQgDRxiAmQ9v6pxjUXWUu+t9zJZLh6lEI3Xl2nX6nq6E
JacOXbng2MfcHiAH5tVkgxsFe/UTr9xACJVEShYyHCIfhTC8Eo17HCbCcoHU4FbG9Rp6TZIJv/4g
flPriR+CsZMLgBwu49n5NwWs5CFdNI8SK4g/ZIrmoSyTCptLVLErPpVOBmjR0phq76hTMQL4b9Bz
OWgYY3D8p6p+wPLkXPZipiV8UZQFgzlMtmTTIFpRorue3GBTxT809NFYrp+KW1v4D0yInL+N4rm0
hciHSfjplGxu0rZ+qLxzTYFdZseVbuhycsAz9RYh2+7s1MTKhXPTy/bW8tJSCzOFX7BFCCqysZw8
AxkFCPp28/GbFziPK2/xkGygznCRdljBcTmF4ze50qz+tRuiv15/SKd8mQWXuVQ5Do2YImWGRxfx
yFihm5pH9S5JJ1oXWd/lQNiPfAaBZd4mAe9Omj5FVX65XXd4cAPkM9AQqrB0kmsSN+40punHhpYd
DpqTvRWm2a+CBzal6zhb3uL8j3wM1E4kWvyFCb5dgI8UsNzx73FX8Q+Na9Q1q6n8B+f5ySSDFher
XetSyYsxX4xO7u7zJgqmB2ma5eWlYkxQY5BsP2pMHQ0wLQ0Vi2GiIfatW9IfcPK90Qw421H8WtdW
Xhp3zc63Xl36o/M1bNo/3Y7KxXjFe03te3kfco5JyBKseeW00+uVU7TWecMNTyDpbJ0Rngq53cMg
GbBSH/yXY30q69W+msKt1Wf1K/ESN2CTZcnkZYeJgazJVJ4oV5GD0s225BnBgcxi9jIJnqy3LL6P
BwcBRsKamjojeiMhySs2d56tMiGVrvb66jtRDyx4KkBVhjUIyIo29Pjiu8L3CfKIswfTN4D3kwyF
IccSbyPPQjnLu5klbTIQohC2ImiOFUto3jPahG8gE8J4G3wonP1NQRPx+hXGOi3mt5eGFRMAZntL
nOqOrxB1EDEzbdI/mhBKM64V2B/bqnaipNNUrNhWf+fbHso9Y7GOh4/d5hudryrhBFyaiZ2PI0gc
lrpGv4lNv/VytGHPsTO9VQXMu2R5WswD9ED0YAS5YE9Csh3wFxCwuN5CsNAgfxS6GBV/7behRJ0I
rNnsdADL80Nn036f3dd+/kmOfnKPZvOEMAMXOfbfSn0pdxm9bUFOCyJxtgtRkwJVBqBCG0qyrHAt
hlDeU8FmBy2u1BriCqhStb4dFPxVfdZ1wYbOntzzkKMjhmrCjGe2Jzn+qknhx06POv0E/hAWchME
yA+pTy7qEI6tZsTiX4Vpe51ne2yycBgj9BTIHnuNiKNEqJxNWURm/EV/vGb+aBF7/pqVHjADfhH+
aZpiKR1sYWo/yF3DAwkYSXuaBm/2oPE4PcS5Empq7c6p2vVWS7RgxuaLIMR0D7u2UmHhB+5PJ8lv
FnVzp+GkRfHBWCcSmKVUT+mCZJZgjdzPunqdJPvq1UJYCFUTFE1msscLN/YQx+0G5nZgbZRC2FOg
xXRWDUxaLJWprSXL0FzehkBxALfT13HVWM2SWVDHM82VMflm3d6gTLgXANtjQBTgOy+/yEOdtL7b
Bs51FKRYKdH20Du4anUYVyq3XkajcqBJSKdWSVivVtDOKBFHcFbe56znNu/z6vvoej+6Sisrekgj
LK230TMTjwNMevbe/G7biUnHCJD3MfagKj6+N2nvZOyLzfSoltWWV2KvMrm2nbnmTy7bfsOOyYxQ
zJmEQJBsUTwHZY+ylOOwgrPOK1QtnZ9TNp3hEfwGyKftjIIQSUQA52wu6C+cIN9Qe07vJQ5Vva6R
E3gI0gDg8B79h6xcdeaaDcNNGk3VDKKGWS2/CySAq+1UnDOYtP/w8ZsZYRKHZBUSkmqa2eSjiLf+
elGNoVV76e3UApInim6e4Mw4CvYXQ7v9M+DgeOH/lovxp5NPn9fF/l8Bqg8boxfiTtwt0zeaw0vh
Klc1zUWUlI5E4mmbr+6z3n8UDef1PT3U/jH/FDJ0UXUds83M9pe0Xa8XRTO674Vf1FCR4gpqBvmh
8CCwXElBCbEy/ztrNsmFmzPpRr2X0aW7BgwHwYe7oBhImnZ/lYxuSaPPg0FZBhpJBZ61srOCMua2
u/LvftdMEAKX4kKk/IlSDCvADXIQg836Q1aB0sGa219lzFhFW6CG6W/7tfvEhqLcuRX7UFX79/1m
9zOJ0+665E9eZC2AX2Zb93T12ffoIeXsFI/4pKlclE+zFfmoxhcTOk5ATFO1b6/fy98s1Zj1ifPj
cuGD1c3DhZTMunaGunvUK6sgn8ClIV5yX7GeS1o2R6bcGXxMBaLIod76YmzgZ2CeZ31vYRtXMKfP
XNfi9CHDA6ciwjoYmAKnztk73jC5TsuONEJ6Xio0MFg/TDVdAV5IpZKQxKUcapcHkKUoF/r17bLO
y2t/vYru+gQz9YDg76u65skQ53bJZKu+ZOPA7jM09TNOCSl+g4Lb9yG6kBaxjF4BsyRgy8qrxV5z
M5DHYMGRsgMGDQyiBOIM/6pUCMR7RsBLTOCgViZX9RZhCfKUn24BElC7rLHeEA0WmP3unY1wdGsQ
EImqiUjFQoZsyuu0x2HRoptZP33rS67Qei5NjYDlDm0EyButPbyoMgLvhWNF6po7/jSrXf6QBSXn
A42taJf+kjpEySNxRr9MnkA9AJUmK6I4bd21pGi33qJT6ffXaRpCaZDHojWdMn7RX0RutUKoxAEY
V4CryYCUioQueOmt3pAR6pqcuDV86AcuxpmSrykzJiekcYXYNFUA/HHM0k6JQyO4AQgZ3drPeA+C
7sRUJHEf1m+mrv2yyrr0ApVmfV05OVnSLszUKZqu0oBvMeEsk4Yeqr2EfxfvU3iDimjuc6h66Q5O
Ef5KF68vOMtxO9pUMAmG60fRsojhDVgD0F/q8Hh0clMsyf+zLfWLxQlTK1XgatPlcJJ0ZFh6w0e5
FshVQ8hR1jIHIDEGOS8eOopCgpy0pq/VJEu6gyW6FFuTUfnKzt8hMlW1W2eCC/wAYHWzg8IaEMlN
/0vE5c8JwcjrH/CUe3r8AedcMMDmmpU4LQ7qZgIThUlYPoT6I5hTKtkDXFQtf6+ia08yPNhqj3st
lFtDepWXgnjrBgaf0xTfJ+q8K60By2emiOvOnvYnVkbIscOIzT4SCBEs5v6mRbQAptrtxvdic9ru
1kEaAgFfwIeYTGLnjKF/7VfDjZI6StzJJOJw++y6AsPT37MtI8rhMpQLR3wfIs3pws0X8U/lnCnO
R5kANomKkJAJ37WXyzxlrlHcRubbuP6kRld0H1GIJd2WgjgxonaHDyrJ1W5BargW4q3ZnIzxz9sg
nm7Y3A2IZwYOMfJXysPjfbHI3V02DWb/TsC2uLgiqIuxrvSAmqWkFCtNU18yXkSeRQ70aM3AmVpo
xC33sdeX1+mUAQoQRA/OZLZt6BUzVHVq99Fy68WUFshyBRAhe39Uz6Q9tWMnxzCRncHdQLVYttdB
vSDHlGdFZT2sFtd+XnHkxIQdAJBBDeEtRKnJeFNFiFtTj/dcs8BntUJqidQKKWtSOFAnDpvMpVfL
zwxqRYS5Fb8ondiFJYD4B3qYk84SXcMijmN/6ZsIb6RZLeXvFt0CnWNuG3e5BWg5is8tvKWvQMZc
bgI61Iha3RJdDpLkPpd1nxl/Yi57F+Fsxvq/W9buh4bo3vNsl9Ppts/TjSSAWEItQUN2vGD8oPe2
pEn6lqVl4uFTHXdfZNeiVyUIqWzk1p7gkFsitZIRRhDXn+vozzpf/pApmPX81caQ6W4yE7+0mEtg
EWa9Naz7nmNvo4eEMXm2R6vZD9/KlkpHO6Dah9rAVQdFsfYNdC+icroTc8eknH72AWflWOCzX3zQ
Y1S3ppNMsHQVoqQTAVSQp3otccV8olx9LBacCqHc6wvZLtSjg4D7hSs4kzJxF/ji+H6lK+aMu2TA
SsoHu01hd1IyIpD0LtbZ/oPtJjKAadjHWcG5Bp3kjaEGEiPQ7FUs6N3LWxSuDPxVOHEuSMZvNnwQ
i/EqyA+uCcmgd2UN253qKVgCfIIZoJMiZphuWdGsWagCA7JgtqeTZdgg9NduLdSK/q5FzIkYyPec
z+rqO0IwuKvBReoBuXSwxmUvp45MAjbRVatmeZUTC2xpMA5ksAuw2bupG78JPLR2NPwpyROtECeg
oMfAXD2n23MssUOej8s53c9AjSLiIWBg+NCM7L7yy7nrO5tqoMYonrVvBHX+Ub2SpZRDtFAPZ8j2
wrn1UwKL3LImRchCNSUMWOCRpGTnyVinrRJXA7+BtDJmv6E3778n5NV9G7bJO6uFt0PSDjwV0pPi
4ySRdA2HvUUL6eEEaDM4BIOpLxer8O3Sj+6sfaFiftXZJegmgXGtK4KqeiJxnxfpiOqTUQuxWGKH
O4n78/XVzF7Bcj1ezox/MZsIlj4jL2RZs+Vc+evR3Q8pKpKaAfuK+lGuhjXdM+43VNCRPzLjrO8r
NFl1Tkw5JDMcQCZUW76m7vD0YYgnN9kOxkBLeVb65fdpz5xCG4nllSorpsau5Kr3fPwNFnQNO3xX
a/4hSOIM8o3GeZpCHVzMqp17Zyqcyd20ad/aTPsgskpnkGmMn2pl3NJWkRWMRZ9ZiZ9OFCIaLTv3
xOczuDERJaomJbVLw1ZuUQCXMc2ZEsuTjMozMRSczEo5Rnbtl6BGWZ8BTfTV6q91vDVXO2f9Hjlv
w3UB/1rDVcQRoNwrYovdkM04G5cBpZxhOMhMM+jZt6u8B/Eos+RS+VtZNH2LsUipWtz6benq1zQa
kME+ZRFVX1bwJgp7CFSbJ6U2fibMUrCYFplxj+5ctTZ4Ys5WWBn2kyzGL8jNM9ydS3mklhhB+Ay5
6ERwge5dAsOdENZ4wkeccvTGVco/0m8BiEa6hwIuhqDOJMf4IFsxJRYYj4/Dp4OImYMY9QYib7/b
/uEUfX3xPxUORGZg1PMQBGohNhBUZFHKnPYM0+rUx8FnMUbQrJjN+5Rms8XoI/YYnPWSADqgSMx7
SfIpv2fu+jmr3T8UrpZlzNDhNyqwg6PUyTnXGQFa6QwjYnHXleongj8NzLOsPITJ2wkVOMtLvJLF
f0DNoRRaUEs1ufjbLp2FlWqgas4JaPAXqw8ZzCFr2cMwW08HGegngVwlxlQKHLSsFht3kIx3QVGz
IzNTaShAGAu7uQD47sM+jD9EC+dP6Vt1mk293gj/be1TMDMu1qYq+29xCs/riU8igmE6U3RBsyVk
hwHx/L6mY981ueMrChPSEoINq2O03HOgGetoHfFoRbAzG/zRlNC26z5UzP1TQ//OYOH1fQe26um+
E/oEYXE9yEG5qON9p6tcbyDz70AOlxMKsxmeLrbP/MyPZKEv+Pnwo87vjP+Rn/nhbvVzQGPc/TGw
jX7lD5Y5Rj+YD/zfz/yS3+fnX7/Qn6lwA8/hZ+v7H37mn+CL//xD/CG+/68/m2+H3wCv0nfD2Cnz
oAYPTLiuWI5ckH62PxglSJ3A//Brfq7R8lKUJvoRtPqlvthc8bXl+W8pcSE33fHNDALJNL3Jb/iu
zNT5a4dvz9dr56p4Ovwef/3wDfklX/NzsKID6z/q+7aPykwWnN5aQoqQiQBfSQd+xqNrblEM8EVS
/d+PuqJbvS1rhHSPhy9S92Ow/Juv+VHkV4vpMv4pnZLrrC74m/w5fpefY6pzvh70ywowi1/TTPEL
6Fl88Z8fbCwXafyuKzJCOL4ffvs/f6oaLvn9w99wuke+0A/7hd/++4JU1hz+Wr++0pCCXxy+AT/z
NX/jP9/PfgP9I3zBzxVREom+nn3BAuB3zq3p3yxpxUYBDxEas4hn066pA6k1nAIQD9gBZAtMQ9ln
EBGElTFhpUxBNc4kv6dVoW/pU8bayGmwYIkvu2F3o/FOhXlCwa1kK4Iz/+P1a/xNOeWR0YNFDlwh
2pN5G5YC6XRt5GweJPSVO5LlO3mcDhlGtyhLXUbp4knYyuXf7bwmTy8trDIw/oEW4HQ7oCeTps7D
TEo8puPtwG9jvM3HunjXJOaxGqNrSWtIsecesq0zIdM0SFJRlczlgCs+wyvJRco6JCeXOR1EObXU
5wlBJ9kuVgYgeRwy4oiB5vy5Uu83i2VNpcHjEWFZzgYB8r2LA9mXmwYso6GJLBh6F31U9+9x+CFP
DrhAIzXNWJmbv/5ET1zpuG2+IhCFhiJLmveZaemjXE39zQNsC6uiUGMtSr2SZzQzcz0ar6AZL5IN
tGLoXaIs2yHDhvqtN8i6KOWbdXZf1NNnzXe0MSVymmKNyuCj74A2oLbJwUt9Rm+aS9Wq8vgAfSN1
ZwSPbvhuKrbFMpPX8ET923XtVTsNT+cFPKeFK1p1Zl8LyG4wsuChHK+Yzq39ngHQFo9MYa10neBV
6sUsdwG+voTpltGkY80+HezYZZBxGIBiK1+rRmIusUljZl/rN5LYFcU56OMUWeNKIbszpGMqEXrW
DuGXFgYPvVW67ypQXp6Q5stuJi0gnuZAMmsvuI1DH1oWDE+rXWawZuBgHbR2/pui8v/K4+TeBiBp
IklNI0qSmgLhKE7K0joPsIu9c9QX2IuGULZApIwKZr7o83bolknkWGmoqQD8Ffyp7Fvy5oVnygPg
MCgEtiTEWLp/janVyGjgc4iiOEf/shL4+XVBiADwQ9jA/Gy2UXTJPsy8iOxKlYi29M/hs8CGUE1n
CowbuK6k/W4tf1mFB4c8uuWUflu1bhYsMZZHUo/cSxQYoJjrDM2wcSGFkKNHh8G7g/equ+6/SORs
KRakv9Xh8DHJh3sViwrzWnNTJt+/t5McjUHlbi7ljbYli2kg88p2sAQU8w3GqKRiafV6RMBwNj5J
AKx4gzij+9FOoXZ17Io3Qd88iv04Cdc674lwOh8V45URF9sZ9pzYIxy/OhU6kWETD5QMIUKFnm0C
2S9WQEp7uMFd0KK98OUEUZS8zX2oKoJPvUifTVi8lZxoQmvRYaEjLul/u6NFIYmeXBccAU0h56Nt
xMeDi38WNsJMtUiIuNGspoWyZGnHoLluD9J0UDwRRUDn/8a+OYSKuGo8la4y7va3ZNHfJ1sQDWGd
EtHXazD6LWuAkb+c+N0sQMVHfkhI65X03YfYhoAOtFNdQKeeJjyAqWaIr7lK1tBOdTx9L6gugfff
p3n0Dg3x/euf/8Q8lQ5IXGx2Cz4/8slZaVxV/g6bLjyOrIMh543mbklNtIrSPqk/vmmZBthS9aA4
bHvXNs6YX8s1oMe6Tvk7CEY+C+8Um8GuPt4Zij07HKLmQIj9UW4k8kkO/Xh/sVj/EAAXK8FLE5vX
P9TpmosiyDRiWkuHCFfreM3xO+usW+96FKtAI6C8chjJOvBfMFoVHrJllO5L9jhZE/8wHTxqCGSi
yTF9+qDscbX4CgBUMsyZ6zvZ73R9HFoeCYYUIMsZm5G0Pya8FWW0dL2ys7Q4EwKznvAJMawIOYbw
wJ6HKbrt/1JIEMT2pHQCGnTqhTivgz495rgulR3EkFHuMXo6vm9dDcvLU38UrXHFGElDYLixZBYo
5KOGaqQaxCLihOfVeD7KWkmzJZv0ijV7zD0TN0VtqEX9OLSrRfLuzP07KeB0ncKRKZQiHwL17Dqr
PsXRZEkfVzefEGZ92Fb1vdfU9wrOzFblxyQ0l6I0KP1O75/yIJLe3G0T788cL2KL1RFUHmOXcOba
5s/W8yJ0idL6UieI0318bSleI2MU5dFbN5FHAeTAaHlX96QA6N7tRLdgJGvxOVguwlk1zBEqJyGg
D7Ttb4rv52cEJ8JJj3TZ0EN+AfAOVXJOIu2UdMZB572FuA/GNAGjxVIRMRxmcypwN8wmKPly9QfG
WlxmS2WLiA6QdQTqJTswdrMmOM+p4ClIZNkvSfox+3T5jo+DSeWepD4M8LMJ0AamGsBdn6X3/YLJ
nY1JMobYgGkhcVBDwc0rilqDsqhOhe2lKxAmnz0wQGVrBkQ60naonnJXBRltBt6x9TjixUU5ueXC
9CcPI4wFe6q7gLwrYIxLYu+sQL/8HVqqjknhhTTockCxtNRuhIgOJrD9V7nn4pRfXe4ypukJPoNl
CU0Ru2Pxz8k5quHOIQDbgIQFWyAy2i7EoHFLECaK/wtQbnPteNbVEEyzCvl03D2m9kU0va2wecLo
Zfjzv15k0Gy1v7H2cac74To2up/eriWYA2UgXlEBpCMlWmmEJd9Zu8g0F3iRSwgAEhFYrdVB54P8
OzoXTXlizMYii31dEW8o5bIRw/TX8nPtrjzegObJ0u2woshiFlsflN/7BVTGlqNUTV+Ab4whGLvv
yDNjoFCjKYcx67/RBlwtEYjBUcYC9pNsBArv3AHx+8sE418EqKpoTmcvaeeOtKY7U2N5FV+tqy8v
JHJh/SrBZEViDcPxoWAwQw2KhVrUkB5SWqu7dMcZMpTsJ85V6dX3e7c5t4/M9zhRcOUkRZOKJx9p
msd3Ei71ZnSGvn3SwawGldQ/UHDeUs4ACTVlQNjDCr5QxpcsjMTOlxhIm3DFoK8YqJhKXq24b7/8
twvQR/xDOBuB5b7wvtlJ4SOrrryd0zzpBEMrBBf/UBVnUCJqlN+axJU+ahvm11J3IGn6Aoh7I8LB
odyUMome7/ULO8mv5LbFXBWYLnwsGNozVJfOZ7OodmFjh0yCaAPwBss3LKhrqDNNzBsq2quIiZTf
b9o8ukUhqBkgnbXlNXOq2VAzvTTp4F80ffCnFBoKP9As0LLpKeOtt9PkMEp2HKI+43PyoBMEhU8D
jEq9QmHGBGQuD3IAx3dZF40gPMB8SKrFkVAquDqOQwAzTGYuVx2zhAoZg2jxOjrcFoRQyKtd6rrX
7/KJqZ69LpgpoSAUprmzhs2vcrcgD5UXmFYjUeReHyG4BT7pI4070Mj3CEGV7IA3+1OJdB2emcic
8BBcbiSm+s7q3O068brymH/7HI1c15L/mx9xfoZtwegU41sRmDQCF+FXlokCxiRyFicBwOlf8Nne
F118uXaXt80Y3EVuApGru2nb/n7lNF/lNSMOhXTzeujnvV1+82gZgsGXJQ4LnwU2oeP3u9tVXrts
lu5bpihPyjeRMfdB5I28t0QS3HPs2bAMdwK8JyhDNgKW+csctTPYXxfGuXfCc23vby8t5HxxYVEs
jZk/XfCdaZ+63mgdSN0Ml0lILi/YmAwkheGoEdLhLGzM4A12IeMs+WXJvkD16Xkg3xfM8ms/rueL
uQDJVDxeF+Tu+J6lft8XKy8ZcYaFazJCLRMZLFi3t7swhwcGSFGMn6CE3lmSVJLchyNoR+dtcUdU
7uKOxdnDbbg8uHUbglR7f/VZUiBJA9VAmy3vdYC1mfQjEsPiwqe0a39DpaDXyZ/o2IZlsL5Yp8iP
2NvEQsLr0VbmMa5oYkT/1y8cQ1rZ9EHwoC6PZ+cqGMzCCXfR8FbiRMu0gWskeaQE3wE+jeo4tRGo
W7DCV5wlxCqWWURMdosCBF6/phO1iJ4GKVwY7iD4iendjp9GDN3Kq9tg8VYnlLZa2U4JGdHbJvjZ
ds7uFmQM8UW/ptWpES6C8cHZ/iRuhbYEVb5ZgI8oBAHtosL6DlZUeGaxg51vc04wVl248blkSuHQ
B9Y7vnC/bxdtH+fTAZeGl850/TIjYVH0IDRiT2KaJBHWWFDrbYXOzqrlnZCOIUWEti8pRFOoAK/f
1N+9e2yo8JfcgOuLTtR6kclGcnaHhwSdrDBzU9F+5/GD1FMWSIUXL8iO9+9akbDiU7447gr06Tja
0ujcjn+CK3LP6MxRdeHHH9DjzMqRaXKX/aLYdKjJImiIYPnAc7ouG1qncgk6jGxUxJMqKvd7Xk9/
JUqL8KGnDUAfAFCap9i0bE2GJVTVCya7ueyii5xz61OPcbZbHF3yfLdYGy+ZkOcjjAMF8LsvNj7Y
UvMFTOOoLCgDvws0W7TZEXqCGqYQ+uIam68EzEJwhooWyy2mGoWz/v28Luj0NOUYUBHvxy5SCsyw
j9djt4+9TbevalJ/Fj/1cluIbGRGuYnvrf8y19j7cupub/oQmIX22qovOaL+YYidNpSjm4cimYKD
EQScE8QNs+eNycfej7DHxTaGNhvJUTbwcsOH0DMWDSbZsv9TFtv75MIpwVDAbv2U99at/799Mbig
MIzN0jOUd8CxxzepcKuuSOrIRXsJI49SSPJHsSfVUycZTAP25nplGIUeuK7iI70MkiyVVbwHUTBf
v7DTilMXRkAnASUUH2auY/B3QxL4U8xpiapIYA6dznU5wlfWSE5KrnoBAsX2Btv+R5AT7BttbreD
JPwbumg3iX9UodleNAUFwAAJBO8OGcKj1iLOQPc0lWlaNX4rNvSt6RYqNWXOX0HCv6ERQgVn9PUP
ddog8aEUJYZ2BLkPKRzHdztNy2wBPnm427I+T8LkqwwY5EBnOyQ7yweoRmIRwFaQFUffmecyKL+8
sFAlYZQXXJll9220u3n9Gk+gS6y/FxG4JVsTw0V4NsfXKPCicPzEIzcgfIN09m6XrTH4Hj956d6/
2gYZwPcKGkX+JQCKV+qYBGgGw+u6wMtmxEN+CUlHvn4iIojoJ5255+wfw758qzWjkE3x/So4k2pW
CjqaGL61vGGsyF4I7esf6wS81MdCSRL5IIPwJG2i2C8ttL9t8pw6llsvpwRkDpj8sdoV2+JyFCBt
pVsmkxr3W6UjSgODRa1Gk7YWUSxtQK2IfbVPXSC52+sXeBJpxgVCnEEjCmuGBzC3s2C9FMOIq8JH
dxxgnK5Fk8NkpwT1wkLWFYKimCrD6kSpjTAUVpKLKRBe5lb5mHj8ZwWtGqKAESXCGNh8dzHDpxF6
NikxL67HoqqkhrD+nqZE4rIlbiEJyUILdn5+W4fr8qYU70gYsyiftW+TSjCDKMBmDjyqJZIC694A
rQnyBG8wSJXSqaHZLIsouMhl/7so6hES7P5NnYXRZeECLHUNDsbTFLgXfthvHki0LjihkuWNLy5k
NUBDjx3A/38wANapNNt4GTYBo8D3RLPozU6teNfEQzkZepgNuJxmQ9pPVJ1Ir3UQ/myoQAUNaxSW
rKlTUihVUuMzzk+xu9CR+vpDP62ZECQYYM0wYv7LoTCrmVjndVvU4fSWUJo/YIRem5JNgRzzAPPH
Ppv+qJMNVtyc90XwzEznkwSM/Bk8z1AXQInWiK6omdZCaTpzbSeQK6adqFcIO0LiCQ16djRUVeFj
mtSgc+KsUm3CmA0fNjZeIFeZxCTA1epXNDJXm6e+Xme7JXuwkcn85fzJ8JtzHdkk2jbOBARi7mLe
JU8NgGvm94cChHN9s9m92+/zD2Y7vi1xI9eRBZb8oNpDzzFr4UPpHKW7lxj0vHb9tL4E8fr1mmab
pp9zT5zI7YlDASX8txxQsJdxIRrZUSs+CaIXvKAKDBiFeZRFf6XafGLkeb4mt63b8bLnsuiI2dBZ
aDj8HW/mvmlNUwdDDwMTpEM1ObC5PTw5dDCsui29EVssznyZ3JY4W+mEfLSsQjkCy3GETEU8fIbb
IGFcsRKqjfKHDfQJpO1Zjh1mv8X0C4fUAcs9xlZ9VHx3PWXQgF7pH3Q3bFEefl0vDpESDVgou8f5
ibChe1Jo7nXmWcpKCEit3HLiab+7o3mu8YC4llmwFLxEKDZXxol/iBysaqmOumt2yzeYPH02DhvV
Ht2SnQb249Z7Z+Dv3QUNv6eIhcpZfSu7TXXprM4lU/xuDUTqITHh5WYTb3J8r51FuN4G/nZ6K44J
lkJYYoHYC1qSVyoZk08S2mkRSD4uaClol+nVi6uhQqDEHTzf5p44JXmwMUEUDf4K8ADgwBxf2ZRt
mm0Ydocr65VkKmGAzU+WFgAXtLW/fd8tsGHkCsViSHbAymyOImJYA2kUJ1IIHehOUAthaAv3fhl5
lyGU2+0GBvzWTvpqp/mi0JUKug/KhM9ntqYTxIIPxAzSx/caCI/7ePyBnOW6q9tdPuC4TN3kaFoK
HaNaf5XFp0C8WvFpJUyWfoRnlPD+U6OUmH1eMBOkWZIVC8aRPb5jEAw6HHhfv8ITByJuORCPxn7w
sUlnn20IVVFOzoS7nh0lCDPTLDJ0zLMT0mBukGfQbVgrTHVJiqy27vAQR4Q3S3hkVbdM6Y1pbzbe
CrocOTa8XYIqnP1ZhotKz9lOwY5KlRFRJQHgz1YvsNKw7UdvsFoXkUWyhNlVsljdsKbyS72x8YKy
zS0VbIKIh30kda9MhAmoLLOIJOHPYK4HgSLm9G/yd5Xjv6u3wzclZ6iXltZDvbRWubysJPE4c9tP
+6vIxRqUAjtUgM2ckhqHecgUuHWxPkJXxIi6WrW3kFjfBUiFNKI++HZDNw5It6JNtly0Ddgbxk+J
T0YpvqLyERVOJZqOmAPVGrAHuQdej5QwwHCAQmeuW8vh+O7ruvHh4d77vGDzxmDI19tw33HWEr8O
eQN6foDzTrLBh5qhSE9uaJlQEbRUTFooCrBR+hF6zLvBZYACWlgwp4vQmUPekVhEwS+a94TD7ilc
efXF/0PZ4QWRF2NlC3oIgkEMwvF76G/Ypns0zh+52GuFxlvBISwUrvHNS0srso1abLuDEysqyoIi
Dq1vNZKI87fzN1sxSRb4fAJmUrvwqY+vK90vh3rlJP2DNDE6t15KF8WfCDbTWQP9QxHp19b7i+sS
x8cnRVxTbCnoUkjgrz9ma4sxe8w+mjIsiRdLLm5e40+ZWyzGaRqfpMZhpPJm02+B8aEDjOpl+w/Q
IK9FD9D+S6PyxmocsVvS61dDQbUmI8AGybJ/yMwKKiWWuZ1s34ADwSXFW655vWSfK2WNRjNqEmoJ
DabF/hmJ8KV8IQxKSrB5cHsAOAM5VEVbFzGMtsxx8lPkraH/IKG6zOunLnucqq9xBlWvi38IOddo
WMWLfVnwJhW/Q2QiFVoxgik/dP76H79t4brsh/GpRBe9Xyyuq4h1m394/d7+BjCQPzZFId5BFPne
DDdFmh2P/IfuIY6Ha9030WLlqNGxVYnuatNlQ+DSPSfyPqW0XlxrPqWMA5Wx0oWq9Bf3SzBBBi+p
abv79bD/P48Vb32VRNjY8AlF79UgNeqny9c/i73W2ToBHAJODTUH8ueld1rXObrv5ea9Zdoo8lFV
mVUfSkRj1ujihRz1Dt5gkCCSPbvbmsAOxKuWnpbyEfCfMSVpDFTnWJr+1X0LC6iAePJYTw+zZ7ig
TBVpFroRWS872z8YXevcOPkoGKR5SxmYAyjMXsW08qbtmC/twFWPxWzcb7IKPni94Uq4ZoRQQ6yV
PYn0uRLKwX8H3sbxZWQGgO5cmId1XdSDFDBe4NcrH4rXb/zpKIR6wh7aeCVgujxXBvoeUZK7dU8Y
IfzvgwXfur1AeZygi+e0SAm4gq2J0SXvlD4EHnWyUFA7VDI/0pzTTsQaDmqSu6yqmlLWqqrJwtEL
VcDwUkS6vu5gLjoN/bZ266CDForUVfAaJTOVOB4CRJE+eYZgSCSDVc9uiXLgzIcWb2v+iCAXxHjA
4ZkODn38iIp2N2yS/a5/kA1FBhcTLRE5FrigQoAXgbt12z/HvrqSdDEJCnAd/7ONhZGKF3+2JCGU
FRyIapxwWThp+fd0YoCCt522idKjf3X3b0tn/Gq3DCie8rA8P6f+3cbPfFoEXbBM6t3ZgRSXm2w3
FsH6PcfoR6uChbN/8BcXRQggZEIfRj+djFjWgvGrBxO1TgNAjSXjHNaz///opeFU+QufuLQAzen8
oEwhN1V5S+bKi67ALSiuGZNzMF2L/ndYPBxMLQsDgnO9L94rM+1l8U+83eetyX6DP6B2gKsZkx0C
t2qOPzjLfe8Odba1+kSvkOUkHvlYMSmiY7WNHrZscio05Adkw18UShVqQm1glHBISlvEsjxPX7aQ
zGxZQhGOsU0TL+3kWfpdGi7WXbF/n/UceHAoZYFp5wy8dFbnoDmD217WGNbJy1TNi0noPztpnzAE
AMSTmafk8fSrH92eIysIMJ6g+KCasbB1vMBo+OxJfzrYgYi4xG0FoBf/UayMZu/UysvLJnanJ7Gj
1P/WeFuV/YbFmPyprlpRhJzy1y43EGtp6j3QVLH2lQOurW+7ba+iyrlzfbaPhkkP2h2J/G2+IsiP
tAivbwS/aVrgRMBZpVckmfOkevaN0/trHPie+gV3c4XpKKRigQOuh1cw3b6gdmnjJNJ3qYxtz0JQ
l/LW5Phmiwm2a+tfCUStaZ6InhW60H9Agj5FqNRtg6ez4ui3rKnqr5huES/StimmJ7m8iWyknEez
5XCUS5QcfmTClC1lUmy27yUtrscA/nPwrKpGBagev0+hf+YEP5GYky/FC49nI48N0cCcAO34kNaH
jb+4K6vQv0XTifVQ5/iXVnCbNMX2MsDYH6+a1e4x2Af+bRbC4pPuFoUMretGQdUbv70lh4GpRUIJ
YHJqONfbhkRdJinpqQhxrS0NHSMRwiugW94UwM0RX1HsEbIbhmwa28MCXGNBbjzl8K4DgLMqmp6x
MiJ9dKEY7Zi/hSX07rLvmcZDPiEWmKSbBG3mRZBu65s82qQXOX3uhTXnVvXjblCtmghdLRNX7voC
jAY7BJl5U0807s805FubEs5e3TjJVVyidK9cHgXKToPJNNHd1ZKENmsc4U8gwz4D2AvYZahW/EVy
4RsynqslEPPUnHewOz30jh/Q7KTws3zc4j1avTdO9A7lyHPSrL8qIbESbXK7nT6X2zU+WOifkXBJ
qSEjrWwFtAP1KcONzeyxQkVgIILES/6BxONiGisLKNnS4Stt1Gzo4BgsGPnmGOpiW6YhgFpsm0/F
RAhIxbCePDSwAYusiJPslNB/dBIID0gq0OiYfQE9aiBSppmAx2j07AhViXHO9PX1zeDkaOA0UHwh
fRRNFHmSsxvUuVssdMJCMViMDl7Gp/R2mlP9L2dn1ty2sXbrX4SqBgES4K0oyZYdz3IS+wblIW6M
bBAz8OvPs5qJP8c5lb1rV6loiqY4oLvfcb1rqZqlHNRxwDVeIGkXxc1yDdVARwc2HR0v9UqgOPoP
ylL7n9N8+jeqtkLng73i56egsmtAOS2LWWjfMhNuyHlEdME2VIFRbtwTGIulAYvrIMJR+VqIe8Vs
WiO5D/Gxi11uPq/wMDGmFtNa8WYav1wBVRIkW+A1FcQk0OgJIRBAcymTC9h2CkyIl3R0hih+SzhI
MDEVmiOK9+L48srKBBrxAVAGz1HAoQbZ3JJzAY75i/rRIJompIuwUXL0/wMuijIUpBdglaHxBBn1
c4zX7UfGivvd+ouKk7pK6qJ6oAEZr6CtYsMWgbRMugAQ0uNS0UbzjOL9U9/uP5cmPXbsRyevzwVc
BPBNHOMyk5/9pKWUn4/B/Khuo/QbDQJZrqSKB30yIyJk7nR7L6OIIu9EeMhA0XM1HoRJtwn1alGR
+hoJPlERnkJuPcEryICgUNAqMVc/oK9ahJixVSzxHN9BBEkTNOo00zxfpFh9JqAeU3YqV82ojrRa
AHwSz8NX+buInOpd8wuyEi9Ebepl6wbQ1f9FCPHPTa4CZ4jwFpEZyZP+/wfvdp7KCOqiYX7UJdGI
vGDvHreyp4JLj/U5ugjQlGKubC3VGxK4CohKDNMyqeJJJTmdR01hqHdcY+/3YfleZbi/8G46J/8D
n5NWlQEllIGJJiDJ/qk+u2VNHjAeXr/y4S4EKy4W9wMhkJZw7r7YmjMHpYTvDmBb8Hm/A9fFoHD2
lM2S/ZK8g9WZVigg3BcrPRUeTzF2mmnSWVSPQKq7iu2qjph52beIsZOTIP2quSCBz+hsfRUDlLJL
obhsDqU2RJeynGVlXmdwxJymtHpMYL2JJFSkkSixEvy7Pf0HihLYLIVqTackYM7oyvy0nFlE09jk
NXAo0juEGpVlCf4ne+TF5kQcWRDmEsZqE6/J9vYypxRkyYdVbYF1Shhz1aa07w5rDCFv8/BfTFvI
tv94KvmsR2ZACF33u8MOMOpPn3Wps7ZJEvZ8yjSKoldY0BSxqi2p8q8U31S49g4KSI9apYL0SKmG
tu4riV7+h+unmt3PnykBGQtil4kLmEH//pm6aF+32DX3epyaZ+viEOnm2okClVqZ6jwqlvr6nlDc
TCLpGrq5u2mm7FErrzK0Pue1oMWQK3m4smpRWv4PqaiuIZIcQI2BfJAA/LTeJUMsh+USiAsLP4RF
E46vMqR9NHqEgk+ZAPXTbHgIkYOqdXq1tpqWomYFTK9ryAz+/UL+AwmhD8aHErkYyifJz+jnqDn0
YzG4+rWNSU2YY1WqrzlWZ1T+syAIwGLI4UlvXCHHvK+/KFHuwvXZZKqXwunLywYH5Bz2/0mj1Sfp
f19pDB5Neph5ILuAQ+TvK53ERVXR+b14NjhHxU5znvLcqiqLftFaGqvUJbyxINIXVY8ek2CF7RQR
2FcMx6HMQvO3Jk5VuUbczMzKPhiye5X6NE5tZgZJ4Q7LDuvpEs8fhFIb99t9d/g9aveeinneQ9nK
rpZQ3ZYWzyYXvcPQPAgK3gHYxXtsKBYJSUa2TgdU4aCstI62pBp1oYTQmwiZvCYs0/dR/J9aYp5E
/KeLBpumSSQOCL7sZ0da5uPSx1s9v1cp3uPaxcSsARbJ6cwpAywLldsjdM1gyt3K6Agf0E9PhXz4
jhAeKJ6jcaB66NwmvzBq9FRtTP3rI4aEfWt33zQQ4xmbs/VTKtUeXzzV2AlDsXO9fZNsvXJtsZSr
ljU14EDJbDWLrryc51/FgnHCelOxYynsEN+wTRldQUdLBwFNjNNVQYTKJHhsbQWXXQ+t6keiu7Nn
jA1Xl7nWR5Kf9EYxDBRNN3rRucQjQq8t26+Cjw+liWn0oTyfpk4+3FjyRp6LhuKiLt9/UQb9R3k6
2aGDemQWG0iiOBJ+DlmPl2ipw7x/PSOVA6mJv4XDgvv8eAIUPewZT2Aqud7/mcPkL/oUPR690NOE
B2aZPNvId6qR7+Qj3+lGuGOr8XQlM+GW39ulvIH+ANjW/ChykREJVtwm/bv+Q/rJLSI/4YWud75z
oeiF+HNPinJlK9ErWFJSNIAPjzw7XR+bN+Me7sk/GVB4nevn0G3bQC+np11/rq9LIK9XnMV/wrOv
P9f73Or9PE/K9Qk88idHioJUqjwk0MUtxCjXH351Cw2ylKTpT4oUKEfcjiLFX6wpfU7P5wQ1Cs/g
9jtrCne0M6BDAc744y1kJjB75Hf827ngRtwm3PO8JH6S6jtfykf+kCiLn6fngzhOrr9we6Uwud7p
5sfrH18pTIz+ShrKVwaU65/w0Pc/4RGeeX2cB81Hf6O2GXf4n+hI0wjr4/cRO4hnishledTrcvvR
fPzOsqKH/MfiT/UefB39A8HKX9/oz9ccmdBVLUHf898dUPQPT04OT8lxH2HiuZv81BsHjl6VPSwm
r0Vgotn1uGbKabW/iZlQHlz0a8KfzscrQ7X0QzTfZgzamAUgNjEVAjaLMbsqStqjfSXwkTqLqqh3
IQW+PzuLntedLs8ERxquHnaRGC1uRiCFOv73L/YPGlOyGPhF4ImEXZBm6D/aNnXRdvYy4NZp75Wq
mMK/LUFmkzF2rmlpxX6xI/Zl0kL/obFwFdjU66uT8nmyPzMjha4w+XO6Au7DOql05SHpQIcEDfa6
XJQ544MGWWC/9zMW8/w+qW/32QjDMaaXNramhxk7fdUk04PYPSaayIEbT4p5wnJ5lZc9TFvgGcGZ
+kErKL3//YIcfy6ycEHA3CfkAKQxKZW6v3vyLifOLciVaFBRSMS8kWprl+4er7ff+Zp+NHTsYGzH
9ZbHPXGTz9mpjH/CNvzfzXez8uMdmYu/zBO24scfOBn4NR0Y63hytRnKxvULNsRbB8iVrpaj95xK
11vsgliSPGOSfA0HZiXNen49VBgKzo4Olb/921HyB/16dq/H6j8eJphhf46LdY2ZHhCwkfA4/Pka
g7ZCOxBo4p8mgLfj4ur6ilSLn6tPST9xl0v3kWvOI9cf7ushrvL1Uf3CtTcfIfWDDt2vgvmIPZFX
5O+/vzb3r3Rb3OFPry/gX40X/otq6/sq6hNcHdX5FTRYeoerlQfsykn3PFsszI8rx31WiHW93moV
P/x14+wXPMCVEOt6y+JdV5H1w9p//+FBDDy/bh+vj/kwBBnH4QW/9x+uf3dddG6vHiN4NoQP/Qd+
2T7iCv9yE9z57iy4Aw8WLzGt4rvilvVnO1ydxve9wI64Wm098gMtliwy//fdD0CT9d9uj3+0knUE
gXFSg8UuQa780/You34/lNNEN+6NZWrchx0sHT+synU9tTx+m3DnejSvq8p6/ri8LPL1B7Yz7mh1
tUsgPtPyk6frFDYoBdyF/78zqpVWFPJnVMAdrSc+3yF3wy/QNvz92FYTysxaZp7nQxO4zwJ5eZ3W
QovMfW5d8vn7fe6wbtyyQj/eXhePFbqu3PU4s1rXldu8B/Y3fy3U9WzjRlk3Vs8/4//W8q/z/uNh
53/59U/nzL1+aG7W6kX1+d9tKkCyfyhC+TVlfiDVqlLW/Klh2zmIAJmnXx7jXU4BDCmKZ93GdPee
AX1QMdmrIAOBP9jq9WGXIoJeXsC9Hcgkpd4lhDHwvfpJtQNAsMAhKd4wd4HDsy8g5YwdbYp4RqUo
beHLDzLIV7rtWLy0BXRZ8cRNZYOv1RjDqN/Qq/Dtg4rqzelQD1+bdfgDnrD0wTSaCIbRmdAcWetZ
tASZsEprkcB6Mh5J2ZKScLAOwX/uEFdFrxCOfc+QOUv/LRQeG9oGZFQh7ZT+lhOty3zkI9jj0v1C
3Rz0IqyfcO3C+78KFdFfhgcYOi3aWGqXILARiyPKHrgirkT7qkpgZ6iEXYtz2hWJsPCUuN9XGYgY
5khe2RLmL5MH8dPEiHczaJgmCWu4PBtacyQx7wGRXZ44KiikNUKjxlMFx8ieCCwHxoDWxCmuuvpD
XJ3RW+UTmIRrr94C5htE6NK+rkTgO88xkPvI7p9K3Qqlq+xN3wC66w3ihBlofkhZfYIUtwdA+3oX
s0hyohFxA0zsvvaXksQi3YL+bVls4f1izQfbQtLgGAjmSRmMO2C25xotDKpMliL0nMPFd/xabizQ
FlE3axmCYCz+xg1QLyRD1KKReB6/BaaGYuLMYx7Jqk8jINpcsGcQbsSg5UzdBMWW3XpWYuijyttS
YrSCfJoAVoJIn3xu+S5xvkc5t4X1BLra3/otONyaotieTCEbL8g1MhoXw92GNOxNUiGZwORin91E
K5q8N0FIyygZmQ9wLYK+rl2R/a3O1Ze0Gxsw6Xl3W+a1u+87s32dL2n6YBe4dja6We7MlkmzGS4H
SixV8GGO1B6jatCrtWQPkDkcU8QlqgRZPjozbBUmmnrIs26Gfnyf9EN6l8YcjKqXqC4NfsCPZzwQ
F8drpnrsFf43Xiv6BzlaBxLVcSO7qGym3zcyc0qfWL8DKwa8AMozkvGEL5M21CY7eLWborjr0zNf
YIQydzu0yy+OMQ6oYdvXGpr2QiFJAwVtt7J7Jf1VRpDjnks6f762Gp1VuUSo5206TM3d1gRHtrUJ
ppfbxjkoec2T67r+ns5NhIp1mNGs5RzNTIGw/TmchKJgC/sJ7VZGRi0FA2EosgNq42MSBrfTskup
jWMNYhhIbVuqBbzalzQe4wLIYrrkD/Vi7dvtkBuo7KamX+92aRPmT3Z15o6Cihb7R9RamAsxZRKX
X6XvYcknx/aAYtMxP8NgPB0SKqJ1st0n43HL7uqySi80xxlLAnvSX3Z0SrPiOVes/oMDf0AzZWFE
Ja7XGrLsPEiSEzDx3tyNdTAc7nYhL48OVVSH9C7Hyzu7Huz7ct8ff2GcCVpNtx6RQ9iSt/CZH3+Z
bDreRshinNSLSwqWblvTr2ZR/5WeEwRS6s5OAOkXwYCGPZl4NtRvXdkjkJqOy+fpcu5fI/kE2RQk
yFRdLhdaZJekuM/GvHE3xXHq7SnKej5RF9IUnefavO3QHft6pqd1368As5L10rLhaXtyErcnfcpb
p3uMdz5/7G1e3lcTGh4OWRQYKNvy93LuwZYUpjqdacfd9CHN5HEfPdqmzyiT0Uo0qT6M2LjiBUXl
dBluo5G3q1K4iRmD7p+6eelJxTiEaWaiB2gmmMwe6X320HbZ/cKRQ7PiGfVyNjZq037gKN0jK1QB
/aaEee4tRMxJzPBFQe3gAknAuhPLs/reWb1VTCh37nPt3CPYCY7cmocnt68f0zMm6RBeglfN/oDj
zL7OOA8UxMrywWbqn1+mDn75BsHrC/9xXhjeO9JMhYzofKqTyd60dfPJXIry5dSjxbJl4+/0siFK
p7l5EuMJsGfRKHLR6KpjjSxWzR76Fo2FprjrUlc+H461ezM5881xRaFKhaenWvvpKfAYalxSgasa
ken04OwoklYVbD5zmA8A1giD5lRDb2ZkdAtVYrhpLywDrKDIx6DTbSbkaGyFz3JxFN3OjAeiMsJT
KPYjBJ9iS9KFzYYVak9kl/1zNFEAWp3Np9kmNdkrHnAyG0Y+YFNEF3DA2cXC8zYsd9MSvgzT6dXu
Uj630/wCNcD4RitXXnb5qS0WOH8wW++dbXs40xLYE/lIacgYh4nxfmZtBmRleHsY4nCQO8ngZJoS
MF3+JgUhYQdEMOILXwvSPNPwTA4qA+fQOYMYADTdIum20gZLATHDgI9m5IwXdDVGCU4uyt9rfedC
xsxcIf7pGltr0q5+7WmGvKzhDGTAzSwNOLsI+iNUV5B+0nL0IFFu7aJW3/EAZzSoANNBYh5MfCBj
2vPtaKZPnvuPRg+hTCNDZtlWgkkytc9vjtH5Fs/iW/DdPlhOhyD5Mh3cSfEGU8pswPiMRr09ElFx
XAFZijRpDphO60u+VFqb+U4f0lw6SNYvS3vKp1CRAS69PCICv+2i/rTHy+Bhf7ej8gOFLQ3bJHYw
PeS6GMMxfSgHyhiXA3J2vE2VERuklkuOCSX8cTtgFR1aSBrhsy1/Y1dkmw+MAqqqHEwQLkVqVOO0
43G7QAdDa6E/w3LdpTN1VSKheeCFmYQn/pmgW3WgdQ2MczPL7JaZk3Ro7b32sTCj/VHC4CNbMx2x
H47rAbyAQwEzI89CaelksoqQbeM/mG9ZaXmrmRcIr+J239Kc2sYhc93d4VwRyiM7IaXl2NmcKW/2
DnGPjy4gfMogXgY0YbiCVwL3o67J3lX3ml/DDxCorQQqfdPB91QSBFap3tpAgZXo6+z5Om2e3BqJ
J80FcS240/3TInBcxIk9A6SCj8Yl1WTnfMzsr81SJU9BfVrYBnHQNiKAQPEG5bYBJWUablyqgXjD
BVJWrdvhgVD1I+b4UzziG6tOElEmgbM6x5bEOX/epkENpyBC1vEFKNqOypQ/QiNPdYZdBLQqwsVz
Uk3JpDLmInrT59B9SYK7sqhI2XFoX2K++foXNuhMp+AWPmL8YK8zMK4SlIrrO9PAir8nWDSGaju8
iQCGoAirGmqofDqI8QnAV1+Eb/EFc5fe9TFt1pzNXu0gUEyHvHwAszog9cXFjgMFHzwDfrnimYMb
52HKtm+2sL9FI4bdifojK8Yvo7Hw+EERvydKTHvFrQE33YKylDoCZqqxmzluyo5w1LRsDoHRe4Rq
b323S1pZFNbZjbCTgiwiCDe1LKkNSzI0jgZYvvcgbzDEAaJsTBtVA77IxsIg0ZTx1uBqVVK5X0ur
t4w4I4SIiIYDfhFdrYCHMdEIzGQSbyWqUs/ZixDonKlngKpW/xm+jT0GhPBK2gjC6zBIQ6KDbMoJ
Ao0XNuByekk8REFNsXwyjlh1BA3Z4QjUu0tqlkGSJDZjYZIEcdEL1PYBO06EjTN1RV+yoyXp0acz
GVEJCFssUxa55Kqh/1JwVdKlYbs1ihb5L52IiGmUM4nFAOjm1FeSTYizr7YmxMDewcWijn9q3OuE
cXU3cPzTgRNSnfGUkID1uYIByB809djPpAhqkS81YW0yd3CzlMrT4VwFzaVXWx1xPTAmkNQayoNw
N12OX5NGr603EoJu7hQ8m/qIsKYtn0sqNR048t4Qu1HKeuCeOWHzbR1MC7NUzjA9S77hROA2l9gh
lxHbe52Tvocf9Uqr1cIYAQZqJgoUzXCVrx/o5IanVFpsAnBUykssKS7csMqSGLR6cEtUvigljldd
tBdyjq4liWFXiHWPJqaHw4PqxsnzBOpVz1KT/eGianeqNlBn8lWu5nikLcFu0eTbaW3i7iExl/UU
prm9P0tbgtHxr55pLz4TaFwHceI6+uAqIpCk5UTHlqOyMSx97uCoMxMIuKu6n+EiC5SJqfk4Wwa2
5yIg5jiwfaykGlSRPpekTXO1C57PLasIN+3xPocb5xSAGeL7IrABhSAHgS2QNlJ6vzgST+rgdtan
o7MWr1t957kBkMZB1JDfCLq+xhdeWYVwUEuKKKDfOTZAjOWC9mvy1owk17TPOYWipLU7BrbnDOCj
mfF9aWPDk2m53NTj2RwGW4i0N/Z/ImJMjtBet5heJqpuQtI8hJ4KYo9Gkh9UsedjY55GgdTf1A9M
2Kiug1cwKImOkLOKqJAR4ZQ9G9OCaUedguHQEcU7RCnau+k4X55GheREOtbOB7tqwfkDV3bY5u0M
cVN8IaY289DeLZfj/Vasu/vZYI1tGVMGqEIu+Jndfd1lnbawNB3nnu9DtPK7sJXxAlQ/Rx5Qo4FV
w2riNL/2FWvYbzVRzTl96HcgxFPSHNPt9+96gvg7pGZ5jYqwZ0ba4qav8IkuwnD0cLwSyPAH+xGv
AjAjzeSmGtRL+rSsEdoeiXSS7IDjw8XbbNu95MsfGZhv3EML7vfVlh6Y6F/6yytzqPZPe0AwZc6F
dUXwuTFU1qCIiCf05DOW0l8blwKP0ttLryVFeY9RgjSGCn49P0sXGI9TDG4fktD70guSyCiFcwVk
aezIDkhnrKiDJebm6vx1kJym393KFRsy4ul9Pl4QgCXyLwFGEkXpQisG0zAcV4ELWygBWkVfQjBL
bI516bMPJiOzcD0BiK11PhKFCYQoOHLUHjAx+HC88wU7yLYmCTCwL1yqBYk2vsOcXtK7KaCOIIIs
kcJMA+QcHhwbh+CILtrAfjfEnAevgci4U5o2A6AvIlEjoOsZBfTzmuJvWCi7w0iTUfLlZPP5ex+7
QrvzJS35FNWBqGcOOO02YYfsMWg+H4E5E6LOAD1CK9XiiChJ9SZmN7kcCDH5GenUMO+hSc50xqWu
0eVdPxGyByN93gCTf3SXJ32h4Ez1L+vi8Um1cKJsouVreGfIFyDNbDn47gDcl2IeQdqB4zcfuMhx
vLQvg+LQPTlWg/pG3YEdUWDyI46zy5SE59jwtJZxb3bxA7EjzFHNgFAhjqnacMfrfHgcy/5zPx2B
QrkvEPb8nhdheb+1A0dwxXmUKz15r8U4OSo2lRVstxh3L0jjCYBHjFBXx/G9Dw/sjuXcbxHcZBnu
qgEbLpsK4Pm9oFpMklM7PIgaotWHHADyFRxM9XCcYw1UJ9GMvCdFJfSm8NRwwPpNxcSY62yK4KtL
uKp9y9iuidrtiRtG92ZLSJfjSdWk/dS/9qGzg28WNQcyBI+CnjAPmk335U4bg1bKiXwnS7VfUZIP
ZCrz6FM88e/YDtZTG5BJ9BlTwpXMZa3PoesrJcLYEY9VG0acmIX6DSYyBrxMKwQURUD+nfacuDMn
KB507BJd9Zwbc9Sa8qy4p/NIDYw7zMVD8gOtYPJLAgTFHwW3oT/WKTTbQ1dtrGp7nUyjrmDvpujB
liOBcyEx+JQBeJKyG4Riqvs8PlQ3KqlNYi3BcaV7sYLO4bcqUGatqXP4QLb9eWIIkg23RSRtcS82
JH3Kjq8vGSUklkiRSkLKnO+aRqxnD7iyUJjBG2riD9yZeZrMI7YFwpqeunBsMB9xxs05I0dCmSi7
DXazuSc0p06ZEJ64AK3eNMu+Dt1hxAUUn7TzPAacSWw2hNFaD2wdgDw7ZOHm8zMXequCQERPBWom
/3s6b3x01+ijldqWZUp8e4lPvW2Sp/ZCoKh8yBwIqmbp/FbHpH/mwNdieFXdLNOQRsK8YxYZW+Tz
lvRMKKuj4Gtn6ajdawguLFqtJ82HAu/9xnr3J28i+hHQCMwrl6/gyXpWHI6HHudY5frDjkwhYWt0
uGu/h0Up6kzwq1ugw0xVV72wPapR77kSF9iihxSXiFtRYX/ePoGi1sfWHtNlvMZZshWUF7DMUfCh
zwlIIUbmVXAt8z67EJwXjmvopvxJj35uatf3AObj+6ruBug4OLFxhi3zGRHY4P3TdQm5jkuxMG2q
6yhfaydZH5lgw0X2gZ+HAB1IBeLC4k0ZKNUJ7mMikjjCLlWz3T/asJ+JbYa0b5gPh3H9vjquDhvb
HGr4UigghtpTGdt6W7XpDIWaiTAmMEy6Xzg6DRmJd1TkiQOzmuG37lhSKKmwjlJxZkYGxmQJxRWc
d3fmyEm+DNgA5WUSAGwxb8CI+clu2P2OmKZ3HbUoceMg69VSciKdqrKKuQT4wW5ru/utHS6/erlf
F0+sQ4ZjRHhX0EGsnJuy3ZseIjVYDsb+oz1QxAoM5YoyCsab+jK9nvuNIGOnXIrpYmqgdC4A+G+8
9bRY1GvXbMXns6OfuJXmAeFCV32zNekCdWEKLVQAYd5jVyDfFfOKLOf8uzf5ycD2I13GSRhs4Ww3
QkTR0KriQr/nV/UR5nZlMiOnCGVzsj1/iOYRg06xiGWQsZVT14BCEXHpbdm/iFdl7AW+pJqUrNUU
YeymClXBjZnwkLBpzHemG7fXZt0Of5jg+LUf5e50afwel00wI5FNmlDosFHQM5JEPJMiSoYSE4nH
JgsaVkRWEy+LzTT37pBCAG0oLMy74fBadietZBj3vJ3XgBNIUxlZtdsTvsB6M4e77JVFF/g23dGx
XCizbjiM2HyrM/uZaumpKis+2GUrfqOcsHyuqFpVaILaDoT9XkUD9TH6OYleufC8/Nrm6R9BvGdR
RhykSDapxNEbAuN9Ammi8gvPN1XNPM3S7MgAo3UkdDl26zOGZrmE+6kDY81Xj9GGwG0dGSJIcETE
VuQlvhQy8yVOYUMzqaytwa4wExEUnBH+wDCn8Iv3B6rlxbvzF9vWLN0wr7+5/bAHD3FIdrxFbod3
FmAMB3b7VKVcfh7CiKskRixHYSZmw9sRyCaTBV7iJVNoxdnk2wQ3g5me5n0MaRT7pMco7lDgqxjU
ugcmHX92YVx/mOdl93I+EOowwc0aiMMFi5we1Vgp6NSxpqc6OTcQoTUZ5T8mda0KCcCnbqsjhaxe
KbdXndYUSDUGtGJ3WmHFT7gEdlkLob0vwWnUsh+HnSVJ68ZvVZXyPV0oA5rDEFARzRGSC4LZL5Sb
WA4SjzUjlkRkgLVSF4aolAo1jhB20PTufBxLhpda87YPj4ffbIa+hrcuoWoiZ6pBsQDc1R5/AHNa
KqgjtqPjErqL/kNqOf0FMWcV3eacDDduxXoekbrBYsFYUpC86FvSgSTnKLoaPRTkUznuxWM60bf0
ioOuwW5w8QwXumCOfGVrmZab+MzeT8uGggt7jrlOLsrckf74smOcYMxNsL+8S3ekXHCoh9XNeTx/
MxbPUW0UDWMihTiomBprECiLB6yb948Vhx4/sGbP56pb32l9hSBWRELAQbW2StRTo7gO9JFdS6mA
k5i3X+aGDLxKBN4mmHO1qnyUCG9V2HCZvn/T0xMKiQLsQu4K8pcSOgWhuUOF56yu6iQHlnBwaBna
sPE5VAyXvq8NYKfIeyxBJhZxvrVhYZ43S/NxLGHeS2HjIDVRLpOQSMzk8K/80hvsf5t/TL0solJ5
8L74RpVDr7U7Ju/duoOADFOJcu18YBzRESYRUvvGnOgQKifLobA6FWdYSnBivbgGk31z6pnoKcCA
J//UB9hewiIOksqgSFlT1uAvYmisziybjYgyqsuZBgUv1b7wIXzuqi+liHgjYiq7n/vXChd3kNPe
rIwJnMgG39sq+BXzsNgWIgEudlI1fIGKwDiO/6gOw3y69EN/H24i63KmfeI55Rsce2/S+NEP+Xle
JJ+smZKD7+UkUVSH6A3jn9Jkfg5biHKLNHqlYOSXtJvANk7UGBrtpyM9fw0rsXXcm74Lowdfdpgz
rMXVDhDPxzkheVzj5IzDe5AkkS4lAO7UmklzLmRXuG/HJcI671T2XjEedmPvKK/xQbO6T/Mhm9l0
O/ecDhkhVwvRHL1qovtX84WD6xjKtwcK1CoPpQOXX1vPGwMv0yN6CeK6+skVbbCnCmBaTpWoCiSi
pskCGIWD5/B6EMh0xfySpvfCMMihw7uOTfluHiuVlbkY1WFXfXLu2FBH3LN/4SumJsWsiT2jccxM
j696wQ5F1XAcXoR1704mVOFBGUNuHbDBIXyHhz+8aW0yfGQy9vDZHIexJ/casugJIXH5TsxCbk8w
pyCzmlTULHVk7JmLk8txWgrN8CfMIWW0amAucy1uzIil8T5n7siO4xYD06djy8gXrSa6roQzxFHU
d1OgCqwYlUgV+twOZQWfKDGbAkvFGgF+v60uPeWIC8tE4Eqvc6frSAWDE09Q3De4/IbGNaG2AfHQ
4XCSbflo2ujwG9VA+zWlR3gNcFEhOfwGuIMBt2hYVCJJuLKAroNPjAwA/hjI2a8+MePt/NJhIh8v
JIjvDn1S4ERlSd0SYt+WPTCPvilfSqBcYw7S+nQDB7fGtbqVgmgbOE02z7fOUeRB25V82GgRxF0u
rRgXcsdcqB6YKnW/2oq6uKZMfCl2EUlJ0wH8OQ81gxObbAFjhrM7FmB5DlH/1uT7BGw/qyyeKtp0
H/oassYYqOHpDNv/17pV/bmW7WBKcoGKhlqSS5V/e+NxJFVCDpLW4mHt3+SAQsqTyceM9YuCsH5i
yxASFevGw2u7hVTKQdST0/iRq/5S0/o2bY/+L4UC1zKaGY/UBtkEkDGWDNK6nl/tnLLAcbW+Y9ai
pyQabywu/cn+wrWozm18t3UQ4VLCncf5FbsgZL9IkVHMHRxtWqB7lDTOF+K4qLQf/dSBhlJZkQcI
Tegb7JjT3SizEfbX/est4RgnAQ0/13YO5Zjmy8b8LuBPwh9KU4SsC0tDwvR4ZSRLIubr2Zr9jgJ/
X62faOB8TH1USoXdLBzmq5sgqgNjRWijGqSpGfu1fUjFscqrey+bxfiAF2Bt4B6pxGCeCU/jpxBy
HKKSnjhRQEtyXWEMkjM1m3jiePnCdL9TwyVXsW2kj4kaN7ak5nW4HjR/VC3YkZ3MEIqSI7Nv+pZc
R8OdVYGp9mESHAzfKjT/Tudtl9wmXVIRlV2zqCUKR8TuopXVYov4nVoNhLG+c9FnlIo5xby5xWQy
6clqEYGnAxTG4UR3vq0BoA20NWLpSfWFgnEjEvSAde73fBU8+UG2YyaYJPJgvI5Ehjkq1+NO0904
n+ZuJVzN4j3mll6hH2npVvoJ1M9iWx+fzTFgohjNuVu3x0mr3RxPfJSKIWBiEKGrOqoxFTOV92nI
NdBckUVpnvqJrgjjyZTmFK+oq2G6ho4ZUdWbeCC01jxuUCougEdlPnM42NykAsBbkEYsAzrW+PNq
R2M/jYiTKIp88zXEGAmnOVX/lm7dnb2gxyzaZFPsIEvdbf3beOUsawzRF2+6IjrehLahBMegkV2I
9Qx2yF7adk8qBGjNMCQL1+5E/YCo+NEFhqyhoQAQkSffBcNwfuZrgf0ODIUJlvdpTiAKZw/Fog5L
TPkqPkVdmz8z+2yinm03INY2RYAmhtbyNiUtvHC8LttrLkv9wRf2PeDBZATYpMbk8AXbxDdDOG5T
chOM2Q78NrGuZoTTmUBhHig1Almnc4N1eGZX5WYrERHYhOddAkKCKWOZPgUOhqmYChFqOnO/mxHC
AZQx8KL1GXe/xi/LS/aOavnwzAzr8ostTYI9N+uRCRa0D20ghbROe5/peWIWmdqIhW/G8Hx7MUei
wJzCehxTp+gPVUJrdi4e7KgUOpzcG8qnfULSvo47lMT2NnzW10drn7F75vKJeCfimViZ8kZ/qiv7
AeCFu0PlhMKTSb5C+8CdFLtQDZShTMdutvlxg4P5sPtCLYnpDdht1mfkXgleLJ4Oj1xO9lqOtamc
WrWqCldTmczY83zOaX2f13egWab7XZSR4RnfRILVZoBYCaDOm/2lzWjW4LKidxdz3gySTm0S3qYz
kIl0z9WrBlqfjARQKQP9fT4Xd/tj/24akpmvHz94he/0AJUAPRBQpNQiH48UFaA3Oobje1NQcoBD
cOOiLmET3e/2uFyquBx0JvvNZWGMBhDmntnT3T4BKDntnA4s1RJ7wfJ6ze4goVXiiw9RUD6WSz0+
7zL1NLtoTt6eo12C9aX299CWwcJIJu3cyIf/SB3RhSnlDsKsGm/7cW3+4NJsT2IKviezdVMIoytd
bN7zOBON7tLtbbxjJXwbIIBgB4Sm+zIZOre+KFxNeOpgz0FErgIDf26+lC1kwLBx2R55pMnSaE80
F9x3dFv8y1TJvLsZzbH5ldQeoIfFtKbnYfmYMkDxqR+lhd6X9Hs2eDbjCzbIrYN7noQ9EWcd8hjV
5Zd9kBYPcavKu4MOmNo11gVGzrtkc+NztM+e23U9qNww3BkJuMTidVDhXbgFoFPgLS8HQYLYJSlC
4TdbSe6Krf1YBXQZZ4Ta1HR2A1Geb1bRGCcW1rC9UjMG+qiEgrUTu7cJKK7PTDlS2qXUWlVYOWtl
igd8sbfku8Ai0xw6Sz+VEoOKsMqzyKboyRU0CwXwAdphdwABwCYpIqH9De71VIzR9sSCyzi5zQw3
w6UsKOfUj/kuOogKgy2SM1kIQhT4SEFIQRNyI/x3F7B7MxiV+EhC3ZLSpNPxhdnYMHgUNHOOKTBF
/vK8wzS7VYb+WPZg29LoWyUSchdfOsYYFUVczofXM/UVhNTHeqRaB6YCqmpYObY5g8eL0MWcq+NL
X3VW/MOcHxWqLkPxwWxT9nauQ5HBUbydsf0viVQo3xB0nKlBx/b9yijOw2ExEI6Dw6RirKKpxRlW
m2pnSuVh0AOWKuWydBzDJw684K2J5VpanHlapMVzwCccUhSKAJe45+mBgbozeE5nerJNEvencU9Q
R6X9ESo+DAwIAPru+UIpjvGYjqIRaLn+GZUqgorBUhMx4x5v3V/sVwz18IVQReBVJtoL99kddwRU
59y8rY47KsFV3Ly249gBCuos7DRz9NAfQUq6Oo8+VEM6vYwLFeDJCFKn2Dhv1+IJyLHqW5x0g0Hq
ASQzjQ3zNt+F8+O5NTt0lZQFEYM/nRNH7WoEKSfdJb9zmO/jCAcFroAEUEwpBF/Uhlpih2Hfvj0f
4+5FNel7dYn71RgB5pdLDlkyZxljjw8fiuZj7LbLGxth1PoLXeeD6uZntfX3bCcb6JRBEuJIe6hV
cKI8qSnO7yOd58+YYHAigxq4xJS0YYlZqp7Llg5R+KkXYLtPQK0iMPEplnxbtXJRqk3cuozEGwg/
AKdk8dPzRExpm+mNzck9NqV/4kO1Z4rHZQCXQs7+Y0Yaqu6WmzNsg9GR0dEzJfIub0Z62k11H5GS
nXQpkCUVzIm9zUgA2YkQ4tXIboorvjyJENiABsc+70GdVITAam5rwMs6mh5wh+Dk1XLd8fU9TsxC
038T9WqGYfbvaI0XvkfLDO97N3QkFcxiwY+nbFPonxiG9SdmdxjBtWXPQnOAJGX5dD6TsJgQlkTf
CjzKu1I9MSAP8LAYw3aB9p1vn6PnOmWvwGGFn9w+pdBZJMVzaot4f2plPebYYj7Zvb0t3ecKvDtt
dd6yPizHhyScUQwrW4necUyVKHi4TyokuaEswC6i8W5XvqsHhHFIDIUiVbDVi9zjtdIm2r/zzaDY
EBQTQM26EngBX7kT0qiPeDmPCRR7MCQp6QvPY1uClkuxqi4hru5LkholxNIpng9CJAlSps7jNLAM
Jd3rm4k/Ufn0hpLw7gUhG+1FRmqjhf2WdvhU2B2OgpGxirQ1DMqlPb7krqvAFMBNT1Np5LOUK2e6
jHb1UyknzEzqU5QQMoNasko96i4R2GNiqFfGWbr70odnOhS7xVFOrUAjBhT5XIyL8xiahBOAKtyI
JJFOi5h0evKJymmrsxn+H03n1Vw3rmzhX8QqbBJMr4qWLHtsjYM8LywngTmBJEj++vs1dM/LqeMw
1t4k0GH1WquJbsLJ0wQXT3GAsUekxMfm3iU0pTw9+OQCN1Clr/eD5pqYhW/Zp/PNqJfpFxxh5iZ0
hdwL4ZQxPNsq6JNSL2M3FXysCAifGfZO4NHkFAsRwp+YrKI4pn8qr1x6AGNxOGGJ8M9ABryzZ7f+
cDE/jWNKAMlzdz0H3KjBcpw1WG7E66W0gkHM5BDrYCru47VJKLnUwQ02rbCCWD6EKyI0sqlXLw12
EnSM8GVtKcx8qOx2YW3iJtimznZe60kJ4xEAWRjrC0TPsEhpZK7SmWvfs2FkxoMLHtB4BaOPj1EK
QpGn2XF/Hgpa6tr+jrNTXc0s83r2nd6R2vW9sis/pSBsu3ivPwwLCgpiNx9+CZuPWRkErFWB6qmw
uW41xOZLWWU3niLqwJjpKjjWvo3QNQChlALZhS5gSEUYAEuIFVyULmV9btduDS8UA8VBGdLDdyGH
836sA73zjmmdjMZboSXJ7HUn4JBRMcg9Ru98hdNl/ZdxxU/xOp8TIHMvyw+TiI5xBZsh6bO7BkaR
AasyAQ5bwwRg20SChQtpFLPxPyy1Y4GBwSJ8gV9IQEKoAPOsvd9N3cHvAZIX3NRgZ0arL+ndW6LX
LOgURr7sWW9mgTx7Qw1UFNTSJbYkzU4hyxxwAWIW2knr80vv4M/yEK6BsXDoNR0klmGQB6KBTn2p
zpyNg7eSmIeGsbZQG3G8sTiERMvvC3X1tx69/Jc6lfEwM0CKOIqZLhczgpmBtwtZ/lBJYk2a62A8
x+dq7ivsJHsQWSKgR/IGXP98FyvAqglonrOBWZyRxvqI32/wI+m4eA92AAUU2mUG7YSKADu4aPtq
CxhbtCT6qjrS72vR/XKsS1I5gYHNK7CkHViVCCrwI+XeCFfGzX64iAdRUjrkZNN571JA1gZXXHhD
5BAT80bcyRc3A198IoUInRTBAsVSxtOHdEAlh4GvPontMgXMHG+gUcAmZgHCPghyGMDJ08aKzIe7
FJ4b+Al89kuQ3WGAz08MuHxDAtKD2C9kT4xYzIgvgh0Z3QxacM0Ll/FtXCTdItIroVoRuNWFAwot
1z5iQgJLDeLtjRlieBpTf3deeCoB6OpVz7W+OzXKjZSh33VvKWcnDAJvlAujh0I35e1Az3adsgBI
5vj1IN/jBBN3+fAbppC6qRd+Cz+OD57SM1z4Cr43heXxya/z0CORi/oRxiM1iYyGnKAtQk5qOizg
TCh3uKi/2Byqh7rwNuKzrK7m0kLEAHvVxBTRqwwrs27pOYWeSaFH9K919I91QLIaZhNcE76DvUDX
rEnUPlGJ5SmAm6Agshu1+1KdLr8JwRyIkkIEr6kczpCXL6sK1c7hV5QI70wGXAtth6UcND5KRpMl
X8NlAdMD0HzipOdfi3JxQLaTVQxOpMv26/LovCEqGzwlYGXnnH9PkxwoUGRw8EaIo/uEms+/mTdr
c50GLSmBrMGjTMfv4NU0F4br7GANQoJDjhM9ubTraevG+prNN6QHlI1aWJ+jnNj65DWfZBL/lRrN
eeFb0sM3xbdapkppCj3ZVjw658zXIOdF+ZPXx7Kbi690UmdkLROZCVif1R+UaFvy7HehiBLbaGKb
8M+binmuaHqDjCBlyo4SoVzovvg/PS80AwIF20BpdFIJhtMa39n8wDAW62dPzmgMrBc/Zc52sMXF
siB8bt4HNa+Uqna6iWQqPDTn61F2j8lonxp8YQCPQBN90ory7rfa+xXexfg+zSisZxIJnDH6fGu5
fHLKwFRfWSwxsDgVHozpvujwgnKs+Eb3AFgcCFlxlgoWUQOY0QGpoeT7qIBWV342yxQYSMC3bRK+
T++49KnhgHlU0KZ0OHXILzlh00195n/Slrlz2mOhVA/b9WbG4w0t8+kwOMaccm/LnzzoeLLLCaMa
fJbYSA4XdiQup2GYfN9A1D/J6g0zsqncQ6Idw3EcyhthpTBnTXv+3Zoyt0nAQ5lU0erhUUJQAzod
kuNVWinKUqxSpNYdh+nvXGkLgVwAymUHh1p2amrLwW9MzQPjcsuMm/7nJC4WpYmui+3gTyPagyyk
WVZWfHcdXGjc0YkHNNgLk/Y39i58YJtLDFBgzyfMW68ZqfefOml/YyiXYUsnSKkgtsDxyc0wFyHq
ZWmvA+ptM1OBQFW3j2+zCaFio+gj1QpV0k83ZoENaXmZQEiROcygjrlEfngXTE3hJ+B7k2n5HuI3
NiC740HxjcyOm5Ew0NCRodgZwRbNLEeYcIJqnQ5RfB+bCDo2S4cHR6AQ+4YmGYlLCmtJFROT/ISg
WQV77MlhFNr8DGjSEBsFA4BDmEVSFDBPEEog5p/whmgsxRhfj3xOCdxaA4s0Bc0AyBqYVE+Vo1UJ
H4xHAjmAmyohTfeYBbKigRlEPgfv9cFqMLILzyqSD4jVYmDsS8rOKHoZukC1Uku/Iao1J07ssBSo
29WQnyDBoq/Fw4/URlq88crAbGzUDf7JGNsVxI1tp6pgWqButkvwzZtlbh08LaiDYntJu1CjJvWt
XjMzIE7WmhJjmoBLwh8byVRsliBtiQKH264v43QzZ3ThUEqCq7kiClJG8JQCvgif7KWXDHGCYOLR
RGFTU1vOazfdnx0NeyStWCZfLmNIw9tmxXYW8cthBE3ZsrC4q4t+RPDKOasWTJ/w02dUTF277RLl
o4bJ8dpmt+IMBQeX0gPdwkNWkfGAOjfI+IQWW3NX0qFYHqP+Qu0kcx/bZ388U893+zJ+ODsaj/Nc
YQ/VwsGqjWnaa0qc/QmIBHgrIIEEneULR+3ywDjWXvuUGOX8adQDMthRGhWkRVdBBWq/TQC00BUR
Krj9K3bd1J1pjGWwlBCC0KtRwX/CoxNqQkgTB1GrfoHiylwWNpa5CPMs6M9r20Ysug+FgqeYSjLL
hSnNYupnTca89SVdU3MKNOYj90M/z1AxKO6Yy9DWdtKG4jXFF6XISDmtmrEDXO4RUTCjXnsCPQng
5U9ON/fl1ZRbEtXe2esZtbanzpmRyn1kYo2WmAm6jGQkebZ0ojHB+kzI42c2fl7wX73HQYzqXGQc
+KFRnQBBu4hRk0XudtugDQHQMv+plhFQ11MlreD1nBvwenSM977EynL6WdeMQwMO1TSvWSBAueBl
VOevuDBDjoHWx7fFrK6LHRo3TZWVWvNn2EikfqZGHvpJVyBCQvJcT0SUBwHE1N03Rdaw8JNrIq2A
kD9UQ3inXRq/q5zL+lZGTGsIIafFaCoVVITX6BtB2Srp1TBm5PuVc9a928owh2bJO3YxSIqTk9rY
ZvilVmB/lSJ1QdTLt8tL97H2/rhwIoEGYH31LIgSaZgZBa8c+emUNeis0rK/AeuFIpRRQtpdqlxw
At888O9gdmB/4OSyEYoGmE1nQsoPBsKKNL8QEaQSgSIA2MXFHkWWQaSsjqO/qdQAO7qiOO73n75K
t26amLxJHwIbHEzWvYgyyzB6vDUX+gHV0oYNDRezyeGHu1QIND1YpyOAwIGgDYFZ8h16Fak14vMq
RYPZsClGEBJ7AuvD6uDygELuFMPes1cgIKtkziDM3AwQ/AnoMbyeUnNczW033ZCfXkEC+MM1sI+i
xzMowFDSMnzxOqTIV1HccBMD60IRzjn9GW07w3umCUJe3eTNj3yQUn5lMFp0NU8CJgbuA01EXkC4
MOBGfW8XMpHnaQifVctS4OWou7v6SBh/Y2FOTgW3iFau/GwJZr7rYrJ2oFFZoqe3KnTafmTF/Ffk
RLjdY/gHFOIV9cpJ83HyRWgKAFKE2Wl1f34SPVbGwPYdczlo9IYkK2QR32b5pG8WRmONimX+RkCQ
Hz3gdY+fL3W9WUVDo0D9/VjMZBp0kYiOrypDoaTEonIJvssT8ERFaof8I0xGiceRxkUAuETV24tt
FzxXC/h33F2iqxi3RRuP3tCGoAu12FzgSgzNDdm7siNz6OBbWsfP/mWULvxEXweFjNd95vXfPEs/
dpcLvAjS5ZPq+Xi+0GXMjDjVTQfLT8f1hz1gS+IYJ1U1xO0SMVQzTLyFC9jLULuI4SF5NkNxJIuF
s07GBhjkgViAbmdaqhu4HsXZq3+mtI9hCkpBmsLY0g3/IQpQIDsmTqbiW3hJYoOh7yPgN0RbWjrB
hmoS4DvoWs3DacOVnESz64eHgS4/X5oNBXFKBGFOKapdqKLyL8nBQ0jg74tNaO2GWdI3KlxE9OQi
y945X9VolOxefuQNFOjuOZ3iEQqUJH9Ljn/H13Zt+Z+KqHgcnn6cDca6E7EVQqCGQhyU3EMuUJPL
NKyiilUluLNYzJqTjQ8jAVJdwG9FGU5JndNSCX5b8Rb7XconfE5912ZObGtn/kwrxhy54APCXmsq
Oq8MM0gRavqF2uIv4B0ikL1/0wfPnMVsRP1ib6+j45KBooHAQGdmiATV6UbvzI1Jk3xkGOalexEL
KVoTQHfUmIi7v8E0R8Q7k3nwJkUOA+e4gYls5/FTfRw/z1FcBVoerFcneG0avRaVrHDn3oiMF0FO
gDcJ4ZTKvgZTsQEDp4TWYYFAiToJKjU+ZlBEbreCGoFt5wL5SRQZORyeC4dmw31hN6X76DrmZ1IR
vnFkNvADf+KbBbUl6rx3noAmKzZs3A2w5RkDFgQcdQHEhgitaNCma8ZwguXSfmMgQdEh4Yd39QAl
l4EEL1RETh78hjn1VQjfYEdL/riHXffjbC/hb7NDTQm2o/6gzfCbmqQgq0g0D9kd5lay5kl/49l4
W4SjZMSLhhFL4ylzjRAu9pZikw344pwrbjb5WnNHmvZ1Xl0DW9UKtHNAs3Q9TzxWdFrqXSAO37LV
KzolKGqYu2blt9KYug6TdH0VFIS7lCElzEGKXeQ49N0MCM6tX997iwbEuoCsouwTcrSx4MWRdMM9
nRmab+ktAWZtPzKBGAk3upexOLANTY4CnEMTt+FryazvhiRS4YZSHldLayAfimqhSfiDASY28zPk
z2j1mztVlbD6Is6AGOyLukZimGe4IKX7qTRtqz7Mf+xV7+jd7H7DsJETHLL3tWGsP4+sC8GaNLyv
cykXLRoKfz3mMvk3p7vVO3eoFrnU1m18n+PyjVqN+I23NfUbzZ3vJHIKZqYLcMtD2hvMJeQ9sXRP
CMBSdwyxgG1+Oi2Fp5orQz9FbRos3IcI0CfiU6ITh7bCdJi2FqAUvxq+IXovuJzkIPrH+SpQJFUT
8v8OsLCGiIN1Mf8iZQUgm9AXfc7CjwXwihA0UEfgS/LSbANlxAxGgvsZ7dlO0aNm9q1aEe6pFW2X
Z7KYBLTDtVyXE8lpZar4vppceOMV8eJkmohv/yrxuUMJ4y6S6AcqPbWR6N/qIlFHqHD8ZHukGWr7
31ATiSTPIJGkZTfqooBLGB3SV+n8G80l2HVBHehY9IHLg4MgSislVG6n1s9Uds8YOIBqewRbSDfA
1scDswx6oR7tLlAGAB+8Va+p7uBgUTJy1w/OvrUUbqcl0DYpvjE5JH6ABWjeI29XqpPm5FFAdI5Y
iMPJiwo4/SW9DSKGP02LXyvwHsgOn3rlxlgWEBvW10FP4NvIWmRPehTdjZx8ibGst6O6GQEEB6z9
IHLjJwCohjAQgsJOh8R4/at37YHHRVRj8SzMN/00lGAUZqGjgqBAe57Q6bpQ+iiZYAsw7pXcJobc
8kaZZsrFJZPAl5GhwQkInE5ccSju66uRscnVZm187yVApD++cEEgtCsnjBFd9ZEqhdyLKPLWKAB8
VUHrCTrm0XMl5Ke1YpytmBHX6dry+bo7beaPcjro3JgDyjYQEX770RiT5fKKJodSwn1llJI+Bw3u
FDUbNzThI5ilkCCHXNVSX3rp9ilV28Ts5jLWl6t9rn/huQyJpuH338KlwdbIOGbJACHUP3KuTceR
C8K4uL5UCbryU4oyyxUYWFYlPTZRGNT+g0jisonKS9bgsKpYDJp5b56v5VEEafrwVVDPosbUG2Xd
GcbPZyD5JaadtiGp2BPN3UFgBJ+jmxIagML849ah0URZWw0PrKXh8wE9aNobPtl4Wy5qBJh17EmU
tv/CPzZ3PHidElbXdmr5wuuAfyfqTtejtotN96ceIX04zOPtzslqlJxdpGA2EMCA3uzGKFppXVPN
ZOhi0efKDD0QmEHI4o4eS3GRFMUAF0mmbCjm37HqzVzv4xLcYdeS3kiJpQZxKJLlpt5lihWW/IO8
aaA0Em1JUzI3y0PWNrAavJmIYDfacsJtfcouZcszyBZeYlZSFFW8sSaUcxQa9mAKdpEnuBvmB9Xs
WFa3YdM+FtkykEZ5QX4Liu4YybD3ml62gMLFvJ4niKAM8wPGr/y7QFFuJpwiYFe46Sh+rK1kDDfy
ILIUbN7Pd6HcwDxQESzcSfIcSmN0tiActO1IuNbhPR7OFikSf6jaFASar47IEV1My9uU1ZbRTu5E
QD8/wePgym4AdFHKN0ylLD4j/oMt5MHPKwmsmeQyCDQkppYo4wZM5JnNQolHWsP9byb0UZbNBi3c
XC/XEG6pSwzWO0IZSSMmJifTA1pZ2ImSW459uhrXOX9uphHtjgopzJDBZ7C2QGl1coHsh/72SSlM
Ceo+i6/LMmFwJcCKNWHyS+c8PTURg03ArdSLxGAZhlrYqZCm4Zk0Gm5RJBSaal1+Q84Y3jvUeFcN
Cr8/DKI5appjo0PmS03PuZLAx4N89kHLBJA8PG9dr1Xzm/yvX9Vy1jFV2iUG5LaA1V1nOBAMBf0o
chMmP63Dbyq1z73JwPfjvrqvL9mfo12L26aaYnYVsM9SZoPnyo+M8nV618N2upkP4ci0Ui4NPYtA
x+p4FDhy2tPpn6na4+9+pOLNtEo4iEPKPepD1d+mOb6jA/nuEVwAvGEi17oLD58P984vXmB8SiUY
884ap+HnAegQF4BXKx6Yf5f4L0phkomRNJCEqRI6mC5972dGGSvDhGSNQoVgusI5jxRSK7alzS87
i6K+2pTWwmv4PFfllNBtNJOQEacYdZI8pFc7cxjSfkIupQI6NNI+3T2S0lfvSSCqeYYAg1BzpPYW
U4qhxojLBVINSWxAhgtcK0/Poy3DQg7UEHeZ7vefak2qqjOKtTpkj9hCwO75GU1qAO63Fto4dlY0
XWOJsIlOAjYB3z6Qp6LP8y5zcEayg8DjFaBMucD7UKfjH8uJJw6GaOdAuJuFfrpphfNcDQyonagd
UikqYpgdWGpgFAD6JUlKsAZnpWs7xbb7cDnOXIizHPEWDStle0ZIgLzISTPi40/7qhIhiYhHD6Sv
32aivdcQ8D+rjZvZDLAThr6MOLuz2+491uxZzXCvCnp+fjDL3ugQTq7HgOIdbSHPiE7EMgClV5Bf
6YLJNmZn+Ae0lAFZj9Q+A9FNoPpyIBpIFzgnSPrFFowqMpluLts6/psBTz80EU/DK8HfDCZsPv7x
/6pljZ2lsUP/2QQEcylMh7QsvxmTMLsu23qnQKhjNFqux3O6G1ZNaLY7VRQIl2d9gkeTyFLRFR5g
LsySQZbEc+XNiZD8Ab8Dm2K5aBjEEOTEfkxFkjvo31TSTf80AW5cZiD9BEoibM7fbdZ5YvEz/E7N
mi0coKjiTCxYO6JAoeTwvmZ+zJtLTwcrl/Ua1ALMTmlCBZXy+iPgwIESkUojAy8OhLwLGGAxEHpg
buxQx4KmDY3wfSYyhSUWMGshcIIlQYCZCKYqN9gMrAj/RpOUn7Yg3fHGmfmnvHpbLCKygGoapuLP
YYV1bie1fbQRHk/YDFL2AO9D3KZvDgUL9pqbnbFxy69sLw0DqnNAZYG2qbBT1KEELPpyP+ADv37d
ZolSEcn93OVDOliKfUHaYXYKNm+5TVB3eSqKn/k2d21FOGCE7izFpQfU3EzUzMTz0q4R5u67VCCn
zEDoOEFpQk3yEmuHcyLQ9qU2TzUi1dtVBROUG2XvqcNp16jP7k55JsHOtOVk3fFVNA0tTQoyhGyS
McPBNAgiHPCGqLD9VYPPnn/Wu+TKUrDhnboTlpymB6QGMO1aQaGOHIyn8Xiwy8U+y95xIcRQA0eQ
zbITYh1keAgMIfmCO4NxIB4of5sYBArHOtcxKsIWwswwFXD+p8qNq/xlzjhvFlSHj8VF9nQ7cp24
wyAh+ac4Tf8xPE77BdYGqQE/TN6b0Ep8GQYFDQIWqLM5iYeuwHrJisyvitE91UCEYnum1IJYTDRb
Uhv/IEQiCYjzgy51OvdfOm4wGZPSu39jaRFU0+D4KcpWL+J9c78b3YvdwFganuUdCRC0he7Z369q
ScMr5nIVfRVr0KUp9UosRxsEBRVN17ap/HbcogSSDoixOyZrAWA5SjqXtId7g4VUQz3BFKUq/ojm
NaMi/6wtZ8sJ515GwvcD4M67AerR3ZRM58ekyin2ItJ1Q5d7R5NABjgYKzBj4j7CAePsM4saOWEI
f7MmiGnNTvfX+yYJx8AVawjrs+4fsogWmjQF3UgDMCN0JWduMm8eZzC29jK/wLwnUsUAlE6Wnq3d
OPxbxPuX7NyfXQ6uy3rsAQN6uhzp3khqr8OCLNhDYGKuhSAXqak6Kac5Gz+9OZY2wBXGrceDLgkY
JpX+Agzjruk4g75+h3cIsyigY8s2CZglM0xGGK9C8lbsEIzeSHqsW+gY4ujxICrMCdIlEgXj5Ndg
4Y7LDlYGhoC5p+RunwYZq77H+LfZic9ZSvLKLmDMvAhqZonjRQobPaHiIsBzEQvJIYy2r5VdXkzB
fJ+G4ScKMmBTgUX0hgxxTRgnyFJVT7MYDM1Cg8XJTWN7nBNphYERyjW4KTXzTHk5IrA1GNG+82QB
n3xR0ZHYCp47YwpqSPHr9KQ122LHcfEXT1KtiLFIfT+gAGV3JheAT4GM0UQwmkV5H1TofrAMFYoJ
LNzGYEeE7S0LDplUH5QYWJ0jqopMD789Pwr6cmACoO0/1gDimh1mCCaUf7jD0z12VwSt839IuNeo
Y6ca8tcWFlrthHFIqoCkVsFizMh7upfnLuCCGmFEQED94osskjewxCGzJfoEGBzxt+HssMgWOzbQ
WZYfCKkWMn8NOgZHQrUjRvDFlODAi0MQbRjyTyBmgICirf/1zdaQ0HJsqLz0Lo2FJ6N55eEI5A1B
QPMRBWpNwT3f8OfAw900VB7u5kjf78E8M6/PIhpAGSHRhiOl+9a0HZWpVF+Q9XG+yV/wbaUML3Av
cReg7B2pzk0dY0/4Jsc6JHYLbqaHNPzsxKvf4+qm4Ucic9O3fuzjcyB8c0LJbMOPg+LF+muYXXjK
mQVPYjQLFkfgQKvMvaYTxdlPk+0tS6u+6woR+kZccDU1E+56tM6HpXFJyCo2Luv3GUNMyB0ilUyk
yemgjO7gazZX08PATJx0zo8GBEfVIw5vKLTO92rE6RHqVf3gaa5mBEdJ8XbirHFh2v+hSHj4vtBT
0e51PF5pUcQAwE+qPYgwzEQrtxDgYHCC9yzSU+4AGdT6YMBsr9IcYP9avEutYzma3CEXMW33Bn2U
c4Qi8dTwrpS4IRAx54Pmfl6huVx4067kkL3xbHpKuybWyLvkkR48JcxF8GjdeU8qAbZm2s8ACogL
aQ3F3YChnCt5fzqUK9VLUj7k3KbtF/wr6LJVJwgpTjAbtbQuSFB43zGwjpnei0y3OSAzoWvk9zsN
FElbypyBSkBHAXouRcCwLB28F6IWPmt8WW/Oq4P+VzOKa2XN30aDSJ7wCLmN1hHUn3CEFUHxzkAO
vx3d3r7MZ799g9BCxzoZ3jWcAgLrmw2pjpih9cwSlYZQVRN64HICNInVFKKV7H7B3vg2guHqCkEZ
Z0AqzeG/zxLN9CAHps95IW7hHXEraS2dFLxi7zJ14xfm6YSCBOjfNOyU1734zJ1N9FscCtVCpelp
Cb7vFwGVX8Vtkj26j0v1PU5WpCAlAAw0EvICPPNbNBaAhaXwoyx1e1bjeRfv7u8bvaGW8l5+HyQA
tsRUHSjMuerk8urBU1XRiT3WpKKl6z94kX92IfvBEMnIqSqigxCOw0YkTCb1QjyAve+rSTucn2TV
mjmFCS3kQ9UyIxJtoArBgWHWYQWDINFz8Mi6NCe04iYXB6e0Cp4St/+xpDRCBsYfghQpGbqGMmKv
JNv0Fi64k/krjsfvshlTUsaIsKaXFx3T3TdOBhaCUjJzRxcxZEgn0QqTBIQewhPSA2vQ3+A8m5M3
2ACES0bPkTAXqb4DuUmyQJWqHrFFi1cZXjTTp3ya3b334TIhyLq3vgOlgrPqMXN2iPi6XwxTDdN1
wAExntwYnCbMbndwO6959HZqUtn4slAKKehMpI1CKtvkZN+b1Lje2AAYW8BixpAMlxkFkrXJckB8
3v8Tf2jKafxsCNvfivnyK4uZyljLYeJlS3Ji/gE46isoG9McgOGDsIGlkjkBZ0kN8AwI1oc8ACYd
cHYF7ynOrwX7Qoo66sQlEaJQ/pQXEUtCZKgrWWhk6VKU/olCSQSWPpbt3d6RxDlS5ObtEcqAqee6
w6YOKLokHh4NDKJ2x5ACTaRZGQ2BZmCpbJUGQ5dGclLDtyEH8ODRc7u5YJ+43XiaA7E2vqQfNTR7
Ka+9MQkKhxd4djSqilA+dP4ZcwhAr4ubvmZ6sHUS8neINLK+jdodcJPJ9XsbImXA7MWG6IqYp+FM
dDzyL4W3Zzsi/wmoTnJn2qe5RMgLa5JPvFRybtKsehlcAehxAolB+hQbx40g1gNzg+C4/1cyXcBF
3Bafz6CuM1hZlJwAUwdDZL7v8pQn4fpYp+y6xxpO6BPImZMLzR4ICPLqgpuDEfsT2REZTsT0C1sw
oufG2BnsOcFyiUSguSiIVGC52G68jpuIhNiKpS1GSIg3JUZFUhlBC7xlvsfYY11zfJ8JQYqpG9VS
wPScpXws64ijf1Q4xd9cXoKVziiBPQTCtIFVXw3lPkYVWOUvEJu4jnRzCaklQ15yY2lpn7rOlXdF
qwqw2sL+5FxGnyMVqPeXrckegP3yjyoMRXpNOvMGW3qQzzcxn/LgrfgLgHjuXwZaQZwV/IC9xePc
i+ElWA41tTPbxsAfHOKcCZ7Nhfn0NbzxAOaGTf7aM7LPtHCQPlMJs1l+musy7kHLi0PfGE0PQsgf
0O6bmtH63hP1yi2E6UBcMiN9BSwJxHBnjV4vCgmnvbfKlP9OPH/0BEUD3xqaKSH18vzzRyRwyb1r
Lqh98hIdo6jGnHSsb/YZtYyo57dNlCjx44cKmTeWOgtNWo0klmKSidKlxVp6JnS5kmrh4KjdJXlb
yGGFSky1AKgADdqgSjYRFySzHFAFNogaTVB4A8WUEbMEBFo3in1udMMXw543f9RnzF3bF2pVE2AQ
F3X18DAbmqOhkO5HSNN+Ducp2Ig3pamWrj2Bq9nFT00mFhLiM+RHRY0CSbIVlrg0tYynsL6FWUBR
JI5omXjjH9QTU4DPXJUdYKVWV/jyydByh5E2Ox4fJcdLo6V3HChxMtAQbz+Z599sxKEWzZ6IE7pL
vlyvFkMemc2rTsANcU55Y4cX9BF4+9AOyMjYOPCurNm3z96pf0jH6Z2uIIvoy4W/UoLD4rmg3nkw
YFCcXl+PMYL6wlbZ9r5c2vMGhfDMLRM/RiHSDxcpa0sOKuYLO8umJH4Ill/0xXOYpB1CfmhgnpcU
CxvyUnxzB0i9cAhRlTP0GqXElyk+OBtkYlYVUBHwVwto3dd4cuj74WQzZTNjKapzqFLGwBeJ6yyE
ojaq9/U5q+vCfAmmFFsBfwjngq7ECMOn5fbg98VPSHDywEsJNwZhj7oGmx/YlErQieYE07SxtNZi
o+iPr4A13sMLdaBoTUMqHCZ5FJmaVU8yHgBpglQCqiPDdRCAX5T4TDgLzkpWkb5QYr4gtfpzkryC
C3kVrBIetOT8uRNCww7iBEpKVhuEnqnQAaNhf+9pheyq1Ni5CrYgdsYqIDuJaQxlOl0UdFbP+Raf
D2APOiwszZAzfKHEujy1STMDc1K6wGCpMb/rPwTrNLwG7kBujNwRh89rj+n7tgP5N0UEYhkWo8oc
p+IciE6OPQT0pDSlhMeO+8wVhQf2NorVmlfopzodROOMTMfoaU5dd9W2fWNA2U5wf8bRn1PWHFwv
ZinuVZJ9kGyfxQuSauxTcyycIYMwvChw26ObxAGKu9HLIN27tJ60+Ni9we+wVHxIABiaIUAFcEY0
0Utl322MT7Gmg38qRfSRYCJmII+SKs4/nhc8QIn/bkM6TY3gXKDi457mbaKCoFmhM+lnQpccb5VJ
dJkhjqEoit8pJ9FhPsGtsCxpP2FJJ6W+tFSaC5ETBc0owQFH9W5dytsw3ab/sGRimDWQf6Jtqa7i
8fLXMHXHCF64ICLbQ6gYf5hVXKOsEjcJ8SVpUtHbFuJkgoea7PXhLnuDrY6b5Qchug3pF1YZfiuh
kEhdzm4WOmmsGYzsvGAs5LlQHutoWqjPDRMrgheEghnRqqg0Ms42XHVaXmFlie+pL6aaQdgsREhv
FCLKQxqWy12ti5W2h0PxtsmUn+LJjYpmAQzzp5gcDyme/7wV0IZQ6Fm8PPRs/Dasa+Bb30Ii+Hrl
R9A4Udh6ZBdaC5gbvf8VIBTDRFhYCarFlFEdAgteuAZq8WZVeXF83ff1J/qyF4QFvNqTWQgWXNnd
vIpZSDOcf6Ce8SDkCGSWkOly+kNmiOetYZ5FA0+ljtkXHSj64fuZCh5eL756thH7hAPMx/eQfv+C
jdipEczcvrf6tZcxZUikFqsxEiey3VFuQznTm8kKCFz3SS8rBa/XOr8FXjFA9P5b2Ul34skFLuLx
hCQlgAZSn/Sr1jENiQXvkKGqTaQmn6FLn9hTaidjrY6NuxmfRcZYwyyJq5NTKEKcoZOJeomvpNdU
48Rma2pVzGX/86asbpHL3ApwLWq4psv+9BMNldxAKGiIenArCSnTbIyvlwFhlppbB1zBXAF2pNkw
PjBCgALQSYmECSz6QMTsDFQh9IlmhC2uMMj4KCJRzA1AXQfS7HF9izgOQdXnvpQp/kze1RkObuhi
QERe04VL/QbCsbHk6pjH565y7jpK9/kuJF+MrPO4aWCLIPYKZMzETXVT+9vPrrOVliCoL6/pxCcR
vQQD38tVFWzkl1DI92J5AV2F/8HURwXRs8NcjRaNyapCB+bXzxbQpBpiNQcZDl2NIh+gzN56xdIA
AvShdBaBV4xPdtYTCX1h33Ty1Ir299bCi55F48Ak/dVbz2AmUT5i3oMsOad0Z6kITfIKwyyr2RQK
8wclaNYzTT054F6rqpDy3KgFWx+6zR9531bvxjBfWWgoE6I6p47G/B4uS8ljHYriR8Rdt0wib8HZ
6RgSOqqSkkw5gqcdEdb5W3am8+VmZevU/cZ6hVlcoTBJpT11PJZNxsopQ5X7IMjC3824Rg/1flIT
hHw1f+rQjOR36SxjYpmC65mWHREUDMxjoNYuJ4dhJrrIjVYmMyI0Gvl/qcgBvYgnwvzgulhx7qMV
jrKrLtmO9aoXC0O2rst2si6BIrBdpI13nIiMAAmAGOXYTTUkQbBtRpYx37yamuI2b9xjXtikvBbN
zQ3zyIXyUE5aqsLP2lVjxaB8ZkLU6VpuD0aRDXGDFLtg1AnwosPblBLo/pTenyb9g70Mwx02zhyf
AmlJ3aFECTI8UxXQB5NFrpxuGBabSAHqQ7Qlam6QzVRBOx10Jn5YCjWzz1iuAuzIoWKUarnJsvrL
5IwUZUTa9Fi+wPaCcHAAOCOHiK8ObRAfVbBBs47SAw0kKxcQWd6t0xJFhP84eh1IOAAcQjDaUCgx
dT6+N+l++Vmu45J/irj1PxpIQ5+IG5R65YXQuQXlI7K99FN6HNH3BLlNhxs9DD1xv/LhC98MBC0E
siFXHCdRkDFrfg0KpPg1zjd3Qcs4vdFQw2VpEhuKyblokLKAxRiHKCUuYnoWtTHZ4XLw1jFL9skI
pIpX3wBoDQeYkNIsWFou0T/zTBKKQnGzVefrLEqeuoWyNHfd+j7dgUHBXPm9CRdi2Ja/04LHuXUw
0b1jngLHZj8y26BXCm7Pes16fpIXMqqcJxppAmGzcsCZE2eIR2SrCuQvwzwXqqzEPlptrihgi8HA
jVDGM/ekGQZxVOuudFfJsq34y9v88cQSNAh4Lm+WHvMSX3XLCYAcYuR3GbnYHa8539Z7veHWoShO
Pw9dfzzA9miZ1yMsp5LtaECn/HweWP9xhwybjS/J9lV30J5g+9+6Eb2CS+hu3CLpTF8MsFaUoTqW
CHtwu+mpOISOiJSQiv0QxTQKjyLCxwE3gbVZ8F8AX+0wfBZoYVzZ37fnW3Yzy7iy2YBc8cd7DWqq
hFOQbDsy4g06VBbG4mYVHJBFool2kT3QjljP5ah3/tO5Ace69Mxu2oFw2YueF3LXcsOIWMiVRBso
0fyBxeiiLrINiSOVI3GZsUfj0keTZ8Njozt4NEN/IXMV8QgUfUALxaFS2nimHF8UJku8JkfvhsKx
6ulho+Indo82u15TDaGxipIlue6d1j+Xfl1g01I4IVTph/ELZicXaJ22Hn5tSLjb212vl7/5MQZ/
USif9dVJcXh74Vz8YzYyXIo95iw0VtnStq0gyGfbDb9APULAFbYZXA9pwRVna9wZXCfMej5WPekW
qRIVw1Vt+gC1TX0q1Lt1DEoTXc5LBq0/GL9vJw8xnaf589ntFZEVf4w6JJ7OJgG+7cFA/qYZ35+d
5nv1NDOWfAjQXn3dprJhYQ4PdMa21c0dDcTOh0VXCiV4ARINJAAkTfihx/uYdz/eFmW03uJL275X
ndxkRWuHBVTHtIBB+J2RHQQeKLIqHnl5dfqYLeQYKO8nKYjH8slt2/CfYV39+3OSRVV9u6I5qXvc
UTIcKP/iZA3koxasJ26GWs8DAwVOo4uhTljb4zjaB2HG9rLLOTxNNXebJnsh6iZgOEPPiXZhDTkT
GjmdB6PpqtH1dY2JXXxFW5ahAWNTCy+PbqsG0sWetYI7j+oZW5F9sLdHMLU/jr3qfxhmlnc2usT/
AjaRnC5qn1ix6ZADUQcBiPq8aAMmapQicAMSkJ0e75t39Kj6NhJNURayD6EhJALlzBPVcF5nTwoS
GNwsekyvbcZTDRx8gPzd5Mwv7DiSKUTRBHpRf0A+xnSj3If/4AupF3MQVWxC4SSqxT4HxC1qJorH
iopJFNvUp0w+NikqQpPeiKtHvM/6E2ZV8/OI+yK+FVYX3fXKIj0CDFSNG3cmzNZ1l3X71ZZQXbN4
rqj4e8zxoUBGT+wZG74OnUSVk2zcxAOfqSfcnJEglkXU/IPyNSUQWRQNkFZwYwLbrqkht5E2Ezlf
dlt7H+9aXIjQryJpVS9b+X8snVlz29ayhX8RqkDMeNVsybYs23HkvLAc3xgTARADsQH8+vut5nlJ
nZzYEgnsoXv1Gk7f6UP3ry7lX7m9+J/A1lz6+iruPPcQH33YH8KDaN4998XMgNLA325Q2FFZxOgT
CojVFd4Je/AbrgD8PYaBeXnpPsX14fC8+f7yDZJS+b3LD+ebsyszhZa2+UXseNiELZ2HFbZBfDjc
tLWPHRHFTFaNkU8Zna/fNHn713fEndF0J6c/LP/tK6Ktw6/mQNdGRQ/uMU/mM5VGT2454cubziBD
7YYYZj3ySdFYbt9oEeG27Pv0a3LyrqEi+Jwd6KoY1dLQF/wvyN3T9xheGFYTSVb/O1XR/Dhua3dT
8jIJL4DOO6Xtl6JTuYgnb9NIyjmDtk059gSW1KVsR/NquvI4URDx9CiLsBjCpk3aav8cfXX4wjQp
cTp0IQMCraNcNrw2+eIOYJFoScDzA/6WhWBw22AnEy2H95w+5Ko4zyDZ/8LWDzbFhcGUQuz+zsf6
8lC7en3sz0HxI1sXQMWwL9+qrqqf8ZCfOC7OaOv6fB6gH5U4RRSTq1GIV6f9bUG7+XyOA5g9OSx3
Mx3Ko0P6aR/j+esUUtbsJawg12YXbuUc/Aj/dZpmYlS+yAnpP6nqTNOGDfQFC5jV/3fGR/UFoAFs
8EyBTlADJL2Ks69n1v3lytSDwXR3He2EOT84pk41xALXheOAggjKDlJ0nOLU04Chpk/9+VjdJql/
emE2QPFqCZIV4NDV/30WYI8Zzgr1Hvnp5n2cgDF/ZQ4GB8qAY/27EbMM6IZz9pRnlAcJLj/ZGYSs
qTkczTy251n8Lno0wQekzUd2JF33SrOX06tSs775BRtkhQjxMUTJBFsTuEgNfJTINYuFEh34y0hO
BaoYBbrZuIwj/1TeBr7rB+qLFXfRtmQjYVKPOrCN7izDDV7L98jx+xniFn8BjWFF7JelR6+G0fhr
lqKbYbBNQJqf0UQeC3rKEdPruyhiYgENAlQzwwT06qRxEdF3pLqChVGS8Bfs/dfwWKOxxrOZw5Ql
10wa5a4iA5dijhySLoICxSLbXLX+uPDo4WDIqMlD3VG0Q/fJDdXx72lRJl/J3exGeARNMIw/YF9l
THQ1j5QHKQZ8lOJePTzKL1YGac/ZStU5xXyJxjsNr1nRNcPNcrpEn9Zjl7MqIYQD7avEhsg7bdQ9
yHMcZoduCfl/ocw8+oNoISe30WYue97QFPAN8cbavjUxuyFrNDsMCqalGHN7FHH9yl3XbEn1AiXl
e+NjtliEx6gkkvHE/TuTv8btNhTf/udbJMa43Fn7pWPwP2Ez8SADB4ozwcAu/0FzCQ21t92NPDVi
JsdNTMW5cWditvI7J4TitUshUcOK5Xg8E7fVzONH74g4ArH8UxSLPOjEnVk1iUB1hf8GADMiD6lr
Kcx8kwvpas12BOCOkQUtac14EG9EpRkYrFmUKhjpf8EOXXs/x3v3uWhiHFCdRr+O+aSJDJqSDch7
pgXo3K8YIIVxncYLMoiHQJ7hHcLES2EhnXx9zJBa0NvVcStiFpif2k84v34zF3x/hzE0AyslOlR7
cQeK9IPptkaPHgXqa4UdjQYEgKqwoCTwHrCZ4XwGPooZEqZyhoRiABa0oD42Gx9JkpaEEnQUYCox
kQVt2L85AsuIjZtBgOBnQFEEbE9/RGvyMb3w5czmz+I0LPxEQRyYHeEVgm2Et4iOugzTA5iYZgO+
T/GK0IJJEeR8wpg1FjQTdWJ7bZDPiQMeiq0FlM6Bc6WIMJ5veEOOijw1kDSlIXEhHC9cN5n6YSZJ
Y45FvYJkIzzicDi/+jY5mHx8U6mgZ8VgaBQpp2EGS1TK1JwUcvx/41Rk90DpOBr4zG53IWLIwG/S
eiuf8gwBz16BfC41Bfxu2LqPpcNyEYeNZhdJCtRYQCUxF4CCioO6DZy7moEWbFq1jPP5g+/7P30C
U9nl3FjHE5OTSEzPVP5cSdb9myW0Jf7CGXf1RO7LywssJ0Crk649DhRQQ5rxqQajQUJI7RDre9DJ
f+PK9c4PvjfD+j5ytDKKxABa9DXMnSpsXDZ23eotn5DARfdN2EqOwFdnXpXclF7N/GXia5ubKBuM
OFRmtesPKEls9AkPYxxiCveJDAHvPmtPB7xaNHBNpCDsZK8iKnaz+isb8ozJnYeLSaU/sTIN5UdB
yQ8AYwCauBAcWyfaaYZzNumDB72NaRb70p0WtjfBLMCMAGHZzg4dvD64SxZXc8jyKLJ9m4ClWUJX
p6bmwCMsqBzJIKpWYKiVQQeyB4hqBwj9xQko1t8q3M4OTXhgv2OWeDsvGXYAYcK5Dt/iqfeF8GLu
yk1P/xWryh9JVHvxd4WDKiTSxiR0CKgWGSF/1Zbxo0IEg5P/nnUCZ/k6yBOSf2CxTfeC4K6CNfI4
AhAOaFm4u3JAQ7pAkAsN4OaYHAq4ZA0bJBAdtE7b/xqxtmeqaQxDcSyFQAPzeF7fONYzEmpZsRiE
cZ7JTqeLAT/2Zfs1pQQ1Ml45fyK5ef3XP4IihNUrnLIafZPrnncl96S+HFxyVYEpZriRADlKJzN7
KyqwlHP8LLm+iFAwWjBvWbjZCAPYcDARJlGCSZgq0rg902WBmA4O0+yg966E2N5UALoZKB9uJxym
GVi1htkcZTnvB/Gsd7NYI+4RjruUyB7TM2Q3l1UYSMHlRiqlbsLf3F9+2LFKRzGTmw4LAn6S8b0o
2VgDjuPMVK8TPoSPQjCyUZbfqDGADPmYKabLj9gE/KR69e+2fAjvKyZ0QOn8q0sYTeGGc80fLdOg
uu388/i7UXK7TYchWvQfLA3TB1W/jyI0l4hZaH4qeEbtsV3vqyXtHkbxWQv8g6E+kwDm9ZxSV6uI
AjddTqQCmpYx0dn3sui3J8Js9JOCiUbZyKUtyo4z78LCSlBqv5lkzQ+wrLk6lZOWDfqyIJ1MXP8X
8W4DJBqSYSijoYIyGnwY4kPxVC0xhVlDmsh17mrKV9kzN8vxU7aAxlNA5xyugKjIvim+BclrWhiF
vF2+XiwmwuEXhotMpeiDo8aYWXR6UcivsgjuCEfSF8xfoWzMLMOJLQlHu4HBvTGNtjQIc+VCRAgs
L+UcZF3+BsjXfd0DvRyw1J2HCdAkS/v7JtV9GycUu6CmI9LzouNZ9HEEFOz4fDYxk8Wi0EvGyxXu
iqBO3nx2t6cxwRIY+od06xM+gsCVPJZcBkwe1M6J5D8xvNIDlg4xkrFxE2qPOzFHlua+0uIyTuTx
amm7OHw2P14bVIIJvpmnydbglXDxu88qnW8q0OBnwsUOaM1X/nylUjlHUEJnE91XWZg/Jph3ggst
8Y96F5i9wnFVLnTUMio1OzlH8UuFgORA+npxOiM/4WSWCL1gXP7QTCPLdMARGi3SBo9s/yNPedp7
CvqNx2LRfpTUbDIFUVB3PIcMZeRTo6Iyp289noBdJo4z1eVMnENYfRxz9k6MMweBmLNFNMm+IunB
neINeVEyIxpd3uoeJCvcx+DzWDLDtYh2MENo3g77jwTQK2ogJjtUYEz9ech+krAGeN/dgR+7o3ce
L5f3qEX2b8xfansAMZxoAeo5KUI+uk21rV6WFXIxcOk3Pl7llW48k7CtyElM3mCGYgrsgzMPpUyk
+AI5gaV/Ma6yi/DV5qwYg3MQaAwd/N/gz+GjA+4iUIdHYp50fSwotWVl46/xIitF9kwbP8Fm7z8w
7s5v9zDYqxvzuzIBovnsog1BP+JzBCDv+OpG4gp7cFfOLoVeHTAEN6yOeuTP7sG7GXMuqJ1qEqk0
tyAEsf+rtyqmjwIL7fP6+xjC9eypkJpq5B2Vw3pnoioU3KzRhEFjAL6bDezbKeYHmvWAsS2nhTNs
TLoARiXZaUYgk/leE3DmSbPoTqR0XG2IZ0bp0PHZhTkdrZXR2KRDWBPl4SKNBuRWLP75EmHAwovK
zH1fRuDo6yRroyAx6TdX13gz8stuEACBd4E0A+vQW6Ul8w1kd0CeMzNVj6d1qywAy3JfHMwGkG9I
lOKR2ropSEwFVdH+O0XcWEzscG3Hrlwn+LJB5vMGyT0CDrKGa+97tmHXduTPF5kEcpcKhTv03BNr
sC5peWpIZAAptPknhH5m7AY9GOY8CT2WgoLvn1k5GhXDrCqNLenHEsfRzuJ8ADd+BMUZaw4IxeTu
KUUwQ/a/xiCktolZ17vG5lfPpKPKdjH9zVySaT11I+kaHzkMQcCpLT/C+Qzu2h3QqYISA2+xj/6w
Ubs7b+BhdAHzqv3AW2Wsff6cagsbC8GSJczn1gwcDLIfiTAw3L0rVE6doq9mPWth5PbwUzYVjmLM
HEUpFsPTpcfpfoko9kYxLfaYXwzfHuDAK+kJuSNwe2JEijAtyqHCMM2E/HKkJNTV26cCQ2O6727w
fpiHapiyeqIan0HTDIKjFPQJ2+F5wVwY/yRc10Kl88IhkhMESrzLofy+O3BgM/9zvBVUu2wut4L9
WGbR1TBVAzo66PGjT5hAJKFIlqp+WJrp+bR0x2dsEOiQCQpzsm6sE8rAIIMExpFvgCOOiP94MW9M
HlZjqWWiTTzVVAzY/sGD6LCSw9oDIgqFMv+ATcBgCJDoEj+7s263gpwWN9NO2NxSWuWupJLYT1TP
GtIgMfsdDcEfJetNU8vKzfmt7gTrJZqxmPLTAJKDpXKeWEAQ6/CNBgzmhItemOdzd571Z9n7NBji
oGtA7Rjdgxbfng91dLMG5X+ZgmxN+lSsUhan/MlaFm5Ry9ycieDvzN/+moLlfYGAR5wze7Bj6lqX
7qF0nGhhd2zvdkz8Lc8Woy1GhTULmYEGZ6J/+m6z90M20os6UHVqYTidDNAfowTefLGzBaKEvzXu
ZHOOrHdvU/2C7EnzbI857kFeblQbsD5xhiAVOsy5dqaUgWQYl69+y9AI72xeDq47ync+lUN+v1Jt
QvgpcOMmncMsmaBd0xKg8bqxoCuUZO/qfwE5wwQ0QjR1xuB8RD7/dIYzYbyHjovzyrWXx0wUgQ9m
BeCeL6QY7QOoDg+65wSHI8ETiWpZ0Z7Zc6aljSKK9KubXMnGKEiHgGILzZSnyEF4IXGcZ46NIQcm
CYthOB9v1nqC08xCZ52Dp1lBQmXE41L+pIKxo1jlm7yZR7D9p1C5q1bbkSFM6OxZerQZrwscihk4
lZy6AMIVXBPWmGXPogykRZD4R44E0yz6r88+MXtg8wtVDRctfCu/il46BcnWjso5zXRMidDlLVya
qVxmfaBF6D3sdk4A95rCifoA3/gAFZaHNyr6boctHZH0nAUa8SEM8lt4Ie6goSqoxqNl91xN1RJB
tRcWtZYJokTecyaBSknPR9Kah5/0mToAM1rwRoSyH60k7nDL4PiEkLUyEiGnOMLsjIcK3+hPtMX8
hoSS80oPDCVYEbGz6VT0yJoJpAf3x7lt/ovwowWc7+H3RaNmlCmpVUzaz0FMBAPWeHKMNqZNwxH/
UJx1iBPTcBMHh8v9dKFPaLdMaG33vncUzR0xT94JgPDInCeVWE18JLrN8NniH/qAjMkp5gjyL6eI
QX4aQ1UvqjN/GtcUiiQNqQEKslnmKmcICRc+l/OIjYx5BaHHzED5vywOyjQtmz7aIaR1MEr8/MJQ
UrerlDv9DibcQxiHVg2yLaddO4hZxstNCyGaYX0Kt+7MdOfAb2T4PH32h/lffiv4hIPtKtMf9jQK
Jxob5KfRVwMO+tGYNFT22syAAJAxcsVFwLOD1tB4dMiNSPFy2TbToOXg/jv3I9hv649ov5mruJoC
eAXNsJPMgqfE+ETnBSS6YFdGDAqWEJIgy6LdGjYE4T/76PQ60UZGIcwK1yNEvoC2MsD5Y6V2J2ad
tBvOY47UnOFwTZ2YHgpn8UvO65WcWBw6zMbTzBDY3MyqJVrtFCzmk7Fx3UGyC2XHYiAjEmMBlZSx
woXTkRrEpVIcjDib6sBddODWqt6kqYqKv6dCt4y84cID29UISP5MHJ23a6jV8PP8XPLJauFhLZqw
ga/Co6IHaPCbBWEriRnzsicrgcHW+W0wSxxhoxzvPCN7iDjpgx3wjOzQ8iuuIjNsaRBKiy1bIVAF
saEhAHg+w4QtyK/4CgRIdlbNAuLl4NbJVdZUGX9Bkzx3on7yl+Rrg0jRH8RSU5OJbJDsJfBQG3VH
lQ6TC9Bpz2b+21QMcC4YbEkaYYbRTFoBQmv5eOQ4o0BlxnR6d7g54f44ZtADbN7TM3ZAzpt8iI5c
gptk0jgiQO6hCpRlag9yxbQcAMLylQmfGr6mE/7azU6P2eCTA+tJheZAp64cSbdji5mlknekfB2r
BOH++dpWr+ZPzZSAmppjHY6tJgNS8BWi5Zy1V7g3sBrBEqXGYZwzBJ49TRWnwEHvrIEjY7MEUZj8
lXEqJO/EXCdM3iCFIEmeSJI3Ojd/gKEV8mPcRkXWD+yJKONd9335ypwNv50jtMq5/nBAZHsTBvG3
UsANTmK0DwvnbHWex9sWHvptltGruIDRMCUOJQH1mOgCmPJ8F2Rsjoe6SPtSbQ6+CvBPvIGigUlH
iUtSyCrNqu5LTzIqMiKf4dZp/i51g9lOFJ6MdjZtx1O1/ovC+PKCkvOkEBLqJkpbSkOATSjHcj1i
NCmFlouhmLmV1tef3V+pdKwRxycFBU+y4bCkVgHwOWmMOqDQEpSu8gcJ0c+sPmKWhxXQIf4wERkk
GAoiKkMWnP45UTfALLMl8weGmE2tKSJdt5lheBt7JRWeS9AvXYyPwsztqgEDrRbSkPoWgGlf+bG1
PsZoY5EjtBYfQPWD2VwviPDCgOLJO3KwMozDnqQOa2kExpsZotjjThIr3SoPBYUv/TWCYIPAGXb3
D2GKFsPjJHoGQsePS43XuNIvwLOjD/c1l16AwBG9Mes7Vf3jlsTxTXrS7Sv245TxX6cT1Hfm7Fg+
hHvzXcqwFAPfKUHjBFP8F503g2TwQ7mNHFoQeaAvVmrosHbRKXDsgObgQoiELbh7wuuN2Rvb019U
Xh4LZlvgegwjIwfNlUHdJKc+Y1NEB26TLBQ+LK04trKv1B+P1vgzI/k9teiYmGPhFTPv7d2pDUsO
K3yK/ZkfYXJUxySXt8yHmhQrNCWsdhwsYNqcOAHB+UBilTnalIBfedqUtyODAtScw/DEW4fpIBtg
s8GKEvR5Bm+hxfvjCPZ8MhcASLPeS9ZwySs/L0yW6vEcuWdrnqcLAHFf7/BwDoTY6ViCqkA/eMQ9
pYn+Co74VHuYBpFUzMktKZJ/+VVXbfME8PAV1cQngzOiS0rV4OOTjhvNJFOsS4Jed8t4OdUCs8VR
NnBzQiijGMsmGLM70ygsPVmbpzMIjIcoWrBtH7IBONYnVjdL2ObIhEP+9AMS6swyKbsw54YrwQSq
5zjJEpAdi3sFwqPvY6qMeT5+WCdZzMfoSHo/vk/l7gY/FJLUzMENHP+KvWoKBZUruOCOeWxWqjyc
P2hEjlQEKjCvXNYT7yAJt/V+QD2JcBJ6XX1E38LVdvjVxRzuRP5+B2nmB/n0YDvWuB34KOAdx3IP
Ex6rK3Z9wFZjcscVEfB+mxp/9iuo6mGmhrQNZEDIULxB4jvxHlGsJVCnePm6ZiBcXR4bD26OcdIK
Beohe2ahHNRCECdqCkIZs/Yxj4sDzi1M5AqwKRXYph1BJxk91TswgRkL1bIww4uV2hCPpTviYQFe
ZchvDrqWvBWFXJiWMTuNM9NFzhI459T8sjEk+ZfxdMdhdIGSk010JO5Iatuog2xaIKQrCssI7f2I
8bHxv/tEJPCBuzhicOcHuOvUwpET/aOKvpobpEoZ80BKuQumQLWXsNwIFIf8ZmZh097D6i4rDE5r
CgTDw/qczhnyChOelEVkwBNXXfKf3KDIlO9/VGmQP1ZLv3JjTcCjGxNNh6PFux+y7bGmgew+Kugc
DTF1wY7we9ZB6OL4/twf0jeXCy6XXMFJCRP5NKoR2mAIJpCN5Rmariz+aMIygMvUlMUuIX+uJ1vX
UBBTEPgNcKqtLl+mCFFLjXodss0UT1Y1M5Rb4A/q+fmYZQzxFcESggjlTC9UuPaiAVrax1+jufkb
TQf3j9LWNYSExkNV3HKjr0eOwIytGO1cowhUm48nMmnu4mUubuJp32/9UleMXxasmQ33nWOg8gFA
G49mJmlwad9tqUYAaPeALCjmOuZJ0wr63k+H46t/IPZ1Om2Qtrx9/0cu279YtVQjZyqMKOHox6NJ
s9AMsl5O/DlBR9WzzVUNtGHIQPPvsainBEJqNGKeCqc+CpihGzqUNVRLqL9QCdMNQZnQH5XBS3Th
rLAbEHpPdzOHKZIK+T5FB5i5Kby65RyFjyF5K092I/nVEfIJVCtmd6z8OQRmpGKM0I0xRoW2YqYD
tMrRE53CcX3AZvvVFB6TzhypYdL/2WL18CNcHgU/LSyukma5x8xwWw43SPgQo1Y9/NcjGkbMlEAs
EB94qCdvquzSPAxtq5aNmTVTQgm3NHTjYuvr9CMbDTAbcij93/oSHE4/D0z1bpbmf25Yyq1bpqj9
GDMzvFuUFocykPNF8V/FaYb3W0C8egwlnXfJJfu0rEzalowFMAKjQWJkxucmMhv7iIhiQ6cxZKO2
qiQAqyi1+41lDuUN6khKO2gTZmOjIox+1CQKU3R8D4eVweIWne/G6HS5zT2/fUiDBMrteKbjy5CF
cRK/GQvOQqHMKRiLjNMXEM7z324J69/ZWYN8YrQmR0HeiAwn/LgIR7g/Cgs9avMrxKsJoq+pATGN
eGV56wcciDaGnou/zG+/OBNFjoLlqyPL2uzOJgCBVzNzuB4RHpWdRGIZOBMqa0AxpRMQWOuhNxl/
Lvw9EVVJ6iIZtpJBqwIELF/NzWhV9xJsEPvnD1PKuXf1o5BBADB29wHyc3RTN9PLjO/sV0wfOVMD
NTs7/7/x7Qce/YghCrZN4Iw13tlgM9ywOYwQvHJAaDJN2EA2GU7gCI85+n3TUvYbAqPAcIv19ODQ
NKw2wwjJEgAIVXFsjn9ZwMdxneb0tTAVZCcZRhe44IX7SyGnWWvHml5z5hQuhL9DjnFzK43PBZFI
vlXoYL09IDlUYE8fLlTDs9rYHC4fcbTnz9LuPWYYBIC07mzfomPBMDepX7GiBLmKQMJglt95u1j0
CV+sqAp3G3cBmambEoo1KOAso1az+aD6YnfirNCIo68FwiR4pRGFTkM/YCR9ncwMmmpyEN83MdVb
4Z9hp29IaG10ZGW2t1FVpS2eUv4ZLJTnAEyS4oDFuBUUXckDNnk2BoiMy4tCN6mwQ+g4CFtC0AqH
X3+U840nD+WXEQ4uyWF9rPaBSb7AU5EkH/sLsTyOdSD2e5EzSPMbujMGyZRRG/Ajo5o/5n5JuInZ
GUTBRC9yTOfnogVKh6wFv2unQISG4j+V3bmllOKEGUVMoOXWWiRzkEtwrZL9NcUaZwFNQB7N4Bf8
DB4rvm3RlPztZ5jzCUfA9ghzi/QSvrpVlnkHZt4SStIbUESB//tRV741nsqvknKqCAyv47QykgZ8
n/5FP+w5PS7r57LzL0QtUtI0/t7/yEYKs4Y4tSKjwKiJ//XgPEFhfksH7IacRzOo/zTlsFeaI+Ux
YvoLxxB1PvYVNP9tN35c4P9x4HGTuYk7loMQjX7Mvdsk0fBNKSxZroC/uXql0P0+jWeGjEdOpFlP
t+SskBXcNVwJfjEqkeqVCMHffBYOtZnbuWB6yV5CqIQAl0uhP2OBQ92BA823aCXK048ZjpjbV+Gx
JCwU2Do5HDbR1czuDWzs/yweuSEBF/N3IlHkyubHOnHk08GQFlRTQjt/pqBVP0nB/2bGdJPCtsR0
OWPqNUqLnNLT+0wybhXL5kIOYxxM8Ko5sSGxccDaZ0L/P/KI/COjAGTkDPej4881bUa6XVpdOmo2
Nc7TYvtTZimEBxNr8GMUgFCykKa0OmwulKVYtMITMfVTUXJJUhmErxkzK/p+yv4JV9APNdfUQxlD
wOPiesMTlEHRhLK/8VNM7yZ8h2WHlICt+SuIWjTwXGtRpkaUAKea29Eb2sNNXMYUIx05OMSh/HQg
2p8yLJZRnULy6rsQdIcvJluuAksaDD9t3VPRZvi+fjR6J1mGtGKzBg58xM9QCSfgMG7opSv+6cr4
S+6tm8+IZ0M3sx3TRcIeHg8ugkVNy9Ke25KzBTbcYiYF85lObB168m2OP2hhXmsNtUzq6xKpkg7L
G5p0ZnLIHp565bxD1i3u1o6gvtF16WcqXmg3SGlAPI8d5kP8pkZiG3FUTHtswWNY6bFPocoziqM8
Kvpmvhfx04x6MuQo4IxcL1mNgAUyUfihqVOgP6rWoqZgxVQDclItRwAlimBHxVggi7/FsU+p2aLy
nXbRN1uc7c1JMnSyC4jUrq/QERLKfxpc7ie/+NvtEbAAdPkbm10YyEU5AFX0wNegj31n/YAtSMJm
hvnWyvcrrRildxRwshIgS825ITFGFSzaESsHD+x7niU74ARIa8ENxYkTsxY+GG0o1pXwjma+4kyk
oMWPiD+26pEobK446MBFXsHHvtAjim9OE5G9u52ix5xKAUC2p2DwPajyx6SiDIGY3Lf85SX1Xsc2
fZ9y3BH9jtqFzNt4g9IB4p31cJsS3Jwe2kq3EHjrBmjIjCt4m9wQ/7DpqhvhOGQxn59GFCSLtY2t
HmShYlcXIIsXP+DE9w9lCeavJObowHRDnsRP6OW/+jn2lVmJOjdatLRjmcf59fojy5kZSEQ4decc
O11quy31viV0yy/OR+eyUgQ1MUWZt/h/aDwQGOkIpt1QFDVEIpTU5c1WlgEDI0450jCfr5FWumC6
eL3cnr3hH3hlxyecsel0T6p+5ZDGyQi5TDES/QWZJJvgz5Rs509UpwyQEh5d0yMf8zhZb8usb7Eu
whLWMjcFHqtvs7DgvmJbNqisr+AaQVKO9Sif4BZfOIXbRIusBEZufIzIuGlYzUXIM7TruOCub29s
ZEtTBnrRIkcugu30Ew/Y/mUZq+Dx4C2EpOSQZ6cM45F+nC6/+6jj8lkoeJ0syE3z45+pimjWuCB+
m8CJY48J1Mh9pTs16oGWLIvcYTxfMJq/6X31Adg8c7yDtOHvAyFMy0vRIEbd93d+Js2tsm3tp9iw
EXID7TcsH8vVwScB/hdxpjp/o0uM7wUPgbq5/mRKLEqJ+C7MK+92ipjNMIEGR/tpshQqXIbPqY6W
gMPKrfo1i4q4WXSlnbeIJzSN0Mb4SwcqLoOwYDgdkbmCrzHmFvbDJs5wpZ42MOdsgswgku41/ceM
3uQb1uPweSczPjyK0d3z9/i+7GqYptA9mLGaKSiVz+7xW6cCJLZYZXGCxfMNYY2UuMfLm9sY5hgA
xXALZz7BTm4B1ZSYE5kj9kYo+0yiRn4Sn1miMnNtq+HXehe+X5U2tCmX87WrYfD9h/Sud9EpsFfj
Y/nKO8mr7Gs35cCOC8CKmfka+4lsY2CaVF22f/xEwCWngL6FpgwY1QMSANJkPCWcVagiEUk9GQP8
+kFLXaMKMAGpYTED0WN0BunYRnakgrxbPuRIoXlzaE8oTqFTAIbSgZFAwT8camuIZKziECWaHho9
WSqrbYwXyufLTNpF1A/1faqJDEDw8x7zMkelTHWtWiiF75w9IpPjwwBxU9ux9A6HO9w/nv+XAclG
JIsolSnVmHKGemKIMCD9Py89H27KCco5zCdgTSpy5CQUt80E0V4W6g0xKXd1gziLSgLHz+7u2LTD
bcBN+2HJeU5dwI4x3hRKGQSEMlEIO7gh/SgcGf0SxvFswIztiuyCm1wLJXfx+1gVE14cVO8EEHkv
neIut0cEGP8XlWzmdBBIvzwct/k/7JN2KjLeCEmpDIthaGXxhRJ3Atjvz8AcRpTKyA/A/QgXGqvb
5IhllpqQ9Uk3VhIKpmZQ8C1+4cQkAByY613h5BNyUopB4FSDVLKWNWdoCtIeajwokNfuwDlIUdHO
zXsCiODbdXcXohnu0B71z/Qa/Aofcy6k4Sit5E1qAD29zvu1Xcxlze8iPMpg+w2Uki37I+pEMoh7
qGk6Myh9kSr8uX6Jg24V61XMZUtDgAhjcChp8IX1hvg2kC0lPz4wsUH+fv5dXAQLU+vQpeBQnsPg
B974YrE0GdZqplK3/hN1gH+3V+LGTFyzy8bRm3oAzVGgoi/nXqFh5AwkxMEkZJ24r7X8VtGsfTEk
NkR6fpdeBJ/SGGFJimOXjAqM7O5nvDTtYqt2EKswMTpQPvCoAO+1oZxsjiYscZhyAizF8NwzzOIG
bTh/wVuZB4S8iw4UDaicVkhmEnuXsjN1IKyL634bZcUMS5lrMfITTGWdtjsgMnJEDj01OUKMrIiH
l2Y4YhsLWxzM5mEEbcCdD278uF/e05h7NZgxz4nK6b3uAT2WUQZuefE6p1l0u+TFe5PRxxmdHxMj
WJdnTrOM8HhYlyxvhOM4D/C+yY5EfdmqOpYCFlUsM5FETZhe3w4V+nlpuUVtAk4VWX5vsnVmZsYB
ukHF06z9TGgsg8+3/eyGb2lHYzqixr1DCZsj1eWMD42rgPXWPRZ+1MR59NWbAZYYtZODhJz6yhUl
0guiP93HYqVGtv/KIpDbDPWlG/j4sLDQ/EkAXAxU6723oGlJWL2jT01fI6u5XZS7t+BCBGoPTNAs
CZ3+ShGXb+lPrGbQCTuOg/04J48EicbYgDKBWcrk427cibb93Vnw7BwjWaQSCXXxnrVDoOxiSOf+
IhfBve7yWuuQ7T6lAmst3LAOwEX3C7rl1McNADZZdVvLcJ3XSMkxIlRwF3p9vOPmu/zgJfe1X/0w
6gTHTv8QL31yn+STgnsCwteynJpsanH+I+EivYN8ASNZQc7LxqynWPl+hhj0Fx8uajfoDufHEORH
vnAD3XxH1obfYoa6aD5XP9aAMMUwYBQb0m8/QKT4Kd5j0bKb4BRw+i179jlU0xvlwDf1AXR3LGhS
y+1wvp+P418pMeZ357yAtH1gutOdGKN2IGaAhf6HrUbDB/kmvR83FpW3zBz3LoTXpFkPSDpzDIxZ
P1CtERSDWQHjBQA5hq6wnVdMUOG1XB7tsXVnOumOOvIb1AZgs2wo6ONKfKHhw6t8KweCQbfgzWIk
o3kN3jKct2HBLG8L4N7NDIf1Ho7e5dE7c9qNOy3K4lOuTBFAhejlKBdBTEJm0nWkkd7CzQLcfHms
L3xjm3j7J5LNqYbWf/e1C24BhAPKc4KfIchgX+VVww6yeRL+dBTt7TQR4+xPdIpWz0QVWJkJBZyw
1mR+F7UISB83qtHfXqLWjf7/Sshxx6yAacYvLboIzS2DtmSjGVedlK4TUCgpNm/Zxg+fjtxgPmxP
GB6cgf0eEXu2o36uclBLjyGlL5KV3/EPtAsMKXNDrli/4YBtlVfzwpqVUWNRtogGa54eJHeKvfXo
Xgmt4MLP9QxmVonpG4wUVCSwDYisup+WGZwpZpRGguvyhNqMHpC5rHlFuoJ/i0Z2a+S3+CzDL/xO
QgvOzGNcfUNYBENLprdwTriwtLvcAGPESbVBOoD/VZjS3ygrEGX5cfCDiia7c5n6OSe7KG3OKaAS
AaphGFAAdaZdtbW3p2mg20m37B3DBKJCkWM+98dqBptqDijIpxanZyQyyEgYKjMBm0SHaNK2nG+2
eYmftjQJ7/vDgDWwBBuYy7b/AevC8QKAcNKlld+RGYev0YLleHah/Y1ojqigtU2VoSW2Xy8OUHaR
OqrUlVBwnUc+7b/lbYGNctuxXinc2Fw+Bp23RqcxNgHGRh4gQ/8fFPUXdxHB+Xx4mKpg/YJsMsZl
kVe4HM/JF0NQp4jjEP4MKy/maLVrppNxnNDxPp7oIo5b9eOwuP0eeB+alGBida3uQuBE5rEnMI6C
KuFwxMZJnElZhWpZmtarEtU5TAPGKOnulvAyglTi1Dj1HLMOmR9PBGQKW0fivsRMZpbTgFyoIZw5
tRcLe+5ApvzjtDwJWe6VJUvKC9EM0Pw/QZ+M7v0UMNLG9xam6yaw4Gyg+vR6NuQy88k6vBI/ZIXU
UbuFoBEmh74g6uL9pSFHwVwp+5zbyztjD+QQbKf606mqI4B4AmgpGx7rnYo8FS9iP7Dhm3Ozf0nQ
OIU3R6wdPhj7Iq0pGVKHLWC/g8TFEs814onFHFkZcxC8YBP6gEAU7gAEsKeEoiHiP2B8yThYqz9D
5vekTofoGwYdxcV7KWbQTszrnhHYUt0qhs98IvwUEgXwQkMAhDERGmlOi4FSbwmoAUPl7uHqCjpj
9J9Qoxdp9S4q0FrG9n7+aVQSd61KxKDxUZ6WMnox9VzPa3lSVg8jTRjsRbd/8QKadK87Iw6js74f
Q658GziNsBbulwSJVQeqxXvG3q3BsimgmWgKfr5LAY0tKJYukhEWOsiMXBVEBpxS1Pn/LDszIybh
9FhUBTAH918Gppg3TKGs4aWrXjHLex+xsuvhId+F5LU9LC3fU7xx78TPtKSitMRCvitoUoqR6y5S
nI1FIGhoS23CGSW0PPe2R//C/DMTbSF/kjegf6Qgk4XT1RSXeg1fz18FHmbwmpg5b6rvN/F9tB0R
SNM5YeaN9y0b0yUUepZw5HDMpBlmyTFm37+0efRyFEBo1qUwrL+0wYF97VEVu9MloD5umxsyqd+6
+NK8mHCuaz0Q2wL8AwtCF4iyXuJMbk5MmQxyppnVNbW4kw7qrC8ufsmgWcCngwyurC+o7/ELCQg0
pQlAB300NtWgmBg/YtXKB3QEQ4GGyBMGVMh0BWZSAljJl8E2xVALI9qs7C0NJaNadC7Z0ewzp1AK
a+RxF1KwjK5+lZcHhxfHu3FK+6Aj0Rduv61Abuj3lBkt2XQcFxnAMCwkfhFGuixuJBcfFjCGjBgZ
RmvCxZqJvRyCa98yH2ruuhC6Dezn/KGm8WdWjwdbwPjFOfVzmlcVnObPV9RMSTbwp74rlZoWn5Nz
pPVLlXO0uz5GypONt/nx/B8ym3+Mar449zZ6PEnbyK6EKa2c3o50Q4AiWsBQ6E8HE+aWkhH/F5Y3
JgkoyNR7e0v7e0Q8NpKW6gacc02KCwymI1Kz44XnZplM44AuBOkMzFxWvhtZFYZeICUVSYC+MIr5
ohkMYQhYYrh7ipNYaYItL6g5OREdvPOTn/K0C5rD2yhnWQYEHN1cCBi/bw4ME7Ft4AEztOCFH2mI
aJ9w8oNfS8nfZNROWOtcETpINObK1VJMj9S7gtF0YLFxwDJ8Ch4XMjCBD/xnJxsRYjsB4Q305GmP
X7yw+x0SwMwYfv0rlMAxXHlE+5DV98TNfm4uaIpwe/1yitbob5SY4DSy7aTLYrDMwMcccfyeYZqJ
OYyXmYD4VVDdcIvHZijQoBwn0wNK1AuhLnX0MmXJGdPVeL0NkfjDaok/RGeegWzErgXUKTk8ZOSX
MJsd/52IOOFRa51sSfbZyMA68IsaYNfOQXxJP/rbOr6brrX2me/75/DjWLHINxZMezMsONDcLA6j
Wp5lEUGN6zesP5usBiVdxvWfqXfha3Fm9cMNYIInjTbmrv0LSX4A8/IdgCQpQ0UeiSVQThjok5Yb
PfWbGrhS6G9PwQVxiuLoxOPNatCJRRq/UVOYruOO3oPoZcPd655USk1gMNUAXkZtEdPqhnw6AHxG
giwALCqY+dyntejuZwKLvRndYdgf008bLF0sbtkZ4zCdvnA6H5uHWqEDUTuMj9WpTR/ZnlH1lLG/
KFWammujcgwlifWm/K+oKjSE7wu9ALHmiuzTRnTsdnNpmvEHRfurUXSmIqk+o3aqvqG1HqjA1NIr
JTFbbJbKzO/Mv10Dr45ySR5lkD1QAvkzwDBFoiInCMk1tBx9avkUrfxX+PPkKivZ0g2CYzFifWUT
QZ31KXb+n6UzW3ITa7bwExGxJebbmj1Xeepy3xBu+y8ESIDYTOLpz7dS56IjOtzuKgn2kLlyDUuq
kyrFxsXoN/BIecI7QHa3cJlficiSnRzHU3mTFiEuwGdu6ppQkMc0WrBp4G5eJwi05ZQ97NLdAbF1
nE637ZFNTX2fc+gdwKICcFDoWz744Ab0fOBAFQCMK37vz0H/vjqddwjiuNtRa3PsYVvz4GGv37RY
i3Fq8mZblLU30maCcTykXfd1m3jVAx0ZOBOVjAUdtjMHRdfM7t5QP56ue5rq7fQNVC7Bc4Db/ZrU
uqdhMDvEyw4EPRqjH02q57xnwdpshGF/92Djan/k9u9OjNKustqUoUEXl18IsPnreuCiZidAKhhf
LeTFPMtgUyTPBBUDxMXp9m0ZGD5hbfSgdAWDX/zM68bdrv/chmhJoHGjImMcDSkHZYk4Nsa2KYkR
Zl6GqDKiqMvgQd6c9xxgp6KIGZTQ60kxzLzpLctGkLT5dVnlTCc5ucsJA8AIUgZ2ml4VbMNZhgIJ
kXb3O7IDH9GIgooW0hHFlCFyEOqSiYc3sgtJQZtvIej3/o6rIYKQwMyxjj/OU+zfxYGknUWTv9dE
FWELaObAYyilcG+p+mgHmC5sjK7fhQnAX1clvKlmXn8rym1p29+QsEbUDKw/y4Qql+LnEFExi/9q
pkrcVny6RNv1wg8EHri8I2+vN/JqytSaRh/JyKIYwvrAVQ5tPvgQ4A7+jvkJUMUOefQsM+K5AZKo
wmACwQmnu2GTuyJSthjwwlcMYoOY/seu3bnjobZnlW0rDAgEQJhS8c3dwLUQhISd6kpLeUO3xlUJ
T0P3so1F9S7d44tF/ctRhGMLfKQW+S/RAVzAc+SeozPxdVCq8E46BHF6V5OZ8j460KR1U1G9cnY/
kwxI7wQbClmlh5xi8bXZCAnIORyP0hjePTdxg3aNf4Nx27+bibN5CmER3s0UXgNJVR9Scaz7U3d5
hHkTQV5loLQswHh2aLeOs22/XPZwWZvyvmbK9X4LKMPLMVu+mNmdx8bnFkba3+EI3tuvuAC12xne
5bojB25Mt2s+ggGLigB+Mb9Os2qE0jgbL6DbAavWF60sxwMNe6rODl3+F5wBxveUMTNmhxO1boCx
Stbw8nwHbx4eNk/vDIISbTucjVIX/fD4jjPgo6y/qsvCCfCMU9t/NWVpKFKsLhxzyCxXajQUfYj9
MXDdA6OEQ/K/pUdgb2WfBr82OjXGzVUdUOp46nEtGCYyK2/g8lEX7Ph928TjDMFV+9tLOeKLcMKd
5CY4sxVxW/xZttqmmKjcdyOckLSmmgr3DALgYYfv5wb4iLYNTHU+gQcEzJTek9tDcFDB4iGkZv1J
kPTyaa4T97uhkDKgNApMFSwpWJ1nD2al6BvmZT4GBvF9eP5mgsVixfcP+ycGL4wJuSSk0ZY2Hndg
Mi3wARjZO7RhHTaLD+goEcRkAdYGNQ4YP44Qqe+x4CWP/OTFX12mI9RtIDfze0LcvwHFbfNJ3juw
6mPRnuUc220YFsFFaN+5mPjzjjBxhCSSF1OylCeOHZEioOixrB3M5OgizcZKu7U5qvFhFdwZJfuX
OVOXKmyRnvn4C7QUB7uC6ZwLxWjAe5CKjHeQ9sxTBigsNSXSY1iwkd3I37Db2p/4G64kqyLLuS+D
ipYLFATzGwFCUcuiD2OX3J7C8zMRiDyRQvZPTk59UGfBnFsKyT6HWqik4R4G781xV4wfsjNBPK7l
EKGpBPAI4NrmxAE+tFvMD2gTplfKjIl6WGkopedPfjt0/2WDllxUlBzBWApFksdFFERPUcScLBsp
5rL1sv4b9Yx7jSVs+h1QIgyAifOJL/vwAYfV5Rckcl5tmX9yQk0N5OowFbhX4WczYBLhKPbAH2H9
y6NHPSYtevzsGVO/c9sJYyg5vypVwoIjrGi+TkZPvJ0myLLPXGgbAAfrluEsVEi1KMtOpgsRP50U
E8k6tXMrjsec2g7tFsFYjQMo9dyrj8YRavaiO3P/zPRU/lBw/UABK0mNUC7wUtMBnICsXXymgqL9
vomz8re+24BX5OMh3mMCKJ4POTZcU4cztCmZ5NjNxhTl0SA63O7QzcsS16jsO25nxo0QXQA4uwqU
zbiiUFq+Q1s8f2lHCry0Uw8HVeEuPY/xyD7EQImOHH59z8Cnxsq73rN7mh3nj6WZGjvKnem3QnLc
zExxDpjFZ5GWnM+i783IFUUzxsMD1PmHkIDl0zUZfFRvO3HJehg994NDZ8pxz/keXfL8KZUCPSWo
A5oXa7NmGHAT1hwJzJarD1mxY78yYgx/RYomOhWg7JcDJZMIKsYDXbiU7+GlZ9RxqK2tTrdfB90N
CH/E1TbM5vw+hn7zuPRz9glCaXgCU+q5oMrk67bxVas83tFGBrsPUUM9RbfGsQbZ5nfbEbGVnpI2
A7ejCcQryN0kLfbSAdnsUon8FT1+k/rAFDXQaN6ssPC1zp7uPMqm0FJhjuwlTCi4AuMFRFUZxdt2
/pbNE1Al8/r7TA3ukiRkkIJc8kqgRRAsh3pphOpsJxqNCqT2XlT4DOxLXg7QwljjMf1JNwlgmZCA
u/DI/SNwOGqwCwYYuiczGxAvpkqyOh6COoPwE7uIoPkNpuHhXw13LfmtAuip2EIbXBQmmPxF4hbA
MphckaW8qBRoBkohzL3cAySK6a49xxUZ4bDxy12FLXhyomk+iLUkkp7i7lE+MQoWB8AfCBlYuJlw
B+LmF3js+xhnS4qucoUlTeQN5zOCDAMsUYW7V94FHbpFEWwXPC2zpO5/Lj22TByTX8nT5XiJOV6W
SkrITvxlDWNnvN7uXT9mj6pVTFTqIxjO5ntyNVNHqH1+jPd9+GHOJwzmcz4hM074Gn66DUCxvqVs
SQy3IBI5oB0X863C1Z1uEH/iA6h84XJEGYaCm2KSqw8PMb63lLZZi0NYdtEQAliIGiH80FBDffT4
Zmr43Tk1IqQ53k9l9L8iH+ma1JEQn0B42knYyiEDX2+i92aesfRYJDXoxdFTaFctFHJ+5/BXaEru
KMcBgpsdvEl+OD9FMM7S6cTHTRgKK1eJ64Cb4hC+cdt2vNaIGAPjyFOFU4UCtUHOoPM/Uyt1l/UF
PjlUoFk8DjB6GK28GeA0+qUEjN4UtRaMAqZC9X8moLRTP5Kdww+oThHgtWwfs43CqPQnylOm0y1D
BSXY8LW4bzYOdPMJyRL6Bs3DLRjZY8Ptjvwl8UDKkBc6bNV0n/PJGLkyJDCZgmRpCAK+O8dQx49S
9sGJZV0yAVsy7DZI5WYh1kDVEaNOJpl8Q/OL92n8ztVMRQryqsT6gJIO80seMlceosB1TrGVUSs+
YlEfVN/0mbKwf26a9Ucm6p3U7D4HEkEKzzl9lhMHW8gBrmsSaw5w+qaw0Wss96g67emURI3DGsRV
grE4ZRdqh82OeAb1TqFQZcDlsozihB6okxTsuGiGZKBAtGcqusvr3W1/LpErMmmxibvdTVnQTh/s
voJfRMMohTvVarYAvi00JFIcY6vEOL3mne7mIr05htnPEzexrEdwuL1G2Objcr5J9x2k1OYVFiEY
lDzDfMpRs+w5TewZSKRzheUT7mC/V7IcyCv5n/wCBj3vfcqJYEJ8Q2xsZyDb0u3DHcUwDbVIgF2I
0X8cpzN0MkofPEuAmwfBgdIzw2dEHJzonV6A5Zc9B5yFaplWC0br/rPNVDI8ALDSewulLc2QqdwM
EZXdHIPTUMh+4bsIzWR9ltmEWnZmpmXGE+WO2iyn2GjAc0UD8RoeG6/dsolcDbJRHDEEOu+KhLGW
pHvKU6VX2x6FWZeYbDz6hLIrCvKfksN0efTRT8j4Fuw15FDQtEfyFys8TIwyI9M5d4BxWiHiVmqw
NYaG/5ZT75/p0WlxudxLhn33G5MTgCwakE3MxfREHQJu1TMEZeMaGaeMjVE6ElB24DbcjKzdAm0p
giKaGJNNKlu4PuxhQX3VkoU7DnLBAkFl5cAtyCEBMpWmWX89Ej7mB0I7FOzEwI753aIFOhBQZfnf
gKjE0M9nmShy5jhRe815x3axHOyuWl3glfvlwHvxmB8x4xcpQJQpgX9y4dfmsdhg8+851d+zBJ5K
p+MGKdBDlPAO4QhQUJ1FT1o5n7JKBd6OVUIUDnj0QXcLCQ5NCBdXZImlAPBAb3W4L8ZwuE1k8sQz
yq69Ml/D18f65pzsm9tzm32BMM0W0Ot3rZboniQRAFkXQtmdOaXMY1dm9tHEEjKugtKTUIsXP2f8
eLBaLet31pbZzJ5mgRZBPw+UDrfOhA0kYrnh6D7jJ16d+UbOVQaBt6aR6S6HL1nOOiWF6NdwVpEb
o3hh/8rJky8DexTiW5eAJ7icn6E/bi46Oll8rRg2Q854axBtyyp9mzLjaDl/xhyLIdOJ+66GGvN5
pmV+R3AFXKK5ptsVumr8oVrm8JteJ33ad+ZhNI0DhWEr0u0w8iVTPg/vm/pqx7AE5xpmuLV4zOgW
oTyCyzBlgkXCXm4immiz4muH6b+qPv2Ux0gTU77J+BWiSga8nvf/GBXNDFnkfC1xbzBSAswVVWtD
A0PleXhK8+VHGyAByTq4DH5Ox3s0l3d4pec3qQwz8ZWNGWEyOyGInLjQdX0O2+CnNaEuxygw5t5E
9GbECU2/dCx2o2BTUac8kRL6fBueDgO4CRUxF0iTSC9XsuYQvbDwOyhvHWvqI0cZRTM1WJdPL+bx
Y2El5aYDaMX60xTUnVA1OomWfjz4ucnxZ06oZi3BDGPE6uomf2zjv/NAVdhwafOw2dhXLxh5PeAU
R+cnFWVTgqQQPI0hIB1stogUpIw9xdFtVOj1vnvGXp7DUsMxEHuyOWBSNbE0EghuG9Bm2BKcvw7l
o8uhaJkLh07CR3wN/71GD83cMslETlXhx2+2zqN+1o0C26E789ksqxHOOnUDJSvOWbp4tf7s35od
JBocoK/tv/whsmLCzxTqG6YdLC0jcqJGp+aDMQ/Jk2nuwkDmWtQTf8X+5rnuqZsY26BxF5kp4kMd
2fy/03YNoJcxpLCg0VA8F2W7LoPMXxkdYHoCOMoZhlEfqDBf7hV1ToVjLdMNF2PuV6an+psPUcSq
2svOuzdfoopJT9oGoQSFO8wDZX20HPiSh0sIbhEeS0J6ebilTz+iSfnXFARa5xCSMOoBwKcwx30M
MROiORaqH5i0HvE8t9arI/WCKDnKd+twm5bDEFOMjzbys2MM3REVl9aVMrpct8PDeg/6k+3b5xnn
0OhMTHIFbats04+ZQpgsndwGBFfC2Jz/zKaiIdg6lqcFCPnGAKYZWMNk2IE81VwIm0gauhRDz2Mj
vvPCvB1geWv8Z0PfmhEbIpyf8RfSbjIbMVepJb6Aql4g4s+4U91e8EdGIVt9EsUk62ErDke2TZnw
rkW+N85N5LB3N28Bxt7f64iud03L9CEgFQuWMMiqUDou1D+t49ubhrxcGWr4Cl6m4jlqeRcyy2LO
swNwpNb/x13IsEH484Ko0j9sWIDIQhXwlGm4HDGQSYeP11IonF66kY4Z5uqjNYjRiXQMzcaXge+g
XVHO4ibKElN3rk9pqDfBRIjDceUeOPjQ8TIAk28riUZv0Upq3UojanzlC7W/W5ZXc3/EvBiCb643
WKOU6SqlmwJ7cZKLh55rrrvAW2bcf5tWWMXolfqGn24XbA5L9oYD8ZnUre+RB3UAMzg+7Q71/qZN
AT29o6BLaJaq29OFdbSpCMMiZcB7rEG2/8B4Uj0idlRk+FHUwfNsVn6/kXp9Mt/hgUBBFeFgFAje
5hi2J0b8Bf6mIx/8VPXb3emw5GyVLPxCLDnuaDQbqKOz+9NcP1VJRJSip1rWhPt6MRfwsSOltlY6
DrQywTh4qJOMLg+Sx6eahgKq0lOmR3wmgJm5+ykE9W0iXIwl7tCNv3/24/Kf22CzIXS/vJMfv0mY
MwWaRAPbXdzsskX0fUbE4VbKZKes2rJlDK/cCLfqDpfyNmPCDZJCiQAPf+QbCdyHLGmYp4Ilu5FS
i5fGHw9s1BCpoegdZuRt5iMa3tsEnMCbbseFFe0RWGUcG0oM4Tu/lX5FRETnP+uHz4gRc75Is0DL
LBjF+jD6ygSUFdGThYt/w5W54KG4UP2c/gRdApbCmqPfuhAj3//Jct4KZkUAZXJ+8fIivmqGBu75
WZ2fAa7BgiwAB4j/TxTi2Exj7peaHJE7hnlvQQulKOlCPuG5/hRWOrjX9hHG5vU2stAF0tpYp9ye
4DxQ3wdND7TkGwJjHsz5EmyN1g7WbYh57v0YLs9umhSUSREc7YtfdvPMqGjaVYdjmP+MFubnVfRe
M21T5LkOjDNTBFOT8Kuaio/ZhWyGaGanKxUJshs7GhUZeii3f6kPDBrmkC2ZTOX5Zo2W9t7M7OqC
q2xrFcXSC++ibwAk43bBIh4xuSOpGOLnG6yfL60CRZsUvPCE4vnqGdcBXKVwCe9EwG/PHH9zDpQy
j+LpyjY13Ng/5Y6f1zAZdCulCofvlop5OS8vfiM1DhrvTTpyHNotGyljxKaHDpOqe+P96uxqu9Pb
zMMyBgYujTRfUgp2XNOK9jDzY6qyV6ZkQEupAZnqS1kJyDYIjdvkJSOM39BI3YiWl+HwHzGKTjjD
Ca2lAA2I9rhpD1zrNdDfwMirGSgjrLXGJAByakLBYv1nc1IXWBIYLQYduwkNnCi4bv4BmgCWp6m7
z1m3xgGOAop1g1QdQ3755BD19m95QPjUKRpJrGxrx+RmYgJ0NOH4m0P4/DgjR6v1vbdUoCKlY34m
fmrnvs0tT7AlbI2zuPgyh8DewcYf0UssD+Z0aIs1CFVzUry8L33CV+377dkdhXOsal2Q8hhJ9noz
rarN+aq4DiFvVbZTtzKYQ5CWkVNkQL2ZHZhycIk4Ea6ksJmG2EvJS6X2IqWBR5BJLUy1hd0kWRyy
5PQHqFIRV0as236Um5GKk3DPB0SPyO9iI1uDwVNjV1S4SZ5RS8h9Wy0ivFM8H3ssYPYUF5Chw1tE
RlSBEdh9Wx6/S0ZQT1n1wSp2v0PMIcMaN2n2s2NjYphHgA/TK7wZ6UsQ0DQZHXQ57o+PZPA+zqWH
BzvEFMHy/hr521d9B2aiqK8YUonDgREB4mKuMQJDgXDwPAcxZoprGX/G/c8wBVkGllOWChgRwzDK
m+8OF1JfwbcPHFFvWUXpPYwFnM82Nts7SiD25R6Cx81+HRjt833Fq+9W0G1aRqxuzfOtW9WDSkJj
/bsVQj5kksI1B8YRjLcw1yhTqc0jCBlQgBBFgARJd1tCCpCCjcJCrVC3Qq0pq9P3iCX1IA8QEmH/
V/uif+Sf9WOELSgXS1a+Y3Z8JUu3Cibstvq7rLM0q7aJF/orSnRumYVgGPJB4q8giczkITSaAAzw
5kezY9uY2eIVwirwkNItJAWUzRQybkA/4p+345T15Kc/uhn878BN2F3EClNSRyt/S4vpM02gyzkQ
1y39ugXLW5Qs6U1N0XpzyCuwxYnMQ46GA32ALkhE4jqqfs1nZAJmaAG9CBsciQn3up29PPouM5so
CpM7y1Fq2Ampo+5ILzyvcGLB0TsAFcfUuyNz82WCLxed1xfcf9Bo0XHlWM/oXoOk8cMEXVnIq5Ax
YcY44g5wHahjf6LqgLF+b3GrEQxqVCA19AtJcbeL2CqkltBOC6iYgDMVno0Qk2efBGg0oNsRbgCO
AimOyaSIkSbqTdr8wiw/p7krgBKujloX8ZqEkUT0o9qD+KZvH1zCp+kurBkMHL+kgGQBekPaMYZi
IHSBAz9tRlK0BgomwrX4mgJG0FS/InFnBR2hctQDLzVsqTqJ8MYFUhykNGXoiArV9NZohamhBubM
tkZhiY/3NSgO/tH87ywiiC+EmSJpZdCuKAWg8PuagonO6G8ZXUq8sYvxBnXEBxIawQzVvhnfoMEm
7h5DT4bKOVej3LM6ma2YR425u4FXodxtNPzXS3YjgC4AMYTfCnZPeRCvTJ1vqZhKTRqhBIszyrtL
OWOy/gKf9EgvyubjcRMGirMpFx9almfjjcw1761Wh94F3JpLyjzPxbT0XAgHajj6t0Yk9W5mpkOA
BG+/oudhdHUd5rU1POngOVt4fCPwNyFTHLPxV9F3yhgKg93mAwBShNXgIM5hEPOp6XkBGrl4ZCm3
TfmnAIT0ZiO6ECS9lsUcYcZcWSGsLFI7GFDKhhHKBbtgOX6xaGmy9iize7WGO4yyMHR/wq+dhktR
NkZCpOIhJk8kmCDkLIpKTL8u5Wm8h/oWP6UCOzF1oZVXolzZINhdQDPvZJfXKuVyOB2IkpZEBb4h
Lnp4U2qoHol8LWQIhikKqomVvJxUFnDYI1277ybuSyhLPPYeJeRU/C0R/jYx+w9S+18xGjKoWI9Z
T6lAqtLxo7yGQUJ496KgwfTn3WlGB7SNMAvvX0iTCohvLz/gCvzQCpfznmN6BQFCSD2UKiVARQhL
GMqeARNRSTjssJtGuanUr2UD8rSHMReLOp+BCvgcdNJ4iYwu4E1DkM1ydq/EgbqLkBK/+InFZ8Li
cit+dRNbulnDDyXKAGmU3szrgDaISZZqFtjZzJJZiL6HdY2WnlBK5Pzqk3AmkdmlTEZIE0b+j6ku
bERNKHj180nTVZN2RP6FCv0ro8+GTobzajkwl84awEvYRYvTwxV17hoXFqy/reG00yaYQJbEF74i
Y6f5ZdPxulElQYNHVi4zl6WHCrGwGWCPrEhJYv1m9XZJzISAVIP9B5eHSqcBmtCosXS8GFfgbdcC
gi1QQ+6rfCB6TY4XacPDkhC8LlnSNVmTMkm2UtAfuMGDA/58Q6+9edY4LGRGQZJxDbjuH3Zn/5iy
Tx42L6wb3w3QHRq/kCtQHGsRYg1wgUzBhyR3AXHy+huk7RWEB5Y6nABgEtZxy7RsiyA2DSl9R8jA
CJCZiirmQLKDqjzjXe3k67xwA2LABAm2LcCNbKgF/g53kd82HGklAPe6ClVPOLH96hFxGpwWug8q
ISOT8GioCFDVGu44sMnk72AzEHM9NajeOqGI9lbEnQty8subddVjMs8365ByHSvDVROcMoMyCmvu
/hoPK8FYU/Nq0MD9ZFbP4Kzkd6SEMpG4qAe100/dQdPzK6vO6eH5madQeoILy71GThkLx8fsNLpC
/mNLwNOa3FcuOMNjA9hWFRU4ot3ybLe/sfMYc44XPI6J6oDQB0+SZiQoOemO3Z92Tj7WjmqflL7v
Qpz8jn7M6LwYk6JCaZizyMhxAeBbci7Ium+Iv2BLZvwm6JPcYFvKD5gJzvLdmD5066kCwBSYQRAj
lppE2HqKQNmLpii4mc0292IODDXf23ziXMzrm0fuS6qzt2Avk5CzKLoNYklKcsw5wMdz7ox2YKFr
qRzGKb45uvlzKOlx4Mgwb7o/ZY5wbiADh7Ofs8ZMqZdesrVQ4IcMNiG0NTuwJ20b2BSv/oxFkzUh
/gjTV7vQ1+dPFdZYPGeNjSS9YarWs7a40opT3JBHsPJnBwZreA2M6JT4jBhgzAXoi3N8GTfV+ec5
YRnWKecYszIa/gNTRNfSQWTh+luGjGdXUvyWB6YnwGUCmsKcAVmUUdwZ7M10wN/jOEPb2gnBEVsz
27NmODZZS3LHWiDHcNBzPJeYKfCemNkc9sxMjyOHi2hr3UZVpRe55N2fazD8wA9jdaHuYcWcKCDK
gJqCwo57MNHgQkhgRIyv0mmAADyeHVwC6NvKFMRLwTQyeMsgN7s9wK6wIl7iq/c8YdAurgKmkyPv
IYrij2FcXO7GOE5vS/xzzbAVjj0jBLF4saOjNr7QzC85b1KeFOUIoDCQMQErlm1gluQbARS6Dczb
x6+AJRC0vlgWkI1ofWMTKd1iO6BL6mlKRn3hoRXwgss2KBFDF7o8aZ05zvGGAKJkmKWvZkg/VoGv
+/35RPfP+kZYyXfARMOKM3sngkostGc5Hv5lQEQxXLEobaJl2Tsqv41Xa96XMLpBNDBxSncMLqSb
dQlMkYCAUibXnBF+hPY6V1SyhHxCSDgK/MhZ4a0uFrNuZhyAAllHkTvSXHcn0FfkQ7zyCMtPhTsa
D8YmsnLR7Wp8tOeg+zsdMQyDHdOu6+t6bujijrjx4cd2XTXU92LGAGqPPBXmbwx4PLMat3f5N+oO
QiYvuifW8p8yUo0hS2wHRYAkMapnzwLQLAmGLYoEZaUvIv3KCLQLZXsfF387vMDt+eFui5nAAJFE
Rgechz/cJBg65MOsAHBrh216+jHy1pmx5Tr5Qss1FnSIFy0DbS3G6CRpwBm+vXIyg5nzYt7BtKvh
5f0/stzAszKYfhmojjq5HxKtJgoYmhhr+KyPl5FjVivjtuB/cEfu9K78py7ga1mRGqJRvK1Fd9AM
LBWKRxXD7k1YGHi5vZhu+aoW0ZiDESfFCOotbKM48qEq4NsoMSjkLUZ+dsyvZX+8wzo4u6lTrpmt
ZuVYhCtnBXXgmXpeBs+mhtB9j7e91iebs+l5JmoD0p61nI0MiBh1OJlU8zwQpJCtyp0p8zVlKlNz
QMVO4fRTHvJnLR7RxPTRkcANBiTn89o57AuOSPNVyxy1Wgsvi+fBBHBZ1RnY8Z6yDl0Pj8ivnBRQ
3MrA404nFgSOtOjQwHsu8dfggigvLp3/4ODHAhhE7+GbMdGT9ay0ECWlNz0D4P4RxkaJ5c2SQrgR
4kDk2vdW542Tk7w/sGeCC+DKhQZLfCKK+Ij2hT2zadvCRTrwavhIgsJKWdGSjYSgWzvI6oZaABzS
/+/bGY33FvAR/MBtYiexPCnNqmbBBwGa5P4NuRFPMROmYJ1GBRoiSwJ4RG8GpZgxU7aKMquCaQm5
OGIOkY0hTVntsTeRkwo1+B+l41VqxZbT+DvrIBspFdQGxjTsWKbSrw3wJW8DkhafWM5vDQ0PsaGq
FyQngL7DZdbTw2UVaJEBV+hrsHXmfB04uTIFFi1SK/uFxepGYEJmGUyqPdg02siNmSwwTwiKo58v
fI9z9RFHLw7AVlcR+UZgcJz0kvYyMaYO9DxEkwimcDoCmvwHzfVN4N6M1CsW6zITBbGkLKWA2UpP
5bPt+EAoGyGoxDoqtTjLgP8gT2Zp8EQQyGg5EejgVq9fe+IWDUMOuKCgykOAB+YS0TorjMDIe9jX
AKeLjmROF93Iv20VdAZ8CV5cUgCPEZTB8EKuVC31bhaA5pnGDz8n2Fsj9b+wuY0WQRGbj9GJCgXB
PiUqRvNogEA2UVheo+fQ/HKw4mQcMb6DU6mB2hFUyrwYcAxj/xeYpnUZLY+CBXxE+JEUJ7AstRTr
7zIzk2+vz2gBr/3Aif/UHDh0SJ5PqfU4ZDHCpWoT78OuFulCSs+ntzAnwDQaHFn9OznH+pXnuEDy
QsmhGkj+3lFE9EWNUezN5lRxKz6hy6jPsoyeFGwDMd8XPgbAUV08ocBH+pzHP6KMjuk6oYlYHiYo
ySqEjtamIV2BOHCgX6DC/W7AX+Ywc+sC5jS2Jv0l+mqCiysK3sJXGDw0GDFNkKky69PItdyYsQmr
UusYIWR9uCaoUOAck+a/eh8ymMHqTfxOy2ASxcanskPLyn+IHPq3ZBYC1YdD4cwJX4eoTI2Y4JSm
Z7Ity1z1+BqgqP7V0KncRdirPXrZoZgZrArZVKkM9mzkxx1WkKMNAgCCyxGOsG6yiFctHiSyC1xh
N6rRbGXtdjmbL5t0YumWzei2m4HGHMkh8PWc4QtdaOYncJRKgPlAx7KjFmK6XqhWoIkyEoI5H2YH
nsOBb2JIrSbvFsWwHXl184mVQNbC184zk+2IbMOkki+pWIgr9iRqhOY/mNhjZzW+zos29aR3O5QI
rsY+4Yi/DMNH0r5ekAHx8fFTblZ6YoUJ4HyOg7q0TW5i1RMY+lVSt0MYwEetNs95zlIt2/KfCOcR
x6igVuYq3je0hyB/HFR8U6KyuSq4Pa7Q0wgNLRrprzDd/WsCGa08L5+blfoPvyUuMzRed0GnhAPK
kvTC9aVPWHrhcPSUwJBUTeXxMxDbN9Zpys+mN1jkv0DNmIZArvCUSvnzhynrnw0T3Fy6Kr2t6vhn
dua0MAeFuUYjNJCKd73a2vhjUiwhIr/Ug8by5vcULHNOWFyQz89Mf5khcCKwS2Gec0kU3CCk1KGt
ZcRU9c9MkHj7cj1ie6fB4e9G7vtdCgR/tZKQZYYJc8S15O8y8tYw6JrJUKk0k1veyLcn5fiP8kQH
pu94R1PiQim+wwceGVKRIfpIeI2DmD3DjuqDcomdL0lIhuHobRo0Py6apFbckbt23H/asOF+MERh
BoG5tVS8EMYTbkCu+pVeTvdrlz9a92KkbGk7RQJpahWqrHOTE7iKfdGI+9KdKZds05hbfIjbyvuw
5jwOJ2EV2Dm1OfMwBFwMxdAPcSpQoWJSe35EcPtlqLbfJJZz7+jIcn3xd9l4dMaaWIglvk0vxa3N
KIwU0oqt2ACKUK7we9Hs65YgmWeh4iUuopL55b9QpCEzHdvnMmZkabBCtkL+1RkpX7pFiQ9Mfp8a
xH1QHll22nKE3HLTbNCXs2Pvbk6HhL4UPemddbD2jPW6so7liSKe+zriYJcHAB6EL0vMLZ12vG/D
xdOTMrcabgqLJZsXJkrhRcg5fDQiRskv2bvo9Eaju340xxyYlz+AEpnGKIGl1UhAqzkULiDLpm5i
kaWKDduYyC6lfnSgCKsEoKgtdtOj6SqHHbuE8/O3D2McKC4F/gkAKbUxbxRwTNnWpEeOqTz7OhAn
Br9gH96D5r7Vh7W6DfvyGZ4tbWDH/KBMFf0SKyhWd0UXAI2EEyXcBiE0FMG6nHBkJ6aCFoiROCur
/BGeMlT/M2bHhtsvDqJMDR/B7AI4lMHDRrSUvu4hX9XwqbKBI1IuJFtOPcFNTgO8R9i28KaeqqZK
PgeTHp0geY+s6eFKFI6wT1gu/DjND1HxcTVDbHooUdBzhcBugQ1z+dbN6NPNj6MJYGZn4GUEz1g3
x19yT1cCL1T0EscggsHnV2cViFy7WM0o0IS4q3AS+LJAQWuq9F3Ge2EGjoIm1B1cttAp8XgAXA74
/9ymY31gG7Z9WpKThBtbwcqzzgyzAsSfBZNcJOkMJSxbzwqplVVIacNGYBqGtaBajcvxNpj8LxT1
CVzs4pdRSYKEBnoAxYUagBnAXeP5fQBOb02Bg4l+m4inQyg4RL4K8pDJes71tGPjpnsWr5JSzByt
uCT/kI6dCGTKwIy5ZVrSSLH2ojxp99F78/UxyD8gKZoqAfSjzNTi9xBzmxPQ7CabJAOcXMkYB7Ig
rndM9mtK72LY/VMRJy1I7TVBrnw7kS3IVVLgVjFC1BNVMzMRpVDeTb1BR+zMVVNqoVLKm/IFfw3L
V3a2kYaV31WeOA6gNkH3MjnqxGw6AhgB/sXykRzqO+d7SAfxfYjiDlOgX6mXHCCgWovmDo5g/2ys
SLcTrt/XO7hRoEsqOxYZSpeYClPuqPrfgwWholwOM7Jjm5UZ4BrwCKLz4UsNJ/+xvTDj3Ti8XjiM
0XQFqAVgwVFfqyPH0JAbSzJ7OkagBJk9oI4HK8oZHjhmY7SXao7VKhCcRBlCSSBhvTiNHPTYIGsU
6iaswp2nVxZIjakTwrQLr3Xrh/x5PC3TA2MUQlTRB6p+dsnyBFjBi3O0AjgK+OtgAUHFb5O4BgfN
dGc0AOLGRBcGG51G/bgKwC9WaohNn1AnvEZKlrhmDUzut5xsPUJIXACpJ2SYaWnkMF9QWF0odpZD
9MoQhuJGJv4TG+N6p9GoWfdSdlwNZmtjGIjxROGudS/LQivIrRfgdGpgokOpDuN8/ylLsSKu6LFA
D5HB0txOBGA0FAKQuwzyEbSkvx1w1csLyriJFqtmfQJWc9n9tqPKmw/Ywoa8p1DfKgQyfofXM3sE
pzNLgcRrE0RDZ9wCVBG5idXholBKluxzE+cbNfF6nj4gNGGiSLnoR1qElUqake1fx6wG8L+4S+v8
49F5XnvIA/V9+hcD9uY2ifBqIghPBmIMPqkKO4jRmm5bxJlmrkpDQa8M5BdCp085yg8cfiQNgdHL
7a1jioADtjJRRbaQVKIXsioRlWB6gG/asL6ISE070ZVQUlmg07KLcUOGlYXQgA4IZ898rD9YbD1+
gU9Y4wBaz1SANZdYCQR335CrQUM34J8pYMLM5O30MOvlC1udNhK0ufzSVdSRXYJFTxNq+QZD/cnk
UDrfbf6wgfU+BhfJTVqO17oAPTY90HIB8NVN7HOEYSjL3soJeJI0KrK1wu7ZX5g17Fn3WnS+o65p
QOKZ9UlsfmJwmbG2zfJFzaa1kLAr/pz2KydqRKZKLWuAMUY1ux1P4+284DtjiJesEm3Lweph+ZzY
y4DOf7qNUw6rBsA1KeetjmzJp01LNX97ztTj5YdNqUVBDj1WOzqHoiOvbYeqaysgYxhpz0xnFkbb
nxgpf4Gz+Nb4Jf2K1pmnAB8vW470X2HEoRqi3my2jRt30RbS9KUUKy+nCNPQSOhGHaDItdxPWCVv
aYxQBq/y4iklYobTBS0+n+qLFQuG9KmGZl89T0X+O1lOLAMHCevIEMV4DilS23dBQiGT01SRgg1K
CYbnd9xxWaR2wB2/c/gnz9sA6aJlVAJ8dIY8q9n0lEyUYtEArsOWJRO+py7nS/iBn4EVKrMPgBd/
ZOoLLYO1Krp/z43vqFJs53o8oBhaMNusedYIKflcLb+WcPCfLqyvjVyAXt5FXzepTUIYI0EKBUFe
wUL6gjOnddRR7g0KkEpxVkN1m2EvxlyEETRxhAe42BoWENH9b3eS9kmArm9FsArm1+DMkcljalM2
abvjhkDAwUx0QnnT7jEWHQZR+Cpuzgtgm0tg1ANfQ7gYaIRNWCZZDrgV/aYclpAJIMA40fA0pHo9
+vD4/3ScZuXffIHeaUm7x+vtMvSEbxGSCeTHbBWjZbCphFsa/TOQqau+WFOExJ7Hl1IX2FtNRXxz
gyCMBUyFhw4bE7ickl2BP24LLswJGoyyMRqBFU3PsQ9+keP+TIXD0w152HbLW9cwcHiJIa9rWs5K
4nEI7BlkJiWC2LC44ZXykKrgwqMdiLf6LxXdR1Ux9AqYJQhKoub7Jp9l+PCwZWJasXKL3+Nw9G8q
n7Vw4hLcoJncWY9oUZLGegpWZgotOcZkgRHF6ojUZhgFG4IikJ7YMlI0V6DBBWJGviJ/KaOHSd9o
l8WFRQHVh+cV75iiaiEIyTDO4lJxj0Xluvwva8k9K1McbKxQpDJ52mI+zxLjn4MfrwaTA04BdwMa
ZCvB5xCXzTmMvxkGY8ABlKX6i+vpLTtQZHQTtzKgdQX4R4lxL1C/fyTA/AOnzoSFkSS9TVncdNA0
sWOacvKruZtFj1NnIgpaypCO+Kfip3hzslQOUir80ANCiB95rHeoXn3fPM2OCQ4OPLBla7Rppago
x+9lzIoOldm8sZLBLvlplA30t5d2e24vPDQDO62DIhcB6LCnc7UT0Zxc5wXjG6sry1BzAE4/zQMG
qgGwPw7yI8NfKP5gygX5R0FGhZCPI26F5W6Bx7nu4bwsDaDx8lJLd5dmSYabHheWRc9aKFeEMZ/m
6F+oNv6Qt3355sMEoXvn3pArg/xyeBCiEjFYA8xR9KfxRwbBaFTCrNkLp++ZF7vt2H9pFDH92bGw
GcnUkPsQQIcVoPMsyXlX4ES/cHCNHH4aLeSnPvuYD+PpPhh5xiGe2LdEKV3uj8jOP9MmwGOIUXvQ
v9LE9hjKtCudJEgnNqwDfMlspPUzFJ3nzzDgJEFPBBoiXK8cM0TgnmHwGtfH9zXlvwzwBC2qtU1G
SJIVCI3j/0BwcO4+TJd4vePoCx+6Nli/ueR8/rak61IgO2L2FKE8gT+IsZf3lDFihFx7ghneFIOZ
lCneU9osHrKzPLGHM2rBOcZ6bhNBlZRpvYR8oKSeg5cNXPPNhhvpiVvJeBR1Dfs3KCBz1kdIvjmX
TsZHflpUJC4N35qihngquEo7/pgBINrjYUDMAV8SoD+dP9NF0nopj0qHvFgcnALBB2YU7muER80/
iEhR9aRHyqTtIAcBa3LOQNAC+MyyNUpZS5YYnqFZoUxFGLPjZUQuJKi2PgtpwMNokzstfey7sqOV
siFVtBPrFA8wfF2p1WA0f6YKRLZ9OgQ8cwZIEoeEvyjOyXsrMeQf6pUTed7j1UBp9+RqjtCIKHf4
Da/NhcKqHJrwe4aTxGsZhQMq12N7/OorxJ8q2iVAcDF1DYBkib0lHd62sRy7U7LcCcnEoeL9//F0
XstxY8kW/SJEwJtXsmiKTiRFSWy9IFpSC94e+K+/K7Mm7svEdLdEVgHHZO7chkAhmqycZxuFctA5
gpSutCWjJwdjiv+aFg1ZyG5oaxpvGT5odlxk2DndRESZ1AhIiJlIkoOGDoIDu1pwVYu2/CPrheru
6+/lTWFdDwRdNR8ZQQsAibwIO+b6RFDNZGXqmewzXBulqEGgy0CX1jhjsZ2wf3m4kPyX2P0N/xUA
1RZchcJPrG4AjKWeUfW8SfgqTFB/dvMA9rOzpqlegNRyIA+d7grmK2KbbqDPiEq2BEYqTES4luyZ
7wCiTF8eY2gA4BTe9IQqPkIc3x+WqF6up3pb7u2CW5qsguXFtoLgK5HJTo0SB+ISRjGgyq78PGlQ
KOzFOCh2vS+x8JPtGEM2Iu3St2roBqgv5QbXy8/CiIEKlxUykneS0WRikXJuzDY90X40uIzSaNNa
nnABA/uWGFueEbYSwgGQR+of3Fd2QMpZlvJRM+ox8HQuWU86MSGtpohH12AG1Cgx0DcBYIGf8sOM
T+5kBAlJnBTfEye3mWJRcVwi0xKiiSBngGzHkFrIMfvrM0jnadIxV2h3rseaUsNeWGqVYfWblV24
blCalM2ZhRC09Ban6i8eRQlodsEApMVQrXFrudup5j9eUYJAM+2nlbDB6DNBRQ6i4PP6jPNzteoP
eg+gVt9+YljIZFhSXde0/Ng37z6NBp+IIKYcM+uvSyTxJ8T9iSf7RR38hHAFxWw6o9SjuW1o5xdA
UTSReOjAPkZlKmAbbLmB6jClAGm681JxGxH0w9ZFXXQth0wsZ/oaAQd3sYR/TbJOZ4o7CFX5VZIH
/3hL8wPOxb8+lEwyL/v4zswBfly8sXgWn8/wMLTNPHgJRyJiYwX+EbxSlidipBufCvp6DEFXlEac
+QwCNy7OBYhSFpfOQUhteCNSiW0/iFsTkxmo9vwVa6G+jDPaYxDnNoZYKp8QEz8adzRH6FWS5yUG
exY7EvWRFiOMsXB+9E7RXPtob5SYuiEGP+VLBbGwZrfZ4u1ntuJeaLQC8umFES8ARJ6oZmYwRUTm
3yMhtUrrGzsTGK6g8FJ0kej618qpQdFyfcSljN3R7TGn5UL0Zf4QkX8K0I8GBtMXJeXKw9bwCRuk
9BZnaY7OCaqHUkgzvHO4bMQ/1me3d0X1wVCVjn+mqPWc+C/58WIyL4c0QxOxDVSemLBedDIhlpaE
nlEBC8dTueDSR12cAsCCdc4I0sGnwiFhzSlAqYOAngY+rRCqLmbJmFFluDzjSCC0HaHnpeitVh8N
D6oogBE5+jTNAwLwN/U6wM3wN2waiuWFRYRuBOKtum6J9ESJFRMcxSv8HKn5hSbAZJOs+ZH00m6r
r9ncYoaAPhRrGeAPHxcl5UmJDy7AYMK0zodHC58eazFOa74y/S75DgzhuDpFnKdZjqRkU3H/NAMA
AwHN5KcZwlHi0PVvL9PilYRUkiNkCMlrUhsKwt144gcDyLghvUSDb7mGPuKeBjA7iGoQpkdkUwBE
aBhxbgQvW6dXiOU7/k9SFEfx/YU8BGNdOnu4NKCSocTNNuCinIFjx6AWwae2NmqCQ7nW4c291dTT
LXZD2jLKPmxxpr/2Q/t3W1ADRRJKifsPuHmEC4lls9GtgPJQciIijsmLRjqg/A1mcn4PAmU6CxNS
WRUqXp9wpyEitPrmI9164Gp6nbx9vsFxqXrIet5xRv7MZqLXPi3Q4u1ceoWZ/7ojBtuaSo/HAwcD
ZmLgR6V5xRb6Y2l49BT67j+68JRIRUMbvq4byKeKe9sF8d6YSRcltKZSlMUcRnSHGFMtcgkq3KyI
mI4f1tiK8bykmOE0ZI1jZEE+DEvfFyrbyBr3QZY7Wh0IDWwLQgjgl01ckwz7eYgLL8jI75M1L5dH
JzoGQFuaROE9VhUoQ4mNpAwpRCstKiHfg/sbuxjdSutUSm6Vfhnt4mGiQgYw3iOSN5b2KFZuNUI5
0Z6aELin5IvJAyUsCWaUJcY3KZ5Pch9ckosbQWYJgLAgAMQMr8XuVdpq+L/E1007cqTGfjIbZgW+
h8m0j3XsGy5QnPG5TJsWt/8Rw6K8b4lAHbt2O5UEet2bYPsWhvV6xeX645IxN4M1DeN8XM9hObJd
sBqIJJlDLBxgNoTgNAx9OMiOxyGw0q8Mjji6xetMJrDoHunyJEQBsSIoU1C7z37An40Xkipswycw
WHc/LDz9zzj1321PkBZGSAgvmJAsB1RGdXojJ5mTgylH2SBpXVor/fcYW846zev22LsD9uE4Tc0Z
7xneA/7HVIwRnk+ju8A6UWYIljif5Yqmq23pyLF3CacvKXRhQF1ABoZu+Ws3T/F8fdTtdCZKM8Ex
ply5P/fKvQBe9kIEHbuSCYKYw3j+HpO5whoZM5qMMRD5vwU5AYAOxERis/4/VtKMkfdQwRE/WxDc
0MRk3TmCe/BGF2L9UwqrJAEYxNoKuciSe9k3jMe672gYp7OC94qWq3IaNg/g7DqgsECh0RZjcuVU
+LFlC1A6xlVohuEMYcjkHecYS9k7P2cDV5FwIuja34owACTM9+CLeklmtrhxhfhyKfamDTiSVbBv
iesWtl62icuQDBw1ncWsHKjoMEHtSA5pM+P+M+0rQbAxqpOftuNjgyTpWfECqhL3Um7iECJJB+Vf
+OyI6pZQLO0EyrRdaWmO5XMKUxxLdUdGNkVdI9JfAs0y5vj4BM4oWPxd7O+wPB/94rh19phE+xxm
JVZb/8QRJFdfSitxAuU8B1QVZl02B4QmkNb1bQFBojQTFvEm0xrP2lGO7HJJVCD+2cxBsBY8CuB1
MlpX6P4LTIRzaehUI2xqTuWIAsHqIHC1NuuLSUh92vd5vygoNJA2jgj51GpZrWvVIxv1UP0ejely
Ne0F9ZwkGHYuxZ5R+AmGMfNoqqeFGjs+SGbKeo6jLJSJZ86ZH9sYHSRD84xd83EjJA6cShC7ijAO
r0z3t6r4RuX20B/7q5vcDmP8Uq5UIk25xY/DttZEs0SA/evDVCV30ZxZmDPwuEjGomBlcEzLgb2r
3QXnTmRplv+k4+buoF7R+HJSA8cnrK4xd6RU/+8SBSRW3ftcfu6xzZEpWXrWhEp9CelmMHJYzxkp
5g92BNkZxUkb3zGo+RDJJP4kYANC/ow7DoLMoVuu6iDEjyZzFwtD2WWwbrtQIvdmy0xfhmwOGfFM
K3db5fQrpXqWuhurCkijwdgOU5bZ/2YCE/4igoWkrC0oXhx3dW/Gedh/x3XSIMxtKXoLLusz8pkg
hasHVOP2261DPtIpPabQvdpN44ww0mZ39676ZUOhgF0Q1X+czY9ryw3isHTqp4g//TkP+CvfhMU2
4NcZejkIUOokqDWoom5NFskjltBrfPN4BMiFCrzqo/ULjXDC6b5bjHPGLHzt59n+CaAy4f2NzT+2
KHD68UGJuvQLYyWGchgQkONLZQjDDgfDZAKS0mlSX3zLVvNftogzICZRN2aT4gMdhxCovSJ80sH9
uEKwNMxPaXQ5xTQl1La89yyRa9ehW9m7O3pz0FfQHPVfR5S84j/gM+KnP1KNhampgiKx9TjwGIlT
IHhSQRpUprny9j02dmXxbumyqKYheSmxwIg7ujxs6FjVLRxn56XLye1QQRl6ppvYXz67HY4nv1uo
Pxf6ai48wI2CpBvYddJ/yMhK413UcaPboNmhQZATQLxDtFWXaCCRe8WjDOKsBhwn4KUZnqDalZoe
2WCM7z2nIecvHc74RCFG94EF6lcR8DC/wXEfYQPEqJ49jxRy+JIyZLgNkfScx5SCAFsBkj8iqLqd
mGeqkCsOO5j9HXfTQxWIV33gFeAmQImq+q+Q55/NgaTe38Xb3eVdKL9KWXEws/IHH2On+7Sf7Lti
JrackWD+gJyN5jkMi5d4l8JzQqQKhY6yK93qe9+hQmBEy+mpzDkzU5dqjBJabVxIQr562DbjS9gk
Fj0QRroynpLBd1XyRGTwguQxeFSTGcbdzDdFzRI38h9LOJ/dmGxfqTlCXJr5x9htcEFEhECvLKYX
aC9WUX4hwsPZcT4wm7RjcglsivbMI2jayLAF8z/16Vm9w32L/ZL1yeDGJnYG9hzV1BraJCViWMi/
FOOraMLdA3I4FTeVunBkq7xaTzCduR2rur0xZFrl9rONzwh8Dzppu4XyajfSgjE4UtueRhCWlBLp
gGhEByH895xjNRvYKh1o9T1oP5A2QA5+gkKtZEhpxD7SlALNzbrrZzaL2PxLaYcIiSc1UwsKN50M
a+sRhynqtF4Q/M7ldXuMtiRq2R4hNfb4Kdqo9O6rCZdsfyMTbfWoPF0KcNOwRMQ6hcggSaUddvc3
o2puAkuqtpGDF4lMBB5cLk92KfehW+RvHSO+x8wPMYpfTEmPkqz86ZlmFjUJXlA5KE0leU142H9b
Bxl3Hbg/2AzJGI+hqBBKO8gbxY04akvlXGaSKwCoiqqQLyN9qkeKCqhY8ZJNfA5ufCo2Fy8hP0Nx
uAU+q6gHIFknqg0MiOmjJoY6k0SAeENS0aLKd+pWESnYLs13lgXMkBqAxgKDEEaqhmhJodE1dGON
TGXpBapedF1UVqyJ7N5f4QPL3ES5SxDoq1sD2eVGzfSquIpO9gzNnD5b9ZkrJc0DpWb0XhXCUJQs
TPl2+iT9gCzVgrGqklxNBw9OeNfIKS9iI7HH1VExdEMQTtHOBDxs4H9AKZYWftAMnDFXQeWJsINu
VzJ9V3d/WfvuXO1W/0X1N7h0/IHDxEnLpANCDnV8SgOI/yYXZb7ZJzfC4NBwRuDqJ/LlVk43FsEa
M0nsMB9/XtON9nBhccioQyspMb1Y2Ss8ViLSZU6OGZtxqQCzHiG7x1aLkViq136WUDv7ZFfeUQ85
/6pLKOme1Doic5UpmO2x+joOjxuk2sCrgkcz0YHgU1PZqqQb2wzKfAmBxs8SvzPxwlzjCDIlHX2M
KIikPWBNe6A9Vx5xMCzu1QRvmeHQzF+D8VMQoCn4royX/JV1aDwPmNxl78U1BwmXDzDXJOhWDSvX
T1lZyOHJ06wmfiwFMmmUTiNuQzkdIccSLIxqnDjPyaC9RdzN8SmUSPRblMIrS8cVBs8hIrMdTLLK
mSv6NXUwLFtgfiF8QJmGO+yO4Icu/RsXLV1ej08bwV/jZydO4UyNv4hwZd1E+QbCZRDpnbDtQcoC
Q2Lxy2cjgxZGfRxsUhlkIgCzEeYiecCSl8MUFRQA5EGptgzTOTv4Q36A5KHlkhJcw8pY7aJa8nvw
Q4UxFZa8ZIe7zNxbNhZcT1YIm0OIB0uyNs+T3Tcw/Hi2rS9FQXMeMiu6bWt+wQLE97stqRCOFhj/
GAP+p+aDemL8bfXwVXRotDLkos8GcsUZKbmNDVtEEj6NIzxdiZ0TQwi/8dy3eu6XH6Wf72/4UNK2
LmILjMGd9ah3sSstJjpWLagZQ6GJF00EeRZvvs/gn2o+cPzx3HJrg4GwLDAcHCDMbv8tIZ/4EGAy
w7MW2xlaGhtfB0XF1QxVDZFV6KBkvSMVJCidMG+MYL7ekoTxF+7VzxaaFwJBFirujkJK5J1FfBEb
hOosNhNKUFWOblWwb7XWtQvcGZSLawML3BAbTGkrGmk1q+pW6XQkaFTvjZjjhAuBA6KAq3gasv1r
LLEnQp1UxwNR/IiECbw5eVgLmkncB4DYZKbhi+dI1ciGG7mODwl8XQJeXZwym00cKEwcAGICRcrG
p0JV0A7h5zB8VepQj1QLk0v863lCMGA+VdLr8etk2AHdFkzw4Ha0+c4XGSrVk/wblLNMFGoOn/8V
bsAkNBw8gZDTrOrlH9nMIskDCCPHVUbqCeX/BI1NhRI5wpL3ZQX/qkSn4U8Rzk6DfDjiVrDrIQoY
Oamsc2nkJAPap5aXuIOJKS0XuCEaAnafn7wZNzhXOb9cviVkAC6NjvsWJDh/3XFtB0cXPs6KwYQl
gFISQMfZOxD+VHjmAjjHKfIGycdmxX0RDoJK1nT8qKYvlQ2H1HcZFQpUopZ9sUOdWrmg8ZkhMy5b
abxpqT4vTrOwwkRf0vkCbm4UIlbNpiTeezpBKcWRDom5bM3qNnKFbo0m3u+b34r0SV6YbdE1lTO1
oIIUpQo8RlKShEgqZZWK5nQwC/j0FxQ+lCkVV654ZlcVpCKmuV+w4AdyEicmVRKuSOvAYvjRXPFU
dphqwc/DKMbeZRHpKoDnZ9fMpZF9Zd+rgz8R50wXVZqn2sGZ9IEr2HjABPIQcXk9/uiT8isefTww
VqBEgMEgYVzqtOTSAtMbY/S2BJy9kxdzrnZUQjLMqvDMfheKejxtTGc2kEVNjlFvcjJDKH8HJLpY
lhTYpbLMTU8kjcpT8f8AWRWZkdLOKN8SUAPie+MBUyCXha39sLKljGg9iS67X/Gduh/3sAR0LlFW
5Ng8YBkFmIb14l8BIc2AZAVKIFcH95aQSJQBiUUDtSnXmbhSYO42UP6NKCOEPc2RjI8CaCyUV0YX
cSGrREaEFTshhnbIuhFI1RjJJCoIk1ojDiTfYRfjqbbhdsCxa5BkcVfAmyMsj9oL/RbpDXA06QgI
WLFdVk/klcNV0ZW31AiQYExI5Is49ffsfXsQRy3iv+6qXgiKpJWARXIHGAsGcIN3IDR3hsx0aFk+
IWUIuIzQqcHYZSf7I8IxQ4kmb0VAaW4jabgyjrPVbggiRzR1QRMYxVF5UcOnYxA9Q/Sp32G7UT6C
NmHrxHIEWmAmi8aTDN2TVlC62VT6jdUtbU+Ch7oMqtXQUUmZGdzTV9nDl/zOjkZzZWL/Vw16OdLi
O41IWn3GQeqqRa95bByrG/QN25EnHVPYrAEaWPHzAWCnEZLNpyQjij0c0ReO6bUsvmed52Juzdfq
ejoK49JWakU1HcFXJ3OaM2aIBKumrF1OGk62VGQrnljR7S09GN1yIrMugCqptQFiMNPa+I1sVf80
TkTO8ZS4coCk0IWfYSv+FRMBqUnXBmY7Gdms7QhQaJkxI0C/U7xY/UzqQZDPj0kQpp9L5JhH0j8w
HqspUG0jD04UiVCbMYsGjJScDxPQl48uM3w9WT3x9RWvVOaCguWCQ9tcGwgqJHENR3vaJUkqZ2z8
W2pc9im1jgYzyfDGzCxHIbi12zMmeqKb5KBbk6bhgi3pjRqZeIT8RC2fldgR+U74a7RhqNnOMGJb
FP85Ro61cgccBxWlLBRbjdamAgI05VBrqXxkL8j4Tx1UYdUrgS2LgeTUklEZIMr23YboIzrMS9yy
qiHOQD+1JT0WzZY34EKFW1Rxo6T4LOOA8A/stlaZ5ekV0Xbb04LZ/KmbaUtbKHFK82yxwPJcDpWp
ipFiYiiQxSj2XFaucu4j5BjrjMQnHMv4vWh86Ppig5ktcit2HDrKGLSxibiLMxFN1PCpRfknMAJM
qPhOv8GRYEBs5QYoUG62ChuCC6lBNftiOKBmV5YHtMU2g/4VS+cys/ovegWFKDkdqkgGtsJU4RiM
xUH5p4iaGJGilnOACZQrDGiP9LoRWgAaSLWail0O1wISpW9TMjMdp9ImaIODg3Md+jCUQoezRNmV
ES2EDPUpmWElKjanYmjbZPM/XQlUW1mwrsmZB9yQKeUog/0AYkvW4E7edUH5rB5JOM7SbG4yzBWb
Jq1NKuJxifPZabOsCUVTHbhv4rQhwXFi987RQcGMZ644YalYCV82Wk8hQl/0bjlLW4bNWu8gc6cR
tXn31kbhYBvKdTtA4E3djmYaA/h7n7aLo4bEkDhFIow6mtoC/h93CMETmMAxAq4I0wtpW7uMamhM
1g+FtYXRVMXLN7t3OTAORvV+zw/kq1JyBfxxv5g6nElSug7Dp8Iuqvsew0V4MUtkHkQQZVBZsFIO
Pjyhut+qjd6B3oxuw0x8GOYZjKHRM/BmBQYoMDHuKKzOpFaHX6HM0pMPAyOQIrPxzh/74Mps/MRM
zDbjA8JGFvQ7bl1e+9XPRE09UWVdZp0LlJ2u2H/ZptjxDQeWQO4dM//wxfhyDG83t8aXJHLeDsfc
YCc+Mtzcgq8cMAgJGORQJdPjlSMMI2y67tZmFq4ChCPyJ54A5eim2BJwAujOu46iroIj9lClhOqZ
aucebykyALvXk5pMStgcxAWOB0FN/Gn7GXVkkjssjefKy3im6ieAUxNnQ8VJPyTzWF65mTsdDFuT
412LbLFMAFBnkczl/KgGQ1UIm8dkVA3VAMbMtI23IrJOE8ZEXqbMC0zD0Cj2KbRVWIjj7bMppeiY
kELQL/yry7yb4uJrD678D9a3/ccFFpDQa/2bYsAXwUm9UyK6ccB9VBivMJe/5eGrTjWIlCFTi4ec
D+tr0HXbWVPovIFE4ipmu8G8D3FBYngUeVAOWhEiqfmvKSRfL+oQbFK88louYTiWI61RXyQvkuYD
0WF0XxbxdWqhczGPQrACJR27gTZg8NgGaFc8l/yhNl14J22ZAWjN38lhCL5iZw1ltS/sd2sjHom9
XP67HhHgVgQzXba7cvoWEX6K7A9R+/FaSSKK2ZhRQZs0BFrSRzPRPV4vCVY5uI8Yjy7gTp4vn4gQ
CyYwoovn86i8eqnk7CNM46Rh7W0G2rqEdC5TmZ4XeA1nCxI4ZBOH+U7iv2uilh8ywlWbwkPi7Rcs
qBESctSqWnfNmXOubgSqEHmPiIhoGzxpYXqAcU/EliJq8WpRnpRQKKu5fcUqSgodqbUaw3UsenSC
XKgfxPDZD1AY+fUG9BRKidfK4m65c7NYfJdFBN/NHA2Q256xGG3+M73dfa8aWXwWF+JKSuqt2rmq
Mlg1wu0mTKPE44CEIEDTB6jLmQmNReJk7I2VoCY6F19ekarApUU8DB8lzjxOE9LKMJRagUo3uTNF
IiFXq0KXtuEUjQMgcuX2qki28uTmcEW3PdCgmhTQ9+KvNTbb00rj/gw8DbI1Nm8xLJ9bOF4kqVWN
LxMUDPEZAFEcXxBjh2HTarjmwX/RV3JMewlN+NikBTQa6sV4YmmUHeEaJV3sesVzxwI0mj6P2eRv
67Rn34lWIeSnRgagRYAqvAs73n6tdV/ij4ucCuU5CA5+AXfG5alYh53/UFiwSphx2y4SdieLTpHD
vNJKi+3DC6zjkXmDkFGp2UqsDV68lBguTRyEiwmLG/zCYzMkOAHsTd/fx0sVIDMsoHfxsarvGBxW
N23GFrFM79p3rReguqKGf6C+RQMMbkslQd+p1BNCoe90Xmx8WT14f5KYgJ0ABvH4AJFgjsuYTzdX
9NVVRPnqx7ZNpg4bWKzBUS575wxs/3ltGqFSLd3buO3eWdl9Sw3/EoLC/nU5Ypm2ZeVXSvmVMt0P
CNfuDQkgGxCLlwzbr6XjJB8d7Dk5v/ybdsSLo5xwHafVlTlLQDCi53+jAqRbZhNKfW2lnBaRCH4W
5NZIaiHsVVP0RwWSKyYvH8Vhu5QAbBEofJwp8NBHl3ZaXXUMD/QuQnD3xNApvhGXcGWU6zwOMU35
BL+ufo4kNMlrj/JZ+MjKBejQsLLXCmAzUoG9B68ekgf1youOEJ1DlX6/KGxEkNzu434+xEHt8LGy
VKYFzmIbVWXy5xLfTlPJ4m5f+8itr6ZpJSHb0CZZCwISNTduC9O/qPGj2v0QuaJxuVbHeTgCLr0x
9aLYFiMC9QdvMw6VEj3Rg0V5cooCYt41Mr7lMHizHP47KlmLhTaFxzWdTnjdskaZzIudqUsdp7yR
I0frMu4LkVAzh46MpqBCEZGeH8CErs30CCDuVCqDKOTAbHFlRdxL1X0QsaOiNjVv7Qw4e7YIjiyE
H8j3IGUeNxC6VOYagpragJVX7czxHc08qxIK0ska2j+ybJeKSyZCMXe3wI/WLE3Mmssv1PBQ8COB
H7jrsp2UKDhPZwyPH0BAYQNznv2bJQKpiNnN6iIrKiIPdw9vRm4j7kFRgSNoxKyOyTbLymqwGh/X
cXs6dvkUkNzu8KIgZ6yBJeV3HMddiaZlzH4q7wb7/e5Nh0VYiIFulzvmsCxYGD1P7KThznE6OCLM
4m7gWx2PzKjxUw0EB2L6AnQRAPIc3J7SQ1VTMT9mIWgYsQ9MrGA4mURyw/G0f4BWAaWnhI1ju+wS
94jaGxc25p+OICTiGAg+WlnMr/biEO1Csi4zfR85tThMV03kY9tMi2G6NbkEA9lhJA+oIvoD2O3v
injXbqSycaSwFZUe+BeD57DAs5nJkI2B3E8CTNpT7WTpDd7aJY8iAPhKQkZJU0Sxl6c9xugYITkQ
RONE7gjCKph6viVTBt0/YJ2r/8eKwfhac/OoAdSlo4CJfutFbGG1jo1Earjgsb1gX66GgDLglfFU
hxxMB5diwBwnoDtxTfvg71xEimiFZdCcKyyaqMcGLECwBfi77gA4Wo0QKcx0bOdOtGeuGNKnINrI
F6eiqxDocwQj8eCUrD1C7rM8Y6tgAvgP6lb+3sAI3sLP1pWWEQ+ErMJWSPRZ3QyeW8msuRUUdBcn
J4fIorgDErNnNj6N2MAHPtztZ+cIcffAXDjzgdRXh/qIiIrynEG2YKyB+jadrf5rkwzMH2Am4nm1
fxODH23mofndCQPtWhzNu9EQ8JdIR0CVfFI7T3uBjbkO6haRdN8qGs+TpjKvTUq62sYBu87bWzra
81WaLuFjQ1bhuUjDBLovX3Vo6ahmfCNswJGPoUexnfawxHxnqenJIy7wUdJK8oN/9OsXvx3/VqO8
biA3DNkEpE94MDC3GYvKW9f2zxrFv1MSinyooDSZcXib4X1ENjcHOc4hX9Ji9V53vBiw4YCoBKuT
ep3/eEdkL4T0GiYquj4AU3HclDlBtQtQSxCmTrhQbQreyi5fPd63bXXMXRO7f64A0D5Wii68HylV
dApJlQE/hKKRI9pdylsNIkZYR/YLUXbX/i7HAQbThA4G30l1T+/biBJ1FPWBJzx9/iNc0AU0zcaj
QDf1it3wSc/6JQbRPxqM2q3BtA+c84RIO9Q6pQ3dUxgfavziQcq8VWYePIW3UgLtGRBajyPgwbih
jhl3FG3lQkFtGIg/WFWQfbMPnuhSlw84k0XnZDWvQ7q1mN7y/TCyiV/GHXBjLKhNDBTAxeJQRkr0
Mc4iTEAIgZ6kYeLY519aTgtM45boHdJOeu8Ve/5DbwL1eGs3L/uuO/GS0rxzFIu7Jq9vJ+YK7DWi
233yDKSs0cJ0wcthAHCtUnS1PuoIrIpRloyEF95Yq1w6rTTGmIoB3EWQ25RLI5iFdSztCdPN9psn
AKG4zHADlV/0PJaDXdENBkpiX8EZsRB5d3Xgr4F6kneVLjQ+c5iy2saD1+2ygAGKu+/rQQOH9wLc
mo1WVvyVTUkyF4h5NXyoCI+BZYRfDy/JLoFt7JnskDUAvVQpedww5xfvE/juVHP4F8LK5NdguxNj
zmQPkCXEhFWcy62Vm17D4Ve6LeUJipu6isCFAK7cEQzfmUo47F4zc6U0sf+rcIpfl4ShPsAIlKEM
3fYf3+MMFlflLkZwTdiQHUN5z/mdOv6Bd55N8ikDatURrX6YTMvVMEHzyTn1mxYoowReI7zyp8IJ
dkMyphhVYHj2SVALJ0vGyaLGKBqYpfi/yPXhJFbXfdRQIDNORRbDU7cGFlccoEzKuJGv1K9TRLPi
WMysYP+mQmn5P0LpJJKW6e7mMdHDswu/lr9+zJmKGSVmZh4P4KJSL/nBx8x+6tAQayGerRQgwE00
PHb76kU0VMLI8Wo4jT4yT/4bfzJKJJ95pHi3D9Fn5JL3ZM80DMKil+ABdbEzOwBHtovVf4Ohaazj
CEn40GG2n8hxIEI6f6PuJT8A3E8Uvr7FGzAiUMFdhSmC3OcZ7htflB5gbIolpa3gSvfZmcnmh9R/
7ax6Jq7gJ8VPeGVv4DWbs38ey3JryxcUUgHP41G5H8RgshaCM3SG+iGLpuFGzanR8TgQyzjjupKD
0iT8pG7VVdv+JjnzWWt2zChWDnNBdUg0uE695bjOq+IPoC0YEU1Fl3MRio0j8Bd4I0D+jYywkTuD
v3hgkYvjU0PQNsctvn+taDzK/rep0UzZG6hMV9NNi+OgyFiUTqvOU9haAViJzBQ8gGcjTsuaAq/2
XWAQ3Jlb2/JdgIFKsXKIQxC0dSMzzN6wUpLCQhzbsr38iHqqcBl2avckZlbKjzZJiBE2R5K+SBSM
n/BluXaDmr0KDRzkEoAWuKfy0Ok6zuJ9s5YJ9EME+vHsRCd/jH5pg37R+EtYrJoESXWriLR2xxf1
dcLATZ3dlNsh2ITJOcQWpiCPmr1XynZRIUOEIxTHOe+N/XspM7oWb1h8Cm+V7ylUSaSZ8qU43BT5
ZxrkU9FwSmqBKJYV/rzwo8WV45KUkgKcE7WIMCH+rGKR1gyiYlK8rMRBAfUONOtVkvQGTgP7AE2L
p4Kah6oAxXbPKzFMCm9Mz0atJt41q4JKzOUNUZsyYy/xAN7gJJ6AQ7Kea0u2Ofrwv36JYGCP21/S
lS9C7lZxeuUAKh8Zb04Fqnh6T/fW1HW4CQP6q28farz+Yy1IkM7o3+4EFELTyTKCzsppxYXY5nb6
WGPGHNMr2ljA+74MeWTR+mg20aiCHIidmaSoyGjRkJnDTQ+j6UhFKCYphGpXcDDlvCsdJ/wxMXp/
zFvfLURqsT+Mqd14kE9QtWgpbjle93MZ2Wg6QWMmAnMUH2vIe9avqjF09BIBqLk2fsJRUsLHuR3n
Iv3fgHeMiH6n6aXfPqChXbUGB0UCXWzCkffl+BMx7fx65KixxiBo/sPviZmVqn4PdnjrDuVyzUDD
vZ2WbnpZKmhUfNM4PBXzsD57By1cXgzV/dZB8me37l+PnmRcEKzmPyvFm/SoqmO5LrGreRTGkTWx
pWh45dq0OhsSdjaYK/i4HZnarKqWjMubEZPrxwDhF9kiyeLPD37jO/FpmdmB12XYHa/oUXPnJsLO
4MFzncq934Js+HAOdMRXbSxRxq1FYmEUD8H3ZeGQsGo4HVQ33MNYQSSY1QiY4dpQpZfFcJBiGO7D
zEJobU+0VYr7U6AhluqX8lndNxkiUtFtlfhkokIk7QruoCeThQwMB0SQtsrbbPs0ZpMfXLfeND4x
y43evY0jP/IGd7gtW3oarxQQwqUNG/utSk5j6oY/FkTmzwkN0XVSF/1ZrJOiGmoS+dkX4Wx0QLVh
5FP+i1B8vlvGJf9Aul58beU8xbSab5mCOrRN9tPCt4tCD69ylhowzcTppyWclfIXPJvlXCL2fYBX
DpjobXsAooeBZsb/lypwx6FtWaVukhpRipkIeeg5ksg0kgxZGQHXS1QscECObRjfvHIN79SYEgkd
htIS0lU3UfXd8a0WQKJa3utshvdHQ21c7g1Ro2paziq5nJnHrV9KrIBo+yOfQ2ZMKOyOlBcSF8v7
Prf7P8u4va8b9gce4v57Si9waBvGSETGKCz8fToeF+6Oga1aHNzCFrljZejWzPTzafqtYvgjpfrX
rchX67KbEWX6e5SFbICR47Cco+36oIx+thp+x9hL3i1SE+G+Ch1PDNJZQKjcei7Psp8QseAcJjGi
EihsFgZdFsvjamS+8eo+UxNVL+2Rc32MFq8OL6XqdkubhLRdu/1BxBWuShE0EshF81ef6JKnLhGJ
jUczV+K1isngQnqulRXrczax/aNIMk42zuhjkVqrNTI1nsklj3caw6K3CUpJU+u3TsIl6E4o0reK
kkVFlN8kgxQPMDku594A2i7kj2LYPrOteR2X4mYTjpgNBftaRa/CgSFd6H/Cm6WjV3UImBoxxMgB
+xSsYDX/WI8FVkeLlkWsTaKjmv9K3odmeh+7T3ySuCeJhHwdhOgjpJg1pVjxNtpOe5NJJYa46sRe
iup1TBj2ROCoQ2ywGS/SH14PY3LDlI+ENFASTttlouQpETF6rkjcyUT70Dm9AkcZivs4QNCu6W/G
p7DFthxdMMvQ9+HMiHOyXoajIbtFNDFVg0FALbSNAGVdwE0N9Ms/hTwS3YxUoC0A58TSV+/d0pF0
HpbAj4w+4qM0JkNQSakwbsBo+jG40ygvBYeXyQrIPJ5BEbiW2pi2KacDFKYZ1xT5BjOz3plisWrt
+t5zq+KES39/Oprtm8DJrc0NiJ8XHZ4Q+AAjsVWf2ZeExoRYdoAqeR5Tg7azy2ctKseY36f9GMdC
+eWQrO1l9rNvkaSaQKOnClPfVVIGrZRCdqEJvTggY6flm+AGRwjE8xFXtLfL0R01XMqezawjIh/g
9igQ5UJ84yM1xRcrpckeKJue4nVMTovIAEdYjq+RtBzQafazJaL+svG/Jm6GxI1pIKpjJsFpvaOq
XD5btHVXPW5JF7szsXFdRp7SyLD7ScFGdZpf5tABVrSn8Do8huZpScvtO4kWyW1kMTAkSYfWdjj2
/x38Y8aY+bolivjUwiq6KamOgdvEefzo5dqkmD03Q4fYzg+Xf8ueW2hxadjKjDGPZgvpxEbdzpHT
YSiUI/vXy31MeeFHzpF6FM105oSnz9shIJXgJ/IWGY/USffd2wRIa8ARVL4zdHN651T7H75590XR
eY1BjAox5Mnnz2MSKHZDSdwGnPdWi/pe/v1icUJbBX5yK2jPyQjUzbtjHkIsp1jxk6uwnjhsPiKx
d8QOjAs/nepXqIUDy7eytvNGOcEIiwEBNAAQNDGwvNh7BnSSMvhediBoSUAZj/nT67Kf44FbPjks
GMlJHhs0BxbxwJVNG0iRTan8oHaXhxu8q0MLuQ3gpl5wVpIff5NxrNINYJtNlFeWx4+pmNHfm5Qa
TkEEk8/UQKQPXY2d8WCuiO4wFuqpOF5BipCClA+mMfdamkFyeOxIQ1FbdH2wpSuXVMbS0yR3rYhj
sV7UgdQCODhCQ8OnBs8SWB5AotUJqT9lWcpAvoZtfkNSW32tFsixB9tZrUvV2KaUQXSZgC94Pk3a
IlbAUZ34HwZ+7y+sICB8ewblxo6ug7ExMyuoDHYsWaYEQ7+SzD39G7ImnjIG0Ew5YSiYSNgVhuPR
hw9zFwUU6cSdQOeAcQrxiAYRPiilBlQoZHU8rxFiyW1UxyNBdXUJZ0Eqec8r/b9Y83OxLSB31tWW
dyjDJxblTdK1JBQGmCe04kjRnjPrYPsApDUteWcATANuWCcYwL+R4zMegz6C5oE7mS1PwBtZ6HHC
ErFt4CloFfUMu3KwYxg8ENhzprkwKXwbVmWE0yZe7QkIPueY360rHOF+cvZrvwqbtyzA5cGOIWd3
zMo/gemAmzcG2Gs5QXnuY//e7jlF+Jsmh+YF1StwMd8IGsDidMLRPsJYHlEx7mI1ngDaT2Y8mbOd
I73TOb5ad3ezmC0RKXK3kuByzYFKTC5rEK2BsMvaw7xrqE22cxHFB4u0pTDTKsY76K0k1cHAorg6
XK7uwxLEx5PjlnjbF3Wm1ddh9eg9p+Bsr6wvIWsqHCstSTbJILJofpdlDQXBqn9HOf+HGeUfxAcn
zaTioX3GAZ2CqKuXglKuPIieYFp2xi7WZ2LFKBuHh8u+khSPhanM44hA6eSvrIvSg7XjF7QZHsIi
qFHoKAULUv+AdhrMK8dp/6JfRI0pVqxwyCbvmRjQjvmSQKwULr2d+QvJg14RIihUsXnkchCiJeFE
wgLJY3j4HM/c+zpgJJNSoijd48ZCEkfxzU0ByNMy6hPZXGVx01owDkC3lrdoRluPzt7GYRD46/9I
Oq+murEsCv8iVSmHV7hkYwwYG/tFZbcH6Srn9OvnW4eXqem2G+6VTth77RWk9/eX55gANCAiOjGD
nPsDBeSg12Q8q5TRtDZgyzHkubXMflpp8AUBFVUpn8EncfeyKVxYX9LgmqBdQzovuvDOeLnYxfnW
dDQ6DKXxR63xb2EBmRSpA/zJa9L1Ce4wLiylx43QWuv3I2BG4eGVcwVuBEgcCsuhzqQAH74CFb5C
v4Hm56Kx22DdK4KjsBH5++qY/RfjamduzexAkb9U331Y8aw7WtiMKaFkdu9tBRKcMbu7pv/+gL0B
13Cc5l+E7FJlRwVcEqeyX/JhqOyLybWrn3S1PFivXBoH+z86u2HjNMfWBmJlk8IMOmATkufDPw4t
0HuxC/AARvjkIKC6u7QXLPl57zhAZm72VoTHjKuPT1LYycq92KImkY/L4FkrVAfUkckJ+rm3k9pq
FTjqydq+iOgpDGaMRAtsVDFFg8s5t9R0C97E3ZdWniYudXRjyNPjWcNiTOqtRTh6zdrXTJMNIVDY
mHv7zJiRm0FCRJqxn3LuNTwBGB0MAmWasQq/6cK+x7IE4oW6mqGGJunjLrELIMP78dmaadajw6f3
LOv9Z7HYIca/ST3/sgL/HlrxR4N221p0ebjWjwIjCypBBqZdM/8yV7iEwT3n9m3MhfbIFQU3wdfT
tVdaxQMkGtSQqhOywPq0xC2zKUCSoYc91xTUQ8bYyuC6Hr/AzL0tYF3EDFrGAbYgRgCAGgJABeiX
5wavNIMixCJEnNxkNC7kl+IwoxmwjHtIsmIwK4ghqzSpXo3gjuZIx4h5FQdIlCf7FRsZD1gIPy1L
oI/ifzHsbLbRUTlPWhn1en2+R2fCtVihgvA6/77AQMKqmcnQxuCkX1CpYCPzaL4IuTPrBZ0OugEc
NscJpHQdGXjiUclJh8PThR2KuuzIlAl7PziSANcOrs0rOz4eSg6JOoW/C73l9cC6lil68mj8o7hw
OQhdbCm9Tb+y5V1iFh9VYmif2/8MEdb4RZg0IG+kLUXNARmP2QXxQpzdczZPCGl85MNJs32nm4iv
GDZNVwSMjpdd63RXyZFkN8Z7jJqWtzAyNcuQwzRdw7EIDem0J+H/msHi5/Yq60WelHU8j5PyDpGi
5wj977AUwHK6xZuUWFE+YpTyXA2sjVb3Pe6rM0AUWpyK5qfcUiJJMBAThMLeb7ns2NFEBNpUn2DB
OHUDlnHKL7ma7YwDJhshv/hNkd8yfK//d+yqtZVvEQV6gXY3n8pMljEb87dPqKnBSYXoG2ZyCjGb
YWJg4oHLmlds1XNzROmdd86gUFhodGAc8JsWeRX4m8Ob5BicRkDUAOjTmOaL1OeRxPERdUP1Db7h
P6NLoQLLb6SrMPyXgtjkq4JE2BY31YtiCV7UKqyWFigXH3EKwI0Lj6AthDmL2RorYEJk5nVmhmr8
xpQKPCYaPWu3Yz9c3PpZRv/qykBh72/JGeEem1nLFnWrsaMgUA5VCkfrtc2A5Niq+Rdpx9GrlcSF
f4rSLOAY0khb8j+cWbHK3f4YbWrhcDCVsUizKdtA+Y1KhfKS+JZ88xwQiHaFmSqgOJpTeWfGGItr
vTcjJXS2sOdM3ZrUlX85Rz1oBQ6liArYScifDVvbD3gZmQ++lalirnkECk8vCKSEn4NQwaSPSaeP
aolzG28xNoq5eVfEMQpvWgs+B4AWGws/DzinFBOlR3S2Qikw/eP4OOTS0YClA2ltF9NovdBhIV8n
h1rK409foh7BY4qwyRapNENQcVMeeAh6TXIbDfAMvV48hS7K3gwdYkCcsK7JLZr98+UK2MUFoOQW
Jxhf9MoyZJt8V/ZqpJ1OBiDW0dP+05yCNr3dCaEzqX9q148zc2GpBVu6/kZWUwzI/Aulzn5C0jlH
mu815TUGIuETM8EIu0X84UtedXzmbNUE93PCcw7d/8aZrEnR6c3YYCXfBFERxTVC7Av4HnBL9Xn1
DbKD/+PX+W9ERd8psgVPtzfZwvAYjSVwtpwp14XyyJYJOeP8aA3pe+iur8YcsahP8NGFN6ikjGYD
lwNZz3y7ZuO1UIOCT8KWb9341swOoxQKsV1xwEEoAr/f3Y81FTYs7fIAQdIIRj/jRAkCxSSKCXGM
WP+kt+UfK268Ax4YoV88zVxkX92w/Yf+CGZ+OsHeQ279fXS37CvcmPp1PShw2hlREwxRtWWo8gu8
urOAlWLbXH8xwY2nSOQKUIsVax+UHfub16ns9Xi6MjZCyy5wlw9+EOxywi/2i7Gsa3Nh8T62Mj2e
VhjDMSlxQ/+NIia7NttQeeNvMXwcnGI1dFKcvT+sFJX9xCGCrtjwm0sOBNx3GFfbPE0jxpSZuATj
ButR+piNKygoGqBi49LHIeDA3r3IfpauN/w025SgMqx9EemcmjJiXr5GWNNps9kDaqAjWK+aShP/
gr/GfPTF5FooxgpaHJ9jEeM3hexS9nzdtly9L/6ab08wmwJuQRiRb1Hq06wNhG5bLl7mh1o0P2Lz
LvC1BG0dI6vZqvgnq+IMMFaasoWKrLJ/MsRllNxfM8A848UOt3P70oxtcr9M/PWxhTmbCxxe6B28
Mycvqlr4v9iv4hPAgE8vsTCJIBNb2kTJlgPDo3UI7qMcSpCuwnLkGtmgO/sut9bC2sb0NZZDvBZ5
jLfwijUe96FyGHha/DZkQJ3iX/EU++Jv7XxXAslfh9EBkM7bHoxZnxyXuEp+0bd+HIvKuY4DeUBI
NChwZEmhfo6MOCEaUSKUu8aF0hTGMf8uBjWl8Adyy7ClHG1lG1T+fNHZ/f/iju8Wq3MdM7Cqcn2X
D63+Hg+KkY/ZmuszFjTfWoxbpZJkJTwBqr3H0D7vGAUik135fTZR7ieooNJ9D5qAcnoPIw9oqDnj
rZqtTzwUbuIxXZdqnqEFo3AAARQtnlkYahh3ElWcHtYrhTe/0/HQZSzOR+SrI8851pXloAmyV7jJ
RdDQDI8BJ3d25qVImVlC07iBqYp+JZWq0NEFzykYW/xK7wzsYTFKvzcLNp66bwrGHCP4EIZxboKi
P6OuTdokM+VsQKon2lg8DbAMB+CSeNaJ31FAQTj7WPqhuXCO9K8d82PijXqHITMC1wLrF3t3MvCB
wm6hx1fjc4lB7cRH3jE8dcLAZcAYvohQ07psezvPi4cMysNNMVnr164Omx9GNyznRzMlzSgR0wq1
duJitTz0T20W3C+MRHl4wCEm6QI5DnwqUEAQLAqbXFNuTG0sUi+gcfMsILEut/7K0eQXBKeqwLwy
2JA5qb3lfVw75togUriHs4yhAXFP/c/ec8R5Dtpd3RX48Y2EcyCIJZABZ3vUNDCmmSEeK/MuQmaQ
SPC7vAwpkZx8hz15HFYWK1YEjD52aoPMR91Qd3ADYirAjEDlGwAtOh2WKqFJ1HeRSjNLHy8/SFOY
0NFQ0KPcXnYKsNXSNnXw8ztQMV1rOnLlyXFa+14SSxMyVNBlUP1SKfohp70frdtfCJCUptxEWDPX
c3Yx9GtwA91uB1YsOWxRfxwPuPtAfsFW9o/VBYNNRcSuMCpunc4E/2FsI996XKmwyuiIY5fDG5ZX
UB5t51+yJdS2CD3Ag/gaI+kLfyNIJcgvOnzFBCrYsqTD7g4W3s7Un9Ca9W7soxTyKzddgRLudDD/
lmVybPH3FSVD2r3Irei5FYW5SIllVSXuW+yShF0S99y0yrwqav4SsIacvZv/+O30ZjMa5s/R/8aZ
TBhA97hkvfvVIpkM4hlCoRJ9yNpFX9R1k6/Ft3PElebpGZrBQuuWcdlCxyNABtUHST6ADEuG0XtU
cGCKpv4ZzpVSSaL3Gy/74PwvPeJvoF8trIyl+0o+IoW9HpRJcWZwm55MjUPNzEXuztUv03zZAYuD
GwjPp4EusagoFGMsAYgcZrGpeRYCJBDN1DJ2zc2mw0ES0zY4coT9yTOKGDQsxNNhJpWe74zp2Fhz
Lko6661U3wwUwNRTlkSG2IkDaw+vSi98IaUJasEUeDeDMogaPM9eYS1wQzk0VP44QwABzyCICKb1
2lYvkSOqBOfVigz1dLhqUytece1iFVxv/l9rLLEvJG6CEGTWt72DtMLYiGDaU/Y0HE/X8JP5k8aZ
9w6Tee6VUbGU+560l/7mcbYEdB3rnP1c0UvY5KNRnSQgjdTTYLs4xM+c4/LZikKHOViBmQvz0hpU
tZ2R53bwkMI5Wy4c13mD6P1LOrXYZaciemHKLE3ZsVHzqbvDdpHNObMKyoOUzkhVqBociYeAHBix
4pataIkmo3ybEyaSRMrVlzYX8ueNZ6I4lFi0egIRXH6F0dWYxsoL1P+qOmAQwbKbyXZHo9RE9Ftx
pmXs8PVgM7hf/U1fIDk+jCtoydUK7YRHhhcs7flAxE0TWesPmS1C4sNapxfHMRiOU7iToOMda/Xr
iEgWUMYdCiO4N1A/jYRRQa7GjZbRMm81y37GMW8At9Mv5kol94SLlO1tIc450Xay25t9Jue84cBH
EuowcS4pD6/snZ4Afua7kaYXKcaDNufnp9MmgzIlfRfnEYNmpwdtPfhyK3geJQTPlJTqhWr8+J7u
+RsdC+oXCb/GgF9hwnplZr+6pBbL19+AzVpIP1fEYpfmCPIPeRHgOTEqqDmkMWtUqQBWMtvjScfz
8j54dF1Yk9AxB7wLw/LxEvA8/mx1KexgL/Hc4cyClsPTLZOUaxtMGzCHaHNo1ReWzfHMaUY4WwE2
Ui5sJQ8zMMDD9Y3BA1lCpmnbIKmv+IYzEIWsVfL+aKV+owDkKgs5zPATi7GbUmgTlYPJplUbSt38
0ZLvXrr0u6J/4FnMfTZxMBB4D5Gloa4ZxuRLeG7/NQ34IHlf5ZnCdIWLyrSXU8U4sFtJndzv5ez8
DQau7zMxR5dxAkQ9zPN7McBpNL5KxluOyoTTFeINQ7qPY+OWkpmn5FTLwK8zX9l4VQj6MYe+OY/t
iXXoC3aOExpGLRKVooOIMUstr0NVFuZncowfk8qMnL8IP/SfbYcvJnWzBc0nIVpHzZmZtbHaoYmy
a7XcVsoZo2bYxMQFzfs8hH9Unvlj/zSevUdZi7QVcCYcJib4rMSc920ufHPdNXJcPYRhDqx8okme
UdVDHN3r8du25AFTgd3C7FRVZMEXsXPO0AV0l4uVkX9IcpigQl1BZleb6CKDh5mkQYimTD4SzlUr
psA38yFDvNCXNhELZrnGtd9enIOZ0ddM1+0XdC+Hw11oAF0/475xOCQQF0M6oqI0xad5VJHNdYxQ
JUBVriZHOdS8Y5ZugMRoWN3gFZEIogsZlnjQKpszo+6ZLTsOwC4Dloyyj19zfGVHWuNxe1ZhY8rw
1YMiZYplO2ZdNJSbxtK1DUVgdqXqVubBZ2Hd238aO+0fI0ovRsle8BrFNayWyWl/f25XCVYHkeUW
0iN9h9VNbY4tjdV8s0gIvDJXge1sb0SbgQo5xDOOkgPIwTrJ19/k11sMzP37Q6pLg2NqsGpOyXhd
SBBPf5mE5SXmg0aK/ZU2S3Y/h61fK+MJc2/6NfYpptM1SQurvZAsyOTwFAcMJZS8SFHFF9O3k8RX
7bifc8wbAppiaMwoOU77GYNVlstAkEk0sw5HJorU4OzoOKKPUFIcEeCAILNu6lwuLbhRn2Y+4iks
LPzW25mmSjTSggpn8KvwqZzT+rQomhO8tH3rnYawu9ZqoltvY89Qy61XBjHNIq66oWZpZm6cgL3Q
FxqTB5AsMde0YnZqjtWak/uR8vSUhXvEXJMK9uCoWNC14RsWvpQzn1Xw0Kfdt5ykjS1gm/OiTf9g
rxtOvgCJBs0pDxrySVpU5Ty4qhUUCDrQuOac12UavMR1XX/z66T9OgbcvDYg4Q2w2RO0SPm+0qEh
O7Z6HQ05S9agCuOZShZyPMcZCDq+pISM6IjHLOm0lqARkqU5ICMTY9GaOVLlOPWLhVMHab2IbhFS
xfBWg4C+Adcyuhh1WmCR31EucuqJ82Doi5q/KSQSphP1hXe+NbemqeIMzsVki8KNQcMngG9jaLNg
I0KGHXmXtE6K5TLONiagQNCusRcpPU7J2KMHj6sDA6Buy5+z2d5A+SZk9PD+SCXLJzjQUTNpipiT
WXKzLrC9MGQM/IlOs6A5qOsIJK3HfJXe3tq3y35equCUop6jqESlHUPE9cPfvjd2FGa9N00Xyea6
UC5odX5x2HMmr9gvXcWdiz1BDKXtqt0oAsZpDf+H/TN/jl3NYWFLwBJm2ECYHiq456qgJh9XF5Gt
E8IY3MFn4Cfu+FK6Ko0tpBDjERR//LB0oX/vx/aVnFiwmo5KjTyG+LGdlvHb6usU6z01cBUrjeOl
vTuPWRxc4sDF24zgPqtKwSCKnwt+Hf5ew9ojzsXBP/7gh5UFFNNBL3GkGfT7McQQnoVQbpBdSB3+
O6bAQ7bL3FqISQl38r4dyo4pVlY9wXgR5s5/xEiteFiW6niYsnmHOcNFSVpm/kxjVZYXbmJFgaxF
D1p8z/buENkwwfLb+NVfjv4Fn0q8FgN+FZ8eU6uM8jauJKPeeL5lypMblzR4zTZO33gWmLtzy2W0
NSMCzRMCaVrLfPGuGBUUu1jZYFz5BqngAMSzwZLvSISCw4OL2XzhhXA0F7o9ASg3xRC2P44DH711
jGATdXMAHT6sbjNTkRpk3urD+kw91wU3y059zGLA5YMKi3fMsLX6siykckRdu2Azmnt/+tgjC7Ll
MooyVJHN3MtL8vizOCNvq2J4ll4kRVnzIc8g92EB8yMPmkxkATEafP8NCx0HjgTJ8/1FEdfBD7tl
gVmdnb1NhXvcz04XPmYVfUE5gJCwiLUKCcM6KInGkbA+TgzsEBgG2jTljUePfNYyCHDKHV2qMHTL
/Gc6M4ztXWtJf+74P4/DTe8AmYgc3OmSs31tn20GFVd2yA2Y4b3/a6TqQ9AGOhYHK3aF64H2t+3G
5J5CiVoA8usd02JaykH4hzzTtEuyy7MVtr/TM3+CexsgQDShqjo6aAgohxnQh6D7uGi5ECk3r/iT
bbCSxrCZqcZqOn172WFPlYe/DxdB7QcvByZ4b/E2Bahok+AViYex7z6DB1ATxFU4vpQdPS8ibvGJ
q/I/DnDAE7dDXKbfaCdR9whqiVJnPKCjwIg/bW5sXVorR1bm6y4op4/JDbjyAwxhdBCXQ7C2GDfC
gGZQeGXbDuDyxLIkIDo6xSH/4zfB+Mc49wJQspULj3ynTRu2cSxEZuDCpoyQnxgOZxGTt55Fa5qx
MVUnFDh43nKm3lDzpSAdvDsUutVNZeEQSKm4PUF27r7HicxF0whNa8FT90P+BwbfhmciQyFuq/yn
L/sL8mbRMMd6WzgIU383E9T4IHXGR9jwxWtcUhPajoH8cLPBa6ueYL5mzWi/lwNjKDPtoSmZHwgD
JGZQWMvYFwRqLPyl63XbSC6M7eLJTfz6sUYLMUPSG/efDF5gbGCNjIH2QRYeoxTbwu7EhbLIpiQl
xnXbHfsGoKqYFOKvo2v7d0rSyJhxVfa7pCj1RdOVMMiqcAme5qi8GoGuLgZyr3+MkJtu7PPoPi47
NQnmvhjuYquP8I8e5xWjDO8GY/H24WgZ/kn+eW8NAEJ1XDvLld8kB6svt9z/DFo8kk5xtSR7+5uC
Pfy7ZGkQIWw6l+7lccaFEBVcfefDFcdYxQL544hi9RKPKCFM5kQvqxdnP4j0or5Bn8zgM1VjywXF
4zpTYAO3Jl9tvz5nMtD/8CssHRY7vpwREV6T2khFMsuwDi38vHyFKCtKxAyqFDjgyk2xEnRin5Gu
A87upHo8FDk5UpGTt3+L2lPUTsAouBu8cHxIeOD+Y7OfJ/t24OT6TYEM09AiKoAgqXC8iSzoCgc6
9dvjrMS3pQ18qkVXHm1UR/EZ7ekUbti7K3xpz4O3ea2QNhnZUY0Ss0i53QN8Ta+rCBEmTFtqzIwC
r8GMXbX84QKpm2YPj4/6Yj4ipnNCespY8ymZdGtcin88zVsIf9dikT4RSvte9AOAJxAQbRLtJxAQ
DAtELyA7twfzOtpzrghbg2RhLQZeXyLMAkDUafPhTyATZWA9osdZCPVuum+lxxo7LM3lsUm48HqW
QdEwlj2SiORV9boFr+9kpsqlGldPnWgCMIABCUh8ndGdHhS9WaOPQlQgQR8fAJiNShlxP8viK9dP
8q+eijW6nHk5/0M40T9F2xzBcBECbtzXNA09OM1uspS5FhIhCjLc0+XaM+ASSpae5ZKIQtOom9eM
StoeX/EIA46Lfm+sABjkfMB+p+E8cHe6iUIeE9hR+K21aHLOkw9DW32hhyYI/zxM+83EwsAeRapX
PHigQOMggb+8Togaw/1GcEmUMoEgyBEEuaeg01Qa1wQYN2w6q6LbAPXsvh4YJlanw3ZsF8M+7kK6
NAaIIz/PBJ5xTt6NskLFkvVLEWPjQ4NohvQuZ1OccKHZ1cIN0NM7cnlysHIIYc/5HB0OvH/SNV69
klXv8bauq7wu7zfHtq7tjYLkU5mUqGdWNfsZbK2T0z6QPHXhS+M57vNKg4dQg9mSJmwMqpFTsq4B
xgBRL03mtA8n4NIkQYn8EJf0I4w4AEOq6jtMc8rZUe9fQbdjkf7zkL0t9Be3ECAwyD5E7gp4q35P
v5cdcAnijbRqWLdjvQLWz0D0JVlzlySHMsVsFI8AmYnpS4x9GU8V0AneZDth2sM0/oeDRzWLVtOQ
iPI7HqnHoPd0V5EiYAsiM811PYT8NKqbR7FZTAn9idLA+7xpW/fD2MeYBCrlURsTB1IRKXeYouAe
sF4xPIWIhOCmSIGkFo/HbGbWRQ81jiUDTzyihVgDbnDf03BM42A7YUMggE++gNZwFXd8fVhavHrl
xccpRRaTtPOlgwmR4pAhUzasYciy9qXihzGI/aGpyjHQeNsTNSjSe/uywKH9JEiBWo1R8N7S9roM
ONYceZA9afACFZLpA0ctfnemhTIJVbQs0Epabo3InaovyRZNV5FLz8f8s3rBqwo3fBFfYAQxMCTV
8VKdGXYn9JMKQxNnw+BYFmberF8GMeJ2Smx9eAjrjOMkVTNHo8NGM+Iaw14dQj72EPHJOEJhOZbg
6cTeUO3g2U8HzLxCjZvIXUUCOrkoGUhzpxZbMcMdNR32MerHyKSKmTPK1JbJwWFLLUGOolEqDDmv
3cOw+6qxOXCbqvDo647pCasIQYHs23Flj6H2OZhpY40osollFf0lq7IdCBQiqDvu1jcTtaoJXhns
3WMWwu8y0DeeT4A70goN6aNxYYphxzGglsW3PvtnTCU5wmuBd6GPvqHFLegq2yG3ZQEs1CwFvyzo
SCkNoIG7ih2jGwCXhaFnD2LfNHjrV/wsaxehRIMAcwQr8GXcNMraOXsM2bdxiThN6/8O0Hbw+//m
qOPbTUD6kv1JAgcrnAsL6TnmJqSVMrQG+qdSnXCKrmmpxD3wG9StJb2g8bL1Kt7MYoXTZX/0DdMd
ivgCzsbD2jOBopV/sgnsAAkFcyxpy2ht3eoXcyZSCyngsQ/Z/uJ3AP2rpZZtmUBAKK1ePHRWN80Z
YTC8n6cFyc33oeopsdK8Zdpy7v07LxnbZ6+xxz/FCpfdGuCWFzviHmwT7AeuhuZkcYwyEpIQDicq
4wYbA3yjAPuFxncH/2QEaE5pxXSY262ZKbkivySM/kihBuLtgmf48TGGuHu3oUSPTF2/4ab0LoeS
EZD7NB5s+EH2FtLoa1GIghYfPHwTVCMEb80yH293NoxNsN435UWaOBOF+3DbosePmJFCzsQ3jI0X
4T3zjN7jgcA0QEhx1MEdaPd1GKCrwZvo4GZqRwaWo4LomcWe77wt/j5s6QyvAfAqI4oCCAW2hhy/
cKLG9CBlQNBgZg7ouaZPB/YlL4Zp32C88M/IEpoQ1Zu3yKCggv/mW6weuYSDHbqWVi3IsBTB4rqt
8BMeGLZCgA5Fd4cmdGUMRk1CGmk/nC7ArsUgghDTnUghPkb3EAGJXhz8GsxzuKyyudielp3Pa/QF
ox/9M153FDrjNdoJ76TShywLvpDg+7LF3NyYjuEB7VwWA8euuYeN0IIKfPsS50yujPmpH8+oam08
Bkf52Wm6bUwm215HoHQWRcqnMVGWns+islqfYq+OmZVMQpSN8+VAe5IxekbugxucIG7iUQIAWVQV
OdZ8E1zDeow/2mXiBCTWxcTTFTxWXsOH8WRC7AOHTMrzQXHV0aEzrsRlQZEhEUld10PLuARvBwaq
g5g7AbWQRdbaJeErOI5IXtpU8X4NEeSM4RNrwXhRHPhfFCgnYQqpKoFMtdIUAj0JY9AQqS3cj8+v
IQ7XmvCHyG6BYwYe5pJwQDPF4dA6OKH9GWi0nGhLGSJzxkEbQr0h1RemuKCQ41WEJB2nGc4ekyHp
8gQjonJO0cZMgXgfRChGsA/fihEJyn9FjFs5F99AUiMGKcBuxJZHLQ4jFslGVgvG6VFrF56kYDW3
w4IDi5kwU5gSHgF/DNOl6XY4ls8QIdnoGPUv09H9VUQgb4PgaND0QYSXeMHkAHcADG3k2MX1wtw2
hnBQyBo8sokNObgRbwGBvFNOsExylZ9TzHP6HDognoPY9+R2/9q0GsglMrIKF4ihPQ5XgzLnSNiB
u15o7ZfcrIXbfjNWRqgGs1vPwp+Z8odAn5mqh2xLNGjhF7vW0on+8Vt4uaEKPfHeF4jpBkymbOYj
sGVRcLFtPD5u5LrUaynjRyuLHFZOzFRvYUT9vUhj178ceuoEM3OEn8yorueuOqj9L6OJp7uknGZF
gWjNEIysRUtpYrg7LAuuD3B9Lj4VF+ThUbFiCdPyovWIyAillvNmG7t45GTkxxzIxW8XC8+nJkTJ
CZNkvvn8d+Bu18XAW4PFmN/D58KlfjjT5+R9cjNCJ1DQEH9Aw8IonAttTeUjJJ2UYQN4Z6SL1k6O
abCR93lu0H1nqNQLvghpLsuZEtdxrxeHD3jkxVaeFhvXJwKxYNin6HE9xI+f+hTC7Jhh5YAbRsAd
L0zTcEBJ7xfXRZg0LNRiHmZCxpNxCZlrWgUmEGA4FjcvVBtAdqul4FZBDSvNg9CJRRA6egQmAQcw
tl9Q0FzaLGOy61ezzQwVsrkxS2NSRpUE6cvosZQqG1U1Yp9ERpE9SWRjwKshMkTn2PQ+7Lx9DAaw
USGCjgwWrDFYxR72e99XTKAvDhwoOLWif+3BkQuZGjFEge14OYz/QByAZGh2jAIbdi6ynVbOtCFn
AMxbAM90wYidmxrJyvtaK4UlPnvXNuYYAqJHDQpL1Y9tA5RufN3pseH1lx0JNgg5gSo48JrZct/i
HfR2JajtYlU/4uILiEH0nnJoUCYbXBqHXkxKXGgN9t5giRIKxCtDpmXw2n9C0SEJhH7CCFioGplr
WtkLAQ2EzDG5QjbFlie2pLQi7H04kla4q3bLt8Ul4bhxYWlcp+sCXtKgr5KMES8RH/Y2ltSEK/wH
Ei7LeLWBOCjid4l9odSGloeUMS7lXo6lTkehO8CiYFwJnSM7A9512HuXvF+7BKoU3aBxRctPOEAO
48NLu2JxmV7BJMKxpgtxrJH1AuSL3yanjZAcCvHOf7cbQYMoDtoY2A5OHYQTGSao8SJaBO5xwJqX
fwF0deqwjA3urQ2ba3AQORkPYquAsY/45lnTZSk7zQ13LPO7BWnuh/lucisaos59XDltcWFgSZrJ
RIupSHFQmfMoINDIP1fBtTK4NvqKRQW0rcMfS0jYGfSoZtIZzzgNDWjngFbX9X+88Imk6oXqCxUk
STUjJwZDMZCwmse7OFLc5NznVup6N2dI15yQ6ZlAB9zqo8yhpsDO69lLeGYLbsamTB/QEN8TRPrd
Oyh18Yb3Jui4DO+MSYepczUdM3215QTVjWkBzJUCgQjRAXQ4oauGtqKfUbRcf/wgTgMWytoBKhgx
jWhKa8gklKz40YHFxobf721bzUc03GN0Di+OQ5kmggvwYE5LsAPsCwBJXZMgUbgFAyEy8AIyRp/e
v3o5LjNDNwDrtqF1vkiDHrogDAAT7iRyjp1ILzRBDGuglhl6k93tb1YRXK01xxTHBrd7TnNkgArz
aVGegtaqsaMPQ1Dhc/YUHZT8RY7q5kHwCqgMfRXwDkUbWj/0cBN7BD/GIYM5Q0eAcB2HFfJvGRLG
NQipwYdFv1wHptUElBuu4xqG+I5ShRudjJkX2hY4q6b5OEfQaGXSNtd8RJHDSZJ9RIrFJpUxydhR
0Et9VmaooIgL+i/r+NeZvO9ts6k3QrgJ4i5gDdOe4GW7PgI+YLlDaryfs1E87nE/NHwpoIShaF+a
vT6ZjZQpRRR2JGMffuq174MKtB18MezSAaOUZ4RaOMevhjoCZzhGFaT1XCAA+VeG1FC2IyZfiBoc
PjrriXPASK0MUUMbWk0PYh4aB2PQhhzwSMCm5Bijro2qnbGfBo4+6rlH3B35NRXfT0Y8Y4XpjxTP
0cSFr3MkdmTeiIm/H1u4m4bLG80Y2TIKnul5VXGLPUqSkveEyFgJSSD4StEh4xgGIfLV04jXMpcR
gqthBsFteIqiiydjcqLi5HHvVvAqNdX6qekwAqutEBmJlaGjryBHwGgxzpQ4aHUjpgYbBBsLHyGN
Yxd2TFtsz2uAPRfpfM9twupCdwCALrt7HOpxc6MIyiYiZPEqWlOPO+cA47DTNPxZ4h97OwKrQy8D
OB0dYU1N+MW0j1L/Ng59oWm0rQpTCYNh+wus4RhBcFlQnhsrGCRRwLUDpSkzbm4eLM9t0RXEoydn
+Ptqe/j/nGVhZsXI0TtGub5bfTdz+9gQrg4IFGMKsO7H4M1MfnFr0Hkk/0AzGY8tyKj2wbfW7JtM
OeiOrKUo4/cIUxI+lSk6uczpCc1KKlsOYzO1JbnCfTiHaXl/iF9hjEZNtoCsrAxniJqcYVyPkSdD
gvTSwXAPwIXNliEQ+6yl42Ul/Ra3PhPTTJcId9R1uDBc7tAxBOcD/IYTIyTOPpixxz4H0JjBjBnj
kg84PHweSS02KnEq1rCCo7GwaeBsUR6gteWBtvAqmHKA889c9vYOtpG5oFx2aHNlpDZmzBMPa2/4
f+55QXJWdbyMXPMTH19FrvOzt1xB0uHgs5D3VFocIZo3mzb0ugwi3sCeMhPUFMpoQcqWOWaIPkUe
RWUNdaCB/yxyGhgc1RwcbY6hn3bRE+mHAAMkiByblIYtFjXO9Rr3IrWWL8ht6EI2lHXZmP2MGHoH
l44Xl1CMR4tiKEqXr/6ZkUpJuvi1PTCpjT2/+LO2XvGIhIhyq2GKtI6M9KXm8Qed2fLPljUKJk1/
bIzJoHuEL/bCR7Uz/gcyPpbgOM7ejisEwTGiE6L7xg7OPoYr/Zh1AyIGfSeH25IxU9iB8Cd4hH9b
K9u5I/EKiJb2mrn4wiQs3xNMayBvjgudVTwFmOxtM3Hl3NkxQKbXv9q/494BAM6oNFiQLtHsaQ0V
t2UGZXAOM5McfSrjhYEy8oS+fyKTC0A18mDIJuCR6zyG32J3g2/F7/c3H+9sbsSrz3/MBj5jy9LE
1W6H8B/SwomXRPPkXHW4XD4ahku89nA5OjyxmXBhlrFnP8Vnhsxt3/rexGhZCpvRdYhQEj3hM94c
YIUlxlVo4pLHFXqHg9/RcHQcRVH2E5XxTqGUQVEAqkFdBjrCuvft7Ocot952DFANN+zPrKDEYBbO
PgGefDX/zVhq243SGFkSxAwEbrYDJeZqAVvL1sveIVGQVbNcs/d/rrMcPFJQo7FP0dDWrNcg3J+9
kuNIVFGzQ4BnMDN2mNGvnGSkMIGmmuddwi75FBr5IeCV0GNN7WEl66i3oFCI6ohByHZXDRaD7RhJ
hkg9FKa/yQyFcT3x+f0JratPkqdKV6wngzl8y4rjH+67fxYukusw25u/Ry2Lz5ne7XDQPEc+phUJ
EAS0IjGJiSXIuv+Ma6cpXGyI2EbAk7l58VpCUbzJuPf+mOAkvBAUabW+G1ItBMKPsubkRvQhdIDv
aMyaMB/lDY9ZAI6L5K4+j+eLvsWiZ4VrRJPBnBmpdH7DK14v3Dn4rTWAgZn4evoy5CXZB5uUXGLK
2oJw7w0VA6QOtjWHTFnwcsuJbt7EC8WUtSrRiQJjmkqYrtFDZTj83HG4sgxqXuti46ByDnH1dLmq
P08FecmX8I8eoKRT1Gt43TLNeOCfeIEdBvwBK2AkBhW9CCeqFXKkHT6tKSks/u0ga3l8AKjesFy8
QtJpX4b9JDcK9yoN9/SmryDhj6GaS9ku2itDr4NPZErlMwsZgkwuwi6Yi0GKCtvg/fzc1YpQ3UsT
nu1U0hHGZVZKifuZJpL7D8aRsITHwk/LzhfVQPJrzDPzlJvHGv5YODQZUjJDxisWcDbmTi02Gglz
/UQjh/ewUrVxbn9Qp/SUEQ4UwRxdzkBY4kTLNA6wR21w39tF78wvaW8yaFpMV/hNEQwsyO/l/IC6
M7mmFWLEm0FpPnbsVqNViLaKI9yPGcwaZ/LDgdkCakmDgxaSa7qhqLNS0ssWKlkzDaOw4kmFyNoD
UNihQ4aWnzvncvNI+xLgiWhjGNqH0vVfTChGgavLp2gGWI9qM+OSshMFTLpkGiCOoiizKHcUtyS4
WPqrWAMvk11icBIwse4rTRa8II+ujsg20KkQU17+azbYwO+0d/ow83PiHl/ymWZUjwrXUvFMKDvW
WShmZeN2DSmJ8l0h3rOat2p+N3B3zLQeTSzMAQyIeC71OH910XFB8oHNbTKqk/ZwbxE39/cWfBKj
LLQSCQtyGX5J0GKMkdVIHA7dFLJDrnwwXlV2xo+jjIf9f1YdXS4rUk5U8dltQS/0hNg+Zo3BR+kk
uOdlMQaVZSkLxLsnE42T74yGyxjcLLhvGUsfKPAiiNDh+5LqbZSDBK7TquGreeM7Wp3cErcj4B7G
8svwzpAFd5Bsekd3CrordEqFKVKN5PIcXp3LqLkZMxdKkVz6Vig18nlXdETURy8xMoBT2eNYATBK
A61MoLgkLZhbTuFTE37bJip3PcLl0fcxMfMT0qWRoJCR0O3uMzPaXwej2Mbb4MaDIuNtQcdmfNhJ
7eFBhSqRPbaksZaIz+RjlguH9tjxwrh+USeL4M6I4UFUbWPHYaabE5WbQSrLiUEm+DQNm7SYMWRO
/OSf6o1YAz+ZqKtiOFPFDh2oOz8ZHM3w2aQ5NCUbPmqcGYJ44mkO/4pjyTQb2X87fOncZXg44AGg
klPmZsUu0VRgTApmK9Qbd9vmk2AzhDgw8XT9GMOlAebK3UIlxQsP+quGNHjcucDPsJ9gj+ICxdjd
xa/OGxUIz7ctVq4Pe4HPUYQUa6stIZdmNW2nl61BGsexQuF5svwgwOms+M5cEi7zQKlsRggITRm0
yokLSDsGQ9FmgfJN5LeeyQiCwYz1kizEOx+vbBMTzbToo+kZCAqlNfpfHlJyvTCtQSvIroD5Mt7H
Dj3x7BbkIVW7S3cGBtUP58dpCH4VEx1CZHMAtam7g4I506Xl4ttmdyQ0lAz9GFvGjwbNNnHvgzyk
nbwmaBAq/oWFcRZoJLvjGPHzOnKaVem8voyWkowxUGBIQQgENTHEsTaP1u8w1rI3s0vncxNepXDx
7s/n7S/Y26sfWnl4Il/Qw0oLL/7xGKi9DkJ4CftQhjYvVjJaMx8hJYcRKBmmSE3pl2hxyARCj4oC
C+sfeA18gfn/NJ3XdtvKskV/iBgDGY1XUlmUZMl0fMHwlmzk2Mhff2a17n07+9iSSaBD1aoVmGki
yGIYV3H66ghye5LA78/Bh1LodLdr2HtvlS7+6n2DnJls/iXsXFzDeorqr+0EeGtb6JLanPYH2Q4i
5Kr9C60JyqH0hVokxHgYMphTOBvb9OdftMOOsH2Wlx+AnjY9o4BWYeIqXY1xTodVAHuZRlI82/Sw
wsWT7e/yzrmFfkZk6vgEEELpAcFqZEAosQ27sMmpiHGRwtfhnqEJpkzrjAoNgIW+gXmCnfj3n2Ye
HsR5XQNHyMlKNK1issR/IYBj+Xmyb8OBKa9fvJlAd4lbMlFZ5gzXPruISvXkY/sFm4IyYfXfdMYH
ZeyVLhiBRBz6Zswv3AQz7zSbFwIT9mEOfyiKBBOtBSymKaxkPKf5Q/hBmH7Q3fMl1u8mtkImDR4i
fEzqaZ12RcJCgx7t1qxrQ78jhYqxYSxkOJTKVgaAvjiw/BtYACnQSjShjbdpYCjWpHzDW5RyvEyZ
x44CM4DxUKry40aGXKEsCrkJlhHeJO7TNH4M6G+4rpYXo4KgDk1pq1g8bhL6j1nfANQCau45t4ZU
pDKKWFw6wYK9NfCEW4/5+Ajn6liPM7Uz6aY3pjb+5D2slKi6X7/hnACGrVI4nKaotcvQ42i1Nk67
BHr0sFV4lRWuSJ9oj6EfD9Pwgi3caxv5D7gsYuvdFP0HKWHlO1cIkwfFrR+oMv4d4yoGfj+Ls31H
weHX8PNm0WHBRli/iw1LEWJlaIHsXQ99016DYdqUFQAvZvhGHzm+G5sPQ/yBZqPvq6l5NnJu3fKY
+T1wGUVdYDovEkvglncup1/Cvazw9jckChpXeime7g0ADh29y7s0vONI5uJtgANtJ0QTKHJQI6Ts
Lqzuowx8rkdpgDbq7zIseuRRovO3aSI0zpyIhehnoHWbnDJTjpZeBNGUxQL+VuENNMKwNnp1ozoT
MisWU9CVlyii6J645SHIUfmnbEm/JxGqzZvlSYC5OxtnJeYWlLdciPRp4uahSSCjDabRtt2yZhRO
E73gsXtVCm0LUT7KmIJ6U0x4FSxI/Hx8eIp7zE40RG6YGI8osz/SEH73SAGsQOw/g5eojqhgcsp8
kcXbM0V/aUFE1dHw2O4gaHbO8BiIfZQ2KoYEP7s0cfCDMf1f95WfI+MTbp9LEnltEz6XyrMjluaK
0DUIX9vO2ZUKyhOj8zGdYQxuUELuBhThexoRZxHD5iL+CVFvSbG3R9DNjE8Gvmf93d6zOArkZ0eP
ckJGQlBha7bObjOQBVc3ZPN/eptlcCg1X8HfjXragsFD9JHl6UceWPGV3wtwi8czPmDhb6vgUhkm
knUQo68v27q/Eede/Gx6QHyLDIPPwX7jr+MTYpXoZJHPDN4jVC0zN9vn5MUKG/unBbH5pfWq7HdN
JIQhtxQTgMuswE4Ail/MEKfocczAPdsLUQpaCZWMAVONi4fJuCgj/w2nBm7/QtBy0a157pxdmL58
wNinXAq46AeHX5PJwTTyWKJRSkEZ1sooyBBhaHWM2eVMPPmLVVmEdyWVc8Pd+62194DFd6t6CloT
iEPkjTBACb5rAwn+xZ4tmpm9ZoKQ4u+7F7L7QaDymJSWbA5wit7dVw3s8lBY0m+i0gWD0D39UzTw
PrwpL9/LKG9vFi+kwTXvhw1Dfrl8B2ZRSFbom8SnzkSzNR5cFJJhqmPChAhC3PyWetxEiEKphzMi
WEj3A29dKUn3hdwX9KOgZxQ8N7ALbGQJkkmqqPMQtJOcYnEFWgNDEeSU3ZWDxf8tQquL9qly0kiD
kmSBCPxIdU4RHUgIeINRWEfAOVFrvzRKwOxKj6yjMnc2bnKLvGdziVC32ic30Q1JNXX+pIfGfdqt
ujyOjfObCguIsxZH7x6slznsXz0XIGE2pKQrH0DHGH8PNt/A8L4gSqJ3beGGMIAnsmUGhosGDs6h
gpPGUnOy1X7VGgVmGcmACPkPhk/U3xxGPHGb/YV8gBlx7o2aQTLLKtXgL0OGGMbY06QN90WaysiI
ASe7mhrRzB3VDNrjwWq+9WcutWZHpRxN1szytv7pXKBEMbrkJIKwDVkUtMjH7bBZGUaSLfCa5kA8
it2EbexFi6HjEEPvJXT7rSKG8dhsfsbpkzzRqnPfkXp1UygIYxvorIi1UwYhLDukoBPHB5I2ckCM
MYYo+z5J3I04FjU0n7g99rcyP5DkZTl5Gaj/WUr+3UjI9HGHz2O0QKTd2350bq1q8l5n3i5aXy8T
I7Wq4V16CaYSBO2u6XCbDGWfXXkcW+VjU+OG+AwhZkEAhYtrch0DCfX3o1UH2TOToOA2ytUOjE/h
xZqfmrC5mcl9Tk9OUNTp9Rg2gz5GxczExqu0+CuGHvYphbCkWxUW7z558M9lwozQDwjITXEBovAv
mGFH9KatJ0V2oLltd4eEj6Ur9yvGf+VpcuLtmOx7DLdyYUJhT3Rj9ReMSl/FqhtCN1ycDQt20Y22
iirP5GYxyGEwnBJx16zCZUqEhODl078UTBprFFGpinVLk4wdaUyM+CdQEMOXKX2g/oIGo4m0bCJr
efEZcMPCEVdaBCVPqmdLCyTj14wUxCKvBHjaI0z8xTl5jK3fS2bVRFxyBMcoCk6Zl6H6mzE3LRZh
W6BvfhwQ0xnSnHGR81wgojDM4Ho7NvxnThyfWfQ8NO/GdjRa12+N4jMOEtJH1YOntvhs4rTy1PRs
FNFS6ghdrfiXRhm90ezx+eEJ8wWnNfsxyAqFrWk/uzx3cQhGleHik2D8ScH4X0wwl0eYsCHxtgn/
Y4YCwCCRPSqe6x6IwydHr1hxscI24GSqRZEnylzfzAxRMg8ThhZMAcSBxWfsKMMC486vyBu9KiLg
Gg80Gq15izFZBtE3irk9iK3Qb8XI+Wkn0UcapwR/s9daF6YW1jV8LbEFCMT3kwHTgH0ln+BSROH8
7O0cIY0k0pkjpBgs77pgbx+LHjAoGjm+Ifb4SFDwO8fdyMpc/Vc7cLOZKgppyIOefoSsG/5HvY+p
LLElA9CKyMGaank19FIxQZ0xzmwidQewJd60IIjV2KUvI+FzN5h40/Nh535LgAFOgD2PrDA5pcIt
MGZb0b58A/agKJObbViFkBXHH/GAsxKZXMx5uJk9zQ9yJcL8ISjC+IQV+xjA5Crc34NL5fh5fXIe
3Fku/9wwymRJ0eMOlLY4tgCfuKyuUtYpMY5sQeZThcvfGjIK5x3tP6wTetXFA6qGe2hSqJoe2y9f
TFwkKkUGq+ksgnBxS4P9xoiik3RKESpFmSxOyRyecXo1Se5t277LrBRKFaxnmUBtgpS7UA2MjNLa
e9Bz8FbGjDLorbzuCQEmTSwhAPcEC+INFgvrChv4+61LUHbb6Zwi9Jz0BhSGzhDLPwAMYd8a8wLi
3bl6SabgumjKLb8N/Ux7D0AXVJaUHPzzTlpZT/Ho9AjDxMq8J0UaCTwgc03DBw6hYPoLHRZ09sY4
A0GCHa+bmJZLaG104xSoZUfIBigTBvvWo52jwMHodCY0BixvxgEWXQMnDAco34ahAcWXvP9IQz8b
FiwTd9YqVkt0ydhlqevFlYN/Z53rXhiaObMFLozXueBRFhNNrmXX78IeLWLG00atXKfh38QBOtB2
iWU3NdA80qcpaDAMrHGoSuA2pCWsq0/KSy2JLOABjCoYrNpKfeiFhvNzF/Z+cRPm0f0SMTnz01D/
MRqbUrMml5wX1obp73gaohOA0/irJT6TXMY4KCmlGHhglI48AfAZYztSEAGyIlveke9H1DV1JCzP
CCrUrYhEC3faP4rNDn8MRIde77hucOzgN2KwUUKZXmaRX0DDYJ7A+cfJIKVhmL3sCUAO3CDK1Zwa
kpkoXPnYhynFb82E5iKqLmAH3uvIN01Lto3dcAo7UhWgd721cWq4aioOMlFcOxqjNPifxu+q8Vi8
aB4ggMW8LL+i9BezC0dg/Ax5UhjNO3YZ1ZKfogUXs71nyWMtX155OStcASsaIwAo/YKwy8wnCc/l
hLLZa26H0u+erJWlXGgr5tWWxU+L+vuuyTnSrEA3D8ZBrwjh4QEsPcz4uz9EtpozmGrCTNCU7hHI
PRuRyraRZFqjH9Fw5Yoj0Xz9dzQdQOCYtGCCIAV1yhQfigbHixEQNX2DyxcFsliaGJ39kMYfppOw
PBa9l0D1FUc8L5ZLceebi+Gon3IepFgjlXwC6MBcEyhNaDSongrCn07UKSDm6L8j1/ZeRM+iLcGo
vQ7fPEEcIgwTsdmL73A625gt0H/sCZ/DiNSNQtGZgvpxdPKHcPIpu70SDIO2eKjZLYXTAWiZ03MG
q8R688+n9iZi8xcrZ5phPZPA1D3zb6pby+JVGlcB2wKYKSo+Y+FzumEwBjENkkk5hm/zhHuZDE0M
Wch0ZkVadRcNl/0rfQuwAx0cdphcGAXcC2JyAO6ijvUK42Q/dl3sXGXbT1y/cbaueD4ywOaq3H6g
uRyPNW+b4m/pMQblMzauKCsQOeiFc8h8aZ/u9KYR9yNjJOlDlr82pA200iztkRs4YBCsUPy86LT2
mIKzDg3KisULDHXCDh7LEmBFxnx+J2/BFLeM8flPTv2SkvzahQz5kLS182gMy4zyg3BIzIE9Bq9p
z1Sfknk/bkkwHns6ajG32xeeV4nO77RUyCQ/T/oZqTE5G/OzZByTrnZuLQW9ABL0lYbycy0gT+tx
O8hA09cQLkmyuis3OmvFHIBcvOAa2Diky6W7NqrBduMqVBV3UunA7kIsRUPSQkowItg0at/9mA0C
eR9ahpbGPOUP02GEK+lWwZ12mFKnAa8xHXDwY9es/xFWDFgr7nwQjulVEEthi8tMpGR+WU3RSxSW
FeYmeOW0G/RSIzsXLzEpulPN1ahHBFhlj+WbnY/ZK40cv4vKfAmpKFpoRsdlFEc5l/IFuZHH/Au9
6LUxjzREfjUxkG/JuPmbYoV7rXIZv5fFi3bpXMzfEOaT2YO+g/CeNz4FJ8rx6iREobbjBHdYu2Ts
3Ro9Ph9r5LBEkYuXNJ7qYZ/VxsLM+C4s3BjYO+QoiziDy0LmlBZOvArn/BoS0YLnyIlJ74RwgU9C
siOln/Az0qy8pBExdtNc/HHT8YcOZ5yTMq2groBdGuRxsadXzMcZP4p1TOtrTAobAWYQZ38TD1mN
9dTVMlKDGXwRhqx5o220wo4nF/jGBkuGnO9h1Q47g2k8uhojnrUBXksRppV1qB/sXErSDdyGfGzv
H8sAXwJrILPLWug8J7mxwRBgkqwyTTHu4KrASadO+xfk0x8wOmiA2S8A9vNPrnnoNDVgYZtDo8NV
ibgqZCu4hCFTIjNS0x5ArQpPUcSz1pCXtCsnFQRubINiqCMp462d/4vRbHGPwwAK/Ro0inQedkcu
Qm64lg+LOGIMLfOOfeZYw70Fd+eFWkL6O89n5lc6+x97kEeP3O5E/kNIiw4tBjKGoVEvwe6f3DCb
mLlwyqieX63rFTIONoVEQQJ2taIYF/xIrxRcELg+KQozjIt1AO3LFdOUxg9u1CTbOtsJQxF/Y5jh
TAl35x9KYYi3hmKBYgIHnNqKyW/cWTAev6SHaSKLGkNDuuKMOqJ02aqtzWAfzC+4Mw4HrFCQsJrK
V6PjvDUNt0J+xDYQF4gQw6wqsc67E803vGFA9ozU1QGaNFRETjrjzAQZBt8u0em3aXVhzEhJKPsT
7koEgMLxAcQ3pG3wvcjE8LsGMm4qUC9jWN94GHLbiQgeLMZ9MmsZGg5AzF2LrxgSfkMp/GXWzBKj
VkbOGfO/eWTpYl30hdP2m9ExF6l4V8cmCwXjVN5fN4Z/oTczBl/T7euc+/5VVZXdJ3yGgeTlc9rn
iGqhYcG3OYT0hTL7TlUknuHbySdfmQksqK6veh0AieT+C6Z9fLadfSaqotb1lxc14Ddio5fbmXsx
NyaoXhJSPFBfZLv8f3mpw5u6WPpfSAAIqFSzwHheVUOQVeV4E+8IfNuJK76FRc/ZCftdhTRZUPlO
aE94gXSTqUWNYEcdo5GuzjDBMAMaKvKcZVHGG/Nq5MH7nfJZ4Xa8/MFdjhuM8Q3y0L57670aubgY
EkEXwhuonhxF0wE5vSFBDJEBusc+s99MdqLRCc14cAPRFN5NNlbOb5yjoKFiWfuA4o5lL6Iyo2Zt
Z646TJ3BZZP0t3Rt2ObyWAu/uxq2boOKzUJ3x3A7bqWKMTnl+DdWc1Ro9OWKelcNVv5odAg1v3bA
YNEYSBpPFo41qA61xDAIM0zGE6rjCLLTof3PYC0V9yfoBWhswHHLO5Dr6B/ADxr2hluWPoGJOr5N
PFa6sKmJH6yKnkCJlNYrAerdxmmuQZ/1LWZ11EyVjD4qoXYN3RfjAKPC7Y9tQ9fyuMGMJMd47YuN
pUlu5YcpNH36c8VcyTgq+oUoDiXuTpCN1uNcaZdUbq7wGCvOPGZWN8Hy05sdF1EKcJ9hweHyDt+T
sK6jL65fRmcvMsbbEmeQ7wbiJUzpZ6FRVYo1OgJS0jMTYniJ9pWeQAqGEUjMX+G6yLmmVnNP8GVN
DJMOMH4sJiRPQ85i6Wk/Tsm4dDdQ0L83JXD7MApZQurTyIOCXuB9f2UKH8NZRuGWP1qK1sMYGBuw
oSAhEsdh+dB2hcHCXj8FbljfMYcSJIJlp6hprgRaK1o50lfhtMi+by2R7ZYEdCtu8bvF8al1FTWp
EXhBAvy52DlnRITmqJTqb7E05DW8BE5o23+JKnWLse/Iyva76UIK6PAPmM9BF9qgPBn2qsFuJDJo
gCiA2IdezvgDxS2tzWC3nLYS7BZ6O1EAYD7Lzrwf6BLKN+fZguoOTR0AgC3WqfYEuJxFfcVwTd8r
B50AD/6BcHTunYS+8HMtMD8WlzlhHLUjfkolvi8w9D8EXEo7UMFGvszi4Zeoybu8bjcJATEegQkG
LZ3fQsIJK/fZYCTIQL9gUQiFTVJzRRPHn71LWIrJqDQTgTQAkZPMyTTJL0CqyAo7DiD6Dg7nGIxF
oHUxs1EzfhK+I7tvmH76C8tG7KH3ObszqQLMxavbpGvCW8tx/4K3ofcRfFVEGMZ+LOu+mMtjWbmG
bI0H5hJCPpKezQrkQMrpNosGB7Umhyqz987wEyQOBsTKBwKHYAovzZH55w2TvoJONboIhXRtHSWO
DWUzzGnJRGkbhiJpzwRLYKsI7YMX40focqkbkbRdcEfSNjOJ1lxy0SwsnIKCaMH5mWEPEt9N/AWV
uE51cEd2CFUtU0DDkm7a4aUuF/dsxqWmOcgrhfQjcOr/1IhhA1oBuOX7/LPJ6fGA0LlNZVt9GhP2
/Kql9EYOBTEvFydPSlvc+seFmJ9BVwPZihpd+zVxRR7wQw98PyA8JeZBJAthYb95Ytw2D9VjtK0F
ZCQhowIw3VotPbMZFnmIikTnRYJUckdpxYhB3J2NIYHMaOXExvYLis8kLsfC00RVjOcAKxD3oO7J
mEwrkOYfvlYpVx2HW4Pqm8E5BjA7qp/v6DKqX0OXxpwpMQEAgyOiKIz7CISdsed+GgzfDXlqxB9c
dWXgnpjEXYwznYg7BHAC2PwtOJoVAKKLieEwTtVZjzoBtuqA1wQGiQH6I4r1lOg7iM/UWqgXf6kR
8CWqAJf8Bq13Bu4oFgxq5qXOmGXO0jcob/2D4R0DkZy72yRtzRZHEXbfZDz07FYIy+mpGZLgZBIu
kF3920f1IfIBldMICRI2DOxjaUoPDeFtE45bywV74mvuDKhidnLCr7s8HRgzOXa9resl3altNvvr
0rsX2xj2RsV1sOsvXepdEzub3x+sPO8tDj+8+jlfIaTwA/s9ApRDBBF3qvK1vEys3BNBPYjvMvS9
cLbH4HzYnaZVUeHZRGbil44wA6Ly/YHDGnvvsc/xp004mBpqsoZFP6wUIYc9sMh+d/L1UjDEOVY9
FFup2Dm1iys3ZOI0T8UxSHYCinTPQojOmHPjMIvahKfI5JyQXMjUIT/jiysAeWwwci2Z3k4t678H
RzdcAimhkRxwBNYTCWJbJ15Nze1h0EFBFb2G5NtQEcXh2SLd67DTSeDB6c34DVJTWdXF1IHga//4
prhQjNM2X9o5eFiWgDF0AAtlujnsG3GM8RjMl5TQPCS863/2rpDfzmBun/Z/ExbpapdmRWbaZVX5
V2EXleg2WQ9DTJA7Vv5GfGkMAPYsvP/Ue8Rc5yn+9cQcwy2smEDKCalG2CpibInH+3gd+BgbxWzt
sEBCi6h5Ki4H/DDIgE/b+QJw+Qf98M+UUqLJAIoOjWOrlS/KdyHLS1gQBqVVUHUPs9qWwgsanoHN
6pbDI2q4GVQHh+WAee7o9Ws+XUpFBNyKezCe/ociUiHeVcXEg+MzEF9x9C3m2Ol8c2D40icartZl
8dMfjK1usYLdjwcPU4+wskrvVfk8yJRWhqJeXhUQqEiiDhHWBmTztSOuBWKoYMMrMHk6yJ306YBU
NYsDGqtLWuIrEXBsioW1H3H5GfejvYufPAtVPTRHJNPc2IT38ck4J2Dds0vgWL4erD0Yw8TV40WX
TPj8BMALDy44/aIlslaAbAlySDPB8kJIFjlNmrKgfy+O+JViAQ0lhcM+DWBAZ8zjVCJIRM0XMo5q
tos1TasY90UZlV4Kif5T89yU+lzG/W9TcI86yL8UBCzSg6gZo3kxDbRgEKU2pDN8u558iOP0oYx7
FqyLbw6RXUw1WMh48bt9gKQMNM0B4qIpFF8MDN1YcOpqQMt8K1MJg0e0M31Wjj7zMER12Tc+P66I
s6QrpyuWUCmY6ddmKB55ZXrv5EV7PDRLn3uBdvSlzLhMMOQUvg+v3VahtU76klKPU/ZAnVpIH5TM
CiNcTGvINQPnjQ1n7OYAJrME2+Lqi80CN0oigLt/bc/RYHNgwfOAAiGsFn9n5ohVC+oD6sJRqJCd
jG8TGSZU4T0QP5ZHqP3Muqa/4B1TLogkZYGfaJ4X7+SP4RmLsFacRVQOcGTm7zLkkjwERWTsGRq5
x73AsSoWicbHjIAaG5M7Z6HjpqcyDFy/QPtxKLBai3pcJC7wruHsdEy0pOVZbKo6lUlTPnHGiWrP
jFEoAPFq93Nm+v0S3ghLR0tguiI5ygzspLg3SQD0scQorIjqTKaMKriscbJ/XYMeJ5154TfkIMJG
i27CFwx/0gjz0S3eH4hDZ4qYL5rAFQ4nnzKGeh62bofrYY8u7WAlUxVQXugLjT2SM+Q+lvNPHICo
zqB9CvPgEDlJV/ghf0neg+jHmDt/jt7KgTV58EJY9PmUDBcf5PzEqftLRs6+W233hybAaruCo3tJ
e3lzkrUMokUbwxoWsxA7g2uC8IP5geZlGfIfUtLmofTl2sLpBDW5O/IRRU8uI+jGy/sbF9MpWi04
fofdBROcdaIvS7Eh0xqZJvs5tzEtK/ML6QvKFUsi1/5HMkh5JGYkACKjomhHdp7RsAvoISzvoucK
EVBEnOpoPVpqCtD6Ty1uiKgF4Wi/WP9BVPy747fHe5UDfqCxhmFVHA/FrNTkht14aTfpHIWBB838
ReOxxyHGX65IAz2iYC5BmuhsZlknGO4C2eAyR0wqp0cx8VPG/R67hw8ZcEk3aIcAINFKeW0HMNDE
eWRn8IVwW3+b0ax/4k4UVEBSvf/IvAnjVSClMl3/6EE4lZzIeHZyUKVFccG3ko6s5yGbm/FAF1Tp
eGa5LErdpSvHUyEq4j57YVL1dgDaw7ptqlgH0/ITJrwUMIxqDgPOlbkd5NOrWV4klF8w46EXEbsX
AyD4HlfC4PqjDTdieoXbRBp7x9Mras4XfvOQhrtuJmS9jKcwT5opCTkto4lT3hgFifWbMaPCZUPd
cm50S9hN4fhail+xCtjLfJ9bDW6Ohys/Lxbo4LfJh7hR2WQqYJmX/piziYqNVWfGnRZBaEiBi+3H
IQpxGc7GIH318wliMFtN/GmN7MSPOd3EjMrEoNGcQ7KA8rKE8ILXAL8hijeJEvORhgO3/sAzADgu
LkSslUPsm2uYWR5qQo6yuvCTY20zGGmh9F3JRYdc/dciEJTuCNqi+WJF/fRzCV2X0QC6UCpTDraU
aSIo+mnueG+GxJ/GXO07+UipxTdOIymGZgARrMCYUbUrU/Udre4coFIFaKrJsO+Y9BEyCmYhw+iQ
iFuY3yKm54r0cs5JzEfurDE8m/xfI0MwZijo4v8VK1YbQfPGcbVdHbzY99o535MvKuHf5DATljJV
WMNo4Q6LxPl0YNqNY1XeJl+wfeaqmoTDwtze3tmO0JB9gU9sGUoAnBINSsjH0S2tOyywZAYKwtji
8owW2MfWH0dpDws/jldgXbpTG3Kk6FZF9rjvfAndUJBg2/OOHgZWFVOaQuoVAUaM4odyuz/WHS6k
Jp6K30+SJGO5qx0R373JT5qRRFwfdm+cem8b4i/Iv/FbBmzCM4u7Cs9xdce5mid8AkjneqeRXESi
b+pPyxLRnU0UTkA1RoHYO3Hved0z2RN/fOw177CN4UQSdT/TDjbeyse2xfTJDgRrbrir7YgRVTHJ
FBunpMJus1cZChr4rbHxJNCD+6yRoCBkpyda4u8H+B9LnlZe/dwG4F8ExHDzUcBdlahB5T61ZcCe
Oov7vjTUfAYhlS4M4cB6TPoajdXW4t+q8u+N521MKIOHdG3flSObKBUN4Ca7lQnXMOiaDsbNb02e
/f/tVcapGAKhZ50gXgAwax7i2A9+5K18+xiBBVFJL5XV15Ss0XhT5nCkiEZilu3wQol4ggmF8lDI
/QBCnPuI3rTlZnX9nPb5y5LzoQoI/NIKc7jxdJHvu+uepuuTAR9KDyWyyavnGZmNOrG2ZBgOWAGQ
5TIyjeX/wWCH2EHewsJaNWPmeaqv9ntqin8QpMqbvS+dk2PHv+wi4e3spGmnuQuGJswSW2Idjdeg
WuBJ+XP9gG15cl1W/DYfT2YzvbADxjsmZYgpB23y/9tIiB/YUWGxfrKR210tu8B7kjWzCVJo9zDU
Vv6G0WUTCgouWEBsj1bpY1LmxRXXXTrAydHi+aNbugmNH8FJZBLtCh8AqwXc0GaexUbs+xHSZ3Jc
+/J7ubLnjVm2z6M8RVi6gy2E8bUQEenMRRTM6SHJxcY6wCRc1uCtJt0Bp8lnLrcJrT8MXZM8j5AX
b4Ge30Xq4mVoeSriXGASBwafV9oKTlYGLIzDvtZZrDEneiodznPVMWT4HF8vPBwj+0vt9Le7qB/9
BoYF24GpmTg1kuwyIwfZXWtG0S7GqgyBlAtpmS4EbW8vFTycHoNX04q44ea03fhkwi5kxpF61fvB
4qJYsVlwvqoF0BMzQa4mlvNhxp/K72DQfVUSLYHZbvBo8j91RUz8wXO3qOyycP8q9vroc7/sETDX
YeC+inGQ2r8qLMMQvFPoSpU92BQols+t6w/cD6gouBy9oXDpn7bp6yLBaHbMAoY/g4YcaaTwcbee
WUA20N4AgDDCx5MNahqY1WEIcy8EIRu/LiPnO70bP49HKsllcMYAuQ/gvb0TBfP41cT04F52Z2yQ
JKnFBDgYWpawuwzSZhyvDlYcg2PpvkQskd35o0w8Y05+E5aiAjoVQX0leM5b2TnGPsPeOM4jB00Z
wA2rt4o+DoSQuK6VtMXZDuhijKQC8vdwzDKhHfGPUqhdoy8cuSzWwuJDJcW5i+ruOHbzN02fwikl
9G6PtsqEa3wSo3D+aRZqRTO4wsggPQa+R0vHNXtounZBdKTys8LpZ4mp3zRdOFuSt2pbtKWsOQo3
jk6xrTO/UIcclAgz/2EcAv3d8u8Pu7W7IVB1cVagEtBxqde77OWA3HghkDLMzkvNHZgjUHHl100g
G54Ovagdgupc7fZ0crSHy3VBD9igeAWAFDZbClrXxvdkTilefZwQbJN1xdkoq8UH0HbQxxway0q1
Ltf6bGTwIlEziXBkSTG7HUQgAFsuknSCGVopLjlUtaLoOsx9mYej5xI0NpHbR8wB9w9SKuInxZ8h
8c+Hoo22ysd04CtXOVWpTKqBob2ivfVSpq28t7nDZ2esv6aOMHOsdcWACFGyGKSzGUAobK5VuaP1
rHyadAtASTy4FL4PGPbykJEiAUmKe1gibm5o+gAhsK7cpJ1dSYoqWM/MuIWAJLxRThJz+hKzMx3H
rPrOHAcf+wAZsXDZGWCmN5iz/NHCJVwK2q9FqAzmmBPQuVmZQJVTCAQlnr0tVWNet9mpX5werhJo
dLvhTKZC7mPUJ/wnRFK8Iqr3ZeMNwXdi1pxyT3suWZ+gK3vIXtUJXEW0z43Lg5KI0TDZvu+uv1IA
UmEI0iE0Vr0UEfPU6WTlJAmVG05IBo0bYhavCEqklVzbIH5z0vIPNB+K+pWRrs1Jecsdtl6INh9h
ODPq8wZmG/sg/xlAyCjotu/F6mpRuFSITYohczeaa3wZOUH1Hn0IyRBVMjlo1PGjHOQjnprFHP1o
RJUArQe0mntXsMvUxkxIdGZRJaVFgQLygJ/WgAZ0yb/KpN9OWV+Qi6k+qhApxCwjTyxRDFPNdpov
7URLvTgMJvwZtiu9+P528OyxX/wkSt7sOrz3cLqgbpMViaNMWld1Nb61JiuTawpGkVg3885bITpK
MdHo8iKms0aU3hY1qNAKSzdflzvWwIJZIfvCxD9Q/GbgrKwOJEj3U+1E19LzClK+toNfH9fKY8IU
Qjpsw4gRZwTh+9Agty3ZuJoiXCB7n/5pzsBGGeNcH2DaJqxFq31z9jaCxHCry0U/HfBOsxtVt9Er
hayILNcr48A5Jq19dK3yFR7Ue+7F1gPoKR5m0FS8R+MjKs2jkd8sNQPDdCDlb+cFitjS3MrgnXPN
+lAIVFQLgIrQaAHszaQtX9hH3eq0r0NQ/qrWWZ1myLl86XGi285CNIH1VL+WSBBKJ0dmIi9sA6Rn
NxJaD0/BrmGp02q22ZKOuj/bwvBZCD0D3kQGK5IUoQjf2hk092KHaikmVqmaaflhsNoe4uczAnP6
Fju8jxgHHghi4AN08Dhal3vGWLbYFWVvWVjw9+lRDV67VLz5Q1HBWJ8UZk5GA9+6HYeA8P4hL2L/
GZTTL7uHMNPWoGbRauX3u83GbhvSSjDkpLBiTCqEJep7vKGVFFbr+qcv1/hUtx3TNEvWg8jA2mUD
DqKZBx4ch3Euh+6ctE10ct1iPm5kPh67DBldQtUtT3dYBqwv1qY881Hv0nRjRiUzTLrqMkjEhQ4V
11y952311bVjniKV9xx6bXfWG3czZqHscTXfYJwFni8zMgzVONVYMTiAsd+o6wNC2IutPduNXA7o
QyW2hnx7sMoOxotkrtg+SL+x3Zu27nF3m+JVuFhEPOfXuMFkJzdrWcIsNSTeKVZgU4FtEzaRXPsT
ZAzP6rlUeNilL60AbAs/AnmRonaglAFTYB7o79g8Hiykq5j11zgJOLAHZWpDyP0Tm/1ymBENZ1ue
1mf49t7Z1Lva6b58VvaJ8Cgjnsjswa+GlYM9Q0o9IF8nSinRxQkHIcWHIXOz4VGZMgnEO2VJFHY1
LGl8ki8R3AEK/ijv6HbK8izcJMgG7a0h9nJEODUkqBBhJdpgFcNmEa7pSi2VDuCtu2/7uWW19Rmh
wdRSOnbV27JxZKMhd5+XjOWhpWk14CHpVJQM8PuRfVCaDyhSrgvTTsRQ44pKBr2J2z1Je94SvIWc
kU/ZcfMPxG98DksSbky0WBCpI85fNHrqmT6E6ptx5mdGNmzaOzo2fgOws0Uod5I5c3lOawqxdtXP
WG8D/gomTfuZQVvf+UPNhko7jNoWJbF+obTvYoIBDZO2Q8KBYx4rzfJOxOW1407qKqgRY3mryN0E
P6Wv2uZCtzwqyqN724IjZJalbjnOBcoQcxxOOhk3sgokBNu0DCoL36JNdT9sLShzTnLgMFGumXQb
ExYV5WxNa6KuMleMzRjJFklmm8LHYrVBbeAv5Cs61QWJKmxIuUA6AxPi5S7TvOpMMhi6Q580TV7A
Kz6T7xaUSkxSKOStUqqXFvE5e9FE3Rt+FrIDe2UDHbh23Y6bj51JFDEV0nAdzt57QNLB0XGiCFRn
chr8YIv6XOZdgOCd8oSsQiGnAI8sFekHeybSWt4OBmrsC6YX2Z3MvrB0eUF1zt7WDb4rg1xNje8n
c9ywrhbKV2BYSBMgAxRAfTV0xDngqAzsiDoR1WZPlEZYthi+IHe5byvuA3smlKUSLe1GOe9XqkEp
y7JPCwkUrJD8uuNHr0lzVgEbqZ1xXSkUbwWp1fc08MLfMl/GNSX9zlgTYoAYzhquq7AR9l3Ypng9
FkzAId8ZwsOn9XAcnMmP/y2zKuSi/ObYezAWZrA/23v5HsPOcTpr131dcqijZob0mYo+sWvJDnpJ
F1jxWtwXZgZK2oWIls5b6JM2KzMoakSmYszBwIDDfthRKZ1lxJW2oQPhh6HvxThvCgWGGyvComzz
2rMPha4MBJmLAb7a/R8XnRPXNeLVc4q5gEBXwguIBsAq4RcxTAGjXHu/PisEl9gKylfH2AGPZOmR
VijYBw//ocLxEl5UR6mrA8kYWi39kGoJVWXT3eNaEoKlOZmHuT5bz0fwSGy10GZ39rHG4vlKTIWN
bZ0JsjL7w++ZzJrMM2O20QC2+1A274q84u3Z83pnd/7bwnALBIrnonLcNhbUatdLxXwQSA2Nf82f
KkUMKBYVVKejHLQVgC+2bi+f4c+oHGG4svr8pXpPmcKfyxXGwiHquwEbvKrh5MNUpSTnF3Rx2Rhc
HCwLxXynh/qsocyBifMtRrrIshDXKnHmhMEgip8G9Ssqsw850EydR4k/hPaWW5y0O1eW4rDnssOY
bgbYj1E0GEk2WIy+UdCsMN0Mt1Nlj9S1O01Tw2sv+3I46V+9sICEXGf6D7mgyoHKUGLQqCRJ2lIM
GIw6zYDTOEPC/00YPEpRjtjpibaCRo3kOeNx6gm5G5cRDWcXfjF0obu2ltHrKK9ebA+D4HfE6Oe4
htv7wBAJtQneMth4ovrAflu2nR/SSjEW4UaBZuxkY85pSNWQToxnlvANiZmYewMIxij8DlbJCDJA
CHIuQzCJKMjH2zUI3mlDeKLeWMAnCr/oiIligBzPbgcqS0ZbJnqZKSRVCi2AvWK8glra1AapOGwv
cAOvFqBOaLjdO/GOTJyEY54CMqH7EeBPtMbGWGBhA4NYqOGRILzftiQ9GvmhEgN5E1LbEstzY8pm
46Wrtj14/B9hZ9YcN3Zl67/i8LMQjXm4cbsfyOQkkSIpUSxVvSBklYkpgZOJGfj191uHjhtdrojy
gx22BioTOMPea68BKclvnE+Ah1g6LVMXEk3BozVnWFvOBkTASgAvC7d/zjnWpDbE1U4sIPPh7ugD
yw1H/HPCFaonvd43RXiZI4pjZ8gGTBHKHiUM5Gu0zPNDsLHCnMh+n1nepFieopEAT8kD3HZdXFlo
Vxg5lb8UYf4rN/Jrg/6G9QhRZ0dEj6oXcx84dXhbdD8RdiFl9sk/tI05pEnz1Kxjd4UA6i2oOKDJ
PLn/MOdLV+LR5N8vFAA3kLH3L2aKkwRAq/R/LC6kadKg81vZI39uUNa/LA73fREoywyNuDupRmGc
TxK7Wr8INij+KD0kd5ojWOgR6pZ7b4pTXLjzgbkiNhK7A5TWRPwv4BBqqzMcAGalBJus/N98J1+v
ONZIH/1zVwL0RPm0QSAJ2LbspzpmkwgNcKak7x0g3PuiOAKtHKFSa4rajMjoMG3ZPn5IFm+s8MSg
Et40blFGW+gTxtjCI7ICqiU44uHRMPfuR3c8zktM4jOAMPoXjjoMrT8EwBIuG4lrT74gjK5AJ2Fh
zx2VmaZpHH4sKh+wz0rjKvdHH2QPc0ujifgMPtHKOf8BElLE+C5A1y3kTnbWrlyEDa021yiUEltE
UVmK/s92gNDNPgYtJYaFfei88k5fbB6OTtJ5NfGTlc6J2I9zI8g3uRWliyk+Jq4pK1tyuSOOhF4c
wARkifZ4BVEf03ZMHMT8qZHyuRsEHTB6/eD0dcxhmHj3yIXheqkB2Hm9AcMOa1pY+PoiAco6Z+88
fRF0ay630QUyWWTEG4g9ssJ/GVtYjyCT0a0yvjmOUeDu3j2pX+BTbYdLNcvuMqROTLoGH4Lo3krz
4ITxWy7eix+683lK2y7lL81MQxrHi39xyfWgJNLwUO+oCDWI5tyGlYuM14VwQg7c+gN+rKpO6k8R
Mz7U7SmIMsRx94SSUmAx7+OGCGAkNOACjK4JDFoYQ2rCM/jYFJgUJ2IaLnjUIILoPBEcq839EORI
oBfmLveMHmBOcQrds5aeOgkMnYQ9K3Mmhf/Z8SAiTUCxet3xiUVmeY+19Ha1VNXvYGQ/F48FMmXT
nd+hCxYOMlRymwnE/CqYfMOo4yhbcFSWts8aiNlxs1U89QPQ+er+coZZ0DTJNWFY1cU05PUlpVN7
Px03dFzIrK6o7+mMiXJl/caYauAuaZFQ+xQ/7MWOEmCNuNtHxD109tCqKOkYsoDlpT1riTnSjSWo
JgyhLQ3jQ9+1FIktWNvSgf9KFdbR3NWslmDxd56zw4gSHpOYo03N5kqIXjyXfgKqOcCrZsTxHXcL
7K0CKlY7HedfbN0t2yoK0AqwKkwiYsmppNOhe/pQO8E+Jn3b3DM5/C5SqlLQ65ll3qTapCnwwEIn
cO8eHUhyeBsGEFsMPVYHXyyDQ89LnoGNzHHm4oQVd1kgILgFZZgcgp0ibmsaBcaQXCLvRgr1UWBg
Twwptpf8bfypL3Uahwul0Qc2Ux/CdKSyWtVsAKNYR/YPSHPbLDOLuTdHlLoKV3M2Livb3yfjhKRy
KRPMNgnC475sRjR9W3UbJiCaBALhGXYlYg9n78fC1e1M2usHp67wfMNaVJsWNoLPVN4QP0pPcm6P
BFzuKU+WpxUulBVNhPmWMgsLTOCbmbg4GzABNYLYc3PmDCwRj5gNujzc7e9DhUtdEWNj9h4GPGxU
qdYIx2y43FA1wj7wI16bDFXt5GOfOLoWmHcP7onWL6hA2cu+dX8mJh5Zc16AV+d+8h8Kn4cjNvWy
mhv7vqjtv7Oq9WyX44Di1fcfhgYUgx6Bsee1Bq4g0vk6DFvvPeBEz11eid8MXxdLDTaqDJOI02LK
KHdma98ct6P/QEyU2jCwGNgNQvhAFOS+wBz3JKddEg9Thh/W7Np65rgBs68Jwdm9D8WVZNvvH5Kd
yUR99HpSXNvzY4O1A0xwkUVwirqGhUQ9pL7snGEyDJLWe+t+qLvlqcCfkJCq7qdzZqqbMOsG+CrK
akrXcnhoZs4LGGr1d2ugXk+JeU0gImDuqnka22ZqgXLNA6DU6QENro8fJEdceKRE7ifBM76TXgdn
fKyY9gHjpAwmRM790GX4lcVwiB9cqI9MLxBBYIxkR0YU+MfIX+BUPtjJypwSwB6ChdFYMOhJxrz9
vGTSRibRPUUiGUe4U3EXtv1EI33+DAmdgTpHkpV3pQNN8weI2uejl80j/iy8nIEWyg4lGp/med5I
BkDEDV9hvLLCHpl1wAULr8KMn22xRHp2VCIeV9dngwo6RZ9MBPGD9VJeODyE4gyV71fV+NkOpKzf
cbcCBPPBA0MQ5HJ8xlmOZhrlksU/PvDdsjMCtOTZ1SydE9neyqHPCnB7umeMK6+cXNhtltK1ou75
bip+Yl8x6SvGJnlGLcPvlri5Jnxe6GU0xrS9Y2uOdfKcIp5XHlWTwFoz9pRsaEGMiYovacUttmOI
3zjcmxA8Pzq0Pg9uxSTYiFVXb2c3Syf+5Igsp6G5O1gq3h7E58L3NofUTnSfnAbKg5Xvhckm0JeE
Nn3KvfxZ2qnL2XTxga/nd6gEdbSYwpw+c8NNS5f3Zn1xSYFRMpXGGQt3wIfO70dYGPX6knqsoiJv
aTus1GPhDKSGkwchH7lOaHjVM33gAuI2SU+wS48YnqDhtXO6OTCQR/tpeeFU4lBAYXmK7ywHca/m
OZs5SmCtwCyaUUQgsNW4Ep0dVUwjCmeep0FahgvCsU5eo4+NiT7tmEH//W//9T//9+f6f4p/0mgd
N1Cmv3VT+4STzzj8999j9+9/w2xMv3z3+3//PU2TMMTWmJlWGLiZ78cev//zx5eqK/jTHiw7Zipn
nCefmKExlGiuwpUYpTn6VOQGWRdDioImYFuumbgfiilCEMijgvSrcbzNpCpOeG43LPm5/DmW58Mp
oEAzNzh5cdvMuEvSDODEO10vpw4TuujKFIhBtI51bvNrRYlf0Ah3BGf0fuSnK8hyuVu29HaGuMwM
41NPeK/Uydoqpos4+ml0cbh2THQFX+2prjSOwkuW5+x28kLgOGcW3TfucxenOI7Hd7uv4RiDNju4
/uvHGER/eoxxmKVhnEZp5iaJ+2+PcV8ZeZwwPvt2wiFigvXCA3PByhlWMTa7RYNIZGp1mw7NlY52
kVU5455CudGpDYAAfjWMuJE3kKE9ANuMAyBUWA6SwOGsrKLy0azpbbPUeNhhE7vTNbURNxizlHj9
UZfVbbLB5aaEU07UX38/z8/+wxcM/rhOOhjhYEbe8hQO0dUJbq5zxv0YCI/tD2TL1Iu8S5aHC0F6
QFKnuYgIL4USKleSAVDQuzU+4At9ACZy1KQgiejwvnfx8OtpO19pUelRFBn8vuH0tM/oz+obLw2Y
bZ2w8/1kFu/WJdLY9dwfVX68z48OXD9ONZ0DDJVokSPKgRm4eGXqFhYSmWpoYnqDEI81rVcivrUB
F1ZfMIRLcdl8CuEAmpVAGaq6FDe2wpmfkdjehCWXFMzaH6qqNIItkv6+b9v7PoPaQekscpFQf7fn
9yPAY3USQpIhF18P04xXLm281B39En4SYcv4rOqOGpGQ5XSgaUoDDPaxkCHGwhrtd/Jkr3EOr8Ht
z+10b8IFI5jbJaFVlzlkwGBMRiyGILOKdFjlXeljrNG9zOj6jB+EQmNOZ2LCeSkzyw3ZOL6ht1p6
yQj3gmqvm51X8TgJFb51ebgF+mHXpaQfQCe89BYi+s280HuBZeN5q/kTP3mLz2TOZ7C9i/u/XmKp
VtAfTqIogugcZdxkbKAo0gr8w0kUtkl49rHRbojMiiiJ+eS6PGyUs97aGQ4bGwtk40oZC1IriLss
bluLBff5vNMx52QcNy82SQmTdAiCX7os/rga+NwsDoSWLyrRtchUlKQTm9KIxIo60+os5e+uf0k/
ZQh5NqBKbgMliJ4Rt2mqwWx+jqLToYwhP4Q4r+MdmIIpym/qMT1T3+G/ertD3a1dbE4oULU6SJuE
8EzfinLk0YKT+nkOLoccZdb9hAWoiDkMh4IvackR4AUk1czXOiZF1Qp3/OOniAkrvgWEF8Cy+DSw
ALBkumXQ/zrUwS2t9JUZKCkIXLIBRpyLf/2avD8dBFHkYbESugx9Ujf0daH8r9fk+F3se/WE8uK4
XeDw+Rqs41f3zOYil97K6Sf2H1dhA/IgvrzJZtIa8E3EcBf/LS5ct7vBDfa3msthxznirz9g5P95
HQV+HHkQSBOYLkn8xw8YOEMYF4FZn0QG1xoivO4aWc0jzgp3DXRhWxQLIsBC7UZSJDTLuA0xTXY5
RrBbbwaYMBzEVlaYqjNMud2Q2ubTMyyCh6bhsBZL6N32l7gmt+SErthwMJCE9gFBXUYFGrSW35tU
8rObasjlusBOBzMSYEuUkseCgafsJmAWTv1TQIa90aiOdAI4J1CYroAkDGn2r5+Sp6fwb7stiKIg
wWAe2TtP6o9PiRYbA5iNhtWt6dv9jLVd4udIY4EIQHwRoePDVN4WGINqnEPfdvO+9DhjyHHQDvsP
nyn502dKfTdOs8DFeSqKw3+7RHun6EtsJfcXaYjV4ak+Mm70ERcqqKxS5qErNwzLTPglPXFO6czi
LNNDq9Gc1yTLQWL59NefK9C/+8dnlWZJzLqHNptkWajL/38t+Trz1hiLbQRGYMDiRwwJkwEDpcSv
blWXIRtgdMoRVVQJMU7+TbnYz5xy1hYxYA3kEvqsW6CcJyl01P8HPSY83nZLecRpVDyqCkrXFPdq
6BsT3kg7NeEJQ7z0P7378M8nbYbRU5BGUehHHhjiH79P4HnuEJrJoywHwRCPosmpjfAi+W1ZoMyf
aHB3DfzcEfzc5YV9tLZpy25+moFkIHYVJd0K5Fak4T05B9y8sjgKe/wne1CcMGYoOTTAmgUsOPgs
0vls2esA2eluONMcLxHoOmGXVBELU6EwP2IkO7f7JfKZt64DgqaCHg49BGyC5uibyBGSzHyl6ItX
51O3iQuePyTMef76dXv6+n983VnsZ4kP4s4bj4J/K3XQemd0TeuGcgrsE2etQbaqSnvsYfuutCgg
Q4Rl3el0Gwb+MyLXoDYLQ/T3Us04M0d0CSJDh/nXHw7zhT/vkizGTTNIOeCIW/TDP7693SDp8cZ8
/2b1SSmOFcKOLAfInQmnsLzqJvxXbkDREtERJoxFc/iZTU2pucKzsq5D7kbwqTuCSAah848oi6nW
4KA1LiN15dEYjxcLgYmFiVF5St7sEoNXGo7OZbPjTOZ66EMF13db+VhXMF106urW1cnerACiuhck
lLeQfz1gh0U0eYerKd6+kMjDFW9pVZJEZubPNjJrSZiHAXCwjiBigWRQ2CtJV+/AtMVvA3E/MgYn
fgIQfaCe8cD2DcY7qYwNElm6Lie+CWMslPFw5Ty6Xk9ZTgT1pGt8F56Bka0q1m3BDu1ApElp+NJW
mAj5CQBlJBB5gFg2asP6yRTIGK/sdI67mUElXAyQE6ysYUCFkwJiCMsSoN/h9nFZL8ydZmD+JoPE
UMSiACSguM16Hu/qSAliiiYqLDmLZrVw4EKHzNquGXtAF8vBbwat/ALJBy7cQBpyLkBPSpmWfg9P
NN/vyrFNI5oTn97m4CqF1qkn9g/6eZUhvcbteJ2hsjDZDyfCS8qpQVN7F0AmnPWRFAuEQiv7LLdW
wqOAKU48iARHTytgTvn4nLpcZE4PpDL7zn7Is4ZYRSLZP9ackAjypejxAUfmgKYfEj+WPNyRu2gl
1v52Tv/FYjch40g7iaQMgLZ+5ktC838pkINcNl2P05mhWs5wUrA6sx6A3Wp9rY7Czt/CCgBxqLav
mMayUFshsWflkCw4XDC3xnGHEr9tQ+c6Puc7dIYtf7QYsgtbGctqQNiIE66w8W0lW4C//mbFFpqu
pXmD/QoG3e8KTIl1LbivOAk7a7P6BzEsWDpv4tUpNPbETXtXTwZ7L9OcgcCC+rrRs2k05bPi2OEc
31lCtegTkK3f7PYDL2kOPYk6PLwxxDx26tmiLYtvr9SN4GBk6cn4lU3wr5BquHx2FVWEJ3cfi43K
KhqCCv+1/McQhF+6pHnxS6+h5DxIG96tjHISiMegOG/9OWouTqBxv5pmf6Oi/maZzsWKO6SkH0kH
GIfTAhw+g0phDbM3ZyqY2otXBnRPCQwx71BzCoLki4Wu+nnhGVpyEfIXRq3CmiSEZEJAEQ5tAthb
HIDQ07ufpGlLNJicqS4q1pXFyixDyaY7LjW0nG57w3ecqDs5IFrCwdIMRDUu9GufBiaZzC/xPUlb
H3nylOWXp7J8w4S1uRy35YfYPS40Pcs6AHaFZUjQx6e0dPAr0PA7rAh9gq7FiGXCNNZ1+Y1hxX27
OLMqLTvGtuBGPvauv/4Q50bMSmdm6zU1nrLwzPGu8YFn96GG2TRw9wnaCOHFw6HQ7E/2IMUAUU8y
QEi7BLNAfE/xQL+soaIdkFmGkOStYQ8PJEwQ0IxIJFaIWJ42EWTgy52wIOtzU5TwiTVeNzutKU4X
YoO9MAyGfoxUm8e9kRNPoPPxKt3QMxmyvC1XASIcyYiU5EoCNBkrp8qK284Fauek5KSB+3AVVGHx
qjOSSQbTIHmmugwwPzoBPSnBZNi6SQWE4JT2HZET30Dg7snDsmNwOXU4VdyRKld2mGKckoIDs95F
bvjOBJDpFQkLI6ka/yp7w5G5c8gM1gnJKJgNP54JC4CtCzq6kKMNdEKTzz+d7hRNkAxok4/ubS3g
UBnP4cRQuBuAjk7VicxMurI95YPLzW/uATOXSEgzfMJewcS7LJ2t/U8WL790KEWgQ3ByyTLWGoHV
clM8H19w5WKhovriKlFeGgfQsxy3bAJp6FMmiXBmEiSgaheHIwB7UXHVwZwjA5hLiWDj5YxgVloP
HcrG0Fkm8q9+P6AY21hZL2crlxwrdUnwqTeu6qeqg3ZhONLl5GlPqzNss56FPowa3DaMArHBJkpb
EXLFRPgQJu75LdK76uucTycUc/g31iwb6xoJN49hPOW0NdfK4uqXbqmIjCpwIHAx5HrPMnaSB9ka
hoRfIxiV3AjWlSmp4MKJWfuwCVmBE0jZCItkZoibDp75VnDYAoWHH3l7ZJN5EEg1P9ZMBfT82Tgg
8wNG8pbR3HiaUp1gOzDffSuO/NWGpMEr0jSmTzb4S0Jqm++pQPGwJS0MCSU4DKZk+CaFA6YFKgZS
xrPEd1L+DHwaAy0Hd3ylUGHgdY01xQuZhL9qBQ3AL5UHwdIHQb9UwViEeAmKQjYrOoEjmvuTIbQV
5GAwjxXPMfpyWrdD6eAOSpsI1xpz3qswYLQpXizzZIZYDjy8XeFCiTd9x3unuG5izRmh+GBfxlWW
YzzR4bx1Z7e72eTBG7LdhVU35fKtD8yTCNxLyS9qZIpFAp8nnevLfq1fpWoqMnSazCMvFfLmNvnv
e6QhAsQQDr+KiEoW/AOwEImbAdg+1Zf4LPMZvIziCtE2c/ySciJVoHPB1bos7OVFCer2gFgWlhuW
wRwmCzyzIQAJsvzrmk9iMy2bUfV5w462f8ypkgnWnc/Z7aFVy6GNA0chRaBeOwQKkLIpjvPO/VG0
/Fw5j9taiImVOggRe4aFK2NhMvKNiRFbW6iJzaJnjM28UZDB3NfpAYEknI4Rq59p/WY8DlX9bZvP
qPsavPxT2hiclqXKGhZVIN0GyzLmY6SwrNOI2Zz1J4e0bE0GtFcZi/MITtxhDI7ZBGhP3RN/MOV4
ugtzyo4GSSvwKgdYyA/BepGW3X+bxym8Xd1uv7NTEiuVl4OMKwM+4P7meoGxx1tauCepDG+chb4H
FBfCHVwq5Vmy8H9XVdWN/CupDDTopce7wYHWGUbFxeYHaG/I1YE0cvwp0qYEzkHGc5TLSLa2/yzD
+MyMDo9Z3bES/R6fkj55xnT8GeUGkShosKhMRKe0IZtW7qajS/5kalvVUvYDyeYYahyWCV0Slh6J
hP+itTeh7IKJnOl4fZeJC+PORnTr59lljbk4ZZ14QfIEgKNF8KDeTAErDPI8eYUqRRk8W/Cz8ABQ
yOFBvM9LJpadOddRZs/smyFLfk8G5ggBS48q5o3Z0o8kY2ZZ60iQVLDp8t8JkqRkmxkvOYbWw8CW
Ao+t0RUiA9PKRVdMiN2rCGZDqiRmmPA3liNUBzxKnuy9VXM0O51nKrbfzgqATvTmYvhPeca5VjHQ
33lJ7HwuILYYgK3dTZb3YXqhrzLtUV/gchrgTCbFe9j+TooF6kR7hgH/FCEI/qYOil5sieU8S0/9
nkCKmk/SLeywji+MiV8hRFBIoKoR5w+Ge0TuyMonc10tgBGlK3Z5EIvF0kpnKrNq+dQdc+SXAEeL
zoGkBf48wpaTLMhuxvrIk7MGrmlCo8dsubo8OvvVDixX65+yzJEASB5q7pO17bRkV/zN0d71jNCZ
bUuWjj9vbNZrzOO2uyVq6HwSyDZaqUEHIwoPCUL8ZiqzvqIEx0cuu5wa6O7FmqUgB8s38tUQsECw
PiCTpB9CKfzuAY/l9CFL438sZMom4vQ52NniVDZpu5XvROsGi+gg5+BlOkXo0t4enyCsPTUl4hok
2q/ES781+JFcagi3Y6t8CLB7IEyCLjc4cVZX2fR5RVwLTqEqysYapdRtoJBsEQoVGLZkQqoiwXiY
Fpc5ovy4kxzTd8at+BVJsD23qM9Oi3vt+52inV84P7H+qXjI8ve7iJrT8SIr1+OtGTilC1dZi3Tu
THXGxwak+5q2h4OhgShhIaojFVNxRNSgIBW3pzVMaymAda619J2M1dV8YoQF4ky8dS9bkJMuNzza
4NPhOo675A8XAeTBqeAQwUJBfRQw5KawJ32454FbcyXgieh2ln5WVjvWCC6Nsoew4LoU600OE8pg
VoYSvKa3ZKWpCE5cnPqKwQlPaqBaPKnLJD7AzCUAC6sJZA22ttsv1hH1W7+xq2GhMj7GJJGhPmfS
zBKmh6YGI5ea66vBdp811TiYaFs9DbwYLnDFMHBwfB4W+TPpRbg+RkPFXP8T+6CAQ5Z7q3DoXLBg
O3C8knwkw9ShhT7F3+ZZQT2BdouJWoFXmc1cdY8sunfriYAnzdnNnxj5Cy4Ez/dIwOD0ZDUmYnwN
MnYPN65Kg26FYDd7uYopmHMkNTNlnFipslzomZjQDsKYQ1CAjQOmBvg/X0aBOeIPJ9OkAuJ46Izb
XcpjO0x7fo3/Ll6juEyEFdcpm2CduH4UMDiIGQGUhKW7iRWbOfvmE5pLLsOMAmlqp29wQX5Y07BZ
+Bo2b5Q7VJL6PEKlbKAw1CCeJMcOI4RHK3bSnRFGCpCDowFpmnLAo+IPgB+Hkww8agbZwxlY7Z1U
6nAAWrVc4W5vTO/kDFtb05TBD4m8cEPSEDYKT9MRqmk5psQCo5HPeVdDw9QEIyqciWAA0L9zdh1V
TclwIk3EBGWxkcOL+UlPqQbZByXbJJkd4zfek9y64CneuDinm4J1Y5SUCdWbbxVzUlJRO4yiqRw8
ynHrY7uEmihycOIBwi/N7E/cUa1ewVUOOX0HUrMh/QdGDWxIB6FaEYtAVvBDYB3Lwg6WD/tbc33R
TDu4G6CVlOsoGa97mVsk1K6Qy6kQBX+5MUBNCj8zdbMcAtl6hdKeNTiycIOOLg/+DnjSiXo2jwh1
HZIaX04qW1yq3kwYr8AsE/eH02A9pbKMIMarxYsgJ4BJwFqBAoAO89rF0sdKT5tzTsWsZV6rRQxV
S51YQYJoTZcRYwOny5nXktwDwkUGrI0BTrZvRStuKSiULfzQTAb8o+xNU+Jl4sJnb1LkmWxxA1xH
9BO1SHJzmh1GVNn5AkLrs551Wup1x5S49iRrPCTzROS+04fgZV7J+ARG4Q+TOr8WTe4/cz6PlIf8
41Y8bBbF0QZskdDnDUPKxi5EP5gZKlgQCyTl1re+RpBEkGO+uRWlPtjN4vFibdyV9WDA7YuadIWq
6zC/a5H4NXCzrmnIGVBCufw1wWWAxp4lhbeo9PSEYuIIy76VZyJe7Jg951S4svTS0TZM7cdhGhvu
Sl4+0MiOzzxDNSAc3OpPEJ/MhA6ccQ03j6vO3OUtyENv2fuAW27/xRuP/dUpXwqaaybCLi2BE4C9
lHnM7LfROTxQKU2IKwhwofo4ccSOAWGACwdAcqSv7VxkGU2MSwt0hC5S1yzHxb2lBAsN1gNug38O
GhX2EBuSt4cYKxBcAkHphmwv1tIGfZJbcb95j6UI5DmD0kPmRvIwpjuWFA7GLR9DY4sWwLHTGUcx
92sxwjuw6beLx4Xy7nssfq3UHuDK+NYuTPRUJVmYX00488eP1u9ZB7c1GIhljRoydhfm6Z64hrDF
otnJSEexdqDKTHl/mSeW+RKy5YFioT40IjRymwPgqyAtFgpRIGe+qkSW6qIGDNgR9OXobTGLQWN4
AdsbUX+cAa8zgbxkS8iVmDE9jwt/scNixLuiqbxA2Yi1NWyIw3tTFnIdy87A4osB49vWH56rImcc
Kb4BnhKDqlG//AwcQLIdf6Lxs4chBkwWWQWDfwCCmvIlJYvgAhc5jgQGAF8tMZVoI1QLcs30wIFd
Z4temdVjiJbzM91Q65/RWtehf8kAsk/8wgAdNQVJZZAi32g5cQ2tOqITEpEiRCVtOxhtkIUrV20O
lCyCMKlNfTyOEalKdz9eaQOqBrQTCSOUjaWcx19CyLH0CADQVvLT6GAFmDzgsFF/SZXVHVbH/BaH
sOatOEUfrWcD5z4eP54eoAce6ZZ8HVyuf8cz7AbmADtp5u9gB8VFNFDwN0ypbII8Q3U47wpUcFMw
yyWmPHQNQyRpqU2phDMMYhApnOOnlHuD1oVHE+IsqIVjjtrykkcVTvuzIdITPgceJkNLWWRJcqkv
bKXnHIN+0Bw2Z15ecOpm1oBGECI42x7KrnghBMTJ1wMj1IelB1DWOGNpgTichZXcwvNcaZwXzNov
ORuoqXavfClcv3wxuMbRmGTJbZks7UNzhFdQHV+ixK0QIDKXGhZVaaAw+zE8X3jxSC/HssAuFhm5
xc87zkB942UCv4BQjz00pz+tvg2C8PVmlAyv2p6hCpwgoT1Md03OpVig97hsIAwQZIkbhn6Wdo8t
f4oNQqWLX9GlvT0smL6svIGAqAdtliWg9LRb591XSnnDPisDvBLPVZrRk9Mdysr9Fcs1Kt2YjRYG
QObW0t2dyInBeuSA1xOhQCkf/qTC6yxkJsbaPkxxmNatO3j8gWLazLNNOrCqbD/KP7dNe2aGgoYO
FeNFXTY3Q4XUcMmwvkQdh025Bk6MkAsWERbalBgLH1xmR4U46faqBMvU3UAlw4SjwHb+StNeMuEJ
vjTCYxWgvGC+QdQ2Z4Rb4GuL8RgfNGY6v8ktJ2c8iWEPA6z1FwiHr2mndTPj7Ltzr9tAKBOO+Plw
CaY5dWsY4uFT7Kw/2JX0Kkzuw43zPCzJMLWGt+kUYw5I5/IPKJLULz5ZJPXk/lzJjflcxNJW1eBe
uASmmNuB9lO3D0M8fExz+ubC1Zk9clwQj0n8DiBEGqHLGXRTQc7hMzuk1jW6Y7DtZeP54s4rVy4Y
+FSFA63yxJcwEADcgYkXzkVhAzUm4Qwvuc5g/FyEPRUN/mo8GZywpKwKWmkLsAizYGUe9o+EnMFm
jNFqFaOTgbjGce1zIlMnLmm4Y/YHObkwOtCZHaOT5iw5s1BdUhYwEiTTyFXQIfeuNjPfCpd6pNt6
7EWFzgEndMC5DYdBa6AUTpjLFjt0MDGfGarx1bLKgcsSThBb4bVJLLKUtJaui00viQTSoONED3rK
zYd9j/a8hd8tqN56+YbTRvCziQedzgp5aw2W/igXuVmyvTd4ODogI8gHWcVliEGA4TnC8ecpS4Wy
xIizIqEWLW/SHbkh01D/pXvW3TnAi7FDIDWP5lkogOn5moYYx2/bgOVc6tHoWX4vXm6gFcL1F9i7
Q0HfbP9HRfXgEnByJSbIegqIPYI1ACLVbnc5ApT7c7ZsV2aF1tskrD4s9jBkDDgF3Fo07Ug2wws9
kttiAQ1PKLsmQY3P4OmP9Pxakyq5lNma/FO4ODThGxwudrSn7QFhJ1AxPasVwzeu4P9YyAHtgUhF
QKmgsyP/1XQo4Theyo9tfi5fz3l0FpX/0a1WLjXuWKo1/N8s77zhLDVHNL2mAwIuNlwoSJx8P/cI
nf2ZThvGC0SqUnPjDsvVhIeAkc6CLvIj9DsORfCsSwCF4BIVENJlZFkXO3N0G2Bu/coZ5aGGRdEM
P4RDh+8QrrrBNtESAl4j965LSjZS68bl+zY1py4mQRXMKD6VG4GhWilCx6A7o2M0CS63zDzp/UYr
lCVUtGIQlYUiE5f0olPyZembgdRjqMk7GtorfRtA0O8WrD11/vnVIbyXyUDbfYIrTrGu2UHjs+XU
zrJ3IMpkt2PXtIfj5j64JNkIp7RGWibG8hnurKKbmHzJGzrd8MZKpwkV9xikfDuG3Z9D6+wEjeLW
ZoxQDvPi2f7n9uWYMig3Ned4xJ5AcwSR6ZtFWMO2De7tewKwSekNdX4A8Lo+z0uvuzhtbOIzzyyF
mMn7AIK0UpBMAFiAYa01zAtpmKibtIpKSgvGdKKZwpvcPi64LcFVY/lY95EiYW8aTfsADd+mNcox
LaTyXhQ+F2JPj0Vwc3ltwFqAMiDDDXA2YddzPjcYml8AVXPvEu13aSreGjf1hNOIeWLcxjQ6Gv1D
03LSYoT79m6hxhRmmDDwP3LWAwrxtKC30z+qNiqL9ZVaAoUO29dkIZY0HFzN7s7Y7fFlrAvTsrCA
BkkBsPKg4y04T5Zo+QLihwEM+9a6s6TCTKdnNYYaVQwhUG84A5ngH/AyzMzM04l5gcfljLfHt9k5
cuGyWQuPHJxh0qUhz9lw3N647rBl8OGFF9y/7safWhYOcVcBMGmbU96tNKTvcKKvonEC2+OBMwaK
sWHhYOCQkhnfgOPPlXVHJYGZk7fBudJq1JZUVZK3kuIn1bW1FWZNc3QqSG3JdH7qNAvVjobSLWbL
gBu8N7zZQk1veVkYH4NthmfNStCNXDYEbUnav5R8WuvfrgXHU0YfOhI5PfFctLVdwL5LE5gcJt2R
WU0cqPFjAic3fBGBYNdzaLQyTPEwbYcbqeoHWJsbFRm4/R4L2eowvV0NrRg2wvJYX8OIT7GWJsUl
aesP5BMwGwU/tnEVrvJ6WhEnZeVBsQ6TyMBYOklfAk/33YwvQnhGDwdqMHGC2KoJpi2unJAkbeef
cdPBnDledUYBnfJCnx0WU6BkgH3RtiPUfOz7N8LdOHPsVbSn34Mk2B/nzq/5ZjmvBUPx7B79Nt4e
elzVWRUEOkWi6Ee2ggVzhSWTK/JD1M6i60tUoPA8rR46FeTAJtfMTa4FzUJMfXFC+zDI2cpiHmkA
rGBJVSIHWg6LWCHWYFNUg2GhgsItJ/vIyQi95LQHdwzTecgh+ALUlkOIqdsj3ruMLUoa2XeppOFf
GhZdCp2oKnle/2yIiAEHz3Sw76xZY/YnO3BLA3W9oaZ8Zy7wwpe3G9qRS+tcS9Vp066tXJHzEPEd
isQhp7QmYJpzuuWgSwS/zYZPlCIeTFdUq86JDxM6zJ49RLvLzFJ3a4gY0KcGWQHJysQizUgJ8Eer
iEgNFyoxh1hRMm1KOtx2+WZNzWx41kJQVUpmrN15ZFYoiJcafXZ/2GksBqC/jDR1dl0osOvyFMwp
ryi5O5WpD+U6DQWCPQ6Uetf2Q0tT78yqcTS0sRUAWK1GfaySsJyB6E4c/zY7AmyUHLuj+zvBF+Ej
RyVP0tdpRcDXkDNtEy+YakZkSkEv77qxqn1h6PQyrOMM/xsQRBXVUIdfiET9tPhM9GYCjSiZYGLb
tNnhRLzPgsZXYkz7V1ErDdu7BSxmCundeyZKXDym2/qDxNqc/EM9e9hqvQ6HZQKW23EraShPOUhY
AhbpKCbCc5qZqrIiirPnX7V5g/1JkPjAKY3hYPvPZAeTrHHFvdwHkMMAX+2LHS8ArEw50jlEf5M3
XcD+1mhABAe35cubqr2GuvkiZrK01rvDk1DhwM0NRFwxgTqrOl/y13mhV9qhcRE9ihiehrfzabAH
7nkGm5xr+KrhtMhplhTCPpcdDeDKakBRwdq003PKGwMw/UkuWSotgRo25qDAffg6dHTmgDJ8BZt5
g6Eo0KMbfIIO8iMsqYeGXDiNkRM1L645yn5cMv4hYXTgjPxtOwuTEx0aanLOWuYN5H4GH9+NlVGb
YA/O7g/ZAvTYryEz2ZizusHr5mIYZbLc0/fWG5yyFsY5Fzmhdr91FQ9TJGZMk2TWCN2zzhkjq/Oc
5RkmyKrLffPb7kjNdyZOiXdVRF55QDCwUFKg/PD4MJ5rflnP3Q6zi85pxjHfrfnslsiPmum1Hni0
XcaEreTwmFmSzTZDz6aUrHfew1CO30cm1xdthFRKL0OgkTvwEIKZJCBS67D7INYDW1CG3sJCihEE
SpOFhMoDA0GWT0J9Fuw6DOEgzbrtMJsJLp2Vm6KOvFD35/a1jrINVVb3jGRvZuwHTL1otVFoithr
fZ7CElnbsHCOWGW4ndBgYp9d//+PZi11vfI2Qf78yG3BbLHgiTlKGfL8xr06JhsJTsc5u2cWDRR0
7o8ky+Gf1o8w6hwUkJ8BZZu3sATwQ2vM06Z6lGLtdFqD6/Ecl1hjs+DkSYYcP9WEklOA6EkpOGkh
jhIWujzYfuXsrlO6n5kBLmAJntCB4ufZDeQSckx0fHT04tm9zC+6nAXfKwSrznj2gIful/Jc1Hel
doLjcoLLRQHwSrMpmrvaYNtKMGZ92UUYHzmRU33tSaH6amc/vfzroNzA2hFVaOyPT/uR3i1QoimW
HfOt3c14tJFoKL+Rwpjs65RHjnvRtxlpvYR2YnXLWYbohHwmhkGYj8zc++SOQ8bDtOmT5+/dZxfA
4WALDiCx27TjvrWm5FWdbpCXi/my8ruczpYBAiotC0bQ1+NQDJSh88geTM6muTLU6AA+mNJliZRn
lLiAtjoIBS+CuvjN7nSNLOO1gk7UXdtp7r6ps57os+oMcKo8nliLK+iZJc30FfMuz+OjnNzNO+yG
g4tgWlaWH/mMn0OCM3iifY+WzKWm0S0lPxKF79rYrKLFuDXAuUMkJx0c8mhvjiNgLmUQ3lCalMlF
XSo/pcftgxQMY3lj8zCI1OGpsdebnpLRcK4QwcVmJHH90TK5qZylupnlBiXvPrj5EOd8bj5AW2So
4mM6nTEsqhThjsgTSAB+qxuesw13JTaSm5qhe11IjZgJVyk4JnWYLRtn5sq+BTXRfUI0xa9m4POX
7HE7GWLwzYNbTv7DfKLg0tGNmxXLHqcEzbXsBZ/ODD1ohx5wLWdgsmINY//9HmQVvBytEQhxk4zE
tihv0smr9YXVbe5whsgfEyEuHaBkGlH64FNG100ZSQQMLD76KKYRqGkbkLMLKraUiQPAsQc86+SU
+FbhGyRj97GWeLDHNJBQSBW6rqoHds1XBu9MM07cIxgLaKLGTA4PH++AC258YIiR3pya+DUf8i/y
wQyEg+qF7yXzKYu2wynQi9pjvo/loPZgesbTSQQBRyrMegOZBaai6C7xCIZ8WqPJ1egUqvr+RK4h
lWfXnu+acKsZ0+g+s4GpxG3e0nPi8p3RbNbWDxlFay123t5Qyu3xfcKTwf09fXCMPpoZfw+22LvG
kx5gosS8piaCjuqMLzes7DbiuvnLnMW275R8xvokorNmrcgAa8eBGf8ldr4YbxTsGIENvAUsTYLD
O81kEh5PoXFlT2k+AbDa+N36v/XK/gyRjSncGXoUD1zdt2zS7Oe3c2XLSkIjOl92acdkgPrAfmuZ
+miKQUQ2/R50Jt3ocFeB/s6clEx7voMo/MBIm43G3RkQeyBbnoXUxAH/yQvLOUlaP7icivQLN2Jz
wH19ZGK6ny9tHeSG6n3Ag2zdYf1ksT/HdGv8mtKEAJjhqAeL9f9RdqbLcRtbtn4Vh38LpzEkpo4+
J+JyHkSRokhb9h+EWrJRAApAFcYqPP39VtLuFosK8nSErImyhAISmXuvvQab5G1pMtIn2iwIXBhu
Zd3ExOHCziNzHvex5SUt6hRmn8SDJtRMxufFqzJeKWdSdZPzBJDlUvJOwKULGZzYPBQr6sH1mrXI
coH0W3rs+bFAO5snLDJbH1CVrTj10BcWtDwKr6yR0RNlT8trR9ewtehJkC1IFe8GWGXByeqPuV2f
+nnDqJzpiGgscuK046AF3y7LbtKNLh3En1TzEEj8L0EDoILxPDu3NQmteduEsla4z2ECGwS32qoA
n3oskFT7LMhvgUVEuTUdzwdZk3NCmRNC0kCaMfI3yamr36vC3SlsUubssst/coV3G/SqoNkSCaI4
bWgZg41JLnWTme6BtQWtyBnCHhOABfzBmZ/F6h9ooM/hUj64NQ79MQabvJS8FM5WzVfAjaxKlNyd
HQAluEBg8na8IIv8DRI4c2sha4sGj2UBfjdvNbxymVNo0SLeggXHQMW+A4smC0HcfCuXPKM6ZZbm
rJi9tRA5j4NAcEyoS9hhERJSKvKZmphV6bEhtiElZr6Y5EZ5eTbc3Nozyc/ZGnO5w2Y5V/2mUyMu
aEBj2l8NsRaHI1gqbjPy0NuEsYOJOU5BZ27micuVQrV1kEv4+HBUnF30a18Yu7GZBaDWM9EMewq7
LXOjpoRhHzRsAN3CQqRlm47nsE9JWqMvTAzIOsA+xvgOzm3lXgAHMk9xySXuh21HUJLH8+4DPGzL
KqSpjL+VIyteT83uGYoa6x1zHUs8G9Cn01vMp07MtgoIsL+COgfYqCgteJT09hMDgAnbbbzxhE0x
CBRA6lb0bT4luIukk2xAKAXlHrGky/8ceDzB3scXnHFjeTJhZwN1CNQh332043b7igYzV2ywgiyF
qYjNmxhxiWTbiJj4VDWys0Vrjr0GCxGrFLPlljXSRzRThqBqYFTpFJj0YDMNU0CpJ27C+lcjh0QE
iH/kwDE7DiGZcylHtdtw59fcaEtWw3iBOUrK5VF6ub2z+RhPOI7XCw0ik4iCtwR8P0vu+mwkTzk8
Ltr8v21pUTqcPVLBkX0DtNRCxhVttEPqovlzl7BU8R2g49ErMCUgDg7Caf4xiJxw6azPnU1nybEH
dwdNWlxqmaQVHdnlXZh9PLWK/PeO/sKsRSita14aKj+wY0Al8eOsfbs10ZwmpkTNGtF7TYuyMFoD
eobS7xoKjEkuSmWR3mDy1HneNuGcs4ZKcDkwy0EkKTqtgBUbv2AhHVNvOL8heQY9fFLbCzRAMjgn
5QmAfRcujxrObrBAWhyUTiBr4Gw7iBHKcpAFGuoNAIUdvgrOyFa6rtvhUYMp6xne7rQ/eiQW971t
NcAL2cOeJh9lDI6glQQ3hZeprVRsxdMHyCKUJ5T71y7CMpYfC13AnUKs5i3SAjtItJl88GuxG8e6
I91sYI6ul0eXKCCL59kUCBjfTzwV/fNIMdnqeI9Kb6ReWXbf8gS39WZqYF2Fm+UxGRgxy7hYoS06
wKTv6hxOT9x2ctIkxn3/qIGf8kQ6jyfwbilZk2VBoInVUiIia9CY9ytzjVtTngZ4YQ6P7sQBgfPj
733HS/Qu2GfFkm+SLVEHSIs1a7UKpScSN11z3rJriWRAbMgypV2X7PiYQiz68Mo6e6hnFHvO7GlZ
3hGVHcbrhXbChQBlPPYijfbbmRMKwg3fkQdrM1s9lh3VBk5farXz2mkuXVmjO34/rdtNwZi+YlOy
kmc3vaH7BaREdP5uimWHDR/xcc40XQO/O55b9g1LpcWljD1mV+9RxKUXjeKB35Vsdkkdrrit4ND8
W/zhJ/mVPNhs5zqjcJ43nQ82mpYXTsgMrSNTIS7YZeKSHhYjlybCq7TiL9nuHxMs24AV5ZnJnDAJ
kIHXJ7aVgjn1ue3D94jKKJddwobfLeNmKicHZm0fs/Gw/cL2wOqJLfMG6TQmgBnntBXaCNR65wwu
NkYZoIulGVlLMjIgYPRt1VBAXMQRFhkJFs64ZC1llPZl8div2+yj7wef/Lr+JBKLRYIlDXiaoeMV
npNpe7Qf0vt6zMEkUD21S/oLBsrfLKzcNo75VWAslID1GebmX5N6jfucZVEJLoacCZWqYZPpmS/b
OsMqMlX25iihKfs0X91jaUyfWl4mFfdAw0Qd5GT60s7KZYb53rXFrnIUJyB00B1pbldsuZwPMkLo
xTKyqIWvP4Cs2RLKAQxSjBpBllDFQOiC9FOopHG4NCvQy1lldF8c3EKkLI93GhiaOjV7GJ5mMwwy
NjpsPVGdxdAWVPZufPDMCAQDczDRq4u0qo+2uyo4ijW0TTK2AAVNSsw4F1Ro3UYlM8YKw2w+BR3v
deVxBuQZZFZbfEMIFWcTQaL45JNSEAeWV0N1QC4TRSHRBVZQku/5FWU8x9nIERlzGE1wvqojkpH6
uynjUMNFskBTEd1T7KBdW/l4H0KmQvG9HNkB0byFVolalUUfIQbm77LFXhd6uGUOeXMiPGEahSKs
qUxs3ESF3oY4UCb5KGZw/Gb+CUl8mcjEJE0PgUFGF2BbM+Xaxgk0AfBlm47Uw0y2pNa+AI+aQN85
wym8jAGjthQWI2IsmruPFfqMU3cfJB9IWVl1qMPzgjeQJWyNqdcILZRnLs1lKXjd1GyBcRj6mxwr
30eyb2CEMZHBnUQrLiKMHgILx2eZzzdtCAEb4YiOt3LDrIaDdYNchFeStomxpRPduyNngsf/1lCH
NhAGRGSefRWuaYF6Yoi/5aTd05dJPsx7a7yOXPIcblQf4cW7ZRW+Wwh8SAZnXD+6+x1Tvi2Ti5lP
LVb7AqTeTJT5jZWu5jI0Szb+MtQpJw+G0nMdns4hFar1ZRUPe9luv4Zj+htUZhDDgttvmBdR1IsM
uy/QL5STYHD0AZbOVUHfhK4lr+eucNwiWpvqMdnh0SdHnLZhK04qjul8l/8aEKIEgY92uGJIiq7j
UcbfPiXcpnqEj7C/UjBBDJPzuKn7900QNcC2mBgCFZ0kQ4i11N7flw4xHI+JsjT0Ssjs4123q9GB
ALY/WK+mqodVljeclF1KEDkWIeKDCtuFfIp9VRMRVljuUo8gS01RBghJ4oK9K43Bvm/tug/JSBlu
SeVodP0bbNxw1MRgQ0mCxGnRC/j4yz3YWkGsPCNRXl/wnqmfsZZ3uvuBQxViU2Yrt6ChmeTo27CE
pXPRE9DmNrc04SmvDyQ/SKQes1VRCnEA5/WXth96P1K6O/yoGwdYb78nmY8NttpBDrJOeTWokSLs
3zXEba739ap8JEqFnSRm5VnfQ8ZOv1YCD5puzG5l77qskB0kvEjYf60waE63zho6Yflox6B2wA7l
k/lMAyfR8BKoJFcz1knbPsm5G7+zeBWgi+s4dDmfFQKvYy1xpkeQjlsO9nSHrC9qHjWYsCxfQ1HB
MMviFUSS4UCGZnvY55GPr7rw7B3SMAS+ZLEMGLpuERY+MmZR/8xfyl7R8GKfCLsg/KXdemEYe49u
gCt7IZO0kbowqSGEMe/nj0O3TiiicLzhoJdRShO91yuplpVzjjctQ1FKfpHOOwuEqChiQEX5Y01M
AuFWFUSRPuPJW5RClDn7ekMEw3gM/zW/WZdogL1HvUHTQN+DXJFEy8w3q6hyseUtbrVFtwX1QZP6
qyzE/fbR0h5kDtV3CCRWEGqFt7gY7FRO/YabhHnpAyKdfOqHiecFxsT6+neuDdzv1WbMQ/+hkgUL
5nYWOMhxudhu7qTFo8O40o8QkS7FceXhnMljcK5Qa4Z4h6TphbTw+jCANVCmsisXwzAMzG6ZjmLD
xzBJzhgdfrOk4/aRGhJeiFa8aXqtTmLfNU4uUXDVxgMiBE6gjnN635wvdYXfGxyIkl5GVi6v+wSE
smE5MDHgw7vwQ4PQhLF/4PEAfQanPJKV3+vT5waLLvi31rcCH6B4m56s8+YGe4hTudUxVmcICW6C
oSALH0UUNMSeOr1gdJWQb4ksqI3/W+8+O+Q5ZAh8ra2TFQfLbobgS49ELlRfsi9Ai0joEizHRMCV
0+KGs+P4l6GXTPPspKucT8yCY9Eyn2gaUQbojaBITp35GPf5XddhZQX86zi4jmThG15D3gsTmyQJ
XL0pbowZYXS4NsrdTqwSryEVBwMdtRmzg91ISNFRxZecNZQZWxigZXqTAuaD015gtnVZjbTzgTnV
g5UuC/PA2/3Yf8qLs9cfX/pi8eoCU5BP3/e9OEkOHh9hXQOa2yz9kOCDf4wrSnY01NuZEFLqCZsR
lhcZKxTfRjZz91qCLxu3HKDrxROKsx9HG95pKivHFbaqPVu1pxyTYqVPiuIoE/42ZI5ttruPbYft
QrlnyE2CDkMuKLBVxHJWljnZd18sGKKt7Mk4oWIvtiJZ3TJXNROCCggnaHjPVllKpxCUn9qNGg6x
w1tsphnbFQGg7+BDg2i3t9allangHtoX0KFLcCYFKU2O0h4pa/foQAGYkp2YqF1cQBlhPqSxCzsw
zAqZaWrACDoHl0GnB7EZkLDw3z0xjfgLYrzNWwZVeE0QTrFZtfd57AJGldSGvUfpJFI+XOo/M4eD
sg85Q6qNQLqIsYUsLi0K13WBQhicX7IpLD7PRZ+fLeJjggUz2tuhGAoGTbve9GrxXrh9sBA834e4
iyIqcA9XahD7GWLJquVMjC7Fz5PzI/KAm3lmhldhtoZHldgVVjKwZnrJHBmJ+YWE9wGEgCWczjqY
Nq8v0B9eFx4kKXsM7kHRoQ1UkOfkYjNNei88jNPrkZ3oEizxmqHGtTyupKrE3+XcdSf6YniFkOVj
2rK/3xudGh3WSa9fV/TC1yhJU5dEQoamURyaVF//btdHklsU63WwvJfnm2Qysne0O73KW+BNvHpQ
e3I2Z7iDuRCG3XmGIcZNxIjRLVmpwupmA/z7hIkQsM0ZXZy1UXg7R8kn0/6hfGyLtMt6zB4XqGqg
Tsvqi7MEhaBIWGqcCC26dEdA2S0YOPSjYxPVH63dGpY/c8kUamruxtH/VAeMwKCJiAMBwfzC2rDB
qpCKR5EJGum2DchRp7pUZv2Yx1kIe844bUJAyxXrX/bQ1h8gXlMuOi19DUZSb9/nl88/9dIgDl0T
QjEIeLjP7/PkbgFpd2HOfgj1CghUFoeqBHUHRFhXWHXP8wULPZW/kbVs5FJlVKiDz7p/cba8/vxf
mvdwXQm0XV2UyyUeeDU164FYjCJKkIhi8+JziuP5Z09yvK0UeydrstxhOMmJrXzzXe3f092d9xsS
CnoA1NT/EFRY97xlTPaDW+abkFPH463x8fM/LEiiKt56uCjczEQf2YIk43iVAgFIycp7sOk8dyb/
d1lI9LzL2YB3aRp9cgY8wCTrDTEFC3nMr9+0lwZXKThZFHmJb3zg+0PjraVOmX6s8elucSKUZZpp
yMyk/JFaWjZ52mgqzLV6gUQy2NRRqapBqn+dlPixnMqpVJo2S2yX5lbeSCaHVjo3d6p9JmoHonsR
DWKxotIgwHdRhpWar73+kfwXnl34CMaeGyZYcmLmFB+sg2kocx+bjvwGXAw1BfUPQIEAcoazZy7+
pjOpMq6PsIJ/X+c85PxLWTmaEWq+jzRDvTeugZxAp7IgdUoV0m9WIof7O05OkWtMQrPtehiIHrg5
OaS8u6tsh6+w3qMlupyrp/1K+3vugRdipyJLGisZaLnD6IAV4RfwuTqywh0HH8g360f/res6uH8L
NWW+7qb6g60fyQmAzY3ZFe6LJToIN0djEqcXkesfbxNgWUufrkFZTIhtZjQxk0Bl3SMcccsHiBu3
3YD8mBXUwPbobpKOM1waYd1ZreoyetPG661PcLBDddlEAE8XPd1Z+Y1QJUCK45TacypwMiZ7nj5j
WVn7aZ82GC5qO16GheFaeKo7+7aVavTD6wo5z2O+edByn++c+GLnGDWTBVsZJL8Z6OjcKz98QePk
QiHOyUUGpxSWHsLgm4kmPt8zMLjZTnX+vuopO4wLW8iySZ9Ip4q2yDMIx8kAuasqYMcnPcwjpIKU
P7GzRV9OjQK8/mBrJkuuz8fsN1dRGD1jQrEcqkh0Ki98b51ycweWviEqimg9qMcpXwt2wHNOSDXp
+sPnnqmEbXfmIXxvZxwMFTnkNO7Sgat2m6h0riItH6YAzr11JisHxvIFJCX4yFRvyopeYr+/F7cg
gad/Mu8oQ6egeuhiBizvYmTQK8T16w9PCsiSpYiRxRtb4IuOQO9hlJDzbBIaJkqI50+l6/uUi8qm
B/kgm34NhA6ETCcoJZhQI9H67A73l+lbtaETLKjHlhL9z+qigZC8rKpTQlDO/43z1v3RsuHg8FyZ
W7KzHSznss6jsivWzYd5f+P+XlUX/Mj39qff/Qjqzbfc45r/+klPCJD9HX7y9C2BH3lhuNM1VfKJ
fo9mDptTfvE/38v1lM0P3c188/STnsTn+ebpmxlv+NbPD6ZgzIuTEoEuF/Pqq32VGJ4XOJOdH3zj
tZ9XJ0/fJ+k537QR2J/wfbM+afsbgCt+zvc0oNP+RpND+z2/5Of8Gb5/+rkz6atP37qcr2KjfsJP
3N/tr/TTdv2/32NiACPi5I1D5sfPJOJN9jF8g5XzfNEsibdlirw8bTEqzuEFfiy8/Xk8U/gYCk20
VfJ9tmIqHaTqlnMAQUoAzkvAT35Ux6ySj8S6O3Swx/K+UnYlPPTzeLd7HLLd13WenypH9fUP8KNV
HzOBCFI/9uOECuD5B0B92JFNx15kPfYc5iEhpw1VnHQMVvHYm4mAa7grAd6nBL8wIGJEqTOIbHUV
pWrvoX99CagALA/u9Ut8AePwYsL7Mfgcsv9SOB1cYpP1Y8GYhTjwPLya4+JWoEXrgGQpdB3V04WO
nGRiW+xLKCp5B7KA26oB+OrxKSVd70J9SDJhIM0ocgbrR4jG6sTmDVvDv/t6namqSRYwaownznXW
a/arNnnBB12zuw4mUUx/E+DehfNBeiMf3mmlFx8woEdizKW8/vlfGLXq85PHQRvIGM+nfHz+iAAv
4ypL0/GhinkKKcasLoQBmhcVBxVzF02NZIqqDwhZ/kbVljBi6z6Mxa6yCl6/JuuA+T24BKLmgnnA
vYmTmJVz8Ew6FkQbLyQSYUF0K3/zxAX4AULoAUbUCBjSR62PN+bSagbtzW7mz6aHu1Pw654yEdaQ
fHNdUu9UdKnYknOyPF6aBDAJI2oFArQFsD2gi1obAZZdS/vPJjslycXrn+tF88DnwpgUh1fjgQwR
1/T8XjNA74h5QBxsdmC6m+JiqKHuLXjRU+rOeXI9L6TYoJ4XjQabfqVCSW9n3wXAsZIyeXF5F3Bv
f/3S0kPPVi4tpv2npY0Tz+Wgen5pcNKAlTdr9071WI+AJ8dsE5EmzQ3PYEK8pbq934TXcjKWMe3a
TU7jYnUKgv9Z5zH2KcyQQsrvJAKeoxbTk1N7rIGwjgALDxKVTVt82gcwLpgzVSuFzoOL8cRkBwzQ
/6C+1awY0ch7V5QjmePJhpp0GBBj/IHhq+sPqQiUk70wRi3ZFq/yv89RLVkhqa5iiIC6if8CvKAh
03aodVyhf2K2QO3BAq86jKTpp6sdi5w9knr6WiS1p8oc91/M0tF6vN9H0NmojP1lfz52Z/KlVrqE
9mNZRlpdbZOPpDWDL5L/gDO31t1As7hzs2N5ZjcxFnu0NaKh6oP8G9vui3ODh2miEIA25InyVj9/
mN04QfmIQhe3aW6KtEtM9eYV7RSe9IyQ7noSO2cIBlaUR2laNc2HqghRYsJHQ6xCFNPj26COrw70
4L2OAcrxCgqhxIbJwfoPFt77hNuOEcmTKTQTRpYBB1gCaXDeQywAp2Vc8pu6euzyLvtmvNKuykT4
zE2D64kuRubjzYqEbowGCiwqzBCdOdlbbwS37AdXyx6UepEHCOXbV+Y7qKcc18XKZQ5xbaeWtPoI
wHDbhvaCz5X+Qb0dAo8FBaA3vIlC77MAX6LJrW1VH26w3tr70N1w35fxvyRppBPToGKQb7k7MO6m
hFZ2ojOji5TJhs0xBr5vB0CfOQIuB1LPK3aIQFQh4AXM5ZOGnZAjQ4e8pHktSigOVqw6eGV0nhJp
6TZohMr4cgiprYMYNosSp2Dp0YbqDUj7+tRzGD66EcdW99j200dGQOcx0VIqPWUR1nsiWLJLZlTz
NDKckpDdUP8w0MgjskTX7LY0WGS/XukYrGBNGWyaNRvsa8nNJVnAW7vt+Qt9zkms5zW0UL+pV/Gp
K+IDQPVgunWR5LQF7Hu2fdjxl2y0Ip4avXKFcz/5UdZwKIZZpPWt1gslyKnaPLG+9ZTaGQCrBIhO
S35/OltcBmTsYXOzh9OLoXf45t7+g9UCNh7y1qV4qHmBvv7dapnSYRPOxc67nrbzwyquH9speMjj
nuAHWAh98T5ZxmspwHUDJEmCg70+Krz0aDPvLjWj0EHf7f7vfarnWzdn4zIHYikcHKbxNh5K3914
132CT23qXFcLE5vd7qO8gTCv+hXZ2qUe7UxkRLVBRkO/pe7fViUcrg0WFSLevX7iWB/p55uBD34C
vBT5UQCodnhdQ87kfLehFqTw+Bt11jK3hzieLQyouUlAPIxIbb53BNJHLLdOBNtHgwRCUr3QgR1w
8MccO6oSxRddOE7eLpZ+UJj4nh94URBRKcaePeC/e8hLNpvd6CcuzvEYMrkjTBF7RLIhyEguaTd3
6/0MBSQPbxR9FkRhceQtLpohEHNQFAw+1MK26NJhLrft6KJpFUOGf+1IpJl+zSgMwrFOjTlI4Huz
t1D9xXgXn1reqpYJvNgrS4nVT954Lrrvh88l9PmEJmIwRBn6fCF33jDkxKINH+OxuvU8ie6G4kKn
nE4PY6gKOQwFayUY3h5J3qpQOc0FVONW5epC8wG9szGbVKz4HPigbz+N8EdXitUZJx1u6vhNHrSs
U2aCmXhijxrpyVhIyWamH6HdzWd6zYMNbGd5G2qvEAAmzghZbu3pfrs/yuoU8iJPbYf1yQKcvZnN
+24JspMKr3+LfMARgT42Q2moChZdwEOSs5Fm8/mGSAywszZ4mvDa5EgQ42+zhANMmH6f4QEZno/e
LTEG+y0yayf+NgErk63ulTdmBZ8N4WB/vPczJvXufKFT16xxRSs7mGOvP9qX7Zjn6zCjy+fh0vYc
gIENEtLWI6fugx1L4h+r6ky1dJLHl3AMztTUOP3q19We4ovLDuL+eDPXtiGzoOWKugVoy3EQ0XES
vHF9L/dQrs+PYhoStMTGHNQtjllhmo9WyIL+8rdtZXPqRiy1KLrHtvxPg8+Si3nRHFAZl5wSQIAU
8jzUjL5R+LpM8EQoeOPS1GofvBVso2yfqHp9JPuHay1J63WPqRMGM0zy4+mz2kT4ivDXKDxFPNIw
m4buqYyknJSffd4hS45xNLQXpqEE5N3tW8N4i+wfXpwBiCZtSy/s4SvLLCbaRwhKriUcmjft12oP
zSBli1L5kI/Uo+IkBFT0nc5k6fOZDeggqKbsZsq6W6/fnbs7c9JuieDaUNET06EORe49qj+gup9D
pIHBhFcaYT1SnQKu3YaZf68VZOt7OD3tmg4MYxY8Im6Tgu6LSAqNZvpdeKntQGkzGt+LT6ha3yqH
7BSrBf4voLuzf4jQ4O6wLAWhqAY2G9Xw0nxXHAFejwDVhyy7YQmQPFuSvRVH0xmuPScC/hUeonAA
ocH6Ma5k3gjroCRSgeCzVZfsm4jjsKVKYqTQlrgrk3jYR+QTQsVQ6JEqoGr78PoasuXt4WMKQw49
2lFAebuffXd6lGW08/CwHm9mL0K8BrZOEWnniC45aMwPdKMTn+Yo4uSTVxvoA7qJzyIOS2Zi9rRj
ZA5YIgHHiwuDQVp74FLKYABEbTd2OMpfkLDxsmuf5iPNEf0GycfuWV9kDKCp3fQ7HlGJaYrhO1fD
2fmUOcrj5RHLlkqLWZuA4zYnsihv6WtyxDf9Xjt9AkAIQsOoSc0M8NVvZrM6qWYSUlaQMkh+imnv
BMvHUGfLhOYb7njSwcNAqqMuTscbmagntPtntkijtO7gyHQFJNIglRSMT9OoI0HdR6BPrIRo3TO1
D7gbXWgxv/6MftCi+zQmdJ5RGJGi6R70wd1qDINunvfQh1AB/xWzpoLXznOZK8Kt/az5npaiit28
1hCVgpciGWP7cznBSVPwb2RzaHs+WD9kpxhyrCgz0TwcVEwT2pGuXXyXkFvGZHkKKVHZVVUXfGhN
y5CEaiTFAoh226WJ0wzCrgwN0JZ0/rRp3F9tkyvVsOnWX7O5/Zyts5GOAGfalTitGN8R7o6dJaiJ
RsDKHdEzEGCuTCNY0SgOmmj6oLDlWG4Qrz8BYyvl5x8z4DeZsfIAEhO7B6cUvK7Q32+i8r7u7osx
jI/dnWw7Gybm7op8BEcBghGAPsdybyC24gibPxpENb/U++1Dsw9/m0pgf3dERRhU4goH7XIu7+Fk
neE7FMvCJv81CUcWs4+TZE/akzWZqyRjTtCHwKsib7jaY9VopySKe7xoEZzeukO8FNz3YE9zxolw
6+6H5W724ala5URSZF8CrzhiM8mCI5pwGIWb+mTjVFdR0F3SoTW/dNN11PvuuTfOvxbb6GQc/pzG
8iwyYCen+8UgMB7zS4Jw84sgx79DVV4j57plkr/DwOwGt8juM+TF9b3TjF175Ax8uVO5Es/lcg6V
uMuPnB6vJZXCBmcoQ118NQ8eVgfeuoBDxW2QEb1c23fU0xdTkO6xrd4Sl9LihMiODx13Qv8jDS54
J15oyU4+eyuYnf0K4AQdOX8CUm2CN0IMVBhC0DHWzQlxsULeg3NmIX9WuPzTmSJPnvcgm8kiKii+
J6rsE1GPq6xdfQTMdinOkvnWlGvyzRMcOrCC6NMMjpBL6ZWMhLP2BboAUk2w024aVKIOzjrGwdgh
g+KYx/iR4hSOx9F6gj03VPvbJFn6K2DmxyGds7PFOD6ygr65mjMU1K6P3WPbya9NIn6eFKuFahUn
A65qz902O34fO0wAyJ1e92HwejxnoPDASyouTQm7GFZl+zEJyYOHzY4RiEuAAcNMPqWhlkNIi4BH
xvfWiVWZ9hduXHDWFnVA8xxDrQ0NgQoj5JCkwQ/VBrRYY0N5js01zFA30qRrvVofN1ITxHKWYiT3
5xzucMLah/MvciuEacYSQhfZujD0dZb3SdTfzwE+lTa8xyYnxB5kKhm/K60OgCAAnwjNeUJWep/A
lPfBujEUTgmKISSiWREKv5ASOfMQ3Qh6yNzjNtTj30toMd5c+CIi5WjwuMgDTCkhJzPz26KjaA2G
FkkHqdrUsK63UDcuij1wp5sF9R8VOhQkis36/TAWy1mKeOm4T0N8Yzuxv3sJJ6TBgikNKppgEF3V
sJzbYHAhmae/sHUEx5s13P2prEuSP+FjmcJNLnEGXh2bjD/Wlznhrtku/ITnJCc6DoY4mrEwAywU
2PNOXYD+I1xvgvfrcjnrpuUKHQYc4RKabtsht2Cm+2AV5phG4eERrnAY7vh88BnQZHVJjz+bnMki
VuacufJag2yce/Qc1uMlX41AfFXLQmor5EOsjM0pLhz12ZY3luwrfOUVwZk7G5QtWlWgjpDcyI46
tj5RmDhtjrO+CY6L7YjLYgrXzHh8+hhNqa7OWnBVEX8tUgPCSmQnNOLONCfY+OTI7Sje8/Ea+jlZ
Rmu80LgfytuS+ckOHn+O//Vpl7Wbh7bm9wS55hNT2UYhEjYHoOpFgwMywQDU7a82oU/oy+x7V7HH
uxeMTOVbcufoWFCQghqjyMDd2orc43gVK445vg88ij4bQFnqU1pfCyuf4eTaf7K62KZEAUjocH8a
GyyKlzhCp5pheKfcZpweYOpNHpY69r7Qe6O2meimy5YQCbYC4KVegNkWc87SY3PJ2eJdNIaWLo8e
NJeUZD7ddR3uA6x163jSbxFuLzJ1LgO+m9RXVFgR4hoaoPuSQ46YzHktiQuJxV2gLa5jBh13YEqo
h3Bnzaabjojrs3LH66cACFzWuSmg4xeJQa82p7K51snpLoIMFD2VbPhCu4qTS6tKU9/XGzkDh6zZ
aRCLfkfuvfXtzBf+OujYd92Wp44ACzainLN5v4jJxlBj3+0QIMroElNcZJRImPMoKG/siFvBxDOZ
yryU+OSaLmJd1Ftok9rlrRGoQaRw0tP5w/5jP3SSGd+DgBew47meBDmTTYWMNHv+7iVj/rBwvHYp
TE5YeKDrXWgJonHKO0ImATxHH0m4NXGEi9wcdx3iNrl7KKIQIABVuQ9dJ1tGORswuF/AoxfDQdD5
vFxLwEkx4cf06OzZfDFSR2JQhpt+vzhFdd8P3GUlpbMu8MSpua1vlSAvCq2A2ZMJGIjB82I3fA6B
LCh6N3U4uXeiZBKKRNozHdBOdQeTDBBVy+CVb6k1rd3R1szRva27GAgoP76vN3cK4LW5EmsiHwnK
tKaHOw5jJn/icictXnBMOmcHxyyGE3/TWcyE3AdmXQdmxCWCaVH5O+ipoOr1RMUs4F66fw1Ms5KQ
JP2Z12+AnfYclmAM3hgg8MygDh10u7EPIaLs3P6jKm0Bqeo6pJlSjrALV9c2F3QnJO89JWVLQSuZ
cb/QeWLMIJ/h83zDOiS6WZ/eTWqUrOY+wWjO6mU11OogwYrUrUCOBO0bWzRTHiBog6nxBENJgwjx
uKWgEkPKsh+o+ss3g0f9Q842Q4nAc10/pfIUge7goTvBtjfVsJ4/CVQWU6paY4K++Wo1jT3qSryn
vgmLwNX0XAO72u9uiqr5jbnqhYBdLO2sWagAXo2zg3X7dVet74RwCz5XP2TRCSA0DU9jD/Yv3IfX
n51l7D5/dpb8Ay0tiGMGF4f4HZFIsFdXm1t1jer9tTbFoIQI/ks01L/b0CHFb9uuUNlCNF2kk19V
UDk1SVWPIMGFqZiMTrgQEtGUiO9Jw35LStyJ4A5pPPRcZd2ckCit4QN9kh15ycVLkxx3b27xxfvV
xIiFUCfJaAEA8VTZNNY/pAAeYdrWUjudWDezXiRe/FN41GyEpPPc0Y1gFMUblaha57UyhA0mzvZ3
E+1rzlPK95jEDXFe7YoiB6jzkEfT3csLQtsVncIdJfRnIYAx4fZaRE6Y/fL6jQ9etmcRGCTsnsRF
s0th/3zX6Koxrpy4rD4wDVW84K2mgzZHYOZwsnbl4hgoDbaibITcnjHCwaqo964T5Dd9QqgYbRau
LpSdgBV2eg0ArsUV7Osrb0XsEoiSNgF0HX9WHpMMXhaF8FlvK/F2J7hEHbjkZFa3r39AC789X1mp
xncmcpE00JgdwHPEMJZZUzNjlY61qhl0zaQdowtWQLcWFLTOUyNnAZFzLcih8JbyaVokYkSfQ/tg
yVtaSsHSRN4u8Ye19CJw1SyYcxDZbscQmSzSyGwvQ8L6anB+PpWaGZlICF0WM6Qh790mYbKvlhPD
VAZrr3/qH4Cm8G94lQzDExc7voN2FIec7WpH1sWtTlU9vIQwSanv4K6B2ZLUPZPh0ZMgL1hAmkbN
12ZkB1w9daDSt4MeorSkmgKl3l56PxispimjShPA7wURf8H5c4J1HA45GAAMk6RmC664Po8f2bMN
q0J7tiB7JbTp7BErRd6KDM+OLTbtIX8kHlgssxKT5KnmKWqY8vZg1cLyB8vo+4s93GiRXRQjKk3v
o1TUGnyadX/dw2r6m0I7b2EYsMSUpJkbDj+YoDpUtcR65iHglNdGFpRCp6yKumW5sd7diP2FJSSn
USzoLhu3vEzz9cdElk6WfAPRZgFY287NbbLLTvH9OrHTW9zj3lg2OiJffEq2AfYDDuA4OtiGnR3l
26rJoD79fYSS3WtxdkbdGjC0cFDkSSZvQzs8EYgE0a+EEdEZ1ZZvgdh27v/smsQ8RPeThgbSj39Y
15RbwCt/E80PInkkPWgtKLA1Kg+z6CgN209WZ2Op9SCpoixjc0+PyXqGWq/BoB81p10SnyljKZ5V
NjNsfv3WJdpHnl0mycE+35i8JwjrXlCSiqwBh4/bWy0OvXHiTLbr8EqCw36kBIN+YlpWNeq+uXtC
L1v0F8lEtT5RKyOxuZxBDA2Oa0KrFbA+DJiXsWAwXKTV5VUosGSemb1rKi3rO43TK+bxiYFanO/p
kBl1ayINNqpJj45GwdbiiFQzsZN1AcsrpWUsH2Riig8oZX0C0TUN7rfj5pwzlWYFIgOGhZq3C61u
a1wA9ROxk221A3m5qYvbki0zMGwgzK90eEgwpshnINyrHJcsUearcvwsjzC4rB9ir16wB+FUxg0K
DGwqbpHe3jz9jjxSNQRZ+NyvPxz/BVFIDwcOE7oMg+W4JXZ/B2J3dVwgmnefHo56LHJ1ASN3DB0m
kTl8sowDCDUVeYJr4GnWkZzEre4EIofOL/jq91aZPVA4LeVDDH+ikaC0hG7WyVD79WuOX14zJ3PC
uRyybuC3arjz3TU7vhvOqbve0cpzZURHHPfBhpBMpLNPHrcE4wCIKnPX1UTH3bXXeU5wpFvTHeJJ
8rs7bcCJppGnLSEWtiKY5lgjzQZEzLrx98xMTzy8fe+HocpgrxQhlEtgEIFYluMsqy06eXPWBtQ7
cT7vj9O8qe4sUG7TWJoy/CWRYL7yBHXhHGbdpvOIMU7ry9os27E3Yw5oF6IH/tYuaiu9cjgZneHO
3dKPNXSJuAraKSOdpkLb+H9I2CyL5RxHD6CrhGPABQW2uiEaPxp8fDE1w5ZgpMRQsyxb98T2xBZ2
n0bnt026zS5hdL7HBLc67ia5cRGV/PrDeonAJ4DbcHlcps+QAw5JQmU3eLNLfPyt2XPWUkBo69cw
HWjjjDPrTO/kjG1NhdulSlWBU38TreKaz6+49hjy/TJx4r5xdS+6BGZshuuDV+XxXXJQDSwrbDE3
aNNvVUxmU/xQOFCpsH7vi/i+CrmRqqJbXwCQm9/mpNvbSRbEKjtYYgTWDe2ddKd17d60m/7316/Q
nvXf756pB1nJo+mAjkI74x1cIUpXtzUZ/t5tig+BzU+xedGJgxNMHmugivfgeUvAGhgVsAAhvCQf
sFvyMZB7WpX/GtzG+kE44LonftSvT/3tErLr4gM8z0KSOwzJHMl1mM4kQz0+TaGSXjnQex7L4FTf
bJwYBpp4VgeAck+JFjs8WCo8bclowgi86uT5KMANReFw2fYyD1bCVz8DGuQN2APjVsC7tQ59sCZE
9/xZReh1HBNko2HnUQqoj9s0Odl1tQ+5sIvv7VvQINAFEOYPS2vZeaDSVQgrqh4+yyg48VEObVF/
WsPmKiUQo8Y1qMcHl/w2CAw2WWAoft+Wuz+7CHlKrBAzB2SqXzMzEGHXablYQnJ+e/05vqg7IRNB
OkNhjYAHKUd48Bwd/v0VnrHjw991Z88DIU0IsgJZsurdKrkYmpF+TE0CPuVJND2qt2KucpOTlcZA
HBoPUIHEcG9TRV68qinm9aRM80KYCJZRenCJTbRd74Yuah7yhWNyQ0Pg40yqICYXGFmSdwZmGiv2
PheFsMH2+ZhJkiUNrgRCYO0DwDem9v/MY0lpg2noA+0hQnMOJnmoa2YnaObhVoNdVQ9zDn0FESbO
URept/xiXcrFDhFvzZB6oUI4IyRh3KUfarM7hev1uAqXz2o8NG6cmGuz5N5o2A94himcDJdukdqU
u6nR3sFdLLFuT4NxcgGBmXe2pI/BsIXRdiVunRmRaKGEyZ3hmFnCeb8VA5v/wGmfGiM65TUbynY+
sQvwP77u/jP/QzrEfd42/b/+i19/xRS9K/LVcPDLf/2/sR+6L+viS/PT0dj98WX8qf3zp0/Dl6HA
VPhr/1/6y/7nf/7X81/yd/31b518Gb48+8VpMxTD/uP4R7e//6Mf14O9Cq5Kf/Lf/eJPf9i/5WG/
+eOfP3/5VrNiuKqu+Dr8/NeXLr/982eRNagv/+P7f+GvL3/4UvN/PvCyf2mKLz/4n/740g///Nkz
yT/YTRHxS0UXQvH7+af5j6evBP9IUFuCF6G7TFltP//UtMzY/vmzE6T/8GmTQ5Q+ceShw6Lm6NvR
fs0E/4gNLABq8YA/5Pnhz39f3rPH8r+P6admrLGXaob+nz/7zzsN5tRU9ByTEE7ciP40PMAd1vvN
2uugST2mF/XRdXxbH7nHN7fe0eX5cn/3K0L8S6yAjo+vji9OvgVvnIcHOr6//nHgshR5oWdeyIbG
PEOK/P85O9PmxJFgXf8iIpDYv1aVShtCSAgs84UwBsQmQIDYfv195JlzTrenox1xY6Kn7W43KlVl
5fLmm5l7szlmbLq8y5boiOAibsMkiV370xL9a8GT12I1UtEPgMs3PsV/n/2Ncnm8GCQqtrz4pEV7
QOu4ln46nb7cZNu23Xkhaun0IgyBkiRhm8lj0Otq+iiHJdEEnpeYqaIxqlmHea+jh/dhU4jaTtzk
26yk8aZ8f1hnYSr6xO4Etf2rVk2MNuokT5Ec9dRsK6OFIxXzMcf7tty31NqKyrceY32s9XhRigY1
cWonOiqri8UvAvqvBPx64t/qaf/74t/82UbnlpEbZtN9/ykD06Mdn5pOw0Ju9VbNhnZMgKOaAufQ
tWjwJpxVz9B3sch/YEt8q4KtFmLUTeibhDnEBM3vOPFp0zxszFvRGudC6WqvtRvbQ1sOxmPO2/nh
wL/qhP/PtfnncQAcPdjglCig13/3483Ha982QOYRtvperd2bzpG3rh2GF8FQ2NDNLLcziJvu58mC
6B+2hXUq5Ps6/jgJOb4ihk9xCDicUjABW//9VCj9/S1u/Xd5RqNbcXv49Z24QPcHFFR5ao0vVi6C
9fBZyK7Xfcl1Sp7DkJso2Yhw40ynKuf5Uc8lZ5bJWtWYTZV+YxhN7tLviPxjndzWlkn1nHfud8RN
t0TbmkQ19+mvvYPsuR2V+xlCb7iv90m7unpeLrLBsza8qnZENzFnweevzrbX2CG02vEr1UBzACTl
1HMfai0LofdhmFvB05qmhaUaLuthW+xJzbmmOYkYQXbnw5SzgqhZXii/kdOe8ANflY7j56K0SAGp
xeIQHORJ7petrSrnq9P4LvbBYrETF8+0+Zh+XW7ignSNeKnr1b1fSP3I5zQ5To/BcfwShQzrQSHq
1vQoTm7q79O8xfFs6uzQhF0Mul01P/IJTRJqfJY4hY0697l5lPP2cjrz8Az9Y5QwRz1p81ZTpmHI
qD2YNIQK9EnrTPTirU6a1RUxVx1xVn50F4CJcrWI/DTdxD0xu+h122pOWi/9vIgNIKuoL/Nor0v2
suMVEnfwedL4z+V4H5LoEVt1JCErbgBXFApKvEq5pAfV6mXbcf0ucrkevXxDheaqJwoR6ou98dbq
Oq/JXLbqsmiIqzAL1Ta4pEMGocUxuQORKOabyn1/GmYiX8atl1qfR6+mncvEbelpEPh0+clFako9
r35ExmBmfJJNpY5AoV2dTz4LTq7YTvqGHKne8D5/irX4eKqb1RzRcyqm1/nl/T5kNqiZWS9JZK7e
O95ZFNpzVt1crCJPzkT/nXT+NrdoySzuatCFxcxX1j63+vR/bunTaUAhRkeZpvpoHoTXnudrMfIO
1pjU3LBUx8x+v1mmvriD5+g6vcqPxl54V1mgi1Gpz8K6jtfWyAgabQHkG66FcbeKsNkfN7XFv3w/
rw6iZ797j50o2d3R1jpLb9AVL9k/pv2usAZcm65o60E3fQfxWQ9KJWb6KvZvQ8vaDQdrf5ea4uCN
VndnMVm7aUDk0xH+xF/03G00Mgox2o2eYtW6i4MEudkuEf5SbqWzl6vzstnTeWg6FG487lbZ00w1
yGRdtJ1B/z68ZaLdt/vszOCo5FOMstGC8YcRnzU6Ry3Zkg3rJJ21dbCjNbOvxD5as8OGPIlT3X2m
nTM90MWgdD+ukbMW6+gpFt0Mua/nYidmOCv/69D8wV40K6zxP3rT6MC1pyNFVVH3u948rCktuVJR
Na4xsUDt+/5D7z6mgW5aa2lCPvcSZGcuoJPJciuG9kO+1YJ3GhzXNacQcPBs+FGNc/br7jiFv3gN
f/IkvqVP/tWexBI0e4GhTDzx+yKL2qb3POYs8mhdFR17ojaj8+TeTUM9L8eJGy/jujtsjg6r/vsG
qf0w5LjQsqZoBzT+YcOqZ/1nwxqU/piwpCuyxe9radfKU7v56jSxay0BwYR7GYTnuk72KsFtiJfN
xLp5m35b2NYD4rj4OAvPGT2dA8JwDVYHO1Orjip8ZQ7+vrQ/bxO7RBMSYCvcvd+XVtxP+7LL/Iux
mgQd1J0sI6bSGQd04kYkax1X+uB9Fs5Ex7P2ViOTOa4JZdSqp6K9rByTv6/oz1b5lxVVZvEXdO3G
pOzT7YY3MrlY0EP9a6bQ3NgtNZ3ZhSBJsl1Md2fZ0WgR4d785XM43E7uMAHEQ3bhRAzeX9YHugPW
kRzV3L+vD2/6D4cJ7b3dxE3ptL636mhvbq8j/XsrF9XXNyzBXm0sVxzmw8x+s19S1vv4xtujvItJ
76fg7lta+V+x/uXp33aHudXrAyNc2Z1cHNxQF1GoN3EQHD5LmZbWtIk1nE+nbcAYMW+oQiYUICT6
EiUXO0mSsyHmiaiMQyNeZsKYF7KQLWfdki8YVbIIMnLm8ijj5XGrbLuPNuxf1FtXMCmTvkLKss4v
SaHDdkD69hN5pRRe9G+yL7pi8HF8R2o7RMDwDrGK+WjU29pPcVseT6o9P8jNiGKWTO3HUUl1hFgs
uvHi3hELB9WGT49ERZcf6k+6fz4uKk9IM5LR+h63Ny953gVrqo5rNsXYMeNU4KScT2JOa+abmCat
t0qQHu6cGfEnZSD3j6vkm+MdbJ6dYq9yEX82VX9Y68jt1s37fXtwwHrkhEKDTL53SzRxJme+d5I0
3t+oqKdaw2h0wl2KMoX/wP+RiIPMu/iMcIi2crEoO2xUu3L829YPMlp5rv9ROO3/femvdnu/3KF6
p8wvVBtWL63SzufUlDWRW+FeJ8Nun+ITDHKeDAbY2IPt+E/ivB8W8MOut76xHy5MSchP1a4fLT8I
pwkDV0nni6N046HVb3mDsYmG21a27KdH/w6p/s8N+b93/6b4SYuaNKHl0T4KjeCxOb7Ilp/AOSKE
pbZihNEUH7gLT2d1XVb+r4pO/4Adv2Edv4ZUnd9zTv8ugp4+VHiQHOO335XYq8gpRQe8HxujSaBD
KEwPrpcrmkRTbm4lOy6aLTryrb8e9K+iJ5maMTimPWnHgthiXBerTeVuQUYUE7+w6tM0CHFHlXI8
dg63fXUXrWGmFwSF/z9n98vav4VFx/vsBtbA2uu2So9soUzWKh7O9N6/SUt42CQn6rgE/13590e3
f8+s/LNtwBiAHwDiHRDn37fNOBmwp555c0yJibhY19SvDzZvxL7ePrOupYM0mdE1TVPwiHAbsqg+
Grf/RpSNArLPbOrLG/Z3d4Y7iM/4ED6EOK81+/w6i748i4GX6zqXErH7IYpu/bT2b3IHMaXWbrQ2
zXGqdOZPUz8/Y+1TImqsqgFfE0Wy3ARxcreTLU6aXvYklutq4fc9FT8rr/Jhe08hn+6a//kHuZed
Ozdk5fg/HXKz+QcNgVtExN2h+oixgb/vdMl8nJIGbY3x0yZ4UDetgp1jSsKmo2iB+TTOKpg2rcQ9
BrG7nn8a0Vvf6rGBg20uvAHupiVHmLi9Hf1wgb/BwP8KgdFogXfR7fI/jKNe22CEBStHeUHzltn0
Oe5ZeCEd7x56o9IphbP4ybB+9YD4rjF7vzz0m11tPTOybhzg+Ka3N2Ha18+7xVAm0VaMqwEKyOXJ
wilym5jBw+Ahh6TERA2H92m17QMm45MWAAMMLh6KbnNhNnhKtruxe9ZM1+Ra9SRzJplqzSlvReud
IGodrwUX+MCfUHVByN5KCr8+3weE4m1r+8PdavxJJQH74+JBQsQOfpNPIL/8tO8in3gOOC7DoCfC
BjZdTPMNkW7Y6idvN2sz3D7UB3E+AcZoBz6lflCN5h8ljy63HXYbILP9TfJON1qtz8p9pZ+PIgwT
4S6Htniz3qV0nJUf/eRQ/hFVAtGE1mHSNIbhAr+LOv3j6I7+bDV4IDKOYccQXIVF1De4IsN4sYsf
RNis9vI/0vTLI6s9+NX+dvPjrLH5EmE/xXENQnPJi9Zd+2p1Jp6X6Qg84u/Ks/l7uePXvSFDRyFm
k4CHosxvB1y29rNagwbWX8AtiMrKbInZzKqFz73QU0OtU+z/y89lbbCfqVx2VWZfNEXjruh+lv3K
g7lNt85jcp5IwuGDNdi8m2I0iuqxOfhhh/4Ud4DuUmXY/kr2fBnQX3boNbtsW9tz2Riv+61D2ClU
57MncjxSp6tuzn60s59hcbF6H/CgotchOEantZjVBEPlrpm43+3Z6EUM+QDBOvWzV7/z8NY7cVg2
47/v6p+0EZlZtpQO9HQn/m6S6q9b/UqDncYYHVlMUEdWeZCCEcth2a+Lntu1Nm/qGf9wS77Sqt8k
6LfHfjvMu9nO6KN5bIzPupwUIig8N7NhiduG1dXsxA/awfiD9eJ5TH2HLWEQNH+7lZtZRivdDa95
sR5fPvDMxWo+lTSrd/zpaX9wD3972jc7f66K1NsmT3uF/m5Fg30Vxsa0KTb9ozte/fhyf3wcThiK
r0IDvjcwyXLzdcv2RWOcNvrrmc6i9dttLx4fptiKHnjj+O6s7af9d8n5A6xe9R/5v6d+e8kGDEWa
vp4a4+74oR+KDmNe3X4Mm2QKLqI+KL2tO30GoOyK8iVl9GDGi2dDbOzdzXouDpM7EKbImOYmDtsf
1vYtSfivrvhlbd/E6wUF9nAu2JG6lx2sjfNwrn4W9CrBfnktbytO4+s00zX99z356uP9H7H+5bnf
dPH9lpenc4fnMsXrA7K2LIPCbjlP6wqWvYtamSjIpVgdqw0019SFvvtHZSpj+aBaTxRX0R7/sKI/
mKPfTumbqmaQr/lsZ+fGuPQw5O+vPlPWdC4rcz0L76hHwFfdsx7SelgwUdVlzip+ys5/o9L9cx4G
2VqKrhFPMm+/G4wT9X/3GYVDIETkjBQgx80UuXPSu0LMkm6/9tEMt4Pb5KieczoRZCBrP9zJH5fw
LWTpHXrdkkkAjfFVGzp3XkdVkOUZnshxfHSdbASBz262RGHtxElRWkanD+vvZ/FHXfvrLnyLPMrn
bZ/lTZbw0M+4pUA0NGR+2V6Ik4PDOQuJe37yi/743iZYpgGDkcRj49tVoHjAPO1ve3Oc5fRgEuVe
BKbc+OeDmA3ri6FBqE+Bnl2LZsLr6n0h/j9eGptdVUeQ9u18dVT7xRJSILnt3qkHI9w6q5n9cteG
2O1EVUu1bA0o63Ov0aMQbVIYEbqjl/z9+Y0/YAVGVf1LCXAPA9D7pvlv66rW84Hb4KcdQY/F9PXZ
EW2bwC/EVzKcxEjcQoJSio7VF2+Dk3hZoPI3uXYIWV7iw1E/eTKVZvyuJX5d0jfNudlSIJkVdWwu
eahJ2o3IILWJ5tNAg/i5O7vKZ7hxt98X7dBCPInrnI0aVaGxozpq8fctav20Rd9EpGHeGB/RezXG
NWcyaUdPWVoNhpe505MOpzcVMIf4LCb81rXPbkiexo3NYSYoiSDMJxUT74gXPAIHgtSL+2GVo8HD
mnWclmfqAYuWo4OM1N8X/Ud3sEHBDba83gWn/6ZqSaQ3egy6MpEr38fZnybtnQrJGi57LInWlmLj
fSV9ejLbWp/2wBs/ga5Ge2bJOtHqOl4BMoz2BKQOKQ+qDn8Q/D8FzMavC/ymebN9M3809y1zrILg
vCgIPPPBVK9l+JV4DefmR5IBVS7F3n+rMgbkBU/BmUXKxngrPqTdnzl23xqMndHMyjj28ocV/oGN
AAmBzaMLBhsId+p3rVy7M93z8HqY45NKVXDuB9NXot0dSbcs+LyJfl96M58MmT2qgoi/n983Zuw/
JuHXh39Thh1zdz9uGjzcBLYMAu3qvCCxd8VJ6vcflnWVyHrUSP7+2C/A//vdq3IBxEpmxU6pfKlf
1FHHvB479VZpYomalWCTCD4KHSYxk0ZzQW7SPhhy2Rh8krnbJdZ7mQzkaOT4FzLnsnf7wSp9a5H0
7y78spxvhnFXHlp3JjWb47usrVnNVVFVGD1UB1pmBXC79pLs53DXH/bfZ2J/EWjrN3kLuFH+TwwR
+m59TbL4z/Y0zAaxa7NqQv7tVjWK/XXGdLvGuBn46UPpg0JIDdA78QzcNZ4cJG7KaOSMb5KdB6fa
ZyhXJ2T4a8M3nCPFu/JSc4yDK5KZcvVF9nRtg+hecp/6fqtXYl+P1j5NVRUdh3kUhtshGe8KwXQ1
NJSj6Il0fRSTjriQK9qIulcllbqYDBGc3GB+IjFCsZwQuHTCLewwd0IQ77Z8DnA3d4IYMAa8ILV7
Ezg2Tsbi9fTUT9cYXMBxeB4i3fb5EoQgAKw8jZh/fFEJBF+ADnKrQJlr/SJ3YAi6a1fZtLXilt5E
7Lpam5Kh2sjMvM3sSxUa86M806zcPsr9CMoCgIOa3mUKuhNHpeP7rzBN2542VMtxoVzEVQJ7aWNw
LsFWdd7oqvgFUlzIfOeWPtpufKijv8CSw7CCq05HpKL6Igj3FdQ97X0G6b6fw2eIFKnQkiwuSBW0
zIWzAvYVygkw8eH8jvO9591yLznKhwO9oiaWN7G5WdXGuEeZaD29W0HaEsFlD9Ba3zot8ZT5R9pJ
tdEvRPJcbgp9fn8koCcUs4qXwwvYbSBdV7jzkEGsFrm+Sqc1fJcZapk121qtDk7lTdCfZPkQiW7K
IzkS3aAeX03SoC6nNCBTCdLjvkRs0wWAjZ257jo9hfTrFO5G4Bb1rk6jH1Zq3K5J282DivwAhfpQ
Qgqp0hY6rIlA+2aQcpI6t1wwrHjd1Uto9bl8CHdnmV46qU8XmxNoU0McPn2SuR3SShqxjmPzjtVf
Kx7XcDZifmgItptkQhDWxxsxPQ4AYZP8SPxyqGZQKnet7RgI9iqq1NJrvle9uoAwwUn2ZOwivsla
gvkc3EqtAFCc5OTppdNgvhGdeeL24uXZ+fx833KFxdW7CuFCXLSXw6YCJX2zSddWG7bv8nJi2Vzw
EGZyJwl3IsB1eR3en3Li06YVgCsXjxTngfE9qeJOADPd3mJ2CHu81msV6scIbpGBO2Xt7N7gga9X
BWKvivUxnRZtdm+ezJgErzfeRjyXYdOaeZmTpof+VaUG5IkDr0Oe7MzCw54/7yEXO3HV/gI6kDNy
7qKcR12rZFSwXFAYIi5XsVrAFKkf+eZAVgxTyw+9LSJq82HKBB0s2ARVMGn9w3cJfPqnxAGcs6Tx
trMqLsoic259wnMNxaYlTHIC1CymAZwG6T8z8mg1FflY07u951VcOzYGMZckj6fztXQNbnrlkKAR
3HXFvjmKB5dm3tGFMKWhg4DjgGPzGGz7108CtBX+YFd2eLPJVYMI2vBw7nKyGVzBhhO3JkXFQKqS
A4JShDhBUgpvmmUi7KGCUBUC+pbd37nC/oxRRcm1pnp6Pr328ecO/EqndOFYzmfeUbT5xYFNWkrJ
nRqT+fa38O8q4iF5aK7nG8/aOdNiMO/5PJKImTMKHmpiGCJQWicbayNc+kIgrm9ARsJtV8JWiXh7
vKecATIhWuehGhztNp0/i4p1c7dajLOW1AHJeVqXiNFkgiJ9i/zgnAQq8GfLhvCrS08DGFml7edz
FEPskqlxhdbNiw6b8hzq6ZQqCjzUlIog5I8r1xGbj0ox79NJR9BHBKV64njw9CJjSF9KgP1SoPOD
FCpRbSfDpDUn2WhlrAvfjP9Max7cYDx1IIS7dW8GMDyatK2WWkSt94Ncmxr+xNtqF66cngLH6OYi
AgR7CpiDVcrgtbhLk4xlvxtUb3BO2YWzblWklYjMIz8dmYH6OvRGj1xFZzTZ0T8fqtSd20kg+iIR
gJAoo99t6IfblMSlXDb4oGhvP4pGu3BUJQBKPHMDKapbmsNhe+JXbJM5QCDuNpSwlCf7gQ4aCkPi
v8SGl4xbVWYVHRtOAzYNPVR0REM0Rn4wDRs00RHTFrvYEo0wOOLo9NRqAxrAG8MqWyyO1qSwqFf5
0pfhc7CWej+sNj0NugC9SDMnhayjo+mEyO055l5Lt2Wr35ZJnsm9rtM2QOg4s5eVbDachFShFU55
OVVYJBlabkSkjxPcrPHUfSbNl7qZmku7l2vbfCqjIRbR0x+themfgxXyWkUAqLjpc3ARIe1xoVbZ
fleqiJ4F+K2mPy4NgPUq1e1GzQGH/4xSXBmDlkni9Yn9ruhdNShjTTl9WiogChZ+aXXttKFTarCx
DWaX8KLCsOMuahFu1mn1edGPGIOj5/Pyoy5nd1UMsgvBSGr02JHKfbtwNQY3sR650Bmxrbq6KXvm
hh7EHqRf6tsoSfLlEQYASnpeHTHkhUqXlqWueHwza/UUzYtc7ceLhX90JogU5TBp/kTE1TRzgrvV
+TShj1pTckfwAf+xqn4cD82EMgt5duIYtbCFjSdQHrgK3JowDW7aT6/vO7zHXVfnhlysA/8eodHw
70yygOzHtJzAchBJxwnDoPoXT1mh6vg1Z7JpIRIXhnVrDsUBPd0D2V7uuUJHDr3gjAmmsaNXQ2IT
Sb6O0U/zUO8G/zgJk8fQhwenLk7kP4Zs9544hPg3PVwc7DTw+B71ejyLw2PAedXlcSYhLJA8hsAA
j6H9EtEim6mO28xEqwUPU5G0ox3ki+TJGnMlgfrxRBzHG8n3wQeBqo74I67YThh1bQYNARm/tasu
Zn066VrOKFejSpXz6RfvLonINdRjTpYQ+FF9OSBvbqGa0UfkQd2uinFU8sGMuWmNCXDhTZqydVZt
DzoILX7oacMecpcackpCvNsUuAbQNHF4KpoIinizYj/5tMtgGtyQ21boT0meYwtnNvI5SWuEkC8d
FGLDD3OpL2JfWf35M5jCJFzLl0sg3MeaoMB9J1OzoyIoeG39brwik31b0rQHzagvL7XK1GJWx8OF
Ulnpx0aCLrmsfN9fNZ3RaA8B9PnGtVu0hhjOyPGsnm1J5wRNergqQb79Uk4aNd0rRbeDUt+7hWHv
XchLoFbhaZTUM9m7QpJMNxWlqS5zOrvEPWGoa4PRD07lWjFcKelARRE5EyOwU5guRgPiAOQPkt2j
JKT5E9ty5Y3IofCq/Yd+YRx2Yk/nnEmdvG56IJHy+ZzMvKYM3QScDkcg2BAskb2LqgFw+lm9HjJE
ksVVd1mRbi/O1vZVXa5pCCeDSkMdx4kOOzqsqJrB5GwodOWxwOqma9fI1NO7WAeXjS/il8I1J/eN
TrZ8GDPoeYcFpUTrjnMJHRk9wshpIpswa7DYgZpFKOWehvexV/kS7ERrP0C1bVHyYCmBe8D7LXdi
HgJicOOwCiT3W2yEZ/IpsIkPYyllHwqQsCxva41gF5OWtu++7zQSJ3ryU2py+pygqUEYkK22mGVy
ftBJg727KZi9N7g+KoIuBqFNdH1v7xiWPMD3OQfea5pJibPk72UvcTLdc1dVzlE+BjJytoEDj8qZ
CUncAe7pRC23t9hLp8E54NWGuNX5Q3DlcdJRo6Oj1QUeLCsL0cbh30tjK6KTvdpb4+PwYY+AMupv
I2/te2d5liOmeF+DtfA6bT3uInmHoKY8rh5E0rVg1jRJ+J2KMi0rysWIOesHywgy+ex/HG5qDIef
V3gA3VgjbELxFnk8xxvAbZFHfQk3mfKa/gj7cIa/OR6YmnTDLmWk5HCn5DFTDtcEulN6hqEjGmyg
MkIH3vTKxEfguWpiHnEJO6oeVyy7ZgDVuCOgxQdBMYHKSOOM7u4tTQl/0rRVYrYcubLoWmrA+1Re
UfICub5mcqOqeeVNttfxb++TPbQC0IpWRdMacasWDYja1R/NBquo7qz2Np4B5wrOMjas8bi6jnAQ
Ofl7RbllE2vu6rbknWGptjNKMU5RXVwfsFkPGdueUdYQsfN4o2x/1NxK2nzincuIC+3jliASOp3k
vsM7riLU7rY/eSLwGCkd7wJXc4928fQ+INy4TFLVECWOoePUhWfV7LHEt4YyftZBOouCiY+i2Qrv
hYpA7fAaMMpl5cfmH1AaEPXuWZq8EDRh7zpY52K8SaFpmW87zLAp2KZHUOdlT8FG3d94b9PxGtag
Z3rv40GuXoXwSvjEzilAapBW6zo5iPFZsE93MPAqsjwElbDt5pDewOa/SF7HSryhCkdbe1WDs7MV
A9GnK419g4fyzuxkQNTx2nSOqkXrX3H2uHAne8QRjEx/tWrHUOLE9qacnTbfnFUUTbAOT1mJyeVF
th5PC/ZoF51liOd4jnI30ODdjjok03IAgE+EG7VwAY44FLMVejum6x3N1fj2ifko0G10SxXz+gUe
3NtsgrsV7HBc6/Yknc4bG4VzgDtfEeCn0+4SACFA8UA/Igsz2ulRBk92UcwzxT2qfBr0O7waIp8I
/h9ihOjDzIYVvxatJb921miVaTakS+WAiJCe4qZX+yUbvqo9qnBodHdmxBqVFqi+p/Sl0vWYXLv0
/Mj8+t5yuJIV124Bw7PQPMnxDcBocWZOp+ly3IYy7Sc1pcSznX7+hjf8sHzWOmJ3eS42euLwjkxo
X0HG7diFlQbHj5TgvhQViPe009JAerC5eGDTOxr30ZCEk2f10rnA6HREZy9T368CGDy2c5+6DFQ3
f1NFx7VPJoVZF5CKQqIOJ8Rd+MOoKkPtd/HM3t5sQ3NOPTG/29D1tbseLZeHGQknvNAQZ7hqR0+w
QCDGnZ5eF0Bva2X3LoNlTCMbaZd3sAMY4zBQznhX6zA5jxifetAZXJNc7vBv8HmOfFxF6KfqXxBI
V+EExNDEzUT3PTHmMV8Mb9AagYJxD+tWmFTu+NWwWls+/n4H6cvlZnlzssxbVn8FAMjDa4PlbGM3
1xMi+idpIjmjiyT+/D4kOrN4sr/VlDKIzbQFPERvvM5J6XDXEhunzL2e2LxoA0KLAXq72HfrltnH
g5U50ybsOOqrmpPpbgM0U+DrXFqaTdg5e1NcOKqOKFq6oCbiwrZT0pFTcSwmW9rdw58h9CHSxqce
NQ0J3AO7a4slyN9mVuOdgDzwJxOFuoZtIHA/vgKvmuPj6ky/CmhwvnXgV1cO6AHqgylmp6qsQDAy
eTVDxZEhRl2hPXsOhTNEhEcHUCh9jfzKyUjpeilmdjQey66PSj1VtQiVaWFsMWqhgf0r5VWnfi3E
gfvsiOumClO86WlI48j6DhOG11YPqkNyAVRwJNZy48yB3thNzjMGb7WB4dwkPl2kTmoiLPH80JfT
Kuyqop/K4aVDJ5VAo4fQaFG+LUFvcJs72IyEFIS5+HwaAoLhUdrLXQuOb9eNiaov0nXjmMoR+30/
6Fv2ybFd0CoA3+IOEFdBTDUZH5wrRF+P/hCDeAhwsgmMGDTm9OKvwRunBNx5wDFK4AUiiCn3R4fa
tevIKY6/yxrmpwYVXfasX/n+vPbpCviZnfFgMbYgPf9TSHcTQFTDEzVVDDomkmjLkFvBvSsB+ro2
Pmm14bkwv8oDObxcgm4myQP232A53EGxTHLQgFodjHWS6GUnE/WORY/PJT5fH8Zya035ydvJsl0c
dBQtKFV7y/5p18WTrVs4kmWFlCxBBzZWYTPzGhQLvJa8TvxgZ5ru8PPgDG0QqvVILM9+7yWoErvJ
vTDBXYjhodrwztWRJtyxeNkGUeOGX2tczJdz8zmQ59AsrbIUMGKpZn8f3N2PQWM1qHGitFnoe9b7
Za3eB+2jGNQ1maPSbtk584UvVr/Umdk3ZlYreDR1U5QpPFL4AgdBXVhTttOje7P67zeS2M3kM79F
WbABJiSn2+kp7nFNmltRGrozeJ2s3qB51DF8Z9kiCgaH6wgOxN3sLP4QVdJFld0r93h30g8/Kew8
SLYhyBjDqkaFdJ+lgt9bji+24a+3ulxuxO0QXMODKtA261HHbyh60myD08Zi/jBDm1+jgzE8DjZd
Re/bFnpLNKCZ8F9l37ABZ875pmqUF1hEsLuDFWzf6XDVKUeFqIKfCrpKCc346Wu/c4Zfta/gagCa
itvd7lZYC4045Wk7ndxbAu+iNuLWnSscosSlEp0LmHmBjyOJHXgOlD9uJlErkGpQlXXNCH/ogttx
8CwrfN2MUEEzbTz0ST3tBYzpI7z1xd6mQF3/E5VMJld1pwQIpCid1tBnVbkbDQW9IH3ozogsJuFR
cMAVf44LANQkAF/avL3Ce/Uv2jalpn3s+I3LJKY7pybObgCgwGxoylH7tZ6gFWcNlwjX6MUR73nT
fULrgzqhTw8dzmaz6Lq8HcXWJE68n4V/UwdoBLxmE2cA61W9U0qkgUMQFPH0C9zmVm3dFJuTpoS+
QN1fcV5VCUeudUtdmAsswnPNmkX5nkcmWubOpSqDvXL6QLFxfShc7glr6J0xbDgRXrV7wfQeVPIz
De+Eledqi5+r7tOqzqgq3iiCGZA0dBfIz8+FHVPJQRsc6BZoFMDi+T0+LIy1qhZ8cjcXXQWmbe8B
7I52xDQILGv2+H8kndmyosgWhp/ICHAAvSUzmUVx1hvD7YQozgj69P1ldZw43dVVtffGJIe1/imd
ggJnGUy4GXD0DOiUbyjfvmLdJ6b9zavuOZo+gYo4Xrz8CAA10dzIvjthNQ6+q06DmQueyHfJZI6J
cXJWpfdK/ww2HqooVLszyu63xmKpoMK/JweN25hDg1ylBW58lvrcu/U1rhCYcAkYCVY1hSUow2fQ
OXPhgduCtON/7qfoY+QrnGFxER5de3eptywsF+KXOHPLWcbTM63/ISPslu4jvNN7uncnvHLvt+hM
w7dX73M1LbbJo3AbnvWUlTwV4nVi4Tf6T2X3yd08SuTQqhW2uiIb1eo2mRbL6V3cBpTw5Bs7dDq9
4XV/loY/xpU5fn2E0WGDfMPqI+u9EwHB5oiu2tt6zQBPWdb0SNalmNO6+fqwnJPSYTnZqChcApuI
SB2H46Yp8j31FamlFccvrq4xbaThtJGqRb3ZVCV8ko8qMxm/dOy7jEtJ4onlnDKpLYHL9SKZnoHJ
Rhgrep79jttfd1m9fBK1uE1aNaHbHWUB5RGezIZHhHEFhNqjbCJMQYwKL3cDzgpQXbZstmsDZxwl
pn9HrIPZcnq2xHo42uvB355E7H0X8+G2uTvuT575mb39sg57yQ1CaMB774a8wBuG09GpkVzfpBhK
4ycGp+jvEQIdjIxlW5ZEs+LkXtXpSWCY1ELf0fG3gA47+rej32TujT6+bTOtRuYtXEs0l7f2fFRz
+93m25aTta1G+wbhz4LT7rjHY5J3vDbgHx9xf0IFtY4ayl4LZuYRot42xTksqREAWyZ/+ZB9xViD
rOYFtSewNngW+5qzqukmwe0Ve1f32H/jz2uy/ht28AQ8pctitwOScLKMtdF64brNAl0d8e50i7Fq
DPA1crjOCFT5ZsArn4t4qbbHtacuV6Ot01J9FotuXy4qdXmxLB2wP438PGaYX9mURL/r9SFmJxPT
D/Bd8OS54AR8RmfRMgS146otmfxD6CL90dhlWOxgsGpydd3OMTFUx+1AIoJdtQW4Yh+8pwRUi8/0
P06Fj/TksN3XLgVAN8mDzqAsQN6716jtWfjX+EiN2m2j0rCufOLOtna7qT2YnQ7RB8gOtbv7ULp0
Z6M8ITi4yIsEGlm5vybym3dT/mQHX3AZ3vFSgX3LPlBak0GjQ//8Kz5vWgWV6a7gy/9PCSga5Jhm
NgNXl0rH1AFWPjMzh1su7nGTtWOiIwvmxc2JsZqWQcLp/FZDmOu27KlHheStR7EgejVG0GFXXv+6
d2d00sMTrNkkiCv6/aB0zLn7QHQCyUkkPOnvIEuWqlGdO+uQxGXnsdF10TV+PHFPADPVFLhUkeyV
D7bMuqVoBCDkcg2KwxW+PJQ9UJG+M3z6P09RFsXx/JoJPJsURPxjZOaCoqkZPFUJ7kcxSQBzEtNU
EFg1HXArEXsz5zZV6KLf9BZUZ2cOB2P/cij2WtJce4R4PTgHWVE9qrnZG+bWCDov1V2r3/a6BuAE
2nBbwUW0lr4B2UmR/n0DM9nLHrW7fdXs1sfEaTpbt9xZq6QR9qJHK8AYYWAqo99schZf92VUsOHw
Qt5OSpuIc5YdoOuUmVOfQHQ0jnEV5bxyWkNb6q7x6vcMSX+IK9t9aIFLy+LXz0oYCWth0W/8O2h+
kTuISky/nEPWgbkwaMWTW0qp/ovObdhN/oPSk4OoDy99g/mnenp3qQB/zieCwc450U532iKzM7Bh
RZtHMfn5WAvamhF1Jy+cBtAiIJeT0dtwfqYopmwa/3hf6+68/S5VKpjc4BRiIoEJxNM3z2HLX8KA
Uplwfv2wqx81zG3PX6t224Hlf2Judn5zIn6mw85oyyXF231dupx9/MiH+PIQuuxnLca/wzxeXylD
l8v7yMRCuR6o+EJDQPS4R6lfiIoUZ/F8UxD/fEoHmLRwQYfxdualO9xPyhWxqXjlHmHPNbj64OHy
DPQn09e+Yaqg2Zb7hipz1RM5w8xkf/JcWQZD2dLNzZGrlp3JOb1g16G/QfUGcflqIc0N1yitkqx0
7xGT8ewHAw5oXPh0bouF5tnoC1bsiZpkplV1JlQlmPkiNpYPNfYnsmFJug2vR/PDB6ewQEUO306I
0wHXQ2NbGP6p2pyS/n0LWls/fas3JwvCHN+3QAfCLHXr77b7u+Pb2T3m57VMD+CTd/HkzllnXEWH
XIHUWyNwwnFTN431CgjxyIU4klxqTnHwjDGQK7WsLYhR8Kv5lz6znnIKM4N7E3ISUmAxI4Q7WVVe
RSKAbqW8yQ36lM5LXedI3QLNbk6Qv7PYSp0DwQ7gXB6SmIq/R5IPkTNolUeNnuEXfeb05bsGp6B/
0ccfF9zIxgjhBC2AYwRzrULjIEbg6F613F77WKRphZp7fEz1ymc2E5TNC+L1jC5/J6+OgjMtHkVb
CkP4lU00uogCihByhb+T5dwxgcfwPfnJIiEBIaWgbZQOO3LhGZzza2X1kha7QEs8blHF7UFXZXRF
3YrrpizMAIje8Fc9562VIzqlQr4Mr6Lw7gN+D9BAjaII6Y+GlEFl1jPq0UdDveOVTZvHxLCj9p7C
OX0T/sXI3P/5l/WHOIeME1OR3+So9Z/D++QZVIbOs+UnvRE8kDJDZAAnXTvtvShc66+bdYMMaGJu
GKI1XsPMfxc6bsyxw01TTtd/4/INRhs2IbWc5kdsLOacrpzeWGBdLui4CFKDa+dQRulawNhqLxvY
Re0CIo31XOhJFB8daQN63P7WVIAm2oFahbXlbO7OaTLnsh6J3JhIgeItjkRcOPlKm6471G8ntx1p
ePcDwoAkGEo2U+rBGUPGQYtJzO0q7ONhL7TcdgwOSVwClR0STsfi2ZCriRuo2kecFp8V2Ciz8cJ2
0TenYYu/g/9chQxOSFDFB13lh5xJlOmgJ7hZC7QXd3mSV1B6rzLF4fPQ++tZPs6Ye3G19uR9Or6v
gFq0g+jdH9/BRs2Gn7KxE0tCjIwfvjdT0hdoUdpOIYGPHu6XJSkrAidFo5Tco9u+QwLktZZIvM8a
i362Mc1SFd87w+IGznsnIucYEO1NaIO7y6YXUfO5mIS73PLNBzS304QM41iO7Ze6ddyuJsC7BmVM
qfKJnW0+ca8FtU5v2WNFqcb4LR9fZYTFZp3CZF7cms70i2yfchA0MH+r323QJZTTu5IeHlS0IBbt
VdakUaUOCDum5OJIjGD83DWusAs/vf1VWWfXGC/gcSpxjc2vWyJIub/82u3Q9lGGfMWn4Z3Lfbt0
gQBj6+6VEVFcr7/X33EAfu6TcHFRFnBA4X5b3BsbdU7ifnSmhds7Bs9LND6AWpZ4RCkB2Ze1Nvvm
r7+cOo49fXSEefHh+GSnYsjX0dP5bTbtTG6eTo7iZP+sFah9mqnGkjgYZ8pbWzvZj3+YqpBh5rww
bv9YvryPNS5U55Mm9ss9L3O/uXabMRdNXZ5xU+9nFVde3f2j6VxX48byqKdIpqbvtGAWw1QBhQGM
flG4RB3+jfxrA4KGpG9Gt68RPWLdnYKwI+9TeR88/ra6dIRlqO+XaweClsB3rnoPoVT+EHOyRr7d
QefhAqC8nfzimJkg5LrnNE2pXplaarX88vpT8bGgpCkWHqk9FZ3G3DKdOfgPAyHiE+VYnpiHpmsK
Q55zR6giaG5fTZbyOvqs1CveqE/6TsohgjOHC5rkvZ93WIbamnma72A2L2ndbwIdrtXNVPD8cGQ+
nKf/8Xx/ZwaLawBaOG77fEF6m0s/T/M+iGKlaaEk+bqgjRbcJgKD/VWs254/Pm4FZgM1rvvhVL8H
JgEzfmfudv4Dw9HQhzwjhGdWLx9+CbnCi+3NwjExI52dRjbHmieJYyChWENHm6kFFO8eWCvwCj4f
Bcj+AsCu+QknbbjRUY65DhweI9XiqZ/poJqjdTOcpBh2WPcGwL4OcUmgsXKCR0Q59EOi/MVBtH9u
Mh2z6sXYaAqN8Jd+OtY84TAk4INFrNhJ2mi09ZCzIYVPywk/HmlYBxVaUZgQKdUSja+TPK5uqHLU
5d0Cg+Q4fZRuCtFDfq4/LXbTw9dgC+gsx2/hjzMvvYuDby57J80cyuOAUKKH35HT8HFlUxHJfbNJ
ntQ/lvONX0HHq9xv6VBue+c+ZooZEOAbi4mu0eV2yEmIvNiQU/TFY7Z5Wurl1N4ktJzObYs9N9ZO
7XNQIIEV05CRhszfCAri5ZUH5t+JCJkufBjtL34NoIkMd14tKa3E/SGSVxCGli+5E8OZpf44QRJ1
JQxF04ri9pcS+LK8zGxiNqImLzvvp2E1yRzosRIBCgMovlLNr5FiZ+6C4zopEgKkTxrOkTARRHKQ
J7ZMz+OQcC5ImHSMJNlHctPAXuVEvhHdoLAuR5AEimtowS181Fd6WwQfo3kchy3LmYY62EnLkcoZ
8NlsloKUP71i/LYE8zcUselxQPWny3zEBcCJPeNbPT3Qbg96kbMBJaeuyCTnybhGTf4I4g9JTgfG
bz3QwRzm7NTCY7gsYwWJWLjj6VGUkycOQx8aMa3+Di++tIdk0zO8F3zTRRcDHUcerlNKKHaRgyZo
niLyYaD08nnxnW5ucv2JJSsonBLy6sPPiZCDNUxU5RKnYgGJJoLlV8x3DMTdu8mnc7kE15b3DawG
FdtjHE5fQd1QSdcdpyW9hBBL2+sOwM8J+nTvTnLhQ4nG0IbrE0ZUgzPwC4xZKR3HwQ+Z2u9NC5q3
2n05+iySSaVlyNP27Zn9tzBYxpzVZ7YNgJHoiuELehSum0XoEVjiOtyZ4HhJMuVncNKrX3/KUU1J
scagxu56FPcR7PE4S8fTMPxKnQ/D/Ypcr6auqRGRx+I++9fVC4o6RPgMebaEzlUd2kvgC8m20ODo
vYRtUGSNEnfFkuW4fG4MuSZgVnbYup3cDytMoLl2dyBWIoPID7uReEw4TK7evyfhODIFDGCDAeDz
uJ89vOnUmnP2jp5smt9McT+QywMUPTc02w4jk6OAdDbEMIFNm95z1tM/2MmQ08naewrOt/GthKvg
zfNd38J6effQvgk+9mZDOaKguZ3L5s011OBjOtcFvRWK/0TvdcVfCw3OfHyF+QNi8C7p9NdnFnWy
MFPFXTbk1eM+LUqGszjcBtDzpyF4GjYRPbtTInV8I+lRNjn3b8IxDyTSotMHNfQbKB4Pd/ZJJlhi
f9mIWfWvaHeco2mo3f6qpTG+Z3yZXD7IhTDMdBHgqRzApSVaD7b9Cx2tOYaiAio4FvJRqGL2c0Fs
f2oFkFiNyCEKPggnDQK7NF/n/n2CVdf7gXeoG0up3ka/8Xtp4kfrsA4uT79sux/3/vQX9YDIEWo3
g32EMoulUc1xaTz+zKU5PHF40XWrsst2rN+9lml0/3zfhiHtCu4PQM2GdiYLwNDbhuhMWtnQzIb3
k1dw1dXqS+ZbBrFUxW9bXSukGKEwhfp9HTu12QSmiHT4tnF6U095Y8IG9hhw2Z9FR/fe1rSZHE+F
QjflFou5Cqn+js6OFKPxmHJpE3a1RAU6zY6pVrfozPQzjus9YSTfo9Nm2x5GFd+GnU+xeKc+GR2+
WCpjGz+CtcPJwv4h/H/bzUcatgQM0qesnyTdrRLiIPWut2gMpBFG0ewQsmXx1vUZ6WUe+hCeJr30
EeryqpcHmrQvPy/3ugLtJ/Eu7MFANpckoepIRXpGoZYe56U4rVXTkhUPThotO8qsp4X7SDbSM/m+
jFntsNNWrqmr5fIu2/NOm0gZEqZV2Q7yWkCXsH7GoeLc5/k78qZuWjaMwsF2flwUNt+Nn0cEMSh5
6ELX+x2XscnG8pDe/OuWuukEoV0etfSSBXqTqnNIkBa8+xQeu6/toEY8cHqkxkeie1A75EPsJm+W
Wa4Oh85VsM+aS0S8BJ5guxVG4T2z0acU1tO90/XhJ8DBFFP6rgzVpON8eMH6ivZWU8paZ/OTqBo3
Js3dw4aWuJfi14xvNBzb7kV2UBE96cgwi5g0hW94RVd2i8Qywqo7t1YPhZIqj9tn5/TXofDr1oNO
S10geEDs2J4Ws0t8hqt5LspQN0nsuU9hbjgQxY4vIg+Unwhu1H+FtyjrI6hmowvu4jhg4Llirql+
tbjXDhnpRvR8sM0prbkcZ1Fy+tAC3YjcD5LMJ3oGkrZGv8OhdRXmDbsIW/qYqdugF+/SChLfoU0H
LngLkD7qUZcJgsRhzq5HrfFYy/WobaoqYqZ3KbBBry1/yjfJ0hObjl4ereGMjj+VVFKbzC+f/SW9
PydXUsXs8xwDX066q/CbuuP7HHSZoFAQvRoizH2qiuVcE6fPOULjhJKOjbbPrEqUtZ0irEBl8k5D
EpMqBwFjpfWJyOl8MW2gr+LXrJrW1KfOgwpvsk5TX4Rq7ZQ4lugXfneHmXHw7Y/iGi62Ea5RcazI
pEO+87XcebjIRjkReHVInpWWNOpdQ29IR3bJl5rxkwg7omC1kf+g6drYVFTfLcWs8A8ybaNpZFGP
O/txwf4e5magbsHy+XTmXYelhYxoPD7sIoPskcgPfZrqp0Dy90AdSL1DvF9iSGgAzjOwDifbLM+k
FX08dDtnRB/UWct5ZxV/3bVz5DAhWe4K3qhrvfvR3TRBGg/TMYFph6YzXXLgKc6MJ0IVnqUc69K/
41H8bU+wzHH8UeookkaqWun8HXJPybUnh1Acc+NG6cDcJh68ENQG1J0KTYpCpl8Pbqr99c/YRZ0Z
dAcC4aMhL6urd5CNWCJdvc0QdpVsnY/x9GmL74Q+aHpNOamYH34HmiQytSamBy8NCgSryKa/GJwj
DkFVzbLhIF8gLIy6GJ+0wNa1IaMW0SucSa6ACvuzK+1TrtHe2Y32w7+ozeXnXE6C2a21W+u1aHLX
rqRI6cn2CLkUgr9eBFOkoREgZAh1IPyK3eefFP11ZAKlrUpQdAKHPt1mKhevWWkEQN4WekOOm9pr
UiXUCQow2U2QqbrIbzg1TRjYxUvp7rMRA4yMqTGfDu2AvfTTtPqOugL9qHsOB5ZwYf/4QBxxZNnm
fbMtM66O4xI2HXiE+i5peKi5aEYqvpvFNR0cfKhPtajv6GpxFpduUuQy0Bz8fCPIRlHNEMiT5IV8
pJYdFJIVo3RgqjxXIeoyMVtgLOy4R5+/FkD1FknF/Yn8L58Us+pgs7WAGs87LFBmrU97lrNuDkyX
a98HwEEsuU4hL9Un/n0QemgUqh8dPv1raFG+Oe35a8D0QuHG+ynQkkC8rC472OSMzLqfsDZ/1x3H
LCP5P+BkTRtogKt5+tYpcQCAVGo9+frTTdiuJ/VPZ5LZXD2APBupfUtf5Pp6eDwfg36hJwXIZnzw
7nxyp+AddIgHdo4bLAIfkxepbTXu4IPAGk+DdmxbKgU+OQHHXPZ3aAX3MKN6Ig1N9KhiOtCH88IH
2V2QY6OZYnaMNx4jsKW7ejEouv060Lxz6GrZOkcnouaGpx/uEptbnQbLg8PfeeizklsTt2aXRfFP
TribcWH9JlqYQU4pLICwqBDGY9Cmr9RBumMtkGs6ybnNrkVpCYyz2XQOlyuF6DdOqEFRKeJzAPgv
/wF165TPedH1n254o+YfeINr3bBFVIzTP3Gr5rpBddlhZjciNbGvXrgZhybbxuckyuhQDFgldEKS
JljeZdTtA8XIbFjLz8e5DLMyzIc56undERnDJfjOeqwWig2BNBohLwhLMX8veaHbWVeQpXu4i/BI
1bcx6Nw+fToVH9qi/8Q00X27LvK5fmRN013lcxs2PbWT2eLXr97i1FL2Hm0laGzl9ixhgow7nEnP
FZiAIMM3hIh4SnApr393W9EDtTKkWzbE/qceKkfwSCuoNwItYcs4gqYon9aC3Y8d+CwJm6n4jsWA
ubz7jhYYBpt5cMb5FlxAx5iRJ0pNrhR0zn+NOCcVl6l49Qw/PArSIM6ie4XriRUpRXS9JwRUxPft
UG9GuD8O/LzKMa4+GOdNzjSsMBabJtBZ2IBZnP3CMv60uXBYsPELv6sa4PmIqCqRB0imnu4xqQQi
KZ+2PgR3qjfIUnbTI3yzgwkA0AySCxfPOq21vEPP1mrTwsJBcIT3RtWKOesUsZetPWp36Ee0yDsE
n10Bgo8QfYyoR9yGU908Uu/7BLKyz4LB/Y4SfTsr1EWo9JH2AMt7HlxB15sHap/+a9aP6Nbxc8l1
ki4WZx32Sszpz3+7lbiswRpqSoegLKIT5BVjT4GApPYoZ7SvizXrziC6E2jQuItiJhedCcV5r0PV
qF/NLcJIgH/GN/810f/q3wN74GO+q+Z0n8p7LZXaAMBxxJe+OAWV+5wt12MOKwV+AqBz5jTy2Tr+
DZN2RBiHvlkgDTW1hKblzFgbb4rxkzu+wMzotr+3/7wcmt+ewIXA7Eh5vI6DQqQ35hfkovxZZ35D
V8BZIQhCKNUMJBZVrZWsVW8IHmlEqIndtk9h1g+5bD3pzOjnOmFG8dL1Vfy96KlCTUph9a/l1oVe
HnzFkctQNVCKyDw9oB9lvrNXcEBd2nrcGoGwIgvwS4cl3lFIqs7Q5KqOv1zX2c3+E9Kf67uR/Oh4
8uPPIdUIAxSfdNFZfJX7TTClYm3tcHPgVGstypF2ys76iCD6AERjbkDyD7vib9djUondC0qGvk8H
+UIiaY8dhkIdexzAZBpI7JBnsRDRg/VXUutiLa+PNd3NSXzvsNT2uXx4E63y0d3iYtb8YN00j5yn
UUqkYmjEPrumlbAiY75an1JodF5Ovmi0/Q/o07CvzQVoiXB5oA4hL/jO8dZ4S1bUd40JxsvFK2T+
LTjs+cKA0hk4FmEIKUcuGgctzx2sztRj+iVSR1Hv4/76V6E8aC2eriw5jMgEbYePDTTriEFB33DC
G0onohnKyQvK5gl3pHU19FBRFpfg18KawrUsEClqgoSZRLl4B8DO4/MtaSEztjouQi29a/BqLnDp
V47SgKx8uN8/bbLsrbkkRYwa9j87G+GjA+MqG/Ny9e4E5R6lmffxTxBN93VkK4I13yEXAT/k29n+
U7AiOeTeZ01nHsPGCKYJRSpWf+Kg7sqSw9rBPMQfk//X4L/XrvcC2X0+gOtOwXD4jPYdNf9uhxfk
IZe/nuAXP5GfiC6c77V3/ywIdg5tiMWHrEWse8NimSSeQlD710m2a1fFFOCE3PWFIq8Ra8fotOKf
9/l++BFO3F7EPIlhOswX+ncLejZzzfloNNzGXqjIdE6gRr1j22l3hP2VL4y+3RjBCGYihhQJJrwx
0qHdyUKJh9C2/zacs3cxFUEM7WCUjbWE9pFi7Pk4b34GDOyx8psNp9N1G0kwqDzY548zPDagaJG0
7CGfvXVQ+yPtcHORMP4TQ3KVByP3jNYSqhlzLhc7jb047nwJP2Os97c2KWDnaacnrWVPVS1+EL0Q
zZ75dwxPqktZxI0/Ag3Lm4FHhqBp6B+k32eM2IEIcmjXYF9UYj9iUmmJAdw07htctLCfc8DFyRpd
ZgW2kaI5PX/8hjKhReQpfoIO4Ocd8b3tIzcJr5Aaz4NBSw4gZmhC7S3b5wIBKUKKud3fDkcj7AG2
/8cH37/wGQeTv8Gb7bqcQeHW6DPQtOvn+Ufxuqh6GN8horAqeX68tnjjBv0Mnjz3rX+eruXLdPeo
rbU0TIczdrtQn7/o53dzrUb55lHrBqGMrEcT/I/rCH8rn9OigwaraTP2xphDUYguc8VD+3n1Y2Jy
YjgxZ05v0XqSlVsQ53lHE8qsnjah2uu5rT1o9Xy09U7BvC23EH/M7JdsDvc96inWzr8HmXQDe2Tz
Wnn7Dttj6rX5xRCMaAJt3+KAxrAtM5gUWrKbvM8bWrXNHArc874h7lFvgy2Qjd7RnnwEKTW5A5MJ
9SAudSQ5k4K1t29TJhKSue3QOiNPVvPGfnjyPKz88LyE1JPlzUXeHkDSPmdzPQoI/vbRn6ALRTmn
LZXY/NcHzF9auazlsg181GBZvFDvckfc1LOdEVJZeWUTn79xTyGNAeTCeESjgPKC7ekjK+WSMYAj
NL15kPXMV768EMFfw3F729VK62d7WBc9luVP1DMVD0n9bAZ7dCRMOJMGnXuM8XNekEy42tLNdorS
l+YZi35GpQCJra/vE9+cl593UesyB4NOsuYPjDa7KfwwRTMxjY4ZDyatqPwnXoBXpl9Ya6+9NtlZ
Qx7qx+cMRm8H5TCb5+To8JYYjAFSztuhcOhvCIMG32Dlw3xI9kEU+wQYfdRNFPujbr6YxgPMfDfM
pn8uWo+Ju0YYShnlPcSHwIa9VYWUeHqJnRSbKfOaP3l5Fd/WeTHSha/VNu0ONWV5pSV5x8+X/47R
ZnqvpHmCU6cbyxADcaqx+m5HViHa4/XEVkQwTNC3HX2tIz1uWF8sVV5HRN6lpIZ8ByuGIqr9Pfpm
sHNhDWK+Cl1FHTxGtosPU8MiWh38jjAfEF/BGCHgXX0353+fC88DOuEUMWSKNQv5L8ulKwNLWpMP
alIZvBzIWM9GYPtQyE0pWzpu/yfLEQF/rvuTTdLInGybCZ7w3lFUdofVbUN15tWL64+iN/towyKd
d9RfMDZOmXCPeQyDe6aYxCYt1l2xujKf6PZOdoTQuHX0rGbaQy+FukBrlY41NpmmeCUcTMxs75Re
xrksvV6kNciUkv0FRBhCMY0F62qqfYDPvQdfW94bYdOW+ujmukTEtDzlojPQ/yo3JEWcZyWhCv0H
H+KqqCRXWiTRmk/0BRn/DMGE0G/qxSU4z2gpke6tkaldYxRtp6+C8vgeisTOlIHgGuEH27ETPWY1
f5BPyDBA72pV+Oxx5fxrQpE4/wLLs5FVnFAvX3801+umxqNNVLBaC3zT1T4Y8aOQ1RUpj/dV3QNk
+00x3Y8oe0avzWX42uSaaakshrNLUN3Ny69azBF0v7xta7YqNw2nvUH2oTM42hc67Q3Xi/NrDPlQ
5Sgy8iVFOLbFC895CwdkQ/BE2kbCW0dRi655QSGhs1t1ms2ifxliN+K1tlw0H/gxEeAP/mhqSF1A
ozPnQNPRKPpmk//fxBbHH0Zyt/QQJJMJ0RDV0CEy5D1sId+jcUAmRWTHgBE4bsjWX6IKSs4z22m8
FL5QRtT5+/tprQhTfsSmGp9EgGb0lA6uZDgxUo6RCVq8xeDyESsCm+u/nAAXpZ0HCA1/EG3/KjH2
jH135+hl1KfsWTwsnObE+GuRIyZcBB145k+ZILrA4BDnaScjS5+s/IJlS8HW0g5OyPDFokHZ/ZR4
qvAmTZH4LymbCT/MAZpBnTU6CLp3pbhM6VV62wUWTUxKjaG/uwP+IDzgSkYg2ZOvIwl6nAXUCSRN
aUdBoIfzy0pgISHRxxK94/D2JlgzXMxKRChLl631pEWCAFXMlWaoVfxUMtjLgXBvyUdKatcS0sIm
HkIusoqfDo0vCAPl9gu8EjrEejL56y9mZuV1JsA52ppLrcvGDqzL1RgmFnlkgG9QpnRX0iI9wFMi
TG1jHNDa1Wh46G6QDWrMYUG1i0EW1FLRPDsdmnbfF4YjwNFaLXVlBu26idRVcdPTjiB7yzTvInvV
6xFHs15ljESAp4e4mUlbdT68gu+U/+AeH94cZ8nH5yNikeEl6vpEI926NwHdQaiti19ABWjswz/A
zCSohhnwopQVwegUBqO7wSgT+MFsnD23SBl6hNe8AFjutdvgyOd9gqnQOr3jyo5Wg9I7rgKKMiS7
QG+Iy3XGMlb5BckA2r3y0OHeUmeXTTG9uS0gz1iNU6rtiPVBT8ttLQxTkxNz8aZEhybgbzET88It
esxaTP7WHcRaw1nlT2gAB8BMb1uD53BCwEFfX5rw+rGQQXnqgHlrI83X9hhWDZI5Ho6p/O8yE0by
x1c/VCo1N39ygUbSh/rn/D76P4mUlBQa7JmZqNnSLtsra+86xsNGkmMCWEJTPqG/0D4gdKMFhS3S
voF2tTHnQDEj6TdBhZCDpLN/6b+P6QQwY+D2j4n2H3OjRD8F2PpL/SuKBK3VfETAb32ejNnKVTm5
np/6mKZc8yfEsPS2fZMjWlkTb4SMn/KwhzGUbaZP/5u3oc+9S5vgn2w13tkBgiwIPaRM3PNRRbvv
Z4ZuLwWORt7A5R96wT3AGtNZu4+bY8EJcgJ0WERa98uLw0pd/dRj9Cf7eTCbaVaR9k1EES+UxwRv
sOaGVhLANQE2qelzFHKLxyHH4AnLLXd6VnHMau01Rv7Fqo5XRIzwAXXOBr/9Fc30HlwnLG/e4XG0
eo3aotDeLnJ4htshKPqc/KPR4Gmi+C1HTCpuW+FQdaFkCoJKHmxTWt45Gr0x9zHpg34b62EwwZpA
zoammuw48wAEeVxWKYStho7ebmkxeQl9KjYoKtkwcRyQ/VdTPU16nPKrEh79xInyeTGDmUGUG+iK
SAWSbKj3BhZ4dhq8yQ99iJgxJr721+EeitlPUkM1L8y/AR0NmxAlMPeKDayKDKmaJu6UWsPzNBh2
J7RSyE7rsMhRZBiZTMAMxJN7e16ZMkOV3AH5Nyre5n9DZ4l8baMU/U9HDenigPE3/7DDzRKZxkfB
caO29k6CchIMK2AEuEUuOE8L8fZt2rqrY6Hn5R4qOVcAGJpHA8L1uBUopuer5+wjX621/XRpbHK3
8O5vWgGyod6U9tfZh26y1Uf56E64BGRAJqGHlNYanNcD++xvMsQaTnNCP2sh5GayaipNBxf2aSh8
MuvpIanPg+CVBpPab1Mm8cLMEe5MJBmv/uDLeE3WAbU6GewUxX53st0yOF/wlZAHRaii4mbt6lDB
WxCjn4Mu40Iv8Ddle7AVNbvoEvb0CeKj8cax8QcpG8PfzlspBorAC1AMB9u9+XM8fluEiJSc+Fmg
Cj3f+0U6wYXgsKB/XB/MqA2rkngvQhNuD/ZRzhQ+lTPUhTA5VeRIZ+gGY/MQb49oNpS++4e9cu+9
nWymP/LdxzgXjdiaB8G+txnti7727ECEc2TiNGQutTRmrWPTuCCBGazD1P6OPlM815lifQINeg5H
LdVnwRAhxLjSeEI1shtjBB9MgvzPTDjZe2nseLop+jgtXK4FJka2Ir0Z8Vcj+DyE+RzXWG8yxMb0
iZwZ+V1OCCoJ9q77egEpTrC2Bu1Jg7apwVVjf5M6YkfrjPbDYat/V/MRaSa0clFAvtGD60BsQZWs
Hx0laKYPoR7tkLKT9eSo0QNhPNXnK4YOUyj4O0cufwNR8sttpWzKV5ryu1anfWbokLABXHAcrhkB
HbXW3ay6B1OST9SBvTlqu6L+SWdh9gBMTvE8oBgJgmDt75H4jr5D3mf5ZnoLFDLfm5P1RIKem+Z/
hAGJwkCbAknvCAItgRtytXELo8/tGSw3SNJCy7HGeh0yc9e7IvfeJJlth8tSMu+zOZ/56PxlYkJF
rzXJN0aRW8Le4ZBEJhvdms7uAqAB3yjE9z+SzmxLVSsIw0/EWsrMLTM44Dz0DUt7QFQEQVB4+nz7
5CZZSU7slqF21T/VkUuPNC9YSLvFtIh4R53mIH1Nj707v4a6L1ZCoTV5o/SQxrMPCpHjLUIxteNa
zFnHpHjxcwMFd+GJ5jIRoDln655HGsVx4MGOx1snb6AQ/kE/7wNiqzJiQ5g65YsfeDFWcyFzEVuy
PqdTNviyr/AZ6Eg4ZOOhhM1iSVCxmD8IBdCcE1K0dAI7eZUDpL4XZ6qjCrFfhdd8F+DCind7TzQl
mH6c1oWu5T+rNlpIi2kQM8fnb7/HW2p5eRa+HiHQltavbsEV7cmvkLsbhP+7w56q+gygxol3VTvP
ZI5SUmeMKn7bSH9i7mNU77PYVF02UHKaCqqOphb7+YEMOVebJKydG4lSS34Z838kQns2/GM2uR8x
cccFboNEYtiZbbIvnnFevMayr0hzb/Z3vlUhm20ZYHorcS894dbmFeJFX3YR7ake6wa7H0VQk3Lm
jCd7Sdic6d3ZxfFFUlVd4TQAUxA4qRlwMiS+/m+1CojAmYMLHBB6TLahUxhbDGbjimweh05V2DbP
PXkdolNbPCImpYuTn9SgVr379DpN0R6Su4LVUmh1r5H+VWBtHXGscQWokbQRNF3pdkeDVYFwZUQg
+PSuM3ECnc8KV0kYm7SEX0BIx8jlerHkB8N5QxcI7NDCpJBsx8hHLp992XDgpb/k2oxIy6H+xBHv
7Co6k8bFQqTcf5z/YTXZlhc2xLDx2lOtsbSIepTou/OmnG3a5Zk0RbQR7YrSBVTJPo84iGz/GSf0
myyv7H3ve0H1d1oaGP4EFQGrE2anGw4Q/gRKgmM9qalWqYslwlnwgI17nlAgH6gKAYrex/FURxZU
++wKmeMRQ1fDzjhAjW5P8iTh4TBmKW8izxYXofGaN9oMMwDD/7gpJJzTIe+/eB1OQRGxT72kVyTl
UXBAjff5frkWCvil5ha3GQpkze1fW4QPcK5k3RAKqayf3gfJ8njKX19+eo0z9FDrvnNvxqZlW5JQ
wcDEDStE2tv+6sgIbFB0sKiDBU+Ytt8xYT5ochDa453SFJgYHPJwnfw7UPhLRLvz4a6JvRfl5OfB
7DCb0f2MvAOip45kSG5tDeBjk73DlkX5hniGOcuwfYBtj2aqxSsmon1Ekt1TjMNMYvIOOv0cGQ1v
hMCFVtEMHviLCH/hq0JdHm+w8qi75IyR1b7//MMZYNUKLxWb7Vo8pI33+p4dmNgQqhxms2pxWRxm
SuJ+gVs4PPz+0znzdDM+z0q0TwrnWHvCi35/OGfLHjfRPwnjTKQT8VVLWsuff4S8kA3Gr8beplRV
G70xlRfOTyRlvMnZtsUGmO0oJHxllTnx+vq1jue3BfKQ+C/8oT1uw52FpMHnA9HhkkuwNOcTWvXX
N+4JJm+/ZR8pSklS5mnhhUqzQUPCUH9c/nRcd8Ri8HZatJt1kegKBXWY8lpJ9uQvS5a7CjGxYMjA
dRh13El24RMvY1fHspwUBaMs+Z9cxDPwCaokJwlWpG8Im1/0JXv+RsDEUFKk1jJCQ6r0b9HqCCQu
JRc54uZQV94YXjjWZojdeD1p01SOPvHAg4pSJ6l9InJSzCkUAFGjInvB3g6kvdeQ7ovj7LkklXPZ
Bld3hcTC57+C2G75AckwbZfJLQYyJtl0Y8Zp0IIlAcJExKmDpntkp6x+R8kqYikfR/dCjwJVdn45
nhlIwMHQ4Yky+CWWZ8yQ+5G/ywLkgN1Cne0FZBjQPtF5JwQwCI+3UBVgKGfVoLSG6ElAuug9F7hc
+cMAjz3jN/hABesJbSIU7yLbBsDLjvJfESGY7kiS/Yjv7isYYpk5B3jkpOFhyqlGbvqHICS/e6MZ
wGivU0tzbHYOUYo6fgU+7J8c+MScIqggxJHcUocGf3pQvsUComQjsMME4MjfsXSBxa4B5sD3iqFA
MFjc5XTLmOWLGo5dnHvnV4vkC3k95RRDbHLz/DRKgVrw1qwA8zqDg351F+L7Bd+03ouDp6FlTHfc
APUNJVIEuUewnDU5q7qYz8lseoxdAAKuqVj3AXYiO+0cXYuIHeVfHsS02+juoRbIG0Da7AoYU5O7
PPIU9+Fq+/P50wFNYay/c90lW7Tev8pqsWCRTWnvXzYga1QnESB7Byi/p/zqbuD7IxznQB/R+Mxj
xRTcBv0vozCRIhywIEJpBOEnV3SKwSqd0oR2YKba3OajhG+KnDFP8wDVw8AoCFxtRE8vsjT1H1p3
8ZN4cg9g9FjXFlPTDj5LJcBs980f0wjvFACsOWV59ovHgXOOfBRhWJM44kG7m7edWzaElSjmUQRI
z3tyTKhejyTxwSMFj1yeBCoFZBNjgBPla/V7KSLUo1SzlPvBvPJFzTm45pdhV5AoCciW+CCmh3Tz
xtEZT6e3jUZvY9r7NFRzdxqgUg/6H5I2Ohu4CFRCJ1OU5wJroMIbHeCHQIPhCrpo9Zu30EWFA2nx
j4ogX5ZRUd2dc443TsCAaN5VAeNG+zf75U2BWaP9Y6eEyXtP40q9hGtJ7a+KKAAeOAKNV7+PPbwV
wxFHuPK/oB2xpP2SeENgGkWqGNk07TKyRoyjUB98o6vf8TMghjQvn8rJXm08zkSeAs5DBsp1XbPW
nuv0SHqxWYQoMN6Uk0X6Ib45rhBzVivGawGMzMRA0FP9/YF4Oq4qn7TfKzFzyz/ukih+5q88sFfJ
l+LTclVjj5mPypf4UnK9uO6kQ0w3Amg7ovDYgY2BzI3pTD5rzLJ7MR9M2Yr4TxTl4bYtOadXQXCs
bO/liMAAxnOAodUq8Oxmai9+ZTQsi2wmHoOL8yXMte9TcibVl5q7JoPfCaZaICaMooeBg5Pbs6Ua
BOUgLwuAkuQcrfSjvngwG3A7eLw2yXlGFyCKwEA0s+hf2G9gl6jbiaQxNj8AkWDTX68Ft8k88mkr
usXO/hWebOqTBXi4q49iDuRZzfn5n7+pTYgLMSAzHyu4AJtmZ9GQwvX8mgv8mzzjKwiSNmgD0G9e
B8ajgFfgCoAuBq/fcQBOwNykecFrwtwEZvx102lauCUk3Kyi1N/vi4iduAqTBG+RCK/NemdTiLOb
x+2y+AIrhlqD6iLIEycHQLPq+O0WmzKfguLqFeXhI3c/UyY6eCBe+5Zfk/ZAzJwv3hCr8fTaPuD9
e9JhWOESfSa4oz1Oum9qYEAekU/AGKqiPBGRbBNr3XCsskuWRZtZqDryqZ2TZgsAGrooC9f4dNAq
CCKFejZBbCMuDUC5JVNqWXjNvTHhPL32bS8oTmKpJjNRzmxGOPPH6cSqMfhWHjFGRu/okS7vzaec
Nr4e/f5iqOdNA1ITx5vgh1rTq0z4SnHbONNmgi4sv8sDxYTxXnBpND2FBwo5ODAR4sDWj1E2Vdc8
QAgKXxyudzbyAk+IcVi4QNlalsJWU9R+O8AGdwyieU4FkVU6avMly34z2zwtr79/a5PGUdyLU9TO
nRoY/ZPXFQ5cTLbMw1uohM+ZNH+F10do0OYWs/HYGZ9rNpfoTtYlpYoVYfpITNcgxOEzyZelMil1
57rO9LnJ37/HvtA1XIKXrwe38E21NZx9xf0utkU8ROruPRvnaO3WOf52KfcbpIynYlWexOzBEftY
KGOCEBA3OEUeimHVYHKjOHsSPcmNMRgb8AKX8L4IntuhDh6+7KVBh8sf56/78GEg1T/gUbLB89kF
PqKOEMtwWD/ZpiU7ckxqaGzOc0a8AYVs6RHVO1Gm9fpzscueKAEBHokKb7r6FOzHy2NxVKAsCW+B
Gn0md6Ti1BwdppVsNsUt400R3M/ZF8ENMB8kURoYvUlQQrB6X0mBtjQq53G6Ty6pW4+3dDEt9Y5q
6oyDDLIMhTIPw5iv+nVbmighal4aweiiUrDmt0ATVgNEKh+g2grALo+Jz5gyZOAjGZzaU91boNMZ
or5IV58yviFHSUz0mZewZLo37c/INuadWAMgPMjsOk+Y4fqaxVh31A0KJJR8dz+JiUyuScYV8aX8
2eTGl6R9PI79PpYmN1pHiAR72DR5fNMJtZznE1pnbSJ7JfGZVkJ45nzwn8LAqZMQJfo7UcYJs+vt
dx8aQDjcZyaY2ciDlpqYwRveoBLSOXTX0XAoV7SXj2pTRedIu3GFZeft3Z+zvJyPek/pfVXySHZr
yCmisOTAg7/1ugupNTSuwjxKU+fDyDdfZqRG7wWQVk/fSjfJZLq7SJR+a5K+bf0Tq0c5khOd62RM
GoQr2up6JhiUUwv8E/1nntkWPnT9h8VKgbmuvN86wSxguco8884DgD5rXzD5BEQ1ezfqrU4fnUt2
JdDAT0oUAJIjWMPPzDd3I2+gBdPBryfSquHMvIXtimEne60Ka6+/ziOPhcRej68UFaoyfbgil0aw
ypZHnMD9Gtc9VZ/w1sVzzrXAI3D3QEGcJ9rEWt++vpUD6C6ecG30r23HF/sg7A6dk2N4/x4m4njH
tpF7KLp4tLowjQ2KK+DmFfKAhowW7mUJQZAaJ83sl1COtcEf7Wfd5BY+opc/YC4nIpFXVPLqBVEU
LUnW3N1RfH8F5d/bG9HcTsoBEPvqco2lVU1ED9sfvOTNqD4g/lPGAl7LuFy596H7Qmyy/tjfjfvx
7vOXSK0iHyWNO3oSBFNMxwoX0wJ8ScdCBFOF+dhN3XO26mCik8+FhHhc6N0i+7Kcmrs+9sXzzfZH
f7y+3WYlX3YgW/byIg9EZJHXkyxSsK7QMhZbnYpX/kmJ5sOPEoNAtBOwEDbEG6T8pXalBCh826MA
IF0Wg/MqQ13NgM+MjpLKrneyP3K71Se4Kn631CTsEm6Z9PjoUflTC7iqqBbc2y+vnb4e0KfnObE6
28vnC4lHOfpbVOG+kUjSwfLPo0bzZ7T2g1hYa3dl8uASXjtfu89utwVgXq2E4DW1IYRVNZgokpRh
oj0iRg+u8xvJPwfKvQxvt3nzjp6X+M00K7kKtrZLIG+RSrTvyOQG0sjcsG34meI3X9r0KUatB1gQ
7Fpf+a2BjI342A42KM7ysDQXQxM8R3B1aAPQMshlcLGAU56JQc/YYCCPLs1MVzZDF1ggyL1PlPEr
Cwiz1lqnu27zU0l1qHbNEEFwG+Kmccy9ppUZ3ai9+G9PsvP6aUkfMBSnkmkg0Wsyn5CtZqc5gk1M
SJdZG963ppoUWoAZqvJoNCXN+UgYcPidUV2jkrZebpWFkzvywyq4IF9BGwELXf7B6bc72kA58xX1
fLVE6gUJCCR+kImGGcDJaE3mJHN107F/SW2X8ANifg0prqcVTAuy2DEUj17uRipW0mGRjgKJqna3
n0PYxu9lNrKVLkKBi25kWrb+iwDoVEAvih61HIYJ34evPMZ8PG93rwXNzIx+sUP1QFHMxVSI+uF+
5NruP6F84rCtUUY45vT1l5KHkU1qIW5G/BAPjF87nlmQdnXxCVk1tmktRyJmib6CsejPeHA1jAXe
TsoqzJljJNXRwJPAD2QTxT5DwGIiyiD32HQrcdKIVi3g8hHv2gdWWD+cB96S1Y52njlPdirQEux1
RMakQVX4t8zXBG2rhRz+pB/2p+wRI+NBxZdOmy/6/H3Ftyi8W6jHVoL47/sSIHBMPZCq97KPrfJo
TLK4Sh7oUj3KoDrMqmZsy9gcke6yAeQeoqHI54QAue2aFX+k9iyIEzvIf9VCmeiS/VgrV/99Y4F7
Bo6dvzkJ6JIm/eB0i+dsdBxCCW+J2wRkYTy3NLOEzGuHD3VF868bzuyW7Afno3lVGqRBMR+j6sAZ
RXrd9y2PMBGOfBazX0Pj+74ZmfzpN8lGM54s/bUtWv+R74w2SrXYNI5jZW5tWPwSiViCyUX+fV6c
zJrj0BsF5aT000NBjCl4WYK6RI7R3CNYR6NyzA1X/YCBIf79EC9Rmn7LO66El9l4ke3z3V1GIVBH
brvjRZJkCrMUGshDJ403+vu45DCSPu+M91f/oQUVxNGE2CeWTysukfw8dOv8lF2dc4cQuNxfZ0o5
bc8KiAaVaQxfrBwqXJrTsfuMG6ffihC1yzdGMF/nwAyhGQf/lbt0v6SSi3vUY/l0XiK1uF99FOrR
VKtDzgvzi0Hq0nl/+L/V6S2RotGch5Tct8oMh2nVUXI8HnFaEqgijFPshN5osssxiwGNKyAXwbsg
ZStg2On/xkkG2Fa713r54ZnHU354TeR1gR6A1mP+CYeI+YAVnjsatqTcvnLIyDwuQpKzJi902uDY
cfaVLgAxtrdAcsqZOGzSRTf2QM6vhML8diwE4HrBCn68J2lnDXQNMlELmGdAT1LzcPtdbvMw3qfD
j7oyXJTOpB5pjvRwGtQT/mNmvrAgAsSBfnCtN4TLpydqRlkQkF6RCxXSQN0xa7rmjPArlk0tMf1y
MPyanlkF6t2TNjhZeUtvhM6kXrHPbweZBtjofSBfTfPq6DkKLbL8f40JOzKQiaSReXwDGiwaHj+O
mMt7ItUxp3ZPJit8LfzthsApZVqcuAHkiJEVVhSuaq0HrGMfEbyez6+b58mMCyJuT8+vYYJ06vZF
MrF+Gn0cpu/iFsgQGdW0l3bK09MRhU3ywROhn5uK6BLZg3Ej14hASjmy5iOM1Xt5o2aueAeh4bOw
oWzXavDMg2pSIY+dFcFARpK+A46C68aLim+D55/iHl0IekILps9vXknMBZTxmnKJrXD8Q2c+vgY5
0zB3oceHkoMwOdr+4qPTGybS3MLcRkuCXAFlRIiqYVP7I3BwgK7v6yabiFNNeXEKixk5/XgfFrA8
Im1DFjk9vzwbxUJ2NZ7Kus3AQfG6B9lSmpfBa00vIy4rng52P1kNbUADi37I5v2f4Z/NRZ/I+jnf
sK6hjcujPunXsCQw4K+4C+l+kot/k4Rfe3ufmwnutoS5UdaYxPrSz0v2934m2gy2u/aGeUFqvLIa
3lM1qiYD0Pi8vAZ1u+AKw7SPuuXH9JkCLskQ4tScvJSFSR2mD4Gp3an3ADv6xROo4eN7tCTTeMax
TV0UkzJTin+b3PG3IX9H10cWy0zz+kPvkiiwfv1mPm4AZ3ByR1+g/hXZVDxl/dUT36JbSELdyAjA
EhHK8Pb2ZSItQ0/8w+wVciQiBoDtR0GCdgbYXX76ylpd3ujQd2DqXNHiV1u96Pe26HZM2zJm/BBj
/wzSI7iM8mFqzWJwFM0Fofjs+fSR5jACa8uP12yMgEEYJbNBqhvBZGZgEl3ydiETULSIOOSNeXwG
ij1gm8kpLjWbQKQ5UuawpKUKHwCeBp2QXczOz51kbO8wclmQr2ph0qbLMP9gxDTiTn/UWKdPBIg7
cdA3LGeQ/OswJ3iP41RhHPlJ7yxytRvIO9n5TDMaBQ6K566QA0u62xJ16DMZFd773yGFMNYZBS+h
kGIQMgmcurhv+KEnI5bG2BjUiAcRfGYs5dSFtIcn1y2WgAFv7xmXj+B5GiD2gBRUj2vrKUxVTGLh
jaf238DxxwGpjqPXhdnCze9hXsSmOPZyTwFFU1l+Xi1yC4AZReWM8KJHxBtMRJTsSRb1/lFM+Vqu
LALJSlxsJHkFl6N4tZlufJVF5p7ip5r/ON6W7L3CRUyUYb+9bt5/xeAAaA+ICApXU73mEWRITwBZ
wp4lr1s0soMeX027462P7xmtIeF4iErrDgRsPLiwp8+PI+AoNN2YgH+fWSQhzugSpXNeqUu3r0+V
ZS/b2eaNn7WMPyFzxhDmS7ZU5ffFq5gVN68m6QxmmNnI8rKtyMcCTficG/jUglu5fPhGjR8+/lyT
241T7fX+fTJrtsm489Nqy2+nqu6ghNozeKvMEzC9Mi03Jo2PYxFFQCOC/dZYsL1eJ77bZSxnLxMP
8PkTIR4l3fRCPjgirmsbK4jy9IL89sno414P2fazb4g3F5mR1VpiVdh2iEryynj4kowpd6ZulcFv
kOSiEahC6XTpvSt9h+dk0bW2NQE5iPl1iw0D0BTcTQEvfdmjRAmyNATYyRABZ8d3C7ZZ76mviCCI
IiQTqJ7IimtuADzW7fyugsN3rfOMLz6zxN3AYWEUqJBOilPgCuEhYgxCJ05EnOazRnived8yrnCH
mwRQXJM7SjMf65yCibpJpyat1hCKW2Z3zGs8XIc+VomcLU+MGMy/ZF6KcYdWHB6FyRYe8utX9T7M
JQPrkskrioVqeKaPI/6HfFnjpPL7m58Sw2pknlEtLdjun3Q3njzYxcZjevtivPwRGLseSrPrpPN0
QEHs09MFcsng8qfFdzSAx9ep2KhJPjUsp3wAymkrwPiWbX2rD7/Ox32tM5szA8EEFzi++iPyAYVW
iy/KTvV/NoVXnwzxyD9Ro6kojnx4+y+SF8jK/+l6krOgdT+Go7AEnm0Jkfwg9rX/ZpzXekq54E0K
x/iSTh9K9Nvj4CdS/lTzRgYrIE4n/+lAaCgDwc0jOTlIWemORGF3BUo9qKB9locggLoL8wIyNwKO
Im4CU9FhdJR211uo9YRYTd5uQezrYYj7H86JV0iMe3XOOE7ATiqQgzhfLh48+X3Ae/VCpQ1o/vSG
dFk//LcFPpIrQW0xVF+8F0tIatHSKXpYCLpGZVvK1nptrFA3fFCCpndNdMIMX0haTRISppeorO38
j4FG/6Lgqsu6dvVHQI7Wu/y1hnk5hPqWqB5SH8Pax54FkkcgxsuPmwlu2EdkcFdfYGiMWTwU/ouW
xL9s0srR8U2TAmURMuuYZPQ4FfEPZqAdeIjLVemwx8jNnXMxR49GEyK71O/Nkw2N9BvwEj4xzIFM
U/vzdvLVI5Hm2axk0LLsLEJZPISXw2fdQqDT5fmjv3qa7bqHf5Vt5fuD6ufDy5D62DCIuV1jQ87o
4f7EY0ONPD7gqoZ38IHFxEJySRiH1BnEt/GCGh6iFohKcsfIMYeVbheMGdzwnSK7N0DvFtcCR40U
vgRKhLsYEgE8qQIeyqaPnUJuUBpuCtAvtyHVLB0H4tQqAloHBgKxbCsUITp9TLii/5qU8VVzdgYq
k885nwHtT+8T+XuMt3ue+qWEWuexKhMCwwTojLwTJnIAj3kGltMeLgMwUHRfVIL5IAp3bW7Gwa1w
Kh7yZDgdc5xV2qr4zeMx/arKlJFo8+aA3cpGLMY8DQVJRaIcadNil53v6PS+1QBtYYYAeKUzVnFU
jervYVpQJr4vp05aNG4WsJrrz0poqh9NZHynMbSv8z6Ol+0BhRPfGH1t5tH3BB0F0JrV1B+yL1Ub
oOWbbzo1JjT3fCNjxgBg0B0Hfe2ivpqobl0uzDQmZ8AgXcLWAj5QP5Cm14MwCMIJzBl90W3aoO8l
1MOuTAe3dOHptldKwWXwDPAtGeaaFle81Kr3rkMLtQZSC8SVkxdx53bBnMLkQZxxIAW0SN7oYhsQ
hM2BkevU6f699D738D19bjoS6VBXgKq6o+9imk0pOKuUJ6zf0oqsri4HsJc7hEqTvOwzrwYa4rt5
y6MqowSU7ev279gnedQD7rPjwVZpk/SRj6qPrbGAfbNrUJDldL04l3nReK3bzUOs7PYtolpf92x3
OILNZwYWo2tFomZMCVNilFWLi7f8kdh841Q0119woizF7jgb2tP56ppTJThKy74g5vk7aL+An4/I
JgnevBjuHWrHvwbjN2ov923Nggt7cnj+ZznYoPl7cUdra0ZC1K9uTzmySf1s6SScdD3GCTHlkIEw
pr+8fksOYxoH4p0ljp9VYwXPqCdAMsLpN2nA9tvpGKqZbmqMmseXG8bVYNzbRUkaj60sa0xNY9va
PvKoI5BhYRSh3G4eYMbMz4/w2vLboLaWfpTxtmR5FQ/EZyq/oWVYeqtV3l1NXnt2a3wwGwCyjM7m
K3m/EhAQPBMS6IoPmSBPGCigGG7zQBpWshSmHDlHLXUw1Y0OyCdTcfba1FgyfR/35YuBqvrsHmyJ
uC20z4+lBQoA3BcLEX57iPRODQ2ynsYH6cl7KomVGiXgFo4fPW497Zu4QQzqQ8R4T+G6oHPQTzqa
y4DUZu44mYf/UqtlzoPumDF6ZF8i8xenEgPq2Eepz+aYIJtwAPCgh8Kdg+MT6XlMzOgWhZEAWzmb
AT+ope4DXnY0G/3yW8tx5ZsLvstF4gM5gFYMUQkDMEd0UFQULYHg88tT4d7ARgjHn3MR5eL5JipH
Kt5ZsWBSRAwvdMrjCBS5Yq/p3PrYDZjQQmzkfAeUUpsGqdzJwXPFNH3OuZ4Z4o7u6ebsvsiWihxK
lkCL1RZhI8wV22353ARUrKUKV7hCaaZl3or8mEWZAvcjjnnJvjJH1n7beMM4aKYNywTIaS6ixs2J
KMY6+SwFpNmdsyxC8nJdN78oUNGA0QqI30SXpgqLJWU3o4Oo7Z6cZUETdBtwtvcfoj2ZpNOTDiTh
XaU40ydWGpOGE9cAiqyBjdjG+HMNWsREqD04KzJXjaF/1MhAXvSB5TQTls2QD+wKnvoZcEzfz6zH
5bSGmLBOt+14go00KqbH4Q/Y2c6WiRrcpw90JlXj6n/3n89PGn0n19LFwhWMVFeFXG408mGj57wX
Zm+N3YJvh/V369GUdFAM6qvxIj+XhAtoaxKB1JOET9ij383i/sH7qqgccvrC8KoQgae0U2/IWIdx
nGfBvOu9qlrIIDR/9N8pHD3GKepm47JlqyoQfeIjXGDGfe3MVhwdjasWiYoh1FhL6YHPf+M6nRW/
D7hQiRceHxZyw7l/rtEPfUJuGa9s/A76N0eYimHRwFnMwhNQIBs20gdTjijI+AW/nwEm3YMcjboI
qRzb62WdzmGYjNE1IsCgS+jtz881QRD0e0/952z1XS6UuE+oXmk0ikwGCCRFoyiHvGBzMgLvPhmj
8OR3cmXD7dYs5Bg7UNfo1eDlHCl8nrQpAOa5YmfCB02fTG62Ehc/CJNQiw9EHCBy1di5fAEmNQ4D
Ob/900U6fYtE7Roa/9kFdTxCqxU/jz0qm8F5EujiQ5ayCWpDf3cpozSq3v5g+o8zR9KjuwpG4yqo
WvrI8SVZGN13q0/pXKxrbG374ogk+IYmAT11jX++SzKPfv1+op3nCv5maB4+BKa2zi2CkCADKkH9
WkFlxm2OlJ7FAEM44iH1TWR2mMvIqp0VtLLvjY73O5AWj9LP3JLKdDTnxbr4fjmvgeBP3+IWUcXH
C5ICNHl5vUXWUol5s82kzO26+NM5AlrJ11/OgE3QQB4p0+XQqv8ywrzav8cewspyfgX9WgZiHVF1
huGAa2okkSpRexxOWUTe7TimD0rK6LbIF+ah4YSgKaBFhF7R4vGf8sczV530Q77A/lzvssXwl2IJ
BJGOUSEXG8J+Pt4YOqzwqyB3R+QT1rNuJiPOU0jYrIm/wEcclj6pMrNifYlH+1vCjh80eea+issk
Jyzx5vd7BVQZZO/mU4gjw9U9Np1MyE+YG5G1sBb3mbliH9qVEAjcI+SRbYnAaemPWCCZk6yXC0pi
XPqV7Fc3tzEBSP27OnnAMBrYiudjwr39j8dVJWLMV9Anxz0nLlmBTzAZtB3zG0e+6ukt3IrfEcCI
FfnYHseY3bOpvL78jZfKkkMQZ4VXe9JXFyMMvk/qkHO3OSJcDmXeKuSoG/l4bxz5KNWOsdKjem/M
1aO6qEq3A8wBJp/qUxZEyD8N6SWwoIYzSuRETW5T40tjoS1iBGn7iYU33wqqeTVn3GSzzzRFf1RE
o4O1bKb/2hw02gppkcRpbS6hChs2eP108BiiiCyUIi0iZgOmkmjh4OI1ySsoIMguXunXy+zwWrZJ
/aVO1MlrdkuypJqNJvK+WD+WdaxOu/n4VBydegVoG0vxcGo2w66G8D2Yh0q3P4XLJbttYKAX9T2W
D1xP8DjUdDT0vX099QcZWPT7sstpwywnnTJ5zIwVCENF9ywvJCCv25YTIqNj+pUXFJs1SSF01Y+9
AQyxgG9Xo/v+er6cO/4ZrUMXD0vc72jcB54rnjWfX9nuCKMs3ZErxRRM2c9/is1l1U71g5lAjMFi
7Uwy4mf3ie7WQk6xUeZyJNZw4O2MdN/0L5PXXPct+jRreT1pqL3GhJ5yF4blDXU6DfGu3OSUt8v8
OieRE1fIC/d67yrONdxKaOGJiQvqWfVrLa6/Ke/YVvq5BxKh59qPNR1H98N4fT/kf49DdRgF5hZ4
tjqk21Ggz8CHm78LheH7tstxK2a78RqdLwOOBtLV2vWh+6743+6HZzgcjZ/y3KM4JGpydtnKTPo4
vUhJ195iR3a2vv9m64cqwvTypD9n5IqdJSSPE+uYi6C3B2DTud3ft8bCiJjXNFdmIWwxyViOrCV9
zAoOGtTp7SQlj43+Jz9RbbAXhq0ODQxUuRSbinKvYh877FgzIzSk2VYm/exjjVIP0RhWOcRCKjkK
yD02sFVq/JpqBwY+ITkwg0f0/mNLBa/V3zXKd9muX94PD5yao5XaiM5JBQ6tbJnbvSoR+qfum7gq
kUCSJddAOz73lquRqwFpdeWM+5e2I0W5SwZIkRQJiuBiPZpIwMudwa7na2BFOcWkD9uz+AhKBkB1
RLrnYoTkdCKvJGjqx6E+MP3KlMTvtpnmDypGWGixJkVjskCp02rpqo+Iy2lAdlaeNpo8m7npDIZn
5LhNkBEGb1oo+treTguP7k4tCLuBXTIt7/BiKgoI51sKAydRwizvM9s5jwl3koJlPaaSn5/NIpT4
hZrwZ4QUvxEbJcmfGShPsNZnIm9SD8VBIB1fxFG3LlfHSsN2hI2ZlB3p6sFbM4Y5BVgjgiNyR0FM
SuexJF38Bk1H5HaEy5vraTrKVn/Ridj9G2Do6V+sifRxO23Zduj9kpt6fpLqwcvh37nqYPljgHIG
FqAPafkEUANGaWk+6rvLSXSLbhdX0idS0ETMD2Pv8/SbqHXlwx1bbjMtUgayNmrAbbzX/J27bMEg
LA/uhkGZMjJ4jCitO/zB5U8VAkAuXw2l84NSqPOJ3M0cQnQt06v7uC2j3rTfVWhBtf++SLsiLBI9
jse6+O19Wxdn2DV1T8p6m2WEB4O+Aen6/LW3CdntbhOGs/wLkJTHt7+E47GTv71MY7Pl8oNw/BOA
RxLw0p3ZeHNNmnc4nC9I9tnjMrs3kxTGBIbnPRvCbMmCOLQKHRwMLm9C3UNWCqP/gHNY8UOEn4DK
hhSMzQ09OCKKSSCifco2pVHyqpgIrkaMdnIE3TMrSsAFJv+l3rIWyXnevfz2H0nnteQolq3hJyIC
b27xIIO8uyFSWUpJIIcR7unnoydOzJzuie6qLAn2Xuu3C1YanqQUeDq65DMsVK+oafzHGkFLdYuh
A6Tv/JYQPkJFqjeeV+lvjhp8oywJneoXHeKzCcSPU0/EJizZiW4hiST8Aa3ulxaz9LoTSX4v7YJz
wFjejTDb5dzjffgkHRX9BItB0I/5MkgEn/VRm2c8kxDsW6QNnT6z1AQOmPiT+33e1HNZ8jnGK4k2
6LlSrm884kdJtIOBwA3Zw0bwnXXrnq87omdh7LkDe2Wr+9Q2Kq771UNppLOOnJlOjOeEffM5BUx4
vbxenMvuJ/583S95lyvSPyFtyBXu3Ke4N1MiWO1cmHy2mUcON8pVTkwuhGdSdLtuW68+aFrMyALx
mHXvUICZCzXqhLCGEVzbO08j/Lp7jZf/IDTuA+EKaE/yCdPpbQ8q6NxJ9Q8bJDRBe58rN5+ldtTJ
DzZ1Q3nwquei4YHIgLQybxN5t+Zbg8HTJO/dRE99On5m0agbG2Uj/gcjYgpJfmLs/SQd0ibznxoJ
LO6yX/x7Q0bla95C9/4N1K/9FIJGDQxYP64bkHZHmEMfwbYjC9m+3ox9QGSSx1Vq/RWaowJHa6go
CJj+axwm446hWZs0yNuER9D1UaH8Glshixn6yyd4p/QJns0aMGwsyTHfPp1JozDo5ppNyPOaNB/P
Z31vWN7R07Hfkr4bsB6uxN8b6x04v+Ko0FrljvmW7yuvvAJ/det+xJBL8ubyUtNeYV9YWFgxtXEB
Kg0bHuYO4LXsUIPCpvS2/nB6yS178GdHBJZlq+IkBuo4fDPkunrynBozbv5AjPRNulEXamT+0xf6
EbIdUk05lzeyn8D1QbxZ7tBsn2tceEeZmBcXOBj5JKbFftEjtR/FfuBMzBDUHkET3/Hk+tKuYnKE
PsEyeHWqf2XnVrIrlfbr7xoNKwNP4BGgWd7oJaLpgShZyRVmxrJmkmQhjrSTxo2CjZx2KAvKgP92
pVX2pyaEuC2buAEc8xBysn6Wk/vs2wC2w6y4UDDCnKfnyWnOZ4VRJCxUOxMAOYfxpHpfKhqsAaw3
LEm9pwcqBW7wV1zGWpjH6L5DmLhtukBnSJDt3jJGBp1n8b2V0I/eua75t0/fD6fGFRLCBPgrUez9
DsvrtI5fzEMfj13jwFdi/aDTs03ZeSBOEzDAcja74GLjKBwIs9qzTkOMSyDbPbj3YoFaPZO0kMAI
yCs0aVEYU3CK6e3Ffz2ekCmUCqi/RiATM1r+XBcm6CAn9Y6zBM9nMf1Or84PPh1IVJY/a6EtMrCd
uYFCYXvb6syzoRCV22fCZAmmNMZnMnfJPqA90t41/bhjRtotuO/Buth6iWDFvXE0Iq5AtgjuT2Oh
GF46r/bmqjhXk+ySbbVjdnnMOOFAXBiSTtbbR0wgM7KMNMKyZejefOgU0F2BZLgCKkCzZXRxVHc9
vD5GOkUixm3zRItA0qcBi8NLhMhWX1lNVLHjcwLwcNvle4XWxmpmd+P0eq+4pd5G/NGdmgv8ITvl
VrV8iR0ciC9hBUtQU52tjeHKXFGkxBH72vSBKTnAjbmrQsrlXkOod3jFErqSfZBTBEORAkqIQxlv
JkN5BeyP0mxrssWwDBIldXd12auBcW9hbsz4A6pUGgZ8lOYn5vLt631X/uRoDm729b0c2ysabuWD
7LO3tr+wQiR/bU2bB19NBHGG3UEYwu7u9GsxfF00gvy62Fq8/bF28xvJdxJyhaXEEKj57TdgRYBm
ac5CXNNaSfSk2/od4At8C0yK8p7cNyYyGO+lTYb5dcvxoqnRl/tQ9nMAKB4TWB4I3yyQcd171o9Z
I8f6MbZq1FPIsjSegUHmIJsRkfRBFqCVWd5io4/FdzjkwRj8R6hieyZwfmvxvMJj3/mzeIOISVaU
UTvy99q2ufIlulakMgtztF9M/n+kntRnAJQeCBMyMzIemDedAHWAsubY1t5rbiJQmYpW8POa5//E
KfvPy+PcU6ckRdfLFJwYF8CMPeTmPrzswvfZorpIjGNlUl9MvINXwcRevqL7udRE6v1eEZ6Vbgem
Al0jm05lTAyZRQoCcXBzOej4JRuHeJlRDRwhS2sWMuliV6effSLUQI92j2ajirt2bP8awxDHoMQu
scIUBxB6UmgP2b4pHGqkBUl4LMwTNkRxZX03hjgp0xV6B3hOef09v7YdE5A+L3XyusAfeAp5roGp
vKP8oBTnc6M6Zc5voyi2eV+iPgLnQjvLhPjllsQigBkGO4Ks2berl1bzT+0y4aO2EQnL4oUKkAEg
2+th6yEuyH8+1UyRKwNPWxlIXnp4/LA18mtE6GtpCQtb/fRCZJ8t3yz9+hxEGtict2zZr5+LKza9
DYTaCJL6MuGADum5KpziY1U3U9W/fmMdRFVxuE6O6T/E+HjROSlBfOSNMVPMOcMGp0oMd8Bkwfvy
4N7vYuraGH2VZlXUYRvxulOQFvxjYppJTo3qZJprngzMuhEWmXM1XD5zMWw64mh0iswIDK0m/5fq
QtTlld9BIIyRMxRniX8KAguFQLTg1ERSg6WCmkG+DuZ2Pq7s7Vd7BvwsrouVAjGCfAr9BQcLH3mk
g9gV4cMMctV/TL99krVrA02RHBeFU6P+gm8wov6v2r3nA7fDT6X6fBNpHhvopxTJbQmUTD1aojCb
LdN7hAS0NiJzydqC5FOKq51AgloF6R+VqkOEccFX+vIknsvSf0W3Rb8bpsNtzkv8ZeTxhDLqY6Di
z0FdfvNQ5Fb/bllq0WyeGtkVpSXHpnKozYi/qwf/+3S7Q+NntCciLex8zluC2aMPgVwu+wLHqS38
exbUlNDCk5u20MW1RuwzP31JFgveT2NHJfzyEYgTyXKuud+hDZyCR70QHBJ+wMZakIepfjzegQXd
WSvO9S8M6pwH9vWLYbry0pmCd5eo7h6Trgj4AhU6nl6mw23GzVXuSM3Qr8HznzSzWjtdpUrSE5zV
/gpT06v2iMeQMfG85hMNLJ0cY3Zk1Ta64MUpPysSPrDdGwqRc/e2zPqY/HqzCF4B4+nYzVdNOAYI
8pmn6+uVPzjQCciSCErykkONdigykSeXcWTidOCnv8YKgr/MUZj13+ycJLrucyYyQC8UCzrY95gs
cY1hEMgfI6EBchxDAzOJAdt0c63Svys7rmnALUCZ6228pfFJyJuB+YuSLsTQEcBzQaUsmgP9eVLE
UIKe+3mujdZ+n6+m/Tf/rAgV4G8rAjf7KHt4j23b7JRrnOZLARS8gHjAIGxyHIHg7z+XPGm2+UFQ
4uGkMqCxhLcsvasCymlKiKj//b0z42ukPaarx7l9+SmsxpA8oxffBpFtd0AaIfp8fWOlvhxtrrvq
Jk+5vqmrcuQXDQubUQatLdUNt8To2VHUwER9AMB29RSs1vLu+ysaEYTO2hwWNzGE76P79dB4cLRG
JPXJQ/AK1Hrq7ktjJYo/Y0LZET9VwUyxuDOSg3M7DEL7wpWF5X16vTMQfV2A5efgK8L+RUrYA+0e
Vu4RDNSn1ybqkxqjE31d5OZJE2V1D9rFOHA6zN3KHIFE+8t82yNNDvgHLVQZh1FHA8x9j7pVJkNl
w2FUKsZH1szXWQXuUf3+M+s+Dpo+3R1x/gC7kRYa2hZtDPQESneakCgN/LzDe508xQksZD1hY2uI
oOXz4XQPK1w66+qXMFCoXBPmacEflXEsGnb9Wi2D4uvF39x5t4F6fvfTXPYabS7vXx3zeKSIh9fM
yNy7Eb8/sf6guO+R+99yIvjEOfP9i+PXX3Gdgmkq0fXuN+qcxNheS0QqE9AJFo48fVza1O33Te7l
iX7m6WMgCdN97j79QpymMEBy+EV3lzrV3X9sqX+g1thnLhrusUj1No1VHmpNa5HKYckfDubASLhI
0LFrRviiyoWxXIiVnEduKjKqFMeSATzPo/pxSpcW3cYJZXVMYX6ONgxnAgK9N2rE/obWdlFMhpbS
VZs7+/nFDUQ90HfP7/NgSmVq48d5XRjK8uSLaqx3ejMmu37MpA47hjtKJhPgVJbfGkgwh5eqlyIU
3U73s7maWKSP82DAaNvDLj+gdkK8Rxrt2CRgnoGp6a+gF2CFmB3AgiR25I6IOzi/SxdNOGACEgYC
xF+hiC6L3M/HLGWvKE7ExL+76b2aaOpCXqmfIE3hVL+ztASywezOrNrlvnGbl3WgPDBdpNcZKoSc
TEjEFeunGuRZrG/luXj4Sq5CVTojG7y7+MuO10E0MJuntsgepXlkonzuzn3RumyBVRVmcxldejFj
6i++pJh8KYPB+t/jO1hfX4l1wq0BZx5DuVfTclx1v5GyfcXQICQjXACAfRJDHY4lNakOBqSrtG+e
/1LF+yAmlXAU8eLNBuTo89ePfGBBzzWnVxecGzX9iEDGH2MjLqxy8nlFEpVfQApzPpUTjzisfs19
A29URciopF1N2y8HC86yT2zBLFsug6NmJs8hzHfNrxDyxP6zji21QDSDXQadHl+7po0tdyniA3a1
ItqA/A+Yf6zSgsVJeBJoCiIKJKFfYZ3lwQD2cwB0/mvhkJaNd31M+RnkKzreDaNGBScCL58oEJOz
Mv5uajExXuQzUXQlBOnv8JfBnjFvvPzOOZYOqFEbcwfxRAn9hp/EbifGguTyKgsrKYaAVjGuvKag
iI/uvwoa1W/j1++TC+Y8cNO4Cqv9kdVDU11ascpsUpzlzLltPzR1isFAGwOiBmYWkBqk233AC1AB
ea4IJOeI8DIcdiGh+QinlUUbcgmDpYo20wjzCtjR3ZUIgGmx4iK+YDDiokcIkZ/KIZH+WsZDgztk
cCo6byNjZ/zQv0i816XiRqYy4w5Ih7jkxdzu5udcDNA6fYfZULgE36VAwqg84aCB0lAX/ddRKLlq
OXkhHxuhCbvRQy6MicmotqES8O8OcjXtEnkubCzgBoieso0fqLSKQ8O+yLDjXrF4vRet+XBFgAat
mFXpXL3OeC+qEsdLV4RZlKbe5+sg8swxcvQMdVdS+5mqe7cEboZq6uI+S6gy+QjhK4Uf25UtRjBJ
c2Q1sJ4rDSKrDZsWRNSRzyYSrP80ijK8SHSLxKVc+JprTb8E1x6ZHG+np7YFoUznmkY0U1TtuwzN
uNsJ0bOes8xMGDbaPd/M2BIJ2mwhJ1OS5z1R8xkFB+mbR9mzFE+5zUkJkMdenLc34RnQrH+j8YB5
0jqGY5GVAQu+RVSC2wVvRBYTTZK0uFej54RKuCOf2ewNjAn7RiCHx5D+LH1UgdUfBITk9YF6Gu12
QNqSuS3+qGu6z7UBpNs2zmM68Fhxyz+w7I4kPtHexfV2dZWIgh8C0JkA9k+sdAcU+vWxFhD6eHAb
xO+NDU8I0kDhDQOnSfNM8mHGjIhonsN0m00HeBPdQwy3gfjc4pFkHg3wOtoTF16DKPf3vsZ65N4Q
aH45JD0UZvK0pIRIWRUpHdwsSQsTSZuO3Y8tC12G+8zigsJDMuJsIwGjYZq/OelJxorXElPg4qlT
n4v+Na9i+dQ9V7QmsMK8fjvNAbYXRU9q1r05L+ofFdCk8nkJw/G7otCoYm0CGRkbaZgLvyxp5VQY
nOFH/90rumuCUiIHe3lgwMTJWHbNaPP1rtBye/14sbyWywfNqLwAQLzP1H8k8I7z3qFE1NudNKqH
UCOzgjgiNlrNQXwE+lb5ciQ40kqbKc+AWCnALZbj0HJUkmEONLFMRVzOnKHKUl9XhQshQ8/p9K66
j7NB3VTmNnKU3ZnsbGQ/jSew87MqA960kzcpOD0elNESqt7m74MxA7TTeqeVXGy5aBmGVVMvREgH
XlcSFx4UJB2HLJTwVpjR6+kG3Z/KYfWrV959IznPTbe7/7tvvsNCO0G3twsNDxhoeNCti/lzrhOU
jUUGbzUfKUJkQOEuKRl2C3eIaV0uHqfP31UlnDR8Ti3kI/9B1SxwJE0zg9lp4bbdHDOolC3HYXCm
ffledVdsJ0Pq8WdRHm7Fb9svsPC+sVBMUAQyb/IxVp61fQIv5QdDCYzVAw0w5XsoIZ7Zrmqoo3It
1EAZ3IHz6lmpVyyrMtKPNXO1rv4DLGF1uJP1f/e++YrrM+vcdiqT+kdImUSP248QP5kJVSevGf7H
afOn4m71K+K49PWb+jwfMQlsyABuklYohN0vU7nFyNa7LJ3XhWqcu8/u3k0A65UlUzSh1tTaveKv
DyUDovpB5/av8MfTeiTA5An6NgC06wJIEmki4gH1MMDWVHZfxne2LtNNWbIcEKyAC63edvNUcepV
b1vwhyy0wtsBck7RL2RbTmTBrTbSjBaedMUqUqz1+evCDs5XLszpEaKIrlxBD99BNbwfNaRHjvhu
/8bDM6kDUFasjhTckSyCuE3bZR9MbWFJOvPgIW15Pn2SAGe3Py1w6uCOXvWMc4plUDyPq5Wxe6Gt
3Fydq/Nt8D/SywrI1KFt0cIHIo/JZz4KFwbWLSz1xPAyV6GHekxauuSwsVS8x8MCKotID8SKHGHH
R/h232vm3TWVX0vZ/flRnMePcCI0SlryOH9weBHn4KPmyoOnIwFjE8PIf86PCXJ6BA632xpJKDFQ
Hflw7w65jY68kP+EWLtfR52vsnM7dUcQ5CNKSdQZfGvdpBhgAHfSPy0FduQWtWvys3IHjF87A/YQ
gUR6xecTfgC53I5asbgDj8821ZWeP/eRJZAsPXHkftPEGXI39P+bTPOo/mD0e3buYJ5LgNk3bxXm
jvvyyhKS4PuhprYdk1tAyjv0Oc2mDb6QgXe3P0GJqbJPEAg5PJoWvC9vfB+2smKrqoRIvc85jMQ0
xADFfnMfHSLHJ5QYmTKouU3E8ExiSNcIOwXPg0hDBl6u8XfhIBhZ/PN72SBvFM7v2Eijp4Ev2HmQ
+QN0Xw5ub3gXFY1XOxXuoUG6wcepH/j14xtqDXTvsRJzSdtm7hQLeQxr4LeqCFj+bGtmkjHSCGxM
QR9z8169z32LgLlXj9oBR4mIAx5I/CfnAjDxLxGBHgO8ozmCltOAmTFFA8nOpEm7IvWrAZm5oQVn
ZmC3AxVFhdOQCAlrxDK6wsB2+eLWaadX8hhB9E03UDdfnNQswD8MAlOUL8EIYt+82LqA0TJLp2sA
0ILEot9iKrwXnFPMph1yjNznPRMFVJMku9H/FWKpCaDuuWgo9qNHUdyoqiMIyIlQI9zVCxLbL3Tp
NeE2elN+QiQnuh0x6qj+mzOIi5B5zRB9QIV2LwT4xRypyIt9KwGlR1TGKUps61p0Pfgy8ndgEEH3
2XeIs6S/mIotkCQPIQ0lMPxBLtZnBf8tKC7aG/+RuyLZAvpMuIbXd2Qcv2fz63ekGzWSX4FSzakG
JDObmBTv9vFZ5iS8wq8pQOINftjWYZgPrTHT7778iWUlzEYHoGPd1xkCnXL+MpzXqdxa4Cm8++/j
uwko3B4XBqbRu+yp+zaR+KC8O68NcUfY05SNgQnsjdR/iHPakRBJ2miYOOPQLHWdi2KljT4r/jgR
+h9ftT21oaztKNGdYW1H9MeIAfzGLrTCAS5snq4AbOeNpzNUeouScNHXbqYGUr24pIt8XLqdiGAj
0r9Qe9uIr4prSMA/6jjoXBjHRfZznRakvzpDxKplQa8RQCAEI9M7uiLbBeSeCDGl/PYJV/hDDJrS
mX5QEugeOqJXNQHw4XoHASSvIII1VDCSIdLESYQUfv1A58eBraLg5iVTqeDDTuTjH5PGZJNUdVtO
5DFRqE/mXe1vPSsupnc8yteVcd8jbAExSPLOQW2DzPzvhR2K3Dq3npvoUTwA/62YmBt10y1B31PQ
NQL0rhyJKMREIH6YQm7Lw5NaOebaIWoPz3F24PcOv5HKxgsoUkw1J9Ps5mfsFyFvqB3L4KmLtVB3
/Von43SVpsUvmQLy5suqMy/g4FkrEXdDhTvZ4PeD1yEm27zlpE4ej6R9eOj9gR3QDpK/aEZo/KHg
+9buzs8l5t2RquuZ3DbPJoSdHQcbw+vIZ5uobx+nKeGNHnGmsXq58b0w/UH+dGlAdr5Omgh+w4nw
iRVYZZIv0N9+4mLGefnyG8FNd8QJD4icoeXHzA7SQBcPSEaE5Gi5H+KsRZt6uDJkD47yHz3Gi9hi
m2O1QPOCEtA4FRb9QAHU7Bw56QYHlcHTQpAFqkg23j4cVUroEPujgOKDTA06SYw4x9GCxAev2CMp
BhyOo4gqHD05qI+/aO55bMG+r5/IaGdvzuBzCoqjuAIKBT5HkwUwT3KfKfuI/pWuONVHPppikbmt
porqI/HWGa7OZgPSBJXGXAnsumebbvYC4gufNU1YwffnM2GloM6gfXPLHWVh+prgcKfnjEAlnvNu
ahnIqzIGhK2eCEsmH+V7rr4HWBIAXH3DiNML50doobkjSwc0zuHoJGrJuy9VCvzIEFkJs/fNUyGX
kTGoOrKx50zeYmdsVxW/F5UipxcuU4aLZUfnCO8bgLMLXton+O1jTt/BAzSwAmgakxof6/fTTE28
Y7L//NVrLBKzbHW8b2wIMCywULi3HQ3SEq8/YY9OTlww3/dr4Qnj3QMqgU0DyYKCc7b4Y9xG6H3l
05cCDqmJ5cnHZlLKnvQOvzMOwI2Fm032kDcglj1TPCQ7Itgc8wkwzBwd+Zhw8OHMiI0SXVW5LsgT
L0iD1EesUGxm3CkjBzszFyY1shduGCQvHUsvx8sMx6nBs4e+iBufvZF81lGropUkaXmvCukojj+3
M2bFUoVurQI25PWbhKchVli83Fcith4XPUVIH4AkKWzIhpdIamtbr/lEkrbFDDOgELtN7o9Iv5DH
a0CaIVquI/0R3SFuOWUIYiLsI2SqUvGOgkclgjn/4kRHfvf7+klxIm8Y/h6feUdd5GdSsVWA8i2x
jQhTmn3JQ9joc5SqPlDDYn5bAT4rzrRHeAIOZ4RARVDiDBTUVIEc4LiCwTmgPMIzS2Gyis6amjIf
qRoWrnn/2ryR83Hzsqa6+2pag/p9/pBMo3/f3CY8ctKsWZaMe3g/nWEnOYhmULdmoXWR3d7NpwNP
zRioy85HRjwULsoXuIUlBlAeZHn9+jMILtZW9gLaGG1KHeipz65jAFJOXjmdTXjIbueCZgLWcFwt
Gz3KXpGuIAshoWyNrmSPUddQQll1mYJo2tJVbGtjJJVk161/tVeCpxMDuh2LX5Q9prE3r9fky9YG
04FOL198Z/2JloSU5OWI1rVfOWbNx2ybznuSP8CeSV4wR4n9bZ1pJxQcebsxEC8Qm8rA28W4FAP8
k2EDkeFcbr6iJZXpvZIqqBxYC3CcTU2VhzbhSeWHVkBYgvof5cZICXSgRwxzDOsca7FMqsMpPxFj
YnhXSk66yXtLMC/FR4QzvJ1ast1EqKKX9pePgn9wyogOK1P2lf0QIpNRQsMnYJaqBC3MagLCM7e6
DFSn0MCDd0RZQwdzEJzvXI+yX+cOFx57HQF6KPYZ9i7y7przsHp3c1IepXGUxU6aX3QhzCxsqGRc
5e63Y7H3eMoJRSFjiwCaPBYQ3IVPtLYd2g/QuWoq+5J5gK54VlFPwhOHzgEh26KK0t63+LPaPwg+
M5xrC+2P7qrjHlRRrAP8opCkpC4B63HqXBdzSq9w2D1d2/vlSyfI0PsxfXriTbv746BtRoKYVY6H
GPVZ52qkLcyRN0Gpilxm+AM9HidsNs4NX6GDEqCfxVf0w1ynOdKHDB3qnkdvL68bh2j31iWxeXqE
k0W66FXTVEWmCtlzffgw1HZG2goqH5c3qK08MNPyvlftgD5aWiX7fR+Ci/EOLdAm91mArSEYc3dc
EkuS7PvDn444lIqw5nvEGKlZe54uYWdSBBy2QgSNn6IOlNzfVp7eY2LgGhf2D+BLAsOpPBDaP8wc
mo0onhiBiDd+7J3Au9iiUK5W6QlGIC7GrmA4HDelxYKZGo4O1wRZNJWnioGUiG+vdXbmrHT7j0MS
BLMALX1EJOf2LuxHnntpuJOJuKQEpzuAR/GfGmB9SoeKH5Gh1x+vl0Vt70sPGZbvBVPVXVjepdtH
G1YO7B69e/4kEubvejG4ShPk0kijdJv/P5zWJxG9uuYD8MA2byAaHn76VB4bj9CT5chgN6gFY4a6
UT81vurdf6Hmq36xMLT4AgVg21Nk9CwhyM1rvAuXMmSTlJzUbfa8+067rRzMd9Si8FAeF8PbC4iO
Q2SGMoxfNHgTv052Fgn8K4xCFJitWP6RA+WTgXy+siEElhuBIJi1e+jcBH7U9jckckYRykOu1e0K
Ra61x2GWnzZJltlncvAwpJw3JDHh3w8CZOhjChR/HZGR6lugZHTCehkqT89aG2ueHwZCF6oAVFQ6
FDuWhAUDvHPeaGwd3ITvbao5UfqPAM6RfXNxCnKxMmA3BKqRXHiBfsTkRCsdl3sXbrqB7ikUjIgA
uYRMfkxrv1GmiWBzEVJNgQmdYcCT9hvdSR4LYsBui9brncOs8MTTWGV9IIr6NVqVQn7sIiBj9Dpb
SSvUdTJSNe/1wzvnEbwZwzmRT/TzwzVx5DfaTFFzI1vAi7IfYs4y1dtP99/f7K/hrQs42y0wIXfa
/O05HwiSdaePHT1OtvZwiS/10EIym43RnsSMkdsj4YixVpbCw1a3u2aCBhInNS2DoxSQI2x0foGP
w8lyK6juEafDy97qIUqZaZpMp6q9qI4LzqGZmrCtvwmQyP+uO7KSe4+rjP/bJO9gw6/I5+ePjQM1
aGDOr/k+bVDg/SPsMULoSg7DpiFl24506AaPtgbh7b702QCGQNgfc1LBXycJabHa4dAd+E6dAq8W
v2PTTYivgpLAVYs2gH+W6rxeJXKCieexVnuquqwp/2PMw9WUy468jwiBCk45wpKjas7iPIX0c/pL
zu/UEyDJdn2uVYdU72ZBrpJdI832bkQV9951ZQZy7zHKzPg9Yez/oZ21uCGfMXN4mLxXotd7wi/a
znRd4tE7DXggMbCRKzJ+PtIvAUuHbjxMOI8m933mLP8Zi3byV7MWkp1j/yGBdz6NB5uwBDdxIflI
yD4AR+CTuLkU/pzJkDjpmOH4eDXBTTZGbcOk0gzAPcOnisUVVTD3paOjJh1/er0P+DtEUaInEKi4
eL7cHk2Yw8tyYxXAK0ggej5tSpJMxwzxenOy6Bsa25e8MWab5CvQcRuXNVgzxM1Oi6ozou6/7x6S
MflbIn+nfmRmHE74suXKZ6/Af+aPDsMaCHF1DXXTudV8NMRkDRVf+bIWF8Wu+oP2KHDk+Ggclnyd
YiSE12RHCGycOQJi78/JWFBXBZcILIZCD11pgEMc6fz6SQ7NmN87CihBQKJz+/M5in/MeHPmQOyN
XOVjOq8wDxoudgx0DDF+UTrkwqKVHh9D8KLIpBGLhKPCIZC2CE4JqSjtqRg8S4bbIbaIE54APl6h
0k3j22JIhH/4oMgxP4gA5gQDj31P+Z+STf0J2gCS7KrdVXetc34Cw12MIaqjRw0oDNU2pzBQAUbw
+xJVauaXmMNv6+A5y+ObOwprEUyTDI2++YZCD7JC+iBWdz4PX/k65wPfj0LrKVsBlWQep2EXKf7z
ByKUHxCiCqthLP6JtDhg6EIURGoyssqNcfgweRLm8Cs6RGChkUatYwECkXcyVm/c57AhhIuNt9+v
wlOtjgaAhvbSjGpkD64N1cMtgCxDcqRBJaD2GRB0BijO2t6l5LWvpv3fm5YFfI+yY/4VaDulMIcn
4Ow4U9WhcBdePVZHCefKhWrLfDsC3QT7r1hMph8+BW2MIehs9B9jihKSVSN4KpgMdpo6YQ4FweOK
Yui8EjiURmzsU776hhOkOeO73TB1JnymH9mzQN6ThgRdbgjuIvoOv/IEZVdQb8S/4Z2Q1y7j11zo
u2LgzBD/3pxWqB/oMZ/x6c8xEi6MdbZpmqCpIqr2BtL2EdZQVnCYYbfl+EeBZvkk3L1jEEp120Vc
71IZXldIpA51JBEP1iiOcqAIh/sLpZbmse4NcLQ8lqVN8oI1hyqI2EQEJ0mjiElUeIf4CfWPn1JA
OD4xPOAvhk+p9R/fcBSd5ygueKoZNulDIMDpQnlZemxpjzHpJenRqeBSNXzrFzFxSQDJ1S9iY4+A
nYTUgdXDJYMPwAHFIFpMEGwf9vmIHvppi2tYc/gZikpBJAHZnuAZ1kxOBDW2jVOKAsspuefwivXe
jQCgJSC9aKFZiN5E4SjjimNaQUPU2wG4mU2v8/v7SSEtAdH4BMD5OaMLkeOZYCFPOt/O9ylIDb/C
FY+Ng4ZnlHP8wicNsGjBZ/YiocV5nAT3QzrzUiUOpgBGlPeZ5zhYt5F4fBfN7qbbOQLOF/ELbGc/
o80BV/zYmckgyU94va1YiHi3pCW31Ne/CdAzt23exvJtbj0xCsxSn8y5kPkBFY1jnS2JqejqmUdt
8g7aFqycxRwKZ6WvhR2th2dYjgWhUS3hRRedHHUyJSWUds1er8ern8fR5/HNEmPfzkkpfzEYFPPb
1RU7V49dOtmKHdmrR45ymfmhZAoD8QNBJQLPvID+ExblpsSlbdR4oJkNrfQNYTU3Yy0TTEOEJNW3
NaJWEk39fNsREUHeK9+MzZPnI0W1V3zzuUfPZ/bbc/4vyZm5e+TKJm1BllUeZuP69p0RtsK/i/XC
WiFzZaGSphVhsOhzIZYMG6i9FBy9s6nXqgKlDO58oJcN/7OPlp6lCZuIb/6+QkDDZk95IqHHvFSh
husrHMJWtTdnwnjnyUqZKRMmCLbuJycfLoKEBa5ESP348Vh2DVBxwtUZsD77PgFvy5ifcdoavBjq
giDSO/3njrwgVdUiMPwjORjw/YhwIeeD7nfMpBVwQt58yqoQLN1nvBdbJtqFz0Rh8SXbAh/eiE2A
33KKAYvxrbKJNaDnTI7PrbowdcRUEokGvbsCPCKznBt1WhAsEKB1Kb1A/KesDJIUyURIntwe9gog
P8QdzqH03AKvk9zIqQBW6TCqBBx6Lx8go71oxngB8QfByN+9Qhw/AXcSvhZja+9HtSa4lRSPjnPz
NsFr0hNkwOuo9K7+DYUL4hTWrJJauunjb5i3AtV+DMUUTxHR40AR/WFcVTi9ZgJZCh+qpflOedVB
TGNzUfmD413/QTmKtDYABKgJkuS3Pb3tzNI92t+DFnd/g7MnVfQzRjgKJwecwuzGNicDld6SmxxR
JUAEWxwU272CgGt2V2SBSzzVPCUIgOB4D+Wf/sur9+LiQTf3dDQEQ1cw+X/pbzcXp2rp/iAfn4OG
wk0JUJXYM1P0kT+ffvtciLz6Ps0v4bpHgDVG+UeP+L1uZQd90v23fDsFkspII/q1jb5MHOOkY39i
Lmqk3VN5yvZbLpFkzOjEtVPEkMFO33aZbSk2mnxUXVITfmt7pxnTO8p0oJOtmTn8ZXYZ/8IBj4mV
xtsarR2neJq36+wS829uHwH8nO+QiOrgLnX7czuR0XTJE9TwaDKvvgOj4GBXvK9lamEDovQEssSY
tEIswtCWsdPqMwdqmaSEuy9OVKJ0aOVFUOl8/+Ezcm7/I+m8lhtXliX6RYygN69tgCYcCUIACL0w
KEEgCXpvvn6vnh3nnhtzZiSaRnd1VWZWFhE+gwC8fdChisVv3Rc5I5MARi8of68e+p/mXR4vhoo2
2rTVIF5wZ9fBmcYQPG06O83Iq+YvWD9wFaghgteV+8qeZRM/jbWx0k9IadYsb9J3DFYLoy3e+cn+
3VEz2M7vFG9qkM54Vd0pY3fuPl85yMFsx2U/whYu3v1BkqENOrloIJAzK2uHPip8BrRXfjyCWOK4
uw/8CQ3B+u1L5CC+4dfbA2Cuu0HzzBNjYWgRhyLq0GBqWdR87e1i1E10765+NxMw3128mVTDAaCe
3tUaoc8fz+AukrtBvgd1+0z2K0V8JnPZqBMltdv6Y5Tf9FYMFMATkQeS7w/NCf4byG0Y7EMb4QkX
FrlRyDPdu0EM04yRMx/3jE655i3UGHeNMWznKfBptd2MNQ2jUBwFIXBAP80YUJyOkdW0LXZ4Go6c
bfI4zTYLp7MxqcejrOmJsZ+kDV38DrcYreD4MlJDmPGRaarWCl/ZGcqhETifaKpRtQWfhgsZKhoS
T+do4HVOFTcnqk0PG8+9OkX9re04vIF/LLAZM5R9l6/V6Oe18zpV5zMZnMo6erQhknbevX8GteTd
9IBRsOQuMOdW+ElzI44W+3WTyXjblXvTCBg67qFVNCyIAtdBDOxpnMVh8rDWuuW20rapBWGNbY3B
DWSQov97iEEYkzEo3N73uBcN1ezW0tiPz8D29y8XoDD6u1CRvlCyxnv51y76I5AA/hVmFvKXEoBa
YwcxQfft1/GPIv0BfMWgKjicmKEqAAsifyqmGmia0rA8xNlphllPfeJ/7+UoItLi0a1b/DhXYUfc
ms7PICdTZlb5jy38W0d1ooEUCuMPUQOY58u91mDaIBoNvoo7DHJqZZj3c/hcz5oIcbxn+48Ux3Wh
Y0fyjF0rE+q6mDIJpLGwP5AKFrrffcLNGD4QpcEdw0WQU0rn6VD1+WKMiYl/xiAarA8ftRNRJjCo
uWbciDUpIOzz9l/WlqbZUb/rH5o1aWzg+mCSxvQTDTi6ryazIYJWk/H1nGTA4yMEbtBrjjFaoKWR
WxHTsBsgXyP92KJ+yDDmvgp+XxQwk5x7Y933kdayrej+X4iCZ38Q+QqoeaUbKT2Pa/81+3vw8NR0
YAU0jb15zdrJy+p16WTa/g9KO4sVFg+4UCCHb4CXNYEuaNxQr20CPvgW+R2n7TYK4i1rQeRf/N6D
OhqSrAVaH4NdO+aX/nU7XmYgDvY/gBTIjbuiOI4xTIKQ7WlGETJSybads7X5Mc3oh9+GBD3g+UuZ
HCStxUbKk0BoTPPpW+bRcE7jlFcxB7YRlGsCwg8KNgBr9Du3k/zVwUl4aWJGjDT4Bc64LeQf7YHT
4M1URPi94qMj0vu3KKIobfveAQWFQHfLzp/GG4VOxPNYXTsD7/fGzSzc/LB8YM0GpwKD3KeP6P0Q
0dBPzEbt/oynZdBIg8Aq/CN9kiYhoJI4kjpupAtEVzDUw/OavhR6ELIIX8XSYvPWkUHn68wtjl+a
KZNldxY/TcVnqQ0fMMhbteFj2Nl0Aa8SFLC9aK9AYx8bWUAM83aoM/bIi7dqgV5PFG5zwsSbjldw
gRBVsPHicWB7LHZmrzxci9juC8HqJWAJGxV3wGUYBjT29yIj0vG+N1ZGLolFi7lHHf8UPkBEEi25
Gu3AvGWU3icsrWJOL8i7f5G170FjuumBkJ0g2BAVzvA94f8b3GUn4F5AKriD2yI6RKhfzl9LPkqF
rG0niwi/PfIM/aRs1IcZs269pGp8WS1gU0XYm0wCWqs9pF48Feu/wYyqeHXj/zVU7OmCE9yBvRiE
QcS7r5TfmfpeG60POqxIeuZpRQZoI9On4DEVQMb6oc9jauDA06u2KmgywwES4Y+moAiTaPgbLU9e
cuAX6FZ/FMZ40YsDovXyIrzkJONTrXfSyEjrxgCYXGjA7Yg1SZpNdt0OergdcEb5vMzrNi8yfisx
5n/RHYEE/C0SnGl9Y5gmO0w7Imw5IWOlDuMLZRP+P3ux9/24eqX/ZnZqkO+7E/BVko1jZBqdx9Lz
Ggp5ay3L6slQ5AvPUvpZ1mO4HRI41QM9oqtqOCZzxwZgJ4+O18Fb5+x4Buga9YS7FZI7KvpUm+lH
FtvpkKnXXxRFDJlshbTAVbuQj9dwfLBvjKCZJWXn3J5UZoxhnzI1MkKL5GkktOin41E8FHDgI28p
dzoxsZ2U+6INXDDMeKCOyBh96bWWdthNls0VLVWoIg+697sXcwtNhAO27FdN6xFYo9y2SOZE9RaG
1VrHmxOaZNL5FrgEqzpie34kva003DNqEQqN9OeMPS5Q/kJT2yHCpuwkG4JT2HwRmG5egL7FchhB
UVgGpLAKrf1vSocbThsWtEzYBWsslGsma9vpwvchc54b44pdjjcpCsxEsnrncXTg622QxdA1syfb
k3559TJWht4nVt4ueGxQl6V6OKKVkzQz83RA62/wVC1phVQCDKscKBpPMW5nheOELSVZSGbVzuhz
//REXjzV8iaTmHc3eI5dZGdanltyJzlydzKS8VPEdK7IKt3pKAqChQlczQ6p6q09r8yBgz4wCQqy
Z5kaksuEzDk5O8trGemRWwzspEp8I91VcEKcQuPs8dcaqQWwLjaEdXBmsiJJHS0frlcxg7z7gwEx
MzPdPM+PfZpbXMQz0UqmW5XEi4j3Gjo89zrEhjhPjNbM9Cw6McGcSPTKbHBfDqAjz2VEcnbDdQK1
aPpaevBWZ1WL5ecjG2eca5S39uml46r3k1vK1F16j8AA8TvguZDU+zc4St2YbjjqyFBHxaBrFQDA
BFSndtvYn8LdwVvdhbedJLHKiGy4GaGhZHIk9ErD+HFcxsmRoc7sFapKgiuslYi8RJqSGWl99xDM
2esZsYYdm0SE3x4hmvkQAtqLo8/6x/wkNhmMv3tNrjj3R/b2AJtniZZvYacSYuQhhsgCawxfwwG4
+QhrvuKUaS9KsMoYKf9IbKzHT/nvD53pnd2DvTq7w8BgfcJ20Py6zGrB5giYzJsX14CWfdovl/jT
UnCNhzAwa3wMgQi4jPM1kH6P7obiBfyPnLv9b/axZJpUgsXILrb3ytap2N83Rv9h1cFEo/GjaD+D
TgJdzvoxpegtahTsQ0NMa7TcSLeh0qz2n+51tFLMXi0sFRd/pIy8oUmvY+77HWefm1EX65mMgKlH
08TjDmHgaw97qPnALfTaXxY6J5jjvfFVwJu71qGAHdef5JJBqwVSGvc4Loj5fC7ygB0uiv/Oy530
THhDx+N98e7l+o025YnxlSwED22wxH9/gq9KSFeaplzExUd0ncdH8EJcneGUzfgVPaJNseT2uqsC
e2I3J2pEnb16wuXnwxaf45YRxO3l8xaKQ8f4z6dI0hTyUdvPYbhIWJpv3OWRZd8Z7P2YI6nOnrL0
6dbjeZnIWn3otBZsOrTaxEu4v73dfjCFgrvO1OQW1VqkUUQ9xwhwj0twavyeuv4LHGttPBndWSIc
gCSpAatqBzX3KtKHtyN2VV6sI6kP/BxDSKXJjnj4cZEQkXVEQ0s9i5C58r1PtFx0neV9wk490aVn
b1UdWJUtWj9t738u2aw9K2OerWRqLhbz4cFM+1/QqLrQEa9o3iYmO2AI/ZlWxknNJAlSBCSUIiV6
XFWUYk9iIm5yKjOP00RkiTTDphPuYOF/r2Zt6ai5ersqZpT6QZ5eIiEF0EHeiwt+1ZOsKYGwr+Oq
6y/pcSRNZSqiXkkm9thrTd8djSkUg4ARKRNWhjOTeDoqOq4O+FcqfCmLZWpMYyq7JrIZb8vNNV1e
0xTDSo+3lZX0Tl50DSLv4criBascEZYNSUpVpwRfBlv3ybW5FJh/rVdjQgEv4JmY6EISsqU50xBI
yVK9ImDpE0rddP1t+r5nma7gpFl8zk2SkDIG17nWdl44q0p60pk+sfglVfGzzsReuj0yDJSdTjPp
sjc5YZT1EOyfiqx+fJwuVyWVuT7Nop2m9g14HdFAM8JuuK8VCd1zAkSxVUr6bxdKBZtrotqA/M2/
e9ghj0tzCz2Jtq3w2FxxTFEfG/NwOZNv8hgeklI2udjQaENk1wJRPv6km3EAlx/x1I+KmIsXT3yR
iQb4Kl47Ifm9pJmTElRN9jncupc2ld29ZusoxivFGTNFyTr4IA09v+qMBE1VkpxqTRuoMWx9yia/
rE5pFdumBmwiR/T8Scbi+cQ6tBcornkZtcnI3ws/5jN4pKh8pl2kC+wqOMFdvBbaImVTxn7D2KQV
b2heaGITJjEyWUZn2FDTucPJrf+4tXYyeaTpc0J6tyxOtsg+B2gEnkYmtOBhN7ifLtnmgm/W4CNc
ZIqOqn9SyWOnVzxI8gayAy/hyuGw7Z0bPg2EEOZhkUnke3ZN0+FjXWZLUlQZSOImdYwqyybeI3k/
iuPFglvrblRi/vXKivePKU+Kr2lnyNGFcwksaSLmnYlPP75TSz46wERvejk6Xb6UwtJJmNG04k4Y
NWH7XnRy2EXKMlz5k7d/cOPMXwdzqOtHMGKWoaVsGHLzPRLQdF1vfqPTKcA9n5B+CYBoYkvWMR1B
MnS2Gdn+nxaDX5GALkigPDrAnyfNYAS6i0Zq24TYGeoWFgXBdaRozvmyVyzHotnSADHPs8uPLN6z
sg8BuKBbA83T4a9a31UZv7lQsJ+QiTGLGZALwt0hGfZjG2EK6LYoj0eKO53vR1AAr4/TiOds7yqb
JhvG7UkkD8xTmc8xmhoEFCe7sNw4tz8C0It4vpIehnyhhdpU2SuPP+Xz5/THtd5K+85xGrlBe0yY
v2XM7Y5Sjm39GtfakM+hAoVPvI3YNiivoHCceV9nuFySZrz5CrHJ6lpjoRVff6rthBwbc1u//23K
QWE2k4Z6n3V1Cm23GnG14abcGVtQMdH9sWE5ie0o3KuAEp772QBWb4xT17RBJKExsO/oFpAUpRo6
mSVGdjKhjJ3F7aYwlFLioL3d7PqVLnx64XJWh/FPbBJhWieHxfa9KGphJqU9nC3SFsJibsdzgeAw
Onl8ehNJIljUcCUQ6JZo2aMStBiTB/Sa3qdwm6qiA5REIPGPpEK9ggftNHFZG43Loa6Z89ubLNL5
Yczcyp/H1JLez5kTHpkf+ppwNBM6nUrStl8+W8XNZw6Iw8K+7ny1mMQzMuXVsLc6DDbJ4vJld8s9
p2ajR1a0o5IhSjyBoybxZxqfzcbuROKkTV2hAGh9ZVPjbH4LYOQvd8wDmMd9R5MGz/2aYMhmrlSe
6D2H4s3JfYJHkqNl9OhSZA7s3CJGIVm5zTUD4mOz42UhF1vTrZx29j1HGWzJSU5LnyxxCY1yWuGw
2q2OV94KLXSbYuXNr0LZYXSDBzmNU5bDPC2IOGt7gNzdXWZvYvmOS91211uPlrulQIk6IbYuPEOQ
XS66qEcQ6/9UoL/VI02qKmayjh8y1UkwJFDNbeWtHsrPekqBPRjCx/I8baolK/FQC/elQi5S1rw1
LctFtKMFkRJgMCUKE5GXJIHW15KobdIhNSeXhef5c2zz2zGSANKP18RGxg3Dc+cEmSf8QfC2Q5z4
itUFDZZ6YzqC/qC+qMeVeW7vY7T4zvph/3t0Vm13yxFm9vcoOPNUpn2UhFhLydcxfeNsxYgMwuo9
PPsrWnxrLOc+D9NqYK5+Ar1ltBrIDM2kO+7h1c0fHtX7KvcAMUwQR/9/Mk3sk1knUkQrxNozDfmA
QeV5DECB5TfKNGwtih0YyNthNpvg3x+Zvth78Y+aoZdCcBQFgnguRe+ZLCPAiUi21X26ZaaUjDcz
Hw5ILHtLwz3xPVc+l8bUxP7iRU5evv2EBn8ZzwmTq4uYKGWDbxz3GDLUwETu6TOu/DtJbu4yWgGn
gL0w2UCSsbBFmb9R/VvfTMXAHTXHD+sqPnITsYA9dlLFb7dUpNs7vbyOyR7TZKNWiivK5x2f2TZ6
kfwLdtIA2/rzsp4icmLb8iBeDpKKq7OI51vKynqMnIBthhKiPQOP8AHqzz+cKCQpaEVpefQN4Zfd
EfvxEcRkxeIKIy+kILWxcNqKBOgAOMDYVs4IDhnrMVV93AgYFE6nr/1sulfROgVUQkkF2PMozqak
vaG6uF4Ll9PlpkDaVhJDUmvf6u0iKSmBE4osaIIJe2/ZduzXJhLqdOgTe2yCpd4xYAHJKnk/GFVM
RlWqEGUn7+Bwxl9MDjTlJjdJSh02nCBR9aggMdiY+f4uCF8bEYa2NbxhYkKz9K5jchoGJ0mGHtD8
lwd4lhPaU86Cie1A64d6vfK5opwi55EUFJrzF6tNnjFsbKC2OZEjSRLsPjmiBK8YZUprfEEE4fiw
9x1sS377T2QUXJAOoOEf8PKEsxoyEvv0m4VWKEGntoMY8LHj/QgIEJ3SD5syVNR6qGW+SPHgUwhW
eN4QhHACVot4S8Mfw3LGXMrrqdUE3nu+P39qRa5kr6B7xnbKjogJJ5zaB+jtHlt/gigMytjQjxuD
+/xrVgGbIiExpT8nhRp6YdZliWyIQ/nE4+2hNRJ2UDblB/mUqb1EGZ+ddnLIxDH7rh5OtraPnmfP
PfsUc3oPnHk4ZCzUyTrpyFPhIARilw55mRveZfKtx0gyQLW/J0wtkizTYTriTQcinGO+mrI0PZHZ
0GZMFS0ttJe8uU5gUn9iW1A2xQ3mVgKnWIzW92uSnj4XMEXW0gYoVL4MZBOsICvqxhUEEMhLCbDC
wncazl2v6cigZVOt4MI6QdiumrKZMUUmwI3nEYSbJav8x2WhWa93Tqhsow56WyPdjAIcceJ1guke
urDhQzH3ayTKN8oUtR5x0yz6KgPCASEMka1jtOqPaAOPXx9UsPLFOKGXSDDZjSv4q8Re+fQBwjG6
VnMgNwlsGEnu74HTw8EDKe2U+7wsuWFNwiIANGxzctW1zAYJGbJt+P3caDG+VyTuK8VjJMXhUvr9
TDKG11WDsYqBzSyURFs4iT3SGx+dKVefPmE8oObId8IPkwsVlijE+BKbNXGc/ax78gdrIlpLEX/f
GYIu+3E4SIBef9ctlWHpZV+ztnrKDhcdneLsszIMszdFqliEc3+V+zaSGJ5luKD7hGvjpnzmXHKY
weDLTKnwGX3TrMEteFGdL5rZUXutHEra5D45NDUwcEQ0p9xfJrJiAx+uFs+sLABDEzS9bHQYsF2B
BM9yvicKhpM9k6C29IaPYcpzCCboHPOFC4maOB3nn5OQPTzdDLYPkHlj3Yba1Xf/isR6BTeJXpMP
au/+nZusdbLwQV5pmPmixfSxXN6ypoMOBHriHwK4JN3y7DMjfwDrf+Ipy+OK+2n22kk+WsYR8Laz
wxRl0gYLFEJBI+GztrghO0E9cl9rOx2WmUd2MZmG5Vy9ngKmkzuPpNRWzXGM66xtuxaH3075Zn7U
Wc/nb+04SB5RtAJENe4ImcW2+dVBSs6FTfcJ88WQjKs9kZZpijWGP3JEVJT9WQl8Do3+bYtwMQyZ
+2YPX4hU+IHdMX/43vBWHfFNGnu0Mrw3YqQn0l60I6+1utIxRrcIN80nuoEQMN9xGLef6g70tO8B
RQh8TxCU2rCyo04HJzRc380r9twOJ2FLxUlq65NpTQwwZEWla1aEP5XUjKMSx4TeReKp2UInQO5S
dslrmXJ3EFdnwJ1HrsinGKws3fwU67Sh7k1RUg8ezBAPI4sYPmqC3YC+LaCAE3eQHH7jU3mhjouz
7c+LximL7dHWPC1bCVzFv/iBulN1h5J2fm/vv9uARd4oswdzi6SeY7pHIQD2cV2THyMRurjPiafv
QZE/ZPDbiXCMlYAN/AM0jtMKU/bEQVSQyo0C9W5bv0+KViEmVnnQqXsHG/OL98YXTSzy4Zrmxwf1
E1wg1//1ZoBcQP6AJKiWuUU/BRGbFaLyofbt7scLa+G3YqyrlrjyJWvvJL3Xt9c/6y29i+g6KRtK
VrcxtlktFktPxxtxJbOj7apRHMiH/QOtkIMHNzw1N6HmjT8hgNnyNutvBAKnF5eDXJWg22umSEj+
7+ws8hqGpvW3YRVRTT3wwMaKnDep/6jkYkaIMhTIPeDHgAOT4sXfSKm8m0sPFRaOmPvXk68mp0yt
4hkmoUP1bNAKCgdO3JbiRIM4vkU4yDeYl/QS266YdRsCN3aBL/uWDhPsSvpf9KWf6I3tjmezZoNp
XGbmnp/ScrjbP2hhbKDsL9NhtVANeX1KLl47G/uSoOPe/9kBtEzo8o7fqxjB1Ue1H+MLrXqCiVln
9+uUfMTXPbwikvr5bmBqIdegJoie7hjknxkB1F3Lqz7+C0JtL6QhT3w906/xbB+e8v7497dv9WWn
ik4fkld9op0Pjttc65/jfoY6sbvx/3DjFCOM0Dyc5sFZWrhDd34OSO+Y82xltGw372DHeNlmo2P4
aFkPzCHhRdAxuUdQHU86qv4nUKdNkrB1Smf10EEcPKOx/45PmG42na7660V/NLLgzjt2Bxp1/XPe
J+WW/eRyEVtkd5PpewSI9zyHl2rxTHYc5Pmh5d2APAU8cftibnqBm527OI/rN2Kpvthl+e1NuoTz
FSY2xTRoHenEk+4OBZzKL+jSvPyEJwLTqbSEdvA04Br6AkDv5zmmUyKGCxhKSmhbzWsAFr2Z5idd
2LCxmGM2AK3SdaRMSUdjNKHS5ppzxLGrHItwKJyGqtq5hGWpRbSdFgCbyI1AwA4XeNXCo8PX6ZOx
kXJajvCZJOQsIIiAEYAK548y1XFSkUnEe38waTnfG3/yPcfVeu6/qeK2ZiAwLV3wkfXDuQ3dbg+H
f8FYSq5VQIRBgowKzYNz4aI4Vvyo+6DEbEa9L38hMdKO7Zud2R/+e5bFkHI2DV7HlSo3qDGnZRzD
9DB1+fnT7o4PJ5qZqRGQpHgW04EYoWw7QRFou0Ag61WCDv7kNtSoq0gxqY7hs+rwwDG/wJascP3B
o6T7w0GTI5icbJ9z467Wck2eNj+/wXZaSUbqYjmmOqQooVach2jOybc095xV0g/aZAQZBcSVv+n9
clGf5tmVAtiU6z9ymTuu2WAz5VAyVV3c3Y9DRJU2R83eewDJJgNr5ODoVJYw2Vxc7sMFw023RM+1
xqrlPIKvXb/Gd8u9Jau73+3j/LcR67ZJcVBkr6ndyW1jL0BroHsAOquZ4AdRxeBZr32aLO8PF9+k
BnaCbbKU7ddp+Wp7NK9dncET9KPfnDaQpqE/ZJRiW5xRl//uT191C0v615MSrufnm/ENWI0GT/oe
PuprA2lHXzuqFDFkOFSXiIDEgjZWsCXm9aze0wf6QCYt4ezacl7i0BQ0Z6z5GhO6rcTXSvRyhNyL
DDWusBPSaxywkGIc09kWafHe5dgpnCSpQ1HyoUVsIQPcd6ObTzfZiCEp4oss5YX/h8HDtkk38t8K
81r0tuJC0wl+nqhSkJwMnBeSELnCqWOVIq7AzQ1X2ut+EtznnFdmLaCIVQxFGYUvjExAgC/6inWI
2O/IVeV0S8dMMOjO38zsdH9fTQQzmgmozNWW7032GIjpIM03GCzS1JojGd4CQdf0dxxQdfOX13lX
WF1JI+VvDjiSLCbcenCzYX46+l24Ivq1AsxAvLoVDin/P85uHZIO/+8k9amuOGd1ObSP5YrOIImD
+XVMzkKraFv0sudVtUBHYe/euFAWRYuu2/ESadlhqA6wQ6honA/uLaiiIS9e3oeWSPuljy2Fn5UN
aA/bfPLQgOxtIGfcszqZ3REvjS6D1+zC1NIu9snwqHgiE3xIjwnmTdRIV0Vit9xMmZVVjOLipuHS
2BD0wpz4e+Y1NrT9UNCXFfuDL3wQBRP33qrmOqEDyaGf+2ZHdKF2ok/+rLq4naMZ6ZaMbkCxeQjQ
jzAatK8gQ4l7IaJFJMhMR+iitSAcFjntM1rDsvyTFiQcnt2fjR7M+RE2vffL+J5XFKOdryyO736D
EWKSRojBNEYND7UMUJgocs4dMfIMojRMRyRTFLlk4DGH+AhvjgQE7paCwlhEgqg3UJuhQyOILbrB
iHbGBlrSK4SfhQQRf4T26k/NgxzmfCJ2AQpv8zKuQUpRdNzF/gedytCHtsYzWgyt0sXW7hqZl0va
lKwmkANpW0nAQiTUpABmxxuB2H6D5xBGbPpV/4ENUHeC879dvDHJHSKfYD+fn4KQMquEy7HQvi1l
od8tyErGw1SUJ3zDSfmv3y5w3PoLBABY6smKNb+z690xrA8w5JVShhyIgpNua/h/nBccxd5BpgXE
Io+m+jAdLirBUdjWsk65GcBXUIF6rEv/Kr1P6GFnRCfcy+uE1j7NHrxuMvoOaFC/QG4DRdytzTJp
euegSEspU4G+LYhjUN4AodDZO4TZ5aIHTBZmQ0K4nXzO4jlJGRcEjNEOLEWqSkaXk7M94TugeUhs
Vwqah+2QPLirf6wEhmTSMIpErPCGKSNIcLzRrrqPgQNpYqDzhweoeUdCyEQ/7uizzAdovppY2qBr
ALgimaUPkf7fJUgiG73A337Mi5OuR5qnLtECuIjk3RuR3ZAirMYtSBsKZzARD1WqBJAiqZeU1ZZv
8QEqjPQGnrWXRlwxAKJHegKofxcqPPMnBJ6hb15/zJW+INi24IsPitDOuewYyEw7tq4kjFoMwzLU
F4wPGLGqSlJSBCYnrwIPGjJdpRr6FPx/q1+8TLkkDzFZskoXwI1uwSK04gA+l3xLpCltjkCmYDtg
3msTnFAWUUgw+SYD7ldhOPj9Vj5lkE+rBPwHJJfMavcWJ2bnVvIG9Dxgt7MN2Jlxb2zxDvsMDmDU
OzfeTwzXL/Aqtync61ZF+uMVD9hNyNz4aOGKIyl6VQIMKbNmcfg9DIC8qD9HS5FUpjYeYEZEkt1H
moXGgWVX7HTAEnupSh/xqYcZAt4K0LNB0PvO80Zon/FxrCuOEox1ESC5C/hDFL0iXlPTqUkvOPk6
xh7Ingp03pGXMgYTUo4PpNvIWLAyER9v8L2hdgjy62/O7LtrwOqhcqLQKDicLdclxl2y3DJ4l6pA
mgKmY5O3Y2AJzgfKYhUVUpbYzFktCBXSkjl80+nxN+fl7UkfmmPhedCyaw+naBr4YcqW9zHNhKOY
96NzN1i2gxsbqsAXY+RicKI+AxV0J4UmdrNNi+kgzLs3meN9YZG+t1oiioPJ2IqyrKBwoXd4yuBz
pjybVql4gr5nyXZARMIZLa62h82igkp1nRaPBpwnrAyCsb72pVl2HS+6xFGENN3qr9q2TJUxEYr4
98quk9RLEMyhmLDs65Ho7C0gYd4UZWxLHntykfD3SxkfCA88ZsFrg45ZFi3zkdcgoCHf5XLjUFrW
t0vjPrN5EeBpU/lWZ2bK5KC5PTRnyRCM/CHhCxdfdksPBxjhvcfPcW9E+pv48X0gKobjcKi2P1bO
AXV2odF3scwawcrqCg/cUVZHsoP8GeFKQ9BlCgSXm6QObjkMzpuZf5gv2xNyuqOpJx2bOMPoGOOf
fi8qW3PwgZP/fchUM6BIRrxyXEEFcnQPv0PujX88vVyiVgyZNeFcMu59WRH07KbUqUyeJL/gN/4g
IWxXmwS/02sOyhUyncBl/8TQ6sRA2J6lREXIfAx2Hu4mEQIPUA5l2T2biIqd7V1E5DC6WO53wOS/
OSgm8hkF5WGPDEQqugj9iqJo/7VEyUfG/CZkAptk5OAcXOvVCBcCyElJzjOs2DCATjDAiOTsp2gi
CnUf4m8gOT16aZHqilUGG2mND/OM9Pij5hxJge9iyYicpCLs/vTovsa28AN4Bb1kPwmaEg6KOCMy
sAW/c6IpdlxZv8UHmYBqf0RmAZlvphF+w7SCw3a9xu9IhM0lLW0gKn2wuvk6oH6oiD/4IEmErDZb
AIxezyyMztdDQkZsO7CLVPm6qX/LCJXKtUUp7z/h5PFSPCuEcEw7DPeG8EtV06AHxgERoykF1pD1
Bf8M5y2wHvWG3M/gyeCgYckz9e2EXxs9mfz848Ys7jOHsbFQsvWltkPVX7B3AGMWPXwylgKNEZM7
LOa5f9tLtsIKjQQfeZtROClyPzAdmKm0QEo3592M797//ads57O5PagVEPRzm5uLu8hv8Q0fXGEN
hjZyiRD1yBgXBmndy/4tJlf7nJ3TSrC+cK5mB75zIBEh0ScunFGijZxujlmKR1fqbDtFDmR1LkF3
Ra6/wRLRI+5caRgTTwIj4RpJ9jHIIyv7iTxZlZ3S/ydDaIoDBurALy0NE4ZTUoP5cftxy+siKm06
+PvRaDaOuoFnZXvpAaNd8KCXTNKjg/W2smGPcNLFo9a2B5BHeShACq9LzCMFXe72VkC0Bo0RSNnv
qBmH4BiNbIpsA4qWSAJVzCvKZEfQIZGymrhoCdWD/MfyMJWVNRBbpgcTiPZv4F4dl4RtVSxhaqFf
vdaBH5Bd22/BZYkMAb9ighYQOVUaro2obXZsaoB8qBiCO1qSPXuASjip7JdZRh60itaIMa/jgMGv
7vjlz/BtCUhR5bKjOWcHRBBxO4Jc9a5TuHhOOXdeK4U+IrOsaUqpMEpAU/NPG5TnZ1uIoBTC1+ia
cHJfEgF+odHfpKSiYE5qvgK0J58zynLGO/dKygqbJLlf8cLrGzSebkXOijlSjTFCRzwciA0sq0BE
+V5oUkTlJfWDKKA3TqOo4zUI51Ey8o4EA/yt2tX+3T+viztcLxb9A4Lip6ZmhYznggdG8CK+H9YR
TlT0f8nHYeGxl13CxZtLCCUdt1C+WrgUcQnfMl6HMdS61wLkTEkdYi7vuT90Q4ejB8HjU2LBhSA3
yL7D0wLkqCHuEQiQ+1Wf1BeN+rAhtHiKuUXKudn4CuuYCyJ5k7rI2B8ZBV0e4l1EGzqQ1eqJiUFX
f2OG0wbcbX3BZVvIHbq7ZRmakM7P8OjRmQerDiiuX7/Q4etpv2rqBR26NBS4oFx22EADFx1LRXfe
zHmSoLvzFn3PI1YSAdADeWlAtiq7uHSKu2FMB1KWEj/9JnoMWb+4J9CmwT1KmH1kTGSUc50+3IQh
W5B/7tOquOM1HbWY9/MbTNAgd6O46/M42Tx4o/1hRImNCu2Wr9e/SwUVxz+xZVl2P6K0rPeC4sVK
wRsBoMUFDRFXV9mF/fopS8hhJC1P/tubAoIiNaWFDLhm8T1IDrt/bhoHvE8fjAizhhmw1PHw26rr
NldZ8uodbOkk7Swd/pGEIOYEoM7oXnkTKhAUqv8MSkbgNNg8jZ9MREjf4wgXucjqSIBWN07zRuAd
TSku2Ow7bmnabn6YfFF+ptnowgbtTPZ4NVgziAZ2jOTfNNliIKVwpmwHL2dDc8AFIKGncTWkvMlI
qMkmJWAyGpQV0YBrCtI4R0DJaSvLNpnzvsowKexZ/ozpATxyCF5ASHYlQ+3nIeVMLCWibKR6pIt4
CARF0NsiIQTGpR4joa2xFoGrOlpCADxEDZEJAWd+f6NjeKltNB9MRsmHUaG8bYCTFvhR8HhA15T+
06DsYI8DkTc8q9pbhK/CirD8aqMQM7UNPTBE4IuQh4+40aQMQiYRcjPW7DffMNtO9FuKNPBfVx92
ekzLcJhszxiJ147cICVxxcNoo9rBoq1GO++8C5awAK+wt8swzSSRre5wSWxRHyXt+Z/TyUvEZf0X
r2MIACvQcrMVGyLP/AYWUm6rIJFqTNfx8+LilunusK3ydtge0NVAex1Ncp2nFQxRFqryzQzbJvQY
qz1SzIZbOf/G/XUZnH7XhM91kFkxdgfk1NlAMuGZ3paf4DRtctPevpxmx/25rd2mXjG8BXZoYzv5
GwnlN42GNP5oJm4pVNcIEwkf+5zssk7B9rgL4XjN+S3492d8o1+t1iUZrM9StyuyHmpjaEl06ASu
jrg0fVoFOmPburZLqTRraUbGlr7QzdCn4crnqNKRtWxjSoJY6y1JTHny/xF2Zs3KqtmW/isZeV1E
CUhXUacupO/tm3Vj6LJBUQFBRH99Pexzk7nPjtyZGZFfrE6Fl9mMOeYYENm+45f5mVxOFMwQq1i9
wpXZBM2TEtouLp8Je5Eih807E8EiVmGQ9aaI8YXOndxecA+2FkqCZ2drAuvTqJZB38BnQ0YcHSOO
fmMxw03KLHt/1j9aKKUcHa6xgS6CyfS/z0RVAbHnD5o1qYcYPrrs4aO8mP8JXqktHm+qPomgthTH
2MqcR/TtqDoCGJ7ThwvUKWGXgCpQ+DjSSXP7xszals+WhPHdEJ6Op1P/QyM9xPDiRMHevyaIwtMB
QGFDPeZiR8uDOp0Im76AaH8Ybo1m0JW+U2hyFcKRl372eLf0cNF0UL5vDPxblea5i40jtZnkzfLf
mbQHB+l5Tw1HE6CVaRYUR2aSvYlgXxxS3WgEtQPxlA+5pJnXUN4eY75JYWHdfnquZGlQynI9RhVV
r3NxroxY4E0RZLSdaZnYL85mQN0nvgRzHeyifwCpq2AUkTbIcE7fnb/txfc7gozGVtOR3zVcHvs4
ogeBr8HfZYDJjUOlmmcpCBTXXW0dZt+b8dZ6rvrBwfyZzrfWcYt04xNy/k/yR7PK6kwML3gTGeaD
fSE3KebQy4AtAvTjrNltcarDmjcUZr4y6tZM4P9bmIJYCufdfix51k26A4srgSXk5AHhPzSOCwTJ
kPG1CQMwSRJGA6ygzPorfYNm9hhRlE+f3vHhuTRQlGrlbnfzAkorDsHNlTc0gOTlJCBj2xtBYdnK
5N+zIduwfMI+j0NOi2qcua60BmMmtmdz2HPqdttX3y8Tav4wEQAfdgYW/gofdiQB2rkpPdGG7dS+
waOloUakGT6Pg/49Ih3JtdyxwwDVWFjQenApQAQoyRlraafdMErUPwpMK4qgyvKpOAOHA1M+IiwT
4Mf8Ni8YzOrm0mMS5rGqP9oVIsBAMsgs+P+klp+TWnJpYa0uKJ6i2vkc3BFyW/34GxQtieg0GAjQ
pz7iyWtEozL4cAMQF/VkRn4cXYHnFcyKvoBSjqB4CEW/gzVnQprUfJAvTDz8pmVAQNjOrQWMf2ph
hBgjm0US4B/SGJPT0cF6uNdJTo6cnF69bv1pcoOaEF9hlQsmQ0hqq57bOoOv2z3soiYuEtgDLpun
9LRMvhv0LF0oxevOIFdBQRra0EvgqRkvF5vWu4nCaiRQKtHl/ZHNHCX6+YPeyOOi/lG1sdPMrIDu
fWt7wEZ9h80Q6JlBgey5KIu+rAeNgLvbg52QAFpm/+dnT1RFBfhnn2bIYY94q+yi4J84v9tO2nvv
vACINathiQLaqIIzRZ4OVvXKYCY1vq3RRF2RePdmNMVhBChNczP8jBr3MWHeoo2zWBxvj6xAxaeS
U1MycNFtYgszFHaOonpUoXSEs0qI0NF0a31ZSFVdtB5XmLeP0XKH4QpPiam0dV7pySMeeIQpjeWT
FyFkJ8dnfxs25m3So6WIo5o01UTPJc2CgFJpk+KT1o93r5MaJB5qd0WwYiWVMEYNeYAOY67fZrbt
C4YRzLRlTYFeA9T2orgQTGbnNQdbpzEunD9aDbph6j02Ec6ElIpt5jEngAb6TKHQX9t//uN//7//
+9v9n/OxGBe3z7l4/OPxuo+Ly6Op/+ufkvbPf5T//WX/8F//VBVVFsWhLMmyog1V/jPk+7+7KRUP
Py3+L0F8f7af/C0tQurbYuTsh6bPwIG5S5aemd7+jszFoprJixmf5m9eXO//+P94cW0gyuJQ0XXV
kP79xbNOejX5VZYWgqfWqPOGLw0qiSDbjTNwQQXVRdZ6Dar6A8jnxdKQLCHV4+8BT4UvsAvQK47D
g9MwiBlIhx8UfQKxF7Cy3jHiJi8LldQYS0n1Ep5jAZXtd3R5B0xKkTRjbgGys3vrvsTzqGIr6rBb
w+QVtTktQwzfqlBG0SxknDAHc7Lw+/Nk+A02v3h5JBWW5511x7hkJvo1LfB1MmQU6v3nuyMbf3WB
9MFQNmR9IOvyn+6OIWzPdWZ00gI5Mve7hiWrrTN5tH7tntEtUqeCJ6cZwy7nsXlYhrliQU78aUcG
A8Opi9/G7oZYJ1Z14wAfjn0TQ36HkM1C4n9+n399iv7lfSr/fiOL8pO3+qeVFnKKjhiqWTV+KwVi
ad3IZWw2PrM10Q+pZOj6uKZ/RhrZHaoSpt24DPzNVRP1v7lq6r+/m+Zcyvq15d0wI2ZbkuAjW82K
3j7K/W2qQDPcXENcbemnuvQ/Xwnxr54nRdKVoTwQhwNj2L+3f3meZKF4Zu/3XVqU7egHy1iUgBXb
/4YSFk6QXQtHKtj+iv7zq+qDv/jEiiwamm7omiGLf/rE2uBc50qeITL7Gd3UemQQWd54XbPzA2du
UUEY/KAuNBLxqWVm+zXf0xtisB+3RPiE5Sh859B/N9Hih4tgTACBESs+g5yYL8HTH5FMhbfHLaCm
vvxaN0zNMZHNnG9pI+B6Xb1xHvyY/Ro4plSsKGAk+GTLY9KcJ6rTTsqYsqnFne8gq3bFQB57csZ3
pkej8rk66EIIeEmW1uPj4hJ5m7TIt6UnZi6ge9/Nd/afL5Yo9WHlz2FHUQzinabpqqT2V/Nf7tFV
0UtZlocizwHr93bDsmFa895xCrqMDGNBR47+W9eYRec/JFvWnV+Ei7uZeDfvkC8LszfgtfTl4yBA
znu1KTLWkv9BnWpT5kicm0avldpx0eNz6ciAIgPYL/liuykLX8Aa4ahhcsJUHcGxJtV0rz3cgzy3
dCylWEZqkjOLm130UswK4afKejlG/GkCWjgMGXSwv8xu31YOTf45ulEPPqz7b/adiJfZEME4VD+y
4IvKI5mIMY7m5GoAD0jXnRdOotuEglo7Xh/W+yDSJ4bDb/SEp4EiIuK71aK6OKKCwVsJQczLbAMG
+BhJlSFbjPcpLEMk4aDEsjhRv8bd+2/iiCr+1Z1RDU0bagPSwp+zkfiSi3P1abkzqPml7fraBPTl
FQ0DXgAXdH1N1MWCb21lG+6azDKz4jwO3Zz7pjgXL/uVB9F1U6aZdTGFo/xTW5/xZ/MIPynJAKEM
xH57fVK8+HwErxRX/xWy+AkDHUE0GZfS0XN6Z/ptomw6laxbIGy4it8ckfpLk/zdMfyLz6pKfe6T
B5pK+vv3U5hd9M9roHTiAqNWJDx7XQx8TMLO3GQwtv7myvbx53++njTUNVEzNNKtKv3p1ItFrjwG
qi4u9OAeDzfqRA+uqTH9eh94d0K0Zb9Dw0NHm12SoV0EiP9iQXROYDqGFV0Fzpbot99j8nSYB+3+
/JPN8qSYyunjauP9OstPW8Y8G2Xc/V7w2tk+TS3Sxsa8ZFkB/KlC2fA7zveG0zi3AM9LSIpDGE/M
7uozWAEGy/4w6B1ohjEy7hMtVWNpAtfVfTo6c8wBqRiRANG/LA14kJ9p5qNpAZdXZgH/yzRQ/5Hs
AvbQU4I1R9krjMsFfJd1teuix2zrnGM1UDG/bSLNbx2cbXaEHrITcnxhFw4hp9I6zYVo6GIFlmrA
CttFN5ZiLZU9NFQCPeDE4IKMHxJEMDRpLcW5+W+3SPJdsXydgHO/qexDvgzuU3HNF6bv5WBCo5FI
E2XNHw5I2TEmvpBPJqBV0ZUPpjiVXfqSi4ilz7+nb+ZoT+eb3hZq2FBVCJ4CRiQVJsLuEmYMFXUr
haA+MRh++x31iC//5rYeISi3AMBffTfGvGEtrA1Lks5ttY0kkP5hnO979rceDOKrVZh5LCZfT8aZ
SPQV6zbjSjSpGoRnLEc64LI6vIdq8AkoM3wFiTXEb6dtWJuFbkrTb8pCv5FuMR/SEEJuPs4FHgW5
VgIigZvMbS0P2hqtg9eexbC5ukATbM86WObgTjW+hFqNHfCokCYQXYfI3yIddI0uXhG/F9n4vhN+
oYILa9Qgv4OxRAXTksbMBi0/Y7b9epLONo96kj4EN0vQvO0TljPLPr1NZ7aTMHCiTLo5gKq4XwDJ
8cf4WeGXl1RPl52MhRL2Q9DFDBR0YQ02MBl4ETRE17i68tFkOH8/l5Mx/0ye65pxG/s0FIHYfi9L
JrEXOM4MXQbA08+R9ssvvOGG4KwNBgGqeFLZ5MA1udcEBm0EaOTb/DXvM2k20hSlS08InhNsodlf
aZcv/7ur5m1cz28BusYIMhOUq3SwV/cgGo8jkXy4r2ZUS9L0vNyejFBZf5bGDCQNtZaVcJCdfIKt
aaRQVigzFvtkAPket4JKigkR/dFGT9TkNhH890ScXYByrhH5IFZjVqDukKQOr1jcV5NXLMum8PtF
OfHN87qoF5cJyuxjajWDv7cRxjmUqMPj2GxQEiLlH+GZgLVkP2DR3QZ0KJ89j3RP2aI9Fqm44VQU
OxV+fW+wuFfBwlpkFcUo59nl9+BPEFqHUTtVdsWMz61OH4shSn4/D2yz4YDc1lQvbyRJ1tKyxnK+
Cq7oHAtTETsTR4b/iXUiw6X0gSBzlbCyAbjjl/6XeQ+QFW/7Mtg3ggc7EED3avM9t8WgLj/o+yqs
GSDvhPXweF8gq51mM2rnrWesOTPKig+O9wTnv5qWs8Hdwh4U7Ov45Wkiw3cr4PTDMLgH1URfkurV
K/VA3vUy3mciInuPODUtqYq2hy3vaS6vYLxiRsgqm4LMyOjLC7TgHhN5jxHOUljlx0qxLgFvx9eC
ytHDD0L30vH+g2bonVLaEbZmL6K3qH76Uz6rVs3xO77vlQ0pXphffWPVhsrUSLrVbbYd3xfX2WXx
TJsL49y+k+w2rJjgyZZyp8SxMB/+fJZYbXYjQs8Unte+tpHsPG2Z5OkBG18BWnZ84vfi5V6OXO5m
/v0tbB1H2dF7T2NOQIH32gBnieNhjNr+8RoPkvIIdg+8JqYiQGWFzPioSV4cUb2LPhO+prRegZMK
cDdwPaKuMa31UvVUaqGrqx1eTN3h3gFQTKtlviJp8L9taTc02vMnWmUDeO/6Kfck0ETdwwgui+od
PsD6UY3vaXd8UF8POE8DsF1cFrxitw1uv5iwPHkzIJVp4cinakYXX2A8uWs5P4eGfuS87jQblgur
Nr+3fjGn3lqDSZG+UmAINkLfWGhkERuxRkrL1zraofA4oQCO4WV53gvE71v8TcllUbsqAoXuFVoB
WYvV/AVjEnm+PSIeToYYnDQ49Eitsv74fiETitOe10TlL31sgjJJNWKPTnn0Uhc5Tj2szS7btFm/
lizkQHY4PA8iIR+Fxx/p8PU7yNSoTHjN72tXzgjcSDxFyH9ezbvicMDlNbHvdWLXAFETzc93KvId
mKMkVwROuVdPVCCRbNt/cUOnzrutS9Rl+7gBHd/8anbzHnW/TcoUq9iDg/OIGhuS/H0qO7ewdss5
hI/fs6fHBm7HFPPcKzUZEpTZ654gchneA+VQw5yMBm6FFsGdHLXdoOxdx5pHAZAYPFysIDmvmC8W
R+NriYr7nIn75+qWfqPruGZStZdXTSquPyeaXDh/2ujBcGz9hZ56eESlZKJ83Nd8QoK0pTNIpKCb
1eT655yqHj0mVvnR7U8zDOi60Zn5nPcYN7M3IA9afdcwp/tAr5A4IoRg51JcTcVVOXuuUQufIYxg
vy7OdlEn4uqzqLg9CKb1W5KvQNl/t1avUu69461reI8I2nzwcLCoWnQrQsGFxBp92XYM233bnjrR
LFb3Pb8r++K+rHtvuzMymzgycuhLG+n961RJCA/a/htRycwFUCxUiPHT7fdjWflmreprDifbWPCv
RzbRTtxt7hiolsK+0fVlCSxYAb1StKdVsiZ5j8VffUrNtEMB8zIZCKN8ob57KU08AZ1yNrTarTlE
Fya9TBRki65IOSDLPmAbPN9fErS38/mgc7ebZ1r6RVKO+UHvdSJ2Pcb1joUH/iUl6gTNvAwb3HjA
YGOBweKE3dypvGEdfVnOm8YsBbNSmLjq827/Fn1hJa7usNkTeUV0k8BtcDs43oaeztb/JzCmb6yo
Hz7/rKvF69wLAtOjDjaXaDtGV/Pev9dHKAR6aMR1PIjPrPAiP1KMFQ9R0MfmSQ7i+accmj7LYMgJ
xU8Z+7Zps+YiHrNI9gpOa9Ct1C7IIj72u/XL1sEuRiSlab0SIKOf/gFHIJXb1KZGt9Sk3uZEa4Iu
7ynE+e6LNx9APnUJze4Mu4sX3BDKtKv1+nkOTYQGz6Uls17wQyCQkicY7eo71yKkCWGIfNMO2wrF
fGEcQdunwiWCHXs2dQIoD6D+R9mBnN/Pa5VtStbqBbOTPZpGztzTv9foI6HWZ+m3EYCqQKh9+HfM
6SfIpRZQqG92vngf8wknPlNcFOQQjNXM7eG5UrzLgq6wMB80QCTGBDcfl+vR7L9uNu0CPXqvMcJI
YGecUZwFTBhJOL+FXJ273bLvYVUBzmU/NGIeqlzQMG1gUBYrwC9zM39ZAwQxEXNH7MURXWNxQUmf
0guSCCMe8KE6znhoiYUYULWomgPD6embdmvoSvMuc3hP9aJw8/6bPA3FL2S57SUSMLskHcGsejqY
7CoUVflCbqJHHWmGiadEnRZ9pXhbn9+e3gWtPnk0ofaJRC0YdhO5Iw1qsfTZdJKpfij0zsu2tmqy
XnUsG4/rePsKxB8+BVHntVQlmDIyPo8Db4tVMLrgFVtlgzdNOiqdg57X3iGon7OnWxzYqy7x5kOs
FRrtu5+CZzAvCOUoC376QSNuoDWgMERmfBHZAP3Nd3LufDvnKox6bhLxB7WFnpb6ZbdDjDQMFBby
nNE4+ZAy6L7k/8FBSZs30AHgnYFVoVbBrvOeUyaiFTVSIFBgvFY+/eLhqhh8wOG9QYCyJVxpa1NW
zKaxOvSGx8h+omblIZued+b7lC0++yHyay0WzXbB6J5a8IkTE1wobpHP1pYAMyG+TeAgXMelQ15S
qE0jIXr6+hupQVNxnpjCUvs/xpJmPvFQQ0eOozO5z9sJy+QQjBg16ouG9InJ3kw76D90iHQS0IrA
ldjpVz08aOfSZKjRFLKQZ6wBrPSVPvn61fQTQNS6zumLZUy14C70j6C5TYwDIMA1Mub3pAhkpKWB
ydd58g3xVCrt7eRbm11py444a98mj2K+klMj1dbwEpJuTSWCbIW6Z9BT1+Fw9dyxxRCURzbhKDF/
yQFHWK0GG0q6U1UutRZQyXlgMfX87jrs/pzrnV2+KtHtLqacZRZAlXONWipwBjWUM7QCeNp8zfsS
7mydUvj/oF49GInoz+Wz4b6WWDDNJsVeSkR2A044i2AczAm2ip0Cc4Sb9duxS7jXsOfYXH+u0wxu
7aw75ZmlpucxLNNyqa5h30GHLnf6Wn6OpNl1dT2hC2rEGdLVLIeT/dtAiIVgGBaRmOD2LqWPZbYb
RJ/cRIUJMoXqaO41gbd4jx7Tiz5CkukBFgfJ9xVCL70kL95ivpRTdVHtwQnga68gTm8K7ipetgEG
JjZV3TaWrXI/GP+8PuzrGpR9V59JzJbpR1wtrnMZNX+OZ8VKhuYYEbWR+vMJqAtCVoDnuAdcGIF6
VWciZh0RUWtG+KxBbhp3EDLC7jaPtT4hcHMRXNbl4Z6jehWzfbOdksKfTjZ+LQsPR9bx3TGWEoHD
viNOVjFcwk7JVVfG/LuoYKqzLMvQYaqkUlCmrcOmPCqaPowgz0AtDPH90RYefSB6hJxgy9lxOr/E
mEVIzsfHvgnhDzxM8QAvw3m7X7+h78/ce9g4QnTfFSfKKzZUoSi5ZSSsB+AaWLOsrsyp7ktyehPh
EXrkEY+rxHCuM5Hp1HCMNxl+RARa6+w9fOR+9uI4iwD2k8qVTpk/QLQMDMABWtaM0XWNJ+aYy+BC
MnN0v5s/NjfrMr1Z7WB0T/DojD+VeRuXLEdQorFJjQqhMfskeQJRMKjCMgLH4SiixW8kSGlMKR2q
sPUHi3vYoxjkDgh08yc1/nWcBwbECXZ9naI33AiBf/whSMiH9myGPNrK8JWLNcQhoR+82YRlmIq/
wIZKr1RHm1bsGbNhWupprC8NKnfQOq2ExKbzZtYn290R6Fd82+1CGdN22Txd5eTW8xjQZ7pTZTiP
ADCSD8+m5XeIiK5ZhFksOEM8JDP2hqggWGiNqVG3U2kkuBqXRk2qlLwSlxPd2eJRyTMOlgMl7UVd
VzFcVjV8BczeL/sLFouv55x8xxofONhtwZ98foJLC4Upc6WE3QVi9+PXmCn+wzZ8Ge9xFEs2A7uY
4NNUhCBfVwssiwhLWL8QRa8+fx3sW4iU9At/ZFeypHzE9QkiP6OmzlM8cVVMMDTjXmcRp+KJt1qB
mpitzIeuzBJm52le/oNXHXQuplnbOYSSzb030r6jPzrJXFhSPpmdkn9xpluCJkTMweqgWwlQYj6u
OM9MdCf5GcTpSePjgoTl4vTQMF4DeunCKpFOdJU8fGJ4CdvoFTMsGVcTpgnux65iMqMiWQAFlXcB
+ce3h0Hu+ecTCzyQe51Dl7nCgXEqhLjX8fxzmVCw7zVtxEvU8WO+DdRJHRhzfgY4kKyfwrilUeRa
3sM6eACNCWMejohty5TKeaxutOkVXEyHDZMdOm873uLbQHPTRB9Ulxi2UacDEfYAFY41/h1DqOKP
+vsSSCbAx52n7GKfJ8L07aLbZzLZZrqZJ4RED6We6AuSaaQs5f+K0eNwZoiG910gTeloFYvBEEVH
LCTvWPQGSYcVZjm/TIywmJZOO79SYgeyl+/rmIJnaHfeN3r1tuLJdkrqEtPq59IjUJ+J0DsNvaa3
GWhhonj3Xe4h12xn8Y1+UUrQOfQ7R0UK+wcoqbvxMGEbTd8LrMF0k/hB/hsE6o880xP+yZj8rVmy
UyzZ8L/OB5PzSjrRJyfdTJlVbo2fE1BfDoTROAww44fFuLmeqC7GR+nzwIpe47/sbcDhXtWLxv+y
WpLwUenefu8JUuOsiJrP9TC5JM+IFvWylBKGNbD9rq6CroMU352rdw2lME/xS4VS6wkexvMAU5Ni
94nx1+5Vr+x6JK8qt93TKPCU8ciIY/afMvM5p30AbITt7Q1ZWAYLsURHGVUrTLOWT4uHlcZemvaF
jE/A0Oa0DENMNF6IQFFYOcK8RApMdW/IvA2QzaVdH8aQBjxp2Ydw1vRTbuWvkt5tsL8u0lHwqT3Q
ZkQieJnd68T95+9udJveV3H0ce2yv7y44A/iUEvT1lvCXHD4b/qcP8dGyCIo96QKuvCyeNC3OZfg
RqoZDzdfF84Oe7xb7DNV6+EYvKBXO5nXhaVXWwOHUGqxgu4bAV7j/nX6ROpbMwHee3UIryfXXYnV
oidGZ7e1r9j6IBJgq3ZnnePaQUQa08ZeG071tSnS/vt2pqet/VwJU+wWvcfMgKG7H/ATS9lWSmSZ
9cNtX3pb3DYEbnTjyci9ldCan3bLVxkhJbq/jaA8YRtRzosai4Ibm58dw2PmK1RRmgeafKdbmDWz
84SmiwaiCRoqKZkghsEvTglKgoUDHZL7crRExn9FtbIEkWr7a4sBtchvRhuO8g/jF5qSr7urU3SM
awRAR8y0tC56rmT3jTgjiv0hOFl7NaX506Y0p005/5wXChsL/svFuGGaEaCs9wa5bgQfJ4WPtDcB
qV0ZCYrqTufd8QMkViAojld5TMFKMZo5jdf2nvQg9YiJRwZk84ICO3yEtG3gwFYd8Uaa8BveqA2i
YnKG+jvl7u7Pizf7VzaD6woRUdWuPQlNahQGHA3iLSUgViFnEq+dB+yoYudT846TG1QSNdC8LG2Y
GhEP+rdElmDerEzz6Jpejm+6SxOb8Y3oZUegHXFTrWD76RjkDJFZI6fZ3GHcPNwBqOwmD4jlz0jH
W9rMGD30vk6r/Gc7ZvYGdGIT4ZWpPCXaL574lNwc/ecdyBYuWrTtgjZ677JUHT/Siq4rVMds+2Oc
w/viu8xL6OjYsaSsYj5m3lCAQrIpbkJxOrS2EaaYNsv8CY12XLh3pI9ZcDfVTYFx2TWGGQlDrVzR
BcM3RctuXvrXWQavnuUXBz/hRbFow86CqJkUMYvZCLeal9gAFg5KdoT5cHOq3WVn1WaVtFbhSa7i
DO18UhzB5sBvJZeiBMeb2pX4qhZuoXr0cKLVIB64aqEI3YG4YKh8VLNFrU3hmlw4hqSk0/lUIIJ4
SaHO2OL+HRCDbfBwyHBYnsx4FVjJGzoht1hdki89Hviz91nexk9uUatNJM1m3nr2WebvECESJhgH
Ti4LPYL9dverNI/uazHhHA/tevqO2z3Xs53hTEmSJqx+pupkaHO5KT84v/mC+1qbg0BOtbkaMznA
GgUh4neY+xLqzd4nZizc7stZg3QFPfiKadJaTM/TXqo30DdNOlxsA6rnSIzqWAqYhm30OWeBRl9s
OSZMocnLxfGOHzgIK1OftE6knead+wOnTIsFr+dfpnc8bZEqCIdTALzz9Os/ZkypATZ4uxWzN9AI
UOx6Sj+3/eGdpiKAENttOxCKIYKAEXbEh/Oxjq8HmeEao5E+q2DwXLpEYHHTpfKmHBtpsQKb+yBp
6EBc3Iskf2berb09YL+CQv7Q3s5vsIXx1e5ninYb5nEh2KTgpJ+0iTO2bmoQmQe0OJ1P/XJrXrNI
YIgwt8JWd/EAEwFzZtU+HNjawQD0ZmVgu3jZ+C2F0HjInxkq3DZjQq7RfcR2dvNBkILpbUDNvht6
ylgY41kMZHfkSsJluO419JHzBWZxg7eNC1gG5+wy4hct0DUOCs/Vgia59bvxi5aZsvrKKsRMSuoB
gE42howkoxmnpMiwwBo4LzX/QU16T97BzadamFXBdvzc31J5hVM947FYm1+HqMcwXWPUblaTL5tY
TDpK6+s/I0Yc8baxbniulqM3ubycfQIy6JBBJFtG8mGIAOHy6rOn5RMHRAvEvAebRQc0DR/LcbcC
sgtvKw0s9Blmpy1iFSsAv6+tweHcjjMYkEhwHJQf4Ue7WfLiueT0xl/Gn+osj1ANUniTlJFLfSwG
Km3N+YdnGT1ok0qOqlB4eAUhIdLyWIK6mfIgWvQWPjq5ik/CtTMfgaJQSBVMsMCUUsoObDU9PcD6
qFZHFW+Pe6MWTkkZP6nxIwcJtC6LfRUAXF1bR06ep+EvLogyQfp7Zi3cL67uc59PwGApmS6eHLZj
PPyCmvoNHE4fE/vaCFz9fDFfKvguG/MlgR8UkEcc2/JEdEunPFQIcFZkJ9EdxFuGrUUiR9mxwZ4G
PcDhsk7yEqoYDy3JXKNawu42yaPhGFuy3P+ekC+K6t+3I2bY31zohjbSBCBEsAmwqvtmnATvkUm6
g6HE04dmiSJFkbwhFmIYaMOpNLH9gVdtFrHIeX4vbnN8z+FDfq5JASu3NMkobfid9KZVnTe0dQB8
4JL51tNnL8Ih97HAf1NP5UlOU6xT8vW9Bs/2Ru6LULzD6SgjGWTGK5dwbtuARf/iZaF25OgPs16g
o9F7+zQg4Li2IhbSv7dvZDjIsxCnpXEbbJcvFmfRBVrTC19ow0ER3ezwoN6876qk+MEaC+LW+BrT
F7JJEpC4Obqt+e4AhG6bK3Psof0I22Bofd2tly3PWEXKMZ9crnHeBSvnPJMl80j13lbr0d46hnO3
X8l7lzNYgPrHxUK2kHZgS+S5QAa8j37qUW7XJiCWxbQePSkRcSidxZuwiDHkCARbpuRESJB2HWcr
7J1Gw3HnXSZXB+qA+XBYzmBDjuCOpsSLiX//nGCs7sqrS3jvw7GvMNEgS4DrXX6orrio02b18LRY
+FEoOO4RD1GMeFWUJS/nbWk02hkF1KJc5ZiG3mNxqo+HY8mi1Y0b7+xLv2pKKgmRsZkYZGzar6GF
3wvcBAjAHjWPzO9oU/WQA8tfk4c3tB4rCktCY8kL91m49L5B7RDDFoONmJQr3Ucl2nuuCLRnyK+g
4PtsPzjcTigs2hvDvbtD9s31mfSbTRsX+g7Fn5IYySPM4EmUo+vstjuT0q57lClcJDk+6RkKQvOr
4h6lz/B3u4YXBIl+PweDl3zuXzI3i9lmItgUl+OLX1iiXf8K9ttWVvWZRKNNc/+2UKhUR+KUR5nS
BL0Mfgz2k+RrcQYDl6VJduucLu5sneyIpk51Botk5IIPHqQcnvb80FxMLeiCkpqyMatImnXPkRp9
Up3FIIx1sbYxcKjCjuSqWefMxta3w07d0V9I3bBi4Y2N1lIBZWVLW7Qf/3UdVUSXi3/Djof9E2pD
JaKmJP0WRC58Xnyy+ZYLdvExAx76QixZYvCC0sWzVycF3zlHlPug5H11+MAwvunNmx+we8tAq9yb
4h4/XQB+X9otNeKGHKoCQukjPJxfH9cAiGIY0zrbjoNlN3CzDlfB+nLaz1irmVugWoL4/Dq+T5jT
EUIpG6kKfP3wbu0+l4pMjnraE1Hm7rQHITHi8wJtHo7+ujrckqcHwzI6ey/mLUJmf2pUwYlLcnKP
hjD6c5fHFZPA872fJZQwpRhgwaBF3dUt2QDvwQ/rSQSNZKD9YnSOn6E0v54AGWggijffpigvS4tJ
FX+vxPqntHocnwKyCwCHXp1J8jJuk4LzGFNs89gMQnUuxx3RbA1ur/+yGw/WL60xdO4+niH5Bl7U
gmuolnxdfZ4evmEGazMh2xdqZleHp25piLbL0UX9/dQ+lGqGxEchd8/r+1hjH6RZt5ALX4wrd2gW
PRLJg2UydJndGY0lnN5sZlS28YuLMwa/1hYFic5EvebKOoLhXzaZ6gzPLk5kJfzIL2uGw7U4yUS3
+jg36v7c0duQeUL9SxbhU2xf/oDhzYH3XjAk1/zyEWIcXTJ9mLe6iXn7y2QmobI5grLisq7mAx23
1ZDzKr8t5VTfnQvUEFiEIMds8zOwyZzXLX4VZESnEswzJlSq8/FB8rPSvG/d/M2e3fenobXPUITs
3E85epy2mosh1Ye9moT9gCtq4WQgJmC5qf18l4PWzEkVbj9nyuxnE2V5oAAEngwB9x7rw2jCbHNb
K0Id5CfDlwgAJp8oE9Y/HkGGwk6UueDWUb0cTvEzawlFAGoHvlOgD4Mj+g/ejMWapNLFEFreiBMo
PAqxTKWMTFqzYAYhYZ13EFQbzEvdy1h2MaLqzI9fDWGVOoOn9e7CF4WavNwyTBwP8XDEJIUhASdq
kilYcJ1NCNblN9iC6QfiskykX1EzMUBi7rT8+IP/z9mZ7SiObev6Xc49kvvm1r0B05r2BtEEprcx
GBuefn8z19ZZVXFCGdJRLdWqqsxIjD3n9Bj/+Jv5CSM4O5WRF07OA3Mv76+YSWnkHcngXwyduzYV
cvcGQPDBQYs1D/Aw4gfhJh0SGmX33D3c/OwRHSSeBQLuPUcevO/W0uJMOvinQ4JXzWua88fOmcjV
82JdFr06ILXitiZTy8KwCrvKrTS+zzmfJIREA3gXy+eze37E2Xki3Gkwzynbr68L4A0lCAQMavyZ
gqPQxJrp0xVGSOQR26F5igul/UTgYIWm3sHTS6O6BnVOqXKrbcYDxTyD7TG5zG6bu+6yvW4btuVl
dpid43tswDsvevqQBh8n/2fC7wihgQ6hyQ/QdLYVFNXnbh4D87Rfi9XolRznzVoH50OikK62hx7N
Nb4Br2kTvtbF9MPHrXkphWJYYPTt8DJ9g4BJw0P39KVtnpNH/8MHqqTOH4n20/mx01Ib3SGWN6Gx
BeZAmcOMJIJOuf5Mn71X8lw/h2fNvaxPeNeAgUCRAge1wqNwIPKZ6hn4M41WsTHgZVJevHreTFvt
866Opc1hAoZ8XGfr41Tf3TcEn5yYhbZ2BRAs4FDL5RigU9u/50aK8yEssN5jbDIUVmOog8lFzLCL
7XWfMaqBR8HfpOGTox8fYuYPFPBvD2qM3r9Tj/rF3ILEtYWNJjAx6CAFn1cX7VZRxfc8VuuIXaDR
8yEvzFy0HizC1caEV5KeOWoXuA8RlMikRvYeJCpjAorIYPr8yjcVw3bTfy0+O6A0wb967CvmAi+s
/jYyDTl7wGRy5OCkop5NR2FwXsdXUCQjRLSOPWlNAyK2L4O/zukdF1LbQp1AlmfFTg/uL1dBt4O/
EUfHjnWq17g6Ta/FQrVI+krM13p1Hx5b7RXx2PC7Mw7xqWFEnGDmqNhcpsCKvHmUUH0EFdMsmHLn
2eURyCaHsEvumSLDZbqwhFNzyXh4jeXw24rvVvwBjXz7zbn9bgUX7HDE+qzRquD02QRZ07kpqXke
H16TC5S8w6hkSnJw7XV5CF5aCDt6VYfV4mQ6LdtXl3cIOLWIoqU9A5Q6MMbv2EwO+xYaWwhaeudd
M4FOW3RuF71TSx1e2nn87t77t8ozGaNLrsGwRw4zy63eroXF7TG83mLMhi5a720Omf6B/tG4MU1Y
IRheMkfl6HmDPUAExWUKEBDrVwqVyRFsKPePsydJLNuL6T+abr5Zrc0FZU6z0FO6s+Msw/VkRPsH
aJyrkU0o7OqzYUbFmcdzqznIhp+11mXoFz82dnqAXZ55KiXTWN7qYyUp5heYqMpQbC+z++RGQzLz
+fe3kxOi/tmW3cOghG8oDOPeV/+PbBlvYtBfuwmkq6/hHWp6xr7iSIFoB0KeT7Ey3YMn02VzjaBM
OgXGgsELJEyh1n7M+L97R9/xkX2YjTgLpVqP36c+PZiDDGrh7/SUpT1uunr3tH31H+sC6Q3hudPP
1b0s9C2Yc9ucQ8RcXtcXgtVXgdSnEThIAqV5jiXO5s17Ug2LBQnLe1S38paLhwsJvkoikuwZwLPi
K1nL8x7nOsRfV3ga2JueO6ftY/RuvFdfL7wGkID/9YuBzvLcAbosH0UX5r29gaE4P+PHs4cSVdwT
iJnWkN1NDDYMq5bcPaSfR4TbHt9LQVe/W9muWvmq6t2VqGyFeh02VayrXk4Xxyz+uilN/66aSPgY
Yb1urGIOF5ty83PjW9UvyCQoLYsqvGE4fNN7xTu0oIsa6sS6Jpd3elieFb9givPpKsyGju3yhODu
Vvdb3DijiArArjyxP6HxjE9KfMON/ho011l+6Z6f0fvAsd7qNerwJS1x8Lff1Ef956WdlUPeVKdz
ZLQC/RqSHl3bffk8vuWDGnLorW9ZfZmxy7WT0esBqNdD0KgzR1clMo1vgB9e9vTAOYrNc0NLQw/G
MPwF+n9fXgnD9BRKAi2mSGV48JoB07RynxBGG8yTuoDuDlZS4VNhfwgO3+RzOPMI4rrvOYmuZNG8
qZxa0xeuIvPLzB7xGup+RsoYFUmBno+3Ku7Kw1tHHT3wbxjaa3XJL2my96m9bKCw4EsKJKVb9OTp
Y1DFq/mFlxgci1y8ZihNXHI/2U3sTc7emr8vLTpztgemWViSHDxJdUmys+AGM67gxQtbZt36xLzH
XtO7FWncvVE1fzEZF3UAobf21aMwqPrYM/cl3Kj4Icq2d7fuo3Aft3K3GhsYJ2kO9DBpdhvanPaj
xue3qb7SKZMXjEWSi3ijvVlsyEFWjvCsu3l4jCgtb9Wi3LENEG/nvFjNzyRhhkaf2J0DA3dq94Nf
zT8rymSfQqo1PG9fYZ5WXTociX2CUsgS/8Db80bJgR6wfWhDa8T6z3nHvGWgnTwtl1fn8+1bY2Nc
balbxsXVU6jvVqTHYo9nUpN+EH64xeg2ugfctbrzSuqueJXcHWgTJYw6eHBjbaaLDtLFo1/HnWyE
9hb9bt415iT3mujwBtRtFApHO6QO5akRjfrZnwcaCdggfS/3k5TtZk1O27OH0xGvllvtnWpcxFwt
vYFJALpP+RmSal9c4by1BLZIs8W7m6PcuHjPvRDY+SbLpPb4WhCAssVnXYxM9jDt/CM4M2PFRjLz
y5WvmGsAe+3o2Y2fkW6n+WQlm8v8grzGP0mxdk/YH+Wemk7bAvRb22fLP+HfhvtvAlCpJDgQm/iS
BoSf6HlArC+vDTGDPnsNVCV12FxmbzvMq/ZKEQ/0PtD3EExtgC9iXFGQHvxLOeW9qMBd18Uk4HIT
us3rjiemdVYjQ3blyQGoYaiu1cw9QjLiltfRpRYRd5dhMWq+Soy1FZfwcn16T2Hv5BwvZ88m15Fg
TcXBxPC6u6blVGQ9MDdJADjxK5KAR2/bZnH6IlohgxhqR3hRkZF37VKKVHCpdFy4nXzwHB048Sdc
dgOno0fVf05phIPb2uiUkwIAhbc4Q5fFiflZNeMw+7ukxf5JYqLrimaoioycVBbCq+1/xaTP5rRa
XY2DPNHHJ+gHt+55fUJp3drWU2sP4YZ3CgYqjNilxEZE8pgwHxmCB5UzZQBgDhD7dWTKtNoByW+Y
LTCiJQc+apGOeGTGc9kg4uScIbUn5+jB7fY2LafNfrWFZbTOBxDpBy/K/TotRnUXid/wPKa8ag2q
zX1WdUQlvkETAlzXk0YfELnOR8eCw0yBWHmzP2b6QI1v29/0iOoPMlfFMBVTURAFmpr97bacm0J9
FLdSnjAImgfL07xfjLH/jb8w8pmVewvopHAQzotcwiwgEcglRSUavju/6G1Vlfv/TfimmLZiW7Jq
GZJqfruQ5lasLtb5KU9EtJIpLE9e3tKMPk4QM9NDAwHYNJB2A1KyRHxm5q5xqPzC6QczxL8vFdkS
ktDv12IpkmbYsmmYqimu9R9rJS9fdna5clMOcVL78IHRnkMiciie94q7Co+9OcYiy3tvWcSYLCyT
vnXuPFwYE0wsluQviGHOnGCGueQjXnPTR8g4En0iuw5UidcdvSumr1JrpLQc/F+zhEb+4BV5lIb8
DgiYnRh+/AZqqDNqAICyEymJoNp67mFuDekx3RJjJqxbtPnqEqx7GBsgu9i32y7pjb0QazfcJLGG
pmQ+YLiG6cD6NV27tL5QZh0LH56xZ2HMNDY2EcMHLIABQUVGgYpRSjWjBblkWH6cRMwAXHkIhrL7
ViP8lWqSTCC/DIV58J/SDXees4dPwIwELUojB0uju985hcOIPFMMUxBnt35bLT9IWZV/PqFv4uOL
oeaHOucJUQ57+JThQWy0l9Xo7qZ5gpjHi8PBtrg6MzNB+a8E68ydXAP0IMO9uO7fVq/224r5JjJ+
HvSz/swLeTKfM9+3HSYBgMD9+itlPPsfO3FIrSMOkvDSmfk0Dl2gklsHa/JYeCpiooSlF2YZWLQd
mUWqcefXm/brRX5T9Snl7ahLNy5yeqAev3DfGK1vrlGf2dXwGr5fvixPGqPdcpVF+HIdES7mYIdB
5Ot6Ml718LieuWOFSLBxBnPpaqWAY+4vu081zR+Uljxc1ZZ0WZd04480/x/br6Xm1rPVuoqjAPqF
8/GChxunn9nH4XLh11fuso+6wTHh+OCo4qjR0Xn3KIe6CfsSdQ1MJrxbMCZAFkGDsdvxXzoe6qdJ
tLvgDlJtCAiOSUdphddHrx5OrYSZChK0lgNLG/NlSwnEh6XzjuEzVNvtKgfyrEe6wN7IvX35dUt4
f2ODI1x0pSWMmARXzmqdJHSxpTu9bc8i+Ojpvd37NIAgsSEqhONAxDYouY//xCfgJ5LbOMXAHYbm
DNRl2a+GeAVEAAAO6kVSOOaQU/6YNyE0E4aourMr2WiYUJ3CnTglhcPjnH/BigfYCz+SwmvBG0bO
wS+urj4fqGPkR0wGQ5yTB9OVplK4USTk5fg9MgWp3HDiwFBxWrel0JMHBdu1INcrGtv8EGY5hDC5
iABIPZjbODshb0g6IgtrzoG4XD7cpTyf94/w0pMUmhoaBufZr9C2kfyRzc5OEqjd5bLWQtI+vc78
E3Qw7UDYynmjtDvCm2YY7W9f+IzjUmJH9rhqT+Eadz64xR374ntxFUOwsw/DB9R/uHfUIPwWFmVn
2GQu9/3xdufk5oiVIiKr8FZFYqHw7/+5f1cnWBa8RSB0IKiCKpYwlz47/VVodnfqYrgnLIrUMN47
XA7Sij/+ch3RKNMnc6PQ2Di4OmDPe8mF+QpGjiI+FAtREdbkQJvYo+LgUNnNk35rRrXjsAz20I8y
Z2eLBTQkOhnQAFPX4bAZDIfnYDhFQkM/P6w2YwAIdj5OP2ENSFlTFNuxcJExHi7rbTgVT0TkxbZ7
1ML8helY4C+ee9nt+X9OjYDqvofNXOeCbV7hTsUSn7Iu28lxtNwAvMt8VKQ/ndTKgxjOndTbATCU
aDK8F9MVxnyoIXc76gym6gkWVmUgbKLmcI1iGV6KFAmOPIv5s5UKV1mCusOs1kIgqpML9mNjOZFN
UVb4Yt3RPLna9LDob4ogfUxWMXkqylc1sRlntA9PF0+IA5lXWgKDy5h0MCRb1rwm4W6QBzTtRJh0
XSYXRvicMWTf6U37iQSXbT6gD2c1i33AVu2r2yShmekEvGLbRJrh2VInfNSEsUFMrgCAmJNCWOGJ
h58Z/+Hh4qOGfRG/cvzCNr2DcjYEdHe6zlcFudVZLb5GEtMi1XG2L3fgYxGOnzP0YMHtMUgZyz0U
H9rgQVj3lPO78mZnegun6nZnnx4mRHRVBDOK4HvVlfEYP7ydMMapXWuFGdJ9d3Dp0HVnuAm4oU9C
6pWwNh9AJhBh6v6MKARg0dlM9+2ku9U82wzomtF+eStuafo1GolT6eH0Eyi2V3cJl44vCmM5RaZ0
doQ105syLRG1G6PgWYjD9pchEjNGK7NLWfGFlxz7JgSm+Tgj7kE+OQ/VDvYHm/zr6MQB5P4obgBC
/5Qr3kl40vQ/Tiz8Rridh3HcQhiiORjci0AK5xJcvNJqp5lo4PHD7wstjtPf9G2gK6qc9OF4LCgd
dJtegSCB5fLg9i/kSzD+c+IrE9Eb4Bz5FechQzCu8AVe441sF4X8YHaZkpvz8enhuov7XCSxV3Gv
u3jqziC0YkI/yDFFmBGeQ/zGGGKI0AtFx6r+MM5hBaA7I8lD3awGqewEfZapU1+IqpGdNE2LYAml
YgmA02d+51LiQYJYQklx3kWXOXGwXIVJP41Xnnh/x32E3UsnLqKB5cWjuJ4w3oVBrfh4BW0wTuUh
6FEfCjDLf8p3FN9+5cU3b8OR9R4m837MfwnVjzMY5eyBYlwndpAEJrQGFyczSElBsnnuynG/ZTl9
U3E2z8HSdrLRvAk65pOj2MfGb4l1nHPZmrPPRtB5mECjBnA+JgECcXxwcdKmYGX/Hg/cceKaMF1h
vgztUO9sgpeH8eQ7qQ5oe3hFWOEyMdyDy5+Yqh7pTShTsw2nEptN9KUZr1GDl/AcraYofk0+3nCx
sun3X13xIUPGcDl+YSuh34CaTpCOLMA3OMKIwsj+EXS/jdE4/fqIO8LRcLxP5sNI4mxustCwuF5o
BP07onUoFagZvOrEo9R7AEM6Q/6n98W4Fqd/wx1lCS5pbB+NxFq79vyZA30m1bsBbFosgc6dDTpb
XGnZERk7Lm4QtjA5xnlfDH5RpiaV7cy4SzoKCVGKvzotN8RR9eExne4dOuCn/qkXDmw3HDXRf8qK
aqRM+7BGqTD0ok1lh4ksC/u5CY/h9t0foKtvA+nMmnYzCr9oD70WY3yefcRllLLLsz5x1S+gJQej
9YcHn4bU+O5JC1oTIBNsrRfrNbbS1/64jiRZRMO6fsj4mTc3DXs0MMhxJwhPi4BxwFyEl+Qeu1DL
wQwtszAzbS/wVo5m7I3uFsKKm30R3BDO4Bu8nIEx2M5mEIeu3vo4L12UU8BjZBeQXlB5GEms11Zn
zNwAljJOh2/CecjlvfX4I5HNSRT4YpOHtourmz7sQsvgLYDV+FaKB4wHNboYRAfQe8BfOGUrnQQL
1dssr6OlKnlv+BLJhg0s/sLLrn0UtbDoaZqZSLsQRxkbL0bjhtQOTiRFk69CdExhMdrz+VyOVaF1
A/BBEUl1Q5cyTVJxcwPC4DweDG4al4DjRtsvOQOPnI6nbRWqEbsW7k2bvRnnCMxgQPkcRdQBsVgf
2oIGAYZL8hmLAuU1iEdPsAcOH/ZSnPLK9OZkkCbBJk6lPEBrMmZEP7qw5XKXM255S5d8WBzXCxaL
08PcnDUTfzYrsVYTDGu+WtOHs/wc/KBJOV4elByIY8TpvVzixCpMNTZvtFL8eYSzYbNJLdebwySp
CBJakyHk4lPE328cPn34jpOW3yKe6DwsB/0U0mefUWl38xhypon9TdcJtb52sQ+T3CJeAuIlaX+p
s/0JrEqXy/gmqKKUzzmFJUwthk7sQmI3jy1fDlR+G1QIhyutqOLqmAO5cT+8JskTei0wgcx6OIW1
gqk+qGZHj32/I4zhvZ/j6SM2c1+P4B9ThU82mU08Tj1FV8PIPoYF4+RDaGr58PEFdQaj7CblkBIe
Dcvk2FnSiGCUwhv904cGXz6I+V4NRZqqsPVFj93C1ErDstqa1JiZioIGaiGl/iDVO7BpeF6paKy9
u9lVGhwzbJ+p80QbD1hlLdEIjo6h4V1r8IMtLzZWaeZiqbtMRClOkCpyHFFQcrJRQEiu/HI2MnSE
+M/C15qQjCj4waJHp3FrLWUxBgzDAa9Ojt9BDMkMvf2cUCSlDTsPFgg/vMmHI1wcOl9KmrfCVcpO
we/GXUUDeWi72yIyUrBdJ0FDy09Sw/TjUzAy4gZF1NUZSOOt0seI2gnSM3dmlmb/u3YVXjIfiuwG
s0G++AhuRO4PwsxJwQSdvLcMOBAPnsij2d63YY0ob37AkAKfpwEL7eSJ92EM+nBOrknDQYbYFS2k
lUXixlwno+0TiodzTIBR8fZd4bnkHWsfa7EJwpDZqt+F8hJ+oYFUV6AXjOnzr/S6VKBxpNyiI2XF
Y6En7FyeKY+Y8oT//qT0uspByxVvd9T/vBmtQXw/+TGb/wifJT7RrTcIHDggu+i/FttRa3QOB4MB
h1ioOTHXTi8mUdvBJeNwpfPrXLzRyCzdUXqelvGm8a4jBhywf9FmwFcmRyfqL+/rJbULXBCqgnLz
pfZCIhII2xIfohy87kDZ0aO1LZASxZkxDnefxNtY8ShNN0Eg0Vq0hak5uwKtDOdTSCgnxQb13W29
6HZH1C+8MHkSlB4xMoYz51LuppghZNw0xJgszw1VbLDRJrzoAkhzQcBubpzG9mx/lF7bI0cjR+fj
HtNw9sVHwLbmdGZW8ObFglcEwaKP+OM6LDj4NJ/oAYNYgp6vE//Fe46n9SSvuwi/io1IM4P+RmTY
exBiSdk9Yc5ZOO5r6PuDhuizBXUtlaFDibm22ziDU/3KGZUU7l9PX9mqYVhl3mC2wGDJUSp+I8Zg
3swn+91yiBOG/u9ePo4W9KSAkULlDJBoC3iKhcAaLAfwiDrKYmR0wejeJOqQ44X3f+8Q+U9npELN
ZzuCZZ3xkKy654HPB484L50QLCzaohLmE23AkNva9XMRlnAeT67kzu9bQ729ctaPo9cGT548k/MY
sk2Lvsu5BmVbiTjQyjC7Occ+QQyTQ1R1ZdzDZ60vssEgNLw+pJHk5OSq7e4VIZCntnvyer24rXmU
RJCjNLqGxX72fgdMYyzbWeBx+aQFw6Met4E9BCjGvg6taDjcoSqUSJqKRTP23h0YTMEkP09At1F2
c0FfdwAoHPwNcS6WV1f26PEvMxC806aCwcVTjs9tSMTuEaKOc8LNni28Woxafsjed+geHkF3pnmD
q2sNjtyk7uyy5nlA4h/RkbSp/4ZM+x9kL3/2lUdKJC1w3dGOXfviEW/SJeOgbc3kpG0oHgOoS48f
JnvkgNHwqEYA4skuxIpY7V7RvASPNY3yKqG6tEpnqbjYi9UfX/KxGUpPAl0hxABHtFlldGGDX08d
gxcGNEGoXhS4HL4nb7WIS2FWxFHJUUEt9gVcySyHfoE2i2KGwbefcha0Rux1GpIv3rTvwSx8E08o
hvL505OrYKsSsKoFt3f/4W3PNXM50rR2CMj9ihwf+Hj+bUVNx1ieUQd2WVhKexdHHTLknteDz9tj
Pnh4uCfq+Oo9P7YiOVvI5+F/YFNU13ijvzYZUr0/VQhb2m66q1RpIUleK1IHxl/rS8/9A64hkL6z
aeHLjS9BlPY0EqTwn4GVfPW5mS+fSgjWj1czfJNiDBlPR+TMkcZ2PXdrmFuG5HSz1B42du/hIdZ+
EFULlxD6IBNUafBEAnULZzcqwkdUXiFDERXPISTJnpaJT9OI7UDxxEkA0UGIYOMjA8lWF0JR84le
zCeKtHqzDV8+5V3+oi6T3uO1jGgCy7bGuxCNUI6uA3kNggf4yRCCPpPFfVufiz5xKsKwjbmmgnLZ
uW5bckTgQGOj03DL3H8+cBJy17hzq6jJn255bEPcXSqzNwC0W7h3y8ERSyC7ekx/fQvU2CafQZgn
kgyAfIh0ezLMXd2t+/wzyajUrWbtYvw9ITCyaiUvrgsrYsbLGsEvUtCSY4ZGD1IniHKd4Hdmfx0c
UMbh8EXYxaOD97sAUFA9JqTYDP+IaofN12mI96hKJYnNHegJaLVB8DfU+6sTKRuRyYQ6cxaZpxAH
jWe9OFAl3bUIQtitAdi+ExUzxiWBnAh+2vKnAHOIz4XpOXhgkEc4ou4RTrdign3B6Rxq5D8u9FVE
HAZO1X8uqxiS+9OJ2BvQJDpK0qEesfwqgvX36DSv+JMHFK9KcLWgPbqWHp5xnMCkhYtw5axdgbEp
jNlBXPAtQtHuaPLaQJaYtyF0uRZ5eYjcPCSeUzuaYgRRRkbhni0aLej4cJVM740sHs8d7p5MPmJP
XiCN8wAAE4TZHdgi1NDqApM9MCpQvKZrtKFkBMSl1IA8lIFHLv2G75I8huu/e9BMyv7nFbegG6CV
B98Px6sRturqyxeKWUhJJfYhIuQAehIQHpgZAwf3ZfPnlHfvVaXChF7cxNvBz9aZCQr5CVplRFpi
ibhftLxvVL3XCFsks3C0Xqcho5n60X3siXwmlw5hMO1EQH0E5eFNPEFMGgUcDaYRHEmgQLV7IcjO
rxnQkjIbmeKjoKmKeAibUCZQ1AfwIN3+HeNmV9d8+BdUq3z/gL5a2fOlSSCGl+eusHglWmSodZjH
eXsswDtJIgY3d05pOnnQKVpaRhoR4Py5/97sh/TIhxaXvctfQamhBPlAk0bnuNnDqivUQC0IEfEj
e1CGRCIQdVKyEIfWaDx+x2IO4Qv/5lOYvYLTFyEItH6nr6MnCS5emy14wYNL64xdKEBj9z5YoUh8
EMnWxvObJIU97C8weElk9jxmVknnPRyzuACBSYocF197iucMGylhbRBTqAvzXI41rD8ctgsUykbD
ahVeCMjlKcTO/M4S/IyRPAGeUIpLPW20K2GpIo2HS30J9Ge70NHGc2sju0tmFyCjAP7uF1JkDAIF
pBBlO3DeLiNfkWi2P7h41e6c8Lq7y9Tzh64Q4ToR6wBbtWQKPDAXQi315JdMvJ03RlUAP4z1OB+u
W4TbU4J+SmZIGlt50u5ZvJqnsONYX27XpWMej2+TfYkTtQgQ5mSWS6ea49FMol4LA8kBXxEUbaa3
12TCEKUCHWLN1vaYfK+hatAOXz32tPeY8T4N95gHsdmmdDWHQdKZqvFOX0x3SACTyzMsGvBQy+Qb
04CaKdb0OIU8Oo8ZR4hG8QEuvMdioeWdJjss6vug1U+E1xwh1NMeQgx7LKBogkHnDFD3En7Yvefa
CkjodQkXuvhurzuj5MPmSw+vcasUjBEkiwxgZPzk9fXNB4peCmNx31ch+qtmYBJCfnJGJq25KHbo
QU8O8wlCC86o6jUn4jNgHTo9cVtZOPsVC65CLeleJpTDL39oZYSVYTzFvM9NOPnOIzoyy51Xbodk
ng63wnb6l5PTp5y/7+dBQcvLwOI9USOWOiCkiOKuyS+vAP/R0Rjg532Trlc09lh3TChuIKygsBTN
EggcvQYIz4HAR+qes18d23Xjqp1UwMH9t38YkKO+BFYqvR34N1+ZVcGpP5S4xRHZwHvcjqj+Pf42
xK6IZ/n2IFcFL84C1kICsakFnZsM5ONYBAtN7zjbeZ3osFwRq6XwUywY4Y3Oq5hXIaAPLyyClwYK
0pc0l/3hniTCk38eD/kIcp9IVx3ag4uLQYlmOmoL6NapZ+1xjwoWHF4KMDJfURsXzqL7EgqEm/O8
skYhxlKHUbPSBVOBHtbddt2v4nZ7jx27OtiJVKI2T53UGBzjhUV+UkWdZnBghy0Zeot53N3tB3Nh
MzKfNzwcRLGkMcWkA3CD8C5XpqDlYuZBG4uTwfSAf0KXF4/hNi9fYd32GGZkU467spsUqQInCYVY
8uIkNilEqK0dCAZwEy2qmGj/xLSFFyKyzjDbsF3jP47bsieiFbOA9+rbyfrc4n3mVeWY8MGK4QSE
/ROZ9ynmEjam1z0OQeoz2f8/f7UBN36c9Ro6lquWahiyLIyo/zEObPBuNlZ1LYFEdubCFt7Yk1OF
HZiINaf1pKqbpek5yk0Um0BAPoXmFczq5XQh8NBAEIdXBQDJMwzsqYJk9zzAfIGh15wbm7FC2IXj
YskYBl5XwYSHyHlxvP39eyg/GGYr1n+/x3eTU+tka6uHwfd48gDZPMsNG0pgGLkrZsPODDBQxJud
A4lMSQH0dX5xn1Z/vJWmIkmWaWk4QX8bU7/Ny6rOykaaJNPaB/FOwYHQn63aAYB+/EUD7FhdZpFf
7RkzDKDqMrRmJxcrExRsxOVdfmHlKD+xPqx/XNC3kfTl8fncZO0tTTrJ5tVPPyARztENeXBum7rx
zUCKidh09/dHof/8sbqmaaZuyTA9/r2kyldLuj5rWZpQsAvEfCn5zA5vXhq/ZiIXnLaY5mvhfPE2
95GFr8ZmSL8vwEuifEd+CCNm/+7gRwfNwctmU+I7V39EBe4vTAftJ4KOxTRcNkxJN2392+ovrdUh
fzU8Mo9KDbLJnVhxAdX1gYUEFMIGGI2YDJ1df+bPSIgl7LOtcG6KlHd4tuzcAzHvBf78f7+JqmDk
/D8smf9emfHNtPd5vtoYe/PsWERugee7KXC9x5qb+XAVHx8O1g+VKZ4D69WW9IUJyT9EnxGhQmjD
Lxfzg6+6Ytm2ZhuEBeA1/u1iDtLxUHxaK/FEqd5AhoNa4HYN4JPtjs4XZkJMXzjkerz/eUW4BADG
1CmbHSEaES4r5Inmv5xcP3GaVM1UVUlTeHaK+W2ZtUzp/tD0D4br3o1RPG5XDx8Jp+oqUgSVmHkN
SBWqv6QKDDMqMFMx3Q/BIQcwlA/QRKTQZh4RaHsFQTifxS/37Idd8K/L+3YanJpjpmjaW5nMNbeM
802D4ZDVtgnEQ8nX4zVkYB3KoKSYbQu6CYaaiSK4i62whPnnIVM5/zFjInvCO0xICS68v1+hIa7g
2xL71xV+Ox7epazWl4obeGl6+hzDu08KG5gSD7rpqotWaMA879Ui3BvDvot3nag9o/sy3cMebIKq
kp4Zvi0MUA+53ypsxvnwAB+WpSDtOHXb8HI7iDOet/BGVF8Od4m9j3CKadbRO88FCfaVkOMR4msD
U5cR2JiWiSJQggknB7982x+2Ot/WMDWYeDYu2OJ5/eNFl90brV7lT2ViTbANs4XZH2LW+IgA9cKk
ZCjtE20K2MZ4LKhFdrjqKXtSG8F7AZ6YN+CL3T4zR3scwyxBEhLXA1jND0HKd/HIcup4BQUV8Vj+
iMH2sAEAQcD6sWBX3kRGIWw/yZu1MmKFayfbf3ZX6be34M+L7r9f8tueMCwle19rviT30cNjMwR/
G+DK2pf23F5S71SQNDg8IC9z0nHWVoSC85d1pf9wdKmmTGqFoUnQ/JRvSQh5eeNevzgt7j7dI5V5
5Z4R81jLS1hyM0MZ25oHRlkN4+xi/gry/R15COasPk4CIFtsCi7zPVCwocMzrSW0JXYpCnKsT0d5
NwdCoN7KARJxjyKn/jF+fq0wmohUiM0Mhnu7v68d+cdvZNmarJrELMjqt/Pvph5eL7tQRXHRf2fR
s3Mjwg/keNVxURQ91V8c4pUfOFoqiQ7/9/PEr/9jreav4vq4H/k8G63ec9bq3ScgHR5dzsOJj69Y
47RglBMYnTvC6Cz61C5WuXr896+t/FDQ/OsyxG35x2Wcivu1EtTWCdIlh1H45kCz/2g3sKT+d67+
AG/93KKMqrgONSMOVf/dwY5U2O3oJK78ljfyU43FM1As3kKmomvfX4vNITuWj4ciTea4sVYh4wcw
T9m5j27QEshzQTcWtWb3SQNWznvpjhr5CF9qKtE5EmAgU4Mhk+40k6cFHy9QlAkV/X32XnXMX6I5
/iyKb8erpmqETOg6O0HVvi2aU5k9z0ppfYiB1yGY0e71q+Q6pKIejZxt6GeDQoSYtp9Ed3rGCCTu
749PFef39wvQMPy3NEuSdc369vjM8+t50tX3B6KtPpbaTQB0Q03TACNbMdYy4daGaUP04UL3tziC
wgUBjoKMRztOZBrqETp3zJSx/3N+ubQfDmPKw/9e2rfD+HTL36+W0Xwm82U/dzc0ttjDMabd8G+N
sx2gledNxJgqBIAtGc2TaJoRawfr8Dfu+k+V1r+u5duZec9f0vt6+nwmxJIv2VugWhsmYnno4I0T
zhyfHpTJABgBOfQQe8H5/n43lB+Ol39dwbdSwTJL+XG3uRu0m3dn84D4c8LdDJK2AxVO3IASFiGG
VzGhrO4vH/5D4/SvD/9WBRyuTz27HVklU8YThCMwMDnCsvh0MF+DBBT6bcZE56AMS1xdRUfPqQy2
1fJ+qXi1H06bf12I+PV/nDZXObNbucaFyGO5T1xAYPYpyBnfjraac5naidbXnO1WdBBi1I/drn+N
4GhBGmCY2SuRTYjhy8sHPnTGsCu69+gQ/v88K10nPUu32dSy+e1ZXa92btwa/T3pBGKZcOoIxldk
QzvpHmgIBKfygZkkQOcvD+qnVfLPT/72oCrd+t9PLrH09RJmlDJ2GIxEw3ABLb3Cm3A/3P32sX9y
i76fIrppKLpsSVTb1retml0fT+1kaW9wXCnUeSQ2rGb6D3mGUytpGiQ8pDArMpfxsJdDAmWIhMfU
lzwKB12moQ3cmYKng/utIx2Da58Q0OUrnOzhY3oSC/6XNlz+w2D+2xV/29Cr/JPXr1J9Tw7dRuh/
72sbRogJZNHAHzAw6IE6084MEigaFEUlyT99pISg/c8yLvQRdjz/w9mZ7aaubVv0iyy5Ll5d22BM
GQIvVkowhTEYDPbX3zbzctbKjlakqy2ds4uVAMaec8wxem+dlC3+Xk7JAwpp034az1d6hsEJjBLa
EL8CQrMTAXYeYJnAyH0tx/SC7Az15VuRgcXFkymepkPYIuesUU+2SZvv8gPCkjKucuyeK2XKqUng
NPOGcaVzZFxf0AiK4dMB1TMG7G3m6vgBv8VMdsJcvV12NzxArpE1Pu4vplYgwNc34c2vwcYOnUmL
7LHeJ9cXlB6Fq2BEjrqhhinquRxv5mq+fHz2sGW2npbyhQR19ECk+P7Azq3Hh4mSYddaAgGJIYjE
DWf05w76iTyzMmeiY7OcamdPJbHYP4e3vF/cZsD5Ht4x3JhRidoVeWtEbXCm78qZitEXoyLwnZen
lwuRkBIzrN8Wr5/E7DrndtMmz0nhYfxWKG2uJ9PsOrlbnIgkJNuXL5ixGCeZmb044QvHKEReixkf
af/yDQO+YQa4voYcxrIT8M37BAyxBZkbQTu5hhDWWIA5uUQEOwhyx9VF0GGvdrMTpFSq/ru3p0+J
LjBVc2mt57ewiPtR6ZmKWzgZmhDOO92bNkEHcfm8dky+CeB0Ok9/U5+x04Ub/5dFQTx9/73X/3cB
vu3xB/Vg76690lFkyHAc7ikzSvQ2yEAeELHwMs4oeFKh6luNPkXI7L9f/8dF27A1RdUswxDBZ38v
2spuq9aFxutfmbOtnZgwRYalEwt8lTWz8mKtpo6QgX7QSwczNYFYaARyYvo6oqjAmGjZ+c1kn9sI
dk9Ux9fUyZzMynpPZqPBKRtvXp32l3etKD80NAge/N/b/nbfnG2cWcqeJQKD3fDK82z7yugx3Qzh
HqZ7PDlgzlym3XCIdpGDVJDW3Wqb72YolxhtnxYIyJiEgWZFmI19ewDt/xR30WZ5DYkmhITllnf/
AAfKncIc+WwEJB16lv6ur8qPYnwmKuKQOPlmdBWkA8DADMvIUihdavyr417epErcseYav/QGB8Uj
DLmCat5sAoyQOOBtJrtSKEgUSEvatMLnCjSDKAEU10BCBFyFVciTJmQaHl5uBNsjaqARY4ACExNc
/pdTQ8dwAWXiKaV/D8RZ2A45aMnBv+8SjCU/3aZ/XO9vt6lTqlJPulfH0Zucc31izPoZHXkBZkCe
R+rTupsAdiUMSaGrP0E+R2QS54e3rvPu3Enly/nzwvwm1/I+zMe3sHvjEwM5k5kfoIGMmtAKjIDp
KACLFnAILWn/CJ3lbYO6GkSC9waLJbk9n5+3T2ffBj9V+OQ/CZHUQA0ec0OgqCBfImaPT8hPr+ju
QWRVicESUrB92D7cntlmLk0UmFPMwDAoGpQfr9dhHxaT/Win+juaJ/nmZf9UrJtPlGuB8P42wsh6
Gm4wlx6QjN1RHOTXT2e9pRFVTVth3zyHKniihjMc6OMqYLSguIsiMHDfSWETv5P0Aehc++1499Pa
YcqyJmumqosIwb+f3fLSbQ/3Q98t1Agv/NlDk0VzP/kwsvEwKPIVucBEy3qT39asn26GP19XVKR/
FHr2/XQ2yj2vy6k13DE+ZQwaZpQxYyt7eOIg8sI897eIOeenZ/6Pl/3exDT1RtOKLS/79JxZ4dkV
g5/LsPM2T7R+kUoydJt/OEHhC2G998q/uQcIdhL+RucxI7WM1qcouBAHTj/exB03ndIa2uWPGKm8
II9xq9FgR7bM2D5R3xqMA7AB5+VcDnFpAyG9EFRLh5bvNtlFzDgHViJsGHhV7wOw/WyZ+IE2I6Ef
H7xPaGT8tmNq/70KqiM7JgGIfOem8XUa+uPiGwfr1kjm9bFQeHggfXahevRrK2a5sur5ESwNkWd4
vOll2UFpD40dUqF+uuuGNowzHoxd+gAFfotOfXgv/ZNKQl9YgnMgZupB+I1nIwc2wmMZYIcHlYI7
WgWOfPtlSfkapvy98amOwoTBZtpiMLz6VuTtd5e2tirzvtg8PcJ2CEUzBhuZEU0XfSAVDTUwrPWS
UcNluckOBKKxZr9uczUxJo9USbGkR/v0BG/242OfnBJXYcMxKXzMwXGmDjahzUKPA8MKVHLUpkz+
7ktY1fEvC+PXWOo/H8PgixCePFn/vn/KJZ3tU23cFwAlQ3plNuIMYJ2hvx0/S8CeqQmj01M7rJNq
/Bjep05yCvToFBD/PpXTNjmMz/xXgs3SDNgfSVLK4JCTs8GEIrfHmHIesRZbGPck7u+kXx4XOgjw
xlVcMugS5HXR1TtGEA7nVaxlVWwPxWC/Dy7EgJuDKrhE0pgTVYDi3y0TgUy7PKnPlyf9GU/NbnrH
VvtyT3ax6puDLSEU5Uxe3gfb5BAcQ3ngsaghq9+l24n8Wi3qaJPfXw+Z88tKZv8wx1Ed1VIc5pfi
kPJ9irmrpdY+3LbEVqX49j2xmQCMphhiQ4G1Daxm2ZEg2ASEsaX7pRmZE8UnzW9ojm6DLfTsDeRa
DIXLhn86jM2Uuq1Ec3+cCi8U9Om54T9VoNSbyBnArvalRH/ljhhqs+tQewbSur7Q+9LG/RiT4LAK
DgT3AvLIgZpyQtjnl5C1fN7ERdCy5LQRAQZxNbxFt8ihqQGcICqiOkNyU0TXZyPvogvbyiPZ5UAw
JyWDiyFxpdk9uS7UQRdb444CwoAQ32RNcIPXQUrCaYArD2lN5duRDpccxG6yyVqLE9AtpQMcCAML
+YkpbM/ACQlSC0+kJdu+gd79HFThLgNWP7gM7AhCNJRJkrNDurOv7LrPNemI6C0sZD274TYRb55E
0jGBoEmRkEkVke+w3IOyv6c21FvS0kKZL+G1xMW/H9ozLcN8OWUdLbjZpMUGyl83FrnjYBJH23kX
gZy10NuDIovlMdggDk+crKEGqmOIiGNnqhDJQ5dIiushJ80lgm7I1jKFloF+jAAZ+lvyRHI3WRkc
EgYqPkrw9wLmOz+hka6Ayibke+e83kRXPuOWX2Mmmoi38e2koQJlQJsi/wLeL6fiOlGc8efagRYN
P8po+9qPrIUJUN/iDMkXA7rgurSYEgJ9hBn/KcUtBPEWtOQuxHtFxhd15fnlOKqGVYI7iG5l0IcV
MXbHjwu6kRk/a0zbVIgsz4mTHYdbtpQOBPgUkD6zq3qIT3bDhrRBwsrmAspNG22wDyihFSKoRxdb
UzeMYSUy+NIJzKgx7bRgSJ3BLSJfAJw/PqpFERvTalDEFd70oy9F3khKqX/ejWkxR1853CRKesQR
vw8+3oy0T9vAjLnUqIyrxTUCK5LUGSHZ2FfsHATi5ByeIENy547q8JxZ6SWq4sNSGUmROjzm96UZ
nmMOSrBWLBKyraT0uXNj8iD5c6iQEW1ggoopp2Ijshbk3nIskn07vATFUOKaM2Qi2fMSX9Azuo+F
HKIdS08zebDZew2X7xpjSorQ9kXF8BbWmZVooF7bmPrYN2kakprhc0HHW4IfgOeRqwGSavYYiBDm
XYqWN9x+aMjn74jDAHqER/8waQZ73yAYnEd+soeN9ogYZeqh7Asah8WXbnufcPCCYkQgsgdW9zK4
ghHdxjiVXxeCMaAndFGVqAc/TqTmAEQMt0A1uvlFqKVVVmW7tMPwiOw1OmUlp2ZEYvwI+UzoKS4C
Xu4Bw8wutJLM8QYAaBE2XBKkvN6eNVzN1Xg7IcoKengJTrMKjkMppHb3D4uO0974jkByquK3tkfk
iY0sYZVZ9SODVxwxP0m22Z4nXBTTsJ2VcQMpVg/BUY4Ia53thmSp+Eew6eAwn9TkTlwh+lpvk+yh
HVSDPhBqLha26BzTV6NWAWFJqy1SE74nHFiWZ3Kb3kMQX+kV7Q666cjVInH/yuLrJchYQZSz43CF
snvEbcRvqqAc1oM+ugRNws3DdnMensP97BFZqci8sFICImLQ3skuuEZKWrPKbEZa0i0JaMIZChEm
w0+R1HQobaDf4uxrk3JeTGXeXTdA8vvsJKzdiR7D/34ycnNUZ6AW/NtA9VUgempkZ0qC0A0hJvdc
lV0ilU6KGp4TBTBSyVtoWEg2Ywh2fLXyYD/SU4d1pIouUCG4QWj1HQcXSLokPsTd8EEe4G81wtfA
7HuR8Mfu9l3bUlyUU3XYHO6LRiTGeloObjoXFDFsLoCmrJloy8npNuHDjBvWLgz3CkdFoqKwFZF8
QZbU227eXThA7UdEUjDbXBP7K6SD0QZSy2V+fjkF5oAMi09CO/gN0qxenAYzAyOxNL8Mlfw0wCH2
WPU5qONMmknMMsgFiOTp4Xk7ZLQ3PM44qwx2nu+8d9P2WfELBn3auPuU8s2sXTSp9oauLudQ2/HQ
lKGz0jPqttebd17qnHPiburM9Em57CK6GGmdUPRwnnrr0XYRTP4uZKrzHeEtBT6zavjgZS8INObX
0ByppGtUY4aMA1br4WlKzQTGH8X00I67pT5oZufBZqrkJYm9JRD3W9ZeMQXUiZWIXeuRtzxxh1fC
uZPNS83OYuRyun8SZfhzMYH2TXpiBZRNn/Tk/7XDPfXXDot7D0KbEAHKzXN6jcnTGeFQZZFv2N03
IxFZc4TQT3YP6Tgb3pmayp7FikOjrBy1YBZOYApuFG92VKT1sBxV0W3QvJ5I7W3pUZFoOjDJXbHy
4+g4UmItQt7nug+exeiyfEwUfF5WWA+tZ3BebCajjvq2ZrHqE2l0WTYiTQIaz4W8YYwrJW2tShDL
n4t0O6MqBE0MWmeor83JNXFGWky24oCJ2cBYEkow3c3MVRsrwn52yvYpKHsI29hv7NX5Yy/oz8Wq
ZJY0OS/OOv8nB+Rox1QOvr7qgmYQ3zy+yaBeFiHPKPWI5Utsp9xmMHjqoYMLtAHquZtv0pLwXw2p
awPc+TrkufdsMgeJoIM83g7Jj8LfbY3EuqSjctzEx8yek2gBVHGkEm2hwDneR9JLEZtjKMhEMZlk
GOgrmbCdKWhgT0/5rHB92cjiHvA8adtPZLtNdx9ExihjvLXRQseNc2dVEnnKFgkad971hmra9CXv
iiEKOaV/4vNwG7BOUhviqrb9C4UK/GSMHjXgXBJnIiC+EQRhpK2qd/zAYk5X4x6RIhMeZgRXcG9L
rLWFx2Ix2RI8LeXVWPu6wESYDPeM6HnAphK3j4JXU6yCUIrFjTXcTEUaAEFJvm/RuibUmY8ERJg7
rh6SdE3+pDSFnI7k7MGVuHJzPZYGBQNvbyo2DQnf4jXWPbCpwJtJv424Z+PLqw4pah9dXiljpo9B
S2iMYL8fI0Qz5FPVM/JlSNcAbuf3dE44HR/yk/jiizF76oxZlXBdxTX5J2dgXzLnVzNifw27cRNu
/Sd08ufg4gMXCEJ650pMC4c+uICXT+Hd8yUq6XbAcJaWTevybyI1NMTeGctJB0MNSHyiBRaxESbH
ZmT+ODfqWE3YCdlwUn0kVmAZcQG7UFCEV04rRXgaHqJbfB4c2Gb0lJyBsPQN1vgH82l+vgtNF+a0
t0KtK82BpZJ1TaVCMqZ74+g0AfPIg71Z9/F+sQ2rwRtm55k1uo+rkZUI+cbeB5/H7qeGFklQ/RhL
i3cYEjlDqKwzlmMnsUc2KkcKVv8Wv0NrnO4WtyWeCGm8m5wpCuy8y7liiROcgNILEL893uN7MikA
CPAeE1AQ3ZM22+Rs9VRUZNDMDqm20gmmsXIdvMYlOo7v4W4EeBlL+eqGUydsM/qG3OKbhf1++RQF
w+5JhQV2nNHwM5m2KJ74G0w6jFQZ1Mwc6GL7cGhCQCLyQ8Kd8IH+gtVEBtTeR7QR13Zu5/ux+axT
iO3WbK0D7qXJNSN9Dth+kUvUcCJOnO4h9oEyxBGenYY8TsNuYIZXb7MsRdLXynhXR7sPyiAKm0dA
jQjsjOQCAmvs4RmiHZHYIfdf2tAFnVvZaS6/8VWmgPnzgj3kkbK8zWmql/NdXI0uL9LkwPnUHhUv
XP93jUzE3Bifg8ezMxTVgQuuXObiOxjWgDJfECFemamaORXolSwh3AnLC9y725ItHzKHFu2WB5K5
raicgbLjwNaPzRgdNPdg++RQpSzlkFyfsTO0R3sS/ez4Eh04QZcJCFNfi6onLD+hhUHcmkjjF05f
STE7o4h21t3zgRigw8v1aZep0zoz+UUELvJ1nZiPGIH5fkq48drs7Jf0II1MysQ0hV5Y2EVabvMp
u0E1qdIy58py3UgMXtQDHQu6MbVnR2rd7nlH/WGGKWndIASrSHvfLxXQK9hdJ9paSSPotctDwL2R
kLaZnhKsFXz1V/59S4LENbVS4nty7qXG35AS70SPSOYQy47kG5nCQ4WTKOkmd8ZeJz664ZXDwxMH
hqDgNj6zrZHCjJV8TIcolWcsuG9tamXVqBwrESX85M5jXIqqrfSVXM9AbOd0xpDSGyv2hKUc64Mb
wdaA2wfSqHoth9XitCxoS0jr+1BMCpfGCt5xLj3Vn0a2H/KpWdU22Y5OqkPdRvJndICcJUX1glTq
WAeRVbJItLD1D69wAlACqqwVxbTJTzMzcaZdzhY4VgdmLJwnEn/XxntAA7Lm9lMnK2C4ykuC6Ojl
ipJ4BMKAlDptrLPZrlQK7hHhsvp0/wlL+JU07t/mFNp/h/Oq42hwmnTbsGxN/dbl6q520bZdiUol
L19uT6QdI0Oo/XMdwkpQ9qye6+yBlb4CJSKUHQXpBILAInlfhuFxEbrU2JoHuvKldgOXM2kT1Vfv
OsMO9LFfC5fr+IAqF1/hNKxygZMgtsVnz/ioIbi4wZDBHz+ZIubH5sDa8TmhXA5gBaP4vj7V7stj
hH/Nm1DjzXB0bvKZGDNp6M9KMDkGAKLNrM44amHAmQkX0O5BKiwGGQ9TB/68ITZf/QP1UCrN71Bl
9j7RlMdZRRb89pdS+r9XU0OQZsiyKauyqcjfhlWldK4fxf2iLODRnggM9g2iGtHFTTr//JtO4L9q
Bl7LhLLF1wYR0fo2rT/K16su1zaUO6xcufpCR1l2vPltbSyjABWk7d/nx9UFn2D64nF1QEgl77+c
HJT/dvh5E5YB+M+yDQW5wt+d9osu7fviXCgLSA9vNU5UqLwE4Aps0Rwd0vGDaursXk7+9BSFoeU+
K5vAou3tC6oCTQcOqi462nki9L30Um3ivXAxD+/hqhl6I8I1Xaw2L1Dr4q2Ly+YxfWO5E84NsIaY
L+L39+cBlbwv9Ln+07sv5NJptUFQ0ySjxTmMYwwXMFB4X5TaaoRXTPJnyt7lR+1fWsY/NAn/vhrf
hlD6ZiuZt5qrQV1KXulz1h0RMwAl6KFqu/CuSNd5wv7+qr1+WYYJekvejnCIhKQkNZ5u813niw3t
gpzhNqZnzxguTjFSfv725Ks/f3OOhuDasP+ruO41re27vSO+uedyBJ4s7hbJx3xYn72Vly5mbJ7v
77/cL1+3w9/nTC6QoynMBwxdU7+EnX/MBuT64TTlHUydvdbeSCK9P5W0JU7pzoiMU3qHuTaVVOAC
7rHKIX2b90HZgmdqR6dZ2fsnc2KdfVMOnO1QuXoy7RhotCq3GCDu36Y5P6i2xHvlfSLltRXzS1P1
x3ut2+te39oPBZEpJgNAD6/c0O1AvgtewBThFGxjfyXUUyx9qj9j8bKw6F0NTDiX8N8PGrNuHqTv
V05VNOYQFrJX5ftUpZSvlbW71uriSclbvHfrjH7a/DYN58JrVOdrHi4Aa13kZ2EekvuWW28i4VeY
B9fNFH6d3rnkAMKPh7O20z1AfNgR+jd78pzPyxSNU9i4r7cXyV3D4AaE0c6FUUGBzeF2L2valOgy
yMyUHoO1WQ9Ch+Q373Dj+Ka8clgRPIp2psOMzVqCAJNEJJCTkg7/eTAX20Bxd5OOY5xY/q1XxgZU
/XjS5MZtx5xv0foIGFPJSo0alPXsxs/u8vlUQoKrMBNT4AeGc2P5NRcPeZYE+ZCvoQ6iJTRomBqt
u2qcCGizg+HaAwTtndk8glUXdmGgouFdCMEI3OSe1EO+tnIM3kB4EuVwBJfqMCpAwQxHpnB9QVd/
NK7K50m2vTtatOtRsLxgFWS/qviDC6/Cz+c143Q/x5iPY1zYyDCMYZlewGGLRgo853SEC1A0x9Jq
7cWLdlquXmhNfM5akH/ZjFkWb8koob65Vw+C3eARZhNMyY+POgJFcEXhIhzYsW97seelxbPnTW6u
/wx5j6Akb1BlHSbL9JaP7sNUCxaskZ+35cafHcN0h22VxfMRuMMyGbMhcAkwyHIBFvcE/7mwLeqv
8gDQ3YaAzJ1X4RhliUR55N1fnp/O4hW2EV40/HnvhDI/YT79VJfiN8zAOLRTFIO/TKt+fOZUw2Ze
rDkocJVve9q5lhxVvt+VhYNO28UtBtQKGA6oHtgEkH+ajPoa0ST2vPaMeohlEk8uDmuvX/2mBP5B
wsG8TMO3Y6E0l+Xvi1WrHJqytg15caeNZVC73O8TIufkd0KevDqFbccpJ+VQxLGEp/6XJ/4Hce3X
uI5NVUZeon/vyTW9VN7VrSUvaKDQDd1mc7ZX2ePR3U9PvbfdRoD92muwH7V46tITjWmaI5eV/AKU
6RwlTrjZTrbdACAEmjIS5WPbZgZzxyd1mdWr7Yre0uLCncdxlNUAAgse4fd9oN898qvYm6tdaMXX
MtgRfJk84Fx4j9eS70B3O7w5ZzeUYHtFJusdJ0Iygo885EC9scm+t+87n99zQSWEWR54AKCVxHG8
Yl4G5cfRYJJ9jBoGKa8WmVzYfTYpctRQOWSc/DnqQ/kp7l6N5AU0VRlIgan73Yez3PkfnPqAaCj0
UbfUicFyE4GwmpArGrRaTGCW7mqvj1dLjwyCmWMns3m0VibxmUzbSWhde8FxzvLQvWNONUOHQMbH
E1QyuIZjU2NduLGjoOl7r8WpY0PcGDYAck78YnYY9S9MLIijGGtBM5QVxBZyeBveEpvOP7ZRuJ0o
fdxqevO7MQU8Vg7L40i3I+RcaGz1eNJGzmeX0MV0hw0/3Myj1H7bPJMd1HmHmIedRv7NtQjLKadM
CyM05Iwq0Oatu9c75ltsYaCcGeTpr6dVI5AU7ufnZVHsPU4/8SEFdXl3+WPqAMxJDL33FquZA1kA
9Y1/rwN8nwRUNFSnuY38mZO/li66+TFXX5WFNL5klYWAYMvv4bCI+7tf3Sfbi29PlDd23BvPgTmk
lDwNDRH8YFxzEWXCR/8KpiBQxPjA7U7pwvF4wkpxXl4XeEt37iGjEUawdoPFdg1GQsx/DsgP7KC4
5+f4agX97N8PkGL8VOGg3dNU1bYVGZn837Wpvb+ww/YYNlksWdie3oX1J6P69KCBDtaY3Z7znE4W
OFEvz7OBX0WTCbbb1gfwJcRX+XwbghISTnfcvPDmo5xmZc6miLjDFHlxYk0SPj7BLktoIkI4OmVT
4IrB0ZtKo5bAnTGQuXGJZFUAcpbsNYIPNHqZoWCMZwv88inf6JEkD5md4basOLXKsQqAsgAOQqvJ
HQl1+GI2GdAtnsTxaLXa8a8AcDC7QuJ68N7ZHsg+dn+RS/9gztBkVj8NCQcVoqJ8Pxqa512l6628
2LxsV4a7W0j5flLH7bu2fEAEezBdKlZtUrzLxKSPHDSKoxN9w+mNz/qin1F5Fi///k7/Ky35+x2J
IumPksxWW9k4HzBT4sIjhRnlJAk14PN+WXt/OsX9+cG/7ULW/XDvy4aXEc1Q8kKU6cPj4x0Wvx0Y
vi7h96rOUhUbv4lp6gi+//5A8qOQ9p3OGm9PYF1cqW0Wl2U/JYDOiiQUPyQ2TUm92rj/vo6c738o
J22Fx0KmprSd7wfVk63d61Lmu304CFj9Hsm04oJmQ0K8quYgYdrEgkxJFy+FEAozQpuRV4x4DxsV
cA9PIpBp0fj4QYF60EYaVwpR7XXWpHsml+NDvu8i+aNKtASTrTToMvvJTBHQLFA574aXsfVqt4EG
s4Eu94vls8LV/unlMO7nqu7eMFnZ4UbghUrUEPtIfVHRSFN4L5qPDYP2VzSLhH7y4CohWQ3gGu4u
ji9XLQfnbFu4B9BCGU2KKwOO8/r0pJ8ChwbvG7P42Opds6WksIuxwwdnrLZ1H/OeqOKe7jNSrRHf
+I2x4ayc9Hpeohcj9xX15vykuzbEHwYjjgCwQUwiDE7xNDApdVxq4aPxSd9DVN3DOZM82Q5gBpK1
eUwuXLjJ+ekyl9BwkXGU3T/sQ0LNfDinuAQvTHcf2cbymo3XU6MdhVmTTIpyIRHwkdukyWXSB1Kq
CoOUv7uFZxYf+mCFf9Ej6UMGulWkN8LiCJOvsxtbTe3dqMxbOL9v52p4bJcSufWboOGpqUbSI7dO
Ae9KZy2qqoB4rTkd0eN7h3k9r6ab54a+D/N1xT0AIWXswkF+oCgCK7PJrY8zUfaMXTYeoXhy72MQ
q4mCjrextHCi3SO+t6EBFGbH6TdSl4CXTqoPFopR4CNxdP+qDvTubbsbaCJw0gLOxfRGDOsAo5ke
2XB39SWFy2s+H4iPHO3WZE2gMDgllzVCc/lVn5ZvJYgWt6dLj673E9tnAg4EwCKiSSBetDMJ0oCh
ElJ997q7fUGryifZbFaHO4vr5WmL2oEEQ3+TkMtMs315ZwRMQioahEPwYDiw6KoE352NXnSH7lz2
t1MNsVqdbpjq1QEQHXVPxIaARxccuhj3wl7ATXtdpGgxK4JLFpw9aEIxETTXNPOg4kw3/PdhQaoZ
j8Qvz/OPj7PKFkjPybKonv9eR5zddn/umxNgAMtd50JqGKzzQxK+9m4UDV8QWtI7AXDMWBxW+L9f
/Kso/76I2X+8+Ld94nLdnK+VdpQXnEqhCIEpZ5NMoo6CizNY7wHv+Pcr/mB80+Q/X/HbPnC72Yqj
yV+veEPMirSInOyHr4VV4rBzC5qv5ufT4VLg1VR/9aZBpAEboQTp57/fypfu618f/tsKXis3p7wb
vJXnNd0t9JvJdMwZlM4APjeYT/9+OfWnNsCfn/ybhWl/t263x5kvWqOMycIQPGr4Cppl6k6Hw5S0
Ky8FsPVLq1H5qdX456uKffmPfdc5XLf14carCqbqAaw0pUywqDjSzuJfWkSKKa7Yf66oobIbQpYQ
h8G/X+zR6eXevBX94uLfPu+eAMHrUfNpRwJxir+Cr7hOwhDViZugJ+MaTN/cPkY79oSAgArVRQwl
fPnmuBheB9Pw+RquzzSWcC2EOJkCOtKvyUfCzhHCjJwzNzyhJrInNSgqejx09PmLHEtnwTFzxFF6
xRjP4wGfLcBGth41GWYxbziCJGmTassW4C1QWT3Zs47EhQulr0y7/4694ObaglARwlkEzszx/hPV
nJsRX+BOAvfsB5+flNrit08Ef0zghvyB8CX8+7b5qaBxbI0aGHAIkQzfntCmVCt5c6r6BVaEG1eU
eWvMjH8/3gX/fiFF9Hu/f3mOLf6yVUrv73WFJrV6YyjHfnFHX6Es2T1P6zcO69kRzPr+lzrtp3aB
IuN9VcRn001LfO4/7suHcX44/aFRF3ew9gwPcc/D5Z46z8abBIX/DobYJz/a7gLzaZ9aaJzmUsd8
iFHvMeT0BGMDouPzDnIR8VhsayRg/T+uyJ/v8fvtfCvvpWkVFxWyhYnmc7xGFOjLb9sX9ZnUoF8u
v/giv11+RTahVeiqZQrzyd8XxLhC2yk3XBBbpmgqX02QYGypHtaTr/isi8nJc7fAv/TLC4tf/K8X
/naHbe223JlVpS4QDnub44BOn75q083cvrr3AghU/WG1v1zarw7sv15ULJZ/fP2FfeoN58Glpbyr
cojkDgY580lBunn2b9dUn7Hu229bcJO04Ek0R5IfKbCuc3306x78QzwLfe0/rv23ncAunZNlbXg3
auft5rdKqHQIQ4UVCsZoN8Tjob70OvAvg8J21K3tfQSN4IF7aufps23vXV5u8oC0y4Zz8/PuqXo5
1sKn0equjBRgsd1mbROSqis95l076vcBxY6UFEgmEGOtrOqXm+mnZv1fH+jbXqOoxUF5qHwgShyJ
xnZiyW4/NOlyxMrymrQUnMgZLkn5UocHtAZ0dNZFoo/1Ojs1PuHMhOltL56FfoyxzvP5lTjLf992
P22Hf73FbxvT7aor18flDGAkOdAsKsPy6NO1UCMKQ+WO9+eIWAifDmkZg+OzQvAvIbhm3pruw3A7
X+sDx1fG/35Tyk/PgqIiErcsQAKsT3/fltapv2sPnIQL1qNjChF8h/9nCyaKwHWktEhIzejwSH55
1R/WeOXPV/22Fh72VlP1Ha+KrLwsveIU0Z4zx3cch2v9bde7mClz6eHV4Dho5TMJG3bLX97DD2Xo
n+/he8dle22ON+PEe9iUng2BPLYaiHhIJEhGJT/A/+XlfthsFFAZFLwYNOjRfrvQm7OmPG6FrOD5
IuY41vURvYjn+yayFa8/+9X1txdk4CLWlO9rjqIrMhMhSzf+E7gmXeq90akndVFWY8UB7+Ne51ob
olWkwzZr2rDfjbRZe/FrGwiPvlb5+pH27yJTdm+vHDz2kO20txJGJgmwnA4x06mI7xH9dKQhCrSb
GZ2Xd+/2hKyUjCR/X6bNPT7Gu5u3pW06wN52LgIl4envP/hCuyXnKjTDu2Anol6lC1nwEm7Cl/10
z3LyAe+kWR/Ghk/YJdmENwlZMmFJCNU7gbySJ2jmjyP7yVgysunuVM7XZ6RGhHMqX3NLBDeBsbam
HMwNuKIDclNV/2g+c4DewpchGhUXokHACWdFKVQa0lD3kaZ5DzLvTyRNtJj9GQpX9PIrdPR9fIOD
XQ12TiTNruZrj46z87abo9sjo7ajw/xWeoyQ9zgaj4eZ9AjBVCpnIUO9vjWdX8uDbctvnJz1SCsH
hwKs4FVEpTv0HefHEwYGae/LSwO9ckC3YQ8Sd7Y3/ALqNpPix5sDvJSeEbB2sJ36CHcLZwib0cKF
/MjJGRjqJjw/4VKEpcQT5J3P3rV07+v+5rZEqJCjnbHgMtSn7vPtrGWQ9LIh0gaFKJrQxpNiDXmE
8HZdnrGr2K7JbJXewQPTMhrH7hO8JMHN6oWTihqINgvBHAzchCGgR0Q5snTPMJJmytwFiG3WnwGj
YggoIgzlDtGomcG3mx4YlQXK0qkDKzBpGY9chc8OhArJUuWy4pF2U2I+juVtXGmErUJMSW9lfEGC
c3p90NanT7IiDWRLWi09x0W7GR7MpHJi7rkruqvhgWULmdLiqi8Oe0Z9o3KPI1QNnWLVn1Pznsla
aBzmdjc5KG9ne3wsJ/v7UDsMD5i4St+6DXZw+3tGjmqk9p6DDJX0eFRUHQKNa+HeDkmzpVEsc+MR
kfjwDWBBK35G7SabnvZRabklZqTPjqE+A4nzqL+lJ8wnLyb5snqqSP5FWmh9qG+zu7mqaSJsfSj+
Be5Je3qoPJv7YO9biD2IBcLctL0FPK+XU35vwlO3kLPzPTi87XGO0/CnY0DTY3A+uLv3pvL31EhH
Uk/MQaPEVb9sbN/hNu/AAHsdsvDDlxX/RmgYfTFPgz14g6uB8rFxrXDtuD2mU77hYLNLmtNYYrhH
R+Lu+C09e5pB4h/wneINfOkIBkxOHFyk+GnzyvO/Rd+JujR6Pp4GjGiJGfhCkRouDhbpHfrNhz01
kiJgVw7JbmL2BX7pMPyKrus5Bk1i9ZXhfe3/H0nntZy4mkXhJ1KVMnCrLEROxtyowMYSQiiDwtOf
T31qLmam23Zj6Q97r71Ca2IdMOrTsfKNaTmUNQNcZIJbOHhwIS4t43Svsj4/GAGT+ODo5sjWqSSo
GA7DYNJl5lim7M/EzxxINPwEd9Q+eIAiGbjfYWkKtGPYJPELQcbJTHVZWWdM5IjWBBZHw/gj/oKA
WzuODRg59Iy413+DrBnKNVsN5qFbdL6MG9OYKZXs4QTtsq9dZIClj+B80MGaNP738J+6S8XCYYEj
z4itO3rp0Xj+cLgsL/FBdS86eDAIjpN9oyysQkMc7DFkgoE2P9WnVfx6jGNagh/8A9DfPBPWt5lz
ICvgHnrTvbvZERoAZBDOiRE1LlQPKu4LpraHbg62+FvxWJ+n+EB48gwqcbO4MLNCL2TvSCIhTOWx
MAD/8RYkf8gnHeQbPrzPR5uMfrlTnM0M+AnB2YKyPJovN1aJTzKLDqbMxTlInl+N9vpGLNKQJhOm
zPhnaZ1NEQ1bDs/LaBPvah+9t6HyINUN0RhIrMjVG+M0HB5YfgRrqtGE4I5GBqyI1Gh8V5+ATEp/
INGHJFRvzBd4HHe7mWQnDL3oXfcktZR8K+fbssW16/apXLjWLTIuY3ZTBOs25vrAxM7NSQ4xN8Y2
Jt0/57CMqm/UXrt8l24mEWFuqJgLX62fNN9n/eWy9nW3hWiLtgMGR8r7mcQcQsZEXXz8CpcJm4MI
ctRKNUX0hQhlZZrfcWHCcdYtBFXSD1cL+CbGB3AxGe9148XqzEqfo6/KEc97bNmhDdAi1KcZEfZm
+jsObqC9GwMHupn+8HvwEBa8A3dwBhwYk8OMs5YjaV7i8k8GiRGebuLD5Mz91NZDWS65tniBD7s4
XKoF64x1uGbyMjGscbFrlRUD8+54/ZR0PCTNlUZrkgMWHBkDd4szMvwmtGhMChiMlPgotQNXdqrF
JSBi0NTe497DsvJfsAyz19wlnwG3NqDd1Lxl+/pYmgwyQSdKASmfcC4NFbeT8eQHfOc7x/DBzhl+
WiLpDUFb5J73Z66y1VW0YAmE9hagYZnCOIXCja/vYgvfabhjwfvbu6fB4WI6ccPFHFXQNBjZWn4V
YH6mVeZdsB3/0vEWZhHf/hizZkrzkky9fDUz8t1NNTPIo8YHVxCoJTzNxaMnYkq3Uxi5m9AWDuj+
w8wT5H20Nvfz9gCLwfIsbL8lHkhrhPbvHPm/lQT7wmyD1tieBG+JZQn1GyXpeK1qZz01RFvCd/9U
8sSfK0szpH3PkA1K+x84wp6QQIzPl/HmuRrPuxRZDvsKbRsSxrPjvOaH8pgi7eMMSxK8IQiAIv2L
dVj/wajka6dmHUz51e1f3W7AaDCGZsDOux51xMiNrUt7hfWyGs05fbB4HpPvgKqyjyrjnPpyD6aD
mpv5l79klfamsEYxd3AIHP4EfPVkjNQgbA8qObxHcuk2ImTu0LuHvu8z8CY/i/OW6JjRkNTfJF/u
zieczb+VOjJjpLNUYAKtu2i2ok/1wXbCw1qa//u3sKRmv3QLOp6aoZvo16nH65Hd5PdBo7Xr7eRj
PiMHmg9XIg4y5qvYcJVe+fi9aZ2pa9gW46VHOuxhOiphRMoSjNdsLOoxIb5TUu3L9RNTpmK5nVlb
TuNluatIlebRLiV2TWwuG2iHaBX8Uz0fw35+abduoteM5ubb7e/4LEku0noyggaOOnRB3BKTw7te
ZapVQr2H3uMyAz2iBgSjHUsmMyKucr33sHcZNltcKdEjDvZV+JtPa2baCK6MfrRA//1VDBjC45U2
kUbT0rF+YkoyLhdMEpAFcSAaJEsGVj0PtjiBiy48vGExkpbGxB+OikvrHkapvSrg01B8aW8ECEgO
QAhIMre0G4E6ZNuMGn5MC9r5lvBL9sUSttWDA1ffss6c0j3AeTjEsXFQjzfZvORX3NErfnPVTRef
n5NiEP+MlI0QEuF38itkDjb5Lg8Xai3MH8Z7cM0x3BrDsSgIwACr1PywpDkfLuunt6bmPvApdg8v
QqbN+RWEV4skOS48xVlyK55ZzCJWajOYs7beGNFs27N7PTzDSeEmfEnmK4F83DrEIVV7+x0MB3Oc
j83p6itOZWiJ5lnVDGH/78yYnUlINA/PLWyrWzxirxhX0Ptf+A1TK9tH+Diwtg9jSghBODBAlpwZ
0E8MKZwvESqzavFxhgYc7+WEp9kF481ESYHdmMO9BYEEUiht03rd+NiTI9tNN5ezEAR4aOde0M7p
zOGjhO5lZEveDgKXIhQ3TMiP6HV5IBzcy/IqGNxN8Pi3EC2+CMX8NLxY0dYJ6SnZPyQHHWiAc2LN
xxQ0mm8O4/Xtos7PQfMdwIj452yYGEq2GIMZtPW5PF30P4IPRP51GACxSR0zEk7Gwzl1bv2KxppZ
f+iP8YbDSji6xBzhu0zMhkf1pxAylyEe4Wq7oVE5W/12agacwSaJYUv1uMZihS6FSlCHxUMM51ja
ECeG3XpOcprxGk9W4tkfJoiOK6L0qUbGHSt7fivndceFVhvhg2rzMmbdlsAtNozb/KS7MPYe3kU6
SEZPOXVWLBAaK6cGO/BATETlcK93sA/i65fs30PrwNo11Dl1NenXlX/57B/25Mb99YZ6l1k5lQfq
6OTBTZjDLY4fFuJ+AsrcFGLR2rmoUxbGOpsg9C93g8XJSDbgkkXUm8qZnVcbteKW88+Ud2StuUmp
td5L8NapwWaBjo24d6naSWYqKsEr2ArMiP5qjESDqHQYs5bgV/AIgDLOCmTE8WWsU+dQFXPsdrc+
urZxr0c7qgBfHxPH//mdO4p12DVfu9G6zbHGmo2Z44bVyE6nA+w8foB14BajxGOQ8IH/8cK/O7J3
9xcBEOZkx8LGpGVJlhvXL0Tl5ZiQu/aHkHozyz2s0DT8/i1oVtz6S5FbujNLDUUFcY1Br7Ne8e9g
rkvgFE5lD5Ans/3YO1yeuDe7A3/62ObEOvBC+I99ILsLQiQbxLiw5mS3/ycI5AkizMI/IXaUqZMV
c57K8iy6TJciyl/1O7qzE8pxJ7TU7LQWN4B2cnFalRrtNTJDR0LnmNaH4gZ3z8yjqMdI4YsUL7qd
yKm8nJW/6yamOwaG7dDK/Vu4fI7LqMBXXSbF1mU97iL4++TeGF+q8cC6QV9seEqR/bDf7o0ovfM5
uo6iw8cOX0GE5QkOD4ci4GzwKYYvpJLvQ6wnCPGFTTMl8GAlUKASiyoqxs/kiNX+pl/fyTw0SM5E
NKrOl2OEb3hcUpegIUCxf6beOy8vSmg4VJ6TyRiX6tyj8dcbMDvn+CGxzA64UCbA+BTqBvp0BNpc
9uGdc/rgM1Fnlx6iN+GxXvggFU7/3u0+QWRXN9x3KZgHo9DmXNU8Ohqf8Ubp5/CAliqlcX7UvwXR
BqatKR41Y3oblqkHpEyydi1bbbgmc5aS1ADvpOx1PjsKQTsiSHmr2JUhy0Z1fR6QIlRW7n8nHYrv
9DqY0t/j5UyN73wRvxhThjMAyWRXrF6/qlO+zMVjdmxgHlSDT/oQAV+Co/RrVd1pFeK12cuuis0U
MNkB9+DLV6T9zCvdkhcfZDIv4zpDLmfMi4iIHL5gLHLMjNGdoX6MVc1gK8XdiJyzfJVOiS76qxUT
T5mYKcFsXqBBS+3+d0YHHCg1mWoSgQhYHGiOUsKfpWdn5dFlWcdUt9o1XKR0hwdfjQcNhDrj2GyB
+0QjDFZc3xDRDECA0nI/PB1ITdABwOWffoTcb7oyknqhLd32bUtocWa/qp9P7Db0WliDBZM4eqIJ
jAflK8qdB9Y1iyo/EYi3qQK9wWSpxVkOTHdG7qL/MGel8yGmdwp/ZcRbJOL42g1KPxLZDOxEVqi0
HoepMVxHsu7aJjBMojlMcaNBj/yxpJ46cZKO48ISZ/0bW3N5f3L10OU5azIlg/N6iViSVCzvyWfB
f2bDxbrlHIWVgtCK/d1snkZS+tDiIuM3ReuI0pKJ3raea3u2AW3OOKIf5RGJRUXKpxoAJfg1Jigs
Fa9FWB9zPOBzGD42xXszZTBoFuRhkpD7VYHQ8W/cd9lol5JDumTL8WnGtF44Dd4d340xHosmOhyL
VhVbKDt5mrOMiEL5s/zXaBA12xl3Mgs6jhga8zGd3Wdv5m4Jte0DnMLnKY/FlJBbHBi/Zl/gGke8
vvyPT3ut0V2xHBltGABVH54U5PgPRTqtUmLqOxRy/Lcq+0IAFLaGrDzmXNBwETDJD3QPFMn6N88U
MhlqHKhF1IqUFUnAHbBCcyvY42e7Eds5ZsMii31aisx5SL4oNwpEO7742Bkap9u3P0awEwqWrhEc
k1S2hIJHXVCaa/1KSsha8jjfLyo7jjVyi9SgQlTxXnd4BQqnB9IQcWJQQGk/rftmXtx6AvDosX6v
CdDMYcyeo8Nsla25mzTJ1Lm8YL/yYVVfX2erEuJ6apVbbivlZ/j9kMP8tBPkacyOvxsLHAJgrSMQ
D8McqPbyJvkE9DVpCHWF9PN1h3UTt3SUjz2yeOU9tccBh9HbI56DuGVrOfUVovpiT4FIFM2L/Rvb
VK5qjMBgB9KzYAHDPFc85Fg79V8TTppvJZhoLj+nIlHMTA/5diBbmVq8PUHTZSw3Rc/XTZz8nq3r
nU5jfm6v6nAE35K1A3QsmSoKErCwqwsHLlMJb0azIPKS7SCDOCJK//1ERsEzH3ySJ8sls9fnNf6Y
sXpXaIWuIdkxT1cd3BIJ66ZFbRrQJSbDKpx3hq7bcXRlhtSvKHo+4y3TH3mmhWDFBPii5HYL+lo3
34F1y/f+u7tx9PaCr7xBRwIF1YJFc5Xhfd7iBir9iD2KgQJtNTWCw+VWdm67y0lC2zSl3acB87Xo
XstOB0hA4f/TqlSeD+xzNkCKz6DVMII3+SIxN3nUz9m43j/39hkIRP7No9QvFKuqrRyTn8VUvJRT
ArkAGjhv0thtNNhd1mzqDTnFdbKThOUzQ9Zcbfv3LoYfJDmf2g/TL5UuDnKXGAM5EgjQkdknttBV
tLv21oxa9D8KQe5TL3rh7kEc3KuhS+a3+Dx2MRTtvnuyEbjaM8zcJkw4tpjYVR1oZyg4wgNCto4Q
Qo25gfava/VcdGwjlb5rSI4f6F2fKW7/RHnyAptF//SSFwRDvu3NH5Y53VxzntL1xHpjx8pfrAnm
8NFWYX1r+0uebz75+g0gmRMiOzB2AI1QUGwIzhO687u/RC/rXEx9Ue2tqpk5Guq6KbTpXrP71lLz
wol7p414Xdk3ftF2FDGUleYloG4Zuh/1Jw+/2koxemTon9wWexu4GMRzxgCCWQKRYLjeSXuZy85P
KdsaO8JypobuvtKXMn0IUT3foMrY4uEopRk6oQex9YZozFGybtCYTDfFZhANR+TA2yRvd5p4JV0a
GpDWA8rPCYXt7YmD+QPC9ciihazGYPT+ZRcSO9QaCBcsmNOQA9gQ92IT3pYyXcZYgJo/JxCCWeNW
/DhZZKri7kP7kdrPh6v8kV6jXavOkGGllbDK3sjAKlsVDR5yaolBP+wyfJoKSyNrjsSC0Xx1Xlzf
lZ1EX32yfp4/z82rNnPUzOrvw3+ti7dF+J/P2YcP611KRke3YZ8ewjfOQBWzl8LIsORgVnJk/hmP
iVeAjP22WYDkTIrv/m+2z+10mUOPA07aiKsW/JkymTP1jbFqhKdMbGYdPxIPA2vGwf1bmuFf578I
7wPDnRIoyKCCedatZ07QknrrEp0mVPNw+bqKbuF+cK/EHiKcYzewIkVT3k7OFfrya/I9BHjNYjGr
v7GYsNK9NjNizGx7u/LjH3BOeKW7l0cvgXbhLhUuHYMwx/4q0MVgcuwbN7GI3ij/mth+4zCOmAEY
fgYy+1q1AHKaPRoPxGZzhkzLwfo+ZrqPVqF9zPVtBPxMznT82RehobxN9qHK0rg+Tjr0PBeQtrUz
hULCihnMhUaEWAqlIbu1Jh+RUmUcZ/EXyA24Q2bo4UluOj47i+4okr3yUjL10ud86gHfGi8+9yd1
19rvzkz55XkRi1ozZgc4CKGtkAyI188l2k5uj0sWxHxcsujpd0gJAbx44z/laJeP95pTgFK+rWZB
DyHzoliJNqL5O+gF/R1gq/4DkSwcDeDKIwSU7DmETlzNq5EJwyil13EYVQKw1J835MrafMOtBWbj
PISmAXNu4peQ008Cai0eEsc458cGpsx7idUwjxbwaM7JM71z0G96jiAMcB0FZTu45cdkuB1GTnGg
Rk0D+sfuS/S1C8y/aKl4gmJOdafCm4IHzHWqmyJJXwCmZJg5dK4tBrKkJc5FHT8jMNQPZRKBhPxl
80SfwTWLNWrt4rKb/72uY/QjTsb9xH7OdatWmURyV7b3p25qHuAdL2Y6snAZGehO+D35mu0Q6+Tu
BBISV0R34PR7zlVln+CF9s0tGFASPO34gIxQ307/eEUAjoA+Kb4YO5GFxeg1Msk8LxQ/s/TKkUAW
042AKmb1erq9binndPNZ9zQiRPU8TRBlShB6vGL6PYEFhs5CAF5N3ob4nTjvFRNMLlGSdRfKz3PX
p9YAmj7BdAmJFVUI9nv9BnyxtwvY1LQ2EJ5fySZ1lNB8TBYN2D0nNbZHLWJ5+f3N/Rk68Sm/61su
R21RLz+3WeOwMnExWfecM2McHbutOHXbl6/B486DhoBAWi2J1UO7mjhU9zJvS4bmu3zLC5qyGeXr
mNgOd6AqvH5mJgRAWMrXGy9/ihLGloyD+adbg1EDQzyB1ioomIp+i+jIvlOnXwEUyq3VrqJLq216
xQAHmuwe2ZUylaFDzRm/lZziuz52IryM8twwYr5HuEPRWSOqeY40a5ZYcqbiqF3+JcWrVy8miA5d
+lwVDKbU5ORBtVPMlspHNQt1ga5RGsheNSThhsu1Sj9Cn1FaszhIyFWhKqmPhGroLe5d3WEW2Wyq
idGBNW/4UI+RbN7AwbGhrk8WIgp/2aMrvkUPUm+LNSBwObXLrT5XJ+aTrBr5QK4oDM+Z32wIdHkw
gH2SVQGiEbyYiC0xmVui/JY31Wi9l/YBKq7YFGRczYtAX0dLeq99wjwEcO1xhEaeDlYNQGdO1rxN
6SSSZ6pFdo/Qy0xBwC6fBe2GTtwlV2vA9BrLKbcoGSW9qcb8sUi4FlyWdFFY1CY0XzScCRXye6mf
AHqIgVRqO3a5nSTkat8fq16VbquZTTbOKnMvdZMLk2lYz/K2A0sczO7cBiK3LqJNRm+K2WwaCgM/
4XEDVo7X6szEmQL/g6mPoLky4t+Kc5V1ig0tW37+2YM+0+nH+BbXtwQhmPUJ3kcG058/CRdau0Nq
9AtxQvJ0Qn1u2k9aW91XgSJz3QSUjWCF28eTZt5OxR8VPdRmWIkbCAoLDpNo9Qqep54uYKk57NQq
tMR9tGwejlTYCuN7Wr5VnzlD8MJskaE9iaV4QxvNF0z/nveJ4JShhr5j7L6g9hagKvEZ8UnC5mr1
puNilMSIfYFNN1uRoX49sdkMIQZn78ImZhX02/w80asbvKZmzekKQ0qVHNZTNbalJrMF6Kvu9JeH
v6Y14HTY9Kh9BEA22Z38yKt69CtkLNe8HcrTDCe+3OG9OsmXlMBoYFxroU+Y5mbMkbjkyTVrGU4s
cBwaBsSf6zdhkLfSLTZgcpNhk02OimxqCoPiN9tKv8ujeIATRGWgsBKKr5HSAAJFCRKwgaTFgMEF
UIBmTyiEuLkxVMj8VjKewq9WMJpFAGyWk4lVdvMSozvFb7EEmWAByVzbnF2gFz22IYCD9caUAUWO
r7/tolnhS7sSJcYL4ndFpoxT0fkivxp8/VAmrjj7q1VIcRBaVuqd9rucmem+S5ejNfIHBd1srjT2
C5h4p1EfXFLBaM5P720/YmqUcZH9PfjKgkEVqiov62mENWqstfgreexB6j+eAN8ePFYP3ulVwiyW
kvvav63JVzM6bv2wy6gfEiOiZmCO1lvhRgoYvxQCwFnGFoTd/9y2iQUQAeSdb0UWDE0ozBQ7UhEm
Ngs9tBnHwTAXcLtUqOaQMYZ7GH7B8xVQgsi9rfJnV6rL7JBKhvjXtS6GTIpJpZZf1bEcpRXqav66
XbVHTXM5Z+j1mKiCY8M26Vf1nRcjXPXNa1vU7jCZh8WuUv2sdrPSKh5AjxFeWR+YKHNgBEk+tcIi
gRFyKczhhEJPdKTvkoEQQgh7ErACpRGCkGHj/A0SQOtjKe9rGGEZR4gZHV/Y8sMXguShcql6lWCx
pAUOFOhUlDHzYiwCPE6bfEerUsE1Yl4Gy6G3p/IaJtKxLnELZZpUDvZ7xiDaQJeaw6DRTHBaRsKU
aQV9rTc7j4oMmKlsRDAkDK0Sg02p/74tjEeaOdOv3pDJm63nJCd8pv4jmcupW6y7m27NtuE3RTC+
Qdxq8HM+oBvSTqFAFhjbQCcq5EXrojstaZM2tIgNCAXjB9zfJQxRewET1O6Lj9X5NMXKLv2LjjXp
WnO60S0tRYHEaRExMcBdkoEW63J8VLXbrjhuzbHAN2UyGhb8CnwktgI1W1autZgCVcnw7K7n+Ww1
+KzO4Ray6QebbnQo/qdd6xazdPa8hFUb88jr5ysmNOHn0dIveTB4YuFb3MT72U2SjXJLGm6MdoHp
2bn5eZ0iakJOI2zaAp7Ye/HDyTX16ec477kTzdubc3lAy2ugeZXmFXzR1/kZ2W9ceBbUFwilyq8Y
bx3Vl/Rl2C4bQCrIsU69UoIY5RNGiIHm6JnLYwuPXPfIgvFsEXEzxg9ogIvFT2xtIpAw4Sr/gBUO
sHICfRkvw62yeDBwWQIQNGMeBq6Yjn7C9A15cTAAXPEmWkZ0o5nYvmPEL7ME/FlQ0s9CTCLk12t4
btsiwaMLSHXYTTUzFDwITcLsQCXPLc6p0R67/Ws5CSk3NW50MBHADpgH+0npKqH1zs32Ev+QdyF5
OBSLplJ8cXx1X5kQjAn0brNPDk0b1M0CdwNNNWm0lRrXfXtA17PN4dL54imiQrORhVFwJnj1myIO
v2/eQmxPalvC0RVTmV3EhUhHs1VfbpRRt31uoL6FIa1DO9tONmSPwULEhWi2BMvKbH4MXyYyU1ym
gimfUTXNP4fPLRm8gUlhSmxBvHtj0cuQRDCmr2speDpvnN+tssspJeXIF3zeM4/uBvJwg+cqWRsv
KKU4CmGy9GaYto9ZZ88RVUsdwsyAKRF+nWOaKg5pq87WTez0H+y4vZZOgrMOhXZlMjiCJb+E/qQw
52Z0FDy4ZMziAGnel/4YMohvS/e7bRMo8vGJm9u+4dSS/IwJDnXHMFLe8EH7K+d8YXiSHHUn7Tur
daubMpr8XnnZnFDAHbB4QuhwuK8SIcInWrarR4aSzKiEA0o6FHBEbSnWkHPfjyXvWqYn0DxhytEx
5xUgf1/mW2mh7eqLQgWxzj40WPC2vuQWA8qJWbXWg3mNMRXmEUaJdM5Tt6t3EdUi08/ZH2OSHl8s
E4W4mPx0EINv6Wsbc+lRHUimQPAZsXIQ1kFeJ8xd+dmQJXG4ufEmXt2SRceVod4xdpkK9mMSPHWD
9hASGAr7CFstuigm90A5XFa6nXxT1mjnnCheqmIoPNvJApeyQziCfP2Kk74+IZWbtWa8BNNJfjPC
AijErdf6l5xXuDUOnVy7BI+zERPTONNVcG/P4VFe8I/G0lEHWX1NzBjufWe/wI1qnDo5cEWaMxqT
k3otFvHyecXQb5sBZGLOZk721c8T6NPjdsN+z2nGlIoPPvKUhwdWt37pTemM//F8wvCUEsPBjctQ
LeyNzXMHP2XM/0v9lw01x9AxTsT3y4Z/YwNK+sAy5mRZ2O33J3ggIaWsx1sYuPfhiPiNzQ7ix47y
zpS6RTiGpHEWzKym/2FbhKy7XePxqjAIYLypOK/7mzxIX/19LYFw3nSCiEcplyJ1304W78Qa4q+p
Yj10T8wPmWATXTOzsuFGASSwdegXYa9THs2riwA9ipxzZcPVw/i9cbWHBzqGdtGt/fxQ0V49PRIW
mTQUevAECcpskBl2T3toNFiB5wLKBoQqUTa03igXw1wy578w7XgxECgUY36sTngD7nBAtotTuE5W
qmx9MQEUsr/MTbx4lxZ07t7re5aM3YgyWhED3Uk6QK+VhUwmymbeFatCVcfeTPi7NvNXufxgk1ys
iLrUoUJyAUe4p/11AEz92MTMkNpt6sVEclsrXOfxVeKopY+8DpLb6WeBCumNotipZ0uxtoX8N8JX
+eHLeyqgMDOLG71CKFodVEY0lrNlJgFungFvH4mt4/DwpXcO5WEvGBXHfw3ntHmfKI7KcDfT528I
uWBIsfMCouGy32XDocftnpEEvDPs3LQ57mpFYmcfrxO8kiBw/BeHhaSiDAkL772v2C+AY4f2fY76
YHgr8FlACS3lEr4xAI4AUiuTpl8+6wHG+UVnxh7AZrpQ4LlMKRnWUOtvQuL2PmLP+jfqnGrVLSvw
bhaBUy2l5cztf8SFnnsIBMLKbMzhSC9Ov01hKFtFaaoSRl3KVcTNJt7xWEHvKlh+995L9U1xjIkt
FYlS5st6IrVXtWZ/cOWc7Z8bNbk+FUOYS4zPZFiklvCnAWr9TU5qzRDKyg8qIuIvDZXZqFcvN9pc
kd3PzJzuZ650Uv54/8+HzV+FpNpyHls4VMzcT7hSKCF/GupH7FGxnFCMkH3AXSA4MsPLh9+zbBoE
ua+hMxRY4ZozqZx2MSBybmztyOfNuT5MTXKyty/WK+Fh17jnze41kpKcnMLPZXouY6s7SUudquCI
YCMvLZVv/msPSuHUlNVLNaWtPGiSNfxO07Omgxo9qHh9uXTq/KeBtqLaT8g5yPLJcWtcpXXzP60u
LfEP0CNtg06+vxMPEBllQjvv3raimd33Qwfyh9cEXnYO+7WeBXrvk8ci5hsMPJ2IVWhIh763scBe
h7uPw9UErqs7kc9ykw+0xThjUEY6wxpsD/THQsUr5E7Bw7jj34MfT1ktVW4ZQnExJpe/G7G0p8VS
i814xR8qAyMy4/Vbp6zu3eSa0dc8vNrHCRkMlaX87vfFSSTooMZwWoxteYGps9cyuPn+UNpP3Nc3
p8XM1b+SyJx6vQV88nQE1aoiH8FTj+dmZIiS2YyA0eUN8VJ2tG+KIJ5roTJtG/vIEM4wWDWO+wzM
uGZC760W5kyGVCB/y5h86me8hbHrCLJ9LgfPgGGN1vjCey7iKB1ZU1YbTIE1FbMWPo2Z8lcMTgHN
YWZGjVPmI/9+iFxwwZhiJ3dpTUbkH7IYxjKIylublgxeQDFaefBrqd4U0JtwpdlZ2IuEJo1nwzEU
ztpG4vyfF8BdihPty6/XxHiJh+btVflB3gGEg0+Pj5UR/KnaDVOz2pLVOSGelmoEtqeX3vWXPwE7
wk3CfbYblcHatdzUazq7FyDE9gGSBNmcfGDFfITuZGry+rInOZYfF1Dho+yQfSuCX88R1U97s5mQ
8Bovs7ss2iWit957sx0ibG5fFkRH4Ks+mKk2jG99tqJHhohe19hW2/VnkUGTU+aiegjbG1UHzeGU
we+VZkb6GTERGC+x1wBmcTjm2iGC6/gPGhn53tYkwBcT6NB9KHNs3h7Ngv+n/LRA+VQ6rbxkcJRu
XteUaGbnEVt4VC6H6QL4GmE4Ri19UIAqJpxesNXtpLrIznMhfqfQjqBmsLbuY8vf8hyMaKFC9bn2
1DSvfcm5mJpy5PI/shVzn+7laZGJI8yu5YR67aq3X2w7WOoTT6/8Z0g3uZ3eJlfOK0meq14dCOCm
lTMOZ1ILvvlAt3OXP6cud2LSOVyOkgzTPX09/QnJHlfscsNraNVTCm1UZPv4vKThbX2we8E6lYtw
YoXnKUTbI56v8pRkE0L4QiptohrIK3jtRYV5hbxQz83piSoOd9RqPAcbLAS+OU1iFtU92XaX4RRt
osZStthgoulDpvlxVdyKCc/uR8IBiXH1ZtbP8domrv2r2Ba75pRPPK439Zd9+F6Iz51Khf6ypzSl
9NLZ10tfKEDI/ceWsH4YgCAFS1swxJ6FBuOA0B9XxJTeI7M0aVMh0J+SxHNpBTud+uDT0Q7hAMa+
7+CF4iFx8/Au0H05BaXkDg4QQcHCLv0ita0vlg376cXU/mXbPY77EL2aehET65aaWbhJhjXx2+Ge
orZoQKe9F27ElyixO5wYuG8GT9CCWepKrGPJGj2L9pA9aGsniaertn5+AI8xeEytD1AgoVDnQjmU
0UYQvVR2U5HguO4LvEaAIVoFhXRVLioUzrfzuVEtaTROm+T06fz0FcSxXyBQgfu9/7w8DtV6WFDZ
vDSM8nvkKlh74CExhT90amCegbzG8wljAFz+M+v13aH84GkQyg3oI1xYADBMMD3jYbyx6y9+KMhw
iC1t3NvgLqRj9YNiBCTAmL4tsfM73PygoBHnJ5mTCvdqYXqICX1AnwTK9Fy+4UNwjYGyEHjJCTW4
0AC7gJ5AoKh8/sjKXij3Eehsekvoxlszf9rKLVVs/EtHw9+Y+scPp6smttj71S+j++dc+lEh+L+P
xeNbZfALRx5dEHdQb8UEzFDeagX1gpVXvrzOKBonss9HZxk3cH90s6H3WfSip5FmM4cXqcfLVLcl
ciugAConAq6YpWTtvsQR1kd7QzfJ8Dgx3+1c4mwIWRNWl/3pvTNZNlRuAo+Ca25s44X+UkwA/8Dd
yKUGkwKST+U5rJwpWwplEZNy7RzqXpcR2xgMoS2WllzDYreGNzynmpPPkWeGPrmJMD4Y2YF4TGg4
grfgUpMk4f75+9Rt8TX+TZKvut5uWaFctuoOBg74nMT4lp9Es0i3tAXhhqvzNV1gwFjie4365AEp
KrIUgG6UaPK8gl4K9R3vGON14Nbo7k+6zpN+jifWs/I0Cm5howdtoCmGThTihHvw+PhCOfNorVkN
pxfyhSVLc7TKqm4xT/m0bjJbMgLhJO0wOCj3OGu8qp2M0WM12tDNpGAgTS5hNKyts3ueHMpwtH8p
4U4mBCeajJ652FjZZcL55uRUSoTBDPbzoJLn0cyrKUiUQ8s8refd3+u3oGK5P2ZedeHSyD6HF440
M5MetYD+3aya7+pHVd15eKuetrSUplYPjH+OVzzReIoHy0ICa+KKWuNe2e3eAHta0DJHhdYGkKLL
jAX47LpPRV1hDklURWQ3hZtJ9rOb02QKcQuYYiD6VV7utPKpRQUKXH3HYZ3WKN8cCGbP37qG+HpK
pGUpXJFwvyCSRa405W5jwsNZwDkyyaBcrMryQEtAKdmUpH/ARvmPo/PaUVxbwvATWXIOtziSYwPd
NxbQtHMGG3j6+Tw60ujMVu/d4LCq6k8V7kyoLJ0QHTbFsKin3TU1jcC0uKJJxkW1yC/g5AQR57bO
1rob9+vU7SMzEJbkIL4enoow1Qyki3UPV4LiROwO/TOssdXIhH2L/pbkZSBMmo0Ly6WaVX9FhPE4
wa2pLtCfYExjVn8doXkxb4D92JU2ceng4Rn6ZQyB+TjTcGNPlVAghh49KY1UTA0FpMaBJcOL+Gnm
PASsCF5nruB7zJ/oD+YYrWQkuDQeHC+seZ0L0l1kRW+M7oUhxYUb6ktP1bYVaytBkYjpxxjxJLsP
PDe1cSx8oqC6pkw0g/26ySN7CV8DQwfLLTvlN3ATQhhS9RVby21KZU+mwfusS24joaOYdAfWn/Lc
69mCvXtYnHpn2I/6uMHhfr1+erZGNG7Ye2+W5pR2Lk3j7q6xMbVCmNe1y0z/G/rJoCye1rWimJAk
qqKuwjPwmcqsKKm3feTE5aLPd1KyGLR56xioHJS1prii6BssOzW/2rNcBAo8uRFA3nAhEC3wQmjm
BYjqswb3BUuOmy1vVAHRL7KfgVtX1wcR+lIGsNjyfx4sWwahGlG49dNt0y8T3DVyknwvIg5h7ceo
0yFTpvPqmDC6B5/VNVuOvHjSCzPuCFoQrnsl+SHKHVqF9NQT78nCSEYB9qY1UzpIkwYTWD0eqMAj
6lvxvhjogRzE6J+zdkOfIOArvVA7MzBB4aYkIxex605DeSbIuUFDTjd0r6A/OxfLH72s6aeFrQ1z
NCHvmbkTFz2kG/4or92Zqk17wXXNfntacnXNc1/94YEYnIb8bzSPqtv/iQeN/QXwx/t3uH48xxuZ
GEFJnhqHqgDkGx/DxtGiJQvnVKbzHb1L/HY6DNz0z+KqXz35AByAYF/V+gE2x8PDIEQOCKNgjLdy
KhWBnnkamzGYR24hylsnXJWskdpbEfGD6pnZg9YlTx4OzCyznWJQAViwKd1LddIYe+vlkb5UeQqr
ZK0xlTRjka8Mq8vRQmx+tkj5KHvhQD7fmw8tTKTLcIp5X9RzyEHG8wUBAbPuMIrVNytxuCV9czB/
xMrVhCkW4IpNC0XAeJ4aU5U4HTqIdmaWd17eR7lGlyXWdpFtsdcPV3qC7H3jx5O/N8wKaBncDOl/
8UK89umGgbsHYuls/IDy/4eBmY0AriVPZ0LPhro+POm4oqHt2NXEAroKLKzicGLxkI4oyKlvIUFY
9FG8zJIRIDKQiAzj43IpnpTQcpWR+2WesVWJ8I+gcaxROvaf0ytblOYU8xB+GQpyxVU2g2IHKYpm
DeUikXW1XRX7gs7LA+7E5PlCKb7NF3Ot0SZDfhcEp0+vBn5lAdiRDgSDI7q0Ld4N4SYlK77T44a1
Y9qjLqb6RX5K3hHr7Flc3dqAu9JvFDrWQlFAR2zqWInkABM8mt3BL8AWp7wEjC/tefjL2IPI0IkB
1CTDf2AL2ZkhgvEr3dQkWbAFnLwU5lmWqSFEaDVH6n669difHQY4WW2lvCbvjtd9WcC4tH4fzxL5
ar39WlmG+M/Am1unOJiW3yR05803N4m3KAGewNy6zxsPjCCOTi0xJKpqx8W8+u2ZdPld/nPzuuTs
R1tbPrmVySaLx86A9g0dpbIlpqJzSPzbZQ/f2qmH9Cj4Lwa0k3Io3hNTZn9BJ7m5bw6rSuSEIClU
p91+8N6S0rLhry/QwZ9kAVLpqTxD6xq5HpkonLwusBz/KPPC+Tta9f5DXuajJPrGpVB4Nx+uwZ9j
ostezzimAOBnvHt0Qfl790YaKxkcyU6yrBEYQ4fxO/l52dbLoHkTbU2VmbZI6+hpoA37RQrfxy05
4g0tWbhN+3P6uPnlZe1rSgjJ5iSrsaiqY6mV4T2SgyS5Ur6N4Z84wcT6oiAA+ynrKcTJSw2MaNF8
Wdk6yecpTxsjXbXVh71KDTWaW033/1cCUj9m6S6UYYAceNWHPAOEgCNthQW936clYNqmDkKhhyPC
aGw5qPL01CEM02YZ1mAYn21OAYOOr5w88bTPTsVZVTI2gWW0q/CE4Yda38xfS2XWrt6Qytf2xUem
HVzV92y4Kxw/RNiifOcwJpXiKg8LwDoZr/OEYeINiMCT1ocQKrd+cMBRYRNYTXLsvlM206k+KssU
TzqEnVmhAcfVZBwMKsrII/wKF06mcC/J284M5PCSfVMtE2054n8k+p2GUZyAmtmTRdYGQLpPsI19
mbtMcqvYA9JJk99GDSoG73jBCR7dMDY1D3t47CXLVa0pZ+8D5Q76Bi92wU/fOA6ZmVOKyzTRwWZR
5ulwopzQdBbn18YY5qW46esDv5+DXcbiMBxNnFHZRoPDS8mJ6sAf4pUmhkwys6ZZM+6WFa1g7hmK
zx5kuiQNybm81xS/YsfBazZUXzv+KSly1Nvv7VuZpjpmFh8Qh/DL8cVEA2/8vdoN476GeNqtpv2P
Kk6exFmfJGFLVX0ku3DbPtEKuCBnaf0jiF75miWJ9yIoLz0awp+aHXr2SYlUUBNb/K+R/eYCK8M4
9qT2z0x32afz36wis651+yuIhRvTmLGd0k84yDLwJ8R2xb6SFKchvoDwu5cTfbxWOZAmk/QI3zyJ
NIpPNe+SC+UtAR9XDEeDdDCodJavwcxzzpXGWcx/atprXfl7C6arPHepMX/nXokaZSEzESvfEuhH
pu8IDp3o4qYd5aqc+gWvf+/mpSsAiDdL8Q1Vpp9lNKrD62R9poTC20PIWiEyDCOJktJdTWxPw1x9
kFtcbx+hG+Iy1VEn/hcZ8T5HRxwKqTFKXNorDBCc0b65jy4xwT2MiwUUTiaRYAe/PrbHN9RFycJB
1FGXYcOEx9Lqme7Jky3E4Q6WfFMS7jX/1ZdvH7kOzAZhTa42jX3D+Zu5NNCOPHLL5Oc6OgQMi0kn
/EY/Z8tmy2mVOSTP8L/S/iIHWCDnge2H3y92fegb8zf6ypY0JRP2FahBsU/d1l7g4pbm73vtoVfw
VDbAtEdKMo0wzNvqAyfPZPsB58YWnjkYHWAmmfdgBe2XrxEjw24cOjP0pliX61lGdxeePyCEJJtb
BPI8bk2ALEXDYtdE+NS5VgipjpWwsjzOF1CQ7nOWeSLVFcxnczcjL299ESaF9dR8DwGFLV5JyM6E
to2xkkVkJttVEq9rYVXR2JR7gEftWr1J7Q+anXlBpPPk6hD7KRzVyH7E/mvUM8O3LV70wCpSTvSN
3uuKFJDvFH8Wb9mDiEaQza4naL3m6UiYEHbdFgHQUO8sXKBX9YulXX/dBT34OV1DOFRfCDh+2Vbm
SnMqLLX+E7tRa48MWUzfPJ68rRoogyfp4z9/A/xtaTEzE6PWCBjSNsJUfg6xwNFPXgd6syAzoXMD
jJDN3ytilnCjzoNTyzW3fs/DFrmkdEWcIVeLEC+CGoioGTVc2yAOXMpYdHTlVH09kc0bbqFShLyE
nWA1VLtvkSrXT2jEiG+JdkU+5afBi7o5+pLmBwccIROYBzsmnmw56noIRL1/mA81QHtXfvsSe79E
5k43Lr2XtMMJOGl2SGY0uCmC5rkz2Kki7C/6aTwIMHFUD9pq5OheOm5AwRqG48ZnqqGaSWzigtkj
8/OikiS9ttjuxLmA3WSbfFWv1St0c8GFAqtLXwDulCfPaSWsjeaosI0a+eCu15wYT9PIkThP9KFU
0ikKu5miOtnaIPPnYv7vSNtXEEcjpCxXgXUXF2JLKT7pbK1ibyXXHfJnafxl6iJdRaxMctI1Sttf
hiBjI+P4iYJ6+AbqZvMym+e4RMwfUuaAlRDHj+NJfJ06Iyhec20r/sZkNste/QNA9V60jR2zHRrY
h96DD0tNZxvlSMS09NtHuDKJtXXLElGoCWQHYbNrd4CzjwUUoUXv3tt1e3kn7nuhUfpY1YkbBuM7
Bta5glGrcGjzq8J+/CXQfbGNn6uj/pmgRk7592wc8Ea+zrWABaeogl84XEkBffiEyVAAj5WTnyRd
pJeRTcq9QnVf9Y3XnZXtKBpZBpD9aKFrMKXxTvySVVdgAyPWsp3q/NkFfMZPs4FvUlCNTLSZlJGc
cyk0fq2tMxPVuFAYPPzhN/4c6rsYex2+7G4jYV+DdPMsYW8VM+C9UF1LOORH1iGOgLgAfiYyZogf
8/ZJp9xiruD7WiOAtY7vE1Cv8UfDguNgeG+4+0X4hT5dt4veY2R/MuwkgaZ4BtnqpCqgcL6BTLSa
J4g+yFFJG0AuImPyN1C/gZlQZAD3IJoadmp85vR1lKfRn8WVQAd6MUhtOytkpTRObDplhaySvfZm
P0fawmTVAzp8AlEf83xFA5FwUGJwcXM2/n4CEz2sDGYrBx3gygm5cDp/duvemkf9VPxVkQmYw5lr
PjBJpgt9/zJoXNwmt9v3GiEFZfPx+VFI5GZpFM0QTzyxSacUhcTD1rbtY6ea6xA7PKEX3aZ62shS
8j3NKphJmc8EaVl3nrl44EDbwmM+8lnWo0DwrG3x9ibKrMH4126f4yIyx2qPZcy2jAtPagdexbdM
3KacfVZqOFVQRq4+qi1fRpx+E99zPCwgI3cMdTrQ9SSJV31ip62dowPS4Ije+hSzfARi+AiqAimZ
PHtGPnARZGp4TWQQ2XmFIexeVj4xSEbmsstBAztNnZbNcuBGTBXDKYvdmsDMg4Ui6uPpXSBsuVxM
nhTt/iTtIr4zENBGL+zqoBxFp9hYs+g507bST6I61U1Jg/oTgIXxrxXnkdL4GYEydFShC4X80mbJ
QkKW+d4M1qg5JsHY4Cq/9yO3NmVCsH5GIpYuG0//4FSIE/44Ufs/7oDE+44+aQH7vq1POioewqd+
CnJ9yERiiQGz2MPtMKcp36ylKpi91KOQnQYVIM3lI8Bpa1AHuuW9r6Mqaa3OS+wZltttNLY24tjB
HrktkBYWu/yx1mv3TcEbXMN0c6wUcWBUtky6Eebsj133V3yfKZKAMpt+0OeuYbUjkKTCAwJV/kBQ
aD3CLnj+9l/lF06mkjs8Hd3L5SIq/DcK1OEqIHK6S8oc6o2NwAM2lFnzXA0slL+Dug3jh6HLEg4y
m/kUxJuedBusE8aTqcpj83EAteh/SzIYJuEquWI9iuNZf8fm8RjcmH7XnBR7hd4lJhzak5a0Gs89
tFocB4Ngmzt8IwwA6U92piWMbimbrCm/A5yYF5EmJY9T2hJsigOjbVb1RWaDgNOcWICho+HmoQx4
zq2/1EWPq8574rCA10dXSSxv5Rs33DSRC6BD9EypmSTRDnWRXC4ymKxwtFIm9VYLz8KHDS4zMFIR
cAYiDJkx2NyV1sJU9jmrbF7+pznlVzZJgNlHcCSpW2AzWaqtn90gDQERRwj4CzIQxSGYAicTx6iJ
r5zdA9cHFWSYAAk3tdPOcMzmtT2e5uSJAEeSt76GDGnfB9QJNRUUtbm6HlnaZfKdgnU22L0Qfk0K
NOFbbr2IyqbwBMGNbEpUXM/fsa/TOx5G8BLcl+mf18hahfFuACWvkdniaFeK0QH71EDSXLXwst7u
wuUH8B8MFYpLO2rilCJcyQuis+P8r5OOpHrLjNJEn8f0SqmyRodhWkd04Xm2jM1DX0wHJPH4YXs2
tfjFV7kWc1q4d3JEVl7cEcW9Ghd/27v2CtENIe7UIMKx8U0cVHfRePxdS8VWQv8oqG5yTacExgX0
Ik+fpB+cSUBMWLnJpsuYthxkcx/tL7sIGGHWBkKU3LMIGt/r0rrOt29eL5r+F1gsqV6uRaSQ7tDW
tyfhWB6hROQN7RHJOeiIiZwr0lFNJX+nkt0QPcTIEM0iOCeqH30JsQ88Y7PiWN7E0n9sRpF1iMoJ
gZg5wx1UdGM8joQ0FikeUimiGk6ciF01QcKApKz2w3wXlbvsTp9k7ZqzCHlxUsZRGpxmiiUcJ+Lu
se4fE2mXfIFbPzlzIqdlc/dWm4WcKNasJ5gXCTXCa2ZXetYm25hs6NVPBSpb1Vb/DNYjFQSmL4uj
teCFkX8Mpi7aOlh+uOPT4xajflsUsOAbFGBYrDAMilvxvR555jxouwPysxif95pPhBYR3+h0gnEF
V+DC4gVkGEea6T+XjFIest/ujv+xWuaP/RDzwiB2Kx7TOoOuuuprgJm69V5ofNEGkB728dDEFLmN
tfjlfJvkT8mzip2thJIPe7imwZq9iTwGsG3J/BfsZMuTlY7dBfUMNlhCFDx47wcpfcz7DG1zehBV
2sR8SmQ475tuTFJpjoDNoOmBrt+F7TSnlqteeAJf7DGrVAHg1odkFcuNW7uOIBSnb2urvGwi4tVA
hWGM7MbcmaTTQFLxk2AzTEMGB2vKllVphGdD8/rWdgWQICEZjHpOX3+FKNN8WsaErqfL7FY8a9nq
mQrOx9hk5oyk1Ohs3TUO6ucVxh0tAjAQXFKv2apBUgAjVRUtug7bGOQ3O+O5ZbmfteRvTYr2u9IW
wuxFySZ0KZ+pGfim9vZjlOCxSea4tRpyvEqECCBrT6/WF+8yrUmdTNvCB/0N+4PCOkw0JDFxF06Z
B8gZ2oYmzAVrqRIHLku3Ah3XdegZ8bl/gc16o/T1seA0SEWcuDPjLtYM/A68Q8xO41+r2I/8P4Ul
nZ7C5twspMh+rSik+g2aqbH8xx/MXt5cjRXljfbnvWVeYYlmge/Lefif8DisLbolwYW+T9rvofc/
8TSi7MXBB22m7CGrQcXSXOvbh7l/ZMdNVBYowBDwgP4XftiAXjpVir0Op0IyfyBqREi41Ean11r4
+Imjo6+cl7kLKKAkgRikX9HVcl4ffxA90J0MwglMKgYS9h7SlFM4rlwhsXvLlc0g3bUCynwf0BAW
8vYCeWP5ThWo3+xj3gkEKG4KuJGJRqcFGr57rdS5nHj9C+Uth7cUBQiBItTKTBLBoK+B7cNuW63B
q5VoX1noHAnOG2DWsXlgopS80NiaT8Zj6uiN0dLghUGk8YutuAwYRiNrIb9GZBkpjYbeCQoBzZJf
rUrF6RdMeBmWCMCIp49PHL4IePZYHrBSanuZKBcfzcU8fc3UcB5GGr7nwglZ/aA5Yh0IuifdIxLE
eJEZHOcC4XVvv+G4Hbyu5jrOml89dtXOF/STANVerQ3jRNZlTC2NUVLlWHsWcsXT7ZZ3soBb9N7M
0IHCWY1NJEerjfL7/bSJkqCqGF+fbvUhQerE4lYcYJi9Ss/8Tds9W7yHzEua7bMcWYkRnEGFpO/o
CgAjgSkrXELIuLCuRdtxCPhsknD9TBd1cRe08ycNXhk8nyMwIzLoztArIs4oIV1AC36EJbhm8p2d
c1g5+KNJeWf9QnMdbQQcj9Ie7KKZGcOEdgZfKcQc3w4BTQIAxLzWzh+cMpUXSq7F4qB+88qPr58u
QS/tPlnJVLDPou12wNX1pdQ98yp8W8zmEMLL7kHTBf8Cm22JPvKviqplOGr5XdCff9YcaBLqERnR
X8jgFVgk1AyTBIkCO4RxsBkBOP3H1hX7Lf99juDdaem28A+JkxcrejBpXzQ3K7eFuYESEFYXINvy
yrtI7jSzcQh0pC2BOl8b9GYdIwHrIPa0gu3L1t+LbK83fjF48Zfy+0FJIfFzCip/jiBtGoGCwin/
ougrRXdovsPcQwLUdLTusw3NZQZuY3FEsqnEgkZGF2vnQcO55sBQypzv7NyEchX6iyBtn9yEjw37
rRadY5UbExuBZq4S9p6gg4P0N8Z3exrRznHnO0QGbl7dQvMvNzkBz6g5Yls5sbYxD+kscnY/dX7P
uLGDDwYvekNl69dIJ6SVyiP7Imq5H9IGn/Qt0A/L0KPrL5m01AQpBURAh70Q1D57sMQM7RswGq/r
j3jUPhuoo5e86Qwby9HIwk2apalCKXN979r1ydbn9Fzop2fuDkAFfnkavjsO8I3+q5y0YoK7UD6g
Dgavls+MoGCFDb6fXfhtUcemdDekBAqho5i0KZPMJ3CWlGiyDtVJHaC8MHJfiVmD6w44tOx0VBc4
T1Ae4h2HJY8G7o4OZ3Ygm64Q+hWaBcvrdZegWYlrP9Df2jSqjyvetJhCBAFF2CXeYazo7Xshpqyl
8UgWUhCM38zQ7Q+PvYYcboTkHZSeOKRe6HQAZGFLdBaiZa6IvaXCBkwMxttEBjMx5gMhC4hqGz9l
E8u9W4IBRLRH+KodCa1XHIhwGHR1vae/7JQlO8LY4BCgSfNl0dawVhoj27reVMwRVJEQy0nYQ30g
MbAHoDrYyI9L5OpFuBrs/1ZZ7T2xLId/t7p/rs32TYwDq9SQCqkgYmSPvKAk8Bnz28Ag2Us1TN93
hJz5k5ADHuBf7WQALOj1QrOQ+zqRYQuvY9tvgDhVCLd0VRMynm4y+CqaABobzCfsifzKZskscl+a
T5OCmosWkl835hslngw19ctE8awIZJoh64+GJR9DT/3QcEW65s7mKkLGYG7k47AV5DHB/MmHVq48
mCbTKRkkhifc5eIbqQuvzfM9Z/5ERvdAlQUgOApxVrI4f4lExk3fMiJgZYUlUVZW4aue3Otu3hsT
rXfAEbKO1NVqMyIXaQAInaJSpc+lKKnYQ3H1IQfj+aK+1cKeqVdYaj/AhmaMRwY9FSLM57y9tebR
6KdC74KrRTZwjMVB2nHuTnTg8rnQH5jSmFuYNCorqKMz6qJcxKXNrmag1jWXKVykqMOlbRvbeOUy
yaOr5c/nuI4ekAZLg4LsvVnDHszxKuOe42BcsISbOrSzti/Q0hXfNJIdY2YGSAxT+7GtL2iEYB+L
a4iYH4MX9w1SWjp8zsMWfKL9KaboFjOyrf9/zcqxNgZjZ/KVFY68kq/I9o7Kkk5b3kCUf5YqAICf
edKeHux90j19j4wOGbrMWrhpfetOLKk3nPq5qJwBn8zkK6ezHZvlkWMOHpcaA8Wb1CXQvhHJS6a0
69IsugmOuuJETv6KU/7VbrmpfD1mE6wRDHME4Lm0jeGVpNUf/fbaqgQepr60J21KOVCDMH4ZCF2/
SjeCDzVsY/44ocOAqgeBDb1w90AMdUs3r3WMRByFx5hj9JqafjJ7b6IDsFz/p87NXXStOUs22GML
F1lfsmHv/fR5CGmFaJkOJJqmvrHoz6RAa+TqzGTaLD//qreQMe3W+I6D+A/x4p2Aidin5Tyk/kgi
/XZrMfHMVXl+4GD0HrYyU0hInGYMGhjvppynplv7D0QDbNly06Wxjn9p4OoFRxQWzyn18H3VNmgL
rIm6zO+mp4EEzZRj72enxEPU8M2oClWzfM4YXWBe7XiTLgbb0cfYANzwOAGOustNpRnmzfKFWzcX
SBU5sQXs8oBA7Gb5uSKG0oU1sr6VTfm0Ea4jCVwixOcNOne/44Q0EL3iZeveLf9gwTfqAiE6kuNh
UbJD4IpK61551eKDReBcebiXQRm8WiPACd0USwnnymg5dcIvdavc8m9kePkmWtGe3QQG+wOTWLQD
5xfW0ck4W+SxutVfhGxeYT+sbYJ6ZI50wcFdrYFQQvdx7r9Lckm2nyXUv2fQVf+YW0D8F5K6vem3
Z3IgUqCoRbisTtn6GS30HTnMzRw0JPwiYXVl6sCbQewSzpFRYgh+Sbx4KQTG+u1DxazM0/MU/Y0a
qm25kXsH9UAzx/ZAHwZ9LkybkzhONd0G+Ao7gIVxJEH56MgO/dOL8/C5SgOALCQp7a7d0hmeWn0z
CpAw+6wzc4lOat8wcn0WtCISkQkstgd3AbpqpmhHrCP2kGZPhc09dZn6ZuMCECl8MgAU1SvO9U+b
+UIUYFdBJjiBQiZAGgid+nFM2Vk/HPjB/A6ci44LWc7oUXdQ3BB24MRLDEAszv1pDzIJE8d4KZ27
OZJh8apscJopBHHMFZY+voiigL47y+PKAgjcciqQS+7DGTyaiVCPiFuJkpVgiO3HRRr1omRkTv7D
j3bzENmSYkfdFAcHrugvAymQ8wKAha22h2vH0/wNuAL8e1RPak2z956Aa7gpxsJ00Rya3yfNnjSz
/JyhnFkGfndjzkX/Q2AqUugxQw6MbiXPiIXxm/mnRzrFU97f6O/SGWc3gooE6MxNLimZTjhFK6gj
1NXPGWqZwwOxopMFRCGEXyjVk1EWn2EO1IF03JIw/mg8O9MlYge8zWrhaofmvcNrS9NFrg/kZGBw
ULG6pj1gmujYF8xnO6BiWwlPm7yoZnAMbSGhUkGTbPlDjxV98p4W0x7YQjxhSyycfoS0xy1rr1W0
1qYVyUp7YR6TJyZgckBAnm0YoC+klxC0MA2vzGLMQaA6JefysFWptT/EyakCg+uGhlfJZhTF6Jv6
3X4hOkenSNBt4RPLk85MDycTeB6q2j0CO/Uau7y2jGY6sQhgZ7f4B5Tx3a3wkC/e8UbbhkBNtKAM
PKRzB+0SvLFUbGEBKAlK3WwA0a3Z60ssp4WXHz8uZ8vIak/M+Yn2avD47hsofog83SsvJPOVQXTv
8ccRdcP7cXsehM17FMcumjnzENsVzECpN0q9CpFA4Rw2fQP95k7Gsj3NF5+nH08xOGDdiG6VOjWi
KcIFqrG5ZvJm3B6mBg8AsjaUgXNEHRoRjzz0yKW2sgeUiAqLBGL5D5ybptbNfhVeud3jpx++1euY
NPE73NAlQwN9YJZsYhjJ9JsKm24eIdKjSQPV4JxNGeuOYyU2g3ZnbMrZY1c3I5bKzKReOxbfmePQ
+MLmutYRhk6G7+pepIvqVw5YbLMwwh2TKC6oU4ymHlNMd+6PDRtGTbZdC8hC/uR1c0D8x9/s4U4r
5FvHh298i1yjN0Jd+wU2EnxQmt95M9/q+oOnTZxijrPwMgicNwZpuCxgxOSAf9SXlmW70TCnkRb3
F0IimRBBM941W3r64Z/ULZvSlSFsQl4o6bubvTz1L1xKEOpPh+tGZpCCoQAwmmY0IEk8ksY/GalR
MxLzG+Z8KE8bj5OSzzyubeCw1glTnfLMA0aDttN6TUloDcQZQN3puU+Y/dFPYoZ3h1u+St2erlfw
kNSBth1xFEC73BlDiUdhAgtpJEip8CQQ1QsUgjJ7FT5V+xtyxMqDzx8d5uCZJ2sGkLA3roarbJ9r
6iUeA2OF1O80BB2slWUb/nMtnx+nD1ZfmxvGCMwTeJMuJtq8vxBEGy3q+XWPOpth0NZ21RlnNoQ3
eSdwD8qC6rfMfX2rywdWY+Ag5v0gnfcAXiWGNtF8Ko0HWDYtzJuTdFqNSxDVe/IDk41R/ps7lnIw
rmi/EJWMmU0xPTsHAQEh1v8VvtVVfG6AzYpm9snZBrmlMjw3KkfAHnSGUB7QkGX78KTpc5Nvn6de
ofG1Y8SRnrBOibR4OhUn0kgF4cheDjscfxibWOQMVZashhfhW/6DtQyMgqgRp9lR/mIrE4k9+KdI
AwQDo/pI/lgk2k0JM0ZK6uCkDIA7PGV+FDD1dPcXh0bjgRuXOAlRvzD6SzZJGC+OVKTR4eoVzYXO
TZWjgg+8RQUL9njqPkwMGWovW7OW+ij48wWQi77ff4BYcOYrSCReM0fBOW3g/uTXeg92uH1BcI+Z
KxUMp83Tynf1Ld5vk16Pq2n8jhfyUJyyh43OL7dhHTA1EEI4HmBywNudk4s0zXjFPt8c+HjaLrTA
xQId/xKNYNPSvWVOR8bYhFgQdQfhJi5GO8jV+q1XBLRftW/zPSFLYKoGmM/eVypWdBvqGYqm8D9a
MgQv+KN89G+p0RKH/0lfMsAPJAR3rsWl3me8s4v0llxoXkO3czsMKCwtiBSX0KHEwZ6csOkd7Gkr
oxcTnPCPl0x+23TeJgV9wOXMMBA5aMVyeCOyDklfmfLsPFac5YHVOukXMmwyaAPDwZvu64RiTBlQ
YQXxIM+Sdf9tIQ8hnRyNOpSw/zpX1/G55NQi+o1+++E9m/3T9N7SqNbnv6/5nQnFwr/OIHEGRPmW
cHHP/qtaE9PTvRGzmsYEapKWNLBMNr6AYNoIE9aR+d9j+v1EhT1rt8MV8H3VzFQMbSR2nIDeapfA
GosmJ+TgqMnT57sIrEQniStqvQfgE0gOQZdr6Wb9yq91A2YAiMwbmE8RgRLNgZ+7x7yZTpOSVlOY
d8yDAWZ1/oN0/prz0W0OWnDycep/zbmuDWFuis+AzkgFhF+vC7I7V8+XG/6pX/XUWit7tqs+vORC
56SsexRRAkE/rqiTPfz8sjzEKfW05zvfDNJCvWRlXnDZv0GN2oOazXjzpTWhGDqhtT9o4cbSttdX
8YLgtJpNdju8Gh87XdY/1CiRyF8nlyfil46e9lDv5W/9DkoC5TJ8kZoyur9ZOvAjH/uxoww3eY1t
DBjMM8GBAUQJSgPCG8dG2hLiiTwEQ6QPSHMh4o5gzplnxNlc5XQeM/JE0KUcC9Q9kx6Jx6kjmQET
zuT12/5qll9kU12eQfLA6SmUgw/xuDNSgqyH+6xX8Er8jMiD0zG+m9Wm6C94tyzRU/bDjG+Bpz67
KM3UoFurfx4Ynvga4whq0zATI8jdQ6IUtMaU8E3eprEK0ha0bFLnVGtgxCn6DtI5VIwLcWeRIEX7
kHz329SVV9GFRN7263Uj7IuAwM8m2jMniBd92TuNby70O6zYZ9zPExau6FpX7kpNrItuJ0FNBRLs
DjqAGLGoxbuuXiB2SkIGD0ut2caHfspl8QZXZMraDC4gKriQbZnTp3ogZ1Iw+XY2Kyf8LFzhW0Qk
V/bzV+EVyrb/BgxUl71il1weN1sOVLJ527hjatsTjDyC1kcLTPIAymEOeoFV8Lh24AzbJU2duJO3
2WMBjs/cIuEG+i5++unrFlFAUEm+Fw2mBsCd96KUvWYuIvE8kpJXlfs8vj7x7pA0J0QLkaVC2EX5
vTnXfTyTwwBhcINAlU29M2knIgKqF4K21q1Fopyf5piaN8bKF27BPIaMh/ROinzTkT4lHYY7gSep
13y9Ad8UbDnwo2TSj0kP7C3qSZthnCFrsG3p0F0eXd6AaG6guBeWVbuI2zUpQcTyqLxl5fMMAfns
blnuKB2755GAJG7PiUMAnZnhQMYYO/J1eTjtxJnWLdvyJ2r+pHZJAEMRjqryEh807jXCmjLMZuOO
rg5AEKxeWvQPx0g2VnKNTLun3dXfPxmcQIJSir+kszddCpApR2mq7dj1on/hh8ai8RyA1d4cf0vx
s3wzbhZBgbW+mT7qnzDZigZfENpqZmReUyDssWbZte6nlepnEIRvzImTDDezrvoMh/Kyq08DxHfs
JYDxpl/erIXJkMk8AcAdB0UX0JBG9PdUMDws+DXJyF6KV0gZ6zdekNTDpBe8Xv6owbkw6T0CWOhe
msKmaf84O7MlV7FtPb/KiXNtwvQIh+0L+kYI9d2NQkqlhFCLUAM8vT+WI7xzZ6VXRpyovatZtbKE
YDLnGP/4G4wcIS8qbVARUgGe1httkP/CcvNpo5xtnmQO5Lynx9lV81619+D7Qtmg/6LYrm1Sdcg3
UBcGHC/EIcAQY9PwDTF8i/guY3HVQ/LZVIxgbiC6qv+EWuNc8E/nlsqa/5gAEhRmeP5gAnd89V+T
/N29LcWWFXmGKcqwfB9DX9p/nBeM04CkMNPAIxYsnFLxQyaLRO4WkK2OeHLiHjAyFb8VVj2e6yNj
YliuhlMaHxfCppnU0ozJGANI44xgDl6gypVWLmK2F5JlKTnBl5WdTF4cOpuX2cuRhZyM0qamMwqS
RozwiZFvHWCYkFEsSOv7C2T47b/eyxtHkVDqeDzhy3th8DHFn5DER5PaalNUgObhUWpw6zsvWT6M
8XWtC05olEMV80/qQBAiICYo7hlbghRKwOe04E9UXnGn9lZPvwJnaTnwI/nl5/VE070aPuyGSprY
B/MJUcAWL9EqM+33dSoVYSMgqM0mJhv+Hu5zicxO1K2qCM7KskFJlM3k+8vJjal0R1/ctp9goXv8
ijM0Ep29judXr4BCPodJ37ZydZgH71BSfLqf0+S8qfoBaOXTobt6bnJwNRBHOMG4Zebr9/r4GjZl
UGgeD5nzKr+sMxwphRiH1AitPkVxpvRYkamp9JCmHMij81dsg4i/89HtT2Tq/eNqWFzE9dFvIAjG
ZOqJWIU69arN8oYlIDjnwqna6TFe1stj3X0i6VXU2e2meau6W5Grc6JXRcf6LFyVdB5C12/hO8eB
7bKpABYapgfoHmCJap+XS3QWvSM5KPs+29QDVK4hL8d3MQfcF2mF29fTztnMkNQbMeTpCt+uJjhq
jCtncP0ajhymYCvMPLG5g7WbnBufBFaAagXS/g037gh97qV2xOdYRd3FVEie1Finze7h+QLPVkXl
tB8i4RSZuYfwSU6n2ZNxxSoR/GZ5h67i4a2BN8X0uMCea8shtTkyvyEhZs8b5L7VgNEbHWg5k3sa
FNCOXfWF/mFcdlnfPnJhH+SlKT0icBk3WCBg9+Q5zofvs8ewHZIhTQ80V8GCtoaj9BShCBWZsKt2
SFQxpjigkN2eEkMaaeGd+2o/cVzj2KMVGuQo+sBOEjOiqQCSRXAOOkl/eWOQa13XZ+4OBD8GO0VI
o4+9ru4dp6ctO8oVPzF6bBpneJDYWgBtn/GYdRki5Y82YxAYpoN/EJxs9e2skJey/UO88VkInHGt
xceRPa/jFFqQIfZK6+AqsURQL9J6uvqM/QVVY9a7SeNOakxx6e7EsieHe9iLBME44tyI2AfF2V4N
qoRh29HWwyPeXuBJzaeh2Xl064GeAbNeEPMUkPtOciCPGLmLgRnuX3ibHeLVkHz77n6svbvtzDMH
2wdGhWKR9fSjje7pktC+vaybDw6TEWSxwWndZlWwJ0EBNHxO2IsPxShzXyjjyJnA0J09J4BfioHD
Z5M8N2rw7PIk2Xuo0DMrx4kHuR+/XXjiKviM8pf75mhnmuIx6jzBTbqO6HQfHWd1xkgNg4dDKhLh
tOTNUoeHFN6phdb0qCKU4cLwb+/4ZyayLqaYJBcM3uFD9iGYrIi5v2Nh6soetR6vwHVcXX2qDORp
98+2s8HxzT5f7P2LxYMaQ6wdemuUEfRmLunK9KZw9j8YscBYTKR+e/EgYrG5bIcX7ot9PlBCY4EL
rssEoByzCHJw31jGKzB6p2D4xYhTqqbbjBmYv15MRxnfO1nVqjr2anJgj7sRbbWyJDyFoE30mznk
uUtXxLRpiwOSyEHVfFA/2fIQCwRa6mUGknuonFPX3OoD2hnDxi6FFg95J0rwgdxT8U/GdCzU/liW
cbrdeUeX5Rqjal6ePV+wAicODxgm4lgikkCkYXJMtsgZ33QbWwwpj88kDD3ALIctbDnEH+rV1T7k
gUg85ZwVzuSUlodQxjbjCQPNC8IbqwyAmrATidS9YwwK4N91ywGJytmDySG7tPXcSSOaIuTJhHTh
f9wFw4EHLBJaoHjgWkfTq2BZ9clyWX3KZo8uFu5PgJgSloHmQTXprSblhh9B6XVy1Z6OQo9PJ4YI
nhQ0FNCKIc4UITQBYZAzPkp5qRrYpzgaRMxvWXdyQiohRH+Mzx9gWI7gv+eN5iGFvhhg/wLq8QMm
CAhGWGQWukHsEyYEByHaJHxEDxi8yBbANky49/Zxwm/IXT1HTFnKfbcT1057kfgCYHkg4ennHIeU
JHgCcMJm2xNz0uk7oszj6OAi2MOLGF3QmxZiSxWkPjFsCLFvgn6tfELxYxMoH8FxLgd5gp9IcZ3t
gdWVHcNwKLmwPtmm3vhKhhWyWSDUPKnYpFaxPjnnocbT6VNLkk2zlgfqY2eUPsOlBJpu/fIOeUoT
fh6xD73sy4CYxjwoI1pE4/Mdgz0TeWfBGGbeforhmiu4NnFdAQyVA5jpykOV99mc7F1JPpovrNZw
S4JiBHlcnqnDi2YDxAsz2S9Y57iCRs+MjVX5VNlxSNQ6OCqiHsZZWp/BO24Ql1TgjI/5T+OjBhjk
Gf2aPec+f8Krarcaj1cLIbK8JEuAYdp5nwDfPBbNmegNdiBIPQzV6KIK+53kizq6tBogF804uaGr
LiwhRgvPgP9aYaCeiKgDeSuoK1lIt2lTMuBhJWg78ePKKYEWAHIWLB0GfU/ofS2CRJNz7/KSYdi6
1tgu2PyUGE78ytZ7OSyi9IJecHZ4fzIRuDDiB2Uz+jg37dMzOsSWrcl4QPWY0ebgPKXTwqfoPxJ9
12lQCLK0UFdHDL+ZrQFFTBiUMh85bF+f4kBI9QbrPcR3/c7NpXyh8cecqh074dowLHamQtnGxnP1
ZA8zrJrhHKOwk9siI3TPYAGhWYfXsKXFR6uA957R+HGiKpgkB/rHrQeQxjde9ToZOiORPHL8pzIL
ES+ss//8j//+v//nR/U/9p/X/v8NH/6Py/Pcvx4uj/J//af0UyaxLOtmRxJlUTWUNpb5Y42j8r79
3f/N7Lyk+n3eS5PC7J3A0npNsE9KkKmHB39WSNirL0tmW1BqhO4vn91mLH/PQ/762W1G85fPPqxq
6STVfPZ5Ku6gGX3eac2xJpkiO/CaHQRCaGw0GDgK9I2utvj7xys/RUB//Xj53z8+vxe5oAuCOHki
dcaPenIav/cED736wIVIcwRbpdggRUkaQsRWdtKURJx70sFcD3gRPchtUo9rgAXsQUyvBLF+W2bw
94uUfrxIRVQl3TRVRTS+RXMfrmYmFo8b96imaKnXb/wpnjZaOA75IWu898vntV/6H8/kX5/X+bYe
mlwVzbPE593neM0amgtdVutlGDlNkf2ynmFdeP+lz1Q6mmzqHUlVv4fFZ7qpi/pVmoj+nnoDHhus
+9aJHOc/57bsYPl2c3/5zB/XvfKvz/yW/y0Ypng/3C7SpNS8CqEiTpSeARPMPoyVyeS2LkcdxT6O
jF9iwJWf768hdzqmKvHWtdf1Zc0Ljf66nKRcmmD7N2RUiU9mmyN2cvBOsTm2hjdMp4UhkpR4Jnoi
58vDn1AVBhkQpYhXH/LB92+L7KfUeVn510Xp/35RN7nRmgePfXLo2MCTpxR9MKrkGH+eiNh7eG+A
SP+lJ6AaGs9cV1RT/LbSLnrnph9OujgxUzBBbDKMD6DH89rwjJ6ioiN0ebcooMUNLMu/P329XVHf
V7ki6e3/VFGWv79V6i03VV45cXJ32tTXJrh4MM6IgJDdy/YQoKXGDR2rnBgfLJvUR4xf8eukRIWz
tSRlx346KLsxe2bUmOwjImucu2v6oCm+2cdxjmnEzYVkmqxC+jsfni4/XTO3O3rGIp+AgJ1xwF68
Z+gE8D3+5Xkq7abwl6/3/SXOjHPWCO3Xw8XTlqG7G1hqH8mBzPuriMhHwuEwcU0yj7hYR+ZrK/Eq
1B26VEo7dSPHjySnKOaPImTa111trung74+A4+WHi1RluaNIvPeSrn97AzP1dntWxVNkGAwP0j5P
Gahcrl5uUo557+m9DyFNIOXBgyworRyBQvy0vqcQ3ADdM8WF26W/x0gBqncfuBhO1hua6rWrazbi
44omobRhN5IaApae1TBGEMhhSzbKLnHd53fJ/Q7AFxE1J9ScuGS01rlAKGBD9yn1nMGqpPLj3L58
aovXeVgocIlatkjL/YZuwRQMcz7GNeT6tu4Mh1mF8yetrwB/nm7IwTfnsgqw4wOqq56Mj6G3AMgx
4o4pCN8tj/WQXgZ4eeZYwpLGSQuLoeTZu0C5Kc6/LHrjp7dc1RRD434rnPjfXrjTLZPzd91pWBVE
lgXzPIm3bfLWknlUtyC2DiliAq7it8u/v7eS6cp2Eu/kQMqYmzFctxBKIoPHg71PDolv9dxHMkHY
/Npbff/lPiy3xiUYvoW1WLTC/NwdZMnOQfwBh+H9y9eR2sv9vsg1RTY6VC+Sqf15Cb7spPlVk4ur
TvUAgZm+90yJFRh5qwRrIp6r/8t6/enA+PJx6re79343Ul4jiJ4gdSiOgSoGtw4pr7l3mHSMYJET
CYMesQyYuoR//+if3uavn/ytTDqZhXm6PTNpwgAcS47o3Hb49Nsa1LG/f5L825ds39kv91R+K3Uh
vDidDj2Z/Y2sUThpyB4J3CQfwyUdyXvFGTY0WEN0ocnYYvc+5ECK/34dxk9Vz9ev3C7lL9chHpp3
Xl35yooR0gujsd4PaSYYIqhrZU6lrXcYY1p7kOzu4xmJ6wKOKw9+sd/Rn4C7wUitNUeeCE3vYgyZ
SBWGd9uqE20oATvtXS2PWLWoxcBhOwxyOXur8JC8JChvjjB57J73AduFJvROpnvRHWGRCfjQ2bdl
U/lm5ZPsdEGmQNVIqMMQCflQq8ixZ/OwMdgeFZmb/XZe/rLeVfXf78mx8z6KWc09aUZM+NL3lcS7
Oq1sOgN6kL8/APmnA1LTFMXsaJzN+p8H9OUBnE/Z86HLbM7Qqh06LhtvK9wGiKj3Ll0YgEP0WWbP
SNQQg9P0mkIBK1JCqeJbgh3AL+9eexL8403/cjHfVmXzWOXm/cXF6D5TxHuf0eF7rpPE9MuLJv20
Q2qGoWqiokkdzqZ/v8VyUxfF9frgW5swyoqSP72ca+Qf7XyNCVwW//bNjJ9eOF3WuNXcaU39XgTd
zPrdcK9xSD0EbZI4mzAO3UAfYzGac3IIyjBeFutlZkvjMXHfZ7/CkcMSpv3ScV9ut5z3pR5pFZ8y
8ppXa7d8vnrGhWbUHjI9qKxhp9v1304Pp+kDWLaLknmSWdG1P3mP+BuIR06wT5mmiHqyw5OCuGeg
jaf9y3pS2tX5/RnqiqzKmqkosiR9KzFPxaXKlaYQJ+/BtI4Ma4X0xDFNjp9Lt7anF4wwkDATVQsG
jjbWOg9lO2V8iPHrJ9+bxgv1HDpAymVbhA2AoSN2bw7znWC5VDziED5yENyw3FHDGnsXUsj8Fsp2
1V1q3bRYnpxr0uZCkl1wcK+H6OadPtJE3RFmZ+GgUrqNl43BbuYFIJtTglFZx+FljCZ+uoqWNcdg
2s5qLTFZrnbttKMMmV6yHcn2C+W0i7ddtMRXiiRbsjyki7UZH6ICSrs5HFKXNL7VLbsoRW6t4R6n
Faih7CzqVm6yfp/tIjT9KyKR7OJfu93TKWLQBHqOia+1YJaOLL4LEwfz6MXKmrz8rHXzoPsLypEc
CBhaA7qPgne8rXLU2BZ9qGDtjiOEvW87UIdgbUUAnspfd7CsC9ll9gGD0JK7YCvhDeAi6kDo6+lI
yazJsX9fq3N1DmZIM/By9ibAu/0cI4s+I9mxFh0THpsNUJK24ai9yS0aQYsgHdMyFshXNtu/rx6l
XRz/WDyGomuGLpm8Ld9OQFPLHsLpITSTN2SV6dM1rIQY72gJCXS+lKzUQvU1OoSQY61uPQeBsha1
s57Yu7c1KILD7O+XI8s/HU/6l+v5tiHpVX2RL8ZenIgTb5k4ihUXM2jnVjw/94w5Ih2LyWwsJ9s6
jgOiNu0CVgoFVjYu1gWkgETycLRsay+mJda2DBABbe/OFNq1n6QpSHdb47Zd4XC4TwyKrmO3/6n3
j/afDSCVSeYe763hqhtaKRTZJfuDN6wGfjiWZuGQAC6GRx++YOvgaUH70yf6j+fBmrWoLvwp5yH6
hSO9HAOhdCANZ7AasC7YdVKpthY5GOdEjYs06rE0e1FusZIIKe+bTjydcvNNax9gclla3nIaB8Ho
4Y8Goj9wIsmeZLEdBRc/GDQLyNOzaRtJnxBjlSan0OQeLFOtu/HmhjU1nIH93Oxi3W1G4iBmVxud
rfnhbsUDof+2tvpwMCpS0ugZbR6YNuW/VpA/PseOSD2s6bop/6MFqVVtL0p6M0EhBncM80UXb9Au
hLBXuzclSyTOJj4CWKtW+Dvbql2N1KMz1tci9VBi3kPRrry6pY3hHLIiAFvpjhEO7Zl7o5mwyXrP
aOwBnBu4OMtExWzJniekSlufl7jpMRpGmB3MkCrqxQCN90LS42v4hE4n4HpnqzWeOdiGuOIHsIvp
y0+2cmWHlQg6Y0L47FXMHj66J4G5gKRBAR+ULCzTqYe/AkPmT4ejIWuSaQCatTft3w/HlfAq7s3q
JE5kZlhjCGsbTGHM+wA+MQbWNQoJOMFrFVtZBEQYcUe3V6tkvG0ZT6ktUUrCrB/my0x74Rdqq62o
3TsJKZwS6ZZ2phB97g+IKT60vYzKEhtv+K7MpWj1mjZyUQA87gsYfLOfoqY8XCIBncDelwedHkoB
o81O4akhwCPS+II2m3j0Slve0Dc9MW4K3gnxTtckx5LBcO8IsGCCglr3n7Iv4eUYHutx3onerSwy
OAtT+CUviJaQQcU4h+O2d964kTZksXgQ2JFbYnfh4KSPxgOEWLWKR8w08a22Sr16cxloE0S7j6XR
6V5TcbwvHf0DeEnTnfsxeLVTSqcDy1C2H3KgQ8dHX5lirgFFENWUA/W54zL+UjteXvuCz+iQqAmB
aBjgebTEHaD8SdMkaCVxPgWdro5xgZ/rMwVb0CRLc8xFS0s/Oq+3i34Recnz4QoIz/9EjYJlw397
fbY+97M7nLMnphVS7mYMksiCCnDjVdXgrUze5uDVRMCb4J4eAYKnCbHUgzeGai1L/HRfGpdf3krZ
+Kn2NDRdkkXTlBRF/1bo1kZ5E6uD3EzYIYsdYx/ivb32MK6cfKFOG87PxW1rengSiJ9vn38+DvfD
OTEVbKi42XFx/O0prG32FO2BI5eR7qdnyg7dnz+cePl2l7eu45VWcrXoTpMEKgWwoxaD/YYsZDiI
mEbu9nuvJuOxctRpPaUYfCdS8KysbP5uZe2Wvpa6enQZczgiPkg7PoFYvTuVeYbR0KJ2H6PMhrpS
Iqjp0tgnNUARtpHBIb72BGyh0Oox8LCaeCi4VRtF1vS0pUEyUIrtiZA8gZ6hBrkIRtFWHOB128IS
Ivk5dHtts/nhdtnOI9iM3a7UuwRyv9+doUJmD1l3PAZEvZ7+YQxkhlpdVFLCQPEN/7LGb2Q/hodO
YUEXiRERMRBWCQfiRIQiKUCsTOTrvsICzex7E9REnTFds5BKPL1zF10/vqEUKq+z05kT134foJxN
OP2vI+wufSxHnHywK2ONKSem4RvgMKeMT5OVKzjMf5xmyfD0bA2wPXOesdlnSjZ4+VCrBlnEe7Jy
+KmSivTkCzGi7nBaBhwhcbXoNNYUJhuqmVYKgs0T3OZeEa8aiKLIdMuNFiLaZwt8zvAK/aX5Amj/
oQQxjPbQ7yiqov0BV740REqmncRzWVKC2EqKKbWLJxUwijR/7iAyvdAH+6+u8AEdkQXU8bFKGrET
2y26yH7hCPM9viNnwDj2RjRAhIYjjGfI9Mf3G1MxiSdbsm6WtVtgQGppc8y9FG8luPL0slW8W0gP
fg9hDXcrOh+niJ7D55JUU8giwHvLSyjNGaPwIxt2tJ5pccLeHc4aL8SB7mUNx4TMvd2DmznHQT4C
TSsGiEDLAepKbz+ADGjvY2AFwrnYiK8QekelX09WDIzJn6Lvc4oeSbkuFPFT2KqPMFLdFfj1uk/3
bas+sxq+Krn0GR+GIWcIcyU4wtKPTbth6jg5TpCFJhJCOIyXg1XXsG9uReaAYybK4O4ynv0oTaTr
NqvfSOoP2Hnea5f3RM+Izn0J47u735mButDEyPhmYOe501/tMUhSx2WI6MUruyrwmXO3FojIByKz
8rNd2efu04MR4h/HyBaZKbVT3PHEfk3OTh2K3eP2PiQ2J4TF4MHwXFRJHutx4THYtZH6hJTrlOZj
yRW7tPj8sNia3a/m+BMKER2H+0zfoUbiDwqiaiIHESwI12gTyGBvs+gRfAY3/5Zg4OPTZ+CRfUki
ZGxwEnDN2kKmQKzIdj/II4ayYfAOVkODN2nLq7TNEq2P0JvqJ6iHZoDhacDfM5vNf2vQfurPOrLa
UUWVw92Qv226+UF9vAT50kxi6rszRg5siESYkFfots8T1niLTdLl96sJGroY9jMjssJy/l5b/9nc
v5f6QMKGJKuSZqj6N5jtxkzGKPe3ZoIdDLLVvHtHpwbHt3DeHJiQt0z0eD2J9EtEfFdXXcLphd7z
Qi6NHhynaOuOR8nJvq6BgDDH/lSrqCHzkP0ah4l9XE+NzuJxheUzqpTl9eidpOiAYgkuNKfwE6M0
wkpbgd/40qQyOeXwaGq8QhCSQF2OBdI0l2SLl7MLCiKsUDmG9gGDPwHB0OuXh/Jn+PqPm6HJityR
tY5hiN+a5nJlvorzUagnnLJ3J57L0LGc5Oh69PWF43clu7d2zcHsA8pYtxeNBtvzL73Oj/MqBnP/
7xLaffHLvrcvrlpxkrNmAi6vQg4HcbuPcXXURrVoH3fSB43yfaHNislz/3nnli9fO4CznEQqPDD0
gbE0B9juwfOpYABj3bOPUKAy+vhtBf84Kf16pd/Am9dBka/V5UAyU/ScngPCfgEzZprPwP9EC734
+0L9/9wYUxaZm+uqqn4rh43idXwVnVUNmq61jd+6rT+U0TxJSnvMvmORdfhJhJltuSuLBp19wIru
w8Ae/P1C/uB+/1wk/7qQtm7/+oTE461R3wZ0TstpGyzaR6bVmz1Bb5w3+wCTgmvUWbykNZVl01P8
k+VKO/c2lBLEMbPgYgf07FC+nAwm1j6AS7ph6K8Htw9sQBt03r9UeMpPoFdH+9cVf9trGvmq3x85
y/r2gVkwN8pxRGhTSboJTw5eiYv2DAHk+1QdtJy2bnWv4x6CwGggOIMy2N5+2XR+viDd1MSOxCyQ
v/z7LczZcQpVydvDHd4SdABkHh7Gel7lLFFixoUdki0Xkm4nuPoC1VsFrNaO/C6QA2+9zlyxIX0f
3V3ub//+dH9E5Dsmw3/NlDq69p2fkXUMLZMFpQY3M0F96LCStLTC8B5/quN2Vz520bDPerY9GEAo
O/7yrH4EKL9+/jfo5XWWpX1WafUko+nn2JeBKTUszN0r9l1083RLMef+IToQdTkEkrfOSSkEWFwI
uMvimOd9tkjd8BV/vqAFuUesV7GkHd7O4YkAEWlGOh/t0znsv+zu03HtjjeiktzBLB3U1giGn+kM
Mr+MX/sAxt4ZS7ICHSeCKBoR8+Jh1fY2vLv399v+4wT169f+9nYrYlmsFFOtwb+pPufLcHj4vMeV
MV6JXkd3aypA50ju3wcKTihv1tq2R4PVkCE21nL29i2O6xeAkPbEpi2YCuN4tf77FcrtFfzjtf+y
ML699sVR6HSMnCu8zLW7O03SMQ7GvOwH/3GJ4KpZvdyK9g7kP0fb/rIqOz9Vw19vz7c3uDTe+l4v
2HNgCdl0USzJtNqMUbpalL+FlW6UgJXA2MDyHimmI9A8gwYjtLb/gf1JUnoBj9hKMztZFuBelXcJ
E941oJFwSB7Tye7jCZ6fXe5vv2AIAQIZaknXDeCDWfYg+zQQG8MIIwIIV+M+43Sgzoa+qh8cPYDs
YsaZ/GJnu1+9X779j9uFyUYhQV2gVOl8+/bvd3FV5CIT2b8e3XPlkBNE6SGTJC4ltQQK3AYVMS6R
3BdGeq2hC+ErvjEoXxibQk29w71chWds07wjuzOSsNljeDTDGqOQDd/k7yvlR54TZBNdp21pD8hv
R/jhfj+sbi/mvg9qWqU1nbuM85CX+SZbuhhe+hLKsPj6aRi4asiVhysJ3uxjaMhRufIfcODAenc6
kbjw7bBKknESJF0l+Ptl/jjPNRm9sNVxkbr47a6Wz9XR3L8BVTEKsE7YqsTHhLKnxzBy9PePUjmg
/wwcvr0/cnt0m6JJW2d8n7w8Vkb5LnOzmQjxfX7CNaYFaiMUfSfOcW2Eq2C0XNHTo28dJslUC5Hf
DuaEMEkOCK/uL71jnDJphChtOU92X7zl7cG0GU3VwZlslBchtICdnfUSv8UomTt3L2YcDo9/HvMF
cUssBHc+V6zBbjeSrWC0y/y49kFA3+5L5j86p9y6chVZP5l3YAZFsTEi44SAbMGl36TYSONLe4DO
NBDmissmf3fv1FHNkC5ZIh2JIRQ797GXwem1Nsjk7lT1iNasJL57g2cwMAPa1QiJG/SDJFYW5nj7
tvZpsL26U1ItXHb3Z48af35zgtqiMbkgDQxGtyV48MBw7iqby3Y7Ff050lxcGznGuW4BKg2tcbJk
XBCk6Kt3ppWmpe2hQsfelB6z8OEpE3027DhDgiQXlLNZGoaSkxjWPIcHy/1N9jHjFYz6uAnXNT5D
XR5LZk3nOYMXFi+Ggfw6CovukqIUyTcpKwcbbCdxQJQHUEEs8QEJYT/aEZEHCZ7pBL8qx8EAyQjh
212HO+1li5VubQqfa+P/lG5L8GoSvCE+ZDbknTHIOg/5g8/sASpBibPeYCDIshwwOKvsLZE30fs7
8zie8t+f1n48x5TGkroyv1eZ829q+4B04U6fDPXfQajQAlVlNEVC945Jyo7Xt97EbqcVLzwnbJQV
g2n7VTvudgcpdkTU5miQJyPOQ7sH/d+WrZETZ9yQQw+tMtrdeBCMZGeyPzjrahmJQbDnBHVh/2+f
gelMtzrQgh/AXrInlWtHO5JCXaxTEMDcAPaPM9a2hY39YyBau/1oIB3iG9RsQHlnN6rD0Qg/iRiH
HA+HAoT1rC+8JUQia5P50304U9XgKua3bsWjArmoiBmM4NzY6bhMwBSYFbAYUDoQE/3kGd1Nv52S
tBxbFy1Y5aFqhKnOOYkzzmGEqD+aZJxdu3Y9mg7U780giFy3ayYu8y+bpRhcZ9eYeoKXdirxHFU5
ahgCoujkSjqT1iuGL8dswu6aE0T6EAkXNgGGI0YT2+ltHs/FmoeAuvjPC0fdPBTXqWRdlxC3cSK3
hE0JysKkIx+385yHyZ8w0MDajygA/3614s7ktdjyymOWkY5i3qQWEaIXZZ7oT2MnwAB7JFo2JetW
RnCdheC6LFTr4cWmMxLjHTIYZ6pPCkyHg9LV2/7hjmofYG76uAexNJoaWT/OEuSbEmYXbxF5xeiV
03of02Ikx0yHnQF55w6XkLsRVkO9CcgbGhF++e5Nsy6+VTspZIuxo2oaTeyLvWNEiOMNkxf45M6E
93jLe5xb06DmDadhsllXc4ayuOK5MSp+fgWiBQYsS1xcULxS/YWDAHI7DbVoRTzpq7XOrAltBCMb
mKkOOKvsKylRGjZVdBBE62y4li2E0VjRBGcnekzdyXO0NnZr2YnoPhqBDw5Ym67iLzpWL7oNop4R
ufQlcTC5tz4J62gnOKPBoI5HV+/Vm4jkBllcwq4tb5T+1aWUjJzpyHYXmp/31r31a8BLknFnWhSS
BcTbwHtyd5J83CDVxMcGQWzmljsw4f0QgzcQOMKyYbnslssjO6cSHwaM2ORxf3i2x166YW/ij6c1
F+0l4C2WYgij4abUTpoDOSOFpoNR2X3vjmN20UEyYCUJYp7g6kNJVLCccN1MDxHiZy9kV006PHsA
urRmjrIZHwNQPfwk+5uLN87ZMK0UNEO3wyvzbOuzmYWbdEkUk2kty55sI6tdqhMBChnX7i0RZ7Df
NuG4QigEmLe5bzfFYJMgP07YjdP5HEiSUK0AO+b1U2RwhfnmOskv/LXKXKaOYadfWWMpCEOyy+ef
Zo8Ri4Uf2KbEswq7UKwhXB0TILscHFjKjfUcGLPD8uRt3r0zLwwrgZiIAxJap+qaTGYRZekIWVs4
ncqi7F4Qq989ESerM4mD6YlQ6XugpWUe6n5VjR4aGiivZQFy27QoeAa7ZxqwV8e83wmbGNvhDWZl
G9mC2x4ZRdY0b0WpdKhj1nierIa0DKfPAUua4QlTHlspcBXigSAsNPAnZc9qlTc2OYmkWzp4Ei2I
eUDIaV8H4/GLwAxrQySjvjZPXYOTH0T22nEet/QkJKJ96OFa/PDRxDEBMwoH+xAnYBFG9TgKuKTB
Fg/t25mVjzqQA3CZvniI52Wo2+wjHFKcjaU7L06oNMM33+BpAWo/rQF7/O4CegMP0r7nTnFztwPk
FlaUxaMdA+wGrcbbF7yaDQJCo8hxVrjTM26s7Di3kw3U24D1aum1tnjMS9FNT1443PtWyClc37Zg
zZg+sIDBhxX7piKWZsNpk2MQpzfYVG8vVVyVLtY9eTGQHq26YyxWYKds8xE/ItrP0rszdBNBCVAv
elciHawG67DKyxGIcMgZI446HvVFiI6aVxuOYZU73CcYXh6DS9jq9K2CdXvmzEYpLZK/4cyFdP5g
4R7gJ7RT5dWAo3MOxEyM1wncjzx4qJXHjLx5jY2Yo/fsv3nTdf/W9Dp4iOm+9lHL/DO/m1rJaM9a
jmYGGaQP3/c+F4NJBUuwC8LeTaYV0D13yGj1/Q3SCsqV6X46nxMFx5LGs5V/9XaRGloXHlbb4Kby
hD9jsxWBHIdXWhXVXkJXJS0pXN4Xm8uohVtUm7u+41eKaHxwGdIPxUU4vHL44bfQFdqfry22B2ED
P6QtJ7z07G54s8eZM8QR0z1YCA8E7sKyrWnM0ZnFslzymw5W4WNhSNyXX7WTIiyQHXlxtgV67YPr
pc04HY8xI4Qe86nq3ZuaCFeSIkn1xjP7+HltTSPH2RzTBCLEFA/LMHsFFxa/K6cEzEaETgojBvky
+kN+zyFIxYSGjssFBxbdJQSLPSaoLz8VrNUUXssYqrr1mnnjdPnosrUcd0Be3qaF1r0rkPEBOJCp
FiJROGM3wb6TRPxp8A8tZ1czvTGG4ocIBL1NT1312dxmKer9DVsfFtygGceuKrjFOuvrx4Cls7p7
e4br7Enk3FlFE6ATLncirrB0Iw1jZO+BRYONYu88Lab4MMmg+JY4rZkf+0xVkKQunkOvEezxgQ1r
70rBKWWKl8IF4qxwVm8bGvSlY8Gno6CafK5AdTnveROgRZefbOxNDHyMpyR2F3StFY0sjhV794xl
6A1tmd2uAWrscx/vTSY8VO8XPNAlIXmRF0NczFJu4DGlxky78rPcKfs1JpgcsITb5Bhc8v8h6cyW
VcW2IPpFRigg4Cs9qGCD7QuhW0UFRRFp/Poa61TcihsVVXX2VljNnJk5M3+sJ+pIlhtmXhthzmzE
1KRY+fOcSg8cz5/J0+8fdDpms6qFSXBlICuvimBB+ezd5nRkCk99sOH8aHzxZx+Z5WMCYSh+Mmlm
wz3Sjx7Y33AuXBhMPPu5BlkGdig66kuzeZlL3QsfMyhosF3De0ffyMRHj8lcaEflE2zuYXj47e/C
0n/F//91tRlCg2gX3ciR3uCJK/2pNFCMcU2vnd27earVwC4+HYKZr5saGkisUza7+Z2yHqyHS9Ef
qhPSZkt7wt3/DMPCCvg4yYLSpG/8zmBDpdHEECRGMzkMV01MwSE59vNHdqIjw/Vg2tg7j2gV4cLt
URAG34iYpH057fkXDlcUJn0veDsmWbbIwwFGhnN53uYXuSQj2G5JCg4HP8OVIkzf58X27/5h/sqe
jYQd6dFVrc1k13eM35yYN+p5Qk8w3thvJhQqobzSj7jr2OFINw9tGDBVBiD3NJZEMTim5Kh/ZHxR
JshYmmIkF0sYPNbGsLN/vVnh66g8Di888yQJxv8Ro/i58Bnw5mH8SrUYByuwSzU/dxs2nirTvJ3B
oDh9wxlPC2sxvov+d8Bnj8HWbnmoPjyk50E31AhukR4a1VnzMnD7pndqXRJFkMP3n3C4FmpB5hmY
r1ycr1E1PifO18G7Mxyaq4cTMMkwQcTdzsmT7o3s3uqvbBB2wwJv+LXkYPzYL9wNjjza8LbRsCCT
l1CQ3WYsKw4A4qjd1KxC5AUUzPwLiUBVpuA9rCSmP3xRqhavenN2MxcLao7I2XP2YoJi1H8yMz8m
NxnHD8pz3332WbP8En05cD/PqLvj2MLw5tDZMAb5NCa73S3jXbwlJDHtmgaIepFQZD8Uz5f/YaPE
gYnPOn/92WSZYJfllKUzy8cz1FFYka7I/MIQZ62uMe2jEWDws0f2emdWHCmc3DQ1mjiYrybs5uI1
phjZts74t8yO3GneWp8ymaXYBDiYEsJGVF6n949MFzpExVUGAVOx8KQZMBwpNzgwOh+CO5hoxjQZ
9z70wk8TKRR+/8eTdhrTm4giQQn2shWRtmG0lIr7/eOAB+fwjwvrUJCMS5KP+EXi1lLcwQhzbUfn
ahy4126J+UaP/5DzTzKH24yiJQ0/JfatU5osBoRr64tC0mi31R8T/msOz2Bd2OOre0kL8DLss6+K
dZKxyk6py4HP9PAOiWLXPb/6RxTIskHvBeSAU7iodrc51WRjRwpn/9VZaLgnF1bm3togHa2v1t3R
d580QK5k83kHdhrQ+IMCvEXHTeqdc13+Non1Q4RiDcYY2xDS9LNi6Szukt/4VePIi/7zX236diNl
NRDhEEwlRNwPH+PIlD9lGrWaw7tyGHTl90e/3RyNwOM4H4rHPhlvbyHHhomu04xQGHG6GnshwmN8
moaW48caLckiqkWxOt1HnNX0f86eKWnepUrbikJUtJadO0d4oIagKOOMOm+7dxi8tpxq2X8bC7Se
94hyD9vkgPXCpX7Oztw4zMhy5r2Wcb087qeyWGZRR3n4mMc9olCmPvXDdQbGwSwzzYIMnV8b2+kw
qq3Btss8Rk0dvi0Yp8epDnJSGXFh4hDx75LwR6ghxnC2IhTMGhwrrP40e6jNAd9J9MEnitBAWkGJ
GuK9IiCN0Iy3mxNfBfCS9FyDt+HH3MHRz5BrB3XhkFZBuTwOuW+pMJ8vcy1nTqpZ6p64AZuwBhbG
PBGduYAY6MFmROog2ihJjEIG2jEohZ2OWa7mnOJLbOmzaJni2crNYSc/+npsw2en26ZzM1GOSZk3
oA2icor9B2AB4i2hyIlYH7ZP88A/egND3Rb7qSiIYmzmEAuGXKV2LLQ1H9O/OwoIBo8HEMcR/2zh
z36h4WMfaB6z8bG7cTFTYVKmdub+SGJEZegHZiicz5q6+McJnQU5iAp9s0zXm7v3FfkrKzwmrdOX
0xQwH4iMTmQfad6RCgk8Q8ggjx8ag5Teiw8m2A8+G4X3zN19JrtNg4ohNzaRA+B7M/dX/Nu3EtbB
HQrWlpQcW7QKOHJirHo3ZXh9+F1uSiJxTKCDyrQDBgm4IoSp3urQcwN62mVDq12A2EjTNVXigIK4
V5nbkgqX/yH80F1xgKw1WtBT410yB3OVKJj8zFk73yCqmIQmZHcT5WgQqjPDR6dXGnA6sm1mzC9Z
CMSeEWbc4MMp33pAmHrBv0djo2JSPRMa38vLDJ72AcHwKqC7bowx6CRoioBUKPnxdEPyCaCXuTHS
keixiJrw+FpqY6C9BVbWxJDoQH5WYp17D2MhqmQBEuFBA1ioASsh7MVswKwmL46Wcfs3knA6GGj+
9unvJTvO7PhWMH335qyQWSsjzlWGb1SCnqHsMo8OGlt7b/Fwz5LPC8j8Tf9Lj8RVNXt5tenK7gzp
VDletF5MAbX4S7BA5a7VZUO3Zs3MnXy3eIIytTcw/tJJSnM7Ua2WvkHmDbcGgL75Xd32Cz6GslP8
2Uzhzp1R0B/3+cxxYi1ENTGZtebma0360cfi4sTPNCclt+DgXivxYHHWwhQ5gc5+pPx8Z8hvbva/
Wting5h1MzebbHRMpR727nszkPDvsDmG8nOl+IwWPs+n54QT2cTdviWIAKUpreXQul396jqJ91g0
GNofa374oXmhL+zB06zix5k3SU0hKtm7g/LsllmdeJbyi46Y/r1ZOBI2yOKUYtxiHzkMHogvrcfE
7KEk1uZc4ENnMmlwmV0SO0xRGexmr9LY5Gt5Tjyb2cwGD4bFOjLFCUAYYkwu3HTHf59tCSWI0c2E
aAH+ZvM8NJZ5CFHmvIzgADoH4oy5H6NjtUtdtcup4iM8fUgm0d3BPOG3Gd2OpROzp0Dfp/HXjRdn
5TQb7H/ElhTh16ouO8RzZX14o8YbbkkqaKPbKHrgKoAeFCt0n4JUx09MeA5L6wd6hGHEhqSuKb0K
0zrNqnpBjS/vcGTI0kQziE+v1FXndrmAEzTW+PvwjEGoozgLxMNXdud2U1AxRtzaNB2dzS18JaaJ
me1hz3mgWb9+PC5qHsg/2Td9MOXOlx4CzXFDLMq6uTrgcAV4BuWEsR2wJzCwTw3ZE8B0dsbwhTEc
lY0J8MQglrkXAPm3to40pKXu7Z+7ahkJHCifYaS+i+Pn0j9Oo2u831NTrcThhFKytuUFvRT6hOr4
A456MutQnTTmL1U6ebP+EfIUARNgTmQlc4ZRXgy6qiyFKv6GxHYSw46whhnt0xE7Olot/HKFMASx
DgZ5dPW1BWsA9CuPudGB+xnPuIXbK/pVa6ic6L1FYSRqKkat8REy9CmWcJq/pi6pHKA4HIpLIFBa
VE62ETXDm7boPttX/vHLSREPxn6aucxIY/XQBnIyro7QB+LppJJDU4GslYqBJzQwjoA7XOPiURZ7
LszF88gFrxnuud6kBth03HGtNIfPYrpHQIobG+USfXfrHwf0UgmteVj1zfOZmU1yNWxhCGD1aMBv
mU0QAwPjFbTK+Df5cLGGnf34HvGuAusofbnlninegBFq6Qz/cqz3yNXmhKajFd+IiOZL2WePSRgW
pjkJIVhrhbI8qXzix8QnLnvWqGci+J7erVjLyNYin8hBBi20gL0RTivLb39KmYm7HHd33i5L+YRT
HmwOVwxGNrlDuv3tQOqzwZmJJbbzo1HAZtG4zekrOT/5yRifYEFjccsi0P6s/M8cgXV/pby4lGdf
d9DD/+PfAyzRCVoKjTXtLk5jmSvmzyqIXsXe6wEOOAAsfUwYWfKNbm77gTTHMhpjD57YMxpG6+yy
rjRXwkIUNNqYjG7eaIWAIjcm5Xr3joNA9SgWGvIZjOUHK13zhF0HBYaBgRMYve7u3zSq5n68Hc+t
m7MEc34L25mlBwg8svRwMDvVO9XOrlHWd9dcQgU4By8ABCrNuEb0obAWlxDVGxTA8hdj1EBWPYmJ
v2nlKC+T37GFur7ZA+wM3fjM4dxjn7Ci8AhkAaTCfkXayVhB4Wk5fWPvcZs9Ugzuif/mGr0sn0w+
mKduRMIZ6XGevPs1+PAw+Tt7Y/ha+wQGXqe3HzBffr5ZmLN4b4f5YTpbXIPZ7Hijql5p57ppb+6a
ZQ+nPwU7HGPTOYgOzR1GMwkpZ4hyaWMmdIpi7DUqRlPaPMn/S07YhJ25eGKVO58cFn/G4Lno53HQ
khyvwVZbZjCIZ1fNc5sKQxGRd0EZhM/WglUiNN2VV6GGpMsQ6kU4SeS69AG4q/HSPe/N7ifXFIOm
x7J/vFko4DrjQr3ngl/Cx/RD2iHRND3C/bglBX37Ek2UkhmDmW7quZ0Z6894fnme54lNC0VID6b0
UQpisuZ6ntCfE7bFJNIuWe5GLsavN/OALWHIsOtj6OGjYxywlaPHy/AfNIN6fkiM6rDrnOthyPwn
7SU98dfc3Q/03SgxD7sqPJDB94e+0hZf10gtFcNhVkp4kha6WaGXoOlhGlwT08/6/HKdIubnO7Vd
gB8R9PwZk39q2Pu+E46oDD9gEj8umXeyMUVINioaT2b2jNHQkTsC463MZ5om28uNJVCRV4g5NPjF
nWhcOktIqKuh4/b5NVa9APV+Y2CTpEwkjIvEjxi5A06ZYDTH0tPR9lz2bd8unhNd5XXma9Woh46t
TdGceBQVlAMyQyDi16w36vINhPo0/ogkRwiCp0LFsr0iFuyZMwK8xLNlZos/kZqral5PheIU670L
9fzXo63hip52mwuzFKdiYOemN+T9OPU5KAkkhIlnmEikmhzKf2SOGBbkXb7AwRuIL7ywHYRT9fht
w13mec9gNP75nabHhpJQdomiRF8miMYCgYwazuH7oI3xtIW/kCeUHKJ3BsR+bgm3sdGgwd7KQlp5
8aC+PK/zDwT+Po3NraDtHwbhKwj644z0Cn3MR1O2JMbyPOywCoG1GOxYcbIS4GNwOCy+aA5pV/go
8N5LLK8egEHiqKlbkwGmzihXF8bnEvNUOd18jaRcgXfjPwUXY6L1lJyF0eBakMLO+eHGRxAK0aqJ
+6sz6db/tXvAbntKWcA4oF/Qw4FRJs61Yk7xQ01vfcGDk/VxSNQSKHObHP4VzN9B8C1OdW+f7J/U
GpBSWLwcyvjYYvuYM/Nh5VFmf/Zfeoyr2ZAbNaLB/M5Fj/pist7A7Po2suK4EeRMy8jKlcvrEUBh
1aYkcqwVmxzE2MngsxBnVZYuW4vWAO2MwTUFdCnfbIDpkdE9iVuk7u7bx8+8nkWMP1zdW8W7eWEN
ZD8GrcnNrefLNA/UOdjv89xb1mDTa6CM34zaaIhHF5VN4vQclIPZMSHm7ahBxuNm7iMZ+N1hm4nn
rdfV+j0ZzvVIDohFRoCdGAdpEn78IDWXJoLN8kyGGVvtZkmQhrpkC0CQySAki6UpEQ922AFfYsBw
AOr5f+OPYJKMx+S+/tBT4f3GP35Ry3XCf5+FQxTP84p9D950HJ0F2wDhB5MW2BXUNisb5nemG6sd
c0R2uFKeBguIGRpOyDY89CUjpPu6r0gtwYa65Ea64rgP+lff7Zei0gn7kEMfAMVxK0qJX7PMNS9/
xSreZqNpOnSaIdqFD0utQhw34JOSNlUdXj0avzYayoR6hf15JhhFuyZCYYyw/tIHwrkhPMhgjpdC
iin7p5FspORdHhOb1mt8WeZIx7nTjqnzxkx6Agk7ngpKs2+TfWnc1kwDXkHIW0ef/pZjImyQ1t0c
mj++H/Sr+nUyTEattYiTgLxdnzAAXnpjwZciK8jn//PMxG6s9dVYiFsyYz5f8mSWqeMtheiNa472
mNQ/73Y16UrFDQCWjUUY24RbdXufzL2HE5rfydc/mGzBtRB+QrlcWFX8HaEv3PTvI0OG9LUYma0/
AV338e4CsFXWdMpg3f5n7UFn1Ll48nSiWI6P15TMguam4dWMwZZadQhnya9+B0ZUkkZpiPqEPn0h
dArqM4QxyzHStcFTBB0rKN7E72AB/AcV8tsFYOrCJICNovRVofFA9Qpq/BBoSDTY0FgPJZYuA0SN
dNt7FOdrPs34Suqf+apQTljs1WlMdxW3feB4XO6Mb8qMxl31MYxBtWMVYv9iLnL8uNxRb2YyYIWN
ihFJMhAU9nCl0ta0Zm7VSzDF3FXUkOB6zNjM+5IkKJAbClAyaV1mdrBYtaKjBK306GgFiB97W/1z
RBv3/gWPPUo762611KrtceDhuurcjPp0nCrAUR8Lo2s1nY+gwiCD7LyMh1eMo7Er2co0huKUwjc7
171OxVRBxJPny0ez+vSnX6gj8f5UF3tWnukoulL688g6czossamFyuRSzFO3scXYJ2+HGq5sxw/4
Ah1eCHi6SacjxWbc+41Y/K0ITVVajOVm/KgWPHWiO8VxUjpK39ZXKM8JDN2qCr9NYVTj8DngjC6Z
Ovt7grHv095SU78vKElUr/1je7MEoVf2yVz88zWmgxc0Qi1cHC7r+A4KpVDBx30Ya5VyxWC9Cq1X
E+5vyBKhqZDtKecyiocCPLPlCtwfDoglktpxsdfR/34t2YN/J/mDCronVgfax7467uuImQcf7zmj
/3Y4ehu3t1HEs+en/I6c0IJpf41dMbH8mYTE6MZfRBkQYDYDXz1pt+uVznNNwDsV4eA3zamROvt+
GHJcb8C0taMCV65IE0608r1u+5SBDB0y7fJc4y/X7T+kdvMnO066mkGvMgnzqjLU7QsvxkudLDOS
hxvr1g/vctCXrMcrSozriDR2M19UOQF9Jq/jDj/XWNfFoFlJ7KokJ1+s9O+/wi3fZvllfEsR8Rqm
RPSyD79B0nzlJnhXEvqEhzq3Ivc3Qm49vn4wxZjtdm+fIxQVi9kJsdEBpsJ26ckZuMNARnnhVbCj
1LRZWu7DdIFk6Hrsc/rlh5SeO7Qnv8DYPMdn1Qe9J6OXILeYOjgB0ZnN1FNtpEJj3J3uX2fg2jvc
AozD8gH+lXth3aM2GATFnCMBSpARVGB0XnmCeWy4j7Ix01VLWFIu+C0hIsD/8J90A77fGn8KeIvl
c6gUC+JIg41mMoqtowlP7QV4KjMk7HJE/69yeRb9Ybr3M4b/6yXYZArchYiixHOV5cjC4l8jij0m
yQIK1HJjpeYb3x12Z8BE4hRkwadF6SMqIxVDLK2b0Zwf4hQrJ4O/rz2lpfV/4ziK9j9nuPzHOPAe
+DbVyN1PGxfwi9AgvuYx4hwTuHINzaDvO7fi7bDKdqeniQ1AfwPJO1uPPLbm07/OmgM4mqx7zHY/
LaU1jqhYr6Xd4+wAdcpcgprxqcQ5gWi/TiXyFuC1mx41yUAwE9OYL5DpwiJNwmKG8yTZ7mZihJ+Z
hKLBkAmO+KP/jCqz2q8wOEJ6RiAMefPAnHYSwStt4c5yc4RI/NxbAB5gXzFumaJ+9/zSY/Vd76ZL
Bf+i+L2l8FOljZrMmHyZhf6n0bmjeahRNzhD+0/xF4BEvuCoo2nsGLipfbaVMaOpBz38GfGCgXLV
elKAm+7iMb1GgodAZjPLgBPp/+bgBnEV71XaZxx/mt+UADINwR0U+hRTCkFHiOqaGtP4FRYvVber
seK/QXg0e3HfCJBFqj26ReUTvY6/l31u77hN2vLLHd3nV97yLK29FIdsWkAUj7E0c+++HL3+1sDL
+8a9jewWTwVtU36Nff/wilsQoOqYSnwkrlROuO225tjUOLs495aybOMSv61G0e2NrNqHjj+n0/uR
n6/RxwponEPIEp5fzp4fYX2D8WA3tpzMq3wdMdflJPptvJTaGe/BZ9SCO3g8iJL9qBk3upiDhwH9
4wbFchYJJEuPNL1iXE0GDhS343CoLQBWaq6z9/S6jOOPeQQ7W4uzManYd9Ia0SwL5+hoH0+ovSXT
97lUVlF83wJQYGkwWzx1WhaYiVkMKuF8ph/exSdkl7bx/hE+0dFplBVSR8EqZFXlDi6n7Ic/KwHk
F4c6Ao4cscgWCd0YbYJg0BQMU1Hjm2zpF8dygbNGeI+fE0sIZwTAwJNjG2ThliqD2XaR5Qm3EMnA
jVD3DDlxP5QiisNuihA+cC1+ucCWXmh8ZOtnUdP9oW1ZZz07Q5XZQtDlxnZ/JK/MO0qrIyQB2MOl
xWWZmw4VVCuqyKS15YgDp6baIiLAGuzoQ08J9u7Ea5rLJe0ZQxd96xmsbj23dpk/ey9frRGM3oa5
9BIa6lRBNHWC8FI0rGcvqTPHqhYdFA3q9CRkkHwvwN+p5hxJwHnjbkrZEWkA3jiAM8wAzIhKoeKW
5voCmx4CQHaCoaDYagmlZkzS7Kh3u+eYB7XmXJ9rgqQd1eMng62oCZy0jYgqTxXcn1UUELALqIhB
GZjF4pOgwG2o7arWnTP8CBgxZ1BNTLQ5KIUZnBJA8xWixfiuhdiyAhH9gvzMke4uqUKn2/6Fs5gH
Cj1WiqUOhMpoBSNVX0R93fy1JSxhi+EAdhZ82Qr5InkN3pw1TP8OetEZ8xO2M6RG/VE34nNB1IEg
Cp6zH67VuE6wZunSoISQc4SYvn6QS4u74IiujdFprOSxKMcsn3PjPjD8q3UegAehhooICRBRx9MR
c9vwB63hUzJAKshUGNVEd8n7wbt6CQY094TXRwERa70fmL9jegHn6409U25hdUQTntgMd+q2fvO0
L2M2zz/oKJ54BrxUWjI6XSBRMscUmy7rIMrmtDNQwzzWSHgQQF6Yj6+BB3N1kSCQcm4L5FUjrLj/
YDUoAbGa/hprMqFeFtHGfKk90qeWVGIzW3/NQd/hx1K8SwE6KqEuB+ZJvNvA7oD07uYaZlr78oGw
NVHx0IKXSa/Y57G17HnZwzfoOx7U3p0sl8I8zRGqAeF9SBslXctG4ZbQep8e4zsUkEV0sbu8FeRD
n/NmWrIfaWEZCL/aYsE/Sb9kgMVcXn4N2ob2a90YKt+TOsHJTXVNJ2fdbxd9I+EYYZDyZreM1hoK
TyLWmW6nudPwyXjEzEmbrStKjmIZrAoZWcB9ZAYS2lybhqkC5fECfXMP3hl9ZTk3w9vMRqAQSJHs
7iaPIV0hZryHQ6baBftlXkM0oygEsUG6tA0D7aA6wVeyDhizmYevr0AZ/uz7ou3v0xOfACiOqVKr
ohYBI1ujzgh7SFEe1qp+C8kNxtqLZWMoMhsZ0Gmg2Q1wP9mrdsL+0FE9kf9qFfYDfH37RkqhESwn
nO6nrwnKPSbPKP2wUcpZmuaTvQOoLjYB579UOhLGon/qIMAKSaI4h1vEbUhM8lsCg6dTddrrgTlu
7E5anVO1FVUCuhPF4Q/p7DFIP4wxBladBKWyqHvO2372HLi4sW4SgL4c+K/E6zMThVM7UdWvuz3A
U373YQ+CT3O1MjpCcTuy5YfTCPNnE1OGh+AHIgHQOw4ntC8m1MnK2scjx5km7v4Yp2iMNzGnLvRO
MkXBSl0WP3DA1oOUdoJ56Z5bUihyTHBqJiaYdpFMWpmTToruvWOXbjOajsoD8a3Y4AwRUbGraVBJ
K6Jyb3f71r/01o8epsakeUz1+6ysw0EK703CBs6fKH3a8Q13tWrCqNs97jI/B2Ci86odJuNb1R6J
rfA9A7BV2GAbQ80AgX3py15rdxS0x9Hieyc/gYh46/n0YOMl2R51GGrMnsPgjURLaoyqT0mOWVfh
fT8rSbfbbwi4XhZe3SM4mM4OjWLj9u9WOs+vE9oIPgP7+zGHMh0Ng8ELp3PiSiZvvgj5wzc9s95X
TlXg1nreqvGPMUWDyrTUnAchLDJW+flrAg3/jQdP99Un5s9RMufVm/Q1t2iC7uvxWT9oBjj1cg6i
0+LKRUyLusQ6y9Aoy031BJ8HhzIaY33Nj//HI3yGYYF7AH6pNJUEiT/F9B+//d/d7V5fnlKuepLd
QfAaxDCjELW+UESk8jBJJKxxECnqougiSQHatlzGV+farJ9A5iAsRk50b2V9hWLpNjLcxpl8MMVC
ZvSkqTawHH+V5oG2MpuR6vfB4wgs5q8E3gC2d3M0Z3iqpYufe7/5JX/dgztnNuhI5brD+W6Emstl
wFtyd8mfYvwhRXsRgOBudkTV71z5Bn+cIk3CewfolNwPkPqvBexKQN68EEnItW1gZnCeYUQAQQfQ
R+niI9ZagRsZ8nXn80XeMh0YX4C0bWTlV+JW6FWkWU+d0/ZkJounX9p/9BSo850+qi9Rqv1+lP5U
F/s9Z+0/Xcv23zwqnJ0gQMuE+pb/YEqAOjO0/B96zAjHhcgXAs3CpOWrGLgzFtqCg8iiZSLmxiiE
BG4XYlFuB0vIJ5Jmp0GId2242bTzzETKteHFAg5qA9NfjEwegDyduGGCGfsEMdbHmY1M+qzZzJi8
fXuDXwOsrG3jgesuMMM8DRFn2O2GCt6lTnD3xFz6gsknxgrFMtkZVFoI36XggVoBw6T4gTWEI+Z8
QD8FXcBUiy2jThRNtcNIjqAuJaBosYB8hJuN7bvuzwWMNJURR+x9bSSOqLdTOqnMXvh/XTTc20KN
RuOxtmkUuTNyK8MFR1u5/jmOmoWYQhK/kQPwn9i2/zP3zEAZGkWwtB838GqkLTUXMjHeJolXnwUh
eDEKG4GuxrdxVMoTbQuwAVqFxAiCT8yG3GgV0Hrx/Cb53ZL94XWcbviJ2o466GrcsWwS1VFiPo6S
CO71YLqXqRnA5oeqDM8hGcHyhhUL1QuTgPrL5lYtHLwHNutmfvW59Z8u7eGPhjxQzWaBZkerxrfc
1Y6f1f/8ME9JoA6CsANwwMUYn1z6nqKeqgor9DH9ZjMcP3iaNEJXlBL1G1GWX210n42HXguYIVnX
SC6WQMZ7hEabxWxx67Ae9F/j30JZkiJEIp5ZUfRdMV75TZO3fycPA97D6hAnS3eoX+um2XrPVbn1
bhGo88h+jBZD5csFNLlelNKePaFLGKgzb73gm7o4XiWzZIS+oI3UqNnidBWgKyBgRdjOVQdMb6BU
ylHInfoHWfIKD+3POCAu3E5aU1/2feiOaea+OLos9JLd05xJ8WCORR0vxdodhuZKextwJfzeLkon
9H93eoXC2GCmA7iQGzAbA672N1MtkaT5Nn+jlNZO/cvBVdrPRNu/i1jSXBJrHpMCSQfdMewHqKyE
o0mCviq3RmPKyecO5W96FIKW/kWdZ+DTAjAEhxXGROrPv5ZWD12AxhAxwGQCN2BvoYavcV4bnzUa
ElxcSPwFstgkDGb0FvqJ6HjEj33GXs2yWxTc1byuERq1p4VohvpcrL8nRKd0od/6GCzo1Mv6URVH
UOGfKTJzsCrNw7fE0C8d6B7qDmjRz4RN2WdgqOcMdicWKaVR3zhlIF2JdSod5FFUxe+gWr4ap1+Y
2Xxw5Pxh6bD2dNLHa2chZKnuYL/hSaOvtMJsd7B/F07Oyc0cFTZn4+JOd6dhirhHSMJov1ChJOLM
FIrRsLsbA9zQmtz8Gx0+tBJTjnwRaO9nkLAsemTsDuZY3pWRS6urSR7jBP9wa/TNlDkN85dzjVMM
OxqDx/O28IgMYTlkYC2VQFg5QlovvQUPsL6+/UGXmk+OYlpGdBrdfEoudwRuLPLcEIC2VktI8oI2
H+kEFX/ZOD0yOoxHytgP42GY9pijm4N/011ilFnIC2BrojpG+JfiTxZKwNoBE4/NgVqHcBw73X9W
vWr8gpdd1aqr6jbRGK0po1ZwwDmZWFAQmROTGwwaWy/8l5mpLmrMuVCL4OKDXRT33Vwbg6XCoF+W
4I7fcdKEQbXyUEvTCMzZtS+LyG8MwV5dnAxMuQtaLlr7U/hS34DpCkAxUuNAMNgBlhGNTB60fcoP
v+yjlhXnJdLdYKWtU8oTUzuv9GrMOB7eYv1Nct0txQkGkWW+N+QpDWzdlrQHKRZjmAg6t2z+yKcK
sLBVbJK+qWjxlwv7g/vOaiyA1qnzsH3gL9pKI1sRcQHS8vBqoA84moXupzZfUgnKCYcqbnx4VN09
ma/PIMl6SoMdOh2KhR/Wxxi2v10fGy5ZWCKI4QwBFJ8IF0YHHTxpFbzR7AQpwUqyHkOXUCFSCy7f
DX2W+vS7cX6+ZD3zeS5AtPhO87Iwpc0yQ/zWxA289hL+UBkXGjOXfUsG66KRJUNofLpPaYF6xjx3
GcCTFWMJ/Z3zL7Gpi4sxMZACuEbmK5pYKchULrX9nuU2Mh4oS2omkRiokTpT3HMwPZx/RvFaVsJQ
gTWQgZRoI5BXMAz5ZhDTA00glHF05+WUya0FbWlv80MxY9Gjvhzl5yojW+EIZc4INRyGHj32SH6P
Xu/NDWuF9+ST0BqyWYkwltdV/NYn36H1yhcJX7kwKcFGDAc/JRuPvBt10Mh5MgjyGq6KdEl61vPr
vTOrrZCJ+EMcHe5MAq6Kwuy3ZiESjLDFC+7NSfcLSj6i62BEf/aT4JzPhCuqXQKjUOBeC1/NQvUA
2EL72dWzW33R+2bbEKKLOR8hp/F3RlWXJogZ0MfDihifW5x8HfCObPYDtuYYOBVEQaIRFxIk5km6
QE6DIViLEo0y9/2pzGdDcDKTcSTLEMf7tJ49N4Nf/9Fs8wfqlY6+gUk22amVYPgjqdpJtt/S7piX
Y6QMYeOAMsysieq+z1Si4FpAaYuOkx6VZDiF0hbPj9rmelfu3mO0rCq3R0LD+EoiSERU3k3Q5zoy
G/MzoczEsJXSzrsdEUKUn+2VeHLQTvrfzHxQ+pPfTndQ21I27Q/IlrOUweIzIK5x0gEaF4wRUMw+
+zv6BpzaEsgY1X5ESrmk4f56kMqd+WGQFo0RmwBWoApVUpYTRkUTztz4SpAVprpHIrZb4w5lipyC
5CdtSyZW0WOWxb1Tbuch/vaE6aFP4YVA4SGaKfLlUFmUw0X2QMGu5pZ0DwouNq48gPqfMoNFlyBl
a0p0azAKKuIc8e1CMwcl0ydCSbc+JZ3k7PnynlgRUg0gZ4qaga8O/J7E9fN9Lt+vq9tPlggACHl4
Te9VUCYR4ZgybYVkpeU4Y+SAexrqI/E1SWwHacgEfl7b1/0DC73fiJkDS1ecGmyxBJC1uGUltHw5
gYZvzKFkp5GALziOwV1SMsFe+3bI+ljVzTwZuup1V5H1+zKL0wul+WDW5XEHV66hoJojWVJyC4jp
+t5L0EmK1Xh5G3OEvmXrSTs4pHSwfqn/YgZnlRZQv5beWTeU/TRn9FISmsihyUnx7Qc3vsnD+gEw
LemdhTunakGVFcHT+SAJ+TgNiEe/vEgYuqiL7heJaDFeefo51pRob2/0hlGxsmLdtPaD0hGFWb0j
QSkpLK1YpFqAYgNvFHAXKHP0HECAc3m2lprJMMZB7znZYi0NSOiP38eTx+z/dCsNXK66dqKcCxgj
mnSbE2k4eyEsOHaLaxVQIMvOqJ7hEZe4v787BxjzI9JhgHh8lxG8upH2JVUAZXljVYBMHOaI4jW7
z820uU4g6Tq87EpHXyDaeXtNQCjYgEwudOHsVCQaLLbvscdm+jD39SIiiREG473rPLk1r3Pc7kFA
MpNkUfakBBsYdJO6M3Ar5tkLKy9TX2h05fz5Y3/B57tZhS/z3iNpQmQj0fB5UDCq3piqmAS/IkLf
fP8j6cyWFUWiKPpFRICC4CvzrOLsi3GdEMEREfTre2V1dFdVd91JIck8Z589yN7w8A3aQjwQ2+Ud
Gzn/lnReE5fxgFqvhnfT/X0j5UBQw0bNzsFvBcPOCLGY98EX9PHXGxJ0DPP/Bbx325L/ARZNMx5I
N/e2v0I1eEAws4dMOjgxZgi7+vC65jX8MvMVcQbgb8eoZqr4L0b4CYv467WhEV5ol0cEX9NkTlCe
eu8d7iFX6zkxwuvpTc+9Ipo0HARyoLMu034Pn74fGs7azBeUQvWV6a1NHPekiu8pTbUSk6iENHq0
nXyClgppIafXD/2+CSELbGe4IiW1RobVUu0tAFSR0DuQS/sRGjpbXVeMVXu/IM8ezAJRIbMJwNps
fHDqx22EF/5PtdWUC8FC7DzDoWy94qlm31w5/JFjRXJI5WtxfykZ7kMxf6vP/i0mXcURrOqEUoTj
grELJ5ghrlB7ajwZvs3k3PcrLhjQKpGAVkljhREI0e0M71XzUhK36XyYII4U934yPBAbpLC5qadF
XG7kQ5HwKdJSLnDCeaqQGxsRKz8c1R4Fpqra2z5mh8ORPGGI4BbC81NZKXY3tO952HsQ2AG480mJ
XFXxQdzCdSGgHcavq8lhDg3wWrqFaisX660QeUZigKk/fPZq6bd7Yd1agdtc0BaFvcLCaePaCysS
Mx4JpgHfyr8QDw2b8+U+ZhIW5o+459AooAURA4M8eehzY/IaI5R8Zn3a4gB4Eu7N4gOfgAJY2t3T
WnLuiy0DuOA3w2egFDMKbAqET65DqjwBUbe4H3HvXPnUu/hD1LnrDwXTqJqhguJIIZ8Q1k703Skk
Rxiqd46lqfx3AY65wRflsmfUIL8HEZvudVmcNEYYJLSR+OndJ9tJHWqH22oLUslUN0Y+BDFq+VIi
clDO83JLDEK+owfBJVU3z1PSWb7IJ5IcYQQUicuswQANpyftbv/08A0ke7EHjW/M3jtZW27vMavE
OOFQ88waD3r6r5y9hNFMwFoYIklQhFvmHevIdU5uMYSKwn52NnxTrb/oPSh/lfGgRcRDs7UYlu7n
7QGOD29zefNeFVQrj8YqXpy6eGFyObf4M/FSgTFhhD6i1wckyyl+vmEg0xMcJ40gQI9yqk6p4X6E
YDzhHNYWqCx4KOcOg1IfG3qaZIV4UZGo87MHF/vaOrwPXXMYq5Cg9Ayrscy6XUPicQY9q8HXGz/s
4wN3jbv13RBB3WO7R8d0pgl21K/1hNKEXAheBlQDLBcTYFsdJmd6qQXe+5p9+96HZoYI8SYcsEsz
0nmPMTWEzP4ludB6M5zTdlJw0y1pXC5zvl/fGiTn44BwR1PIYARYz74j7asarnI70cZvV2OBwC1z
2O8dVl/DYB8Ui6QgnljYFiBAVCA3547SSMYy+OxD7dkeaxV9oWfAe2H6ab0Y+eH/cJkXlc/VfkJ9
nmxbG7IO4BSYKmJdUm/KJkNSf+0TqGORyYElKh96kzlpcLuuuA6bSm3xA1CzDsj8dnX296N6+q20
dqp/oTB9cPzlFWLVQPfqlZCihrh2r36iAuVqo0EF/IYyT6winaEBCUUa4Zj67jm93AVgNbRZjmCX
toJm6RfSRGAbA0vL00dEyDNnOTTO0H1LlrRTXI3pO8j6+HNgPfdUG9LABwIP3PBHWs3OvVRqXej+
fclWaLBoptdahGDsNYYyhG3zklKmRqMM2R4F7ZwZetMBRm/Bgl57qkLq/o54oh0xoNdXSNBVNhzB
xfnQiBe2sSXdsJ2gdkcAGRPCJ7hjyoijkhySanXHRboiVsh8LksDfEkJhhwgZ1icf8NRf/RueSCp
V6jtVBCnkJ5i8CfR7kBlTpQNrvIPe3ASq+sujoRu9hiVX+8yCAdEHI1+Z46D4kjZ8oSIcKJvEXpG
8YxWJWcEIeNhOR++T8DYtN2wkardi/ucKf35NcF/TN5mHXogoJ/ToJ1eGRLhQW0j5pPNsoz0KunV
BL7WltYPelJA+hju1m6nJTfGVUM1+CyvXYjZ2uAcGTyt38H8zpTkZiH76lPf3v/YnLcXKmcnn0vX
8dlIydLOO+9eeI9231OWHJK3v7oJn0pplYc+dskvb7vMAzRo2tiQTBlk/Dm6DQ6MjB8ySWfMyZme
pjcoHTorlUf2B/EQVBs5Imet4gBGSO2+YLHKfecB8NK4bR5uubzvHY5mF33z2Z2pxzaQdYbzcvOe
FiJr9EeTfSCJBkbGO+4rtpygI38tQdFBSS+uhHaghD7Yp00eyaBznNQbFHstkhA1LSbowKGqwosg
Q4zIakC0h9cIN7QHwp9ShSroljxBxMeuu6HzfTu5ag3lQMldUc7gjsNsWnJy8FcsKT47hYykv0YA
JUpyk4OB4TG5IAZrqoG9gD+5GqsleNy5IPcJVocY7sg4HtHeG39FbXenz3382jp65Sgv67Z7sYvT
Ct7jyzv61FNkGVJ3KM5kuTPSAqjMeoRb7u6xhnqnYFhqAJtnOZ1/t8yOFE+eHIxV6D+N6nQh3LED
YBHewEdjnHHFAa7b1jzCXvBUxRz33tZyMIoZt0ApMol6oF4xB1MPQnCHAeJVcj8WOm4wdpEWMnIT
yhbhuwL8Bc5T2aDIsJSwoWN/Rml1T3j1XDrvfrNi5+fkmMw0479+CGsbmVYRf18OAJJqPx4e2BZM
j1EH7MC+0IGZUnKwHsDKt/Fe+C++nffVrha8P2kcv51j5gaze/hC+25ukiJ7nx1iQwogWc4VC04K
7IsK2hrMO3vYsxEfSeh0gAp0H3YYBRCGBAPv9bBB+ISA//gdjZe303isO2OkjhmFGuB/PilLmx/R
4RrgE9ckaIVJcv1b6aNubyebhCfSZ1idMXA6dubrR5rESwTHB125Qm8CDCPA4dlwid6S4QpHGsMv
J+P5w1x/vidUYy24WDk7MKfBGL+BKnqW7j6jBDoW3pFhgIMM3grRExyBUczwujWdz2mZf90Xe9xs
mXoPDhNEC+REgSiVq08JQmGnYTnGI/kGPmGLO/+p7PHSaMwxKwTpeYxIWHxTazIpdggFnjKQOec9
yhTT8EPplKpnu2/9UZGHsOeG7RzI4IqGgKCUUlB/l0ZlIVR7OOYxAP1kFg+id3Y2COCCpzXzAs1B
AAj6jCU+dIIVAn/txAq41CbKNNyA6Vdng7AEgDbIkBHGZoIWvX2M70xbOdsodgcDoQfnqfzBAuRZ
tjUZOdWPEvVszn7RZ9e0EAIAfInjxRLCKR04Q2cCJNrc2rErANQyjP2f/noTI30pOiAbib6e7PWQ
PjGPfcNoeGGZ7qpf3Fq2XFy8/OPO1odeWfkl2mRuecYCv4nVzVQm9krk3KthMtatvYpNM8WzcDAa
APYbUIlYLG24dT1yrzyvijz81zoxvOS3MiktHklqC702cZaHnnx2PGc/zoLKhcejPuG6SAa/wWkD
uy3QYNWsrxeTeycwS09L92TGDhqnnzK0NI+FtfRiEgOwC7hwWFsyKKfz+itXzPG/3kALuF/OnLxr
s4Ql1rxswt6X4PHA9Yv3aBjh2G9+2XMjCghpD7/VHbow6TRhwV/PITGhoTA5TgHJNm8JyZqk+wIL
dEc0BGjREVFvBH/itlohZMNfsm8JFSkAHKPv3zetHb1zZU8D86k49q8n+F1opxD7VWDHHfR1LIQ+
gm1qGZamjyR8gXSXscpUIJKbRyAoMk9Hn03yJj3POYcjbfZmUGkegBrzxgxl2c77+JajjLahZyL6
sZoB51v8etKqYU10b8FXzkGt4Rg3oh2XLfvlUqTBGS7GhwnqLbuFOsmqL8TBi7YE9UnFAU7wAeXG
8ZMHrxK4/lyap6tLKJt5P/zxgLAfJSKynAwIdCuIrb9Csu2rWwto4Fw6Ot5sHQSLG0xo/pDvvgRb
2G7N6R20tx0koabZ2zffGawC0zGSL6LD4enfo2edRpN6iUjGwYQNSnxaZU56Rjj0SXhVpyeMsY8w
CdMpZzwJJi6Nyaqv/tM0GtCV+RDWqeKS4vWGhVe0+OeVhHkeDQ0caPhniz5J8AL1li3mJZAXXX5h
QdiLCYrEc/+d4PdNWv1En5FiXzUW5eB2ThaAGvR23ykDJHghFW46NLe8PUhnv4AiTmXqQxV7GamX
iBLzixCS/e6OoN7EF7/1hJa4i3bvgIIIegIqS+dj7mt7f8SfAD7gDeLcNuiE9wC75EZhsuZ/hNsK
tAoTmuRlr85JzJsPDbOMPlPVeYYd32L8Td7j95hOYH2HzM/05Rd3Qc5KDahBhz0YwvzFLM+xmRT/
V2DBk0d0zObZ3mykqeFhweTAwZhdCkd3t17NWA+Vv2gQMlQ9SDqTDoloMMzOA695xMjSDw1HG/oW
QrPn9XRSR0bGcUx4GX5sqLAcyX1wIQWfvmPmgfsatwfOhpufMDVAlK8hTgcjeANK83WiD235OGWx
SRHNVqqt8OIlVEPkdPWF1x8onbS6zQxvO5FJCngEBLneU5omglOBvVVq3tfsh8UQ/8bAy5fxu4c1
YpHlfjUrYMzMqkBxPwVQRJ4VmPWdzuOv0GbBlMMXpD1VwZMxWQOzjgl47pNJaP/2VfBzq5noG0x1
AWX1HTROnj5gskAq79j04QSAReOB+ftHEq9gPJiPYDTT8VIZbRaLFsUXoBabROdCmQEo7+/Vichr
6phKOQZTA2A/6x59LtCyhrZgrzFJ5q8brskWr1+e5gCUBX4VjlwgMeuGsbE+akMZb01U8pSss6Ev
Z09fxwAWIBXriGKnx2qiIGykJSVv13usNKg03wlQmIZxmXRQU+T4FP8VgQH8HAdXMQz+1ueUWEvB
o/r6sk/Ha35jmWf0ggzKnlr+qbJIDcht8byivORJW7QAID+3QVMMxM/Uzzk9jkIqOQwk+50As6NC
lFko7E3wwVgaVhMtoNXwBcxgFJcbzNSrSfQdTwna8GhwFCEpzK9A9iBwusLzgqn7TEwV/00UxcH2
DkjRtQlc80oOSkBmDAXMGZ2Mf55IAduRZH/9V/LwoATxLv6eAezzLB+TO/U3xcoQQtrLXZ3HHZwB
GPkcfcYEQKlM85QKGkt5bq6Qc2hT1YO+1kFxVL1HXJ/KP+TuI+QiW9BNxP5wN7+isWcdAQShrpJD
OYThtKKRajWTDQpb5l5KKprKI40DOuJ+JkYKs5w+w6P1fVmjdpRMbn9/TA0bCelPebrBjUfWktQn
VAlJi20EXg4imdCgWQP2++w1CjBa4ObldhI+4k344XUnHwZhYuFgTum31g/blI/bDXxjIyGKxwyQ
bY1vuykWqofdxpkoguQ38GH8XeIGTp7FpxXIgCBQPwF10KLLclitmIjchzb+cHeRhSK6w9kQzSb3
8s755F/Y5yBBEDu3xMdl/piXI/CeSB8LVPzKOwK7Q2NFKEskIlmMPlRFHfov4j2dZfTvbp2o8+1p
4dZvTgsxQfFav/afkYHfVO7L2IjcY4MaFoOYPAS36gFHPyAkgW5Zz+GEiaY2rxZ0HlS2WsiQl25A
D58Dp/d0zsePwUNqb8vJV5+dISUQ94HZOqXI8W0Vh9+8Ksfq3c6fYX5LCleDrBrAejPAcpTdlkqD
BZxjySKFKpOEY0XiEbSQrfUuF/KOL1QbJtofaiV9wgn1wMvMG67VCMSBt/MuHV5v+573gORlC4Ip
MjZ2Cfaqy2uW+z2WPTQ8QCJ2Mqp/HJysYSR2W7TJSTXG6W7r4Z1MbvJfvehD1aI3rTFss/p4LjwW
5T1l/7pG/KhLjGOjknvbnwVYc1vX8E44B0Mwk9zXU2Uwk8FU6tEZ5SYDGyPEmGygx6JyY7uPmKi0
x4IO1ked9LNa/k1rvN5stRexx/H6oIfdiXP8eT9f72KFSg7x5dd+BWiBgCPvLysfuAjVrv3Ju578
hh5EQKN2XxzltfvoIqW3eNwhIhXLHG89u9s/sabhwNYxlLAk0uJWDDU43Yb0A4yPFjXA0KKvLnqd
/VrDC9iW7CUivAaatQbd4CZsfIBvz9brag1/QCWRwBH2ddZDDfrwiw2+QAmH4O3slTiGMhG9swyw
rEAKxfwdtcMB9yLM1vAVUDw92mL3DRjI2Uax90oqpqMhEB3vvgUavDntIMIaufp4nKPbBfKc8/52
4GWAqf44Gk9UWL8ArosKWVX1awRWIkcW7wWaZGT7H7QPHiVGDyAMk8uM8vb1cZmNgFTxlnKENr8x
Lb2ioG7u0V66cjOvb2n/5WgKtEhpUiAj/lJpvarM6DGLsK4R368hebYhfcvMtQDcj5MRPAckgBsK
gb6Gf3b4HYDI8IQ71hkiEfRhIFHS2T7PGCg82I1bp/SZGOFShbAIzqJqNr1I6gfdUqc25ADjYQA4
2xlj3PZ0LWgJ3AhfvJUQPKkJDfASk9Fsi3Di7ykHHYHfT1+a3g64Gi612ikjOHmfnRG/vhbwAk1N
2ZodRMoAkBw2UIHfpea9tjMWGG1OH2g8YPpLd3PpzRt8lKgOWkzrrPoT3O6+RmbawzUOdFha5dWr
B6N8iOVnCzqQ8RrVDTcXDxIshVAvUAIgqsbAUAGWgFpzTvGAYFaGVwc76ISPnJ92+0dpXnu9Yp8z
57r5+ds7Y7tMa6ZZ74iOiqT2rE/BKFsfCu4mYI4gH5CCAMlAQIKmSBzI0VBFk0azBuakPDxe7P3j
6208uM+h3Q3/OqwjB/a6nOfsIIB9kAxLBgJu+5wzuriRvgilrtpakhbeFIIT7cs9eF8TpuDXm92k
XT6/uNsqK7uQ8YaiIGWBXKRsBmNtOfh7Tpjx6AgKAXSSmxSBsvB/7Bxl5+Aj8VD9C64rD1tSuPho
h5sfpB0LZI1hjnnZaz4y24RlYW0PvYAGDPMWG44J/D/kA9h63YK+oAdK5mta0Sj1qBoZLjm7L2X1
+IvRZ56qyFNfKzam0/XUrZg15dk1TbCPhBXmwv+XRhsXvGELVavWnS93lKvX+NvZOzLWRsB43yHP
PmJSQNcnkp7QlS87yxsfS4Luc4dAIMh6jJimRC6DUACrQWNE9Rh2027WE/Ii8C4Qty21heHpezSc
8dOBlz+CHA6NrhVmBS1dgZxGiZ0EiHUCl2SAbwgREFRHqIEYS4NI8D+NV086OrrCrtPC3ynQ3uA9
Qp6GIgIdwkEImm2hFs+4krLzXZCnxQYGen9oslHQHIVCGmriTFhVt+lndHOfQtiT7mqvZNuHeOBg
3h9dpiX/cWQ5mqCXgzHqniGEJK+YVDCaoMQGN/56LUCTx/LC3A/by8Abm9bDjGPwNMVbchCG1V9v
L/hQ8Nysy+gykh5hMCuOBlKCtHaviJGD76heqzPYT/JhABf+bD18QlC+zDgPOjoE3rlEJ5C+Q3h2
n1CZtHt12tFUw/C2YXfAjD0vpM09RpM3MPuoC9/h8YhHUZZ59PwBP8qIEfclj6UOs5fH4H78+TcX
c1G2alSO3rBPR8PSvQHMQum6kidsw94a/pHDICR4MOuAX3nNNI+XkWK42ZEMjgu2N5gogVR6x1K1
8wTObga5y84ZhsYzrl5nHvuCw7V/4NhtHR/LHpMNLrEHDGfd56DpuOFuWU1PSfgWfL2+xkovvQzL
QnVs2Nl1TmjvE0ktfLEg8y67B3yzxy4bqzNv2YUASRggDMy1U9uy5AocDtvDcdrDKh03xH0cYyBY
xk0dPg3vincAqlqylAKe6QV78YKaXqMQd0Vw7GCKf5HwTmTzWi63voJ+TFDqLwGLVYhPdA6mxG0m
O6h9lcg/Aek12+NMj8Bg4HOfkY76PNCt4Qj+68DqMUCy2QdotfpU1UzaBMdVcE5V4bN2zYRTOuZj
YvrII53Id/f43pVMJ+1tF2Z3Yev5wI7Ufu8+kaSyfgrDgQ2n2Wp+nPWRlLLcoQB9yHTkMGBgV559
MfOlywXtIpmFQmAm+skAsVushNpk/LQrhp7iO+uqzzMSHEtQTki0ljrFiMI9ngU4CmsPdgDmq7Jd
4ySLhCw5QuTk5yRZEPRB5XD5E2Mqnswdw1AGlT4s7k8Ek5nFClNLmFaqPDkX3GnLeYYl0dPSGDzg
JmbtxB6mgwIf+xn7H3UAUNxojHIPKgzqQ97Pc8IsaDHa9LBtEULy541gvc025MyEF8xU72cyJHzC
e2VjpjX3BfE6EJ7zs0YWLmLQO7GUmK5EttAsk7IrklIBTcPOPhptKFkC2NSsTEvbm3XMdFY3MuvW
Qn+az41bfIR8zum0wyXJAwS7wBFyn32v94yuDpbRaFwEf70z+C0IBmPEfseH/3DG3sc/eroVD7Cj
CEPqa2JLUscYqavOIV15Iazs4wad6dmOwSq92mZx7nuzLtMdtfB6a5yzwHmYEBBxLXYyxd7hXM28
XFiDBUc2CQyhckeAs8oyN024r2NYsHsZ3SMF4I/0FWN8zAYHMD06NDaojkQlh7uYlRvcfrj+8K4F
jmeOHuPdbDYzM/NpCwevmIEllZJMm6w779zcc10u3HxuE19+99hRApizW6uwxtokXj/5LsYYUN7W
nb1zjc2xBgB+92Aal3gWw46UdgWgBYWNx4N8272ZtFjsYvpo7z0/7A7btdhJJ+D0O9IcWoc7BvyD
kdRm02Q3W2Msi2tvfeYZYTBfuRcE8A7VMOJmKwiKueeJgz0E/R/YqCv5LfGWuk7KLCD31h0X3p1X
roB105DipvRNRyjfMeodegWbGV7w/7w8EjymOTiwPbYSbOueVnCeZq+dRNnCrfiADrOce4qbT5oW
pLzzQcrZoD8MZsDS6pRH6gpf5+vnkPAjagzuJGyiaPj3tNl2eiv0CZAyrT+MdiYpyu9/bjdL9GNM
HIwUQ/GGEQcYdlG5EGnPqUKFjdPPIl6CtEOYJoDo3+yBqmRGFd6TzMDjJvQ9ivrgKdC4rfgNSbTE
ECtYr1Pt769vEYYoJwZ3tzZpQShAjdBADHRloCcNqeJyuMKWvm9xE+bdI4gfojKBEQS1nT1ruLqn
yWO9qzc7uglukWJw9Bp//Ri6sgVfCJq+OcJiGoYY1wjuumE/DB+OHEPkh/WCCu1RnhRkRz4CfhQs
xoIciLYGPIAphmpTA2dgK1TLJUSWGiNMmdqFVCn455CgTEZwTJluKtjb/R4zlbrPJYheGHF9FfzH
Y6QIMKKpiqHkTgb2NpbX7FBCK3D+V4EcOY9oE8ukYZjNuXIuZxpqpbP9KSh2sqGTeQ0hp1dvwBlv
Vbpd29WpUQECHhMWESRKdnHzdwmWyGhqW/OI6VnKiq0bMJYxTK/dNVQ9e0lfi5O2SaQgR1IcI01e
963fAtu+Ps5A4S8sYn2ON+uiWSMSLpJrImjEMIAZvCxpOBiHY/cl3vFlRI3DaJV0y74pb9m/EdHR
cF44jyktFIY1t6ih57XltWRVYlkyzxzOkFEhbxfiHeu+IQcgNzVoj+LPZzLDDsZmSOuNzkDFwuwb
ZknJbQIcST49W0NrbW9uhx7qYOPIj5xTFgYurQbV/jFjVktXStH177pOSUITFkPsUo0uHmAaXzai
qB9BdRaGnYo5jFAVP9gug1nDCQ89GkmkU+cuA0oD6W+bciSJuVK3ZHTwGtoZWxlbGgQdJjTs/9id
HSAJ2ZRnsGhI0mHugM8nhEyznHBYOueV5rM3lux9w3VpOP9O3xkiwQnWklTOHLzC6rhiVsugLrsB
iFt6ViRigpdPhBBJSt8CP+284zEPz/YTfREHtXgI6G1r1e3JE54HIYoVAzrY4XXGqOU7R1cR1XNq
Ww8HPaCt2W/2i9HTI8EUouyrCsRTX6MffQti2TuomkPnSw+5Ydth6W9TNWQw3Dg6sJBH45kMrvau
9DkeMZPl19NiaAVkwcbE/IcnxrD/VRsNakRbJbspe8cvPOBxRLfzqAemzDGEeNjUfCQDDA/5YpVt
H0GnGQiWuq34+JqMSnT9FsgM7rFcbRfnkO1ph8r5yXW/MNQkpO0dMWUW9wGBKzVAyXIy8BxsuHg9
jQftshzAqOaCGsJdfDbb4cD7YkZ2Jq/17mKcjbFbhYwiHR/fo52OmiFlub16wqyYA7mvWs0Jo3aI
cs4F/xYxSwGq++ccwpgAQa+AbkcVNlILgn5OP+yShaNv7SCvWd3/mLyQxWy2GXWHhU5sliMR5TTg
ZoSFL6osjFpAsy+kP4uVje57g+nvn6i+Olf83Rxsm/Cb+LmQ2PI2Mt+N9hZGGVUY1RyhlukrRqDN
HgW1iqGfp4HUQQ+BxJLSTrM/UY8QZ4QpiACWA1zOqbO8i3Do989ugbThKoopLOKY5OchZw6vcH52
OUZolEXHsLXP7o/XfXa3AYw1Bgl84Xn04VQZ8QhzxJUbPoY9hKi6EC6Y1AGX6ZP+slue3ft8u2ZX
BFed/nzFp+mgGo+q6WV09YTZF7WXwyweDdYz+XDqKfjhmEUm3hwRixmfQowAyycdrMXrUMSJN2Q0
GmS0KK3rDXlOtpSbMBueFFX7MadSzeNnt+7WfdpHzGCy/NgnCnf99h9R7olzrtrJ6w99EetkjDr6
OMAiQw1UCpNfSu6Zi76NInMsTykOKWHnw4wrYYN56dadAQ4luFPw0MK7cT6C/XPFJYXLVeLSeqXH
F9vNldioPBTTDmzuXaGjEy2ouiaiY/dait6AXbvROUZGlf2vBfRxshpYV6flmb3iwc8oyUh6nlCx
/9z+SpB+oDXaHEtcHD7On9SUwqxa3CRzl/QBR/5YgwDoLSUoddjG9udh+CANaz5gEnUAKBUDr38L
2eONQEqs6T7FDgVZmgZHNDZHBkmqfXs41TL3Xv5tSZeUfQ95sN+6fKi2KbxtndOldhHY2fsPFvPX
WPGMKSZvy44p+8tpXXlvjK5gLn+cQe7H+a5elAVYDA/2Z1RNGKnCrTexeFsLs1+0jHqypLyyBjjb
Y7MYi/9WQopmBIxvB9LEL8QTrlq8nXNa4FmHbodUYnpVHmLvL0XjhZLS/g5hN3Dk8X1wDzG3DcwV
RyyIF7Ilq7HvWyz3WB3y/sd3/PIp6y1zPJluxwAPIiAzJZmqnyrw+t4jnU0H1i26I9B5GTrvomXP
lK1ByIM/HJUMjT5xkfHnRBr1Tq+4XoiHbzhlPlMF8LVnjxi2t76Cnmq9ZkJBSCcFYg7bLBGavdbC
0ZubeibbDvYokkODpJ60glXF0UjWlDRltutuJ6+4+OvvGTVQ4owaR/R3H9Ks8hRrhxFxIiD62CbU
iyJjRv/XsUo+8Y8jjFqW7dLZrjm+rIE1AmRhXPlxcQeJaWPtRRuC+DNl0xif6VMGzuaBAfBjfppE
IDX4kNIQYbyLOtDHpKXFMFPkzakeH5PMhISiJDtyLZLhJhdVPY8JIYpkXorgkDf0WuHRzDwOgjkL
D4jMgr4nqrUROySiE+ZXSiBnD4FnR5IrZlQL+O/pIiJHmnFuORV+mTM0FDiYzqUx3kBgfMcL7Ll5
s6wSDe3eUvk4W+fi4VfiDbKLpx+YKwjN990nrYppuToZToX/xwA8j4sMw3bxCDbCffoyG/IsjVpM
kTgxdXOBl96FVxyhUGN7FdNLRpyTJ1wYRqT/HhtsyUZMvSE7dLZL2Y+xeoNXgbI+e2qKSzn3tc+M
bgjVlvFwP1BTWuuoHwycYmmQx2AdoMJnIjCntPHfJHnGJmkKEpXJd1rgLTHG3one0rvExrwO+0xF
+HGc0Rc+9740HKz5bYC36A09eNVjvzz00i+yJKdmTMtMaHyG5MhkCOSP+drpTIgcg7cACvh8KoRF
lccv65JoQe33stuFF6AEmn2PDueE2ZF2kGI1649rRivMYBeTq323r3zd0OZHYLI0vgBeMKXgFR8O
3RgyAiUHUUUlwiGmr2yedLOtGHrfyCyxFNw6Pg6xQNMDnmM88oJZMEjvu7Onz/oBgI1vzKtVE6qb
p1OHA/oa6CQjQiDw9WTjQNGu7UtqkC1PjSjzQf6YyxohVTyZCzf3c1DYwfo4kd1GeqT7qiPs2N8c
kRCuXST9uxZb2vf0TaVOn0QRNFZiaOap8Cq64aAkPr0Acn1NBcT2TI0TPEyOIPqE7boIcfkXNk84
JAk//l98z6TV1ruM1RB5PwQuvjTFt4gZL8er5mourRoFEHQTjjJ+mg3AaeMf7dxDBuo8hOwN+Ccp
MOQhlWJx8+MRZbuHhkc5Gm6DGe9nokUUwOI79CPAkWJC5cKFnPE8E12Li7+QM8J09hA04ZwDpLCj
g/XOU/ExmH4cxtShjjj8LGI4hqnQVL/83vgosC4OJmFC3FFuUWs9eU38XAy5g3+VcGSroQocC2CU
CIXmThAMNuxH2DiDbCB3RrUZVkEv/EKbGGzEYfKIVZ4I/uHMqphptw7opOijVWu3o0EkZoviJBSP
1IymgSrcoG4TgTrnqUGCshLNKkASplRuwQfFbkUxyLiWNip5zsULpqqkEMjuSQYcsh/jyYS7vE3e
AUfQxxq/fKJj6KCPBqiKitsVpy2m+0/MlylKOJlBf+acuKIvoMQsOJmBQWDt+1B0xdWASri8LUvv
6hn2azd0tvHDzxOuoGEP7PpDCYJT0scvKFUgEJqDQF3TqxnBbfnagWxQw5zt344SiTLp94+ddvdo
cngD/KqT6wRjzLByGw8DPJx/BtArHq4YRD/YhLA/51ozAjV3P/fj4jawwruPB0tiCQB/FA4tPHcO
TM3J6UMgwu1GAmjqKOWNkOijn913sZzwMYoJQJ/AoMv0HaO2X0CQ4KioAoAKSkqQ9cYhBPPtHg5D
+3RiXIXssBhVTGFbWBeckgz2EXMOA/vs1f4LUJf9WYEmAOvLfwwxq+lPa77fP9LF6hxc+hZIxDm4
4wKDsxPZl/IE2cjbHfoHZYyRy6EPrEUHR0UiumcKXoFMjiAwMGAOZI/MYnoOW/z9DXkvthtWy2d1
ruq9WVMQ590+FTEeMX+0/v82gNcMGD0CKHfgIo4phxZbDxP4dECs1SCsZmKh7STzNhPMCvuafTCq
Flu9cD+Sk348dBlBs0Q+lGskIGBT6nFVAYaiYp4JXfadu4kwG5xctBdPnJwPbM8J9qm6cN+j+LLw
MuAE/VrJO4blgT0PwCvapQOsBOIFSIw0wVglh+VCNciyo1HaMRiBf8Rb2nqcxUMXDqR4s9qodgx2
PkYs5iAUP4PdD3ZITLqYxmkiiFaEXELb8oWDrTYVzut3/81C2RL+EIP1fly8V9iH5S/8GJET0rnQ
cq3XHope+jsMHOHfwxBuLIgT5KLN9YAB4D/qBVsxegTnmw2Bov+tks6Fu8yNxsbDyjmVxeFKfcTb
8QcblufpsxLiBfg7ZAoLNykGOH/sTSx+yZmBwbKp9rH0UVw1pCJjExHvTXAf2N//kTc4ILjNv5VC
XFuIO1cVkHlSw/4gNgsHs46Nn8vkLsR2Il4Lb94Came96JREIkCRWopwvC7GHJP2JkSaDX1RDPnA
lCvmBHSPHNmQ0OjHEZsE6AIIxLjwkMFl5BWxXR+0GBqej8uis7tycCCHDbUl6IBBVS8aHiEDR8FE
z6S5tK7MvtkU/39lMDrQ/VLAJczKoaEIXyh6JzEh8EWLJMZJlNWR+K7f5AnUQdcKYE4wu/3xxR6C
kQ3MfNaXWGvsU6yyO0FTYjbF/wmkvAErvrCNXdzrRnBbWbTi2+BxQEh5wfIBaBXvXbzhnXB2ZEug
ayJP5LOkauM/mFmw6W4AUFrIUANqWVEbCsdcvv4iqJJ98G0hsRenIF6T5g6iFFY4HTe1D/xRRArb
Pn5zP5JmeIr/cd3EPiWmBAJ8EDf2A2OJqti7zCCJmcS8sVexv3uBu1ngUMxHoMcNyDzV+WTurvj6
f/1dF9Qpe5e4dhwwFeGSXMcKWccKPj5ko3/PkXj+m7++u1Mtwq5gI1PiIq0JJHM3G9XJbDcU0WQt
Onhybyh9AKqxNBuOLsFq17e3iyZF7cdrZb8hsQAFm2Xw5L55pAxrgjQ80iH28RhCFQPcYsghVsg5
KBadWwUdzltiFxZnWUUDux3T2zLtwcGEK4iIXnZooiwtFscdf9Gn4xZUJJTTbGAf9xtuiQxYKdMB
c0ONDMiA90RAg4hlxikFEhUyuCITkxaaADnEbl/+MnrJAfFAIuLL7DJm+PjvadaZ63zp64Zc/NYh
749uY7EQvqP8s2cbwv3sHV80QTwDx8atRIkVOwdqst7Tdn6zz6uhgac/wAvHMflb6yIqYGhQrqU8
Lczpk/t/LJ3XtqpYFoafiDEQBfQWFjkIYr5xGLYJAyIGfPr+1qnuqj7VfWqf7VZWmPOff+DmZxdw
O21MznT75vKfDYNZeVWpjmTUaXv5Rrv+kEiiL49d9gRUZDxJOFWoXBheYTxlyBHSa9RWWQknnvf6
mdZve/kVv6NoKjrGVaJqYcelyj5hLrv5ODfdWWJ5b8A4D5bolBa/GFma059eFtXimQ9JtRYRrym9
35hG0YFw3HHsk1UzmHMPbI+7Hmsdegpfwhqf3jJeTVR8E65jjZJsMIcbA4+QOhA10jtmVLunPdPs
/r7rcsfQQc130lRQ4srSmU/ZVm+uHUn4AyWj9vzw3+O4tSnS0zqogyro0F6EfQRnPHA0Wv+Wbz80
9h33xvhmZPJtpnyTu5S5sJ1+7D5UWC4wWg+qyog1O4Vv38RNrGz1uRGeRnIwriIX5LehQOAhKBdU
l6qyTHHTgLE2gI0pSYQcW0iBvoJ6bNqhgQw3tGnUTA7zIAbJgGrYOpy4mDpu61CeoUnmdOCjfaRy
O608mkTWkXw9RV5onCyH3C0JmejEYMAceB2BwD4DlTou3vFVLqpVLn/U59qEVr5WhobXQJKk1MAW
ryKwUfKM+ZS5kJnLgiBYPHOFWxaWHXXJmIk2ys39APkkniS8nSM3hexPASqRoWNaZV12p8iMNkzv
uHbdRNaWQJlL+CCXzCBd/L9w2iVFZJAkpGPvIhu8YZFign20RJ5055jlbvBo4/worYieGIPyOYRg
6YBszYUfhSHhbkAMhyBe9Ny+dbAdwAjbF4Kxvu+vW1IG1w5MDZvJ2IhCiyOGMRWSBgauIfEE6SMI
Jz7NGMmmOaPvUEYjq/R+sHslh+Vx/1slEhkg3qwu4+6B6NIUgSmnxG8GAfxxDbsU38An/ehOPOqi
tz4eoxt179U9HFyGEpfGV1W/ozuwAI5oZO8em/FlSDooLQ9WqjySr5Kwdj/Ta4roNh1So1OqNsgv
tGA7crm/I8ouwFx6+0p08SWkX3/IkEkhaamImOevqX7wKuyh2SRA6qvhylOG5ag8JrfGoVM25yW7
+ChYhTCV5ESTOp9Fz8sCwd/JKeiGCP2O9PU83AWkH2/DRTkzmOqiY51VxSc5MoPEBxEog4k/TDVa
JJn5tHzH3EcUlKonWfAVW0WCHq1NRVHIWtDkqh50OND1LZhzsOKluWT4AnkmQkuxZaMhSZ/yhwJE
NfJX32aF3/GxhdFLuvdlDJuU/lyChRQR96GR83Unahk0/YUmK1TNe8Mtelk/M5DfOsH4e7Wk/jhM
uaMGsFo/+Bn28w6SfSztYMZBWszZuZx4IQpT7JM73uWyRDZ4LYPjrk9n3o2POxhg/BE2CxMkRhZv
AWAJBrtcsnG5S0zUIPNqvCKDU/XLa6ihxrFVVv6iC7OxCsqv36Y8bCYfsOFG7JTl9cYuZf4lnewP
z3/n0XH83aJye+whjRr5D0ElAI5uYXr549lfp3wAODgjES8O4E2896C/RHApCcNkXmB80/eo2zUP
gqlZIAA/YJfebM3iEh+mtaCd64TvNv0PzVol6A2eMIa/W7wrpZ1pFVxxMIVE/idHQZLaI6Fd6dd6
t386xfMpBD8uk+sEZtLpj180cAZY2z5dGCf+H3XPG904c09rtUNla6DLoz/DE3pWz/o0qF05X5Ft
WzPDi0yjQll8mXf//Tjf3lE9Y0BSTnSqiUmPGXN/d08a//C3yrBVZgiEjw5l3ImBLlk3/2pCcu2k
4vuUj/qCSfjRrRC5TMgshfdwnzSzh5SsoZp+U7Z9N7AEyH11EF1RqBHs+a+FlDg53cLR7ch/J6FX
1xVJFBG4AKRDJZQBoIspTYJk/7BjwOnPxALDoPnO6MopWzAniUDFre3g3xSMAnP4Vq0HsGuAPxJw
MfyDWnL10WD6kJFXB391YxZc0tXq2oQqF2IMpWEv+874xs+JzMNsIiX9kpcaglYkSiqLQRraN+Ww
7OkP+XuDim/F5Pnr46TB08K1UdoU6XcfPsZjssq0O133PcdQftKVrCBIdFAVf0TPwktEoP0HQbK0
V0x4GGiNPyOIpkic7/kXOQ0AySOEZPXEZqByGcHIfr1Tewzz7lgZUOZpLjl+qKE4G2hZ6FuWaKp7
Rx8Wj0YPptslE1Ue9Wj1cz4jZi4NhmW3TGer4MlMk2Hk3e0RLmqOiPZKkioLm5sDnpbfX3SpJUHc
Rt3l9ZUfzODABJn5qH/eIKMcmsujgg8WWnqoTANw77naFebDfSEYvDjY7nW/zucRQKUbYJZlnQKI
DRht1ZxwaN/AI1UP48amE2Kq1xDiTeM3J/T3l0DR+UprPv0UPDu4a8gE0yc4a2N3K/sxb05BBVgC
eoPxJcMxt3LOs3NtVbX1VUNzcq+It4QI6isIp59YNtXuVQO+vpUhL1bjdcFDqfKux1AdgxZGudoF
Kaet0WdcXPzWD0fnQb6Ihj3eejV8cQMf/U7HZvZzSJU6AJ5+i/mU/wBVcdrTV92naMhPV1EfIVqW
qWy3Jf7cS7Rcoo1TWfGcKRV+/4pXDkCD38ftVw4TGlpJGI3OoCg7CKnguMtD+S0MCjhk2HRCT6eX
N/PukNy7oYomzIwB3OHWDSzI4EQDHES5r+fABN/td8Dd5dZzvHg/4ENdj44W7R+82KM9n57tqQHZ
ivYVrPI+vSEavo/Ra59rH5t+ukeO7kub8p1ev8B8AcS24RMObPi5Oj30RnxZlfDKNRYDNwitTjPH
JGbAQOLf2VfNIaU/eNyDUIGPySeCDOkc8gNoGF5eI+LODy0sNqkoJ3INHT2c917SSCMJCLJt/kJw
P6QRLs+FqtodsHMJpRxjJLICar6++4e8vqJBcBAqUSAknM4/wdfDd8Eb4LXA3AJLN7a8dbsKHQw8
vgdoCwmVC46R4hEs8p5ebs5q+4Pg4BkuF614DVfRfYFvnWp9kw6PwzMxjrPr/JLfwtoj0SdTAmnp
cAzvfau3KYdIrj1lfO470A1lCFAL0oyUAqs3pi6qNfl64dGqvZunZPnKvjusL29g+OZQw/3BpvmS
cPMZROic5C+o9YBDSKgKVg/Me5BkGw7r+mAz63TJ0CLLz1WEhN5/QN+oT/41Wmcu1Y8a6Ji8ghGv
D33RTpv4hB01r8WVLEURx0DLSR+BO/sb0MKUa30V8n8SeZND/xWV161lnu7sNh38ggZeNaxiq0tM
Fg9kr3sfcR/3WveStqLnygCA3hZ+KruxG3+Y/cHv83rjyjl4Nx+CqMR1rolytvUOjb6JNsSkq3l5
mLDBnGUUCcBo6w66AevOMJ7sKgf2uWNYkmz3ReV5x8LhSAjpokSRsqz/7hhoYI7l3j/ugXwLE0Gi
ff24N8096+KiSQlC9SALAuMPZ5WaH+vCcbgSxsPTKTg2q9ED2q1QAqM31LGmuIv9CZYuH/olueHd
kplfgsv8y5/ad0+F6iPvkQMP/qXm3tDNHLCiys/JzTOhuTVWfuq7ms/6bL3nw/lE2Dc+EOQtB6iQ
cTZGUTEAyGlRpQJbHnACA674O//hjWKs7BuZKmfAv/vbxYdM/u+DeM5w8A0YqGRPgEFa5YvXhX3K
5ycI4fzpdrcRFSHN91DZPTbfu6ubzrmHww32Na/osVG45FHayd9GUfic9Z7RDc8TyEHe3b3lvahJ
uBCTV4HnjhoffSSjKjCzrYdKfoEkj0LiaB9qoW4vuCQMS2JPXRwMGApy2ipJ1/sy0ZOhFL89Qg3O
FlPUatISWx3g3QH5hVOVwR5EKYiTClogYK0GTJ6yuUcq1XNOExL0hrcpWmwP4kRg88R1rxuuip99
TBdyoPh2lKRq4sv07VxSzVW85/gu+n2rRCvJ5KfAW9plxfvPTLP2anQV3a9Vg0zvCh8uDRrYYO3b
ft/x7fBfwnSvF8McZ/YTrqV/neHWCO85HcKLcxXPHXY3VspYk7nojz+N5885uioTtWf36XzM3dF0
y8VzbHKwxDaFNeHiP2dQBujde2+S2V0dy/TGueGvoHnHzvAysPmz5QmyI5UIrnriO9Wf7mGnUh1s
O4w0j45SW/0t/j7B4mfiZZW0B4+8jTsc2ulqroenjPRy9egcKA1JCT/7v+mZqZPTxkr4DI4wL8IG
WNXBHt56BBNMbh1VnPHpE10c2UYdFM5pQaMmiyQmdODBXWl1VyNHxkuSIwlPNTyzSd29eUXpkpAH
CP0HqskBNG0+yMRqhKxy+vWmTIGpnaK7YWlBToF2LOn/lEhdyXyU0D4GxNaotLeGhQC87nl/I0og
yra3lXlp6nPaXex9mM7+RrSYjP//mLbQ5ka1AmXIBphj0AD2h+QSShVM8TLpZT2xvVnrnktoHF0k
vtMRoYDEin+EB0jneektrU/JZzxpPI4DBHdmhpDCZ5t9IgymyTsOYKcz+uKYRB3nndxSFLzZcCKf
tmrh4ubdiYHH3O8w5AgI05hm0ws2UGUA+/iRgPKcGuLEXIoEmQX4ZEDUHhUgRAxMUGVZJ9FsmUSy
zbI4HYTVqFxgDYeLyQIDxSdeC5xebMIVRJkhibomzw6rUlyWR5/xeXT0zyMMWzgNEZlT/RhWj7w3
UkiYqlkM78ViwhmbymB7E+Maj61aVWmZmX2Mf+1nz8ZObFGlnW5oonjvOlydwW10eIoyux+i0+I+
Vs8jPiT1ar/4e5yqcdrDNPUTYzEyXauCZYJo6Wp3MbUC+goRngRs6lqU40EO49t7xjADPQOSGiCC
UOeM7CGtkTFJu36DfvgSqXP2UyiduicDshZ9ThLTa49CRzqY6ldszewjI7y54pHRd9q1gtuYo0be
ubcUq1uLn+FknzKFAiBOY4iJiy/OrQ1NMLld/778zLxG6OGBqDKXr15fx89Y31+R3FCn7anG+tuB
9xhrBOOZXE5mBVZw2CFemhpuJaNzgkeAMd9eGv0uPmKh25/4sLhmGgYBX7i0FvQ5jW5QVOlzXI+Q
GN7SnquKErVUpvJpHX0M3nUem/xebUy56Tx38ux8ZEf/BROysn7r55ivP7ER12qsxljcIyODmDod
TFdw8RwtbgN9YvTBMnQI4d6RatoKD9QnX1v9yLXp++RgJB03SYTwsTJAP4GXod9adVI0CXCe6ExV
MdG/1lq+F8g9Ee9/3etN0wuj6FJN742TrsFkHIgghmV6Z//GTKL06/VjEDyvbnUJmr5cT+YaPtXR
Qxl2tKRKvAht21Hy1Ok49SVA8uSHBbMokUdmTI2qD+fAuHIMbBYSG3ITWHwAwUDI82TqowysPDSN
vAfBpERxubf83dlmxM72C9P0IxzqH587nYXn2OHVDdmCF8dmO//sMBws4KRovp2SaakYUEou1oIK
zQnt8GbnftSOfNbWzz6VaAj9+BTE6eLopxdoLPd4lnVyTCYaZ0btQuXLO8ddB0IsDMvegKpC8vrx
nJ9kA/ul25ky3c465GXKCMYzO7XOe98Cbgz0/rRtecQwfl+YLTffifEMGkCWm1iXXSvs6c6Fldzj
ufKmuqVVfCctJyicGsdOH+PFfeAtencr7UzTlCjOilWLURaWLPaDMYl/WpFA0PcHJOXihIGNYBzK
Davr1FDpRHvb5zfRZ6/dHUInsRg+nJjvCZMP1jCw0M9eV18WrFyGIRHqmtWidyUP1r7gcHx6F5c6
/kk+H9xJwdVenryXWhw1PzxfINyFnEIFwXhv+3i1Un1PTmhwyjos+tOJ7XakThQnmFpQcoXx9GnJ
udL48GgXFJcVKosB/KqYsuwfNBngtYIgZeU0q51/WZYsDg9bBui3VmxAcWK4GRCiLSlHuKbQg+Ws
qWtmuIZ74EU7DjuCt4luTDRe0Ubqhk7AzyecChBmIRgNvJaFEG+5UEzm6J30BN8KXY1tprJgNO0f
RNrPnAcYqG49ZSYNI6kD2OWs77vX+J7hdTCShiIkN0/Qhwe0auz2a/BECbE9r1X3HlwDGV71CF5x
K57jn9Nn0w+mbYA96eg6LrMVdpwcgSQK+kdfYwNe/Lv4F8mpWgXOZSx8PRtkK6gmA8FGPYni7IFN
8nAp1adc3BQd4Tm8QOcwNqV7dx9DI8LQQr51Kt3o4yMjJnGDjfJNap5tbVNp+u/8TI2PaQMyaOSa
MHIGHwwaWjTe7DFFFBfu5ZcVhqlhzTh+4m+oO7XD4ckVwEkX3tZfp8Mpx4XPt0T/6PCrfy84k22F
vgLMjE4JeTn3cn4YttLB98VdCCpC8sTF0Tj0mzSEtPwRa2zxMJOgeOIq5evocv6UADsIuh9yJ6le
z+CdnzDK2TSyJnzFCGqgSUNSt7Vg5s0O2dd5xgbMtBc0tsGychSKP3p5GzsyXum3fwStOI8WlF7j
97ReD1DrrIaqi9Vr0Lf4LGvedzXRfDThtEHy00M+6ErzC+z2UIpz+VPfQZG1ckmZOfEXKJ97CQmd
dThweYC3dDWvONY/jAP4bEyvDKorheZH0DFwLKmi5jrCFYKvv/gKEZOK191LWh1790ewo5D9lxRo
YIKHIcmY1mTByUbPSD38Q2P1dfTwkgLosgYHFJfUY5GsOrEVtWXQyId1BTOHg2G01tzyye1rhqq7
mAGfbQHTw/xDOztlHVGUiEEmn7+GS7FfEuMImWmhYmDFB4418eQ2+YCAGUCs3idqeauvjNqACIKZ
YZ3IzITtH7P9pD2P9PC52puOlOHDI7VJtz/ZesIXYlM77ltrPtdyfgmr/O42dj2S61yTNjrSUIA5
g/emHNo9M30N19ft+bKFpWCskoZrbEKaiVd7l5BdZq+45BvURFkz1cOycX59G1v0det2vVqe/TxH
Cu4wDHt+8UDJxXm0WvHnCPClJvd7UbFvo3Ne2WEbUBjQURp9dujgAHtQc9fvXPa+N7QLR+wfBGf7
C6ZSExtk5bolcmv3JfrFTKchtA10kpb3ErQcLMRn/JpXzoMOPrkynoZFOUAkTHUK51+SSUe1X9qd
ZXtZb89Uac3R5sdVfj5N7xG5BU+Ynmq6Xr/TnnROOX8tfKLp1PzBbtr5hIbzkLSvC7LEV8TjU2dF
D9W6RU4umyU5iC/ZV3eWfnwl6MXShqhw2COqy3JMUZtPUOY93dCcSnn6esWiadn4RT7QbbrXW88q
epviM8SW+2xNsBK2OpNSIG4P315KablODxBhefrpzQlz+k95ToQSBJmw4TUMKU6l7YdE4fI2OvsB
lEfYO4zCaKFY7zmgxF044QNEhOBg7ksjAutiZ6BOaMVqHr5H7Ivmjxp7mIcH4WMcYHLW+YY/oRLh
cO+7E04mvF16G8SNLnQ/n+ja1H6nWE6Q48QkhNLmg/ck04X5VEumNdqlDAjqO7zdcLyBAfFC+Ewc
wgmWtP28f63T5vZYXtHNjOB7POBi/L4oqlHHZDDcTq5/HyKplEgA4Qj7PS7o02sLcwKq7QsJi32o
Qsw4ZAcjOxnTcHTDObwwNXlz6j1DGXbC7ytUsPaLFGJINzIK6sDh2nzHLXvLJhHYn1bS9l5t/bfb
/w7nh/QEffG2gn5+zAT0HnJjfvcFnA8OVkCmq/M1J8i0sZp45GbRDKzpz/Rgi6DaaIHYcA+1aiiH
H+sNFxunbEZfPSKGgNjuHFmABGCjfUeNJMyEjPqFcXSPk3dYas7+0ecwfwJKhc6C8uZwFNjnp4s6
ZQTXEkQLesUZwiaCfrjD0HjXd6BzKsL3aZC8ouDVdr0RkeYDu/mAFsnlasKscn15S6TUBOnk7k4K
zB8WCnfYbVnZ+4/fYL5ld7NO0Czw5QFb/RfE+vBpLLG6xTmfpfpppMn5u7R8DIn2IB87iShqX4c0
p8YaZL4aFRin0Uw/g7Tg7gQVcvNIPk4AQkOoy502Ipjc6S4QyGQvK5LQWPWyJfvalAIUVo2ixr5y
tvZ7zYe6eVxWk9YCeKN8TQpJtv68rXXoy1tqsGA9mGxPPA+g95zxwMPb+Mq4XuCsvHt1HGLIef6w
QqXHRXFLit6MnHAdlwJAYa7grmGH8tJI+1jRivVvTVVx/opFhzK097bCzqRQNzdvzyYszhbp3Vgt
U+c47Eh2Qkj5NQEKYXBZhegcnMlvGabPqzzXQhqbsO/zszcHIEJwGcBBdriS+U/uaW83CIjLBAq0
bhCJeBeYKR9I33R63G35MafktPZKsN99F/T0FsDoJ2+hnu7wdfkgg7f2ZB8uOz3rX37VHiBMWeS3
vBTrxqabAl/gMOtTNDXQve00tH3eBkNLBY+a3Og4u26WT6dYoxIvfBA4I5WotJjk7zB1r5xdDigd
knE3nepIThh9vc2AnZ2f7evsjGUJoFuAOUsr5PoCLqALAHGn1V5E91kO/gVuYE/xZILxfEQ4zT8f
1HmOvjvdAnY72c9n72PhycECPsISyc84yjz/cE9EsAEk/6ei1CL+7tVZP++CG5FXUFWHT8LqLB6b
XssfNEyreBt2BZi8LB6cE08WAugQluVWz1cV8eN4mU94qK2LBdwPO2YkDe19yLSUSrBJuwY1Iwc9
11yUU2nZGuOzC6TtGICa15ecud6bU+2bvT/WdAVwZx+7sxfwSgSl5WXnA2jCWLbL59v8VQkYgxpd
cm12XhLNYoQAekev0nn3OCVmt8nKMdJe+vJ5CxHMXFhfF+oszA9cPQNjxILIYUmXAI0k13pGRNoL
kwMqaWOOmjgswRi+U5JMS1EWZNBTV/KzzBviOvAi2ZkBfGTyHIiMIBCQ0oK89PDnTE6ualFrtRS4
byctjNkRdnEuJ/gvBybEG9dtKYd/rCGYfKZoXSx4SRjYPbwVU23YkTf3c7LPizpT/zFImcRkTPwY
eHfcOsYohSANFvAwgVZJPqDqMfFsae7/GlhuMSTtEWskkG9UkDuzqZckTXntZgCD0Dvn+JRrmz57
Ijei3lP8lsYnexQqYRoshrDtW88KnZ51m7yiHxCVuEwudmR4z6kcWcv5MxSiKSGOqxx2j1ZbQimY
wxIe3y1O08N6/pCMeckMJtuwoYhGQJTWWTd+5HqMPdyLJ4cNXYS95mcCk5n9vHxNvqx59HsHgpVN
1IfwfKBD6vMNVA6wICJIpPTGHldYK/mvHFOF5I3VH7aua8mr2SDiRqgN6Y4592/e3Xb5KeWAp0Vt
hLUcI17GQXJ7MT2Rw3EpaUaOspTcKCkBl+ExOpS5f4LM7rZmeAbsD7M714cMXjSVBCuLaXrchnDI
+6ku5pAdnziEK3wHSB2wq16ccSzp00ZyTyvvOtzvdvAW+vmDtDfdYvIwhRrJQEIZMtJnCp889l8m
/rcApoyHdG3a9yoo18ioMsPre5jonVLsynwZsozbb/jRLV6DvyWdUJJlYBTkdQZYYMI/lU+IMJlX
iKMcZDDw0uzFC7fQc87ZCzai9Vpre/lmHzkfI1qw9We9CglJ9g8DG3pPC2+nHjOrgLk7RBGwPayP
wRHxV45nN6JBJoFnaWyCmVUP+rZUCnCMnj0thXXPshs3bsPPqWG9Bq3nxyvXwlgy/npv+/zC0K6f
Y4KGG5QHXXEOgbHCKJ0vvmHpDMdqjcQCIqP0xTguJFG4hBouVVpQv2VIDVqeUTNDR47mndlnooz4
bTaVXUUviP4pFh+S7myOYBXbXeSFA6efMagvvT7wanDIccw4wIKuffBTdExlcvI0WgQMr0s6qofo
5m+Is9hsbrmaEd7QyDhUtMxRMu9Bz/xyf9Tb2GY+hbZt573hl7kePUrj6AmOus6dM+8Slai8Pc9b
0CziP9HF2lGqNCvmFIvVAufYh4zWlTN+vY/s7MF4WdOi8htIhok6kbQDOPNuIks7dy6ZTANCLaC/
YT8BWR9q4G0s47y+gvsD1tg7rmMtVAE5oVmZcDLgJmqhwWkjZ3hoIlLFvWOd9eYvwirTFctRKeRC
hHsC6R26k8xLUSjxlPiFkRBPFhAC67W+849CbVOo/fAIWUJM2ADch+Z8ie6f14M4BoEPjjfqft4i
IrXEjOAUCuBrbFpxJovqTIa0Hl33vWF23uHdMD7miGOvBxjgfSF8gnIHBIo19FIHCy5QLinVA0xk
kcDyt+fNVjhtzAC4OQI398n4CgLOR8yomYmPC1iZwnX3j1B6odT/BUPkLiIitofJvT2mA/kbRTgc
wpXEhvGYY/kccanB14X4PYRtOFZinJNm2qifmgviZPzTsPaMGdMpj+kUM6HnStwmCimwZ0d2iZRR
Pk0HSNxhyBDSPuwbPmA1VUi8BTWC1CgpKgTDwTpBHhIohbm9X2GMBBW2wCHUPNRwHR8NoXQxwZdn
qhNV1MJylAm2SvEEl/xH0eF0vT19SQFiJAjhD8bfVpJ14RrHRC0QQ4npNOy33lSFPto9QaQEsc21
FksPIVN4pWOGlq+QNeGwFR3oXrbGBONtyh+6fP6pjyW+ABH86fPLfJmMm5n0o9k0BUJVH7tAMdji
F4jMss74ofvYKBFBQyY592F+RgaIF/zwUhyw9sWcRxDc7L1g/v423QiyiFuGZ2Qrf8wS3RFaYQV2
THb1VihdmHR8AangjhzYh1c7Y2Dl/SdARMcp3TguCGMln45Q4VGTdTTYvLfh9YPVYm/RRChDht1Z
1zdnz3x8hfvORNAjoTTC/BWMD+2lSXVC4Jb0uTiLqkAUuFVLaHkvmVUMM+yxNuSUXApe3mKVSFXa
LTgHlzGeYmjrGYnD+oNoKuUOhiAUWxLeCRaTill5HHP6hfIMu8QKNQCkjn4uyXxSpCNtGn9o3eAm
9rjKD8g4Yalww38DPLHi66id9vaIUmzMSk7IAO1zXx5n/6A3k7NISa9JxwfidlfhdSQl+QNJxUwf
/OgPXIzLsJ0MUJdMtAk87+fo5J+wxJDCbPD8lJGjPOBow+/bblL5K98QA8K8Dp5GlPdf+YeGkzgC
6IlsXe67CJrwfbS5Onw81UmaZf8ERD229dHliB1dvccfNKI/ef9ixuOtJPMJFVEiFZabPogBNhEg
GclFsFQz6WP8mIyHxt4IYd1hMTnSUXJIFu5jqU6QM2lUO+8AQ3NIlFJFI98c7F/oGnizk4+z5qkw
RBcbTpXREM5kL+He5gTEMgrCPJQwjrghlF4YD+k7hsTuGOvKNV2GpV8eOo5NAm6Qgw2BkX0rx8hw
JkkwJ2KN/qJHUi6f3vNLuYU86B+xvi6kPElqnQ5+S9FxTbvuJdOmJgzXFd6h8tAbQGaV7BD4OQ5s
EJeZAIdqLeRg5SkO3BTqbtv1QB9Wd2BZ7+rK4dKALuXiN+nbozYAFzAYsywaEmltiYmBh4XksePa
IN74Mbb+i9jMIehTh9r1MZvq1pzjkQtAUgxhoY+Tuexf5K1rCnrq4aG44KG503Ek/OcXwSnygUKs
hUx42f3zf6zitYlCNmIuoIfaUZA9Nb8ye6GRqr3KkzwKk0PsAfag0CnT41I4j6GsOFP/4EqNuKRE
t84Dm6euaOUnfHVeo8/oF/TIg8BpgG3RnaEMjnDFkAPGLxfAYcmRMOYA/nv+1SAoICvsDGyhCGwb
DmL4MkCHIa1mUhYXOB9ETt2Sjz8IGHjYygJfzwU9zgrlvyjuoClFO2vBxxo+JTUClLsXBbMiPsCz
RcwQshtQE+msKEf+vFmKK1RaG8nnpxWV5x0LCwCywKYT4MimAeFIP7kSl2WG4PZn1b+uNByAtOLq
jntHnykZbiFUyQD8DDLBRD+gpAzEATSfw5JuiN/zyyGxbGBJitgzYLVDY6P5fD+3k5wjcHLwFGBm
90Oj8SKxmcHPyulCQZCyRcZyfq4HmPFGtIK121tS3u3xR0MjLXVCeG+y4qQo1kTYabTsCJIwD1Hr
XFOpCdJgXzPqlfT0JJkngjhfjPDoackCETSVI1zmxr30AR6yf5PZw6dw4Fnj8dd1mq3kR0meU7c4
x8ihpMJUjqPOseSkfuGk1uIcfOwdlwmFBK5ByW37sgeYp57jtzuNEG6iq5QS0YGPpAcpxcB/b6O8
wKBE6IkasC8Wms8wgrFDsSCf8Y3VewpnxDaDlV0U6xTEFFss4LyTACgVdjr7pd6CzxokgS5uR9fN
M8upm1c2KgP5E98y4rnxooZsCk/L4BCWtfYtYUhgOHnBbBchGwJ7+k5vse5vCKd9Bs+A/jwNeefU
6M4d/rAuNCp4OTuPMxIXkNoB3PIHOs5dyFk2eBwhHvYxUXZ9W02pLLjXAdZcuZW4MunyFk+2evz8
p8F/0jlmSsop460yag555BNHY2nFDIccRt5eFpOeYa3XQDSqH1oxAn2ZCUsKrQk/x1vwLYEhcAvK
FJEXCwZu/75CXgmUpJSg2ng7cBiJ2TNGVn2NTwa0i5VuIP9QDYFt5EbBT/QZTRUXX1yev4Kcqg/P
yWSK0pHv5RF1x2ra/7LU6F3Fr6jnWo6Cyb3OVxgxuy1WPRidGKIvzBEmKejkJ0/ph1aizxmQDflF
xu7U1kRWDiwGFHVSwGUGZB9CQZENt3jN8qK2Zia4Mpi5rYlq9J12p0zDXKbbOI8S/GbfwIR7fJHn
gLm20Wkot+Pd/Yzhj2Ok3bXrdfXkTzPKpylhfEFnO+zUuKqZ+ZVOG4qb+/VUKCNfvnONj9iqTY9p
Nf2IN45i6Xuvuoopvownx9WaibbXMH9/xNj1IMOXhLU0hMDBPDVmMWC+OogekIAWXauHGOywlgtc
C7vzG+TDj8RieL9w4YyRwS+YqKHafpNbBcLO1NFSvNVQSZ7Az401GrNCXFxiGLbrDC8Zfj5YfG6Z
QV0S9+wITrSQMwxDDgS81jd527PbX8PML2z9fQ+6E7SmXUu2FRAViCBBQjDfaroc1ZK/FSiZGmn+
LwHht7vj78f+QeTrOBqkaPh7C2WMkyOIOQc7+Elfevk27BNpKiyLalnrYMleWqIkug4uWvwMSdFD
2D3uFFqCIzsIhdSUNeJMSaN6FxiBIC6gCTTS3DkfEEcwEH8Q78BRQTtHN/s+JPmPM+6FOTKgW/NX
g2qDjx3YSGdnf0kg7FmA7sI/h3tWyULPemnTAy2BVvWcSVNyOuRMD+7RnT5EMug57S7BfVqm/PTy
dyrU/RGnAlOyfd9mVgWGAT6FayEobOh4KUj/z06LfMfZlLcWsNmOA9nnj0zRKQ35dMArL/Fzj2B0
LeWEUpTY98p1D8Y+J4yUPurCmEiNgeLuSq6BK9YBDu40WrDaVbParzmax/8PPt52/6kucI/SvfOa
+cuiN/Re2Gzct1sDTjP2VwLDKGx50h7kHgJyu56ePF1jbNoZNBHXGpGiNQykX8fB+cs8OB6zd0gm
EKubCTlTEu9f9LQU2KB7QzFHRffmTEFvEGBOUtrYFJDHcaU/QtIEhd+ZQ5B9WYeZbO1wkuRKPjh9
wdkAG4yhS96FgtKF/sTQlUkPULtj8lo0qZ+4N+foA/Q2TDob68UuAcS8pHGWcQ+aHoNPb+XL15vO
pO/hQ9wiQjOFNvwemQYZdNh/utNdrvxT3L0477BCBT5SA7XQih/uJBT5yLzlsOzPhJB45ObLOnRw
f1jhmfaKoeKZU7DrbSunHzchXlxBf8iMC/Kn27qDv++y8aCu03KdAWRrhEIw/rBDaHMjITMazAX9
G27+BPl5l7kZs9R2DSguty0LBGsB0zts7lxZx6TL3cPZP95d+y74H+c6DED/M4PGyNCZkd8LqTCS
TsnPOttgjlwzEZo0fJ2FuTi5NUYHwMuQ60IuthAzD5uKYuXk02MgnUj+nbiLz4Z736uS2/JVAPiC
mE7CTyB9B8rtwx2E+hQOy3d9jOpUCR8wB/xTtgAPpE4/edvfyBDbMtaG7ZDDjbE9U1vYCF0Yde/k
H3h3W965VSNmGNF3ieLZp5Rj2PjvBWjslECSsig3ngzy2ZPV0qTiLzoEdKCMPrCNzYDlfdp8s0H8
RlgHULihpKXs0If9vLX7dEbhaU1P+LINB+/tp8TQqTR7qQR8usFc5LbjLJziOvywZPkIPnAh2Yl9
PhM1+ibl/MVQ9sxCe7ktBav9Y88K1grzxclVkFwgZ/VXEUKOecAguO9+/KugM5WOaffgMf4a3Ezn
6H9EndeS4ki3hZ+ICDziFnmHkBD2hii89/7p/2/Rc+JMxfT0dBcUkjJ3brMMRrh180ZLsnvEYJZJ
/YADg25IZ724lUwgnxuLMY7BvPQe1z3QHBwAGWAFCiofC2Z/vUT8FugkGEpmlhYi7sa02OIQ+Pg/
6FUDDC4urhpH3m1cr6IGLxLWdoPfMXKAYN0rTDs5V85/ILDsHQln65YcHFw5d4Q5JktHDsQ9cNOb
VyOwDpMkd5ohUDQGJ3/U9K0K7ObJ33prX+jS5RwkzBRWznJeB6iSlTrz6rjSLY/PwzWNGD5IcnfK
7dWg/m0xe6Vnj88vZzwhETuzHSSAZWMI+Q3aiuZ+W3MzKNNSbYWxwhnlgdI2tTcauEeTDMOHP5ok
CjUaeg+zP58g/qhhxoRT7TZAjZs8Fg8G98Ofuu+qtQYuydu9cKQO0w3ppGk4XfomJKrd3/pa2xvn
ATygt29j7avhOkcpfWHyjgrJC53iIq4aV8cCTOBV20tAwN/OkQQZOAZzZM4HwDUcFimMO8Z1jOJ5
w2M8AXTNFyrv2fVucX6xeiUiotrEsHn0FSqE8Tkt2XeGLgDjzfAB3+ochZ7JIqull4hpa8Gac2Z5
1AW8Ml+7h6l44cz4Pcy9dMqRyIrRzgSkzls8eBSP1vBqwZQUU/cOWj0qDSnaABEK/wm4IirOBqg7
S5GVOHZCbwKtOn9Rp+OEaqd3HTxP1nEKGwMdAwkcdg8/8Sg0z9QRfAI3HNn7gAkz4AUTX9GrXehN
nI3pMg8ZVV6WomsBlCFTWgI/82v9FYPHAonou/3JDdrO5L3tfbvhngUVZK+BIkIfphDVrEpHSWzB
X6s3NSyvQYoDKbhSzEjVXyjya9or4YhbQ+VyUM85kcp+mSEBKaWQXaRlVoMOcVoCUn7/KfW55OQ3
pzxnih+u0bi7elvJ+12nIv0jbWlnHWYGbSN6jTA/7jwH4MwRSXmS2N2chr4TzYETEhfFt1sws44L
rpZZyP0MpOMzFAQZwkjhr9RGRpblyrpbPoaP4cZ/o5SOui8WW+ZnWEtB7tEoG56G35PNlJe+C3tS
HdiSe3NK6c2p2edQSlrQzZ0nl8UJHSKP9sL7j9MXTacS4i54GpXcXfSkEdbdvVo0bF+v7o4hdVJL
1+0arXS7EVT6tw7gAE9AjzO6gGvrzRE1e4Eukb8UcpDVpA6NNlr31/0nupDDt2mUo0kCfLMAgxy7
8ogoQtNuxrQSnNe67jyiM1iUJmFfEKHVrLkwQjxRGZPTdKFRbX1jDIK7qkEBjoO6xnEOhPVuDnCV
hbDqgDogvJA3GXaVTIdykckxD7uizH5UYZiJOw+VHh0sTXmOwXsRkAW9Qf4Vxo302F9nRDwHwqZb
nQE8F9QCdI+Vsvx3ZH6UYeRJYZ+2HEG2QuL1phtK3RBV2+EJoGENrQsAGDZ6oOTeWNyb9E01X2L7
KGcrJczfx6qHUos5x3ojKvx9SL//BU1Pb4XdVas47XKRh+TpUkqAVjSDtMkP3jk9e6BPVxhXu+el
nOuh/zg3X8NhlZAlOu5fJdIlxBurkBohAphnW0jiZqoLuw2pMO92C0hV0eBMLoF/8dLlv4O70jEy
sNhILHF/xFthRsu31+xIblNQeJxm+hoel5Ftpkx5oeU0om9ytk6UkRasyOGT1s6X/hBa6GGJeBho
Jsz1eIrzlD6RgtMrpH8Bsm3zZMpZSSdIm6hOuULFHK46MC6EBAL479se6M05UbMc3t27yWPCJmuA
EufsTn3drXZZYsUhmJAa0GnDUVmhaUM0ApbUQxb5ATvraQ4i0+wqyahwd0vJJxVR/hMY8REaCnMX
cUDrF+fjyh6FwaQ5otUU0fRYUW4v5/3aXZIXT1SB9IjUZNjxZjXSgTKFsgB4aGUzR+AQB/oOVadN
9oEyNv5RI7Wv9oCsHtiFjOyB6zbshTuKbGBHfx9AhNRpFRvYd7cKyAbkZPv+x0pcfogvFws8fGT/
Baai1BH814Tn+7CqZIGdTilosNV5wPeAw40Utx4NismABRC8oqIDRkC2JKDPwQFByBkVnL5uPX1x
dgH4PtAyyzWxsIlBUm3NIXZi4nGk+LqrqaFtkoLCX//QazqnXwP4K2AoKUbYl5eLpUoSDPYf8muc
ZBMzLRRaYPJ7TAlo1ECJvrsfYjPYXmCab9LdqN1TFd+7+Ue4Gsz7Pzyq23CGDYBVp9F46G1S9Ut3
biWr56U2oHy/gsCFxIGjAau02ApGRnKz7IhM6Oz2giIlacUEALS7kZxWswkfkOd3Dv5K/evbKgTn
NnhwFpjHPeMIbY3eMWhPWhAk8FB74YtZ+7+XVUeKTkBM6uyBWwHXCU91XvUbbWmHk4L3GpxecR0+
jG34byx0aH0gOE0HzKrmCONNq2B8nl4VGS9EXuhN/NhDRcCFD7IgCnd+9AnANwI56h5y2vfIprND
eJgCLSJxPppmu+hcyPxucyVydIIYqb2DU7TCX97f/NYS4Y0VJjjl025w8LCjb5wLrDLys6C7JMpA
79o5FI/k/4/oS8/hb4ACHilYw22mQmEHbIxHCyeeqlcPK29uFRkwjTYSQghEZu9oM6AQfJGK8Igm
BqvFsOsZ1eC8NiqNdoOCY80Rr2QaRKDAZAjhGH53I/Bh1YyHUVASi5jO/hPQyAZZCs5a7TbzwG+h
RgJQCI9sM8MkXXMVOWFX5g1LXUtqDsTarnz7E7VrkIQFWi7XGSxlprLtW4DXE21VmrpMAC608hxa
qbTbpZcENmdGsmRIWA3Bv8zItr3m24VCsmINc2BQap97dy4O1QVa2GkT2Y5hMT85FfuIMmrZrTrG
ELO1H2RYrSPUIOGKDDi1NN38dCrtB5yNsNSecELmRf/zDLfLb9qMa2PO29Ps6PEqv4z0Ic58YBek
5YZuLOkTWKSja7SxItu6VhjWY/WXtu786J5Yq70K+Y77BMumpO1AagcwDetkp4r1zjtha367v8s6
TbcxyU339GOArQNgCZ0Jd77armeVM7gtVO+wIjHTk/10OFH6Iagc0lbczNE4SS4vC429bjN6d1TL
Ucp0KNxi0h9n31NjtYB/zpZSUJP9p2UhBNe/2A9SRR6K2F/4wQTNiMi33EaVrkbz1wh5s79/M4iV
h9V3uB29UEN9z4ZSZ9p3NOlEwgpg3WZQiNaxeoLNvGa9z63w0LR4yk8Z9lymtNNCNEGKTAmeVv88
HMbwVZszI2C6IqmaDZo7kpNBUAaGNvrHtKTOYX3EbOxNOqn5ysE7E+IpEoISmZ/0KEhIk0P/yfgW
q6wO2skMQbBwIbZxPyutLyTVdcRyO4TbqOxSvDHHKprjJuo6V0ScnhaQCLHdq6m8sYCL/DQz0rcs
0Kb5BlhJFTmgJusPBIENAbVGO+bu7GkLq7CuJP3yWLzVZF/ij4oZGlr0egKWdsj95HGvEiBFgDqs
HVMaZHYsiBbgGsYPXrOhbueOrUBbnyEc6BSVeBFSs+wSEvuzyT8lOjckEXcelh0y42iv80K3nqqg
Z9vNQRN65bSCJOCX9bGzlnO+z8KyApWvWJAcHLXAuOGwdfJCet7GB6bECUWLG0MNinvV89D1asAi
U6YEFjv5E1gxdS8Dq8visrMVEturKnGx1kY5C+MkFGWBCECrhFy/vboMa2G1iak/RfHZ4NpR+Xij
gHx06mBVECoLsbFDCWhWgNVX9DH8Zejbr8PXQTnaf3ywG2i9SCXprYNMIWRwOe/khNDa1iv+MBIP
rzZxqiCByEk7E3Le/NGAg3/z5k0w5Se0+NsfPExo906v7mYWUPVs4UpXAuGnAb0D8l/HDSzPgcpS
rP9K4y0w7atZAK8DL1HpY9Nfar5SYDJB7b18aG9t6XjTweV9kGV3/nAdnvc4CiUGQgzem3Oaj9Sh
BWcJ2J/akOFbOD+aV/feO9JmNDJkbMbSpkKFyh5TTdUBjdGE4J76t/BMO4pCtQpYs47ACOtWA6yi
u+oP5zJR4DuZrAALXQMrxfIqaubNiCZDXG2D0FKz3RxibBfc2H9PphQnm1235y5kn0xo02PVqraf
oyoN+g/MZdLZS1iaU/9SAyo/+rJr5BrxBONw6q/XKMpe2UBI4NyILxLIBBnH4qlmT8aLA5ifIVX5
6E690bSKoHEZI3sf+v53SlhqZ4MpSdUqsO8w8n61wA+eZ45zY3Gg0Hb3K2BxoCK61+i9th4QDZEA
WXeuiMzs4JhsULVZZXVi8QxKu9RfwEaRoKKRinCNJqD8guKUkwN8mDb5mIL18P33CGQH66uGajJk
l2UZsSaCiMeBLm3BrTXxF28IRKj8oRJ9o0/YGdyXA2bJTybguZ7NJI0T9Bt4rF5AoVELDn7g0bLg
Vv0Eph485YtngMyBXkObDehd3OwYXDF3nsMxRuMfB5uoiDAJLZC/Q/a1rnOjj6HuA34KiRtfzBzF
wp+MDXobvIzeRQXtI3/oDIePP+RCmGUhAvWb4pSiVxuNrs49d8r97fzYKYAcK9EUajeH15ycjer7
nIEP1dD04cNVg/hLq2jrmZ/8MEOAhqz/Fe06xqwZgLpeZw13gMimDaHmNnS/wRoSR8WtpNt265yJ
fUbPnfrIPDgX58xyLwSINrjrsGiJIodydXTJ/yi6ttCo/gopo1v7TTfIbW/oC3yxKX7ydaVarSfN
+BvsMLpKKBeh9l77JCYxMwZ/kux8HE42+fbvaz4mLQyJ2FUoO0FFWsEEqdgk/zdsG2dFICh/WLRW
ai2kggHAqiO7yk+bFqkcYPFRITjA2/hSD42MJmUQjgLkixArgyMJBlkkZSWpdCW4RJPuDq4Ozw0P
ABGh+l+74AJK7G//+MsZI5Nb65XfOi9ft+CW10gajsFrDqnumYrA8plO2uKuLnZM4xCITmDdUy0w
T1twG+jYWKS7W68EgzM+py9mss8ejb93bw02PoMsa75BS4AHUXFB0//Z00AVliRznTtNNxTrgbs4
XTPo1ep8xltXxcSRZ8J0PEXa3H3lFAybfJ1tM4guJMSXzqFT+SNwjXnKPHY44tlpvjKbwcnftkXv
LFpPSPtwJxJ4d0GPbN45p1duDDNl8j9ac1IOIOgpEnEGOUs+GP1buOaknLTBU0xaiTkGkrasdFR+
ATsWW5UFMBGwQsBd2WJb5THNpBqUl1JClogxmwHvdGYx2x6yBP42vZKEWcjbBDsYLajCmHubqn4A
RBWoOXqWlESQVKxLtMqR9p3dfCZB3tkg3pZYKayfJ61HDD96NPhJ30l0bZTx3V0PcOx1sH+i0GLe
B02yKftFu46RYIkuyMrVf+sJNF9KJyTumFw3XGkHwDXkKkoxQAukDBgHO5tkbRc93GuPLjGsMXp5
xxhY0xYHiSl4g/Z3RNvvBfcZUkwxNcY19AgQJUvvHOiUpnT5QYp90cPSyES6h4J8v+kBdKqZOAEV
7zQFehwWaibRkXurxdTb0IXF2Ng9MjmfPp5Oc3TG1N3ax/xcvge8QZd17L1hvY/L08Jo1S1PaWrQ
uH9x7uxdmn82D4BTgEZdwUn7Ma14citI8Igxwv0msuNLQ8QkPv8Bg9x4TKfRxFKyzlnQV+cUJeiD
DozH2mECynzHrhZNY5vW5hPc8hBj/o4u3rXk7KYGaOzO+h1UOs9nehiU+F5s4mA6rDSFq2e1EcdV
IT+R0syfBdBfIo5dcQUJ8KtkxN/jmkAAl0usptcUvQBIApxViw9KmlULJp63wkl4vLIY9XI3nm+z
sdjT/VydLShCLFUG3i6SL85nADwCwt7H6h44guEXMMRl3iEEWw39nJeZzo2eJCeLeCsLsDc8IBRX
XuLyEa3a7+EXtKZEOJfkvUYPGczn6DjbMGnD2Mux0B4NY7Q/tv5m+URQ7Dz8IFiJwS8H4nXTYizY
4Ovwd7XWGIQBn0XipVWHTzYDINWpDA9/hzZ56TpHpqlGzyN92Tgem6uvCVgMRi7sH0aN+1lpAsBw
12bLoOm2zwVb3AA/RHwKHcJZMSC5L6eHZX1c6vYnMAlINOKhFFuEAq8kak5AKUGlQSWXYKw6LpHe
K2McADaC570iU+SjpYhcSbOSjhTNOfCtB2RSjtEaCRqbD4T9NFdFt5iaRVPORws6zJZeNwrXTJI4
7oXPqGcsDyWR0oPQsfgwQ5Sbu2ufpxUAsWFWst3SjgaX0PRJjxqRYbJlKohNh/qEQHLdRhfoiZMw
rUucwnDcJP1o0KT+T1wTpF15/EpL/pq+u7AufauPpJf0FceJ0a/aOAVg1zkrJIcDbXyk+PhuskTv
TCyyd1M0TR/OnKjE6AAQLtB4MmQIKaoVRbkABDu6Tbdu37CBO4YCBBSii7eafqUUWWzDPm8Vf00j
TC0EsiQtpu/HQWRSE9GrpnTb2HWguF6VFTh/EgQJZ1Amzzb7oDEnuyqQMoTcB/Ii/miDc9kAL1LK
M9J5Zqh8B4WQR5PSKeSACsOQUmA4rLT6h/AEjgLHU6olB5wdijonEvatC6toAGAdaSkwrgB2XFpw
6h6GaQolykvT+Y1cXu+8juTdGkKq8AG1eKjgVQG3pqHnqUv6Y21wS2osW6YCJqxvUJ+0Z1s8nzmX
yrug7+3AjaDtL1V05FddADiZsAuGDbMGbo0QRHOswE2vO6ec02yE9wd7xCe5AYpdkxpBQdMsw4SR
QYyi0mVsTYmMQzd9BuEvllt33dPAgVap2EDqm77MPh9HmNqTSDJtNe71STSC4HZxMQxFUib9LMkD
IYZu7cUlhNSZdWYl4NAgt3sVyS/UqZTpVAwgbOVN0KuV/ETv9sIeyQB1zBAiOg63YGW7kz3t2xXy
MVcS7m0Egr2SFLzrDCR3CT95hsB/5XEhNOIzpSY8VTJRgBwfekX2PjLiVX9LU7RGvU3JSReYLgYR
dbiPwIS5G+bw5JKMzlOAFB4NjbdD6keOzYEBsrL6sdedFYTQYRE0X9+IESkNUF3markpvAAcwg+4
freYeqHvkn7S/nxJb5q6km6BDKdlLG8AQYhR1YybbP0SYb85q4BnBzWO7/WhTRpdXAqADwCp30/T
JeXdT4sUBzcziWNgLNE5qiUhakwwbNLNYLKge8OS5yowNkBYCiznffiecd2PJThOtKAQlwPNSQo/
rCLXNeH35WAHDvOab0f1vtF/5xMEN8tooE9cI5CUbnO47ew7zSEX/GTeyPCcIgBywJMDsxpY1/zy
h/Ddp4+xbIA6WIDqID/nHlWGFInpoS+8/TkqYIXwdI6RdodBewWpLlooKsb1+GB5lAn5bEirmtWs
5+hK1pRSVFFLsrvZNmpF0bGgyj8O1eCFRse08IGm4j5/ggKRBSXHuLXxdqE0Ma/+pY2Y6DeagErW
TWwkE/DX4gygUx+pLhgDAEFrSmpZRwAhR+I53gy8krsPxt/CnMurBye2GAtd5CNQ61Y8djaM/CWa
u3Gzlu9Mkww9EqEAqLkbIXqtiCteAvyRkh1kD6K35OjdY3LGu+CgSkqvTqYlXiKbx1YLzRVmIeSP
Bs1PGykbprLOZy7oVr3TbOOUtKYeRsq2gkQQpOrFJ35lD9RiNuYBUGz/7n9BxFIGIQ4x5/B6AEFn
EWBuwvxxQ5n2RZGTNv7yzlYge0J5TOdV2UYoNq0umtMvGSmmLzirIZiO50nL7ZQ+JvXGvTVz6f26
0mivjxiSIZdMm5WCcOsgjr3HHAb7NPgw0HfAQe+BIMuFQd71wutKtOkBTrlivekCNjk6Ad5uWnkJ
nsY1AdfrIf2Padq7+0zqf0Bbwb4hKuWv0ZP9RvsOl3UFtIygILKZ4hLdUTbdtLmmW7+OycAVgeF4
DWw5obqSlqQc7RmbM6E+z3cwXnCcWj79SUDPqSJxPNacxLuFJ/3Y5FmgwCs8731eG1aG+ILzyAVt
p7CF4rHBKkQHCgclUGJhdNn5iFh/oDkRsqyjdcaUKkksEpT+nCWy/PCk1XFqEpcVMdgrk3SVbbJq
oIQO+C9vJOHpCjcHVo/e4cBqEeaPERSFvxlrBSOIaguPO6GJymfkhUccSpCbZH3qv9KIY+XazdYq
3GXY0RMP1IJj3yGVi4v98pYdO/CvJm7VRG1et+2LvL/IMptMd47GGYZDyH1HuzYfKlB0owSnEkA3
u+I8uQUb3lgauQ3mKY2Wbk3+RXFWmH/q7Sty9UX6fv+klHNGxxKARd08kqWAEtk4HoMRB2zNdaQ0
DH69gdqsTHxQuOMHtGM6RoC+8ariU/olEJ+I0/Bc9O+D+hl8MJkw0Qg0qIFBIwytj2L4of+mXUj2
wZMkeoMP1gekoXnqE+dJjWhIkTZ94O2jf0eHk3jxIu8ajoFF//shkpdXQrLP5TXvFFokYGOmgJyc
+PSBXw/OOcV/v5BsFIfX+apNfLkSgApdg8BppHoEEuArOXXC3sceG0TNXfZob45Wuf9k6f29srOz
Io3vl/J394VGOLrMyGGoIV4mp0SPgqwPKWZpXh/9K9H49EcTxWPBELD7laFMafbR2l/7nNUsQ5TX
uSHff6sHH7TVCh+0plMlWu88nDD28+oSg+sSHTzv7mO7nT/gbr3V0hAVCU1MChw1j1VlVJyvVQdN
4jZZlVoIzRm3Qiuu1HqM6yfzQ7/Tu78c8PApceecHALQn0C9aamW+3XWOlYRX7+APkC3FhXjwmA6
jfXYZamWcEBdaZrtJNnO2rxxK3FGmlkSv+cY5Zf+lefvgG0Shg/8HnHiSORAdQSyIH6H5+CyQFhT
jcktqLAeQu2/MIugcJ61Fh0fcg0sg529QxhUzEJ8hYi39+4VRgRMjvhgNx0irsD0MFoJRzVnvO+s
vBpo+DLLlzsQ3dgZ+46WA/ULWqFH/DClAUtXglPk35pEs5llOv0SJcXyKdqcKq4sBBTSqkEBpsoJ
s7ZsxiTnyxRt4AKs27jHEMg7XhUNO/PzhMaxAKx1ZYm5cMUgClmTIPFYmHojSry2Dioyhl+saXh8
ehw/OEH4EywI2ARsBaoP5BxjlayKp/yd6fDOqh7ovvJBmLYQT55zNBe9hncKzl39v7TC5Y9EGq5A
gbT27/8IxyXU59/UuZheXJg2JRXuKPesjt3GZ4wXMqG85GGJ4ShsrxGrpnN8dnI5X91aCYn9w839
hQ+vSywGzl/vnWMkWOEwEMML+0FazpwbjN2+DD8so8NRE19i6AruJUZklT+TFQD2m5Y4Lkjru+sE
nhjOKRYnQIjSFwKuTXzOOS5l0MBZG5zG1y4qp2dIur1DwBd7gMBPzGRCMazQulag/aeiLw3uMlt0
2uDBa7OVibT6FdQ5wVuPgYTtiSFvnv87ybkreqAZ0qy0MgCHZPinZlp+pRCCzw+kKMTynbH7m+Mc
NsnPjkuyGfSReCYQxnBjyUFMM8jgTCRjI9NjJtHKWbc57BIUZdhBHAMsAruO8ax+naKtbepV0tgW
QUjX8FPcNsWG4Ry1iTDexlP40iWMp1Ms/fhvHo+1zMfo8vMroZXeG2ti3eEKh2NKtyE6zVplNLN0
A+wxhqhFc8hfh8Pxz89WcZlloc1A+vq1Ep4vdd54iset2Fx87t/94QIQAIOptmLLABxiXrB1cpyU
2fZiNmrFcu18uzwLuFAuN0+YDfH3vCUv//+vPEclO/eTPBcFlivf2b+fwd7eBXmWw5VjaREP+Nl+
9p9trZ39e0zYGRIn+DA4K9g1j8RCMcHJWeS/J8hPnjpf8hF9u5PnudaO/BFWAQ/TXZPQ6G/4vR5t
zrviRksfhA0rP6DfB1HiJd+e36fGhsdP/u/DL/Si//640dZbZz4u1Lya9bKYZXTY+NB5EnMBH6yD
f7el9PtkPOgpN0X3TmTCtcVGgNWDDTo2J3CmCIMMauQYx9LC5OJHTXqjLZezgKaEx997EY+JmLrS
vXVPdgxsRFaiv37ilVw7tyHZO/nBO5Dq4bLh4ARwIwYQtaMpTLHg0+dJaxVpLeFANx4rnUCMv/xb
IXJyIWHUstCuefqSJb/zq17A+cIeYsEME5rvTuzEw1+bw6CItdDeK5I50zwZgz+Lx3FCYJIxZZPD
+sW5OW6QgNc4BeQxBoZv0gOgQp0tyr6AdJSnfeYjNO7MFXr8Z6gbTU6IS0B1DhNuFZziZgZyeTCJ
LlB24UUwDIiLdKg6q96XvglT9thgVuPeIIu2K9l+WuxU2MRCDL86DbuWGXlt1bp6lXgL48L/plXr
jM8HQoOEf3rHXv2FqiA/hOlUXrBbq96qV+68YML0ruHkmdK3BB0GH7fC5Id8j7gEm7ezW8ANdYp/
CnurwBg1+NlXkAilMZC68D6l7VkflUq2xAvfqNu1nlM5L1Y8PdMDYvgLpeHGyM+xOVwcB/JYzqv2
py0qGALQ1iSfRJjROs/gHtRisLTuDLqpPDigR8MgG4bkwUCGH4FGG2g2nZlSFqI97RRNKukHmLQb
KArIW9iMilMN55p/MLJH8TTWTiJr0ZZF8ddWtiRioIwQqFHJUqHVMG+mcubBEVn0MI1UeanWETRO
vBiKpOo1cgnWH9teceZjUjVpl+EFCSHSHEVAoBgv2feg8Hf0DpHRxcQWOrE0de6e0WEn+LoN64Tf
wz4pYEyOZ1ay6u0H8mM0RjsmyvAX0ejG9Z5zgm/JcLKEoXkwDygLXDB3OcUYwO+TQ3rLkPTxH+0G
2Qi8xHTNNR+8L5YdXBSU1TvOd24zfLUv2SXbYfbUCM/OEyOOGnRJHSbkWt5keblxeG47uhnjB7xU
MVZ1r+chDRHvA5egL28SneZa5jpgNKgXGAm1d5JuQnI1ZWYvk4pJrLyn6r7Jw998D8ZAxvhMXv3B
uwN6rLNLj114oINjF/Fxa2+dsV5QqaC3rXDu77BPolSl0Nu0a8MzezZ4LdXCLgYaTm2Abb/Ep28k
VbJVkldJ2tNrKP4JeY/LC5LK7VO/NNy0cUjd/EHGSp5D2gbNbiXR6aEGH5SpDy2Rq0OnVSgRwXV5
K4oHcGvgPFLaeVoUYnLB0mYFsFhYQTpltKIKHG7KqwhI9g2KJXEN8Uvkk9BAnjYQJ23f2GzksfZ9
7ZwhmDMHhuN0ZTeXISCtev/cvl7gTHC33E+RTRdbgC1vzJ/yLy61sZbdcRbX7As6zpAVIRzwDY22
YZXaV2xEG+2V22wXgFNWMmL24j2Fo47sQmZAnmQJeWBbn4NJhyEEpW3wDcE5AX/llB/tXv6WI2aR
ua7N8AWGRleF3lI6a4iIOWdGNEFg/0WR60ONEvpBhwqJTAtOLKnMwZ4mHK66J6twrKREHtRV4u6U
ROuC7LzEJK4wPNgfZJT/HBO0s2gt/zxtysRR6S8XA7VObktIyqnkFHk0NjNZytcxNF/xyunOHn1k
grm2khkfEQpjwkI5gDQkJPGqeAUeDUO+zWGDF2yn3hEt3fcdDM2i2LH83Pdd30UW2HI7LtmPzwH8
79yS15sqf52EC+Irs5rroMD2W9mPhZ9Pb+a4zLi0I2c4yZ4SViALcRIRztRCwEMbDT4lb7KeVZJ3
c5808wgL0xcT9qL9QDPxae64MYyIvyGLn4Tz12rBaBb7NzKjTUhao8J3Fx/R1+ZPj86JmuRg5z4Z
2gamNXJZrovfiCPPTiIUPAfBPlM1bsDM2rpyJ0vyMcfjt/UM4f6rdiwCYjiA+DzQab/T6y51V1//
FZzYdATRWrfofrvAUOrxZFyvtdYsP5emYmmGBTO1ZoGtgKQA4qYgIImYaT1tgupodu+z6wyEJboD
97v7Te7D/o3+YopdZEwKHn16RbCAQI+6n965e4thS3NvPLRSEPo/xRKIaGbQmyO8zcwd/04ctkl4
HzwH6ERwgsAFxxHB6GAMYb8oTSCX7Pyb8xpBNIFqwfZ6jErtun/VAwDkhreA95lfvbt3D6GiOxdz
sZixEbgVmxYYPmCbbgbnhrpaYW3XBvbgwo+0cZ9j4mhtGdIALf+tNdlKQWPfwHxVfouyA4telQor
+Ylsya31cqeKhDh40O55EDdgrgI7bdExbJcsSNHyXcUtNfvYVO90Kln/Jx0aNHRK+Zc698WEeA6R
ennOfz5JQhsw9FjVW7H0BOjoyj0DRQhX5qsrgKJVd/XXSNTzHUNa6X6T4wz1h+gYSerj6pzp94OD
a+aNCEjRDzNVgH61jdC475apbjg/wmc46SBvifmXfCquA/Iz5zo9ULCcFju6/CMgNRNAWcS1hofo
S+0GKupCTHbgMHD1G1TICQ9/QgtASu1Lr8Eht8RiS3zjRvJYyuOPT7/52/Q3/e1G6OLrcLVkTlHJ
1z4aStWU42DFLLZbSt4ImsQlv5x9Oyc4rZh+YGPAHV+yiuhD9hBSiu5Dmro0t6opI64vTgATRBp+
HZOUfitZFTkBboV4TL1cCOHhg9wfuj0DZhS6Ee3wyIWeEBAIu81rWMm20w9tfRbWZ1SfT/JzWMvK
nSrxQsvynFyYkg6KCzzBEWQXHzTEUpGtD35ooSJRHSmpFtSxW6flSWYTYAtFRMhmxIHWKpunYaiO
xjbHKoI2DYcKR4dBr3Y9f9LWe9PNY5+3EWigV6s88+qvMpQM6NAOS0PMdJEJ7zYSTdu2vsBhbM+1
X/BuNuQJxh3hHK4xolT4jEO4jR64lWrAw6DFFy4cgmHnXArhGNZGE3s+B+N1wtJ0HYFutNX9/0lO
AVO0v/ML2V3n2wUsjQWqxrUAQ1eM1ubzkM4flbfOSuzACNqkYcEWX0DmC5yj+2gSqy+thQB3JdJX
+dhR7JYFWpnM4oSAwHkuKy3dNtqonBhqaFBzhxTA2FLq4DyklMrcUPymXX2n2qn0NOsmdtRTqpRO
E5jrPbg5jNrjJ1DyG3Qk0Ly4VLRo4+5bRGAqkyJbv27he+26koBBBpQ/R6MCjdTdzyrz3dKD3HJy
ZMBqi9RN5PmDxQ9XW36RWNHptk9C2VZH17Axwcb0Pt3Fa6vEPidTJ/spxroITE45YtdW4k4QqgDg
fyXXozfywUCaqXmIIgr+2r4R7XQOkwAxJWQOQmm1yGYgcRktb374jxK46SoXINKSlCjFgcZexJkJ
rQwboE0aAQABMm6rPMOpAZPr2cbXK6RNj/ivXwDOsqL5tbzBr3hQp6PAYfJy4wd4xsx6pwzbmY5z
x2250ICj2rgy/nIKfgOohfxEvuMQr2hggMP5HfH0imh9IOFhbcHwI22Dg9uAbLH9aUs54NVWoT6O
LVoLzC8uPyG52CHZRoDctW35kRf6cAUJm0k5VXdZ3qYxC5SEmgoZkWQ11jgUON547is+YccO6oM9
fP1dp0cLjg/WySg13Shq/1WjvwdwFDRXkR0BXw8ZJ0Ks0XkHZ1A+e3pxmjixIEUTlcwVP2C2hb2J
kD4aKR8cneRWj/AUkkzqjSh5q9MDVXbL7mOfIdEETAr3TzJIaN+5KtctJ/mJ52dYtUNLyRqNQNYI
BzEyKAvuG+Y31uMIT2ZB8EumxAeM+cgFZYa7tT6LQzCd/utwSN9EsxJpqOstOZ5IUBD1OPCWQG/I
h7+txW1U7L6p0w5mDhQLfR73gWm1GucMMwfSOX15TBrDYRjHCdkDJ6I6XnQFEnoLDtAJkBcQGpcA
BIWDAXNsfRDclA48w77PihgA2Dn8kO5q6gzgnuwBi9C+TLwZwmGZITkcd82AtwzqDybx7y9EV1vj
2qRRPhBCA+miMvFA1nd3Ou2yZipgHY7Im11kVq94QJyIZEZCPpDVe2CowfJNel/mW1frQ60GU9gh
OBG66vCHt9iXFBxED6jkQH4CCH61XlDhDVsKosDZsICQqA9Y6q7EdZEZgFKM38nH1SWdwt3gFDby
CUj2rXsL9SUwhlRwgbDED2+Sca6DI39T4iMx1JgbAkYStX5xkbOzjjWiPpGgiPudYzRNpBEZZQeP
BhGzQutfHXYhcL8/B1sgNvuomoKPduqIp2j1QakhEQLwuo6Ow6ILhBbUqmIuxYUXCuRwpxlVSZ7g
c1Gzdik2AEpLkER3Ha3yVp0WvRK2GwNxi/m3NQcF4KhrQCTmtSJT6+/1f+Gw2N5Hfebwdr2H3pl4
09TC8xR5TpUxSI6ZPGnCNy8kbplkcb8C6Zd/oDqx9RGV4i2tEOExABwtfBFOdn9oobau7tg4FrWO
R3oV85yXovHF7gB7q+mQRj3qtVFf4vjDkKUJ4lnFsc65qVpsdOlAQXZU/DV/OTo8JHEfBcyQjBsr
g5WkAYM69gaznfUc0DQTq4lLNAqrfXqZ9OnGQ037LctBaqphumTdv+ajUjPl7ARxrKr3dI7kMjjN
H3Si1Caf0jo/d0lwiV78+ptqlkJyz/Fth806qkfYrSBv9ZtoFU2k+aifhsAjX33q3+iZkJ+j8ENk
pVnFx9AhSItPG7ZJqIY3Z70HW+UErZxUtUBXl0OGrgw+vj3mlfZ9cA9LxDAOFXpcbH0VIydCxJsB
xMFGXbWLuo1F/kseJqG0WrvsCztGBtGTDu/OnYCuo5As5xUKPWnycgNm5QeMJc69M8CzBamLqK5z
OpE0LBVyMR9r2CuOCAC3LbSqSUhmxMGos1cpWeBIU7+3o2Rb+maUkt4qRVbIRdaK18825mlYnt8Z
VROhOP8w/OIcSJjyumjPkVKrOUrjIFTnHaQ1KTqyQd6xK+k/Ve1w0lpnpjbYWodr+nMP3rlCEeAw
FcSMbds9jbddbGnDOqIVnSjoIXDRsjl8mjY9jrqP2xhJetuWfrUllqnEWbqG2Ufww+CjYzS7QMyd
OMrRgSxTIywvNthx161/fjmjEWk+v7V7CIsqQ/jAiYcezF2Wky6F04scp484QbcYcBLwNpXozVZ4
EBI0o3xRdxK2R+QhPDU6tiFNSG6R0dnEnZkidcFuwM+poZQJUXgGdlT9GXrRfKqNuSIB2eCt+/X0
TJjvUNc/zRccGfQ3UJJDoLJF1cm7mB35EUSAkZ0L5xNnIoN+CbOJ5XAnaIAxoUsOSOSB4giGOPZ7
VI7vo3qPoAE4ApqDFU+YF2ZvNWpgfa/agMKWTZ2HJiqAjhhnOjcgbTiHLjqSYG+EtkEtTk2uLoAO
cDGPgZHVOg/480cIONAygFZWgVSt4y1fG2fS5lVYTn05JnVEfNk6YPq+I6jlIalixQeHx+kjXJKy
8qsV9k4j9I+X6Fj0/5E5GhIqExqIRAbcFjbQkx4VC1gHRMzY0UspFQo2gcoLqAZBM15uERNYmr70
hS5phSKEYEGHTj62Ory2ca3TGBlt0WkhDXCUTUDo/Jq0ii7Yw5rlfoHYR9AlzjVa0+nRefSY6ZOw
M1PoN4dKvqvgLujg8ebULEGtW0uOlFykCf0Uyps5F5X7TGSDrCfw/x2SHnW3/6TZhQzLEToKTnTw
KYfxk8Dbh2zTuvY+LZjuMBxQLe9Cd+JJcj5xjL11rqWk8i2EDpqw/VE+4lgSK9jgNLryHKUeJLQc
eTdqy4gO/4+l82pSXEuC8C8iAm9e5Q1CSAj7QrRoQNjGu19/v2RuTOzu7EwPyJxTpyozK2smJT+K
Ra+YVZ4cXw0EsSvp+3GZjaTcKNHjX6d64lUUnHUoGBE34nLErBWs0PkWGS2swTR/v9VuD10mRquY
KzRxmGn02/YGUMqiHuLQGb9Q2WKYhzj2QKcdNYBXNlayq0F1vUZ/zSUjnpXJTsmXDUrJf3v46fM7
WTxsWWzFrAjujCVyLssmakg8d/VM9sFn+IPru40fBP+IgkTaOfmT6K2RkHjqiaUnQe1o51DCtGuA
OK139ljznBcdpig/nM2ILhdE9eBFTxtxp1NMZFHnf3wizZDSwjv1G84mPOMuxqhk4M2Nd0EssQtb
kFd+aQOjjPqCObB/6dPVYfVCkVDp7hi+3VE0d2uYiTa66xB1DfSxSpd78ui/BjvxlQHgD9oXZXVX
ZiC2wvKw0YU8olRmPO191FnMxFWI65NVW4WzEvE/gjW28lftg4IOD7T3qs4K6VFGox5iDgRA9uB5
cPddyr6alIfH7K9XRR9FbDE++Iq+IfpbNBB3pOl9TUoVnYwamAsaVtaHtV2mr7KSv1amJCd3PGYp
K0e0KOxGBegEAITixds+oq+ovvmOU3d35tyjUuZBYvLqnNB5IldwAE7BKdbeGR9bpFH4aKAygoWw
6RzK6lFtgAxNo+BpnaMh7qtkXbRIopFYtzy4FVQ783NaPfWZycygJ6vZcF5YPZIQ3QMUXy3zhgtJ
3b61vAb2oKz5Oj5ITqvAOAAXc7v0x6Fdu7ttutOM9tPqFFZ9+KZ5gGi1cy8Iqc72FRuEtfmg0xGn
iUHpMbpRH7et6qb/aESQ+Y1br3L8IkAHjuR6SeM+zWb/mAOuWx0go+bvB8Awm2fl6Yv9/8J6tO0/
PDL9x7gYlNIXnfB0gs7E4u6SWviMGt49atGMyVGHcuA4oFI0b4B5vmOM++68u6AK0FTOBfXUhlxA
IC2wFufBDd5FMzDrqAlh62Bv6E2kdLs6rC9fNYU4vLOZiVoEwK37n8KpZ2BhWyqFUo8zuT54x/Lg
uNgcbvtwUw5vYMogfJKUc7YdOfRx6+/NHXmktjiGrpaM0HrjhRwE5WPa2Lv0teoYXO45hpgqrPMQ
uasuu+2L4u2IgW4+yVLwOJ3Wt+7tBhKE8V7Fy+YwK9PXx4KDGF4jnv+W47wzvqDJJ1K/l1RLiBpw
r/7mY2REVNGNnvg/lcuFdaJvpcdVMOP+RwidLgtPkwNBBTcPqrhKghVT994tGE7EaIK1TxN5+jDI
PuZW/beFUr4WVS5M3DEYvHo1lrzYIegh2KDpLvpU+OsIR1kQnjp3A12NOQ9jXeeMs68un0Md22vK
KFI0no99n27MWqRpGwd/vBiP6QXBYG/Tp8PjpxL0b8YYpBWPnmmd8kxJJhfyMmBNiS0No1J8Kznq
U5T+eGIdCeirDUZk6CPcCscN7rZgqP3N8JTfxjBaU/lkCk5DiPDmSOoLt58729WYyGum/wpCpAOk
N8oRQfxFFDGrjs97JR8AgabF5y5b9ietYz6GZg10Y6wqGD+HnbsgkXo645P3StfdGpUvc9N+zk+j
hPvYgnZQ59C9WgJNSsu1ux237AOrBtC/u6j6jHuYZ82MFfzpGXYAH+rarh+D5cFwrVlf81/lqG1M
kfhU+4Hgh17pE6+wSvqqHPfdZzz0pPTTiC64ZtTSubOnodmweX5/iJUqDAKZxySjWCSNbjYzhi52
0Xvg/rUXjEFPCf4Y9MwvPh5Iv9Cwl9V+M0OA4a9UHduMMAUbc7fpwDv6av5CVvqGj1MlwjrEYzPP
nVzSBx+6GlIPt9kY/FU2uWgB7AdqAxyyrap9izMq5TwmjyVtYVoQp/5aw6wRmwQ0IlAtKbDdV4CQ
VMBglHWacpFzkk68KXDgOchxZLBFUwU2vU01iwGMvskzmigYarhORgdPYrUHCq4PwZG+Kwt/BVro
hrWYvjWrQTLlAgl3ETXIKItuAmLziCpNw+VGBXflHZC7Y3J78e6cENzFzNK9SuMhPUMzgjsGdM1Y
kjtejRAere+U6JF9UQgR/U1f0NqrbUDckLu71+hIrxvbM9glhVMZt+ZWJa+Ef9GR1YxdCH/Dp+wx
h71G+/gIOfiX4P/Kn+H9SAml5dsJq0PaQOB2kQxVOESlgGmFEkWiDlAgeeFHb/J/wFAMf7lhZJ2o
ESJaD9+VuSV+CpNlzANcfE3cMQbBGIDQTrsZsqG/iMqzP6ZWOQJPIc0KugBVdCczkpn5wBYd9G49
flywxHoxn+0qK4JFCwOuihwyrB+8McCIqt5tZ3x9VMy2JzuVMyYAgG746RhMF8EaMqjxLw7+Eb3n
vcea4dKXfAGBAGfAKX/H7NFBx7138QdpDhokH9L3l8kkb2pIwEp81aZ2qA5f3SNsDlEzrRCryoOH
Kf84LsaGpoNjYkp6hHBQJf2+C0YwCZO5DUoL4D0IyWUpyt+M7v0CC2wsDnHRBSrRv824XBpSC54m
6BH1mTgMF2MvhrvQd/TXxSyA5wQQ+MQf6YNlnXMxepDPmH9hatO23LR/d3wYYQbUR6AILG8WeQ+4
HuAJRSN7ZLZFIVhzJK9t41v+Yceh0mq7DXCeFu7eBlnEBlVkNP+KEVmAf1zsC6TksZDaef0DRrxe
yZlRNs2CdsTuiQDmvyGCBPKUaH/RzAMYCTLKREUdppEDgVIN+s0l1S91wxK7TOalncEWPWCD34f8
wDVUsQJTYJV7/ywjJeWnN8xdFfbpZTIJ9uAgMF47/A6TD0y7VgK8/m6Gha3/isBhJN/8P345/27i
5gNxKFlCKc2TEanfgB8EnZCaEp1aqkATVW0y+r3fWPyLIlLQXaAzoX1ywNzqqkytyJsLyl+kTEDd
njgikpjH+rEkaJiRpUnXfeDzEGDBiP9TsaFL+upheUYUICCRIpblKSCtqEPpnOXfLxHiwoafgOhT
Wqgm4PHHmM8JRITzBdmu9jEe46g4YqgDTUweAzhhL76bCtwh4PgkEAgsvCdoGElogXZOvpCbHFDE
jyN+2zS4IwQyZwPJ5hOxtNp/Kg7imDe4FqJNCKwI1CmkrZn3UtDlu7sZo6YsGLELoO1CbSuqhKiD
JufR96op/XhzAIzqjrKsfXZIq6Y+KiI7dqKTj17tnl7N2H+E0v3802KA1AgNzUWKIv/h8M3ARv7c
FD7WTt060a7eZyfA/UUZM9RT4TEcZlB7fqp/BEHFP6T2DjthBx2k4iaFAv+do9fQ30qY1LZK0N7o
27C7bBqv1YuCnsdZMzac1EX8ITIekl2wm/0lLX5/RWlM73SLDiYg1zbCOskrSZxDnhnufVL1tJg7
3PB/ZbJTT8mdOH6dES3t5hOimviNNhKcjdXohSPu3ycn1bHq+jMpwGGF4ZM7ABkd+/1IlYdLoi+V
eWHOXigaZnO0s+Wfc+/UX4dOlrqtHgevYcv7hE/FhBXHGM53QqvmCSYJxit8IS53rx+je4N62C2R
lLQRpqx9GR5ebMEjTYMEzO6Nu33CsDK/GnPn/yJwaStG5aqyGEbrCqn1ZsnPbj5regJRjC0ZS342
i9DoR8xs5xB6eZ1U/5s54GroI9ByazOsiSgvCC8mJTQm3AeiHEid9BYS2QpLyPnsSXvFq8sLgjLw
s+0AsasD626wOHe9+NYXY4ac2+9IVTjL/lxQQAfZko9e5CygUXTaAxZA1gPXFmbY37q+0aHAov2B
vg46zGgiCV709HyZ87CMaYs30Ogu4gUDqVT2FnW6LNXRzhyrMEwAxCk1gG0x1+UUr3Kon3xtjHWq
KqqxuNAIBcZZBvYQ/C0ybC0gWLU09bzDlmXMAHJ2HeJfQIIeS1YmjH5W6vEcCpOIwvxAHvlyybGH
0VEPl1hjiRALiqBXSkm6OV54XM/lbXCelViMm0Rw4h5tXMtDWrEJcxwnsMKoUDZ2oByBW3m+H5Ds
+c9o36XFqYoP7g4ehDiK5qxMkH6s7dua1ORkVaMLCAd7mzMiIrRUclSKRyrajdEWjktGo2DRQuv/
Tw+0h2tVIV5n7MYXWVEQExuAtTpPHmdwggh+bGV741FvH6f3dBNmwIAsZToXqBa2E8k+bwzV/iWN
oE5nAMine/OvNGgYJ4A3cjg81MW0cbhyOP+pdPlqGKXnohpEdNplsJT/7D0GHI0Ita9ldvp+qukG
h1RhjgYMVsYMFT157D35ftjaRlgAsxMfRdBtXMlkJNsiLIjHzWeCoHX8FRIdSaIyn1UB+ZnFzD1K
+E8Tk0G9Ksa2zBSVS/dMVuHrptsrTspUD0rs96NG6+W2yoEfJuEv/ngDFpWzN5Nf9IB3mz7DtUor
tiO7njtER8mlarGsae5hh3GGrD00u3mFN0mPzMv74CC6dBu2u1420vQYkksxLcO+wETu3CN9ZLoz
ixJVeR9YJIw1sk6fXcRnKJjRXgM9Xh2i/V2TIsPse8h/EGigQkNolIPWbpwKDW5TxaWOqYyrwIE4
aQ01KHRWSRaLlGtNDXq2q5Ntb5Mpr+/JLvinMWx7JwyiIFzexqBh1sGoNWa0j8BZ/6NE5e00J/TU
k7+AS2PLCFFI8caEXeZoX7tTCD4Mwaga6IbHUAFc1t2O1lQLDO+za1HnaLWZNOXX6eCpuKXkaWHU
ZVYYr/gYTT9mq4G90923fwC9//B2encM0qDTuGQuKMGDBdZ/TevkUT+SklJ/yknv72j2pbWSIDJs
I8yy+zCxc08iV55jj3/2ChbK45z8betsPIWf7hNBjd2+0kGzpv0As9yQ/EnKnbABrJcRNeBdyHMK
W4Y28rDBREfMuV/lwP+zK/02iJD2HBuOFE9M8jptTP7wsPakcqj+S0OM+lDy12afLM44UhLOealZ
TjOPU7GiItN8pxVtr8bOV/77cOXly1H0Z9NRR6pQHYVWEgy2HrAz8Fy0Cq79F9Gl8IYbBxNH9WKo
2WJnv6Odl5+yGW3yqIhoOTQPXBYA5ho/xivjBsuLUrIfUaRhffgA62PqZFjrb21o7Hu8G5yG2yGn
3ItWOJqGfYqOU9sopTvbQXJIKoHwvNOLcawj8Xqz0WLyT87sNMsiDzoDlPL3lyklMqFIhni9J5N5
oNznN8EFvIlI3jjSlq88gqYKgjPKTRoGJihyEZ8wHFh46ccp+jxRdts/xUI0yzd8xbybPqwcpReV
Oinvd8BIw7Ck6f0zWyJu0PZzhqPVIK5xFEvfrt2DIIDmJxpmEHfGOWJL2IZ8wpMtu5OITYUqs+1v
lsRo03WvzqJFEta0+hQQqmkZicFBRX5Fwbk2ACjReZKn/T0Nt6E3TpzVsSWdKlkWPZBI2GR2j5Cr
9iWVNPYijqx38qX9EMKRKJH24Dc83v5A66tukv6aM3M26QzqLBm6xCqkDDp4r4wS4DCYKPH5BybL
cOUZtGc3pznkWNqNJtTL5EKWj+exCKqMUo+JQttv+L2jw6iwyks00pAd7rO2O09IBBaS6ola5Ipn
lBGScKAF9HSSKSLndbPFh4Lfs0Sv3P+uodRSN1oNqHRgTTMYi7WXtxjb8NVCMR9B9UcpvnCE14N5
AqR5Z5wSjBzFfjk4XmlifAJys4VQYqKJkhOYn4zCNf1ir8kEza3vjtnry6WfI8jmFT3ZA+VkEs38
OAXMQQXil4b9vuGmsc9Tp1lITWv0jf1weMMdo/OcxFWby9jh5qJH1iD7+tuY7QNpx/3q3GiL+z7J
HzVlihw9/NQ0qeqfou5tWpAU32UokBqNq1lRolF258MtAjtKJnaHxfQdUh+6KrulCHxQ9CrGz7Ai
czO5Mt6QA+QTVaN69GevVx1vdOxS6Ev6fIR9Lvw5Y9Te8O7iM0q0iNOaTDt6bQpxDH1M3OgMcD93
C8REVgOCvwsf/YCbgpCpcurUBvoo4GbpXLFb6tCYbUWkbwBSdhT7qJB77a2BSk/lO1zn2maR5jgt
jC8DVofTXG3SCh3h2EB45S41sszBi6CEd+ydYM9cBnwh2ul+SToq9P53x6Dbndk1etdsjvtcgMkl
FRqe0TGuY1h+3GaFcc5qeKHspprU8AwxJb6Yw+nb6QVN7xk3TP6Jy5jPtYnFSNl5aDa2feHEuSIH
djRitoe7Xw1nFkq+3xElioo1YSR2cg3veY1nBwNhDHGYvWA4JSsr8Yk/BXMpPNK9jr9xdo4Gfu8b
BpYN6EucOZ/IVGR5eWKNSGSdHnwN35aFEehYw7Wnwx/dO/MB+8+b4Q3u8Z/TxgGUT8WDxlg94FQG
L+bZWsxlG3T6+LwzdmIwkH3mpcHIBEaaThEpkagHAX+0fJbk2OLR/kcjuTm4BPpaLGn4sEtit41+
K0IJU7Gb/Ai/vNJ0nsrad/Q0iVxkOG/ibIcVpf0pucYblIrJojLFRfsD42WfIcaFlqkB5p4ALzgP
clm1RMJ0UPtFM9rG6UV4QQyQfMyupoVwABaWUZb41ZyYRU6+Yt3M08Vk6vqSfHlaBIyYc+WeXMLL
axCASXSnuJj8+ZvsBWthvWVMZfHw38YmvuHOcuOQwnwQV7E9FnwqHQUKSIh2xagBuvMCMetUU5Aw
mLw9FspvYnS3cBMUazYllWYYW03nh4fydl6AiBfcy6uDOyO9RIv/+fW9M+39BEekFR97zXTdwsNk
K2s71/6BfYPRFzC6EBRMfvDVNfog5AuqqHJW7WJEw4Vyv2dYgi21AOSqxXEIz/vTDpvO9++ZcY0R
t2Zh8Kaw4hr8/ARDplnztmVQ8xyX/M1glTDAc0TBSFHyFU40KEHCJ8LZpwkOVKPP/wRhiuEBpgRY
GDADD4pOg4svjE4LJN1hSTk9pi9azNssO09KNUBcIWMMep8GwU+V+SYSRN1g5VjdzKIpYRnTXvOs
NQ4G3pZmefJc/lg67rJ3xGkVP8+mewI3dLhRMoejgRmbqFsOUNwceDSU8MJqqOnlXPhmZzBbSDM8
285ndM+w07yqSsGzdR6yKTsusNOAj+cLEgwfpMWkmKgyfqHutmfXoOZj4OwfKDTDsxNcr3yYXHVq
bGTeIZDdJT306w5Gms6NbGMfVBl7fNQodJwcmuHOqtQZqmVuHK3DxpRK9+1W/Hd6h2IYYvYB68v0
nfEJi9LVaKR6k5Z2EmhWr2UysNICilNB7K0KHlaZzc+LtSE1tVMhNwdsuSNDXfFew13RBFSCluCI
its0/M62vIzKEhKtbTAZkpkxJxNCt7CRJYm2vYdMO5bllhxzsR5lGHTNVvioAi5bj9FndOHRD5lr
XXg17KCazExnCQZ4r4KMs5IZY+MRSU3Eu4yJ3SbcilfWSxt4WlAb58bs9AuUaZmrPfOcfghdHEoW
Qe273rhY8LCSv3fxe2KF4nbx9FZveoxIyyKc17nZ7xieoztg7rrH1b9D7h0XOVYNk0Vx4MAPHnva
vRkQ8+ygwMIUZSnW2knIxEBubURSCa4LJdu2w3LK+cFjD+GprW/nBDPYWMs0fsqAA9M+j9d1MtEb
zK5E83u/Et0H5TY2dQggBsMKM91fNLfwdrFfajAd3j7QaPDHjzKmNUDUGBAhVJW7+NBVx3i1K24H
F0VK2eD9HsZtIsGz5rX6xXDeO+d/V7OB5Sjc97Wiv8Ffn0h8WLzxzOKlYyj1cJk4/2bq7hFq/uY2
0fqYBW5VONh3txwntv1jMrb7YoIkIqSCGEcV/gUqReEjI2YjKIVmlRiN33IP/47f+3jdNjCeDoLB
fcyOczw2CV6mEYM6MVQjbGHwcTcZmwiN51AahCvOgJu5Rog1HJydi3mOg7YTYB4dHDhAXhHOW2sp
IG3NqJYf6pIIFB4wweW1trkEKoqn5piwyc+YP+Gqr4MLF2o2jXfccZpxkcsiaPUlnnk1CLC/a65u
g0VfHX9FH2Ug6x2RXGNKBn9cssY5BtHbcfCCqfKusUXxcYdBKAeCygL14P1sfJPmPBLs9gq3YGgk
vjLVqNP9w3Kq5MjJRv1tRVcCYuSgoxH+q3diCJb6QOUmCQkwCsK/L3zeZXytSZpLl4Y1Qiy4GIn3
WDMr3WpUwUzq0ZPuuLOX/BNGSBfA3fGQn+OWX2P/j0rhZmydmTWON5WRVIGFd6uHOHHiDgvHRHut
GZokA58JpHk5uGzQL7cTwPaD4cxmJMo2veeAOXTAP2gDaOGOpKJBzjIo+giIqtfIYARHHxBik3cB
SiRNAR+y2IQOYhbwDYrHkrneTVp/5pT6E5z67evq5dQTan8uZ1Tx2UjrnzdeBWTqznsVjaAAeiHQ
iQSF9WCPQ1sP8TfTyyKARMbnxtieyp22bX6mtRMvRKudwKCVXOqv1OO2ShJJ/s6I/xDf9PE97AH3
ccp6K2ktWDzoYxAXjs5slXUelhMLvcnWxG6T9sV60MStaTK6OUh8OniwJpj+0KfOEB2XXU+CS00R
0x7cl8bsYhtQvDRNoCkCtZYbK+GAN2SToSLiC5SSMp/XDmsxBRlzzCeoUw269uImxW0UjSQ9obyJ
yPQjRlZ7IS4QE4oHAC7QSAOnaoM6BP5ZlHnsUBlbDry0uoyoScibMVpgZfj7vmbzUXybDLk4deFS
cBQlSkx/VyP+URRlxsJPHZ4z1g6j6oqf5Y2iCH4HRFf6ZAhm0s0gG7I4p8D7GVDq5GT96h9WE9lE
382KwSCJXy1mDOHYHU9OEB0k96DjjjqPwXewG8HCAqGgxfXgzYj6maZpQDkE1Aa5hc2d87mQLxsz
dakQdW7XDZuA210UlI5gMFsnrnVnaiScu3R60z1BjyImBvAwSctgOT+Zjh6NPK4a/DwhqeWZ9VOH
jsPbhovY+pi6YOzCT85nlgMc5a5TdTyPRgiCBMhLDStLLNBpoZ4WKm8Vg/gVhcK0WMEC7SY8n8r3
sVKOvANpeiWjPuGnoxf1ZsWESWnKSzzbbcDf+lejxhPhXh2HMoqlE/F4vVFE14ubYc9sTVhhO2OW
Lgx8EqxfXr4TG1w7X/Mc0YOtVPXhz66jCh9AB+1oVPNFIGxxLXub7J2Xhh85DowgCFHqWBEb9bUA
oaQGdt2jwcwDvhxbYXl2yRrBd8kHb4YRIxqVhoyyrYeRlw0xYEAQ2nR+8ULU67nxqnbs78CP67Yc
rtQWqr41oWVtEXZ3O6JDy5mRRSAOCn3UD7lqpDtF9YXcmFXOwu9AKbDyFTVIktccYWHhT9DMcgUO
5+PZs6Iwyv/QptI1RkUFStnFL8D9eMaYlY8Wv4JKg9G4Pjw66hF6/NN+6qstFYKksLK4ZmVHfAMg
TNGkd3SfcduV8hsuDojdOqM6dAk8mZjgwtEXIQYHT3SNnv2zoIILNrYPtYm1OVmlBQirtnYpKl4e
mASqxVx8hpp5kaDEjkNrM9QELey2I6SkhD9sBBS8dwxAOcPlMpCwD9W55TMRbjCA5dzSV9c0M/7n
AaMB74Q5NXsgM3CK76aFxS6JVKNQIGtA7iMvHMZULDcmefct8Ds0t8W0WjF2CEz/aF0GcBCRf13S
4urywVD22Sz3BZcKJy2QSDgZ0ANfwU3yFFOkK9wpvxxuZhaRz1oJAvlNkKbdHrW/YdY9RiWNDbgC
R/jpMmXA5OzlfQlywGXwnRlnU8h5b4VO7izTDz7lZA6mvTdszzZ4HLy0dCwnefc4blvrYce+bq0m
UyLtB3LQtlUH3inRX/TwNkP6Dl1eyJwARwTjaWUOxCH4t4yEOmGG8oJNT6BVnEzHJF1GhSZAGs0w
V1KzWYblgQNFRTjhfYI1vfz99C8V88r0nmYP7MNxAIjoj48PPSp4sCGL7JVmmY/n4KLFuAISRpLZ
7xitRPhkHNdyNR+I5NeY1pQpddgfGa6E0x8rl6dJdOmu02og1JsKMghbjCkJE9V1OlNRHOyxIAQ8
G1X6TAssAORUjX5L6fUAMAGgXSGBU/FuSiju+7BOvmv3DAN53guIke1qheQgK0gwZ1YyMplsAN+4
XZPhqAcbXBCBC5veRhuQ+lkOO0vgu5uj10IixDACJHyMo3rCvoeTQjTLygD4oR+F856f5s/rtu/b
XWANHoyYT8QNxG1rxLpGW2PzPiUQx4UDLhGlT9NwXZbCmlMD+iNbJ5g/DdiVoDN8Ip5FVugNPOid
F9sDnT0nsJWE+otwxMpbdmwILzQoEJcsZH66EMOvQ4yCm3AIeacubIWAT7gh0G+g1u7RcUBjaqg8
3vuejhG0i9tluBhRg15wNnzIjsbbRAIJnZEspw1Y7Y6ORMLTHQQTPJqDmLWes39z3qOk8ZK/52pb
3NlIEohphmH/YF6xj4EQfYJAhjabF0WPag2JsuiPJdCYn+cOfXVO7rN0lxePODu7wlshlrcmvwmx
nzuycGDY2YCQkAB9zloAPCfnDOVJ8PTpPLBahpAwMXOEqD9ALl5tlwwCrQfX0uHriKvS2NxYpR5L
dcapndaNvg8l4qZd6g+TciT1uaPQp1NSnS3INS1cJgw+Aw2Wx+apuyBpG2O5ABBiiTk8ilYccV+i
jHmsEUJn8ly6lwkHBLUIFkvvMSHx0ENS8y0kyJyVNzV4Ai4er4YPIgm9DlNk8LO8BY5oDGFeHi4X
WwuXMIMAqsvoYiZcw9nsSVd0wf3QrQFpD8YC0ZIuja7RReoCT+HTxyYBJBrBNkF5rKXHm8iQhvTT
jwe3haKL/nDw/QWifSIwvikgy3WTRQ3KZPAcHODT7OryckV9ZVIUEDs4b1ahxUOkyI2xqKA/eEFj
KyPFWbUNY+KQkrDmMTYpzOhlsa5vIb6zEF4sOrzT2SZkgE3MEK0ZDQwA9eRpvN4m8YGDyWDjxDzF
cgpAKLGI/H04FiXqJ8g7s5uw91HkzHhgKIN4SqyXtO/zdvYDYgA5dgLCjF42QNdDVsRkYU6YAb4h
SM72IYo5uuS4O9qcsKUchJQr4a4nSNnoghm6oDP+jEaniRB4yG+1jhi8NCdijQoLn8lnhfPIIU1d
E9X7LgcC56Jy4nCiOxHAH5Ou8WN1WHYyWLLcyOn7Ryf1l2m/2zUcMQIlzwJox8R+hEtOlPHqLVxA
aRRn46SubQwJz5yuDhA9F6RGN3DvYG3EiDQcWhYKR6d27MMYuZuIf9XlUGLZ231QJXM85U8efBRT
UpHEsRFSsHZ0PCncPb/bBcfBjr5HFjw7E2s3Mf9KXzgzG6ydKGSgAjAwTpa442rTeOZQ43wQq0S/
ocPxyPRorT7WPn8bqIQdUNnbTNRJCNtbf+bkvF08OODUBVNbJGihxEyEaG4GhmJDEIEwUkb30E+t
7ZzrIUoQPlhGZJ7aFWhzM2xQmNrCznV4ZsoUFPVyXsXS5w2wZGE8aL5RnnCNlL/nRIPMXdpj/gIj
HF4SwI55cbHptcAFKTAD09bOtqcmEiwe24/dRc1J1zunPo+JPyM0RBHBhYuQdoP1oda7/hIKibzH
QqXLlzFV+4Lw19tO8jJdSCJvdWCxMImqPtwJwrchlOiQOCsbDXWEu/aPXg4hiizxxXGLcHAW8rDx
EIwyEi+0FEQvN32MyRaH+QwEnjNm5hOqWFEZe4ITGEMp8k/Wi20yx4jDjpjl5ygbWFwsJhYlT/b7
hgjAPhejn4TsJCyygDcJa4LceE7i9hor0nMw0VQjqbEoc46UK8GL4inmWbP6vqZKwZLgvjGXTEG6
mDZiUB6KyqeDpLslDiUzLZlIgZZGisYPRxHcRjj97lg0sPmHhyjVE7i6hyQ7B083rkJqqEEcCwHt
nAq/ZlhesekiTLQ5pkxUcyxBAg54Mg8CPRDr4kwQmPlLhKgVs38li3XZF9gtEJF9g/V/MsY+Z0bE
xEykMpgP+jyRAR8S8y45NtiePCPyFE4ChzivtSZRAfWDDm85QyngGqkDVh2TG+P4GcUUEOTYLI62
clIkXLwpQomARz4PIQ0RiJMaJyDlGCxUzQziRVicHMz4y3h0LqueVI/FRIII+X7xMUzJaxhocWcs
AGIot85+wN6ML1DJn4uCJT/RnsD1osaa1NTKcJTgBQxiziFEAsF/E4gnJHeOgcTne4qyZKQMeLLl
oJrccqCMgEOmQFqJ7dOLbI6DFNEyPlEtHq9yjhoPRkkZh0QG0U/mnPpELdQyGw/9KlRtNIIuJBVU
YcjgQvpPSRomjGQgSvDAVRvEzsTxt7Sl4+W5Vr0Ugdtdw98Sj5v0JNgPlK+AAK5QJlhETSoIdg3b
wCnRCJshtCksKEc7sNO2SizbHHiBwaxwpJzp1eFzN656pZEjuG8JiWHO27ywo5dyrZ2eqE6eIWfn
vEv+ks37fmOcS9LEebY2ZrdMwly0D8UvfRKU1Fi+0G4gQW49YPFpvUnDRM5LFaq2xAYXyAsVZLvi
TjmGKC3vw5zFZFkrAV2wI2Ago6gK9R5a5AklZqcRpSkeBsSf/gMTdt2JCXkRcIq73BpySP7oRMZf
tdjvXHUq06+UqhEB6qJtsZbLjkFv89mibW3pdvsvPoRCposhCzNg3TKHDBFQogfODKJWs9snpLDB
qYxcVtny5i2Wi7FbmmFcC1dcRn7KsSVxLMp96EE6D178MGkAcyCgJzgy6WRA7kMFKQEutn9Bjch6
cmptbLCJA6hp+nlO6YQXWx5H7YB71pNthazPaCb/M1G4NGt/urOWl59ZdG/Mi240wMgkkKp2dv6p
sfhmeBRo0AYbBrtVym85rrJWA82kLy3keftGtHLg7LV+OQVZ7tEahRF6mF1KC0eNf4+FhaU24At2
nHz3NotwAZm7SLXF61Jf8brmJmAA7JyrBWglKwSaSXTu6btIJIgEF9O0MBhOyoZF/YyFA4pqaS4z
du6ErALMh8bg/uoXso/TmkwpmrADyewGhKeE2E2VIEGS+lGPfTlCNGnDy0EQSP6kFrBy2bHEeJue
TfJ1nDqojvT1HIB1ccasbpxi4nxG4q7MU6AfrVER0rUOd0wTmkURQqqHnUyakjvD4zFL8+4zJB25
LiMESXcIAkSVSPVOBIbqUe+wrzhluWyW7ATAaSaBgpAjjN9Yb5h3pSwCFbJoE+IJxwbkNrJAasSb
kRLhXBoZXZx4SCF3mJK0HE5aNlcFt10syAgDsM4DKF84YP4Pk/BIYi1uoOpGfJjkZ5jgMEeHr65x
3z7urg5vh+uiLKBWDdM4jzE5hDbExoMC1bMOtJ0deSMElIN6noStKIhmh4CRVRSt50jB1snzLPaR
7c3IN8ma1zOqShNjoKcNfhSRNyUa02UkhGDlHKRtsSJP4iEzngF8zYgJqo5fhXGj5tnZnVySUKnY
Sj30cZ6fLtlk7LWUgj+t5H7Ew3Vky8cHksIQ6vj/Ov6wJdMZxNk7eSeE4a/ckAhDvM3z3f/NAawl
tIJui5cOScealCKzGUg5p4KDNx/FafGFcsieHcBMiUwcTrW/IRARf0bpzrYmzbtbIArAjqwmNCm8
hwk6Q+T5FPc0hhP9XmOkV1hyqRUMtLcanFtWI8Y/ZUMbG+iw1AFtjJkZ5ER5qObEkpFL9Lf8Q+gn
VReClMHHo+voTAH/wr9J5V0OLgqxe5htY2KbLSEbngTf0kyOLmpP+srwOV6+awoIIDugGVVXGgL8
j+nOee2c+D36uTkr2Qjq1mn6izaLGOwWaQ9tL4/whdOTIIZGyIuPqMJR1lSoVfCNWnbHpDE2PToa
qHSPZCao4UqPMTNVETgxUBTfQNupYTrDQbIza21mM6UkefA/Q+q8fn8B7CvPSzloUb+qvpmQuDOc
G6ejJVKtfolbVp8TbVWEzcLCvopUp9IjciLbGvM9glN3yQnQ3242jTlG3e2jPT+b7ZXMdt+j52jT
tmjtvtPfMEfD1XuvaiDDBX79H5o0dr0HcMDP0a9NXsj63kYdjcSiwIind+p24iI7j0qDDoO8NP0A
492XU0EHI1ftN5ouGVcxcblHOyMOhRmNQk3rwbRTJmT6deMDHFZLpHPjBmjtll5v59b7N4+mGn8/
t7DXu+VXZgUYG97tyS4Xv9sHnUOln+di+/MmP4QrpXgQnPP+QjoiMeHObBibSFqKNcJCTcKDFoCH
HULyTbtGjZ7vhr1nsGTbq4Nj0rNtSc5wyDRnBLmcxBRqHGjTSXC3WsmFJPJfO87VGpNe80sDMB9y
XiHZPmIkSCf52mViuMmZD7JDVJKKkhfYsTn2FcKUkgM2omf7ZqL02iF6GtL85B6wSAXAkwck75OV
qnVNQgAgiO1WGw0SFriIjvmrrw2uTLhlpsUpTGjS7+Cs3Q3fo1+P8ECHHRv0Nk6/ARc+kZbrr3O3
AFPioyAe2nyCj/9H0+YZWx9MTmz2QvDI/9Ds2eTB5whoVz0vsp9B6qLfbuzaWMzDnJombZKzaAtK
LKnKI5USlyM9YwOAx3IsywgMiOmrqOQy5dPIj3F8xOHEQ0gMAdekfVp0wmrwczKgH1WUySRD/I20
QbuR8GqW5wvf+QqHEektuuDKeK+pWcmJGZN/v93Kar449soT0QiN5O7caR4cT9GmMGFxGKy81W/h
QkpvoSjfxgoayKOw8ji2ILwU+r8FZcjuRWvRSzyTk2Tx9TAB4uzaw+HPjxhmUcqr+k1zlGIkAp6y
KXloQOEwYWuNowZSwvwIH30yN87FvblHe2/f0PLAJEOfXpimIx3Chtl+xXLeu+YaiFk/0J5x14gO
2Q6tlaaVgSul/pgDIq7EV93HzHiEn2IqoccMBu7E3dChtKUBRFymuqU7KCQ60DPyBdH4QnUKv6aF
K7UR3iEy0QiLLn4bizJC2rVb3ANSk9PHORztoklA6FeyhncGhCSiUguByP6z5aXpiSxUXFOZFlkq
Ld6AAiJcAZFP5sgYdtPYXg3AF4TQQI6SYozecCovOj5uvDjQkRkJlv784fCYf0ct5hMxIgOd1RNN
ieatiSZYMzF7xxaCLy4SjdApw78yiRzyde3s+SFIYjjXjnXOC7q7t5EemP4/DMv3EThHl79f8+Fz
m8dm8PSo+Flnkg4xh4F5HTxD/sX0jjxhi9JGM1hXkNMSt6ytNstRbv/6paDBvxRkpD41Bgi5Glfw
gL8UQoe8jir6QdsM/jiYjKtBnckmuJA9nMJv4gdzgy8Fvam6jcGNHzwzkqQB66ksTL0gTCCOGzGC
0us3XDYZx3CnV1n/DpLJfznq5W9gEoSVoylTLzqg/xfqo0LpjvgBLk36WfqNOFVrcquZzciqGvzi
a7QM9rTHi+HStT3QuqlZXAo8IUYIWtlWkJmcLhz9yLxxxtRmONH5T6c9L5D/8MmaWvLr8SBXtOuL
3pEXBIQW6QOQJbyTqv7It0zPGrF7OQpGEoS3Xbkaig4GPMKBwONt/FvYegD6Cmo501KlgkEfS0te
72xu4LxMQSdWDqg8R+c9jW/IGJcpqFANxxIpOQUE6U70q0VWVv/u5LU3U2XcCTW37eXzEaJ16Ihx
McdtwoecTTmB6jnpSTnMUEEzy5PrYI5JDoS+38pR3vPNykCxUSF6y7gQ3T7Z4X4K7MSoA/Ep6Oiv
gCpX1MR4oBZYgtZgGicjy3u5KqkrVtJqmgPZPFQxedrZL+y4KWMrhlqCyVTws6RT2YscpiZiVhZL
BdDisiQ8xmLKBNjACg8ufUQdGtCsNyeetaAvvD2R48LbnZtY/UDn8UpHVlXNXMiqMGnnwZA9dnj6
8uygXm059AU83RcZMc3TKegjuenLqPHTUyySyLprUKIaLyrKL78P30OCfJ18mg395ZDIjTxy0/l/
JJ3XktrqFoSfiCpAxFtlAQIhMjfUiGGESCKJ9PT+GpfP2bbHE0D6tUKvXt2iaeP3o5OkQp26v/sH
a0YDFZzjONwS1Pm+A1pBSh1uIA04pS4YJQGD7yFfWKrJ7crUrFqVHm1K9+8ensPb4DjyVUYx5KW/
ofPXqgMXiVpfoiZMvEK/C3BxITdq+0GhqfCME/+hqy//1BBMg8kPvIZgLGxqxlqSl2qx2kBBmHeK
8EFPCFjHCNljF997fNe9GN8zKqIbQWUL82LWhuxl8qTu95m/zgfjzGnPXrCOeQdSsgpAnZYcFp20
Cqm0YhqCXbSbiK9AcHcZeGtyBDarpwX5EO5ExbXB9aAT3Gj53oxZqdojOjTRWGEEg252wifd2BY4
jHLefPasGNHsYcLtudBaMRmCBqID0qe1izcbE2b0L/eA2l63ivbz6gI5lcT/7rp6JOzuH25BLHpR
hbPKslxC8wd+AoCm3+AL5VPCmuYvw3quFMsV4yyWq9GXMNGyujCkIOuBo5ctygUwYrUnDJ54ZP/8
DncKCFx91veDIA8gYYx/GBSGAf2p9qRDdeB82aNHI43VfRcQhWF7FcawS4e6LKlhEDFtD+k47e7G
6gQ+tsFUiIdcJT8KzU57TsV6WOzpAQBeEy4sZe74hn/CUTWtWouyZvhtMzm7iWaBIXgqB48hDH2/
MtaljyFBzK5Wie53mf3okaETf+K41eLp5TH54zRyu2S4QEOOurG+j/jF2uW62hmyOARQtxFug1p4
kQ8ycRUZLxQfhiWffejDfEuJDEWAlP4DSAMXoDv9jAw+EwNazv+h92Qxh6Sg1c8t+ppEbjpeUUT4
07oK/xbHh+yvbqZTLNDWfE+55LyprfkTwv5uE3lehJ559p5I7l0h6+SOyM4ofXUuygcIIjJd4tmv
Y2KG0A1NFqlaBxMNee4DkHPOvg+TV0Ka1vfH2mdGLqrz5TZX2Fc+DqsXTnmiZaMCpj5+Z8c4RTtE
pdfROfq79bv/4EYlY9qXG42FFghf+H1xTd/fsN6eLxvTBxYQL0wBcOztP+HM41mTtwgXwp9ZRKIK
RXsX8r7sgxBERWZmG1VbXCZDLqKAK51lC80rLd8iq8hx1SooLif2+49+k127J4B0oukkNW8DKpad
h1SwlN2bdcbGnsrsrV3qSyf6APJ4mbTvJo0ioYEawxkrHmofHZMUzaL6SXX64iVX0AG5sPbIZZMO
aYV/5bz1BBbdIyUVJk4Dd8lmQouVZAz2Yh0wiBNW2n0wlZP2l8gUHGL3WqdmOkEkPn4lV/gQ5qCf
cVWbYzusjt3WXx1u1LhCaQTI0t/+7mO5zKBEMn5PAayiiouNikxRrmOD5NzoNN4mJVvZev+lMa3Z
dUuCkDce2Vw2S6rQQKZAmNDKpF7WbjxRVEFrnHboFUDSY8ng3xD4Yr0ueNPi3se6AgIfsHZALb7p
a4MdTgaoM26uLFUu0X3BUQJfCSZkSVu1ApMMeF/cw49dnqZcR2HvHDGrTohPmNI3Nt9PINdm/ulX
r/8atCXmuYsaHd42u9VzvFMg/BD2SBgNdAfFKlmCJQbmgAsiMbW9z2HsJ0YP8DdBpIgR9+AZG6hh
P+NnLNHRJCG06JoDbIA5CZ8i0g3as3eYNjmweUd+BFtFzGrE/HYDTvHVae6q8uFXvYsKQKe2ecZt
d7fjtQv810LYpfMmiX84EFrRVLWEdK/96GUQ0ngvsuxLjk4xZDSFbjcTbeoCjWBZEWzPACILUlGZ
lbLvBqijBm5voalCh3eHa8tLAk9R8ZUPlaNKs6w7uI+0/td0tfknTYOc81AnEqJU7n/Gd6BrxVv5
ZuxVPYAnqCHbwQchMNZ7BqcWY9pfpU5tTbc6u+j2A/WD6/3ArXf+VcADvqf315auSi6u3rKp864y
QNBMQFiI00kaSpqlhI6HOtKrdEmCMnR3duoEpqzXDmzrZqfvmIun2wy9K9nYXKcB9Bb6J0BkpzTZ
/a3ptGcpUHib5lbdbBv4jdgDfIsbtf26OGgsFJuDXUoeLd4cYFeVvC2454ENr06vjmHjr/rX5q3J
okAqeLvfLM7YdHTRI+PhYy4zNvwnxIFDCe/rlBamzZAHQMTLw0fZRAYm2KwWQlNa0TUpOTBRFuKn
3Nk/9qvB6W3fLnbN/gyN5dnZE23XB7Z9w3unUUVTdQcxFtmTxcfL0Pby2pMVLX85MAxE54zwE5em
qdfqVYPtDOBlTJrzSjcA8BYt/j7cT+i+Ue8H/YjButPeyt3QXuJH4N198HUuZpSvX3FjXGbhDrwA
lToAnLZjMELQpd+AHERwaxSwGVgkjLrHOkw6SGnYjKMSZytH956nQu12sDljKEG55KEyN1KZ95XV
twp2qXEQ2HPVkRGCuz7ZEI+deJOHXJQZohgUqtFhxrDiikguunpZ2AqQnO7WwYxBppnDg9pUnGxD
3cidjJHnj1hyQjKH8PskJIwJkQ0TkXgs1fBwKxzDAL97Qp0nHyJ5TrGVJOJbUFcOUBb7y3+WDPYP
GkGaAkiM8NA1t/2ne6TIxL4Acbzo0nK2h/AGzaxi3t9OZbKH4kcTN7w24fwH8cUKmOk9qU7cSn+b
VIOCrUs2HMxrxRo/9gSlMQAMEhTRkTPwwtAmY4OLVP0H+sJOrPves/HTNrnanOwa7Kg6NQqzgZlU
rwjN/Tu4CiAaoI6dn53t1jvSvFrPYfVIgVcb8w6EkeD2AbVhufLq9DxXl74icw8wp7FFdv2hWiKE
f0l7dXqTBKs9UF1uBY+MRzuAcBb3aXDhZ5MSqTj0LVpWBdUvGrCmvaXZhVUM00TrbEwk6INu3wAg
9ZkL1x9xm5Offvd2FYHI931c1OpbeRw1eIwojYlRqcOwgL1tjkqdHgipsUEDr87CpMpohe1Ra/ni
w4TApUyG3jSAlRGqnES7qpUgNoYojA/NUzsQZCY0CCBEAhKxNwPesJMdOjvBOS0AFe5mC/x63LQi
g+zIdjhmVLTlba7tegU2CBoD7RxcoUzXcOTfHnN1qjXvs24Mn5CncB1rsTYuh6i2Sekm5F1aW9rd
49m3n32SFS5plOMC/eHfDHEHCoG+gOWiJuzkIyNkbucs+6lRPfFu4AyzAE9ph7QmIh01L5s+GGhL
kfnTe2BEVnZIAegjHHlv5Yt5B854mfUqxdvvkqFG+WRVR9f9wV2hO2LmpSr1KbXNlDIX8N3kwLq3
+IMez4JP8GJQPJgzqWcgVrzq7WYMbJWdxMG9BicgYXrwGDWDuqU6YJbF5c+y2Oeg/3M7fB8B3t3g
YKE8sn/3KqzZ1/1aDTSC9Uorm93dWnrvQSnGd2tQz1gHVBd9q5LWsaJXz5Oa1ScAZT5HCHp6SMNt
p3HA+8HZ/uGvm4Ids+aeYFoCEdP++Af7CXU5M1cPjPA47G3iJ8JPwK91YvcWkloF0JFPoSwMGOyx
XrSCvINq5gLU0GCUDmuAleXZhvlmwRiUWf23sTB6dx6RD3rS+wnNdA/HGzP6MLahwVIHF/5ff3+R
88ALCeO1SYvacPSI5FtzHNZBmtSeNOdqfZCj4xXTOTNh/E8uo7PPuOvkQua8h5J97LRxSKujef5h
XvOWTMe910Y5lvDK30FZtoi7pbGcHu/Bbp53hGQtpW8yqG1olKvO+ffVwylkR+/U6Oyghqgb8Q/j
Ni/kg5vIDVMWrHB+PsAIzPaMeQ3qFKXKs28wVHtSXmdLFOSwfnD2mxdIv4hjXYL9bEspimQHKZaC
ZL0WoScKjpvtlnEmH1RQhz/28Ro9Yu0L7exPf+UfZk/5z+Q78xU/DnY0O0O/PPZmJ0QyIXZ0LsEH
ga0XMEnTkpMGTGmbkEiTgM4Qt4ir1a4g313vJty9TWPPSAFIY6IJrGhhujtiQqCttviWFclnRoYm
L4+E715QeFPtcVnul4JmjrQQO/uJivTo2jIfyRaC+lHWOV8JORS+7hdv9duMr2UAbMHE/wM8bx5U
uvHw78kbISePUdiBme5+omHMjbGyFM3QHmEWEm8EhfOS4Is+Er24w2i/N9MlsrMdHRoyg2i7MqX4
nwsZLaw3M/gsT/sOB22GSll0OcCGgdMqJRS0gsjWNxc6Ce46myOprakJ5cmHdrQJXnw/fiZJmkV3
EhH0e3kntIIsfK3QkoHYyldokkRfmQ3P7O8Doogrt1u3qbZUQbMYLhDq0TNI2/YJE3vXoESHnoE/
QFxat2UDTfCDjn7Vom0xLQ3qfKxZWJ8DQ311wjKNedj1OaQucDRpB0HWkESFWQlQt8eEOEuGjclp
rcXfG90k7Trw0Mr6Q1cfdE7bJtP2uKUdwf2f5JaFQBy7t061/46ptqSVmiN/UnKftLlTSBp4rcKi
MgHJBRdO2c3ja4RDYTCGCRze3HQG9zt1KfoSzoM3ChojCtRNf6DchUrNHSm8KwwqycuAuS3HzVkT
HABOLPhkIxQihUY8iy6MHYUNbDWe1FjzPJK8fcJ4lbIT6lA0K9woDdDyk7YVou7zNUgP3luAbbrQ
rE8jgeyvWM589HBdIEqytEFOFM4M6GFhqFAfsd5LQlOeg4w/h5DCHFaV88Uaq05CHgRJ3gs9EDH+
696a4O9mNu/mAz8jFIWgF+mXJmuP7yLlbX11qC+G9eXKvXHCml7FmrCzGV49n7V7q/9iVIRSDrGy
xqMHTcGWTlgddcRmV9wszrkVQVxq2Lu/wt1Oz049NM5WG8ytadVD9I0tA4mqHXOs6+QRtmaXQfU7
Zjo7xq5TX84O5s+WdbCjy4ap9UDd3fDKg7ODek3TYscbkUVGrrPaqBnW+EjEgQ8gBQ1uywf9/RHm
LvFmdrFfnffgejVXd6u5LNbN8DI//D0PSAjWqFYJpE7BgiNPJWylKGNbv+61r24d9bAfo1NeP5z2
8CNJLcnjnKa7PvnCuUtEmW9N5EIqkmhzYEmEYTkih/W4nppvoHAzYtFwkUcfp92x8uh5dJHBqH+s
U/y2251dv2Hwnip7v3HvPJy3fZ+dAwDC0qAGIrBmVG4UnjasG2Sy33vwxiLgD1SJs7hd3MfEYuq4
UGPqkOG47vAZ6TvOScrjJwyBJjW8ow3E8wiE0Ks6TX81laowZRC/AOeR8N1R1ExFshLALb/Ym5O/
qeXkgiqvkaa5EpVAn3EHzwfXPZowSFnX4JGFNNj/r+FEwpHe93c35wVxHxKc/yYv4AmM3vNjIAuH
LFYbWXWOJI/btDwlp3jkYJjXCEVimYG4Lw8SbOTuE0dhBARcPHGBz979I9vM8qrFIKN3BmrSkAUE
qLB+b10tfiFBGzKQ6taYbsjLgiqcCVCrX5SlwkQ8eXYwdUFlHSMN9mTulLoNBAx43n8q8/wHgSpc
VEiQUm4Bwnfff5dpa6jpW5l4c5sWf6iBn7iopcHx58qlBW8HMOApIhqPOOVfVFS9K3ylPxVWAgVk
ypUOj5OLh+8PvUlCCuWheHXh18Llg1j5pIFpzvjqEd2ze+urC/xv7Qt95gewzZFFiPpgXKXcF/wK
yDxEkG/qmjywyoJBDmtrjxo3LeWT/odhOJONbuY8qTCUQxCndk5+27mzO8p68MlUX0ZpzxVNIVMc
zcqT6MWhbGSUOYwhK+LC6VOQsLjY7bDBIo3WvtqopGB98hUeR+dysidftB165K+DVYPA1Was3erh
PgWHCZFRT9wvNVPKsXfkxKFP2+lGKjV8gj4NWW6avybP9Z1IUkHhD+Zi3bvZhnfpaRogisOBhAfi
o2kqhHFlI7E2uLhcYBIhtCg5MOVqtHmSt0r8/FfcBTVqRz5O4fT92eiggYKRHh9fNc12fORF6tmt
mcw7raLmEKzo2hloI7ZqyhiqYGG9l0I81JSENor3DItdBIWJ8mMV3VCZ7H1Q/LjYN/fmsu1if7Dc
e/CxlSuhTsQweQ9UHvwLAZ5AeeZaUrpRr9zNwkXDvQVPQlPt2ZM57svKgsJ+rhnEXuyLvej3dlWc
jKxLcOjDLjG4PFenzsAfeYWgxpxn0QxWzjFJ7ZEGrW//OWPEyJhxG27ZFdTzYCNpdfJYALaIpTZs
BuvcEeR/YES71YKze7buk3x09Y7fwa3Wt0cW40EWVCdvt87SucFct8VOat0r7Av6MnlQnhsdg8CV
/rbQAdC3MjTx9Q7Dq3ftVFmrRV3BYwp589u8KvSfrTrf8uztWIU+OHodeKn1qu7brVhtLw9aCNeQ
cHh38jhpQSEFZ9lkwKZsPaFT+ZA1qvP/eEEgJCU9kHxsDPZw7vbonep3seiqeIk3+1KwrPTk76q9
jlc39+r+eYGkDNGGk38BNzW6u0H1Qsor89zpWcEQwAXzdZZ0ysRdoD6GMJDD4MVQLlZMwFnmS84S
lnTdp1/ce4EBowy3yUE+XKHiWu+Xg6xXrEvhEf71X2tUWqZXu+k15hWu3tYvs7mf915W02MnSmfN
rMQBCEW93yiZqco6CDN4oNRB/VbYuxNeWVRFQh0bhHy6JRzWGeThgRZE0DXYIkzNRDPHMfRDo0OG
dl5DzhAF2BQ7l8ENOseNK1NAiE3Dc/fkZ14lrvdRMgagYZzer2NSJjscrsrwI7tSlot6BGdmB/s+
gnyiwtUHbMqq3hBHQROAHCOJo1x86drBbV94G7MdOGwP3uBVeyYUGUK0kEcgu4GueNXlO27aTwgB
ewbeLGZT2EmBUZbSTIft6Z8/5AiWk8zl2AatfjpqxbA2g2f3T4yAKctH3SZZrL4arOzzz86erbmB
1GaqMKBk8Ah7BcCPthGuEIsAeRNMrWmgwI6geQxL8Q5jRQ2Z5Neae1Br1OapCKttygLFTxWmaSzM
0RcALiZEDFxI+ZNP7wdLClTKE5D6H9ATcLN199TkCcMWzT+OIOMHrxZuQcERo99Zl27R5WncmvsB
K+DeeYMaelh0t4jMaaBcidAK2Fmnmn2cVaIcEoJ3Xj/P+F898Hfajr9zdEZQXHKp9x+C/c8BvRfE
gWDoYCD9Av/WbPy8LpifgGTUSYL+HS36w4509/ktQ7BjoKg5qDigSS5L64+/hwtX8StJThWYdXg4
Zmc8SbwdVC8o4fJXGudh1mnP9kPCFZrQyX7TWBC1TYTS9PTtQ4BGwHQINh7dHO3vwX2AjrrIaZ27
MIIeDC6dD5vdYD9E2nLwHjRpJaS7VY2qBmsepy7AoX2aAWfBn9bWlYPJwy6Jwdzi+IKmC0rcdj2m
vcUnVoxjRX75YPLYtuzaeJcQtyfgmd7laSFtvPZmd2jyefB2Z07Re9q7KbIjcGFO5mpUG5ynT1fe
m8YQQeQjiNqZn5uGjQigEk005t1DreqmZOxLBwop1zzV9jmbTtzo1C+dqOSqUcMGWJ8rJd7sJsrG
aVWbyovDdDVorBUVJVD7cEpLSsW7kz5ktvFioZMY5dLDzj5eGux7tcFuenVAKRgBm2sqRPPRSSln
WX9Ej2oD7zi62OtnRPTPSFURZa6Z9T5DPrk0jUqTQ7eB0Mq0Crt4fSaQeySaajBTquLbDiQ4fSZt
ID7FV2fcFAImgU3NJlNCLU+zfsQ2EBc9Bygyx5VukZKaJDVeEBm1kPGyZnrRYMMFZD7LmiCI8IN5
xnXZoeI/f2Pzy7r0uML9/q5btisOqh0E8xTlip+q/fKegVH1rM7F7e9/Ky2r/+MckLv4IKpQhVSU
Yxph/vR5FEb9xkB0We6W079bnZnDWz+YzDcHMJlyW9w1Wn1EGR5amH5ZJxMcNBsXbj18dLJgBZNq
3nxbFOSFYaEQx39RA7693W1/D/DhVV04VinKPc6Kx7T3Iv+6H4ff+hYi454Vc9th0m9I3yztsOAA
z5YNAU1Ixpz5b/WQAk6ngNho7lk9SFaEgUDoPKAgMdtn2n5H9JnVF5pktSPmwumcnH4OHsHYdfBE
9KY2R5+o5yxglZMx3BIikRT0EFrjY8jgQH1FYXvsJMebVYkpPnuj5qaXBh+PxpAZEUsyiwVCeQsW
K2azt/vR1WioVzn7IMZXv6JO60x0L4R3I8VNbUBfD44A/Yx1tYA4NVZzNz6GUhTdACHHymhj9jE5
WxBNerHHxdD8eMAMHxdq0GMwAZIVP/5ie/zY3lrtqQclpcUqG3LCiqcixSbMhTSSugeJfNA1S9I2
4XhH4gX9Xx62TF9ZDDLAgmW1tYRzTT+s6REug16sB5zYQnm3XkcSGXhYB67ICm4alz3K5zUeQfWl
CP4RBvhcLu4CX1uxGpqJum9t0ybJV+hRIblJ760mB4IxJF3tQ7cCoTOom8fcWWVafSP9LqaMIhy3
fDBgqALEZWrdBIaw9jIa0L+AgeXnzcjJYmjM4OZgQ6ygqkQjiyDCpe8i9bZRaOQMMaoZDBL+DLhN
EFzfYX16Jr6jITshwCkIk8WsHlHxcQJYgmKkjMXNJp6ZPdMasf5EFfqKmxMiwsmXM1vhCs1EZUfH
L4WI++DhpuJB0VCPOYiNfU3Ns1+LiCigSA4IqKQUUkJ0ANxE4aI1F86n3q1+aNPnlvFi0iHivoRA
AV76Pad9oIEgs3GR4E/qKomKydBESRYfBKrUTbPMfeK+bLC0s6++/kXWAfQaBBpiyYu7fWXWxWIM
WwKU/pjfUKsjOPkYvRoM4dSCwrDQSg27PXhXaZdjTqH0vW/zuSoEIRniI6jh3AVT7CtZb6EdMxNW
OC7LjHocli4ZHJhLnUQLhDCDIwywwPRNwfPm8sgRpKSa9dNHWYj9stFXHBpel8W+so+2mIS1Po75
cowO4t4llo06dU9+cl9cI1z5dN09hit4A3QMhiVyXTghuK94EEUCPRpBtKk7O8gReGWuTuBDLNjE
Ghhy16MrzY136DIl5NHFbY8twxQcmWDD0894mpymS06kibk//C/WZdTKQGW2orkUfJMMkJ9jzlnG
YgQwR70Ct0dm7iXLZT4B4sTP5GYB1remZ85ZtcM2AWtB8A06otnUQeiZfTLfJgH0yn8Ut52lFPXk
dFUanKtmk8m+CYwkxlzRabJoEpXcJkxLI0B9RKwrlTUgZsPURTbHE/9YbUJud5jOSz8IDjLaM0eX
7RoEkSApdmXN9luJJIUs0hYTFDipEnb4Ra0O+3OgBbgnvQsiRxaelcxBio72e1oWJM4UiG/O7sJQ
kIRsozUtkYS/7LeLaY3wy+OeMZ9PVLvhyoTj+yNKbp5QhCYKsyC9+pUvCwg7tNt6an0Xv+NOBWd1
WBGXJdN7T6yoU4nlKtEBEi6sWjPCAcTf+uwzq3HDL0he9g2r/7QfTlP6XzyKyL/RpBhW6c2opLMi
1LsGKZ713bMxuDNMMd1img/njJ9SmOn2/sPsuQX36jB+jUUp+EC80I7/c09R30gx7t6yJBfgR22t
iQARuLC2GVGFrczGhJMgZp806Hc4yJNilEdFRPNmXhZP7lX4IfdBd/yjCGHmBQ8GMYW3zUiTA/mA
2qaOJ7WOLzP5sgsJuhywbusZ7sAqmlbeBoTNKt58+DukxkcNB8GP+SkCsK2vG007PXSM9XF64A7Y
zd8396jOTK74Ct8c2d4uuZrXcaMlyXVsQTYFSygxUpFZ6XRqd0OwIi7RHweRQoTOCSWKk5u0u63p
g4CD4nG7/zJQxSy87Yh2hP7WvXM47GJSc3bze7Q/doppPfX2/faBzXvmim6BKQSldM2hPWEgxyAF
tX+PgVoTbOuAaqTz5jN1aN5eYyKDPUmyoz8UwBSVCsqTg4kuComi7AF60dKE2XfjNu83XXaB1A8M
YJjQFrHP1GJHeXwrwfulD2NeCJh1ovdRhOJxuqJgAovLNd7ublxfqwvC2Ydtgqyv358VlkvQYySf
MOaEjgxTGkEVtl2YOu79BAf5mbLvRml7rbHGjIpxhafGIdkmO2aGEO2D9y+/tbZmD+MUer3NekMi
Ju2A7APsHEAnT5zbHefpMTpAF6kxgURpk4QGoY4oQ3myIRVuXTPusfGBDC94Rss+JG2rEsMdYDV5
QY4phcawZ2YcRaUu7EMzqmX2keTRUgJPUbpukfm2ycmPFOj2dGJAMnZ1A1nOz7oZFmnEImb/LMSg
TicHAhRQGyYWNHWr5VacPjXlQvH4Pzv87ME4P9HzU+5pHU6UAS0aSM5vCbMLBpi4qMIhmVexW02m
8WKMaEC0c6BCeKPqVOcuW7ovVvii9Vdxx4Ujw+olq+lAmAxaWX8i83Aj2NvC6cAAWh+YsTfj5SBG
5ix6JEwtOOKRQtSmIGoOtcDXUOLlkZyxbsnPYUyB5CaV4mCgmdJuMKZR2HyLAz1ey6KB57P2qUVR
/io/sNgK17YEzvCeLmEPD5rADFcigTHPpxlyTw9sl95/517WB3RcoyBlp1i30Wk7jx3KMeJlS4ZO
Wk/ivAvlQYARqb8R3gceKlDIIeZJejfzWe6/YZtA8RYMmqPRVo+QY3SP3ZLfYN0TJan4Ii/oqBkg
u+juB9DOh2c5KBDjsfqNc4x/74b5aW1yf6ew/Xvhd0T7xo1+CXtOkcVRgY4Y0yukNxnoNoMKYtsQ
1nHcZJ+0Pa4QHPlXHKqQRPnF5wzCFbQWX4DUm9RFmAgYABtBnfK8YrEJ8KnZu8luc9gUbIbVsRRD
kenqlnzI3nDOd1zP87g0rxKiRd5mRR3MjzqT2k1HL/kSRrmzK9KhuJzvL4MezAGOuB7wJ5GAmTre
pPf5jYjNE5+CK9D8wnMXwfTZtKud5993yZ5UI6b0knsmfeKcfcQlBfT/tQn9t8nB+WRsp3GaRN96
cuvUbL8tSI5MZGjZw/ISMADNVX3EavuoIqGXzlYXEQD2Jfg5a3lvL5uhiDjG2o9IWfwhTYahp4Gv
Xo2tYEBqZEx/NOdRbJG61Cf4L4N+oXIFYIJmqoze6FQ75U5jiG/t8N0xsG+Wn+hpfV+UkFNuEbNL
3HGdiC3+qG0MSSUJ+nLxAPdcrg1khAIK7yFAAI2oNScNUhB3juxvfcDvVdNplpIi4ov1E9YxkJho
mJ1jWALbpAUJCFuUnqrQwYD7NKnAu+o/q5HQ0SZGTxllWY2etmG/4laP7djxoavBzD5oDR7OMVDI
U91/s6mrVr1zd7NF6ITGO9BO8VoVb5v/kx3DxiDD2urMXQv3PfS4G718vqXi+zL9XJmvwainAGvr
s4dvF4SxJ/OWFwaNalSRYLRzFGgxsO+XvKZ3nm77N9sasZBTYQ9qX2X+cwxkqHLsVQfNsDy4zem1
sZinTTS8D9vMr9gIXzHUpx+mSaut+RnKfPhK5y0b4pN/ZyoKzUi7SVhm+djSe0I139ENSBjnm9K3
/1CZwWRE8VlANygjWHRGg9aI2n2t52t1EaaRUO2UmpyBMKtzlH9+1gHjlpsHo2rMhRmvC/EWD5Ri
HFQen6dgTWjWNwQP1/NCJaSnRbAoNA6GkPrpbJmRAWJeRnLkJUN0fbDYycnmO11n+i5i2mSTVvRg
1V17XtUFPKg0xHhthnd6XzhMySk/zQMYBhJC+Kp51BrXGcWo+k1aJIy3wHgm+HX09Se90AwbEu1z
wQ1gexGfJz+mEyQvaWLw38PrYrM0B3yJX6d9jKi0XEQ0UQW9xkh/+3frGr+8uzVhNue1sPqRgifI
l5e7p87oFbJWabKAK1CialKnaqVGtarx/bQMO+S7JUVR6dJXQAKQF0ExvlPqVN1+1b4DUfc16qt4
We/G8OPFOFSw/sm/LQRf4Tmy0HE/06czied2QIJkJKG2V2ZPS/jaXGsNt+DiwFSD4QBIpmuYTmI6
Scp8JpPBWIlZLbfmzugUFw5NpxA7tY9Qw4R1r1x1eCu0zNDHD8CTGPPXTBA0XSvdb+ynf2megbL+
x0Ld48wpkch4Gh3y7vmvRldIGgev0rqYt+g70YdBqizUNW7G4WzNqPUA/r4PhMMz7OUnQr6AjsD0
hB6Xn7MGY84CD00TVR9ISXCAaBtFf9h3EJoiDtvqw1VoCDmJOWJw31oqchhbRvwrik4wuCBhiV9K
9UY/UoV8XGXUJ3shceIV4fewraivvsaXxHtyuAKUKOvQ0ztz2GaIwSE62LJqKXlGiUe7Ulr7qdNp
bMNaX+ZDqv1erkTx/n+zF6FSP0Id5YMY/+WMt8kdop+eoAjzaOiXZnd7+GoCMvT+BBDo4dPjwpNC
VUUBq25ah/kLmIQ0Kt/vBomS4kI/jhr0mzBykx6H4oMbqzvM1ockM/HdMIeZm41OIVtbDEm0EPb0
U0RtM/2fHa3/a0xS9J6qelGa+dhFX94WgBR6ZfkXvBg86WD0V9IieM5+yLJ5+P+J15vBdpZdRw0O
MbPkF7WseNrqwYXF/CczU7hiP4ZJ9dmGGsfsdwxRhS95O8lHbI+vG72GIG0+KG4sPKcvCcVbx7o6
gglEexKLqBjKGofWntpLKyDq6Xn5kPbJctwydZRZYrAOJdV4rQmtOqexOCQy2tAIuWI33ftY09RW
R4COLqTevOpZ4W1H3KDfiA30m/7ZffdrbEHpFyQlHsEv3UFEOW2pCCJIPuz/IIjDRl+FjHl0bp4B
gVh/E27EL+Kd6Iw8vnyH8WbMhUQJixwH+aad4HmfvcxiskMLI1HcpEx3oJnObhcOgEKsAETslgiP
G62iimDNUQHx2G/0Jxkm00z6vJTu/OLIUljvRvy94sJP5S4xug2hkz7OvCwsefQUjSXxAd7NMeP0
fdkUWmcVjMsuz/C+h3N+Ar+vzPAm4mcV37YXRjVkraZfpeyELoj7shZTE2P2AHaZHmO46NsHp73M
EBU6SQldlSJ84wR3XH54gTlJBjOUkex+MCGE/izMXxj9BqRp5dbsBqASZscAgi8M0+6kvBnW0X4Z
d8bUu9hGyMSY518CRN+o5+OiyWXSUY1R1BDOWbFeU5X6yvbgsQGc6y6TrN6K1HxymoBvfoNgv3ja
TkHffQwWBrhv4d7ZDr/6tWCj2CS8hx6AqThLuzr65Ee/DCa7fEEzZyQOQwcemhyeA2jZcFU+lBZ3
CgolyUawOXJ/8d7eW7n2xS+hkXA/U0K13rdecix+D4JyWAszZed68WIhmpHP62GjlzIgpBvf4Q5Z
9O7TN/mkTDlecaouZQUdA/mro5QvXgqihiu7vLMb2BY4xw3c7A9VVA5CClf+wzZcnUU5csGl//x4
d55m/9PjgWDsuRsdl1v3OGG4jwTcpExBOzoSi+UmCeYr/JfXS2q5YyD5Ihj2WuNPXI6IzxOQqkSE
YAb228wFEsQnCAk4QOLyAhPxxf67hL114XzN9rwwYsT3dCtvkA0e3VV0mYgxmZw4+vXZxSqjf8vK
WOo/HZzgWHk3DVIrs8U2+ZHMpDgwfEMkWR5hrH1ZfTA5rNbm8ZvHWctGttA+bi6SjUyecaUn+oRQ
QQDDlBWuNsWkzjwPcbdJdAUGBwLhBKUdFjEYKXV5GNIhGy1ZauXhNUNX4hhyTahW+mBl3C1Ie0mG
n3hKqmK7sFspm8US+gC7aWqsayhMNq3S1SK37mZXvxFR1Qr2FewTb3p3ZqpOD6SW2PVFfr2g1RPU
rG3yr8rUKF/XHQHtL6KahxiCFvLo2GUdCpvOg+oXtYLLrqurWkWuQHAkijFw5rlaWAjbp7eV89eL
TWJn8X8PVZGzbW5zf3u2YZUCfPBiGGTezRsbfFJlQDjvNmz8KCOdFh+Vr2+eorLbXl6dikXRCg+L
DnXlVzwcDDijcq658WZ9g2XIBSjtuA4MsKA2BCSEl8lRZYtkUadR/OWFikrNv+J3S4m2h/Ymbvup
ZGVc3saOh4hYtGwxLuWNUjVIIutlnpPdXw0DHZTsNpvnguEfP5RBH4sGUDsxjpCKCXg93GQef6Tn
PSZtnRUExBohYb04xXBOvt9JOpkNcHFY2wPZW4kzUuFJ/vjI3uQvi+MCFK3yE7x1bxU7+w3wt7yT
BHnwYcBgyrrlSl3CN9Uokz17s6M49qCXgac494QymqOlObFcEAHfseAFKI82VXxLuZ4qs/beJ+HQ
6ZUmbHBRVWtpI/jcqGXkNfXqctVWUXumNRlyI8trZmN89U/4S0ZMXVa95oSaCPjvfaLJOTCicnaQ
NihjPx2NAQhdTCS7ac0u/1JBEqdX1qNpFuBz/CDRRu7Q0dqEAxjGL2s7NXRIalDWdGo4cvyNZ8y6
LXi5ezPaJqveXa++GuRzY3nLzYgJALPDOWJ6+tSPVQPHgCDBDzfCB+9SHrevM+bBd1rsJZ5JRPLB
akS4OuDFhEkD5DOOGEnsD94b8a9f2DsK4ZsNI8VlTJmazwLvlMLNguq6tPw2ScH1Z9eX85LhvdeH
v3Jh8iPev1s0vHcOrw1gINE7rzjsWOQPtjGbTtr7eIwzTmaJuenTfc5regGVp52Ns+hJHgraQ7gw
zPqebkYPSAfv7YP6sL1kTQUwjEWJ0gRO8JF9n7t1WddrXdrB+sWtDqAHXs1iXSv40uaQ89M7QZZc
F6xvzRmbNdbt4T64FSSDJ+svYQ4RksIBstnwytehk/12busS44flAR+eSdrLelsKY8a1R+d+NZku
lkKRHhujK/QY8js6DYimoMOQsw1JeVM3GxX7WZ2Waq7+jC8AZPY8YibJLXoB5KFnfLRfoMgA82yc
4UWbOkYNXrvDQGevzHKkyLu4xst5NGyuI+s4L8D7l7NlmfxilybvX015pc5xMidHJBp+0siBUMME
sYRE3cPpxUGiKkwbFap4eVxUtiAvaUEPztlH+OFitcjCVFm/AIpPOKltm4NTX35YheSFmZf5dnrA
mQK6ZtgqsHPpXAzrbVjMRvChNawU4hBQIRTXKoekNofagiEN9UW/0tmXOo8WHRVcsndhcYHP08rb
vAH7VjHp4gZ//vJbC4+vG5rHPb2NJjr/23gbX6qA7emi6tY7t95j2qJOoFr4OHWIQ6am/GwQWs+g
35hfgpKXLZ69S/QAb2uY23gf4ZHSS2vWat7sYAnTO/WvH6uamz87/+VU/qouSi/2fVpjZ3sODXM1
P/cbbgpobDf/VviS5HZZC93HiAcIttId3J4RUdXGoeE52HbbB7PFiexVmGafcCbpf6Z5hJ9Eg6Nm
Ovn44zSw6Gi4WMoi4p9are45PpzsEgIrIIgzhv0R8fnp3lAmOJjbH6bWhx89Yxx1aHnBiekeDRYd
r/v5y8b7gMv/duH4BLOnnX+nxLNmeOOPGHx5jQEmzm6Dr7tDbThMb3ba4ztkdKIcjpdVWnJub3NO
NQeNPz7/IxWc4WL9eVs8Qrd5a1S4RPERn1Q6dqHp8uxkPClmpWl9+say3XYOnM8RcbILe4jpy8m6
0zyxEON96PLbCMDuLPa+zt2U1TyYvopVdSK80S+Tbho9Fs0WDZuvb7KtvSXvMJjdmZTL5y5TRGJB
mxnnk6a6fvhH0nk1J64FQfgXqQpEEq/KGYRMfKEIFiCSJIIQv36/8Zbv3eC1sZDOmTPT09NtvbGS
0degIWZ31B0d4Ukc3sQeZTrHaAz0uzsarA4vatB8M2QPrkes31SJpDgXjiJrD9majLb4IXRwlc4V
qwPS53z8XsKvGVYnHiu2l7AtW4sr5BIQtL8VTBA4xndVP3DPS7afV8xYq3faGhFfAw+YFbse8R2a
Hr5v7K8Ppg2g2W016e9wYbHHul0ayIpSQlthGSq5VxR9o6Y+5aURhz9v6HQian3DK5Khe4u+BH0D
kdMVg6uur+wa47T5mM/wvjlvXjzyuMtzolbIwRURIZ1IbjSixhSvJ3Uifj7MfooFGUPgYsgp5Z2M
NN7CAij5MaPRcAXRGBLSdGUHicwZIEWuOTL2I2W02A4cbDqq2JlRXM9U/ymtHixvk4K2oJTKYnYL
O9TGZIv+W0HjpJ+04PAvXtklvM6u0itE5sNsy8XDvP/7pN6F9EePDjmYmfBXwVbvFRywNW5CLcLh
yXvv0GNZ9Y4YG9CyyXMTN5+o4xWC1eaYSHQnnXE3xhQp6lt9q70s52DIh+1+gOBMb1zkVqcf5sa7
drqTvlg94DhA3xCYt08Ci5rDzKxQrc9D4G5o5nggJJ2RVF1d8kGiHOhwP+og/g/keprl5Hk9WpDd
SFRNtARvYtQ85H0XQAxCBVpPcfRNWg7o7YKJ9FvYw1tNuG7ie/bIUMBY0O4zHxmqJnhpDQ7mScNi
AsYwsimNGKyZr0zw51ZCUyr87t52jnsX6o+orSEQGVESshtBDJCdwrD0YXV4xHvIYrTVhCMnhgUd
TEtRJ9uJdQGPAmE+cScAh5ssBsAjV6wpCafXzRmmtKyHgo+3qaTgJqIyUOHpPNh1/cGimZ0mXwyE
+OnCHf/51ec3XcUOwxaTOuDNefjhXIGMTlfcOBKbmLMJ70zavMyCqq1DdNL09Y4wfQ+HqzkY0HbL
+iFQgSeribRWxDBa7C8gxjBay5DFxeGpyDJDPATSITK5XNfFy3kNHWSI4bsKpYSSylYRLX36GwmS
fXQLURuEav0NP2H5QL7/IeRncBQZceItU8BLKY6hAA1GeHdGTcHLPgCqkRqFQwe15qdXcwzB4Tzh
uTyWUZOHhVMddT7ETmPLwRgwXUmxSvq5bAOCQGRvqzRqupADZ+eYWWdGMHg6PVFQ3F79rfQErhOG
ou32TvrnAvk8qFmQ6bSkLyBPFhUwUIsG0THnOO4trrHmF+PL+BliF7o7jj8qL2mfJjKJzCwgFyX7
be30s4axP6HV054SooOA/gKLDUdCAb158vM+fAvW0dITaLOhuXr4RwLh82ULnErHZ6RSfo7jNXCZ
UNV7i+GuYBz/CyqlmuJz137JJCjP7Lw5k9P//bHiTEz6R4PfP3Z77T8hXxjnWe51do/sdNFba+v7
ZC5RBiVphFbhd0GoEW4oDXrqdhYhtW6SV56aKCTjfGp36xkfKPccRq2g5eAB0xiDl17kZtUz3hD+
a/OzaxXOmjYcVfRjsmbsdWCebs6Fqh6uIhOpZVQq4w96kuQdtXnWjNsnUK9AIowArf2yH2Ct4lSi
JoKEQsfo7A49fMCMz5BA2a2Il8Mi+g4Qj+CFF4RU1RcaZf+CAizGX7JheQ8XeLu69uC0tI4wEnXl
bGvR/erQL8bZMApoqhia7FHKd85phNwR/AVXmEAjpf6j7lwpeMsIUg/2ml65oBhUmwEw2rG5cYGc
9zDSZFDTNhPLFcYrtieYsJiK4cqEIRP+RoL2deGFe+Z+6HJttRYr7AvzVNlQOw8zFfWb2XtXi48g
o7bJux0+h3rw7VizXnrPtNy9Z+yZcqEmDV1uIkzeMZ5d675ZE9Dp4IvaxKgWzzdRaJS28U79eSLH
cTGcWrK6u+YsVe6bN79s3gj1CfleNi2QbDaUWPEzgdFSk2NdNtBsGJKJqSsAS+mPrxGhnAhGDCce
b2Yaa6Czg5/SvbuEK6Jzy+lH1aKDEsJJR2ISaI0MojvU68UnGSJBiHfXWKdX/LTSgQP50Il+kN+l
Csc0BNZI2NP3osr0hJTZ+EyItRCtEv2wxpHtJyq7jEpBYaW66+/JreLyj3bP0xFFDBou6NSdFG9X
sx4jmklvY94fvbPHIn+EzYmpw90TzZU0zypLHUl6r40sDAVFl7VkS8GkpbXX+ETUzkj4DqgFLlDj
tlnqN/E2gPNzoFkuSP198bDr8W5H88Q4ZerHKofBFxiaIgFtERY6LeG7ByKVggGjSQ8hRkU4WCBp
SFCH2SPrc0ozZ6ujJvKxOyEQ5whT08VChuXQXOULUWVZvAGFIUhwao++RBPUoEsTkW7qPHgmoDQ/
0nwhFjr0uKMIeTXFO9DtFCS5w6ndx+pEhozZuLw3YvEaN5gvZSWQ5hfQj4rXLR5gS7itUnteF8Aw
dG9A++nn/EA16G0VMDwoAkzxHCJ6IC6aajcQX4FOmUut5tr4O19DVmNIcALq+DiJjzxCHmg/P0d9
pquYqcH1kifIlPzRLKjfadhQo/VgSrDOXxR6MwWYNhuMOjsZ1zlMrpv112OglWxlOKozoVqoxJqj
2XmJliPyL0QwMq7irXd2KmXdUD/Qk6GbqqG1OhgVIS6hjfFcHCAYVvoha5dum6C0uF6t9UDcMBFn
us4O8V3iwzAtiQqZpDqLnM9LJMwJIGUleY6ozsjTING5wjBoj7D2fNJXqPAlNlT69fJpYTXJVmT1
Mn/M0X4m9RhwihovXIiey2EI9gLwT7u7QG+nWHyX7TGtb/KUl67GR4deuNEeI+W37+jadBB+l7jj
ojnV0oc/e0TfjPt2aK5jaRisY2o4HDXTqQjIMaXOCpNGCPlEQP5EHLEpcH2szYtI8QojS3P83go9
hfWDURiDYLKbRJg6yLrBNFUDbVI4RwsnvRvfMBxPsV+Dz666R33KbfbzuyGO6dYQJg02l4BGAAag
cWNpx5DRdcE3eG+88trAYFiYXaJRiULd9OKfR+u45w3FuXVWBjeHSc62hz2VXU2xMvNxNruOTmbh
nNK+S8PWq2JqRSvuGVMs7yRqQksylaWbJTVKeLfpjeuf9Wl2a0aSpEkz72IWiEGcdFbYaOf5g00A
CorrJld632Kv5xd4F2MI2ujfvlH8duM9jIbgPCJUF1isFQbOg6vqt4F0gVDe2qh++c4iqrkvMtCQ
pRVd4+y1Pd7xuRuOz5quoNCYd/Xjaq8ZiCGAhATF9IKOgVAlEKnmTslzebEMSrEkXVuiVNjxEo1R
cUXIFIYSziDAV/+XeGPcGOZgvS+gEcBzORHySjfYH0bufZ5HSe70J7L8xBzTyDD+C4duZ9wbv9zg
SHdnIvyH5CUvrcbqKmA4enNH7/4/xRkDK6AB5LgS7gC6fzOG6hdifTbb4xodSLCgskDbzYXclwZE
vJqXE07LnnueBVwn7lIS0GCU0NNiVUK2QOjPRdtMTdpckjBX0qTtXQM5BngPurGpbU5EIM8Oyteg
QAVoOfMiNoRtNhv17lv6lJO3dZwU/gaOubpQkZm8RJ0Op2mB79QgPG2zYyK3sbIZRsHC/gDvDB1I
qBbCOuFfxJyQLfYZMxosZNI7mfVMCbGIm9cY931JyAN8Bp2msHAH9DmvHkG+ql2WCKfVgi3TB7Ns
s16ftN2jxvV9y5/+XwlDaJE9Zq5Ey5JmHbGwa74CzvLRadTw4xkqdljj/t1es0tpqamIKH53z8Ug
/bB7n6S6zqX2WLZgfQxoCZtOVAQ1pjAJPRRgYXdNwn+daV+37jHr8ddP/CJr97FbVAD9tSV8j2rB
kuiMWsmB3u8IrlDNBiPhMNo1T6RNpROvYwQR6Yz2zCG1UY+xk9LFgRNJjaHJWrwkkogwKobZpAYh
zmVHP+ZrCw7P+EDyAl2HdmW4P29LUhh2DDdLIstrS1JP68beD8whDSVrPRXt+9aKDbR/QfOBOMSe
oWDITcw+tw8ZxJRZ6yT/lShAKLMGS5YGO2LcJzW/h/e5uLuKAaryA4loiwvyQb8yiOF1/sKJsmc5
nXoOFnaT3PlivmvJfRP/uT5ek2Uw2O+HdEsRAKPBSgyOhvjQQmmKRZhUxWrzxuCowwha+ok702PQ
eM9kPb+at9U1PRIJqCwPxuBXCy5ub/Zd0dmA4JkZcbgRW84ChtWRRFK4T3mkmAWjpiVj5GyriURZ
ERWRd7W2MhlnPsFmIqQ6heE3dum1TOamFUJd9KYyOutEImLvUcQLsYX3l18/9FE9sRSvCWgL2yoa
q+TBBN2Md+0SRliYlbEOhMpAoEMRZQJkqt+JhPD5uNCrfXG79o3xjDaVHCPVbNCTqQbYCTJsdzCy
epvM9sRyF7VgnI8VM0e5gYVIFpWDVYjHqDY5ofJ6xD+VVvSoJr7g3uyc2CWntEGVhnX7y6DS33Wp
Zn2kU3cd/VF9ORCeBkjhOGMK0Fj6btLFNeE/jZuSxRaHHynChZfUGQ3Zo+QtJRV0aQ3SFxW4d0EF
boiqMkJkmzU9oSOaF+8f2pMO4600h2C52MWRlEbjIIW6CnTLvmSQhV5dykSXf0dROKdZ/cej4Qt9
RpicUhqstPYcRMjfdH2Rp6AzSIeFiVyqR2mlIef5RSanzwwSTHe0gphdjWG9oD+xHtOHoCtDw+68
7XX0ckZT6Y0aKn2P/Wta/lb05uIzsTOG5pXluw4YUm6odDG7xG1zDQboXH4KD1IfeVb8AOmE5VWB
6QwWIpDwDMubNQRLjYe7jzjpUVChGvmyytmbJjDyCK8MJmlGssQLiD75zfsuAHbgEVMyt//KwwEd
e6rF8iBE0steLOT7ThmXyIac3DVrZFKNuasTBsZnMMFRfIFxe5+IskDLuuzbZuWVcQcMgLzxSi/9
4DLGAVeRbBsVM1h7M4GMWhDDGgawrxBbm420AIVMpwz/wJIrF0I+ScFgcd0y1Vfg00OeC+4sMqCI
nVOaIkVCnnkLyaTg2xJYxKic+iYtke8ly4cOJ7mKjKyyfY3vmN3lnLKXXycPnzl16AnQCkSxuAd3
AMUd67l72sewc6CQBA7ZoTNBz5aONz9UGHPIY9H2T3n021PU4nSdoBDew7l22ofP1KWYupvq29WW
LC42EnPGX2E5RUJEkk4kMiYlQ8xHu729TmWNDbaMTa3uqyNl+VxBkJm+PrzzejpEPy5foNgO5LDq
+kNghdWFyh++BCtZKCcXqHWiEUrxAw6g7F4bUAcI4JMhp/cVnUjQkSH4DFxQGCcu7MIzy9JCZ9NE
c0g1nj+3AnE1prohPZDB+jRiSKTWWxrP4TfqU9NMzsvvpor7OAnT5u7r342GVE8gtulg5ozafq3S
e8Fb72TXq1iZ+11GeFt2DnIOwm58VgQKuPRno4TRxhyHfR11t6Q7D7iDJ1sCokuax7nYMNFbRENv
aPKX/kQlC94xjD8seIiQuC0tFoIoYXJPouSRCZ3wZuUYco4HY50THEUvmmRFIZl6/97triti0Zqt
uXSJwuuP4rQNDZIubLuTJ9Ngrd1jAeSd9iIQJ09fPsWcgxkN5n978PM6MRCxsAl40/451GAtowlh
SPsmz+6LAiYPS7FyByv9kn2MByFY0F76Sk+EXbyPZhSbh6ftCI7maf+16rVuXGEpN+YUOFMf+tVk
enShnOFt/UTJAYttE5DIfHgig3GzlExzK8bNWmbt0WMI219xlL85A6i3rhFKXBkjEWYXukrS6NIZ
gS1w56/h2Vi+QtGzgaZFN2xDi4UY4B/2jakkSwAL82OdxjIdr+n10WypZudha0PnqTpHNKFfQbv2
yFQlGW4FAAtz9Ip7HIh3ay804b6MaQyWKSdNbnAeHCDrruOB9+Bp3AjYWBNHIgAtucvl92RzvrOs
5DQVr9B+/F2WeMLKhltvKnMA7oMIA7kUaK9z2uYk16h3X1O5F9NUfFSxPqtJmy3lR3Ix9J6JAbJj
Oe9EC/xg334ZBIfnweFF4aOnBxv5WSgbpqRNUh/xiprhTpGk/1i+ChZ5hNjHekRVvM+qkeyDJWW9
gl5OcbGOL84nJ2ZU+A6r0b5mkXKwJvw02mIFh18bd/oOw/Ob+UdobD8np2b5fIx8oyRt4xk3Hlcv
bujki6RiHML0ZeHi1AzWH/Gk7y3JnvZQmhGlMhcrKdNE6+w8q0ItAYgHIx6MTjPBOTokVVCeOZ3l
bRMSUc0wEUqFFi2FWQu7a7TeSUfJjY76tNDBWuk7cR77Hdjdb6cllyxrQUa6bu6OZq4QWK1pm04Y
PKS/VjGoBIt8SKuuog/Nl5TmvYZa2pl8ga1dyPs+rUIABLMz/WLFPMc2fDegFKIH7b9GH3pevY6v
qiw3mnKtfNrfgblYR/QWJkO/G2pkCHwLKTeJDLP8qotwANbv5fbyTjrLdax4snRwQueDAMqah0tL
Q1UaV5K7P4ULYrQTJlP3zE956qLYdLKGo0BzXyFX1mto8vX8009XZzwrJ2PBeqCF0gK0Tv7yEiqQ
/2JVr/gF0XkU7DWqTMUs01ZwSLEBvzkqaTxTSIEkRtzavwBC9sPqwP3A6sBZV8J70OuY96DcDsz2
UjHZBd/IyF2BsOuFtBbFgh2xPvvtID5DbpU2ejPnh8yLVXtK5Yf//JNMXiy8me4esK5IoOCUfiPV
vZssaCIkBwdv4UxUZYV+onakno03BTii9mJbPiVoconcSp4uUSJpUo2GEF7kvd92JKyhKpo2Ryan
er/vKEWHga9jnUhOmTSANqQyZlYY0yfqCQc+5A79B+E1IopqK7i8a7YktuugTunqBprLqg6b8EXa
eTCIpHaP1VXTHemQ/19QyaccZ6ewR6oI5269z44kaxMO7HLTp+XJnaA2MNxU3gYbkk6Re8Jegicf
8SfghoMtOalCcl/jaiDLXniYwmRkBIC8e+iK7EoLESfRnxAOPquelFRBp37ovbgKrMX5n63itSkE
JBMVawEKMBzvhyaO9Ogwy3jOgHkxiIOscJ27wycp8ybHiHyfugLRf4IsKSzxgwc1ZYqDoZJk4FHP
8DNk7kxhsx1SmZro4YIuO5EAQhrfMxunZ8oUmvAQBelkxMcRhH0ICCL8QxnnkRbQ/w66wpYW4WpB
dRqDBkUQDPiUGKBIycn/VPlSaIl+FQoztpS7MqiEBzaJGx0EooIARBJBpFYempybcuck8c65cxej
mMr7uOO3EPHhSG2okQuV5EEvgqrwRql0y0AJe8g9mp/RlQuitcWM3CC9hKCMDtgWXy8dO4GQyK64
4XIbREtLKJcC4QPPskW4mBmLIRDAhDTKEwPv9qjh+5Bh7HDpTyYi3jZBzZXZKSQJ6DzQ/fhjLvZQ
IBSePXxBaFdCQP2TWSHd2aK8WmMpJU2JU3yIkT/0BqSK0pX8AjnKj3+ByAGn40j+tPtWQ4S8E8AF
b4i2aLHT3ZT2A92hBZ4CMp0hj6DHDJZ8iJOfuC8w4CjgZYUwNLLetIIgJaGwKQRqmeQr0CUuxiqi
tcKv33KJaMAIRfXBdO8heMVn9/s3vCXm7jKlUaGeQPWaKNTyF4fyWGo9llD2dr7RB3mqDaP6QAHD
cTFttq0ttddjpLkf5z5i48ft6O10qR3L5c0/o6Ki2dMP0Xd7ze1+oAXPaQuydtvI/ZvzCL4EPY/H
QuILnOGVbs97BFcQqgs1ljFdw4zT/VbwRP+eAFJNFTMhAGTZ5ZeaEIow5zYeHLKZG/C11xxHjjR3
7vMjjLE5K4mJnPXk9Wf7zQ7gJ704zulC9JbcaxnNHI6PkejHvICRXvMhG4hjJwIGmn6R8yIASKAj
yOvDmWa/flQSEQRjqP1yvwtuVk0rbmKqzlmxxAWAr2JarG5sTxnwR8bSKqIrwr+BaIXd/L4Ln4J8
NOd3bc6LZi+IHx/rvIaV88x2yJfSa79ktOdpCsAQMc8/A+cYI6MSIj/jF5u3dR63/cZU7Uu83lWz
alOVUBHMAxRUTjoNugb3iZ8ukJ80VE42aFjW0v1YdxAxACzC7h0zlOxovacgMEgP8p2Ei6rUDR+S
0wZNec+jDJ4K26BPOrZGc8F6IucnAxVW15vQThBlPVJQ6giRekTgFsocJDbnV8YBVIRUdtA88Ig0
MsNSnAa2PvEXwULJ3/4TdqCCMHAm0oUVqjVoN4gwRGVJioekwhx6P+JHJvP4DaQQKj3S3DEiDyIl
tonRTViGvBB/8YHOTsZuTmL5RUbshvu1Ezqxb7iYn60necKEg95OuhyyTO/TscGIFCGGePf20Q2A
zOjvaNrwVsat8QNCaJ9K+usM4HI6qA4gfFQjGwM/V4cOgkwNio0f5mmE/HVgWjhZxpuzvZmmpGgv
7zC+0iIeOrytkvEBSaxaNrTdNXeRpTHJ2ZtAEj7j2NO4/VuBFblyzr0BXS5kEXIMCsjy5JxCAG7V
jthpLH2xk1HdqwnonKguMAQn0XpCfAQa4hGD7B6BTS5gLOQCQMaEdgxQsPvjDMlKDZcZpEspXc7M
y7WC04gVINEQycD9BYmWYSh2M4JI4zThp+qapJQtOXlx7OH8sVdCicLPNgC2IM2cIEv5AYJkMZMH
6MSu3aZpauyPEBf2HLF0c/jnISApH41gssjXHMNWokVqQmKOjWRjAC7Ki9zJrNcWcwAC+fSRaect
sf9yneRBsvCDmWgW2G1ynrc9WB/xneNgDb/dHewlQ784KpOnINloaBFD/p8j3BNEl4Ye4jl0GsHs
+V9y23X8d6LLoUv+KSU2PXnNGpIWnc2zfSZGSbbDDmLVfXCmbcINKhb9P/wIAh1J2D0VL5+GUYXL
VBmfTMBtSbeoAJkp5GzqTwhmP4LFu9i7BQlhxev/qTgK4seP48b8SDlRAJ98/NbkhYVc6PZITqr0
1NJn7YPZ+bl8nNYALsaCCljt2diMcOIpfa/P4NvNKOeD3GwTI33UnEVBaY1TK9th6gMtmrPKnCWc
9B7pOw+VoMjzpyAiEGjWZ9w4fXzMW6uWo7g1Y3JyTxmZvIDhkxAJpNsZFw6Roj+Rv5zbYPN9cM0H
5+2RVNetk+dyEJac+BWnfGdfUAxb120rPm2fS1gq7kwTaLiEp7KOa/BMYFRi7TmlEwHHzlXBZh0A
VEI3uNvbYkKeQIT0Tgxw9pI08mqiEUhrpWOcxhLLiGFAhMxa08QFI34Z7kzlpCNJoGeFV3Jlc93k
vudRTfpKBRkV/Cr1IOv04knCQQ7mZH/SSxwCVODW7aO3tiT+fNys3uy6VM0GoejwHa91/zruQICY
tcyXF5MvSzp3MWYg/40h6u9nHraPe8by4HbsA3TZuJSxn2bWnclUI5wm0LU1SBUihkx1cJL7R+/o
Xbv24m51UUGD1WTM2p6o6+zNbnyfA6uSH8KzMU6QoKMLw6wNjVT7MMp/SdvHStiF+V2zWxVymf60
H4G3HdhTgvP2OAIfc+kb8SpWB4cjueOJwA/g16wy/fnLajmbA/pSLBFWcao4dKq4f6Ste4kMFZWH
3G6m45ctpM0YAPyBCPuGU4ZmEFIQ4LcQ7p74fV5/IIJd4i/s2Df9H1v4/fMyRHSVtii9ZyaEdebR
VKYXKFuBb0i/JR4OHQR0Ppte1odoBrE98C93BtT1Jr1LbvDksb9Xg18FDCN5PUz/ujyC9FnGl7Of
heOqyMRxfBgJ5s3XgVgsIR5MDS5oc817wqeUEoMbADGgPZIODINQXokwIkoM+md6ZbEY19FfGYPo
Lun1cSqbg/O8y1JhUUwF6X/4M1qg3US7mFjSwvs6/iBmvuujN4XiI1NXcM1kRUHpkUElgWz6NvWr
nfd1v2P1SW4htlrG0C/3H+eoUx4RXUZNkJRbcg594H1uBoWNWIHl9DXBC8aPoEP2A2pPVZEDUx/A
pXqIyPGM7eFyMC7nSoj8fNqPTjN1xRLwCHcKdJKSDPdr48GXVmTaRH1JmziyPxY6OT1CGZofEEys
eHPgj7LYLwRaCVlADjg8ypAYG5S06L9AhUAURwvY3Nt8DUjDpAfybcoSRy79nDbb80idN9vLwTgm
FcRQoIPf1jxPusHz9+mo23P6oET/0Pk7+qorGVIRFQ01DU0mwuV6cvztE4NeIN4y0LzGmgYaAW0c
uELAnhd4eyUggkpsEtYXADDsr8a/Zi0Gnlj7LHe/gBMVAZ7z3/3mfBef3Xl2vULTy8XlKifvkSFx
LZCKGhipyyhKx6/DJ8c2XfzZZ3Yda7uTGNMqERRSVOhqu+0vX4g8dlA6aScwmaH13sO1OmvDv1WY
sOwH/b/XE8LtgKi7nr8RCZT/L0nX/US86+tNp0e6vTGfDk2Thp5T/R5YH3IzJENUpdE6ZSFsKzQG
W8TFeg548whe/iV82uLhAbUiGKLDl3w4MTdw7tBD/yzWq1emOt1Vf9WPYBiBko8e0APQgKjPrjKC
MEdV0DFaGWrvG+E53Txmxliu66i9kD6ZBq1P6o/hCKFcWIvdqBt9R7V/zg4zXhCaJi25R6agM4Sd
zcNfT+vkyxD1abNuIBMJRZMzpWB8muBPAIfbPnoM9NnsBE82k74rqlJCpuoA8QLhwLgkWEutxHw3
bE6pK+Vpvu0FF97b1dkCa54FTCycl60c4vRP3+9m93j1UxoeasDYF5kAjkacXm3feHi97DlTeXky
6ofdYvoRoyzSuj5g0BJmHj34L8y8Kjv81OBs8Cnguy7jmMreNEyxWcW+R5rDsrpvhlEk09iio0qN
fPH9mHw6nrpGwmD4dY4su5n5TDPo/ga9reyZHcmKme4K4c44gDoQcFPEOftp2wlViMNvMvpEhen7
sIXTj3I3jBjyRejeZ+/w0+yOszfjUEp2Xn7icvmNLha0aN7N4Wq0FsA/YzwnwdziS4ymn6C8kG7J
vEcdzrtRf6SlJ1WH/c9bhLx7gnXYIP5Xhxf36N5/Xt7La9L35DGCwRDfJtfxxR0ChQz8I0WY4DAn
xledatXfaies9cgKhRpBimiTlbnSY5SiXT7YXODWqMfG8qcHR9yGHSflthpfFoJgDH/wPsAEYToY
U7O9tnTtt+V8/bIFqqDmOkYip/DY8hOItBVZLSFXCxBCG1GdLKddqg3malBs4EyFd5FRbeFSlbhu
IhHpaqYp9cp6QtYpcXw94DeuznBpL7vJfv8d34PWpG/9b2pzyYhfc6xL8YhdAgAJT9g4Z7dFJ/2M
Zgqd3rs764JVHjgcPyOQgmWLEprnTKAk49yz4C2O3IEpzd4S+DXNQF+26PhcQL264KyCJkvvr0Kr
Lj1yLNHc+2usg0jMsGASP/SPCeWmmT2G0CzF6HZBZtQz94kgNGRjM5YeAEnUwwMdlkHNmYICwkJj
fWwEOmnNVCr3PxqTyAvDOZh19GCPICR62SLTUTG4K70cyvefmwl7lCo9Qspepm1HyvKV4cUkvsjD
FK4f3SXJUmSwV/UXnBBCmJKza5gKegBFKzIXkXTRoi3a2CcSGNyOfsoBolT5oqYQskRHSCS34Z2J
D5ZsHKjBK5HhgDw8bjPM5JJ5uySw3ViNn8sXEePa0PkVcytoLBeh5ZRuC16WlJqIUPhvUD26HU4V
vWl1kG4kEAmWy4/BuIiMj3i0fnc3N5wvNZ0xAUj/UN4/FHSM4J2gk6H26vBPS6ltkcqOw+7um3UX
snOHvxy69o02JslNtXrz1E01lMLpOKEaS5bHyekHJasHCkbUuhYA3zMrZUigsamNxo3dH/VAfgVw
nu92pNHLMozj1o/AxHR3n07JVIvNRIZ9WNTpYDb9RnfzOanZfJ3Nk3RRMFRGB3w0Xdz21N9cx+fx
mnETaD7865fWChV9x3kspDdzAiKmfFw8hkykF7UpbqVrPRZJu5iZj/FmEwvoZ/hLpBdUKv06LKD8
yAjP24p5AzG/L602AQwKsuaAIiuA4x8Gj9bunBtoyaiGn0+O7mYqYlRP+MKbijYWKGwTxhLbYHG0
TD7Xsf42ouIJathCMZdmuFRffPZuukACUrhl7nOqbm9TKXrYGJZIhYHY93xLGyGGNy9N5BzncyYC
GW/H4Vek+lA94w3xL1bMXZEH9rY2m6vZn0vPjO0UFQcqpJyCt+JFc58SF89Kqle4JD2vG1+7Tpu0
fn+DX8B2EtQN7Ez4skevcT7j9hj6H9IhsK3xylRpNYovGjkfh34KfyQOOqPGF6CNAsdTwkaIt8L9
ok6DizU6g52LeMyBN9P217sbWWpOg4EuVgudQqF4I9MzF9kyTd9gDjxj8cTLNivyONFG5LasahYM
udqm0P2E8deh09gCGPB9tL4sKeoVkzADiws4CUKZ/XSAt43ebEOo+/y2AjAhS4qc87gxL/HmTnYt
8gNdbxfGNRnKi7G1wrpCZ+F+mrCF4KUR4LxObXJ+CHYSMpRhWtl70gppif2+0uGvIE9ta1PvLxbx
nZIeHOFXdaWMgkg2KhyVn+tOVZN3DwoX4aE8F10I1TRAayrA/+BoXTC6pQdaMJx/pEe0wuWRAcjV
e3K3U0GfWyhi9pw4hk9B0o1GMhNY4A4tWDEcKwdbgrIwVITZteYEuVs8TYDYJCBOrbAEIFCFqPS/
bTxM9Rl8LnpkbR4zzLVvWhNzIB724UjcIfbiIkCxHplw3hVG10cRddhs1jMD6Pxg1AOxCAejblWk
L2/bhFSCvlFEG54wx0RCgBMiNqNdfB4XmDsiUSnz9RJzsS2kMHDlq3EemyCRiGwSwrJViPfK2eAT
ImPARD7ZlOZjw2imf69s66CsHsXAEz48C5POmd/4J6ncX/4ByhKAJ7PycisCwOM1oy4i4ifK8Cs4
qKYZpK7Jj4WBj05S1BjUGyJ1BAf0g/cVlxMkkcmsTO2TJMGrn5SiuaxVOukT8PPoFNdX84R+/EKc
BgUo/l+L94nKJwjAgOpC6JPdCzlr1FvWQU29LUWsnH2AEAgAQTs5epxWdpk8KZaNAUeRJWrLIjMA
q4Lb+uUigghiiI2tGuZgQ0j9gNPIBfn405TgzIwH8FBWjBCBgisoId/GkDIAlPG1GA/5ukood2A1
L3dggtJTkbE8Od0n0pboUgU6Wnz8hWl4+eUiKci7c7TzcG4CU0ZqDkBQ9hzVJH0lZjtMTukmqc9+
sZP2gpQ8QEOS1R0tLILT6TRmkI6QWumeh1srkpWY2zHQLRRo5GKBAh/CZzYAH0kvp5xCX+vhST8p
ZpLYR+BOCEldpr/hj6A0NGOj34/mlzsZnjWrgME1hQ5T0BOnv9dDJVHTSWh8tHssOmnZX/bJ6UKm
2Eu+fnzc9Jye/zKP8fyLP7UAqhD0rd4mF6TyiylSRtczDwR2EGls6FgGeWnlpMSmb0QhSCcy5lD0
py3Xl3ruak6l+ZWjUaZbJp7VFHyw/e3YeDsPAjc4AFdypYJv867oGs5vsDrhcZDlgIOhKyIBt/jN
Ebwi4HLpliHeylLhXXwplXNYWckV0AgIkTzMNZ6RaxkhawcWXAKFYap4wt1PM+lTCRH0DHXMNSQe
4p8qj8R0AWd1N3tsoYFeyAuPZGH0Eu4kWrJWISt+Rjk8OCtheIHB1j2iD2EHW2TVh0bB4Tn6QGMZ
EBIkR2L9C51EVFHAdMzoZq7YR2uLFSUS2qxJFujiaTPSRuxAUUqqC1KY0Uj8tBojIsm5oQ7JZvED
k8wsCUiypKXCMAbfzOCy0/dJsCLyN/lrx9T8syu6GJOJ2KsyjwO9nb4JPBaU0G1G8LEticj+RGyN
OZrRlknTTfVTTsR1AhZT40dvhkxR8xdPpmJB1apBm2pD+HKPB2vAk7oGanRB9yXK6VrStWF/cyq6
8jVmB/MGpmeu+uFl1wkzJCB/rZvfoyFdQWx0TtsPGBf9wpp7V4JjbkWIjNHNg15LRjtk/Jq9Tk5r
N24VPZ0nCxvwk3idinFfuDSMlIYixXLC6LcxDZF0CMeyFM4Ih5UcWnQursBPHMDmCoNXknU826eA
r5OLE7OchBybvFxKdOhdeyk5OYMp7A/0qYlAl19RMBN8USwnGnpdjT90Fx+4P2LtR/gljJs0O1N0
Ee/61kY0D5VKRBFELYf5Eso2wjg2UNJXQwBn+L//pWsrNdGmC43v7+izJGPfQ8YDFuJpSBewR08S
sX++9YTsqrmYkef3vP0sMgtkxag54feqls0CmmmMzkE/Z8QN3UcXR9usTtBn4fmThkMAjhbMO0H8
zXXI1DUDN+N+3NnzB9YvmOl3CXYc9va9H+3B6Iz+LfTWhF+uPIGfAJrxyw+or9YWeTKy/z9Ky+5A
2PkSEoH5lJerTroTJcQ97W3NHrnBqxIvu/HDbY52X3VL4MCWDrHjk1t/PNZH26KtTASFregM+UEk
hp+wrbh3QKbwQmNkmkpfC7YAR7f6oH6pIjUo0KA+3QRRZXNbLRen9SatU0CNuRYcaMsHL+8I6ahm
1pg689kwgP1NupACJ95qyKM6reAVouu0C4muZ08pjA/DwZD6adeQ5xE/ybmBzg/kMsRSgvEB0HJt
NYBGIF9Ci3yMqojIA+B2YxFiHwwxxDRqkH6r8qWU7dt3shO0/egDCBNGesG8U2MzpdEHUIeKAFj+
CeJ9lxdMM/dT6x3a+bQLW3SQf76EixsbDusuPg+afKNPh54+fTzsFag3BXDu7PnaP650Dfvw78s7
PNMGbUUIWsL4rQNlfIfzD/eD/uKNZosCvwAoixGqUjijdBq1ycEWoI45DekFzOWC2xGHU9p7me+P
fhmG3zPD63TsrWra2la/bzKJs1V9/rF0XkuKK1EW/SIiAAGCV3kJIUDCvxCYwnsQ7uvv2vSdnunp
rltNgZTKPOdsx+V/sP0XVq/w2b1yraipQbweVokurAAz+dUUm4d5/Ym5oRhiOxQCwCI07szteAPM
cU8WeA+lMjfS4z97F4q42vDmA/UowEJBFv0DVF1aV9DTy9++vYv4SEFOWXu2Vf9tJntRXCcUwUMV
/MdsDeoBs+jdElWqGJTnn6aa3R1CAWkfuIuczNUagzX+JdlHD59Gq/RXnwsvEQnk2Xoxbykz7F08
0i+Ujsic5UtYFfRGEcAvZzc/HxYueMoa/RHy9bxn0hchQM/DuObtIXt9cfA49uRRhyhFlfWJnmiX
nsMa9oS4klVX515phSvGuOjVFw3/7Z7DygJrg93sGG4YHBPOpCH1MWRSgoU+Z3dcIKzDJEgF39CK
ezOdN+wW71nyxawiVR08Tjd5D7jDDJF6/uMA2jFwqfrT7H0kT4w2i66zX4YR8gpVsV/SsnebNfxN
eo8ZDuUY3cPQQ85PclvNqUGavQUIn+oIqoZik1xDxlfQn1/OPQYypMNEviFb91rAjWtmqy5n5tXF
YLiesgh2NmHaUysLDCtg3E6PlCSbRLQxBAHA1d2Nbzq6K0gKVk3KMOH/2AIjvdBmX56LcAOYlWFq
CYTwu7/knTy7T/8GKnbOVsf2oZtlkYuPPQakAG3QslXU770AfB2X+CYDMizPn7Yf3wYvp58cHbEn
uTSiAu7bvIkB2+OP3q6yn/GNT/0AO+ms1cFbS3YBLBQNxokzx4TjHOJgRAeoGmODPBzpGT/6xzlj
Uain+LAuj/RINIwApSV6ejGqntSXB77vc8dfv+xUKJESsg1s2liGTHwYtqIJhCKuEtNYh+qHltI+
AoSz4YDKVumGvy6WxSfGcMpw2YfvqCKfDebUFt/ACLOnVspNaGpOFh4oyO9YXVoZanihytIjsrF7
GSVaCSLRLlV5+aUR1u8M1vOOVoX4RQ/1RgF2ZvTQILg8BS+ivNgK+t/+22cRrUcMKqARxGfn2qlD
Vr+lQlveLDOkhLgZaCRdpZMcvpziCEsFZ7y2x8ym92GtwfD6xTdzxzTMf7Z49PxHi/O7m5d/qCUz
/0JXz45Gm9fszgN52INUwmXn4ppnhmwPH8IGlg58uBACmS5jk9XPhidYk86tBVZHAVdJrk3OwLpL
bLCoMGKlYEDKDPkOBTp3p12iN9DI3N1CwByKGbp9WxRQAmznQCPQaxZTxLnMesmjfv1CUL6efJCf
pKjTir8Rd5lYoFWSWnJvfigqqBW6R8GQq0OfrlJ9StX5ARoEJBTZjiO8qwD+NQGyIy1r4X+0NWyh
B5eSA5WOw9mvsPDjbMDQQNIXBpZ4frJTAZ1cXfSXwNWDL/A03JsWAoywnAB60qgAZOeBMa4dqVbh
eLFbaQ0BB7NERLwEQ+bH8WRFwbKqWXhgtG/8fvOm2D6Bg74iLFVdmZZClYpMa9dTF0VqN5Hc9Rt/
3Sc1lItouXvPJwzxqW+gNvQJNCPUVN8kSo9+n1O2Tmr+pUyzBfOKvlPCbZNeVLT0ij1RHNcxyQf/
4scbcmlCVE46ulK/q/hWMJwRKrkOZMFIQfVqzefSSxOdmszp2XAuPUBfaq+bZUyllRNOj4Tr2Z2y
V0mWH9hCUqJvAypbpAQ0waLT75M6ZRKOPfxfCdW1tNoXhthU0JK9T1sFGTvL6Nnkth+TLfJw2S4r
JF3Ty+ug5E1J8UFMeEJ/+IHgDw8KBSM/kEA0NaDmBgU4lKlVkXGiJ8cWw1Gg9TueRm02WGhWcJvK
olbx82PE3XD5EVa6EK6etNqMOan49Sbf5JUrvp0rwr+vICkvR0jEw6lf4iq/iWb/xS1iZkFXzn/k
HxEt3dsmlxBfdcIDQZXhif1jXYkMRx9rn4n+/Nmj5/4E4T0JB/lgQrtMTvfvIslQAN9AlzC6N31L
3TeQ+HOpFKNExughlLHBCcKsniH8L7CR+HG4YHZF6AtGMp5FgDoA5xlJMfkBBgNOHOd2+WeXQbeB
Zk23St6ZchZruE/Mmnqo5NW1H3qfFcK1mSTvWgx3lgxMMN089VG7HoJ6EddqdO13TAqJmJvgnYve
n9XondE0YMnHR6lHv1nLRXG1lQhNLYsJ7zbpvA9e48GCevVLaAxMVlM1aOC6t7ErfTPIMaHTa3Nx
CvxhbirCznr3iK5z0QZw+VFMDKAXAom3dj3Gc4PPCg+G2RdjhqKdsw8jzf+Q3kcEHN7GZECxUlX8
K2O998/elTAiPnrdMdIHCWpHODwwkDhPbaUEVDlfnGtXSXN33pTJ7arNNOQ2vN34ywjAXTfJp8fn
UqoFLAuNtQIq3iyt0vBNSoi5ti4kDsjXsTRnusF3nngHhFPUEYwTSdWUueLZJt8Yy1LqOV4G+3iH
QN3uub9z1KvoAblxrS+9Qm4/MUoLzRHqfgQkbw4yLRI+64COo9me5P7V76FtxKh86zLRf3qg+hPI
Bgat705uI6xGAo8+Lo4FAAdfD+2MC/RZ8Q2mXtxjYDUzu1Ke+SfxHbc4OAMLAwJ84DN+24QEy3BT
0qMKW2DV9MvMZ9wdeV3OA3Nx70VXVm8gK8E/gKzQK67s7U86nWHXjN6UdMTTyb7trO/y3XmMma8a
dEHnJrse2yAVuj39I7YArdkOoqFDA4vTCDu3fn3S57jChQ33wyJGxTZEB1IY/Teul0whhnfTqqGK
QvsrHs92Xkx3FThFVdRrVzoj+qszSPARJKEQl1NJ4vR95+Zz51bSTQvBby+3tnMkfqRPmzBBO/A7
53QFMJP6d3Cs0hjJHa1gIb5jl8B/f5NHmtTTWnKdq5tY/jS5os4yFUZVBxREn8jhAzYkDj5SOwiG
er3v+M78ip7tOmRstkOQjl+JDkSJkaa+thbjt3mXo1O4TuVIwaOjedglvM+0YWuPrTJY4DCAO8Qe
eR+UYKWwdz65A0CwuJlo2+SaAPqWfYNI0gyxNh1tvWVmgLWUreDisEDYskbwbqdoR+hnD3EZt2tM
AbybpwtfgEqak9jOKBBRNLzhF/+EGfw/3/Er8uIpD39Ubn3SgWx1TrG8vy8jELJxnQk6Z3e5O5I5
juw7hB1dYNTemIDUIKMK0l2nrW2yxWyl4pNIwinrMp49kVtyda8Md7RkN0DKpXaRgcAp1lBgOtmF
pfZjQQpB+7rahfgmrpMjvhrsd0RwDnDT6L69JiIm7jaXnHEUiLP+ImLvLixHAsfV2jNJ8IspgbYQ
dA0+C3origrggWdcizALGHy6rEEIv1w49MMc/ZtQQ6JyiqlruIkLzVdUAM9v5VVqgBsXS9RgrRLR
f/PIaJslq7FmIoCXxe8T5nS6LqQpxth0+6o6bGMMyaZp8n8w8F7NaaKRSKHj0Hni3t5n+vrTJwIU
Uk2tMnh03X/a4n/YKL2dXkW6dIqP5UqetweQMng/fGlLVQ9XSRPNYvNH21I1ZPwqItYA3bFIcajf
oZ3zKmL5SAPAdA14g64AQyMqJiiqEwY4u+gpKu2dlpEMWVQEHwrampeJ1wrIpH5mR/n0sGdisKgk
RrTgbnvHMAYn46BWatjq4RLg11OfAxvSYdS4qoGrbAfcBLGFWQFVhCGMeZbnoIEtEaAyH8kWIRwO
fE98Jj1ev4baptdB+Xn0gO9d2q0j7cKD/uNmf0JsB2itplY/UX9njXcWU2woLVwF2mwE/apbqedb
ZSQML4fSu4ivWAnIJoF/KLYrjF3KbTUgF4o1VYflJsgjX6UbIZ0OG+3aItEcZLXkUUA063VqDrPg
CPhC/LfuKurDpXA+/CI4rc0omYntwIDO86EDecAZ7RSdQ9pYTUege6O3CxnqxOzYZMx7DA2fbJyR
SVqoCApwDBAVpEdo0M1TtzK87YUlPv7I3bH3Y9E9ywGJD2Y06/fz5RsVQnKpWbP+vU2rzAgCVek2
KzAb79P6FVBKUZtx/ypBZYgU14Zug2aM1o0ZgKifOUIAana5QQlJhg7+hP2NW1PIGMukiKQyLLFl
AVtoW2GzowjHBN9gCr/xi7hc7SiCmd2xl4a19B9dyejo59/ncPTQgTc6u7K3zhqMtvAS7TQ4/rzC
iwL6hYtLn/kOX8NNCFy1vdnCyeBjqNci5Jc2ueTju92AV7nHpvOE8oxWnCOf9o7Kz7dol+HkxKVI
zWFxQXwbDhiX34vEZutBmW/FqbxrcRKWkSnG9njnS0bPTfEx03xYaS3ckj7/J+EQ8V8cVemNAx1f
TRm5d/6GJmL7aiSl/VMyKL4JG1wH0Hfq8QJvSM5YZnafHD2td/Mx32LEEG289K8DHNgZ/h3tY6tE
TdC+tK9vi6CdjNw/oFn7O0eERMCtycw4bxFm28WWkWymfUS5dPKuvjHs3drniTlXoVHgQs5lebyP
anX306/OceAtzHvXFobGR5dIxeAOg5tC4zi5t95l1JtHDK2Pk8/fgxEaxSr4DHE2pSasSe4k5UbR
qozx/AxzmrphAXsSMyVvFhIyrpoY9qRmcuU22VyNYvuzRP0F192XH2ZjVl6Sin4fTz2zNVxgEOPD
WPJSyx326SIztNdEklS7zDe2H6UC4BL5WdSyOhwRh0hPfoegDWPDy8+SI7puPTO7B2APmazDbx9C
npFSp9CSJHtG9AlgO8/+WBhMPC4uDuwxNb6htFovX4wTD4N47P4eV/BWYgUxjow+i8vNO30sVgFe
dDmtsHsc4dqHO57mPfysKtaJzGJGpH+2PpBXGfLU2rwBZJAfhx/14J5DOh83/DhGA0cqFqMN0Jus
njVaJbBzPDVl5sxs6GAljZVUoi8Uwp28x4BEO8beY78stU7ufrRrbqA9ORltPjvSD1rPst9WxXZm
J6z49RLebAfJJCTdOzvGefwmiBNuzgbeThFuAjL1Cth+A7f9wkrO/RE4MkRIL7q1Nl3acY/u/ebb
s1V0HT8SJrjiUeKl0Nw0N4H+dM7oo/1aU7ubVIH92Xg8Q0iWYEPKDGC27Zi+YUNGZ3cDQbpJWzkr
cwdGBehwu7TooYYdve2hC0PwA+LNpZtgU5USqnOns6jSZMTVCQSnervermCIotFDqWW4jDJAkOFY
PKWtvSTEB+x7PAboNQYdnqW4MzzGi3VIDpQzvA2KHBoMWA5Q7+tcY5It4NL7pehNWIT/jbARDAHM
3OE4xsW0d+xN2/x133PjhW6e1+ji+0ifydsd+ugESuyxQ20fZOoAatQC8R36EB18AYD7cdS/TT5Z
/8EpMcWi10/4b1zKPxANkBW7HGvaDO2YPHDON8PPPUkSXL8YxjcXR9afCKG2ANeLNKtiMqQxtxtH
tSb+2YNX2IfrjmunvOJi2CUJmY0wM5IHhunuKeIs6yPFCALY4RkTNcZc19BNgl/mqQkfaLQLmU4A
YON5TyHwaUJshTJZ5xFmM0K31kclY0VMcCOTLVHmpl6/wruO8k6taSAHoAh3zb8qnR2nYcR7hIzA
/E30fWZd4lZpHnbOnvjLHGFCGm6ebZpQLm6IlBF7Sux37M0MBv6PJBm/XWZZsMqshL2YHIiBKSWI
PlwVJcBilzI5cwq0cN0nTyAX62MNuYPxi1ORH7XaDd7Rt8umjhAqYe7pNNI9kWu+cjuAc2jcsXI+
Kw9B1sn4RC6KY1x42cj/FILN15CMsIV3TDutO9Ow07DXPubEKdTjDtoTC+EH0XsNuDMA5T9sAmnI
m4UzPsPfJA2DZ5HPyfRIlUzJ1cZVBlnioakwjfMz4u5oVZid2kHdi6gUoNaiD6m5ASyIrC4ZxQUG
injmTMIy3EEo2Cgp6AWMjiqPPIBgfIO7l6GcgXETBhHJ0xPOZ6dLXSkvkaU4/wXGRk6wolTkGF4P
xIK8UAGvBxL374fLJRQBJu6VqfOk5IHY4jPbf7a4z0zQAeLuWZ3lLNhW9hkb60B1jLbx7PC48/Ax
Df2EewMPWefw8CpgtCenBjfw5OQwUanre9Jtf9Hc3JL3oMK/rEg3xIOvQum4hLrVu8MXxiijd8P8
lskmdioMF9ks2cjrRroOX96LMekDQ92yf2G7LrQkv6mMsB4amARBURHtUsWNxEOje6caZC3I4Ltg
/x0xzA9TI0EolNSXNdwk8Jceaq4p9Qwm1B30O9rK/u2N6LsArC5R3SsiXagQZ3L1Ht2zV6o6cIt3
mLLwMf1bPc6hHzU6+dyEQIxLR0lmLiIyQqvlGjHDBaF49OvD7MbgdcoXKbDbCF4kzNR8UJPyH6cw
YbjnZLUApKm7XVQC4G72BOpJBssYV4JjAbq7ffCwXtF5IiZleA3H5gqrsubde89kh5+Zsx4jUd8F
eVj3Ej38r7D8tLDCfc6gzudxlR1wQTgebsDcsnI8m93jbUcf+xNPF4eaZZSjDc/UdAF3BxYV+0zB
R73KEXiNYZ7JxPcIE4xK+2cpfI1nJ8riTbALStwsZP2wrFzORrjZgWbouqu47Wps/uyC8rLWgyI8
3YazbKLQRBVp0f9fnGYjA/Ri3jZhmmDfk3tieHj0ufMCXwN3dKue4Uzy2TbddKRarHUfjlObAFsP
CIsrT0rhWU3TGT870gLsLgpv6kAWuopIMWz5NcCPzG3BS9FPKpERBrVxs5QmwqRdlsOD6TD1GZxY
gsmWiSOtn78OijzmcXWBLZoow0wuYNbseXyUTkUFA8FlIA7Yl6FWZUXwd/vDhGoCKcetzKqYnDlK
D2D24s4n0FF+E1Eh+9JFUvZA6Pi0pn9IUJN7VHiCxF7gO6Tl9NoEYkUDNTTlEnScV8OCV0wYG6Pe
rafEgGkcbKrjU5pU+B5faZgxzKBwfpDK9fA+6Z5yiGmB0wQNya1vZvSueA1w1qw+iq7iI2DQAJNy
hmmAHG35LODUgJAvBPNl5oTXWRlSAVoSMvfKdvXMnHHSYBKgSSbaU/k64iNK3Y+n5KMES+LJv4f+
KWZms8pPvHmlJbMUPGSvwR71CK5DApQwLQjuZ6dG6vn8BoXmgqdXGWI2hImHxR+wfCrwqRntVXAw
kuCrdnZwyzJL/7senan2eZTO9uFvtcS0C/U7ZsEe/O/57mqd+nQEh70LlrzOYPWNC51DH2+cAxrG
l3Wr8djhMFYcfp4eD2C0QeZzaX3m6g4K9mu4mTwqVpE0nz++lT9+4ajsnenWO7wZVzi7rkjy+4Ij
7hqQq5AJf7WyI6AjvIYj/qc8h1pfpsM7dHcTgGOis+gC3sRjh9+1bUD1+QMN4n/v2S4q8ENoA6t/
X0q/rNTvFyKk53aD6aR/KIcc3Q84Vd4bUwAc71bVKKl4CWmS13DbeXL6S/Tn/6FrVIKf2fpGmxnV
bwuSWqg9zQ0O9I/T1EYytiDGtEOSUBwDMLoxZ1c5vHsNiu+/xSN6Wp2/HhHsBItPnXq4IwzWMlIi
TeTMzzZKQhgs0bBKeRlKZsOWILb3Lkh26bpT6H6xbORYlDeCZI8xtRJOkTBXv1GO5bXgeJQoKb3n
rIqsfxOo1qbYDc6QZYJp80pVac4QQkHwmMLyhKGNIVSR435u9J+T79/b34Pablnybh6WscLGLkFF
rRBLIJHJgW3oOsZsZR+e0tnbpR7InQoxDgu85Dk4LgMgz+gZPdjYqBmLI+rOY3juUcMBbDXUg+fh
gb1RwKqs80/Y61b0LeCjbKiX2YNZBGF40SUxBmA9T3eXVuggv27Fe8yMwflpHwIxo6pglTSs2fuN
vvgG1P+A+guFAO2JteseosYZNue7v3FpvG2Kn4OLwxWrwuhPm08kSe0j16LcPFJjYmNwHHP4qCNv
PoBJdZZzYKuyuraNNwfTnWNDnIBG54ml1ZGigLlE3uyKty7w7OTv25JcSlGJvdichxANy0pSJCxA
m5BaU013Vgc4ynpRflaP3yd5O+dt4FABSVrs280Ezz1gOQSQnOWDG6AjXF6K9SvIFl2vz7TjCfWM
pHXoF19Ms0AtucGnmRFt6YBmFLR8w76jQ+TL2UUNnWDBC5S47hkRbRZsun3vCoh65NSQ0cYdxJsb
U8UIR1xkA5Lqicbl6JWQLcMF4aSF7A9EVzjZL9BlUHIPm7RbhapTsy+DbSphisUIysHqlH0TWZn6
pXyOc1Y/R9b9k452XgigykNexDJ7ZlyHX7aCqHDtvJNivB5jHlFneE6DbJdHJ5YRxZ37BaqhOt1J
l9nKkeIRa5YhXFt7OZsHytG1w+6xRfxtIgDQ8AlsumixXOVqX3xadzzoqcApjLCmx8EXOI/cvLr9
hEGhjnAdgq5yg51hzMQnuYfU3lBft3AcUF85xhjvEo0+EUS+WChb79G/g+1mPDV0F6rEawz1HWN1
rKJYCHjlT4XP/iRjgUbyNGtg972AVFNZ1Csujqxx4+iWF+QB1BZHcsaONCn4+hRH66dV+riPVQ1f
7FuIDQlF2d2ttdc92ipYZKPnik7YEL3h5eD/FtczMOF2A5/dlzPN6MovK4Om6nl0P6MtiVzaQ/aE
4SK9IN2hexocKNPlI3+wbisCLwIyFFpaOpuZ8nkeLIMq8Xxfv9DH1HrPOIXWEVZ6JTvGJh3t1GNh
YRFLyHWH9quzIGSldXNPAdk+E0MTL1693DP7TFZCs1VcmuxkV4e9gFc5JPsYuQCh3Vs71pBMMYHH
OB9Ng0p298TNn8ZIZXhPg22cewvTJefN3nKZWLjDKhGHC6IN4/RNoqoE5jW8VZQ2MyThN1j7p2YF
QVfdqRKiUiZcA6N+N54NgXaIjnOm8Y4cDr5pGtT4i+mSfwOelZacq13e8VCVx5VxicoorYyNtMjY
KEFN7NYcuNe3o2W0sJQ5DUtpKa2EtS1xHpgq2QsDj2RIHvXlunWBeXYhsqTeM5LymFc+s60f/bTG
Bau6m3nN4R8nxaWUupu5oiJvwR+qclIFFYpS6Wls08wN6wnhz8/H06JHbsr896UdpL4LX72ZRKzQ
KcmKC+NgKs7gyTAs3bpU2Vu/lCjZJCVA5tLc8lHrvVuwbeFOnJBg6N6C4ljm+dvWH+fQlty8Cn/f
th6KGGqkOnxAoTwSfmV0S3JSolC/05yUmc3d/jBgCm7NVwlDsDpJlLcmJPXGL3uKjMa1zMQecznj
VuCqdwjC+0UCXUm1x5COl65Cu2tiiQykp0MuBCYLthN+RdhmEIKIqRgRVmC4a9Bnr+ft2nl3G2Dj
OycfOr4mwNMJo0xqSMwwNnbDE9uYMVxGd8naJhasYl/TfwDL3cq7oHsAgIQaRcp8O4Dg1fBofi7F
5ySDnZ9+yM59ocnXFlO79iWrzo+u2TQIoAJedN/BNDTg3mGyHhjQYRwC4f0GbtbYIFx9Bb1Nwyl5
TMZwjSMfIdKg5Psmrw4uK28N2cZJk8AE1oi/IYRGEHS84z7uoSJh8PRGjbpvzqueCvGa8FgbRL7F
VXDuv3Q2eXOA3PMXPiuab+ec8gLAo8DwM6BqIlgggNPJzb452PsBCAQV5WqbFFcyuOc7AYC/jkp6
gkAAYRkYchEmb6f9aenVhOkquG/j/GGlgoFJAbRTqap3AtmqTDGv9gEOiV0iaLPEh6q4x4CARmBW
RbvtHFYLHX3r26SDZycM190Nu94f+UDzdZewuLVLItkcSJYRJbxZiATv5oZ/f/W5TKyCf8F53CTZ
hq+JFFJyGauCu1bAjpVOButkLUslQV2xEScqm3jJvbsZybQw7+d8jfFCVGoabNj4U+tWKOiPb8ez
ToxFIqOUfvYO9PmmHS4nxt+0F8BwYeiHuEu39S0sipq9tXiK4GSqCsNC8e+G+fNtrpHFmlBJDS/q
pC89h8wnnPq4kRACmLIaSJECOmYa7aY7D+2zgPKUzDD2lLR3tsOQ/8DwY5P9nX2eMuUJHu30qx+W
wnXgFtAxX+1UP5dwJ5/gNi7u2tqTwkYrzdhEn6ulewVB2KXBbm5IvoOUXLJ43nYORGSsG3tHG3Ta
Y7tTTl5PSXvKuEJOSdoUd48fSL4fkPjVJiiRN3ZysM+j7ZjMp3RfMvm5YKv/cWvEi0M7caZR2S31
iPd11gFsgI0NvXkLXURf2YwR4PqXnjmC1ZBD6mCk77xjESnWAfB0a4InPTEDEDyLsFKkImtXYHgg
dJjUByabDMuAhSS/cy0Fwe5KoePst+dtQfUEQ6NNE+ov00RGSdZtiQyCXxWe42vULs94ehRr2GZV
vgiSDkrOXCyVCQ6C81Nnfk9JNEjWzTu52Hf+/Zub3fDagN5LZA0xpGv7GfI08LNGek6B0mGeTErw
TGr2swfFBO7ODOS/+eE91+yeovxe/v4XYHhgeyGHnavSU5bkyWHGL40BxBre4MZ+ZPyZN5ezJX0h
AcE8/yUZ5F2uIp8m8mBxvMPiTFySY/Dyc9wV7G/dKvKcIp/179h325vFkQw9By/xwrzcr/QvXq4t
K9N2V8NCESIHQr1SE8zhHPEl6pQW74zFowV0b5FyvwVKYLdjLM47n7Nl8Rjmfo+EM1yLeOtsXCwZ
5m9CXm4B58cVv7Ub1SVxwSNVA0arygl/ZwyWGukTJIXcQPY4YgU61fTC8E4pgRzWU2/N+Y7zoLOb
60AkFNc+DE/8mdxijGNuzS9HZME6zB9BlVJcTxpHSnAnTxZNSPJ34/wo2AeUFcM1TSS85pBTh4aI
A7GPzwzPnWGVLu4UXnsITQN6No9LI3kMgT6mzpotlKqFI5wn89nkgGRg4h15iqpE7K6hnRbsEk4P
/A5t27rTYTq3uvX6MzgOLu1H9tzg+Gi1a3YVzftv3zWDY5Cn5dk1vd4hID16jZHsHgj9q0rM032i
2MGVWj5Tuf1T0cKbCwaDp3cAUmdmckWnenVfaBK6B+g8ilYpo6vGiXmEvTQBHJhJxJUN3b30O5Ky
TBNpJyRM+NilBoppNNzdTQ/mHFE0DDbg80T7Kjt50aW/hmxzFeQ0PBEpWAXeMyBlXcKrNR3sRiyc
K1rRr3O881SSHcqja3AikGkRGjz8J+VnsmvK37ORbpnNvYN1RMAi2w17kWI3t24V/k41xgYs3Abv
in1b7sZl9zLmsEWfQWx7jpHrY2vV2Tf87RkhR+3ovj4/nuBtcQ7eFPToQR3u12vn1Cg4WBj+tFe/
sMfemqBpFFydC/YCRD0/g+l42jn+kbx3bylqsUR7CA9IeiSiTtjFII9p5rHh0mHh64vDpwmJKGYG
mwqbh072IzbcdntewGLGlb0rJ3MUykCXOVfFnj/aBALwhBzt29xMFdVdDDcPypsGvXctRmlXbC8q
zgsfRFKbjLQc5hB2wS4pbilv26pK7xDyj1anGOITREgkwjzKV9Th/GaR2YWiEOxoysgVDwWGP5TB
fJ3JYr25Z3pSTz8WZtlid4vGjV/AjllypUkKLmpEP9u2YbB2720459A17Us6A7yB0kzyFaRUsGs0
iXhpDofHsEyN/iKzBrLzzLBnBTw37oDoEUbzOPqg3bO6TvPhjJZy0F8C0gbLJXKpBm3sqn9jAqJ5
5z2UhlXca94h7EGIyhfe+Md5MbUsOmiO8EBAoXonfroBmILKlfmtYkp/AMhWjnkC7U9p1Z5dmBUg
L7kD4KirZE+ARgwwh/6zAEi3DXklBqwB6wLtD5wE8a0rXo3cNMGyVd/wyZnuftol/00zCxCBHMuF
eozlC3b2vPj4YtOlA8v0Xd6226/DbE0keUe6eLIzRqUVr+w9Tu6dwehABlpbmkCmaouPkujKiydD
mRhcsgEM+RkVWu/ohXo2X6gh+lKxU513yjiJJtTPvukq0lb18y14NJV4zUiGLCkmPze3ZNrreA1a
TYSIle6x002JnWwudjeLIdCUZY+IcIHGOR76U6ezQLjrE+DIqnlHxUUJ7ZiGNoz+3Sv2DHxzrX1Z
EQDICBocNaYVH/MPkGcFSOSPLItThMUTOqtLE3q6S39lUc+nhcE3RR/64PqhA3bXHTTDbOBPN5IO
lNvY2PvM1iqQUcIq4YNocAEu4TMtV0g3gbHA/zC2EtnbtrFBEV8Yp0cNI9a/1ICu0UNtiWkTEwi7
idU9XBTlS6uptwMoGss6Xy5CfVKhO2rCnAKAhX0jWyfdkwJS0RLjtyzDE5HZ8NNjYKpnmQO7NRrI
rUhDehQVWRcukdluDroZhqglm+mNBve4CcHWwNeoBhF5NGGK2X56RYgMKOXlttpcw93CynHFFEJc
E/0FwIfR7hY3V3kjmjK8IrBg84fhhjyJgneBAbk5ljnv6Tfj5a0iZypU+VdygbgPq2PmnGtieew7
kgMPI9twmjD3wQASZ7wx5AcRbzZAC40OxPw+c09BFmt5f2y9D9YBPOQZWovsM0T6LiIO17YLBWTT
vYgJIn3K2cEWolOJtwuJ+/AfSnFx49bj6wDeOx3pz0A6jMGAcbPuEgcvBBrQWQiAAFp0h27G03QN
GLUWnMfkkJ54ZIpWfc7w6gYWCTSIoT030r600HGw2WwRjIjtD96IsEmUfKY9kXLkdxaTPQCnKPn5
jhWh+6MkZ8hRkEYxGJvRI5ldkiJEGAmnhTSx1mI8g0fjl/BD3pA8NIUlguQz2me6dLHGjQ8xhBDa
EfLFl8GOzWCTHENZ273w2ZJU/Byve7TzUS0DC37a9PpgSHSza8s3E0Bc2ly/4VJ6LHgaKaRhXFh/
zACOKA59n3b2Vwdz7LfwSKdYp6DWv9q3UprddO8DTvkVh8cz3dr8JXxQ8OApwByDGW0fJQQwDqNJ
adGaI44U/h+GWFIYbLMAzzU76yOuwlYuA+brMgh8cgk1Hfzn24ZQlT1coCv0DFj2GRfKsJ8DN7IB
fFEkyxRhxczearLKPgQIAFfbWYO7UgTAXmEWBi0f+2EHy7AcX3wb2wgy6Q591g7QIM9YdpgcvUqz
PvwCB9eAMSW7QVHwAHdKo5zzpsTAFrjO54InJ+IlShGi0382uqXuq2QNH6u3jakexZ7UqUySNmBN
gpNQzJIMyf8DteJ+zXSDGUECdR0dm7BIvTZjMdwEun32/1cY8REB8tDOjKPKELspBbo0l4MBhD1r
eQZWXZWb+Blx0gCJaphqhEH28H/cStShSPTYIvhowm3LHB2a+Ar+GsczuTowS/HNSPZ5VRa+5K/D
mNUzLuHT/XQ5XGTXgKaDb2PhMeH0/1D+QNCZOuyBIGpywg0gQDIKZOlGyFSDCBAbFwKMAR1wMSeL
ZIeHYwQIopQdOENwyzQOjfroP3Q/OfqSOBFVCT5KH9cWtgYXmgkahNm5p+BWUVwkHjlZFpwSRByA
OoiNGj6v5nPUSf0yY5ybgctLOhLpDv/ub9ex4Tvl/L62eBkeuCiC5gE/jwturRhY2zy0GTvipaVo
FyC9gHeHls3pa9uNGrAAsPCy7W0PiQgWKiZeYF2bFAUbdK6KUN20BuwMLCdZmiqRB06uBUrF/n1n
12Ryy6wUv2kwbJYXjEDcwrDM5HZBouYB50BFHa9NfBVV7ZxiQRQ6OHlBMGDXd4tsbyvKCaa4KxVj
7OJN0lJG/HR+wfB+UXO2vh4FnFjwv/ZMdLSv1y5YHpik/iJTfexKnPuMYEYcgWJGFxBiOQVU4VHp
sRnbUFhrrlxpoKXhqM75w25ewLZwiW2og4tLSmYNxl87DopakoNfITzdWRxLPG1LzeM3+FIrn2XA
CxcCliv2YQCKEDzFfiVzqineL0dDgOwlAPDDK9CtcM506tDiuLREcZjjzR+MTxdF8x2qgT9NEVy1
sXZ/WQBpuz5k4atCJBphnfNnbkKBL7mcANR8d6xJC538jjYRJOsjw7t/1oTTFGojRTdIP9GCLSgj
nqg/zNhbFwQYGDYU56KHArGh1MGoYRPxh+J843Ki7zhFdt0iDybacMCwb90FzEAr471u/puHvHWY
yGtjv/NO0aF7ghbocepIgiWp1Y3KlPH7AW3gDRoR8IhXxDPNvbdrw2fr6IGfrEfl4P5g1ZNhDNDM
HiCtVh1KJbD5yX1l0KC+rSvJOoBK29EhOLio+6gxnCnzAobjgw3kEwb7d2b8xNj3yuwsJRfZXw72
AP6/aZbcsxf1kzJlz74jr8yiU2fQF5krIG2ogbARKKGPcbW7q9vMtXPvSiEuFlHJl1vMmT3vQUmM
2QheMmfEWyBgBhX3T3nvV32wDf8ewlpg9O5jyueh3Nt35Eb6cjiYpKdSuVTFBQxuJucCj+OFelgK
NO2yB2Rn2/F1iTDujfrNOlBgEnzllbkilNuz2XSkgzJJ1r3bQJZppg/kRUlebxeY/fPmAGnkJpmP
oM4QSnsj4rXRunvF7OrsYz6Nt1mZOtuUCP66WB0gSuAdFfs47WM7Jrn/tnMP771rT1fpkmyYMWKr
2vBn+MxcqRQ+zkyO4Q2/NtKVfA7wGeereJe9qSUVEsCk3oIu82IPlK8IsdJgb+NZ3gNI41d/Y/Vf
nGscLmxR3YG2Dzy7eNJo4KCp/6YkUrfo2X7ZkggYcH4rSR1xs9FZUyMFZSbB6L0RRe+xSQiR1xrj
87ACuybWC105HfuFeC2zAeonQGc0qXBp4EHVUnx55+Jhy9hX5GHaFzaiLg88vvwNHostDB05/IoA
TftUnHK04FDA1eE5geOzbe8mrN0sWNoF3G3qHBGQmIGoOA0lweOopijsnsXtwe0UXCuDUkcJlIPm
zKAEgSl++GO/ZI/7nA1UT9aOCBzpHs+9t4vn2DUGpsHo1SkuYqb2naHpD+Nn1GDqwrJBMg2FTPQk
5eUNh/uwTgQRJLeqgAzW6zO6OrUe+LH6yXpWin6n8PiJAd8roJLtNnVM6MCeBmMpI2EY4Vlpn29W
kI0P7MO4OmaVeT9eE3wczx7+Gw6R/yCiAhLM3O5qN32Sj6lxAgdftwtB4DMn4uDvg+OHj+KkuenX
YWzkqxIRcIR9npMpAvhFqX2KsQP1RLeXw97Dq7nr+Q3VAEU2GgKq76pzbFZ7Z9PaDjcl78EZkXvI
9sqCBUnA6LzYldh4Tl0bj124PBxf1PjYcfzGCYXfqC+tI+oFcJ42P/AjMH8FWYzqQ0O6xIIzIBpY
8+2766yOjjGLWANBGYYULYA8XTgD4OQPSIpzy1jdnSG08IEYl4SN4BQSWRtf8XOVs+quT73+gwdl
Mw1F3oYg0dz1qyhLaAbGu79d606hotBfdItctvDZLrujSpeR+9YlX+ds/4HI1JmOn21zapllZzJZ
rpjbHLkVAUQUwuusifdGK9TjfWFqo6mmZbQHcG4GPCstBAU5nQt3gs572ocGkihnkOhUWHjBBZhN
jk2K9vD/NJabe5P/WDqzLkWRIAr/Is4RV3hlR0QWcSlePOWGuC+o4K+fL6pnarq7qlTEJMmMuHHv
jQXdgMpfOnMmVHqG2DCvid5KwuJW9HLSl61Kj78DtfkxU3E8oLSgLE7xqm+eh/l5zG5P6HUip5Zg
4cXNy+LjnihRxnyq7/wZwkUGJKLRJ6YM+Hr77Pe4Ivz1qzGvu9pROW+sdBBlnTbQQ4Y3UjS6sO5e
djCj09oGwxpJAB++45+iARRpIM8P9QuRHwdkYF4/SHQrAPCl6GA77MuWRfnD6i06bPXZLaoD0b+E
OuoY+C+UJPAZW0Rg+k6OVhR/DcGyQWz/8KdtRuVCEK66MjLgHHFCE/FLuaNr/bCL01gFkRLBFA3F
lrkIp3BOvNOJWMsZRwwdUJQWOMYXv0+76vBkUdb0YNHw5AX+kRNwOjTii34ymNDCcPLcLXPhHCFM
BMG16H5aLe5weE6jB03nRIUlLj6i7WxAPnCMt/cAUSe/ywz6Z25x8ksRsvEWzZC2sGI1UYEFyhMw
rAD9luS1dgTPAyTjlV0HbYlYM77XNR6WJx848bvuRQecrlouXdLW0KjodHka9SLR02KjH9VO+YuV
G470i75LJo3mVOM+pwPa26EHJy3WGNiHcfwIUYjOy0eACnI3PvXB76mc298XzZR5LxpRkUYzCpBN
du81J/MZdlSjwXjwRGtlhEmoxhbHMxJfbfqhifMLL5WhPjkwT8nm6EP0sAaTyqnW0n2NttDYVp53
A4rmVBzuPqZPUT+skKhRgj7bLQYaGtMyV3F5Oc60sJ/TN7RNdY7+rLvO0VnmtNPeYUh53XG70IfD
57W3AlPQvX/1XlgscSD+5+NV63IGj4meQvQTBRBF4kP7gsmdd7zVTjfHqZJ2kf4LVqLXSqxTgYAH
2yC8PRRPrSBsfTdv1qFpD0sO6zsZjG7rwQhr3hy95bCLkUdcsMk7Z+huFNumV9ByeughhHuCWdyd
NwHNcPlb/dkktnJWxQNm8YitF3ddZHXOc9iCqeoMQFht3ugbabXRJy7eG1/K3mj1wvNuP9KmvBXG
BhME1uFj3SR8GoYY4VTCcCC5gmrE8NIYwHvuzQPq4kk/0fJl3pnsgV7BntdaiLvU7o0ZSr3oNiZd
Oxk4yGF7fMXoFdqh6Y+trykXHsc1EYmrLp6zC00IuN9EXSXeAIUz8EVXhu3AdDRMYJsReL/59D0j
pLq6jyIiegGCxEzgaYdXM6erLXe3MGSwRWINJub3FrMP8eHoN2GhlmoKcT4dn7vDRZ1RyswLsJIg
XIBAc0zMRIyWDz5G7YBa8Vy0ZrSRKMUFsTE5LDca4Xkuq8TT+JNcen4RUBs5skIA2FPVJZ/ICZnY
XqTW7jsRHjIzkkoIICNp6/fBtLDGVXXBZtIizxxOdjgeGFtj9IsLGImQB7+UkCD4JegbUrfmUslm
NoCuK5+NxIUyMv4XnvYrnWO9rhCKWVtNzhSK3tnDgkggSWfHL1rmJX4mdAeTHt0XazB/g+aZakY5
ZkgVhu3vS9kGPymrP8RTleuIozcSttYQgiI8QWmWzdTWck0sXs/iiEb2v7dYa+i1jqmBydDQdo9Q
kDbr+wy9Zwt6x4wLzvOL2Xf9duiEKJv3ez3g/PGaG+mTvX/cDe5Wew9/sqZh9qJDyx1fgajDjX/e
sX6A1yGt4+6RmcWsaru9yYW+ySoqrY+lAJYTtLIGLZhugwkrQ4hOmdv4zW45ezj47bicaz9vJV15
OYudKBVFGslyvROncamGEGW818JEbSd8e9FJSYuv9160WHIgR0tz+ttiP7oggBXntGHb1cnvhx32
aOVhayGftXLupIBdSigyRyQGXW4lQUQlOT2Mriz8vC8H702+keIt2biSdsLKyQ32Yiu7kSjyzizl
ixqPOBEqarmUaWgWZEnn7GYox1S8dijaNiTYUE+HLbeEvcZuwu4qlFfWDHZ0oX/2DDG7VAJoqadR
PxGl+GMtDrN/ZNnOhFNDY7m/onQTJyOwSdMEHTNhrAEk/A4nnhdQADr5C2lUAANs541NJi04xXhI
gg2csrACUm1eZuPssSOeALoArPAICTfSfemfNr1M8+iZrHJ2B96am5B2NUROqF75mdsc/GlpLqxQ
ijYfm8rjO2ZiclNRCDxM/JvzCW/YgFIe5UuWBiHudl3WHroRlnz418liZMtdizVCbP3pQ0PUjrxh
tMG6GjsAkuLC2Ynq4EO+vN9OJqAK+oaGaCkNdYHvJ4QFu4mOXJKzI9m1Oh8aBYtT10wCMu4pGhXg
hxfyiXmqALcyamEY0UA5dGgLLVLoxSyZDcDHXux9Z3J7GxHFa7hJkgSLBgHehO78sBYcOF/5AhA6
Dpv+wAhnRIk8OcASicQ7mBHGBCF+TuTXCfJo6mjR1Qi7dsRdFgTHL2egmRD5LBzD+G8RBng5GR6C
QTO0whUcFIABY5Hnj/hNWxWhNiMHtjZiqSjeRImHUzVvInBGzjFx5645r73P8xx11KehAOVhr/Ck
7izR08JKdpYZoPb9a6serT5hlkdhvgCq8sT3x8QvieUIjuzNcLAxlPAahOc8hlAt1JJ81Zp+xj0e
uhOi4GCWwXvy8ZHA7KrthndzgEb/5GRhCKObcjzS9a+XXqK765dTKoHwAwwyVBbX9IrTLT8hl5KK
cPywXTQZRxe2qZQu5jwERUfK92fXX/uuTW5q81qiQYc5SWgYpDB5IlxmHS4C7TbMsQFEC9+BBuU+
SjqDBH00MlK4C+n6CCDJic5F2qcR/zj6GCX9MHLC22gGFBvyZnA1PjEFpxHkifQ2eSafcclIYbS2
HOrGKdYX91+IQYeYHUEMIzrWivV56WKJQdmUm2wwYXfL2B6SgcC7XOsnzcCDxQZscpcQQbEbgGgx
pjRhZvhArayQOciYs9GkSOHGrovFm8OlZxkWdzEmFHPrLBaTC4ETyQDoiiRFjYArxiQHScaJ0mbd
gQMf/C0+V3sGpLcJAp0yrthGsFOG7K0eaXcLSPiM0Rhm1UBpBupf6TvFjzKHGEtyKdwpIXdFXNsw
p68EdmZhKNZ0AVWagK0Vg0Y/rYYpl1zmEZkKp8W9QOV0DrLGaWL3l5BRy/xw6PPp7x02YJ9j4MJt
UayW8Q6dXtA3ASJ8I3NWLNTUSoXLEOZC7D+P8c1AbL5g8nMT0WdCiOHiI+dRSpIpGeYZYTx0lBVO
eslmggsQjycJN7fOvLu7vFtwY2x4J1wrBAK8/upMF6o4M1mV+VSMu+XQtZK6NjhhgNbS9BXj7Udi
/gmu6DhZ1hl1beq9Cgyxj9ufVT5b9CzhkoXOyrFCua0x5sOhjyUF11G8PQu6w+sRywFTiu9lSIhf
g3AVPjht7i48J4hMWAu5qCef34vDoHwkx1fGMkqENH9iWkIAlgXDcOVAGTaAHCqwNDvxHKvANTTk
Pgj9jLutgQJjyj0n7iLMOM1k8Im+LFZRK2CPgi1CIMMFkwVaktqXHYYdWfIWFi6D3FSEX7KSMO86
6xZAasuGPxDiYef492nGxSbV4HJI5e3iq464DuzJCDMmGDL9MKpUbgm5WrJMMb2ESs+c+Zu6jATD
4m/FQwTph4Qn0ZM1jmLaX7Kn4h8CuSIqjXvSCTI8VL+WwzzCoJQzcDKfWYJlku9kERtQ/mWp5Lkd
mHChpMSwXOhMC/GIIjyBKV9SnIn8nLGHffQ0TniKhnyYlWoQDEKb5KJn2X5yNzngKhM63Gnik5pf
rOsQ1nwhfa1ylVMA+pErswr5IAuH6XY3uSAUM7gqcnFVK2QZ4Lbh8KDNUL9cbLPtkCXowMDK6Vm5
Az3MSE2bv2AJOj4rECeHEQ0BRgOrILtOGTzYSdDTpWpL1MpHZV7P2JrI2UHuHbnEXArhMn2Y21wm
ZgY0V24rZuQCm1RWXjFPeULiSlN3BBjnjtI08x2qyT2bsvFWMb9Qj+dHisRLluKD1Zm/mLGFtwph
dQm5h1nCJiSTm7eFz8S7pUBOKQ+f7YxxHcPH43qkXEohJ/Km2N06xnZgc3WEE5Tq9pZPKVeGOIgD
LWMIHxxlnnKVasvx4enABoHkw/nFrp/6kSMjZLhHPheP+64BY3/EuR8gz8CfCAxuNM7TWcLJTQ13
Li8SdgV00LVjyA4oYwwFjuuTjowxN4yMUzQIovtUehAzU2zxWHm6pygz0hPRuV/CWmPVaSBdMREv
7gbYa0PxmV2X1T1j0kAUy2ByRdlrmkXs3ORbnAd8LdhfDcdjHrk4hst8E/Xh24ITpjscbCeeaQFp
CIEF0UHbzrlzdTYYCoXmem1QHOKTy+sYzSzlH4cZxBUUXOLqys2m8glciB5zKU0y8JjxQFjjvhGP
lYVogMianIivMFRYs60gz1IqjzTDcrn8ENY6I7LWIcPpIxthuvoZVLfreBFa7HeCUbA9cYGgm/HR
HCdVbD8CHAoJWf+/ZxesL+KYGYq309NluHLxHO2tb+QL9EQ+sIywYIjNPNPxTR63gCTaGgp9prKu
u+IXxxCCrwdxq8ALFDgkwAf4MP9cTfiG7IJaT2nU7J7SZORuE/7XGHg1O9n12E6x/uJYMwmEJGW4
74BEakdDMVbO6NzOLtEnXhQv1h6LqXgO1MCMAtcIHiJYRiXRP1iLFqqkYYTa4CZkROK9pHhfbMaK
8XF23T0RQ/paiNpRG/fJdUl3NNL0YibgQQIW8Jc4dV0NgIOc6mRpU7qILN6QpG7mGw4++QW0K13A
iYdu4HvzBQYZlY1kXAzXFF+RkG7MZCkCg+xHDSnZg9gZaAi3knJM6fK7eQDl1Osnim0UhyyHQETr
Pgww4GtyoMGkSfohn2AknQP77GKc4Fy5YD89lD6xnyEeGdgtSHpF5jOnOw1yiwkQOlnEzSogM9OW
i5Kpak+EvLBD8gDvYTl+h4UzvdMUL6kQr8p4UsRiHRe/tB11H6rXv1NukN1gj77axtCXYp7oNTbc
fNHFYeIQ80cZ+2htwbmNFjOgvYujGHiM2AiJEcr+nnA1Qe7Rotit0SVeKl9t9IN7wgVCdcDEtjfZ
0JvPAmATXAAcWcA7tseASVkvjr+SOtzH2nA51GZHOHKs7fQpLw1B7QRBgAfOWnMnIz6wWEAFi31u
AhPmMURFZix3mbTSFeoJSHBcHsU+lgTmCoitYWIjzW+wJVqgm8x6xPcoCy2EgDA7yafJa7p2xcZQ
O2Kz80yiChst9ro3yWkKRM3t0hrSZoBbldiX3BEe33l4iYRk1oEbsO7K7gNt9gyr/+quanzNQPvM
G3cqCZSQs2Wt74nay9oqf30X+FiQdF0hN94RHcQsmzXLBbf9h1y6Jr9ix2Ytqo3tEyspNkVj9nfH
8D4Fnls8Hx8oxFpf2A0AwBn8hjTiTA8j1u29NRjf7HUZxvWQ7gh8K+N0NinixLURNpBm1/HRR6RB
wRvSQ3KePlk04duzG8i5pikie0aRJwJmWX+T4JykvkupnIfZm/IQzhINgA0153nmbcUmFBzzz/Tj
ngt6UnTNhq48gIJ0dTPG3uYDvohD0cI3YopJZ58SPO8SQXe1ZNPDv5cRwSoDQAvbIO6kQACkBVTk
NRECRl5/NF7Zotj5wFNIpQRduqMYTt+mn1VwwxXMNsg1zNS5OQ3u5ppbW9BwoMzhIC4oK96n3hdb
X+OPaQ1OXzIoTyF3sDkLgaSwXRKFnxiZijBMpaX51fxMSyKSCIjiTaeZTgl5+ZRpQ/DznvfO8I5D
AssdaIKp0wsThjzRRiLGY1ntPad7h4P34c42R2vLjpj7vpG97OjIDHmA53mqcYoY7r2VwV0OT4BP
EsHTLpo0oQNw+aSjDpERvlUsfc2QJZ6sRRoesZznK2zhQHBdcSTj7mJ23Nj3hZwpKoKbL952/29k
Aqq/s6NIKe7DAZz2vpVCyxTPdYIG+PQuqgi+p/zA7vYi3BgQ2FzYvATpDTNnW3tEZyWIPc4ifqb5
sv0eSLH3joD50t9xWwzbfm0Cyl1U5u49l5E54uRH5QGe5SzH+IrEBc4OV/wPwWdRWrwn3PTWy+XA
MFP/hAHI9K8cQMXX6e10WNR4Ws85bTpOBeWeswiuKYgZ7+AQHgNc+g9//1Nn8Fs95vDS+uOr14E+
ViG8a1YqbUnknuv75/DgRMuYIMQZpL4f5ats6bMPE8lC/CW+gOpp7idPiK0h0Ac+UovLRCH2Sfsw
Om/2AL6+dIZpuSGB4w2uPsIta3VwuKf+wgsySpoKgMz5K/jz5CC6ncrRmKDmnSqKGOEd0KxgGBdg
o7JdSUC2JAT8C8vogol7qcGSGzc/iqlgiND3pS7YjRX7xjL4RSJDIDbtIpQxUNHgdY/oBnsDnnkL
qvkyRkljHJHQw7fmBi6R+yBksUjD9yI+8PfWs0uQSG0KaPFivSHaqyxZLcpLVP7GV2waxUGbxmW4
dZIFsCqlN8/vBYWBiwLERM7/KK06oVEzX4jl0GQgiTiG5y3jiBQEEZUAlldXeOMy/bjX4dG75/Ae
FtMrceqfwmde5ksCb8bGOE9ZVTL2lRlBP/GoeQxp5wJ/klnz04rh/FoPnNwsRKKP3SDRjJ83Ks0J
BdmDK9VhXA7ZcoXniAGCyEsPQWHWv+D9m2uMzo7WsqDFCRbV2clrJvefL53qW9ZrU5gves3r7tVX
wsMMpwH4nWUXmTw0Nafn7u9mN4K5u+bbcWUrobAta+hoi5u9vdl6+CpsNT/slGkb2y8GhBnsXx5G
QWS1UBN9Wvhd0NdInz4dBVLM6Ly4NUK1HFVUAmLdRsv8ET68Yrc+ZjV/B0hPeugDZJJ/pAGBrbBT
EhSG4Td7JaDBkhctpHYJ8vMw9dI40bAQzPieyKZ53R4040DGK2PcSwd2D653Vs0bDF8RobF6ZO2f
PlMWdyU8G2gevqhmXxa9FmyABndYij1gYXu7jyonLRQYxVjAtoMuIhmqiRMaAVRslVezv/qyZewN
bU4jb/s9blta29aF2NZHzFwgT6U60F51V9TS/zqXQRvEneQVIa6+IQu/mb0tEVhwRii5p6SLWnQK
r6MPYwKPWasyz9hYUFZvPOz2vFb+RT+vZNJoRtiINBWV3kAQIHlCEYEgRtJ7r5cRqLoU3qjX4BbI
ylk5l5EenWcnuq2K4xiewkSUmI/Ne5uO0Hz8AcJ2jdL1NRhsGmz9KqNHFFAZHVjcFdWN/RRSwqBn
DsAZ0em+vEtIB8iwnDSrNndlC5qMwpnweaHaJLiwXCPE3D5DU4ePoQofAYYLTlwPQi/aWTkYueO8
0IEdMpgpJ0OnRyulYiwsTrr5Yr1+WtcYvTK0vNmNusPLR9G6XBQb5MxQCXoQWxpLe1hPv6GUG1/G
CiHwor+g2aKS9HaYbsAdX9MSWHyu++tqVv3KRcWvY/bdqUO+R6bbX+tuiU+OivNOQYu0P4AN5xpp
03Ca6RTDQ3XYZT1ACUrzu/vDOp1Re/Kbd2OXQIFY30K1HlBCoNDglD635ASNO3ZK11ELmWkCL7qB
hoKzdXKaXXawHPIaEH4Imxu9eSfv42eOArEXqkk1fDqX3ZLJMFnS/QdaC6Wl9QmOsqw1yFrHHdQg
1NM7VIbGbPLTvnVBn+kuYwXaMVsXf1BpqFYa28Oxz2JLVhNjSRkhCenzyNk9hntnMEY4QvzIsoR0
aW/4F0rHCOnd4xQBEfuYrMAdj73QqoKlX74seP0tSt9kjMND9GTma4Y+/2yvhZl9CT6a2lQBmXrz
1/Y4bKZPPMnDu3ubtMn3Ez1oc39wzfOeh+nWzTkxsZEkJMrVH2AC+qICBBSZl3enE6iK2Zt3gWfh
IgFEOx+2PmID/4vzhPkddSx9fs7vuKZS4PVu0WnC/uWcHCQv42JbhKyTEM/fXs9GeZkOUkI6s2Lf
O7CpiphtBdmgT2wLpokuENlRxztYGoK2o7u3EDy0tuXwNT1NLhFlRvaHL2GBq+Y378xh9JRx/6Ik
+xh3FpGBqeaF+4HFj37D0RurnGoXsyvCTWVgaD81N0DXuG73k8OR7e6zPTPCIugj1RwQR92nnZU6
v0yQF8EBeE511VSeZn3zPrV5UI0Hao14v9a2DXUcwnoW/bQe0RkVXeI+Pl7sC5FvBgHgt6b6Ti6X
XM/WhY0tIRuEMVGOpfqkvAiE29Tum4aiO0keRSzyM/JHCqH8SFJI+tcklaNOqJh+o8FIpSIA1XGO
NBwd/oEqzfWfQh3enHdI5Fb/a+zmnqalg3EOztnSBe8V3KXvN1wljfJF4bB2m4dRCzWooa9V55h2
Fpzo63cPkXVvdWc1F7PwRH3TNaGN+O/NcywXuOf15kf4IMiIXGXOvolcsQYRGY2U5Ng2zvTIwrUh
+KZEDMtRrzDQ0ZLJFYaOosUhWgMkQeFUTGV33kdL4g7SjtUxf04/0ysJJefP84PH5ADxl+1Vyy5B
vCVnCBpaZR1XhDRsIy/3miyvnN0rRNH0nPaPNi9+cmJH84N4z3tCzrLR0BFbtnH2pUME4hmSY5Rw
zzF7EXDdgXtW83UTEGT/EwJqbLDmFjAcUarxXhFtWvrDumT3XxStM4LpzcDpjaCwUJAOnAVmAJS1
pDQoDiYsvRE+JxQ7a0eZnHcHn8rSTWcFf2InQKm/nMFIGNHvcQ6hiG5/nEtjliMWm9KnhyPFAoi1
v+S4D0tds7B5n4bkCjoF9TqVjB+awxqjUfADOB/CzcBl5h/LAN7GEHcW3kysP09cV6rJw8bFwKVP
fVmdUHr8VbwbcEOx+iTtsb6hgnaBRvv+6UvbqunAV6R9R6pbmHWlM1gZEMMTxZntPl7fvlnfeA9f
9ilEWPrHA60eJ9iiCEVSwb6Lhp9G51dsm+6b+w0KGtxOWuBhqiJaACGPL81i0oETA/H0r9/OnUhy
9VydCUnZrwbYLFxvlJzZuIsID3R4o1Nhl++0Mf0nnBZNVbFb9Pfbw/QD8BT3DnZ/XLDo0Vp+VMyh
O4y6Vxsuw2pJexKo7KsTnNSW+aI8G4u/MGatIBOy1fY2OMfg/PgDLY+GRfEnEEOXQ9KQrqPvpz/5
VEe95z7n+I0Sq23YYAeU7pDJxxe6GxXSPxyPSiR7mI6SzCf72migrh7Y5XHVeplw2gUb6oY6kXcP
9o26riheA1mT2BBDDubMPFI2zhCs/06MWWzrC0Hp0tfHbXzv/EKz3/TfmSC8Fj3sIUIqpnpXhKEs
/OFJHJSTnuwdskR9pieKDVd4oSYr8kVwaNZ+Zd4LHkz6/raenDCHGZAKDRD1sJYhzIZzyA7z8/mt
fKgbhkLWzsr1HbVtnMRHuqGsCw8XH/tM60CzSC9n7HEFG6ChGK7OgrzXPo1lPtiaf6jWDrLnnKSf
XDG7k13x/nb/B1CPbIeK8wGWBZgmNxlaXbMkacgp0EK2wqvWhRsHiJMEgvgMINEUY8LFtAY1ued8
cvK8pXVbocAfIZ9lLF44vCuLiuptWWL2rSV3GwCoQzXgOdMXsmaV9st9I29cutymB4d4HZU3mMwW
BS6biYIU8LNVSWZF85qeqe6B1IvQFIMo9kiJ8lvhy03BI8luBsHRVr3nVjTXtxWZJpsSeQRZSu2d
aCjGEuJlx6AJOyASn/RidVDiLmev8TuGL5ZW/j7eL1nrxR7/MQKvkT6a5CIRSIU27CEsprjnNrTJ
s9TROe05Vdyi+MQHIqc7gPNGAM0OplbO2ciORBlZ9rUgW9A7F4IbJ/T+kh6ebZ8pgsITTpPUsfag
xqD6ovBXxjKM3zlicVlupcRUey900ZNjft2eJgLuiIr6GqJJr40i0dD8zTnqe1WvWEWJ1MVcM2WP
JF9CBbvFJsm5T8shGdLw7dWI5HurS0QMcQMTAVTxesFtckwg4QzbdAnv8Ak7ZPQt7gotodPTdBXp
Rp9uFCTOSgrtLWBOYxx6i8rhI2rQGQBBd1a3CW9iP6IHwfyQTAwhb4vnodUvhx0aZG+vRzJWkVcu
SbRPUZGo8/dqGSOhZb/ZOzW3GaJ97iOn+4OKFmB7eg6XH+T55Aor7rphkaPE3DzmNyAnUsIv3gQT
ZPLJG4Eofk/JeXgXmt6ZszjmrW2fmX1wjsMe4VCHGEzh+OQ+bo+ZIOp69riGVveYUVzA1LCRQGs5
JrFpPoZIf8usmOoM4HdgfN62pOlQaM3L/PPTCdvZfYFJ5A7LTxVDoevoOzzMCr9fmRePfbQyzou2
j2TzCa57gvutRa0FqhC0oGmH53+HqnuDQOOVKIw7Y826K0bDAorxlXliPmaq5ugYgwDeTCqVleWM
dvZjnrkP6jmXeAL18EbjkkQNBkQR22veuiNdNgerl8uEYlaFDbLsqjKV+ZmVQOTcOB6ZUjXBJYO/
CIx8PXhP4Fz8Xkq3XTl7CORxSeVzdc0xivXu2NNuxBSBubm6UepSR9e0b7ZZUH/e/nUsrg3Eucme
W5CwjqErph0KVa+PJIM1rU4wigb16JjPxbzjvkHb+cSlf/H27JMskO7SaaH5eRnN+gMCbvPwc62x
WHWctZo8kGu55QM+vd632H6rs/vEwciqh+1JyfK8p0SFP24rwlxlVJrV8LCEuirYmuizCvSRD+9o
npDwmttz2I/LUDxFdFv6wPeJ3rs/jeoQfxLbElz64pywtM5/qOWXVFkc/QE0ZJ6AcrznhK4r7ADm
AJkMH4/iH/EF2BRjCMwmVs8pMZY4euDrMe8QhR+IedXVM1Tn7av5glHKzEQ9TCSiEa9Wk2b7xZSe
Hij2cysS/pUIgum/tZV/xU7i5ixntBoAbyER0LhZyca2LybvxWlTA4gHnh4c6IcOX+5tPn5OIMvE
QSzVVIvTe9qd9fYuuwb4tld66kgxioCuiQAhoFtjKQuJ8UbpVVnLfmQ3VjEULjZJfxsebWvWRxq7
gV3cnmmshGI60LL3Pw2YQeu3bYr1gvSWaANzY5GHFPqDB85QRXjAM/XFYfNB6wBQ2wVL/qUD8e+1
tp64GwEcZYf4lj3wjtr0CrdaTl9q2MWqHd+jtlHTMLuyj7WFFcnpbPYa5wGrHZ4XJAo0Sx86cBRB
ycp9Iha94lwh5sN75749D9We34QHtvQbH/mRndMq63Gzz5rXqKvYz9+H/5ldx0dw2ZTOrMfxc4ZB
BPcEBPlhh07EtDMZLLq75ZAeCLsybVFyP1kRK99fKYvba09FXProndP3CC77pju7pqfKa2bA99/O
6M52Lq0tFn3C9RvNOhoyWdzqw9wHrc3ynPo5bfw6HjE7tjG6IS3QGawezOfaYgTYHzsvExqkYl98
6LTEsbAinXwVRlzmVZjTlJTawjUVZk45rke56PAXOb1SzP7wmL79kgYS8n3DmX3ZoN6WNNvQqDAA
6OwukA6pdr1xHDRyC3e6AJY5/DryCY7UNW9ORLWOOmKO+4S+fo+uY3HfoI62vs9O2SVDr6+OtB2X
9M7FJWu6oPXxQYyZIqcMBnnbXu76OxpbnvDCH5OFjKSNRxOSc15gF72I4rUu9wwI3ry36rTZ+CEy
rtky2CMogTS4SDBWYpRS2L5UkSnoHsUpJziH+sUvPyCd7CtX7x08ApwalhZZNHcmr+aY/GnoLBNc
wwy0VohAB0sfkDD2mRVo/nF5wYvFSItpxU2sI2+df1keKDdyEMIWllriL6K8n0FaTkmEboTPrLvx
dXoPydJJduyTZkgy2wEKrqLiYHY1a4Bi0TnExFnSHqSH/tlp0UqH3OzJl/SwAE4/jpU19c/slIXg
zlQrlEhdlPjf3Yl5LSIO5eHXndkyedlXqtKAbODLeHkwcxFZHT1y0wuWqciB6NLUhea9DPvtbH82
65e7xJf76RCyDh6UM3VKfeuXZn7hNiZvEqXswGv39vEaXL7jPZf/6z84Mg2ECCQxXeAeONs1BQbn
1ibMux+94hbfNL99HdPqFheIzmG0L9xDHSwbU8F5QCeS9sqec6uGWmMu2nhBNcbhGtUdc3DLrpq5
B4WEdMjVVn84tvYcqZ+gg56vzWboPHdMuksA9WlgaaE+8N/6Lzz5hm60FX1rKXziUkkKsH9Yy5Pw
Sg8PixIuzWlu5ndNkbWDpw6U+GX4QYFMWWOZl7MnZ4ARWA7bFIrvmjYJFTnWF2r6Mq9Am2iBJGxP
mODQJpc5R+GtTiP+5VfNsJhBsReqerV4LzgsL/nA0r/zlN6EguylY/Ig1HK+5w1gntLDhL97QP/I
44kkewYcUx6ltFvM+JYH+fsBvZtME5oEVPY73rH2nurx3yt4Iq/+DPlF2cghePEDVTgL5t+x/n4v
hzth+u/yE3XjDyg6T6TVrkrOL1T300hOivLS37nIszi7GQfmf96TfhLyNxkdpEw0XY18Xy2OO/75
/2Gfk2oDZcmLOhPOgNfwPDmVxtDb5nFXA17APMYChXz0fbf4Hw4svVr4RrjhrW7QNOFp0crr+IYR
J/J63f48zCegL/lcVN8M/W22xsvfNx+4ZRYrdVP91NEbLVvLJPGro1bauDztUxjtUN1gZ4oyDG1u
x6roQILjKuL0ynpIhw05Yvwl+KXpC4Rot+N3gSDe1LPquJW2QGapC5M4/nl8cLyrZNBUAYlI4jo+
0a1y853UUc8q5+Vcp3tLOz3Paeoyri/0BcYpJK5/ehmNUF36lfb8QaaPGii4lLdV+oANNp8uVYF7
MMBQ8ODSchOdWReNZ3+sbPrjHr7s5JTS2/gZaPZ1rmStgfGlTp2CBcvzSYV9vuLrfB8qtJ84UIy7
z+WLJ/ZTaPyekumbgd/7WfJkzd6H+/CJTJRmYdPez311mH4PFm7DCEzjw1RabEg974N3QjcFKRu/
5rwq7cQHutBAgvUH8Yu2Jfd55+c+r+ngF2rpff6l5QodGXo/8iF0H4fC+E77Wzpb0g9XQ/WljXVL
8UWKBl/Wog8yNgT/jqXR5hNVGHgUUp4AeXUsH2KDTavZwwvOQniAzyI+rmTtJTDxWBl1G+uBovVH
jRWHsNrvQaP/xu2Bs3cV/iCiJRQf1S+/NW7SPYEwgogGVSyAe16t23gyCDlO+kK/qEdKmywJkfAE
O7LE7+EeCtPEPBFaIVLAdoicg4SPDAVLLxXcqbRx4pqr83t4JQuSVOXg+Jitwfe1TxF50im6hrhZ
oeih1uiesfmg1CX7wpethWQ9BPPCZy0UlzBlrMV8R7GKUp5kcubbq4h9z3/1uOP0PMVqbH6eKvYy
5qcQSwDQZMrmiLFiLT6GuJLZx7DiRUf4S7wdiQ4pGn9hLVRQYNlbyvgdSDBJUCg8HhLcY05MSMgj
7ylFcVxNRz1bHT8CDcC6k1KH8d74ghHa0iXhAboqpuR9C+mmRgZNNwkknKC5oeYvCdeJUq0oJTdl
JDMqyNYZc4JqfnbF7kpkC1In9GliRZEPqzuxlZNvpV5bChmhwJSHHFUwOXJCXg57QoaO1Po0gfhF
jVUhkZVfyJFlnCSBl4ATqQFHq2VDT5X0jLEcflVUtHtcFEJhTLQEQSYAoIIIZh6Q8PAWYl5X8DpB
Vyhnk7XTfA1shkFi2ycqyFZZKm8E1I7rHQZvhOWkk56E8myxWOx0xccPpjFJN28k1fe/dJv0CRcm
0lKc9awzF4wvqomK3Uam4fDDtA6OUNOpn70ZYskjHnMNuqvYnTFUXFwtruaAQ++gIu0j2WDslyOF
YUk5M0QpDEMgeLqUNQuuvEbKqZjxYKxw1RWuaUqXi1SGvdyCnvpMHT7km1wT7heuVjxLhpij8msB
B7gA1D3b8XbLnA23tcFPwopuxwM7LlwqcBD4JJu98afivd4eR6DyyYx4yI8c+q9QR5J0WjU/JTSw
/t+8apEc0oE3jim5j7d9H+MhTvYSvG8uJhdN/HgELQynBwbV09t8AEbMh6BBCF9flPRp1yf5lQrB
I2CcqJFf5n3/EdQHTqfPmj6X33b9isIKVEZpCPIguZdzK0OkKO4Xc8cP7ALvRu52JOuHBcPD8iT5
KnDr4lhM40wKzvIrPLPG3MFAi7xm8DTWS0deW4aShQc3D+wwU+EuQCUb43SZgj44nZA6EHZPjphp
dr4Q0uXN/o0Q58BZfHmQDHbpnFWrk8vNs3SeThM1Ee9HqDm+r1WXbdiUgqxP4trFhpiaAh+zib9u
f3LYPRAdMOXXcakbS2gJRDAIxNZHPfy65MeoqXHHceUEWy8p6p4XPB2Guy9Z7vq86JYWBz0TgHO7
IwyL7msOyf8X1CCAYbDdoGIjiNhUxmHH902M1ZnLJ+tj9ALEfbF4Dy7ewHj+cAwGgWfvV3SpyDkf
fmS0jtTAZRShd7j0SOiEQBY3TDZvngon4esedq1IvufKe5zQ6+c7VmZNzMVjBo2aqJNz5neS8Psa
K1Kx8pCpLSPZpW9CJ2Rk6uES8S3cHn8/U8nPtYy43Sl8mnDUCM+12jlTGP5YwCT7k4AlSn6YvRZ9
in7A7f1Jl2fz54iFNI+fdrXZsMesz6PzCAU7H71ndyffBFemIVeCGvrL2c+eznGkuirygYThVHM1
+SaHXZ9ndydchq7BS8Y8Ieepa84f9QynJEfhOrUiNccGKTrsCp/T/rrdicqcOOxOuyYCd6iMJqJT
a2UyjAzaN1F0kIeb9x9J57WkOrYE0S8iAhBGvGrLe4N/IaDx3gvx9WcVJ+bemTY0yGztqsrKyuQ4
SZ3gm23MhwZ76TSurbhoXJiY7+X33AZ+yW2AcXAQfIS7VRvyYMyAJMDr4iptsW9/eQZZZwDNiNfu
zP+39DXhdrYALqThKLsGcp88FsKQubsvNPLT1wdFmp7VFw4SxBCnprp5TsCBbdO1QGS9GU8Nuw2b
N7FC5dAWXE/3+vKaoDPx6H4ihEqIkYiXgorIHBx7FxqYBAVYJAnNNvqaAWWslP0fUxiXwyUmfDhd
DK7Kn4tIM+ox4+o3esKlICRDmSYXZbCH8GEZnIDdjlvsMyKPC5v/7V4XHpJWI4j9eQ5+BMdM4vdB
iEwoo1E5ssd7XnPiERwFvQThlC+J1ihlssfmwFlb05tB3Uu2NtRXogeolNSDUmliRcQriRkknweD
BuWDHx/pdH5H+T7h5RBegWtgCkssog4FVJZ4472gUi+IwdK4hdglcqzCl8vhY/OVREZKRMIdKH6/
773QRjzal8yTl4NP92mdSbg82gmHfy+uSfn7vorO5hOpU0BJgl2/hV4eLHiRiUySR34IhAsIIG8v
GkAddew/UYU0D+4U58onqNvMoTqnXoflWFnbNGIG4wsdDX6XzT7jdHwIytY4kr4Zgw1R1PIhe1Pb
PJACrBSsI6aNPoA/iFGCLG9VspD2rSRUF/8KW15OlUea23UmOQDzBO81nP4XwImDgLAnH81qY0ak
4uDGdvQYBtPfR0Ud2HT0BtmHupYQxkQF9Mil+NlTon9nCWAm/DFJZWASCXRfOhB76D0buWdANJSi
WXrLe2L1iuNDKlG2faB91BJ6VgtuopozK0kVwsMf1rExM0Y7tYL5Bv8QljchER7gYIAZstE0mL96
IgF3ZbAtTWPl+vx9aqFDJ3MhA4jEaoerkWFhpKZEBU7tUjTylEKSw9vmSCugV4bCFRZAmzSso1sU
hpcQIQRrhFSFXvAVRecLhynIOMlxfbVaCFigL8eR0VTtDeoe1Cr8iuAW2E7/N2nZh5X1uzbIREHq
clILp41W0rZGO8952W84Vw/zhubbN/4vNYU2oUMU+e3SPDGcJWKyuTTpdwB6glPdFGzMJwJUc/QB
V+L1eYhIKbmXuZ3zwN1JOfLryCNTECEP2WrYG0BJeQSJYX8E+g5C+TSKkglq41A5R28lSkwWeptd
hTmZJVYeBA0FM9waxSPR0fbnXGS+teYhBR6KSwUX1I/nGiJxr1AEizAPCWOLyx3zo9ITryNUA9XH
maObrtsbJbpW3CJGYAd7Cz0Yh02k5kG1WhPmLIg+GDnhqoyGiY791AZJQPmamOIUZ6u4mFsamPZA
PhllMbrXwbyCvbJRaKUjpqLBPWI74le8pANb2Y6P4reNFJJIpxgWb8XUonhQG0zc+polx2KjmW7g
QY6uIKcbG5wAdu0KBz10wvjTENbKJMTJ6mWiFmbJt29rcp5PPmsdPfVatkN/iYVzH548FonFcIEV
ct0m8hWC4bypKIDQPd71eceuU8uQ/AstjOj+LH5wC61dn3fuZdZxXssmOtdd89FPceJKtPDvw9/x
xDiRhShLWSzLTX9ioZo1+b0rhuy7/iPkw5tjUdATp7sJRxRO0Ki6GqEVitR+ODFivrQ4FhRLbItX
8iEXj9spGjOab+E1dR52HYVQizN3uAqMsCB3hYQX+HX4sSZicITiVNfhTeV9IQl9lVySfTzSMVvj
APkAztviw/n7EReC7/YIV/1+xedzWIZCWYufcxpykHjqcQgHrzQnvWw/5yo0fDnM2HlbeoJuSuzo
hhOfELORs9GT4/ALeoJc/XZOj+WPfgzPo548SxNiAy0K8XTbqtnG7GY7T8sazAknzQS/Nr0IRzP3
rSxt+s2fo+3FO5JlP00NAsTFfjItP+oCGkCL2DHzbD8+zgXjo3OsddV2hEb6W83cvxUFXMqz2R10
GQUF+GBbkl6CVCpCjKYoyfOGm+fM3RB5kbT22nnzTIJM7gy/mDhDtKCKNVGZ3Ru7lgFW2YG2D2LB
vntzaOUhB+4ycLTLRJWc5sGV51pqIjjh8WrmeST+Xt/zEI+nwqBucC/RdwTvUfERUikQdhGwZqiG
bfZ1Ix7dkxdbxGZ6NO9nY4HyKNGTiGg2B9X04muuxDRaHW4thnFD25At+54Qx6UpHMlkCc1p5iin
J8bsGLn9DVzt2LW/MH9hapPDUnItKkuaTTZEiyh6v1F6lRiDAzJ7OhWx1DARVzHnINl7EJ1niwsd
j0iyDwNIDcGQeTiGTFY52/vNvK6byWiiCmWQlY5YqDVnj12R3xSxSn9+WfK9+0pfXntY7+NZd3GO
bN91FEjpEVl4F23Ygo7xSHL2v5TpFQbb3vb4HjbXqNMSDzc5HBRPZlce9GkZrMv/6oUI+ZM0Yu/e
gSHKpmWEzJRB7B0zDg4kZm37TJYAW1Jd2LedmjLQwFhSKi4E4aRhxRPH8vLG4mgvRAIe3JcWu8if
HIxlsD5jwQp7nf4yED3RMH5SVSIzU67fFKzxE2hdwHm4lYTuCu7P22aoXpx1oSHZy0zsXfW8xXpV
NPNpx/PyBkOCMMYJMF/62me6zznTQMyX9YyErKifwIiv2XTwmajkAjMxB3slQN8HwqvLu8iALsxZ
ThION8xhcsx8xVXDc5Xd1GLBG45CGZD9ARuEkP1fBESFIwd0TruKhej87dxxNE22Y1nZUOp7Bixt
8e3ug8wnUNETPsO8eyajggzuCbVH0BemFMh7gpLGQQ32FUI74ykZExdb+/vNG9kyGyfCJnQC8hp0
hWmNBSlfaDazjC2HM2KKnpFKhh2+vFqUhcF+FdOVtL2kCwJ9M4gAxUlQmYIiz4HozkkzhuEg2TIe
BoyOInuAysOXt7yHYgdOicW0vj7dNRi/qVgx0TfVQSAY34e/BKtwm/T63eUHico9hs5dVN1KcArn
+zRbbV+3dCaA4v1qpraDBu8c1PpYd0L+o20P75Obr1pwYCQt2kJ1QgFiE7+RmOAB8LKbez8LYubV
EJHbArWoZTA2pwwYykgwoy+HFkM9ZVYxTUIqPkYKqfDn6PMxKzMwXeb/qgEjDRATgkgG5WBLL/I8
/cthRDO5t/JsJmHNogm/OWN0SyaNcRNxSauU8bJDdfjbBwgCBDKYe5SJQSYMm9MhE71MGYLx+bdB
W9r2o2uyT7QnQ2OplXOtE2FrtdnavqOdn8PYkg1LVPIZ5mbsmukyjiBZkDav3jAdBLG5UITsSve5
ADNiV4VkPJCaBdtUh30zd9LVvaHa5K+/Xi5AV0rXOoW7+aJrwHUwZQVpmCWzjb6A62gl2fbU7Bxc
sTffgxkbLyhhG9pnMnXHwtimNOFoeHa3ljBp6HiKB/zOfdH3YjrZLmOZIzD+SORu+ElqpAyxCD5a
gwHxbvBUhL3PcL4PULZVA8k1ROEXfWLajgSeY/xdd2EObpzPutMzRteD2806M7+b3UlCR38Ck2yc
Zv8y/glvIb0afxHKhcMalnY3ggzOH9tX60mnvBddMLm0LcSGmZ2GpcTjTo7P+HXQsUQFTSQLoKkj
z+08bXQzUA008cu+Y7q9ZcNgXfPqcXCxApQT6Bc87YtlZjzzRNfnWsR+Pz4MWwhp1gnwOfpeCW9p
KsjAjgo3RbSOo7v8DFJqOEJCXHJT6nH+Rz2tZdeWPepFoy61K9M9f04bCdMjQfZu7SjE+TPrjzK1
Re3/J3TDh71TghTRTfZ6UJxEuFqLdw5NN41BfCSDDXC0wyBfQYHyRO86TVvJXwqbRQ97Fl39g0rT
twKo+LsTu/B5AbahpExzqcs8x0NNNO0qLV4BFKWrlKlLTuYuuGTHa4GLBAdOTXwc2nEPhQnq7atV
T8o/TryZtK/qeIR+0LiqHps2wNbVXYlQ6yjMOSxwIcarIq0Lk5NlJ9QAAXCZq5CNn8FJzEoSEvVO
WouF+esZOWAdPJdHyzw3LKFFbU3Kc7BfTRcQkT1Q4Evdey7gEowIowI4Gqu/TdjkZjhyVjwjIorP
DBLDUiOD0G6wbnjkduiBt8x6+sn3iy+TXC5DrkR9SDH6hGD0NFL+gjd1nkjfqHYAIwZZUPIIwjz9
EXjETgPagUhvfHTj5n+KukWhu9BCabOjxICeIaSZHohEwPhPYovB3cyv81SxoTIgJ8OTjYTtl7kp
z2N4JNxEGqW8VNmQR6MeEYp43+kfRzUm5h5G09MJS4wAOanDZT2OQCKCn8IC8KnH4VLw0eZByRK8
IdMC2Lq37OTeU4HC6X+REtEYZNm4mluPrvjT3RnegK/XcSIP7f8t1jsgoV3VZgOK+deDgnQ74j4D
Xl5HMoq8ApYH8wXi1dMV/6KBAlLbXlx8yl61QE6fDj9MqJP6kruAlY319d27enY/v8IvjLcNKwXo
4/n1cuwxHCcNiZhGiJOswzI00lYxcwWNSh/2COvZESWEqAkzNgNRXcjyMZrJlfvSUJmdEPcNTyBr
aF5YitwUU8Dmb4623wjwaAC+WAC7+MATuCZUNLxE3oE6MmEK0C5x0BZCwdu8hqi2TGX/pSC32eZa
PxZDI/DyNHUcVAHTFodAjno1npR+YN8khRIWdKDeA2LF9RR/hFj4MX88MjKvnFoqxqmU1AthGIo6
S20tf0ARIFNtuB79wKEFszU7X5h2tg1h1yS7ikDauZQP0pIeu9URiRHJH7dqCt9gBieBzLBSqPdR
eqGDUM9mg1b0fmHlDCm2bQ5h2UJrJaWmaJW34yuHnA25lY6z7UsadUW5hCFuTiHqxsI64pnGyJPM
fAXNJ7wHLC9Gk3JORMiBzqplrJoI1caYD4FpeZuXUMpkhkrYahump/AGJXXfQ4bDbuBaiELAVx6J
r1deLOY44ThsFYNLd0Cqh3nIIQM2AcKuQhrs7/uzhqONz/0muniMsh0h0vMMMqyRa1wF6Ej7EUU3
UsWa2/QuV8bgJVvcATlB1kCtpePQTUd9l/g9HkdPhhUp7nPoebROeFDpIzRx1Ebyugu970QJDzEf
b20ZY5jZN7OJaTxjXFp8ZPnfA3hlOQG03+nXvT8xIu+x4Qkw2FXVBAjA6Xh/qQQh2kaUKzADYdOo
2VJaA7I37gZvt4c5d2ciH3QfyVi5dHv6tJekkyElxRtgMDpMTxvvktEeZ7EdAlpxno1f5KoRkM8l
02v6yjX7Bqo1W+8nBx7GuIwbpBJS4IgI6fpEBsjxCR7o8LmR5IHeZcU2wCNKniDz/nC8yWM7StYq
CbgWoppAKsvsEvCRAITSwevzpFgSBBnvZPnBgAEfAd0CI0v6OfHnSY8H8fsF+An9lD1XVYgioIOn
wU2m1T/mgp0PrYjPT5YEkuvbFm3EMfkihRLFSYAYCbQFBt5ZxXQcF1M5CtgE5GuIJaGPvH7RMx2S
GVrDIa1oKgPvJKLxhXRTs2F7yVNERSuCydTSgrEU66O8p+JRQF9pDwdXMDpbVFukrSoC1kL96ZKM
LIBfKa5mk43P4QrrRU+3BRO6Eh+ARaHMEhj+0tZEUGJop4BMOsk5yKYj7VFKR0QeA4x9uDNQcAXs
tC8+lEFap18YthUCNI/4ubwvW5amo0tSqaT7NmBCH5mJTH7jqKTbCd4eFcl5n1Ya8y4nsjj2cIPA
KqM1ZHCstlwYODxNrxjlHPI257Bqtcx3UGcSUBLhRYuHUORqfro3UxsEkh2rzC+worJ69Cw0PK8a
BiEFBYdUJoM1svVk0V3sGeiH3EPWhUD8tAXZvMUxmN/pxRYnRBRroI8HPW/Xwt1vG3XiDq38yQwB
NlG4mU6hn8re6d0ijxWKFBE31hwz4Fe8gBUGzI2t7mj9M5UzvfpNJoeWCAhbx+zJlK/OANup4BPD
O8LFW79c3CHooay8H6Dwj4ZZVpBBUwwQhM3jAAnS8OHu8Te4LTAdzVgnrKrNgqR/ekfxoO7XM/7L
DPHNamWnUiTXbFjWfo0pZSgJH3j8tO4XOLZw0Qy69qsX1AGkUpLzSrrta1xMrziKnx0G5tVa+apo
0a/CDfBkVgYcirTAGDCqGDWppYhh/XA2mO9dVM8vtqzK9V2xbPFcQNklSCgLunY571SSwuCKzjiX
hbAGsG97/EQy85lO64pcWoaDeTCSav5AWhJOUB0lR9hLe08m3E2obm9zRpo6hzgsomjU1KyehOdq
m6J7gXgMJGaSM1mQqzSk3iAhkr2IZi9ZGrs9xacMR110a+fDrrSeT57+FYgytkL1iDJxrv0WpRSN
i4hN9x6W6y7kpHiDANNtKNQ0og2Mn7han/Bn6BE2hc8GT+mnR2vqclhjzYZthHcw9jgSogTmoCij
HDqGTXHqLS2ZV61DQ0BKzfzPe0f5Dr1X7hoT9bAJRT9OIp5DRspC5X3Qtjiqlvxha4okwycRv010
1xgF0UR6ciJGxUwL/gQ+YeKzXD6TrVM5yLeGsGvg6EPu+7BN2qQGHuRzFGWIgeMX73VxZ3P034ZN
R/aGG+yQ2wiNn3LU4Y9GItzNTGCEONfNUAClCDaqQd1s4kVKKXfnFITET0lAycm6lyMJxvRNIgr5
hC3VZPCRNXwJlhnSSYB0igWyJVdCm7szGgy+INYucxN3U0qL5VBjJmWJLhRtPvSQszrFJGvcRJ99
OOS2L6YAJOQkfFh0Y2bKzBQe7tbWjS/hBHn72Pj7m/V3DpT9VZ7ym3jrgnPG4h6PXAQ1y39dt+uU
Gstfd73hc3KGFWppSa+Ijl5jDEH0hL0cxbrVa8JR7MGD1dwbY8E3RwuqC+KMqPU06oa3w3f2IJMc
IG1PHFU//nvROHsaM+WUludef4/D596s6Ht75y4E0uyOpOLH2RxihpDsoL0EgrB1OJiomV3N4310
vzsf+jPtQj+m95lXzvVGskGaODvAk764267fwhHg5u+O1ufG4p69+dcCBqgmZFgQnwYdQiw6unDQ
RycAvrv1AIX7wsXduWBoXwOkGNv07GygDwSLnX0dleMQduzMgbE71CGr9nTnNWTqz342jS0Olm+1
7cPd28yvYwKQVgQANjc623P1WDfuXhf/seO4NsWSdQtkX9lOeTOr8aVpHmowv+KqqXYvowH2vlGd
0TU7D6qgEzfzswOpCcFYa7lLmqNPpC96O7WrOUeobHtm5mD9POH3H4I2uEHbXDe8aKx/rWk9qiNW
TD+4jthPDii4yx/xYv+iDcqT2IQstWgZEz56S4wjhtY+zn3PJm7Vg6L+VB3kRIh7Y40fl275UMs3
SlKIzBtvYj+j68Yn/rI8jRrcpWGVtzGFhdFBPTct/QiFUSQCWpe/sWjCXDp2G03FYcLMCb6fwHvz
0grKq4VTc69k1zy3zXLx6tlbjKHJlUv3Qp6M71VaGmhZbxrq2FHDLrkFjgv7oDqhlFQPtP6lDDvT
ll9hwYSo57xm6EyzYWQn/Gx31R3gp2M9dVjSxgn5g8vXz2GjN8Gh/BZEeezOjWt4MWY3g+4eZm7+
lI2Mh9mHRndlds4vZ8H6hogsS8DLNMboCr83AWbKoBu+FK5Gc/LKlqFu6X0b3Y2jq13ti27sV00S
oH620Q3EA3mxf3sb8RumQtFZ1Psyvg5kjV8ys2zWtu72ysF5/uEMwHPjC9wTxBXYK08mrsdq0nXq
9n3erowPFeoas9rjmbls9/ywZ0mT2TQL9J038mn/9JzjvI2QdFukSYw2sezgf33g7URPGnf7C9iA
/LhDE+HksfK67ofZl34vetL8aP6hGfNe789g/qXZtKXvVrebdujk/bcns0E5UgYprlPWznuYzDHS
pUD4iNLEwAPji5uFZecG3YY5t2t+jEPfclnXBiqV7hiCacsJTF8Z5yOdOsew2binU5sGMZ1za067
4u07FD3x1vDRS0SCzY0tOjTX4SzhFC+cDygQTRkgjioZ0eyjinSMVfh3G2PdQrNCDe7Kp6UBbtrG
xGlW9KbST8OBlgYmzUpBVTTAeilAsflENeJDh267WOmgpwKiocZlUUeuBFvw/lY/fF4EDz8Zs8x3
izoynPjuFkXtQcdWRZBtnewl8uJRgxF7mP0IH9i1UjH3hjU69ZJ1psoS06QatL61aHrunXXRgaJX
MBh3jNZNSA0CLaEyiSyRXbhbJOaV2/MqhtDXTPJlGQLtYMfURMkhEaef9bL8IZiEHEbZo/W6Doh4
NbNaf2YJo5AhxclyeQlQBMJ1uTSeF/yObkwn7qEUXmAypG6vrfaDjb1jLPbBRB7xirjT9hCBhdu4
jzrgqXzca1TSktswTl5bItZrMOwPjxsxoaa7I8d5O3urWrRL0m6SGE6RNg1PrsOTwQmvf0r+FZGk
55XGdrrBtWRL7k2UqpESLtFzHg6RJ2fgUcT7CTj1fJ2h8/MKRB+QlKuOWzwbNDO4AcgwSXk3bZNJ
1Zh74OXYtyCp6GpyFfH8eHD5HthYMMeZdT3dklm5jPfP8HnJ+HwHUeJuGGBIshyivYDrB/vK6BLw
Hz64Ztfcu61TI/n1OukqyTHLlaLj4tZszWhNh0vCLZOm1793w9ihLLv1NDRlRXMVpV5F2ojcwHBT
oT9FfLbrWHzXGG+kYExEQ3Y5nFnY+ADU/PCpk0pzAAvqY2PE8xRKZ52C3vBCkALE8kFjgJukWVL5
F7Zlt+Rddetb8Da9ZYajPCJusN+BcwWXHA7BgIY6M5iI/HdN8lqXqxHgavCA39pDK2qTlIvr6hwh
yep/rJq/dW/9ll3DzeZo/bct+jRxGDnfsJmhWuqV3PWikDQbGVZ+ri7JugzWXHccvpjfZFUtAdEf
VwsVeDHaer6tVt4oIe628m+6DI7OafRNb9ZSV9jMDwld+//cYJRcnRcweQ/9y5l1VJXLzYlYviRT
2RoHhrNC9KpmXqe35IpSRYWtlfEeYCzCI0UPmwSLRxkbO9aIzLsi18lFd2FkOQQIEbnNWLAm3FzS
oIzCT8RkWQvLvcra0HBX5xVCUqyG9aY44n4lUrQvqMv0ZuTVN5eF7fJiQUf2lgv9t8TBy53F68uo
Z2ZbeUO+J0Uz1xxokS2XQUXONZTj6KUdeMHBELQ34y+2EhrNc8R6Xa9NytRrVCwz5P89btY+QsyT
u2W6A1e6eewQxcOts1xR/maBtvswJeTSB2hjDrM19WmZaURDECF/hoVKIakf+6Rw91EMN4Z0degW
JuZUFBfpwgSaRzoY/OTj+AXr1krAUGQcrVawEr2fVh/1GGJzv1IBUv5hiCquGQBxUwUrSUQVh0fS
SvolYBCzNE8T7AtlTbTUkf2UFU7PlHQYowWrjXI6eSzPKmm8oAQBvOolBc4NRBxU6YkIISNUKPPL
r0UW6WTcZQ6AmYlpjdnSDDF7BEVLgpd/ylvMz12Z2XxQQ0szT/qYbdprbQrUR9TD0oxV+wSjBA+Q
iagKv0sNh+OLjx4RjZ0IpqkgwUyBuiQAgiSJc2TH11GCZZijx84FfAecuaF2EoKN1OMsI7o3QnT9
gGKgoHelULzEp4pi42W9xxc0rIEnUL9iiAC7gbpDWKemwLtTbsMWbXqRmN+zQzA0gLCQjjz8H5Pv
pXmZ15JN3sECl7NGhJ/u03e8h1I2rxMcu9JPs/ZgOFSpPj4NR+8wrBje3cVw/ikfEKIVDfW63+Ld
mR95rLU/emjy0UipNn6d0bpqj99No/2TMVzAxQbqWtCXw0SJmuAJmoH/AKLEyO/t5mfUcFvM85L+
oFqJSwNzEXxE1FHkki7ZPIXetPfHcFVTMYsr9+Dh2F2Okgs9ftCDCBmvBzK2WR7nFOWm1xDmE4dD
U6xyTBYyQCFMWo8uaM3AMJWrTGWITF5siteCadIU1OEKGq81BaJZQ6GePBHg6GXx3hxSxJlAt8Ko
1G75UplhWvCTgsheleLiPk64HQhIQwc2Z3oKtAUtLrFmoGosRDaQewNyKHsjQQ45X3tsv2e0fkGP
OiUHYDKb0022nmCl5Fz0pe5mZ/1k2ngsKmnTRWdet0oL2+JhhaFhZd3iE5JKrA3Z+vfh/Q/R/cE2
/BazHpGfXI6ZS5K/oOuV7gzQQYRsawhGt4vfQyHCrwhIm/UpPABF77K93L+t7pK+JV/D5LN0tlJi
0GnB1sS54o23EjQFkRwd4YGeWUdtvzR0spSX2auRfpNNmPtp3b1+DErGZ9QMdLfmq7jt34f3ofH1
hWdF6iTslgm0K2v0UZudQYlJkh7uDfI1GCulfcMdp6tCA/JPxciC66sJ3S8IRbNRm4wHHg5uYihB
4vCEF9yM8ibrpdS7zrpN7bouKXBdifA41Fgdi5tyyVl4iA1NK8dlp0Oidcn2xn4HL0RMfzBLJFtA
+VZXS/on5A1iKtAa4b+D/5OwvKw9kFIrR54HwxcNbQOFHdHfgVf+lIK8go8jnqiduRZjUxNgW7ab
NmoWFNSyLXGdMM0zjxaxEl1QauYesYFsC/+BXeGeCnWewqSMDSg7cGlIFVPSPGtA50BZ4kg3IIkV
EHGLYANDv8QD8UoUFpRbEG7xpMmGnEvl3kVWSUzx5hTan8qY0IpUP088ca9r4GTVhojl16FMDUhl
205MXxH0KIxr/sPD9sr0IVLNffE0rUzfl2D4k8Q6OviuFWuXnTRbF/5AlCIkRq/XgGIATgTDdUFk
QZpvvRbBpqYcoSRpNKsDWkXLJZQH/nMwioxoQliRsAb+uURdXXIws1rUJofiYKIAyQm0uVZyoqRO
fPIDR4xoHuMnO6HPNhqRpE8sEIMJ93qPPg8upjH6Ri6EMCI4R3dlFUrqVxmvxbJtLF2iaFaczJs9
9wukH9gvCYfcaLc9+NBcHVRE2JrHRwI9WFy8CRdJVFpOJqF9Y/rv7Ojug9nOqK03qgur8JCKnWlp
MxNp/kGiCoVtZsESoTu9oj9Hs3sSQhrCjXBQcBY7rtHJfmYFAV+TNfVLVEuWFQmrU+BSVqwJ+y8M
AkWyH7VjUZ3n8vJC1hahn5TRXRd7dpGMVLBks2eOkzvPiQhisubHQ7JNDvoakWCQD20HArNKcCC9
CfiVLKKlYDY97gzYH2ggjquSzQCJmEKbm5TmV5X2Nt40zfpYGGGK9y7ElWeIxEnGSB4WEE0GZ8ds
scxHsdey2BOUTLvQr6IOytX0noMzjP2NOVxm25WohwKev8CzGZ/iyJGxXyKvZvT6pPG8oNdv8zAu
2WrcmicoqUR/chiBw9v8HFz8iZzVXcaF2I2c4ZCP/hDD9ePvNYK7I9e6eP0A5QtR6o5BtERTKK4i
dlan68+E7TH9hAug676g0wJACud0IekIjI+jXUPLkKSbN6aNXisqLFGcBh4WIhJ7fvgXC9FUMg2R
ZKXLIPCgzFK3FPoRFrbcGdZANMAa5n/CFPiigIMVHXsxRYhEiuMNz3dB9PnpbYT8sCLqS+hMHutW
adAn/voj2m9/tEp19DaF2PANXivEksGOGBSi/2726P+Qn4P7q0MmAyoyw0o/4yd2gzo2fUKUSxZa
gIIIKhMA67GO4OQBRVIG/LksovIm/xXEU+S1GfDmAiBuv5s35VCJ5HWr/6Clx/5e7DpqN0VYkI5r
h17Oj7TGbCwT/zRPvdMKtEt0HoXi0Q008zg5p69YM2km/BhooPWFdMLb0Ld32Y1+N51ZTovmxBtm
vLiQIGaIDyXqHUfkT5GaZoz+5rwiITEh28dLWyY02i9sMfgYtOsFLUbAj0YHKpgiOgdOQ+8BVDnS
sXvfUWP34iMqrN5hdV8093DeZ96M7llM8w9hEdtYIfYqYiI5320ZE/YaqE5eaTv0RmhTwClX5Hwk
H69859oIIwjAxr2FiwS6XcESQ/OjbV/uCiIRWs3oCVZcTaK/dAkRAVkA0zHQfu33mDJNZz4KbF/k
JMk8FghzXXwRqGiYt/zA2PaUOXTpx9A826M5UK2kt7JVGxaPwW2VJg7EK8MSTTdX7EPZ5NjHJ6he
7zB5ZppFmAGCLSGOGMG5ASGZ2VgZ2IAHvCui14xT064TDkHHW20Tb+cjb3Bi3oiL8AlWULW4I3Q7
uej9PjLWhj4H6qehC3GM608uT/+WVYEodCRTXBvkn1F/7viilgpXXPdRNkmfXjLGd96kDc2RC7pP
QSnys8JQYa3DVicUn0Oyn4ZJumbj09T0f04zH+bRSBIlH3LMQ/y1P/wD2ykiZUP6nA8h93Iknefz
D1aXfjnXmHvB24CLD/GN7tGG0wrzQpkH38p30RKT2RrhrrKHiRweV09ivhCk2NSxPFXIIytyyegn
mE4Nyd60jVzlhy8bB1VrLtDD1tKfRLoM3WUPmT5c8fRctlS2AA5BqB/wGTPGCFg00nO0h2x/WGSI
gY0dJV1uZT9P4c51jG4GqdpJN4h7o6sx86fMjMsZj5v42VH8MdqFZacSgX/8abEQlxCL+hRpWGlA
VyYmtuwJrq6b0LAmCOwVJhEXYTCHLBeSkIp0OS5wdpmYPAEdEDsPKCWSNtiZGgbQgpixds79Rhsb
ep2BGxyZzBp1CeULefq+sEWznjVKG5eyBqUiYVPNJvuk4d6mh+xDcHyqBXQwzg8OiE0LliW2oSut
LXYZiwpci1VHc0008HK2qdUfekZkhGgcVTAkmoWGGC2ONkhv1X1A0NNaK5oOPqszR7ocT9lY5cY+
UygEO8Tsf24Z2CCtKELp+cKduZT8OEfj/Yn/UsNEmgSOJpJuJNSPIWq3KY/ezr3l1yWzGHICrB/K
TpE4kM4WUCZZlTY0uHeUFLug6yY2VWllnb7uEGIeoZpxK+fZMuqLEpPsAabGLJmrc462/q1o1ZS6
44pK/nm0OsEleSQt92JLmDw7xWxE4nB37tN7VB+BVGkkI49CvVIEKy3yPQGx+MsmZp2lp65QhdO7
uuGjvsVDHkypzn3f2WQKa8WzTi/GDTCG5clAgVm1QLcSj4u+qP1R5VxpwmBbwXMBUOzwrPCYAFrK
E3AEuUDOCVNewAn6OLDrOWC3LGJY62pAFqHiuUUuiCM0STh5udFz2r5Px8eH2gmJnDzUKMNDfzaO
J4/wkDapTADc4zKsQt1thgOlAWwuQEY4at6vKGjAPqM9nlZuN1Xrk+2KNlgVAH+p9c7E/hB0pyTD
OvBQ4WXp446ZlSAMAuYo+Ifr00P1+uaaYWQLFKJrSrinTsRjjKAveQEsn18TCxs14WbSyNKpIku/
hf8YhZiPsBuJKRQuCrzxngB7DTfz+poKGUESIZBsgdpvP0chemANBL+a2TUcB+OS1IbVdzDA4PBb
ookMQ2W3PgUf3nJZZo1U8EQ1MVLwYbX+1RlD97vEt40XkKZQGGuG2wuZhcbJ8GkzsJ5vAZvHdNXZ
KiPBQbgnZnsJ+xMttFaMjpvpYs/G8y2nhp4H20bQSAWSOSxOCz3/bqi9BLtic6sCPlOQrw3GRX1K
r5iUErCTfvfBProF10yxtnB1Zm0WJLp3Kigy0k/0cdrD3nBrNUOg6Tqrj9kMxELhmgBrQiZGkJ6C
J1tnS0FcS0l4t45IoqIgZGYP/OgPjPyTnjbDj3PtSs0VXnDI3lus2FNyV00I/HTOWcqHv7ox6M5n
I23IwJo9w7Ud/1dILQVAkSreDuam4ZchhoHLTS6ujjwpg70MkMybplI9B2/idHJZaurJfKzsggYg
kM4sedfbMTzIEbGm7Yo59MYEkBWym9mBx2MiNadNuhhCY8YqRqrgyR8srq+q0TKoz/y4gdE2Da8j
Gqk0vd2SMX7N2wEsI6QrgYUNaBgNH74kojcXHJYKracAvnTVEGjv5S7NXljPdQXYS5FFDiog7ZKH
7+xFHOSV93tT8KdgehjL4buMyScqmDk9M9BAH9V6jhiI7UY5w5MhR0llSPVeOQJJBcI3YRNHvfBH
V0Z8heUo/39PruaWn1lIEwxIsUl5QUjYfMk9B8ge0vaWmTwQnGHbvvkV7EPSDaM3I6BOwcrA2Zjg
I1KfgKAQuKerDPcBXdDlHvlr5MvUGDUc6Sx+wh56bVOzC0IjCMaF/v4VW0ZEDcWGairOKQwmJHig
2N4VAUDrgGQbgXsqXHVpCUtiLENiU3MsJqi34MYzaKLy4DwnLTgnaCpsnkZArwIc2axNzqzo4Ezb
1WHmH/ELT5CkjkihgMxEke4AhoxtBHs4Gh3rGJ1PEoyMATYm7qbN1Y2O2ZkE8wt1GFrR6L2o5XDS
B7X4zqAjbEvG+xrMNbycXkBu+Q3kW+anSHw1EnUQOUlU+IfT6BMuJDX9LGiHg1vJcEYvlllvyYQ1
eC5EaJd8CP3xRQ/F0P8GnJufBke3ePlYTlAcVP7QhOdDkwu4+G7QJho1kXsWb3vGhQbslxTTGcqH
IAh6Tqei4Ll1KP1+ocemAfGLEmQaLNz5jNwFbSUKf/RC2Tzdy9W8R63Rz+YcSYZguzIzFrCMXJBx
kQLOSr6QebuzeWKM8pWTioOuwVIqBm+HuhwDd5agBKIlT47gCfIDCijsatsp7R7Kb+Y6XWanqCpp
BxlYD0sNij04f7TPuqxB6AWs/xdVNA5JuISIgbG8VaHimgPNwvwOdBdeNIlUSKv/6D7ZkHCof3ni
F/0l6sAh9FIv6TsOr0pHqcVsB22Y9TerL5uaodOAkV4+aTrMXUCpcMOwuiT6EEWdcHI1Km83fiDN
fWEvIlmC9oMPuloKQRCe6s/0QI5Q9s06qAO50rBb8JySY6HQjBecnutAbk4XVY36CfXmF8u4hRSn
USLi2i400GFKVnf48u8Uk8TaEodg+9y1rrhT4189OIPnt3FOnJ2CNz3tNgQWs1EaQG49BuP21mVB
8zyG0QHQgCRfcB+jJSN+JBfrtDjs7E/Dft2cG6yd/AtAg86SepG9RqSCvX4nPzq1CY9Kd29goU78
PKCMsajRkoZMvE8/b7eJCGgfbBHT0cbduv71QihnaJtccEDHsRVV06bTnD7tPTKs6FZ/0mZ+7Vp7
nuKgt+z2v630gnZ0LX9s6aTvCcO8Ofup+4+l81pOXAui6BdRJYQIelUO5AwvFGBb5CwEfP1dm7k1
NfbYYxMUzuneqU2GR9L7FsnizgEkrrNTH+AwIbL4U0tKpPCnh2NcYT7QBy9+liX1nUsbeNgFN8TF
zITBvvtL7pLJyEbDoWjMxwXTLo6/qJze3Pj7IBvbm2ZFM17etAZ3nzGRzATNwnNVLRPge35uf1iT
y7jpiK/M4E6r6OJtBhQAEO4h7PobaljFET0QfaAKr9zI57s0hiYKj4b/Mpwjvh8CDdoXwiJ619yj
jzWg7avewU62GdlkDGvGT9LAXhMjYSgPzrukSLwTot9D/Lb9OzlsRZCzTnaspYlM8eSXisGZZaF/
RH45vJgOv4vW50OLwMAUhcZ4tfAWP57uFuz62EP1cds4ZfjVWvfzdDPGN5Hihk1tR1/uP2vDGgHh
Ny5zSoh29nLvIYU0UPguLPUR/3KBt9GxsMQdmZ4CnTBAHlUj/4MkaensMK0V+WxHhVZrHnfpFi15
uiDOyd+FZ7YFwl0JLGV9ZJ74mzHmDbROMNLt0963qp336rDv1hmE6ZZ3bU53gwSbE+Bs87QGySFE
Klsu3lGZRfyqgKCNTCu5FdlPP+sYExQSL5aL59UZqFbeEZwGFUJiYDA4JGcER5coH9Qii1jVR2Q0
yWUvLt6J7Fk/y2FtR5c7K4uIuEVfnOythdTucAkt4hzmhMFfCZMo+8dH2yaEk8mXP/tj/ADFybiT
a3kASvvGh0pjYxJz4p/8RkA5zZLWSM9XvxEdog1Kut2ocu4eD0Hz4T8fuCvN4EGx/5iWMP+7WH39
6ovF7A26d8eDT87NE/SF0mhIaVZ1qTZMYqInHIsJyzFlRUFmvwVt93NnxIGBtrMHm90sNsHUaF+m
hCgCoJ3ji7/Y+jb3+tlfFMn23HxaIcqieymyWWrOEXEVRTefbmrOs33tbAMo680veT7udtU4+0ad
K7rTMNavfffYqR/WMquezyQituu/l5q34x0snBrOJkZP7KM7k4nscHZDdQyO8/cZm9PG1SNY/bho
VV/0BOs82JYwFrMTVcndKrxD/wznfk9Pr+BOhUHANHc6026u/uczPIKxRSU0jdfAYjipm5i3MCeZ
giJ+6z2qXpXyFvlSgY+47L4/nlQE54oP5A8jerTiyob9iR09c7N6y6SjKaIn4NA7RlUCvngePHMv
/zT35TW5/O+kQSYjExWARUhS2jL03AqeuXutpmYrv/hX5ksWSX3wTop3p7RtLuruZY1apwzmiu5x
H75JEq8453u0sJel1jF+VoPmccgROi/I3l+9qCTpOLjQbmxvx5L7RrlhBnvvenLo6M2JEaEuOgeI
sUB/kwH8hTBjstHAWchl4wIF+wYVhaDA7dwAPj+iWMFEXHhPLLd79CforcicQNqCPXoBv8G5wsn8
CGV2rlIXf5aCeYXdAvezLbBhQknDMx9ajDOqU7xCRZPQzASEUdapS0iwaGcdaIWAl8zr0XWnWKYF
v61XBBdMO0VUc2imaCrY+U6Us3tPP//lUJZtnYE8raJ3BOFgy6G7gFXW+6B2EP7BPgUTJR1go22x
UZEArbcqxcTONycX1IOnUYlkqF2rMiO6hH1fWD3EEBUuGo0uy1OTRChq2VJMUhQ/b4OdkCnVvU9A
UOoxnzz202t0jxR6VYkX7jUtNVUObloLiJkf1Rp0gCwB/KJ+dab/4JVRau75LsNJ9RK/GDHDEeo8
gtVuQOhc/U3T6G2aRF/7dc9t9Hejw282OP3mxMyu7JKTDXZz1FrvCR3AjXxdKKkSx78UG9/jnA0y
ovBjhDI1CvfWe1Ka8YO84/BEwAAZtbolaUjJY++gs6WUf6cg8jSg1Kc2TIkKMfEaHO+EgohFKbJS
M+Ksj7i+W5feJcm79wuc1iY6zrgIPKR13WOXsBj30yqPrKi2stIEq+9KFMqGhzn10LOkD3CCvz/g
GlUzR4ADarC620jJ3F7SWtHJzdmqk2tw0MJVGd14nnfM/2zS68U5G8H1Jyn7DHDwFtOieWm/m29G
aFzM8HMAAjMCWb+5bhNjuiE4oRIWwfo7a4kr4AuGox0n+MV7OBPLUcABgStsui/ES4cxBW68RWdV
BX5dA+qQ7kC1WSNJB1RadTKQI8Zt+1vtkdrayrlJWKdISUfl70D15ZAKROJ6k2OMjU5TOHC4qYbL
3CXvG5yqEX3AQLssdB8/e8T7nwo2LPfW3ndpwPyPb6FL619jMzgOq8mFFMoAaov6BnXYgi2LdN0a
kQ1bidbqbxzstU41zIZHcmEIjOB9NJszCzrv5R6ba8xT/kS6l4lPNRF+XYZPp7tW7g0+jeUvKNaQ
joDB3iQWmxbYKaELHmyBa/2qQ5BTggFMHC0Dz9sW/XIDdwIGj9OEsQn+YogbKyMXpuHhE6r0X2gM
ojp2PgK8mDARYG/6HhwZ6H3ibCh7WYIQLyHapWegTTaROJ78nf9Ay4RH85Kc0ImoEqfBRjeLAxEy
iYuE1SUwwPe+jb14P4gc795sL2l64YNSfL0oIXSlDRCEe6UfKVxOPUGLfB7BcKRU+fTfQozEKZ2h
rZmejekV/lxAEmjnRLiNlDfcDcR2sAJtO/TWl+alhRoMwUIPLSTKsBVEVusNpVNbcXv4Ihmv3V3D
Y8CIy7Owwh4HI7NpNV3ugsl9wI3SGRU/5WU+lJzTL/1VyQWJOfF26ML17TF1vz0jKDz5uU80D5xr
LuY35/Eak4CQe2/G6Rzjasj1jLtwEW0hfwj0UQ6Wha+J02D9VFqLaN/cQ9E5+E3I8kFHV2o9/Rc9
CMe/bXCpEqvpt7kDOU7kWIyiH8npFY1A3v+MAw6V3ZzM/CXnYQQtzMbiFFNd1jPMXEBX6ARPjljD
D2Eiu6gNi8bXic4m6+M+GLCZchzIlbDA7dttEcaDJQgNp67n9VqcJ/xbmHs1WhuUH0RpzL/9WXs2
wi3Gws1y/gMBR3BrOnbZZ3U60e1pJf0b78BU62AHVZD34SvtlMHFAchCm1b8EqxWqyHrBCGvNPHT
8ZiZRlnAxQEn6NETskXD7LILMepX24Poa/Gzf5h/JayRYEedfQBKxSWhdD4NR+c70siLSJIdsA6K
tQBjTqffIY/eWI0XkClwDFItkJJexCYLoMXVqlYshw/kXYN+o0v4EV4O+sW1ypMUPq+CBBtgcR4c
Lu4Ld3x9N3dUOUq1nZ4gU/gEd4b5AFGJ5tUjF3fN9n6iZ2ZT83E2aPzGmE3lgwMf3xlg3LwF8cLD
8svjEsqZKW4e0WBFuAK2WISSV6DIAcR/JxXsjfTzhBLuqfUMoMEcNCCt/GzPCdgkKnGGKAKW7Lzx
hae/pYeCeMPKD5XkjZdEwf3wojKF+Cky3oB6Y+/OO/bpE1PvUyEacr/aVjq7Z+9drK/R+5EhRmQ0
Ujkw+zyR3XwWBLTSG7Kr4gLxbwQk1ocVWjXGWeTBByl0+Km6Z25SAstK02fdpzClij9P6E6rSMqG
C4Nukh+vADo8fVqBBXidFdJkXhk6Fr8BDUGU2kjUUkKUEYlcnHtq05ghEyAPcEIXcSqn8uxEtIZ8
pYGIebRpVWcVIiSvCprsAssBd569c9nd4rKif/TYYO24yjVKhUBJ49kzOu0SwIQ3/neJqbPmAuAc
VwaYkmlTOfJc3DcYJMnNrNZiNBWXYYWKPoZ7MuExW+DgTy4VenuQppKG1b+IcgjM9lfLx9V2a11G
f4hew0OL93yjuaJGohgCk6AWK/v0EOKKKuhxz6oLgDxtiT4gf+icUamePYSLeVSecfAtW7wz31p8
KEsqQ0oTkDrJ3cQZM+pU+UV5j52BzCr6PCI6QNrYHhidc0uh5YgHcdHtlucMpQl2ExNkGCryDjg5
+cCTZHObbt+7QlHAzZGc2rXJ+iNFJFZ6B8PQsWUy+lYkk+IUSFkWVZva0VgUru10MHnCkTC0HNDt
5aE24Q7asZLDxccChWT833iQxny8hzCD/fDlYqyDCGEpYFfybgERED1wVpaUgUSGDFWRStR0Udix
GA1UT8I5fpl1L/2uTp785VN+C5MI25POqoAXFXDj9AesA2krJ5L4XU8TVyWN4vwhfVsZvFMwxDOG
RsUui7PF2gAaCUT+nT2mZWTK0lFRMgM3PjEjPCrqv8oXJAdE575lxYjGPO2gYGUVFiyxwwuDpOh5
VjegVGby+KT8YhgVjsrtgkJOlxwsnrefsIoJm+XiJ0pDCNeepug4SBB6JtEjNNjCYPx6Yzmx9Fs6
UDy15OOL+YUHkxROl0CZuRrCXivIyGEiFc+hibg2U1x4+bAUCjPl5gUVFLFecP5YZeB8NYWbVQ0p
AKzDWwvh+BzJB4hmumAjNsGkWfgkR/jSxiaTnzmKA5s41Frv7qecAB2w+XxOlALwCH84ukyi5NXo
dtGTacAtB4BfAQM+Lo/tWliDTNFroYNiQjHXMkUHeuQFumziYjnQmTRRA9UHvT/mm3J9wImwgNo0
YgcG6F7HT89iPMZnywV3ip/MiZD4zea6i7USHxiU9AgketAh+05RZPDupmvwPkAJeBPE8OB25XSL
YtFBZPkFhvbukkeiPMQcy6Bz2GadaQ6eHJ3ahACmJZrMxwofo61zV/V01ZGaYTMjoF5G+g5JOQkQ
rggXNKBoepn4iUJOl5IoFjebwOyE+wWrtK7XH+Js038Cb/EnO6TF2wAtUrmLb5Mxsshk+e17kk3u
yQU+yWbiX+48Ml8xDGjlIKGE2E85h5qha/V0ktGuSHnS0fspA2Hu51KZkPEmzF6H5F98CKvQkAMc
b7gyz6hEPh2dd8lZHwTBNMJ/x+dAcvszWLTK/K/YgPTpFX8PjZ2CY0Ix7rEPVyCc3qHILwlTdK8p
no/LkesRLW0p4G78zhEe67uSwpSDY58rjzHKZMBPrR57IF++SJDXa6w7pQFv2wjT6ZMzP+XeQ7+j
R9eRxODmKZtG01+kI3w2C//RhIbjNGtNyiKF/0u3SpS9MvZVHIh00+XKMVUGzosT1CFhD/8l8fOJ
8u41f5QTjmXJSWE2PRRjCOh47IKzrTFQ3F96FNEVULlYpBGzSEtCiF9GYF016ii8HhmpBBpiRZg6
gBEQYoPBLY+mNnW0GYLCCQdmNE85qjrR3xu2lcaaWlW9+8NtI7mjdmPQnftWyNcbiLHbbrvLQzR6
hfBYKPpd7jyeghILsJmb5Xhy/ryfaXqIqxWc3P8XI6WBkaCWYhiUFX7guc0NNzbeRtHw0/lqxTFX
UTVO6dJ7Y519Tgcq5EpnO661noFuncqANZykHM6lVistL+x4quK0EPqVnPxs9J8xhi+koNCdSHo9
gBROE6d5DUJ5uhMsw2Hxy3GxgEbbFG5vgyCPS6Fwxyx+BT3DYAHSDI7im6xqC/AAnKLIJHbfwgFY
2ivV/A2ypu3oyHNBDM5gBbE3UdidKJUerP5VSihEonMDBWfJHQzKqFXDvFteWsENFvmdhRm9HlFx
tm9EhyqSdIZVfcuNB6ADjHibkcoT8xpWielmFLf7geIsIQce2ltF5hyKyITKaR07G2ZqBZyWOuoF
DKsf9xAlxsXbXrznLyQ3Kp8fa5Wvds+48mg15lcy341etryOGSFR+EfiKLhwqyyQ68I/mV6VcLGL
b3KLmiS6WNDNpGRd3fcxuBnRtVkl0DUvBVaFdu9KSV+v0tTgnOdiRtmDc3PD9JIHKz6r0DMgfeaz
SBkJhVeLNuQS2PcUGNr4rd+90nWGXui8dXfrRRcU8EDxQYffO0NIEYw++sWXaNT9E+nhRIRUqZZg
1HAYOuY5uKB4ou3hVtj/locfVFN7J7ZX6KYIOQD1JkUJnJKM9pdzB/WbvfoE7Nb7lb7l1UeK3KAP
0iekVCVioZnvSnZF7adyob6oa9Kr+3QfONM3Y6bVXMZt7F5XYtbuvGHYm2qYTyuar9g7OOHV2zab
RmwOrWG3RN/PMwCClUb2MiMm+EX3hTeM/m1WII7Mutvurr3M4zsxI8AagLuSMNkzjBNZ59G6d1Cu
Irh1AZKP+LiDnF63GByAdEt/TEbFpkXjV/5b0v1G9T8zuBLwpYi6c/P19/bKPmFzB/AHsC0PzxLi
1gRnGFQJqdTwTegAws0vBEoDXLvczSGIssEfWNDFfbQeDNsc0EHDd7/m7yHe1r2DycOdYSE7dzO3
4nPX+0vAxOwJ+vdxjXUl3DaL7rZww/UjWRtd3r1ztp2u0a1T563pJ93Hm1fHQ3xAWmCcP+NDZAYv
THqbrWsEZAJZgXV2/HOAw5CRo+GdTo3lKyqHd09YS3NtMpfRDY0OB9Zf90NIFuOCb5/ajY+nCaN5
WxzobNS/elanCJo+Iiejw9OHm5Xl3XxzDf3gVvv73/2Iq6C8c2Oi4qi2YoIcQG2If8JL/dvtNu/e
MUaXPWZGLWMJmiTDOPXk0AZM6hYeL5VrgX7Z/KnzeMW6Orc6+2a9VXPyKSGIiem0ly968CIQfOEA
BHMdHMhAPqSLpkGvkMHU9SVKe67i8wgxEHkhhMzuiZzk/25p1uLlVYSTwGbdnG4BLLLu7sMuMX3h
OjzgDd6SrjIJGbgnEHaJKAXkYP1J7NbLrbCsTM9b5wI49firhpoUWu0Z61KrGqJfJVwR5qgccgVB
VAT10O4J/GpMz3G+5WqR2vmFEGHZXppOgpzql79lV1fXDOfhbWwEz+WH/l5JcwyTDMvja/zgMMVc
kAIODv029Czl8MwJcWmjt2s6sxkqZaCmMs+NP1EOx6HrfxiW2qBaCmvRyH30K8A4FzpuBOMMRg1v
Pu9vVh6Td0gc5L57HdamlWrgm4EyHdmPABq8dtJu43QA+uAUhTMuJKbq7gG3hEmjfYJrfgcHZ/JJ
SHUmwPsz2XQerCNrSSOJS1LUZ3dCcAvvjkmwO8ZuktRMoIckerqLCQ9dV7l7majzzYynNB9lCb6T
1abTiC1NTtuHEl0quB45GCqAY1KPqsRpKO/einer+6zb/yVP5/c35Mn2VPYkuHq/JH6n4s0ZTdbB
EpshDvBLyBXdWFOZLgbxP0yW5vaH5O0rHJ/ZemTAM9ociqu148VNlGXU8H4f0WUSPlKrwiLmNzyy
uGvevXDqNFI7d/NHMBM52OWM0K4dyBz5Sn1WvXr72MJaTtgJYTV87sLHBFv2lZOXV5xt+F2v7oHR
meRTJXA36Y8m/qIDneDXglL4WhIYBX3tI6M/gdltu8xyvnFNNTo7eG5ulhmojy6w03jTRx0FbMU3
UaMTcIrLIZysm2R8orJXpdbzEO1RYQBnskK6gD9ZgJMBTQrGekydupx8w0N2n3lHUHkrOvEqyLp0
2qxV1GKp1/tLBixTeXcUPRFw+ZMuwSk4T5XO4wpxa7Is95vNetjgwslgNNCLhuir7vEVIK1BYeMn
kmaBzci2hs2BlNwKayedgDsqGG/JRSZgrOG4M6Yqk2zWRu3ums4AQRAgMqBs/wwGvnGe/TpaqqS2
uszdJ2qbK2SgjG8YHVgGuwcaqdrkgGrBAF9nD4/ca0yHxdBIkQ10Gsx0PnuXfjEEeRsgSMIb+Zew
2JJkQRTdgHQxdAQvCEKhOQp5fYYomy4I7XqlZuTO8kC3CEg5MrRfJjaPTF5VL8J1BtyRYPlD20uT
j0gc1Q6iOrCOnY+kqXfD9IBQEVZFOngITN+tz0QQBFJhGKuFy9lSraswA+5zjIaomybUf4rWyIIf
iiWJd2yUYlJ/qZHRDwcAeJiNpTgoBbeAlsNH1uOkGR3RK0BSRFBy7muiEqUIRq0RSNEOaYwSQ/AR
IpLafPHdAYTRiL4ckBBfeo/6jLfAtA6K+ahHzwsgjDc3T0tdMUQ3hsfSskU1KiEOALbEToRmCwbD
w29UjwGebohumfCNd4t/0IHQAaNRgsHACEDv/2dBbejUjRmk0nuu71Tjq1WHVgaZ3JTfVsMMa+Ny
hLmJv4ITGpVm69jeRyrv6TPUPyq7YhffPKIunB8CBdldKRNPRHJIGvsJMAEiJaVXRcGIhevlYTGT
s+nSrGE0peXt0Cx9Z3GAf2iilbx0mymZP86nCcbxzR+5+0by4d0QaDqbPxk4/MGQtyoHz9jQTAl/
Tt7dK0gboJ9bOvNN9+jshkrqQP4XW5xY2HpEwz8HJptUkBzJ2fYKNN07x5wVeX/RAGsMLustEXo/
6sm8Fnoj6fY5Z7x5GlukCdT5NCwrQaxkdvGOCH9lnaOPtcb3PpldbYZ3JL+N7lDNOeFCkhGxIv6S
a0Tbfv43xmvBkTaJm6Te63BuptOsf4nnh671JzPhm6knspHRL1ed2hzVGV8BS9ZajC2SjBaw5dO5
BZbaWoYQ3SiYmYiTGy4Xltm3+mYbDs57gjnAYEWVbu84qbUtRryUS06tnZPtYHu1PgpjksTbNDPM
r8GagebP9vCOtHFkAOoeQkg8nFV8O+PnfAqpYeZVoQDPk68ID4PvqvwKbc9CA1E4IG1IcTT0PGcA
rR3bD68+W/SZJfNb6/N8RJfyG1HllRx+z0CS7eoMuScQYZ+kggoxL3TiJTT7FEYMz5tsdf8fvoOR
+VoUae+rGcXFbXelWCQQIgsuob6pOygp0u3AgNffJCZaeZiz9skHuD8G+kJEnOGVwhmlaeQkrJuz
Y4yJLcSUxiDo/vbo3gkOnFbHmCOZQ+MZHpkGybU7WuaUqKySe6JIlPdkKBbi+auMHQjiWrDrbyKT
xYhFsAOIlLqwg5fQO/UGkTicxuTeqbr27zI/spWwa8AW2GH2Q+ACEbWwYKL8oEn+9Z5UuQQwBFyI
HxZESC1GQfY/KCShPqAlsELRYMlQtMUxf58gO+3WgTC+bfqJpnODWrfz7p99QCWsvN/uWz2fQIZS
yv0dFckbiPAZyIBSd65jdHchSar/3DB0nJpmrNZeKxuAGmgH2qWs3WiB9bzWNrte7x1m40dwTD/d
vzIsdX1YxyWE5rWMXwB7IZawr+Er1Yyt2zpPkPFxzwicusTVAd721MxYr3dO5P1UuT5ljjxHV9AF
DYEGHSCR18PmC+StYUS67vAz+lygXI0pPrQnJsDBH2r7myevkPj0Irqn/B8RUAHt7U89ltASkG9w
7iCj89j7IJ8YgszmmTw5S8hGWGXZ3cS6i48GBz34GN/CP56Fa9VH3NkjcRdCRPCYNtM/Wgs6GL4i
ZIql7k3LXbgsCIAewxZSTNApAv7PZKQy0AZ9ywD5vPscfEAtYIzHhNUgPMfvQvQO0vtOLdn2j22Q
DRSWQ4ITUdvHBJXiQdEUgq3P4lOEp+AGkswjC+pF6i7k64wr/YBfpwOOgnp+qSQRoZKgBGgn57gR
q51tW75egTVMAAaBw/qJKBRw8c0X1787VGSYIghyrV79ixy98RVzXjlTEkUzfw1RyrLS4UeSWu+A
SZUrpcX1tfjl8gGYYFdqcvpSdFx/uf8Ag2A1u/tXplani1EVvj3KGZbeIRWqtYuLBL4HdFWmtBPH
4+xkyCcyH+cqKY4N2bUmhn/gfsR9vOPt5r0n9x03h4w6NbwbYXmVt2pn8iifXUA2Ep9uQOouUUAZ
aMC2v8vDynqPgilrXZE97aLrp5Xd+69rbBhhxqS+x5K5VLVTYi+ihhnVNgG0V3kmxdEp3oWbUQ2C
hGl+PtcBVRwvcLoNjhArO78+K52RH/mf2R55OLbwjDnY8enRafjXPLjWEZRj5c1Im2ReHsoww0NY
l/VJca6x8zFfOdZqboMQTt90yQP77p8YO7EP7qilbargdL9CpHWDsLz4tdFilxiIcKiaQZ4LPiPp
wzGNZ/uA5swKzLdzXeY2YYE5gXdAPcSIPvzrPSjGRFTUnMYuPlgkIxDgteidOdxZmwF9i565PC6f
64PtnNYVwvncXWltvlv7v9cjvO8mL14t+CZyVpbqI3kbFagaBHC16rw4Y01nJgoBQfC8g0PDf+z9
YoEdmGFaaNTLuOKRGcj8yXKazUwWUMESfvMA6zpeItKCvr42C8vfkW10x+dAC25TAhVutiFC+UDi
KHKC1p4hOE7evYXnkltmq5/t2PqvLHpl93pEI0mCPm9UxciuR23JkPVP/PJupGUnVXy5DEG/eaXO
g9EOjI/1mA/4Ig0X4LPifAbnpRWaSQ5+iq/bDjfdb0Z5ZfoZVLm760g6wT5JZFtaTMZqHppf15/s
qfcBW1X8ZDGincMSX8XRyEMcmhsms6O5c9FbVkkk/JTcAjd498mdcfPLpfjFWkuYFKge2WRIcHa/
Fttqb5dRHQK0vsnzgKhD/Gmeog8D2s4eRMYdYvGsVc/m9Yd8+1VrGvMd1c/8M8tIrUI+s3E5iVYb
XsvlBxYw3W1kArXugjuYPAs0fj5pKiGoH4c23Mvr0WD/U56xJEO30dX0DfqtedE5do/oDNBVIFS8
ODsoj+Sd7uBQwvKvFEU/p2mxi45F8xZgeK8hv9lT31Y6m0vrCkxwIwzthpan0a5VW9QCV+4Xgtt2
EAjm/O7Pb++Al17H7l1yKmBU56SOVNbyNiSVltLM8FAWVlhHqx27nD62sDXAXqAFRL09WwuQBWQl
zDMAzymxqtG+9pjjShcIMGczsTpv32IKPtyOxIms7cHH7nyA524bv5qFz3g3PQX2rlNn3bp6DFxh
/EO9dVjjcqpPz8sN47HbNSZKcmYIh2TtLuELKT6t6j6w6hjnb3lUQ8/Hesu0WzQC5Yf3U/k5PzbO
4t7mmmLcPE6Ms3sh1KfzbDc2/pOSkrg+g8211juKb/lufQyJxZrEvVr1r8g7hrlfrkWbbZuf4E+n
aBt7TTdL7ulubiJ7xX6OMOAaI012TpZ3LY8+THWFMyx8+4kYe+H/7blq9i3ytwqGpT+D43XwU34O
S1tkpC5lYSl6rO/+y3YeTMUziOOoOZv9CLcV48sf/gs5dURSRdkO8n26R+K3OoKXcJMPHmDG5P6W
3CupgA/I13DLuv9rjB4DgxALpfJ1qs3XkEnFZH4HpwGJvWdyLki6oBbO259mFVEm2+CdfFDTPXWP
/WJ8GsqytSo7nZVg+gvn7AWqf6U10J6Jt5BcjROBECY2NfOvAV9VQ7HuHhvsSbuK++mgL4MgUYEB
rg3irYg+gyGeF9v57OGqRLrdk9pcpN0TJULVGb865fgc7WrNyvCHErdnTBS/X2uXZw8p3rnVamxD
dDgF+YDcpbXRncYt476CAq7VA0jk89m7I4AbmmLxzT6HNidgYLIZ/cDcKU5fObB7DGi1ZDe8EWqK
r46g2zHTXOkutg6cDTaW3ra923jsBPwEkP0VpxGBqmfH4n5iq8X+QFBf6wSJAPTf2TXZNWFusPbd
nDODU2+E/Lx7ORdK2WFjLXqfnFwgq1WBcOltGaxN1kTRM8IakC4lFDWd04o7ZGhqzNdvhkG0P1QK
Y1EOd/FrzTrJKrGUwsEinQ+HR8gsZpdaC45cXm8r3I9pU9u7nzdq1eErrjSfhKc9AIWdopXPq4ic
C5hpDvroHt4d03/GBNu9CcDFABzUc9I+7U6JAiT3RQySWoJM+gpYHpW74NXRARfxgHp/QTQ+aoUr
oQ1i2EVj2GsNfMzZxhYJIaSnmbl8/pi25kmpYuJdUH+wpVHO9BRHoqazhphAnGLub9vcdzR8opzk
RrGD79Qq9rCcCuHhE+kc3ppZ+9ta9Wsk9Yw5iEpDFHWOXR0JA1kPhAzLvwkhUOFhJSCBcC04FmSo
vlsF05yqzRN2vE5rPiWOPaUubdRpkyg6fJvcoX8pELCE2EI+ndSzoxsahIyJl2f/wcJvhQ0O/I3K
+kVJZoa1OetTjKE+2TQLyMsPxjMcMXtSQWXgR5HCy9jSH7482A2T11FmMVNd1Mr8D6nFp4CcXO44
JOkEuqIH96mUyMtmvgWu533vOtKIZc1cQB+fzatbZjPu/SeTXn1ztII5Ez1mLA9I9xLxzWrZWaT+
XsGGlmJR87jisj+xjDKwv3Abspww/oIOtghLTj04Er347OzTZ/cxOHmUuj6FaxGa46J96/5jF+GM
mxbxM2o7sIC6NnUhMAO5wDfIOtHDwl0szCt1CuKvgCmuUN5yFnlx4NdEC1nuFcGFTDkdWFUOCxeC
D2NMZcxk8nsfyy2OeXzP/reCvLOwaFnC+OOVV7ugPMlH9UmZYZOf1RXIgAOSyLX/9mmGRJqr0Ydk
04WIaEjuUQ2c7CvSOtinikvXVVWSYWh1GQxX1NrPm0dZZ+BvoMiTiAWA4UsPok5woykPgvcfSEPk
MD8N4FDtNObZuDHK/jaQvA9ULaL8VKE3Qq1qBF0y8xe6nfK7/0IyoOOn21oZMYYvql+exk/wpsLR
GIsrxrAn/s8HOiW72XDFfecsBTJWKcmGbRNHF9AAQ8MEVgFmYBdOCTZNPywd36AS2kWJphYMst2w
SFL7o+4B60LcKz8bdhOIpTijUbpDsiGToC1S2pUi2sjA/X480YlTHQan1qVV+nrstgFfoSRWmBT/
HvD75HMdmD+r7yhyQ515ESM6aiOYhYs16a6t6BmCT9JmQx1R1vglnhi1Lw8lLfQGGeQNRDtzEXjz
U4ZTg/NZso07yK4Hgz/yQkn3AjsgP0XCXWlOgTv1k8BkAGq38PJ9UWrj0P/wUT+v4WEaBiXDE8/J
X+R7Quz1GGT/8ijtBVmGOTJw6kqxBXxrJGcl1W27PVt0aO/1489fMl8S4Yv/nlGQgR5E4nDDwzfE
nxtkxBt9oxlUmWYjabndK4JQKQa2e4Ek2UtcClW4hfWBzwPc8SDjoC4aPGsGPrr3yO/gLQC/7GBx
qfbCGnxXA91ChVyNBm8NKMcXfkPcJpiMaDBQTP3ZJWCfDh4z0O2xFMIKe8zcEbLFr+zbpuLS0f4n
D0fn1WwgoGn4paDmbydHOmNkcKWg4VfiM3bzKoDZG8WLrkQjvK31L5n6gKi+VybbEvIJZDm6r5DC
rDQUaHgIqgB4Bh5mUD4Y/BfXNZDDlluwzly7Y9tml780n8iu6GdwtitPTDCCbnh91FIiTUQDc3B9
ILGH1BnqhWUh0jgX4ZgCDKWPxOrDXygM9zDYBbivQiYs8T2SO9D3SliiwC/u7Dt3+EpCg2qQRTcS
YSk5FuElrvOgeki11FJD6NZdIAHRchGQCIAQ2GcusC9K499ETJvPDEOFQxFzYff34Xak6Yz0Fyk8
CY4eGahGJVIaajN6OIbcSxyF99BTmPdLDMo3/0Mfzy1EyV/pFEbH293lt5gbuwmYKDw6MoZPlBsR
GtE/uDHzX8zBZVyiqJ6zWBmPeYdIsBjvw1Bjxhl/p9mCUzD61/+kr+9MFo3hVQIzMm82Fh7Tz/wS
vS5jdsEwGbV4pA1XgAaR6gzDPbrf0cajjYeuS3KzLlORQ2Jq6d+9/iZgPu5EWq8jP/ELK2h1kRKQ
YfKKSLMP7e/MY/4X5VyJtwxvxEiZ84hXeUV3DUlFiIQKFx3iiz5ZaCrAYB8AtzrLLXIicHRKRPeB
aNJQGWodZmzBVfGoelwRUDow+onh1dWwRx6Wa5eBuzou0pGAPGtlB6f9jjVip2F8DoosyY+oLlVs
aNmcesFXy8a20Cfmp6uhFfy25kjq92FMXeBWknqLMYj1arVhbIBf58JbMQg+4gOjkhRHMN0NpZJ5
sSWw11DFsrzzXpDJIXXcdLUDL0JdtGiclIzAM+tqUxnyoptQys1U6iOl3HI1AiOji6V5dOY8AZFj
LQXpEfWHzU476k+kKACQrPGPphfJZ3v3Td2dUxL2eXkBR3gM1j1FYqdn00aMtfOBUgxT1ajqgZWD
dWmbgG/Djo/cEAkkQJ3VSn9+bsEYka9SrbBK/0RjCVEkHOMfzPweSJ4kTZEZ3higpTtZfyVtYhtC
tfgV4iE49jwKo1r6Yj0Vi7RDneeTNyhjRGJFA4PAqyQBtYUS3UAlgcAWrGNawcXc6A2Db0ZEolEu
6enf7hSJE5AT2ChmfApiVBBZT+echAr4e+Wm8MW5RTmh0BtdR0AP4ZAT0eFsVb7jpAnYwYTIVcKN
wDVECI6mMGqCm34NiQp/v75inBFbKhPyAvm5Q4D4C5SPpUZ3HdUHMCATThmcEp2+mCCFyf9XLk+N
3TXV9CR+ggltl+8kJX6Q7oqXlWCFxa58Ajg8eHAovDStV9W0TnDO3q+maruO6OBMKJBb9xM/u+Um
NVmUhxviCgs+MvhztZJUrkVdpsEMyJ11ga3EsvD0lCdaIFHWUTB6W4RcWo51SUlzRToxkCFCTtqK
f+uuja9zPu+8UTVq7d7Nqswu0SKrWk0qPQgb/g/KINS/VSjODbRZejSkzD5PX1qfYi53tYJWooLz
xegG3RYqe5AG8mRA3yiYyCxh8V2Eb+acXWLzr8VvSeP1ohe8MP9FTwfTQxkJm0J9rntJheWFWRqb
4f+1O7UT95wIl5X0iNt2qSM+7vl9PpqRSLfillxAhI4HoLo7mfY0z4G0XPoj5ulFU3nAE68+4zU1
btyGBtpzdrXmqQkMNT3EzylZEPpt6VARiwJkwD0BAUgCxmsAHsUUyCOrnlfFC2jFfajYeeW3XBCy
A70pNmAgrQAb9aTE/l5wmWcBJVhXO72Km10o3yJRfB7y7OaP3URELoF5A29Ug480mEMs+KlJzzWk
K6EUuEdlOHN+v9pViWdmIN54r+B0qH5CZdhSH3j3SeZdIRXIMvgFyYH8WfC6CRXDaqWSivJBch3Z
TZLlUnbKhrNcjh4QGcjkYAgxwMGUJHxt46egxKi4o3ZywkduQfoeEhnOT6Tsqjj6Rq7x5FpXUOiC
+avK5eSzdJ5oZvJWHiKvpngvSP/BIfLdpllM0zd22hVR2261qRgbhjlxanVF1AFdSx0TmjCjFVR9
oFOhBvEfAmuGB2L8b9QMUCM6U2ohCHBiHdeOcGNYCPqJ+JkeUSOU/g0yQq7d+yekWczY8mi5MNvj
1NUemvW0M2vrY9dF9sCeHSl5QIsDu2dvx5b5NU0B5W97KkBIFNU8A2ATPrJWpCgSU2VosQD09vpM
ziVzh7kfK96J5kT9jtYK/MgEwaidEU5S42hwQ2HNBsjjDw0hgUZVApa+0AttWc6fQ/A9ggSA1YNF
Uiw3zDfSffptIIN9JATN8l+DV4wLgiWP3ADTX2mGUMXjo/7AWTD6iftY+w47z1xojRKPPtycYhKk
1NRNpR3qX2F2a9qdh2cP6OaIOxWW89ToAXpFdTq057iOCY4Cv+Jp1CvyNDwJ8kYEetN/deDHuwyL
sUSfxfI/ms5sSVFtCcNPZAQqAt4ygyLO041RVlk4ocyoT7+/rD4nOnZ372prcAFrZf5TJr7K1GLZ
W3T6GQlqlW5HgSC9/crRUrivWEx62NV/pFvGXgD9RFZcRMbDmYrn9LfRUw1w8L/wwyCKghwcURWM
6I8ZfS0XrKtAQJfegOnT5exf55h7d8gaGlJfFvljx9L7JX6FMV3WWf7r0JNKfwrp+7Jll1JDQsHY
1zpcHtnx5OI0wXsti9Vlm+xzkV6oUkUq29BwcNYz31nqVNHcyrYgMtv/17iqkNqyLSK8dgG2+Kf/
VaA8KwpwvQjFJYlPJnCIAvhfWcyUCQ5dqU9F9w2FgMG9pesWMENeK+iarLbCPlTBasNno6J9/B3N
jzHFgfSjAsTIDikvYT6h/QcTXMz591TMCh3x5pM4Jzlzcg41Me0+J5A0ySrPJQfV3T1KgfS0aICP
zE9gRf4tmDT5hMsR4aSyUl2Kaim0ZP2kvBHLjnz0+U/6y2L+yglyYOB1MzbCJpCVLzngLs78wndm
W2BikpxQojkQDazwcWAaPCwyHEfKeZBXOwuqcZfYExmfPBjLFabK5EAlNY95TzqtiLwSFp/TVvLZ
yJGzlFUe/o3xZFbTEYiEW3Xg1qSOzj4x7hXSgE8csov2w2e5+49buVCZb0Qt/sUwh6dyA+r7UyG5
6MYEmigggChVLvK8plbxI9BZfP4+k+MwM04E+pHSoY+KBsNLjp5LdxpSS3J6ulF6sSoeyi3BxE4H
x7GL5npNUYB4ITLC4sqiDbmp7e6mjOD2QYppgs8IzN1mXbI50oDCKQxO2EMpHcfnp9NQsw7Mzdud
VISQYitNNwbqSfO2bWZdAIvVY69U5FrdZ8U8P5jV7H76LLSZPmbkzQt/JAk3R5g0LN8EA93Z1fGL
EAOQETwvhOp99eB3/LG0vANeoyDafNp9BjynKJwwWridYDjVd/VI3+mS/L5CUDBnDOH0fMKIxLlW
j0pibCWwG4lM0I6GSF6SmN+JviSGAFgA8Q4ZpHZhPV1x26ru2X9M9FA3kBt9mBvcZ4TAC+Ko5+oh
CUFBGzReFnZX1Syb5bE6ysL+ycDR6Rcz+a/Y14sy1nzCjsJy8aysw6Y+E+FlbOTFTaTxZ7n4JIR2
3R1OM93qjR77XEwkRIERioMB0yCYnMwfwpk6U2JbNuWNxT1DqCS2sNPyPhjJEx8m/GIzAyh5IhmA
uvCQMleR4hcEg1fRJ7r6Q08GJVROnxHL6AtZOo/MAmyW8vYxavNl3kQiTh/oWTtT1nulHNFhY2xu
j6Avi04g2gtMm0yHaUf9KZ7/f8vZwam/qv18dI04/E+AKzC1OyLM9V2yUEX1AcSzkYxyfq0wTsdc
cu4oXpbgYwU6n1KXBEOMquK+1nekMZ1P/IG0aHFfcX2oWs5CFP4hNkjK0TeJGVAgGbnu6DUwHJEa
kcQXbNeCLskAgvpIPii2eCQiWNBRFaAsQMBSkm2BSQUNlDqhXeDcJnyDcp+2SI4bUj/49WRzl/Fo
0vAtlze/j7foOJfdH18apzMfjenm7PUPwijAJJEGIEBu/wCOX8JoSSGVH3F29QTo4BThhNGXLHD2
snR+/IGlZdZwITXjlYr09QMADnNSczoT29Pxz9h9mE9olTXfL2WyqfTY9OKAOA1GZDVAD+kzMWtz
mcnx/uHvvcYpSGDAsogpndKJOIHdcKLgPtvdVpeTCl+cmpLpg4H8mPWcDKUDWSvMR0yYbmPe9nyA
EyvqHgcNVUMLDWVQXzx5zaK9jXLvDW/GDbx637w6seoVgH3xMDngeFhVPt5SzQMLof+NyXRS8FiM
cvBm/jU39Ur+DaLrvSqZungcHJ97/lKvssWbFTnmEsE0U6KBr28IGVVO79Vww8vbVR094mIhH3jC
FEAaDDcPTDyLFuj1uSekqrNpo+fsvcp42XPGyxdkiwY1JQ9tE+2IlEJ0O/xCR8WJkjrou9pIZxLl
MwSiCQeMx3uGA1omasOYSsotmaghM3/CrpSGq5SJjvCDFEM6f76jMyxge3rEafhetVFJMZGMJP1v
SCIngyYFhaJ1ijnqQdJLgKEyqk+l1/flkJCMxAcdPgA7jch9+hdAznnUUAUMiAPlyDtVCw6gyZCW
DIbTe4YCh9Oe+anD+vgVdj0lGo4ymampRO9JZ6Pz0pTyS/ebmJfy/s/bZvqOIDQ9+LiR/Nl68vGU
yrGK+VTdbyc6U7CYfgkWnaIkIe3L0UctAVftPnPbeebWe1QUGBORkgNl9W3Gyvj8i3dY33jd/Tv1
U36eG2mtVH1Byr91bb5a6n+Ay+4rrZhe0XB1brzthG8xetMU3q1id4crv83PHXrJ+KDO4jdZFvTE
aCgn7+o7a73nPLvY6rp3sV4VU4KDAjq0CfMcvTc1LrTZvpwclH0y2r9ynody3d79C0piGm7DftNh
GnbWhF3s26WZcb4Z3zcd3IVTUPGv6vhwC4bg20xv/biD96hJRgZ6TDydlVWRh0MJ1okKsqYuTi9Z
MlQ7uA2tAXvqLbgg0CNoXt3lGhVEpCr+E4IE4quiOQXct9LTkIpMT7w6n2ggfLhXadqSkUY/4A1V
omDJPw/TfPpMwxTdojLB2tTR/Xvj9QuMcLR4azg4ogjfJu11PXmGxeIO/EnRWgOHEn1BfgU2DJAi
y0AKv4LlXSPbQOaic4+n0n1XAbOh3r9NwM1nkVeUhDLwE6rz7ORfVc/OZTwTKWL2iKLjgVzJ+nTN
pthqmv0AX0PcwJzHkExa0Q1SvhUdempKPEohcvKw1UlpeCOvtXTRpdQoMMYlhSVaFR/Ks6CqvP/o
254QIt6jS5vCs8SY06FubXQAv7ubuZ9xRowfm0OdTa9kO1KoCVfbPrxUwW2JxChE+ecTd0PWiUt9
hRvWLwL0iRII0oMGPAclpQOaJYQWD6s7Lr9US0ms5ucGwAIfjTb6tbhlU62a5+vrckgrp/TCGzPc
7/vzwXxm0weQUgmhccCgRFZt1JvpBWIV2NwaxYMt6S5dNCRXOBTaXCZoYwilrZ7qZg0tBLNJL8/D
T9F4wn9Q8c6Rmn8o7ShxOUvW2VR8VDK88TpOhostaFvBmloNIPECUjZBtDLhUcWp251Ud3sIaIR2
adZnwdLRfax9HTwD/ebNh35qG3axDw61j8+4iHpPD4YQpw0V5HLcD9eVgdrjCH//Bih4qNYN5M3V
twe2uHJOd7QGIIiTdfmKO4qNbuk54s9ra+VASldbO4x1jVyU5Igz/Awg6kI0V9+N/qWlI4Zg0WSN
u4s+YbLokXMs6QzQGaXgd1Q3id1LkeqqlTug+g3gpUm8JuKq7Iw/XVvRbVj3vA+2S5WZrwVUb1F9
LK5MLyKbeyAzAAAXt/oWh2qsx4OXu+0dnI/KNAQ0zg0xV2Aeqs7n62YRcHcm8w+2XBj8PhgHEhtu
KRWtG44sGaIK4N9j0ErfevFEYnvtIdFyOrCD1+Dypd/dHPHHNG3mNQnNjfUconLdJ5S8PdCXGmgG
IYECgR1dxyK2ILGCGQn0WLCmuYVb9UYaSUFiEgR/ctT/aCdy1foBmWgzINTG7biouog3UO3kQDdJ
FwaQ+hpR7VvGqmD7Y6doFhw3dPIcx525guD4vU0RRGQ7bS0jgtG5AmtgNLFVxJPwiP5gx8gxppBq
CFmhsR6zuzt0Mv/gdm4YpQQTb72KQqX0tL75olUyCCgCTT+TrBQN2+njtT5Mh9xKM2CEUN8M0yVb
P13RY4y1MKrDF5QVrqLw7bCxu4/40jovNFJMqAGZPGdBCmbDDUc2ptMhYY0tj6iUKfoGxhTdoWpo
0GnjZZuZN8/wHINNEuCWn7B8VIvS04n0O4eUADlxvsI0wJfs77t63d0iPqrX6Ad/z5XXhxPcPJ4u
kZnolA9o24vEYwbk+UcJ32erXB+YLX0nh4p+/eajOukezPRB/6OPeOiDlt5tls/2PXp6evzWbBbL
b6WmZDqySRlhj3KghqfkoqKzcTuEv5NO7mpIyyUTjZHxNES4pLTwQzpYPyglYtV6M8/ia/McWAey
+ECEELbgz8PhciKS5oyhAx+H92TsMBOf4tuSXQ4jmfaZvCYdu/bRzr7ZW+1z8Lz679oFOHt5olQQ
vl6ij8gS7X4VZF9xf7jpmD4PFyY2++Ax1+4WX34ILDceRuofFIYWYKoaxxfWQkY14Thxy+2FDrYw
te9CHx10//ylcCnWbAT01aWJluyJ9knA1y8lRczGlZb2WDe5mbW3wyGXmxkhhGgDrTcWXWS05TTb
M5dtNu7PumHJ6HUlbgqsaWfFrMIb/IY9YPMnj+LU7SCw151NMr2DhTh3IoE0cxjJALUOLngCy+xv
yZnvgMkhfIFS+wsXAecQQANzJ/Csyvga5ENCQxsiFaHJj5HrifR7MEWpU1ExuxoNIvQDw0ITlns0
RAF2zkImCDcUYLrLCTDw+9xkewWdM0TqmDxU67XUv18BiDgIzfQKdw4aDQt15FA70mgNdihHlLlg
pohavfPiuhlyhFd2xz887KhvJwjCZ6/5x1du5vCYkx9FLtw9gvzUAxVjQYY2GoAhoHjJ58mcAOnC
7LC5C9ZwNfz3jGa3ZY8CpeX8+Yx7gMsoEDix5Kn6sO9BK8n05ufsgrXk4aorLuGO8ZIUdty9flLb
JUfaPT4Y9rWy1FV3fOn6qe7ewFE6i8TX9W9BqpV7KD38p8jMDkqEL06bu9joaWwwkhmBRnIJMtKb
m6fo9KbKW7RS7bp5L5R1Ez/A7Rg9rgT6yzn4dJ4Yo86LjihVUamP+weTaqcZp/NyfZ1mAacbOzHi
JCgbI6QmHbVzMgMuSGxE7NFZCCInwJGYGdS/XAl4ESoRJJ5zhGls6YwiIlSGFj161isu8bLMnF96
3szDZUljOMAtdSLRkilMQr90f87EcpawyD27WA5HL2ks6M8m+LoGtfuMUq+o8KN2Adte1HBLdobL
HEXzB0RWZ8fV365Oy5dE6DQbW7v5191h9p4VANaac5twbskK8QgTy8vBgeZzyf3G7ZhMOKbAWfgC
JCVg96A/rWUGFGHpramw/ROw04DwUQgEcHxFaPDtuuBvT+SF6egX4WqoOchIXcZUHNwnC/lD5t4R
Ve0NNEZUbwlTAXr7ZN53ja+eQ7HbkgJwYIenC/Uv++7oapgPpBDNuJwA9BlE3yv7iGGIY/REvY9Z
c9Kj7cdUiTnqN7kECAw7o30yy6EpcgGz69BXMDQxcxJUl2h0qTmWe8krHprL24nxSwDXqd8B7yp9
gbGVmc5bYOitBpmUnDRrXzu9fZeBUQln4XDUW6dzUK3Zc/9EhNRzlauTkf2AjvPifugovQav0zmo
DQfXMX1i8AyTEUUZOkqwTteYIafNgoQ5TCnonEQZVBA+YH4IxYgYWBCoyZ18dqgpDtSOfvwao5Ut
Oem4286LHix03+49R0PiN9bJ6AE3ebUoLRogSeocGitG5TrbDkMsIJ+I9sEv/f49JFY6v+Ja5OiC
ukWD3A6dR/wwzDuG1YYTdag4j0Go1cKpk+tGF0u/vM+t4oNS2jyjWnJosBsyHwiEGdhd0FXGqT6x
qzv5jMYZkfGIZ/bR/lSKWZIQwemMPB3/0eZS2zkDPVWz7pz6B4uUTcLAFhnQqTYZNNSvfbAZ2N6+
SwtSfj3Onm4Ej9R9fvEkA+yCdpDcPLlPjbdZHxaDASfVNAUwQSrXpzd4OYPNJWQMPbQniZ/ISjLQ
CIx5qN4c/ey3KIhxUHc8jfgK1KlxiWb8E3Sinpv/cEYOEIOQfIZwBrJUHV1sUDvSLTHKJsvSxpI9
os9nxjsm4ySAqZkMLNyQ57iEyOXEsG6G054xlDO3lobvQ7adw6F/QeiZOHkTDC/+kMXGlvmeVqo7
iNodeGEyfhxrdzjLGAGO8B51OyseJui4MxKb48P4M8ke0+41vAXPoO8QPzrv/Px07OdiONEzB3kL
keKuYHYSvpUH4KwHNIV89+GE8ZhW5zSMrpMmyMZRp0L2+M9k8HRkHNnlqwEvvjlF1+IbPmhwmCN2
6k8Sr8C95Bqldy9I23mFWlwi7gT6y3tmwtSar2z5CKhpYfKv0/qrWsJzT4bfIMVxew256eYNAj3r
vFCn9dXutXQ/Ax71izwmmGrPhtlBMEfo6qnPinI/+OrTfTPCc9D375BkH8ykyInDbuawqKTe5iQX
I3FBRpuE3JY5dB3SVQ5wEstQ+1DG/Q7WhnvY3JFV3mTGS7ZJV4Zt2BzXUzmRN5U5TQJnEq4oe2L4
f2Gr/tEDwsKQ+3V0tca5ZO4dIimhgpkdpm0TPQdTbaej10H8zw4qQhN+uJadia8R8xQO2EKYLpOY
Il2DC5DJ6HbCsO18dGMw/G3NXK+sCfSueydUicoHtPBWLjIulDp5tRKDXGo2OxItYcrbnKRcrmOS
Bq/gtr9ylKIvdJLX8nyNPxikMC1F2UIrVkWDLwsS0JDgeuXqMvCHtXQbaICPTbJ1u3mIv+zwtn9S
HE849DTCVrjG7GevYwdyAygBFRV2ugLc5aicWi+uc5FTfRU4TQ1S34D5sSXfrAz4Srz/V/gFdJVk
pP2WbPPd3ZVINnVU5O4riSVW+5eZHolJohahW+hQ9eXjQQhNAwP+PAfgQeBso3Zd7N43uzx9iIGF
EPh6gvhNDxO6LCsDOnfT2XPF2F+wLy5GpJRWQXjO6bEfqGYxdD60S9WimyF+AzD97HL8AQ9SqHsA
EEe+wcDvrfa0sIST3o41GU+AqLHeEiAWc8RmV6dk3bgGWYfUPtLpyecawoRRyhGApKMUJbkmdzTk
CPsPTz/nysXHS3HHqkLYsFWtkLS+odVIC6NCRkLV2D3GzjHFQnNKNGRpoKJz6nhNs6S2Qs3eIwB2
9R5V7BLccw8MODAPiDGQaUeEc/VmbxJQwLPdM7pDaqf3FS03Ecn113V7AdU72/2oQG9L6p2Tx2x3
IfVJz9zgMh+dUQEiWGK6z20GIje/zSmhKYTBBM078QM1Iz0AaehGFW/opxu07ytmLs+V2kuQk5pd
cd/Uo68eQ2oZKtsSn/SxaDOSD+3pz6JBHBlfYei6FkY3GsIl1A01ih4VCNw2ykm5o38dmn1mZWMn
6oOvGQk50MB9Z0bF5xBPyNES/8ZhWA+mWakx9ARNU6/xjRqZ3+v72v5cuG9rTk99eT2MtB5rdl32
IQt4+O5dqxqB6g4eyagY7ih1DHY73cmTcJhvuvftG/i1qicJ33S4vsLdaNPeYHPuLNPMIiOkwzme
ev2adoSOt9TcAUkOd5OCxuBaLw6f4IESm/5aE8ESEpDxfcqDSNIJTTQZxGZ0QSfXt1QI2MdypArJ
J/NhtDe/MadVDYemm+3gu7y+iE5qwcVfskn9Qa72I46NL6oYANAjR8IzXB7a4JgjP2fKJYaA9yc8
grvcmzAl6HYJHdcDLtEXZ2l1hSHM1+k9xEYBcHUx91UD+VkEGmZCNp/0TXM4NEE4wfwG9rG7LCco
L6TL7ukUl6NcYP1tMUbuih/iuGStcMj9E4zQyE5Biy/m8kwiwSllKqU5p57HQ2/eVgRLzJcqqQZ8
SCeGxTww1oj9m++EivtBuQ2kyGDUQhhCInmsMnXes8HDxTYrhGHDjwfqoYU0F180WMs9ElxqDuQD
4QOZWXKxImhpjcYMm4yVgMqisx6MnwxA4Fk0uUYHRDZemoId0L65pNQBK/ASEnNAP5iejPUSHwPQ
MG/38Da7BVdrnyS4uPa0zNtoS5i5maXu4+Bp0gcfGQ4VAubS/QyBgpEhZzvAXGeZnxKzOho67Gu8
50BDefhiqoNeWm7F+jxiEEZ7/tJFBhcsgQXYjl/mlNyHU7W5WbrTLayTiq9c8iGuR6V2aIpP6k6z
e0vdyr8T5tiRzySEa4BgSg2mZ6IdvGrz6Frzw8En1Zqlhz5f3vb5CpsSspNgUFjaxW7C19uaEjKB
FeBqnhix1Wz0eWO+uCpWZ2idhk7w9BBDUcmFR2A3x32ve9YVqfkPN+YnWAapiuTv+Nhp1hKq/pST
BWQTZNIQY+Hd19iGmaEt5PMd4as5xImBfOsw5YJnvF8uPKfPM6Jke0B3GiDFtigBUSp+zHS/5Fb7
mBHt86Nv3yreIC5Cmp2uL6IAPoNoCgQW8adnG4R5mrF8uBpx/oPiwWCX2F2WH+L74E4uJhIRjcHf
YA/mymFsdyAyDTcYDyJzzom6PB5R1W0P+wgnyNOMj+L5fEeYMvTJy8QNn00T/7UQ+ir513Xdv5mu
gegDQD4zjwRhBNlmzgam0ILGh/UR3DY+Hufz4G6OD/HEQ30YwNN8zOJgnzrWtEjN7+vb3Hi08Bo0
a+O1iwPzBRTReS7AnHSScF+UhIoKbcwcBm96Vby5usMkOIjm87exNmzqXLAVIjQSM+OwRc6CiTXv
uU+eVKfmtw/ST04trhNmvb6v3Y/Cu6k1tlBfxS1IJNQ4ozgk3cFXIbC7hBtqAZeH/5mgCx3frM6X
Tkir7mj2wX2MLt6N79f4HecS6fPBZEhCkWafhpNqVBwpVm6rFCHsLSRu2Hv5yV7QMNFrIHh1qNSf
T3itHEgI6hunA/lJbN3cFZTxkDaSDcfYMNggJmL4KpQJwAt0z3Ho9sdsDdaSy2LDg7Q8dfJCkSdo
VixOLJ5PBHIpODiyQDQg7IDslkgAzTJiB0MZglFZcVA9iE74hmZOJgJiXYnKFTwa9yyTVp7YYYgj
M49wOCEZOKIdBL5BdYqYD4aGLcrpbrhTUB5wn82N4MUPLKIKuSmOTMZ1uuacWGYyXqgIyV8nbXhq
2OxvlHVDy5P/f09PzmbMPwLrMGsMo3jrbjYXqz8ZTE7qkkR+WnQvG/XAipb/Vnt+jVPehQgV7wvm
BsJDgPr7mEKAq6KXf1sZAbTmi/d0YbdTIvZKpz3JGD/EWHh1VsCFT9KoWW2ot+6oPxqMIBKfs3QG
yCAzSAaQfbkHJtGFXbvzCCFtdPsjxiAg2ciZrUBVxBcXCqaHp2GILEN1biPyFhiYzBhlkUmxCFJg
OejB6IRHaYgG7M8fIgoQ6DrRlkDRjc/8nKIhWTL0EVAMaSMFvKiUQCBZR2PHF7SWIltGacmVbFei
+ACW+JEXHD+MbtRRQgnLJysPdUyAOCEQW1E1opDkKRURz7GdyH4qr/jTdgKJcoPJLXYU2k2+cZc9
g/QadmH59Se5lp+ZrQPxLmog+cHZY7IFrBg/PLT02Qq46AnlFTPUWDh+yISbQR6rYiRXq9rI6Bmm
sgO/82ERUws8d/EqHxKjy6FqVQR0fxcbs8gc+t+BfL4IwqnPDzt5WOSO/FPc/N1cudc98iixJCi9
ecRRePO0qWQ3oN1mZ0/21GNzjo2jiKiNZRfPHFRHboPoW2zypFVJhsHH0kizZi6Zo1vvXXeuo3CX
IS1z9Nfe9O9uPfFXxNwJTfdc1p5BlXJNmDSI3R1UUhTOSJldkzApYp8ID/pGWC1xWvKfEufEWu0k
/QijgmTCdPkluUcDJtBrBPCQs4y04G0SnpDajvPCGpGZO3GFhBKJTSq1WDnQvkisP/qUCMUh9o8U
pwnyBLIg6nE5PvA58sURHqsjuhfQ4R69ozgt+mFv2w2T5XniPMcJqV+k4M9SQpdUkKexEstkkk+Y
MPtBtbUxm5k1YDF0wtJ7U1Wy3j4IPoP+RGfJCr7eIcaFxt9yu7uHgHczv3jbTWK2LHoE8P8NTuJx
Ek+n3xsGBgaBHIKHpRp8KICoRBFiH+CeBk8byUBzPLtMAtGoqVcEOJlHFnPAnnaUnHKWf6yaf0Kt
s8vdgKdkQM2kM9QIV0kwl+sjhoW5pKRPxRwgKkZehnmB8153GM+5kqvpfZ9OqWcQeH43d4B8Jl9W
t5Tgemx3GvgN0CFvp3ZbwrHeLqidx6KRn3Sfi+dYIrNat+HsYbcfG2PS40ijezMuR8qGG8vCjgWM
Qcf7TVYVpY35nQQqUU5+NtKIw9V0pzg2o+bYoQqQE6lh8Ewgkr181d9kjA1Bu0IpE7LRPGESih0a
eGQEyCNm6EtCg1wxouvZPuU26jgAXUjIRKjcxEUc079zctwX3aMIp9KwOJtGbVPU6z2HGTLgR3fI
nfiQM+PEvG5vACA4EWi+4PYB6ojlxVaCZeyCYqu62L31g5mfIlpMJ8i9qOBfqaVAK+JrKZnTlc6j
gmRLUWvKLo8S3Gzn7H5Ac3Ki6fMLEVpvtxtmX/XF7ETAQiQ5kYA++TirPHiTuAajDYRSOZ1ZupTw
pvfFhBlyK6fdUpv2rftXzzUIm/syeL+GeSZuRHJF8OYTKFba4wxHvokmqgVt2kzJrWPpGydbkw71
pbmFTAGufiV5ZGC9vAHPAjM1SAPs88S1uJVu0/Pc+H58NQys3snTPy13StDfqwtgZ6/v3ca9rlnA
lAbtFvyKMLcht94lYk96YWjmm2UmTi2UV/zsZJxUDgMGrCvPH6hiWLG3enVtKsFnTnBkNJRChBuc
u6U3ZYexOuuWNpGtL0ywxKHcuDv9qM/JQYGo/cXD12MZPnAj406y8TT8U0hyjy/Tu9FIjnjwPPax
1WfenavBYK4E5w1ViA9vZDTW8GF/+NLl98PvA4SbCZaovvXc5qSkdXmID24vVoJ0+xi1u4PLXhtf
SHbgLbIN9LHa/aY0Qlx2pJzk8czOky77RxrIHlIyl+VsVb+kIaTjtvLU+AHJZF1wB4afGW0i70Th
4VcDKJvH8W9r59nWnQMl84dyEKcthHqIUmfx7/DUIBZpCKquWc/Pu/ea6RQjpgWFGrNB+pjtGCFl
v5gXgt2fiZTVKvMKFMTRfcaki1iyua+rcwQCoE7I+By/GLeDJfVKHFNh92bq3tj/CWxLhz4ITD3x
KtyX6EyF01XDapxOwGoJ/pPWHW4fXtGRSneNAVp8rI3LFPZI58wTY7gcZbJFQdSgM9ena2z8njJv
rS0HqGfsXjgc6tBwUoUM+oHdj19wIyoPEjM+TWN/pnLz67DP8QmzpVtpgQjBGhKKktv84GgA1BIW
vTPqTV7wT+Xbuvw+3/ZAj7Ntk9j97+E3+HJINjE+QmWjcZctSPQdkj0AvoFxQrMTKozabBhEktsG
zOmxt/9bFNzYqCMAn5FdCKLd+4svkeAs3HezH0Hkmm90xu/VUcKAVc0ucCdxpImCPeavmX14EZiD
zsLpojrDP8BXKQAg1/0tfMcQ3TK79p6IFKKWKRL2IicWLSyZUMZMFLkYEwBKwNtww2bB9QcODv7J
HHyfl5/vHsksjJ4aE+YC6f6tzIxogKdxpse0sBIIk86rgIgKEa1AdpNyMCAkQSNOmYLDit3tDBP2
OtsOFsAoLUQ/NoeaoBY7ki6e0J8zqmEQnign/XVbwuTx1emhzOqbUBivok8GWaAdt38k904SIcXa
eMMTivIsRhtKpdDneL9MCZjHwFixcSi24RooQxctCNVz9NPiKfBDsIQPQlUcm/YM6bb2m04euP7U
Ge8TNX8KWwD7PWViYTpJhhADgAs/EOSlefh94hOZvohgN+jihbbc9hEntOuzvFwjg4bxQpSukASY
cEuuQ89mNQDmC2IjjWOnCq8Dp/2lhjtslHkvAkp77W4bYLVax/2P519FseGlR83p+BlxS4Md4kqw
OQPxtTiPCElDVUn6PE5MFIrx2Y4JusYNQuY4RRpAK0kh1roNGXwGCCFGRkZkQZehj8FyMRR9/JaH
yCx9fXz2CKS3+CmmfYRcZD1f1oO4H9ehfEIvEZu+Nsl9lEgTFBtTg+u80yZkoc/RV2renTy+DFOo
MX94tckUHKwdfOVZ472J58JCYv3I0IkSh5fmPEdvD/EEgV8dPCblI9DmPEyvuBSXREUid89+/6qh
eHDUUBKFrhw46w62g9TJ+CshnKVzHyuZpcyGPgs29A9oszG6qwgyHnxrJoucPQDd4AMMDrpJe+K/
nq6+y9Ee+i/SS4BDmVEgtvkB8THbXkRsg2Qcf2IZF3xgsnwdtrPXVKa9E0+2b30xI087wS2WOwjk
9kOsQA7lQ3xP7t8BE4E/f9gmwGAQuUAO1mwsGNWu+Ht4VJhzghOVI5xkCiHW/8lJ344Ma8Xcv6/X
BoECbOZU9c24/tLC+xJ5F0HCj+Awq3+vNEzc98Q6YINPSSB5TKEYRJatu3v48m88Ees+BS6bZN+m
0zCPpAgSrAlgBRXacznTDj9M8WvBLxjUhhqi+iE5wyY5g62ACBNUUvo3iP1pzLHBCc053XGazRCo
A4m2yhcDsDiMpREAgl9dF4lTogs0vrAaONzq4kTAtcgowP5CJdPn9iU2AZBtSMvrruc8Zzw2eN+l
DJE2pvUABOm4pFVhgvLksbzMq7Hyq3/XBlaALgUTWkARFdYRyCPll7xQ7mw1sXSfbva72HWX9URd
d+3baEi7IeJ7Xsw4O/5CjSbayq5fkSOJsvBNsSW2uY9/eZnPFbi2D4R1XzDX3qF7jmDxR3Cp4jPF
EUrDgkBVtHFHlP+TPgSae9710cWxZn3CGJDeetKZTT2ETbfgobPTtG7X46St3fOaSQz9iHLbUX4G
DsUGpaYOaW4ExbFzgLM9dGRNG7/xLyfGGkLKPWECRUrgV8gLeLn8iQpFDLcQhVmJq1cLSkxdznvK
ZQAa8GRM5cUbzAdzGjJ8RNTZuzTiM480dzRWwXmRn+CG3URUEMEBIFOdFr4aKDs16Fg9/L8DuF6G
l9LrYUPaUOMXwnigg8BcuDyq1pVCEmsyKWEluRxHaeCvhK940GefTRJiPSJDjIzz/RLShHsEA+7H
BoYb3aLsKG3ixfpL+yVbbi3N0sCj1L5YYDIOrarb30jTOr3Q5H3nADhViIwkvATK9+abTOILzbGk
VsjOIBEOYp26Td7w6D2CmCS+DXHbbEv/cTolwDoGM1QNwIqLd9+A/XnMoXOodGp3TNF/p/nQSDpW
qdre7i0gDpe53nAvGk+VIMGcvEELNc+omsxO3gSBsx8o3tYNpHNFQoIc+OHqm84xdZ6MBvEoiPoP
URaSzEONXyzTuTwDPLfpJAtuHFHbNTFbbNayA2NBImxB4rHYjQnEBzyXsAmNTHpxqYibcuDep+cf
jb1P396XHNaHFB5S9V7fMNUk1YmOwwhRLmihuHZhRZz9HswUQPU7c+ZLVB7EaIiyAtQg/xLFOlFp
qNAlGB/z67q/WzODRaLRJKyBXxJjz1UVtxfN3BC7D+e791wTzveL2CvDV/UIEDs8EMa9re53iU8W
0yGpVpQb4/q3j3ovZFd+CuC03At+LYaaI0ZSfi7BDGjPuUM8TGxmTPCUObpHiN/V+c+/RIbCkzxQ
RkAkHEyyIdciNL1vy7CkfnQx9W478XlZjJ+kkdG+QySGoJak8YT38XDBgANXxvsUpFwQCxXyJq8E
ql6F6+dUlBkIGdMC+MHIwQRDFahD7Nn/koIpMJ1g+RTIwwdDdQESbp6Ujf3RMdJIs9gi+C9ZHUFJ
Eqc7gj1dCYAHIPUh6WngQ72yffj16r7II6ExQNeAPHoroMCtmGb7R3bbSBBFwFqmqsu6Wy32SnJm
SURI7B8qNcZwy8HJD4wxkwJMpscSekmELAsicAVYmWAZAkWyR5kIIpgBYBkcqtbPaM9WLxgQC4yL
nPOECyrLxMNJ617Q1Ra+8cM2gk/wHHfmHWfoAHH3IAUxLVW2SscKFgM1QECJEr2C+M68wSAejjqV
uXxnY1RPdsFB/2K7XB5IZ168JwwW6SCXo9Bj6HnJ1EWkJXeOpoPZfPUtIjApCHBkdHvIBN54Gizj
Y19vDIM0F/Ui34XEVCuphRMoXLxJQeSa7XS7N+8hrXAKssSnak3WA1ypMeksZSlkOMrAdJdydhBA
g24fe/31H6jTs1wNmHDPDYZTT4iO/RH3FAsGNTE9bVDMOWNvCtw+h8JhVrXdUgNg2WN1tz0rWv8w
HpTJh4zj2UZH8QAIZIoAJthHvEriOgTTCXs2ZiIMR3fv9wfja4CFQ1KE5KJxY8sLnwBGkoAmYwtb
v4L9JWpN/CQQp7zBxL3F2YqcM2hthHI8hUhilvpPDe0MOkeccE5aCYAa0mCMo4ioRS0Pn4/SZNln
EqxMoWdcKtm+el8cq1xywyOPdnyAuZZeiY2SO+nqXb4oC4wZlTNSac3rxOnkQ4sjCtbB4rCHU3Fv
685Cdpbbbw4ARc6BHNvrXkSvJO9oH8FkAk+S0iAo7MAvYnQ7hFnPq6WOdsindgVWUMTFLawPoKZw
TU/0OTRquPKOfTcKwEDPtouPG1rQQZ3HryES3SeslwzbEGzyYTcLdDZz8fBJHka2AK7Fr0K0AmwU
+yICqI9N/u8QJyRCWAzcCo8RuQxrUpWQ49IIB9vSSX85zBAL9kI0NzQxYgFEV9tne5WyqGs3cYeN
6oXAkbEy/5F0ZkuKaksYfiIjVBD0lnkQUURLvTEcAUcE56fvL+1Tcc4+u7vKUlislfnnP/jw/mXf
RWcZtcj1VSXsQr4oinNuJ0TinM1Qwr/WAqdjfyBgKuz8SQ86yA8sTdZY66IhnI1ebGHqX2HhHQsr
CWlx0k6ksUQY+kAmCNtyLkx9djYQ6Xg9m0kBeGXJTC2KHhOrxT6E6g/mnipD7ue8Ce902HXXgsY5
ic8giV0VEhf2TpDF+RQ8ffwls66jWcGpYicAnc+MeqcgC2mvcEKkLYYcng/RWYA2f2yxZDzydvNh
d6QP88ExvaY9IIFpr4teTQWqm6phF/HWjYbkwhyM9uEBn7FBMG7DGtsrcY/BkOZsDeonzxOTMVdA
UzVWRg8SBeAO2D87dsalm5rvRaLAU/YyAtyzwX4m0JOwMSUQi8X24OPvPZpvs2UfvI75SZHrAcQS
lQU4NBdYh1E4/V0PxLQkbEFzJuKHXYgNkFtOxmdLX5W/HMOmQ2pe1/kv+APnCG/x1ZpgeEOspH0c
HzGv2XGYL45tmiUBaLU/AA8MgjJHErwwaMM+vAtzAMAxBHAG+CnXXeto/nWiDfylIcm2nK/6ADi0
/00K0+0FYsXTcaFYudV0Gd+nmvPE+JeYUeyLivUXf9wPAeRD2k6vmB1CbN03p1WXrb9fDV7pe4Cw
DgBmVQy78Z1URm3z3mcpRr7AwgDIzqBgqpev1A110AfcigMFm/hrYfTo6uKHw9RNie7B01TEof/V
78IwtT+WOtM2XbaqFVefVgIP4ovdsi+DbEicABSX8A2q10Ze4B+8t9mOxcqfooyYzwpi1Ir23erh
DDS/9m+VN9yA1R7dpK4JRmygX8MgIFiVgv1ZmtObPhHcgyAZl8U9yoPx+Oa0+212g5/Z0IDTgC9Y
FQ6HwssCIRe9ZNdROS8ddHBjEeARV84S2X88cdPAsZxWC26JNZ6QfGuPRXq4TEirv3n3+c3rkLgu
975BF5bFJRuGuDbvgUC999s8BER7wvPZn/CRd5vrwjlyvvKWvfvLR+ZHP4pVO9tsDutXKF6hluBf
HeIdPoaSfUdh+QnH4sT08QjtmJTR5eVT6wRVdB6r6/Z6yUiiYgBJjcK7xJwAWega63d8Dm4emBy/
4MUXjtCeOBrdJ5p3c44HDJhydiS84GGH7e6uFiLBkLMEZ0wTjpu5koRXgmPnJMUeWdz0m3525bGD
BD6nz6y9J35tg/d8CbWPi0AMLb8K9TmPVo2ekFQ55zTS1jAXeUrLiHdMO66FYjeVoWHs+fsnaS84
IJwJ8L059fZqtelsIP+glb06+LLDNISvgCeh7ZWHzccgbplsm8c6c/YdlZOymzs1jC6jt90eoB6U
WCN+8IS4uF4QzB+4TUNgRLzinv0WbgGGMmrj+XzwXtbLyhDeYodEwAsopKirrFagbZhrvFCDcJbN
xPOaRUXEJmCxZMWe+w2o4furJyd+R377gCUSjG14rMDM/TnvvFMa+QQhKXSxfZdLKVb7540kG3QC
xMa9oI6fLq9a+wO1jyFEJ6gK8/pEo6vNzsPH02D/upK6UMOvD1kwj6tVQfXZwt56aMA7feQA84LI
F925lkAuy4fTetoQvFqHsKGMWVslye79Jm5hBBW83dUtndtFOu+gAjLOzDAI1ljhBQzwXOMQNjl5
49NijPRWk/SZ0nx8rf1eawI8labZxSj66QZ7uFo8LuFS9qbDYtRWsNDaN5BqWnxnUMGUJ4XG5Gr2
+/0TwYaYkGZW3yaOdiD28eQi9wQRKqzJsmt8FIt1Bawt8dmNOSgMXfGEANbgniCcnjS94Ps1eGba
ISgb0b9QUbsGZmloYj04loOQHEqACTCL01b8UrAAANDAopLSALfHjvMywzdZAqAhk4blCdIRaS8K
gEghTwIJnvGlcrYxFNQNpbZpJa6toJjSNXwRDWFbJbNqByasECmwz0sX7PuVhdWD7x+pGk7Wes2B
t5ITvUvxCPXcLfYXss9h+X+bUyDO7C88g5F9550tIt1TJMuErpRoHS587211ru4LH+7x5Sgf7BFu
b5iAw435+47bPatRcA5d9H7zagHytJyi5nERJuLDUskrkbxxMZDL4swh7o/b8Mu+vbuXBbvC0d5D
5SOslrKwXBQ8hORigppesCP6rNHv7vf6cDu6euHLPF3hVofeaTIKW771roMOFksLymfh+YfLRfiG
BmDcuEzElaZhI7z+oYuZteIZ3uZNEzWpk9a0F2kUWVJnZBZ3ZhahWD1Y8Xoxm4ELzfADXEa4D0GP
Ej3Zh+7U5GYclmSbQkMaiXPL0bAOqM2ikNyBdjgeTfP+lGzTRdRKHRpV3PjmfApbbJxw2I6Og0Vt
pHI3NIWG32daTWgpvysKizVF8dOZaW5ERwZRnAky03ZxzKSV3OAIxSQM/8+uOztOsXd31ClUcQO3
wMrpVub2zl5pYl5DFePQKLIG/F2l+IULteAIHMIAUmABXnK0ftP0Se01m9Vy4Zh3W0ANQnxH4urQ
71CpULUC/AMYMeFNknyd0DCtsSCAq2kCsFFloaRbsp5n4vUhZMBkaflpN3AcH7YIkTrLIAXtSjAt
jUhbQCeG6+ae3DhQkp0ry/OROAYskcR3MqI3dhePOdO5P4T2CJ+kCQcSRu3O71DoQltfRGlt+g0M
JB0fm/XHNIrJGxSjJciLA+pkEL7pecVz0ShHb1p7CKJgHDiFLmLHEfRpsahAMQ0mIETzNkhXhzO2
xK1GoRmsfGddiK+Ihiicif53zXB7cR7EGHCySMSbLorg+/i+3xgk3S1xnny7uGiGTTH8yEk8RIgC
+LuPQIwjeEOQO3xcW4UVEGCa1t0mPepPA0YbVxRe0qJe9QR7E3em6swbW5dDB6qXsCFgbCFCgboF
iwVxrToVtxa5Q/zZ3dsRYmUOwb+XXgOQCfHQjlY7ea/Bqf7Eem5p8aukUUO7IoYeYtaE7x217rXz
CwJFqGrg/IhOilNbkglnEeTLBdYoCYNgVCVTtlTgizTNHdLGNJ+IJKYMs7Inr8F0w6bB571IqyRS
otrWbg7zE94f8RjcMNaWUtlZJ+x+/JmzFspyBdJpcZmjiAe4/i/kZD4gc954AWK73PFwCX9uzYeG
zsPl83HnMV03/xsW/rDpb9ykmHQS0A8ufnzHPVVeF77NDmUAp8/LwPPNYX5D68VzGzmp+NzxPpOU
NMlsL/gME5qRhp8z8n/EQq8kTa8T2CRemggHh3nh0BcjLsIUoY3yOdy4jAXCIIwa/k2S8IZqE9EI
yNnsvuHp4WrIlfJ9QEibO3vj6gS8B1229hl4y5LiGbICXFg0rJK6h+OBQoN8Tmi306UlLArBiF62
ypRmNtPHgFsa4lX8uO8cjz50AaC5n/uncWcNqsBRcEDH75YVXSnFjNF3zHDhiwPo1Ra2bQP5rspw
zf4EMxKTFbmWccxDijTmyl508yzWKHvlgpsum5cUBiwHKXQ8HuwwYnwVy4JLYYhlQL6gIPFVTHn3
1uxA+CbxODIsgQLOh2LLYkKiGOyjktqxP7jT12iKsISCmrEe4GKRLJ5UCsa1Lc8Qzk9/3BP4CWRA
DR0/ZVd+lSbDIp7VciiXT3Jau1zEGb0sXTC4V76BUnSKvx63Z/0807++0XMWgyXnmCuUz6cwgpQw
bU8KZE68ayESHl0kEMR11ICx/HqYMkmXeThdG6qOHzoLDOOkqTgDPa6uWjuvwizK8KmB9iSdk7MU
Qugdzp+pjXD6Z7qG+niULz04oXz+D3GxR4i8nM5IZnP6Yw4mGyIYAzfUTktXusSa54k3SQd8ct6K
edR5YF77t4gBF9wU4RLyWMRgLOiHWlBrobdssU9ie2Gzf4NRvuDf0idD1QHFFDRSw07BuDMEO9lk
DFxxVdIZyn8irVE5jEw1zNyUwRd1Nvs4FXRIxOX9aCmUfpSo1n33aUlQPaGZRzOAUGOe6COXCYlN
UGsgj1PiE2WlErhEssuYSkkxTe7syLwzDmzC07AUGhuksiTT67vM7PC0KNahA2PHLpPMpPD1KCP3
zLIo5XEXZRXPIqgUxwHmgdQa4zf2BOnL0JBh/FGP0UryUpNDSOP6JdFKhwjGyAv8jDGXgsZwvj/H
e8qIPa3OZiyuMeebPcYyxgoEmOSP0RUeAipbhTfKWIYups3+Z363YLM8jT6gEkXBiEimzx8JNN/5
Fkxp/+JbTuDZdm9L+cJQivigx1pAK6Z26SMzejVt9eWXbsBeGRIgAM1IWqvKCTk3mnAGv9x0x6nG
7PTl3RBT4bhIhJ8CxAGlDXzPjyNCgQQAQ5Es0aj7cWE9/nS/5Oj4GYyLIR+TGMLfMTeUGYE8liK6
93PKfAwI0f2znzz/EnbdRcSP4RTLTvBCRHoGg70FHMCVv47jerJe6+zAjFL92Sy/AlZbUxy2Had2
09/56WOKjeU1ZIwmss/ZQrEWC8WZCX2aAw12NNs52yd+khQg6dnL4X+Dtmwuw8WCo2126t8EyjYU
cFweTk6CdygUp8agbMLf9Xx2QbZynaYZr9Q7btcYD/5QnrP9REXAFIWIO8Z1iTYnPzo+Y+QMn0lI
PZBuKYnEhBXfVOv+tZIdhdISF9Wje2hh/c0BilsbZxt7ExrbEIqPGBjAPweYc9s//Tlj7QPV1p3a
T9+KrS52eegBuNMUpVx8AmZGku0FgxwIDSTRdNjFT/5UQL72hzPxtkbEIculYzBMF0taeRTfFhVQ
OZaJ8HXK3j7teSfABoLE9qw/WmWSuNvujL9W99y+x5742/15mkuQ8tFQgaVYhxvOeSdNGhwpHIVS
OuhQIypr9sbFU+qLyjPSeCH50vJT1rTRD8EOxXcQ/jE3TWbOFDSQTKjIYh2TBu4yd1os9SUV+NUY
3iDeOPlQDPRaHFHM+sGvxW9sGTCWnPFnJXvrlLUB+MULOFRvHKiLWcRcHXNGQL6fqwgzCeEeSKsC
/vs1o+YUrC6IANVkdLTogfUxdwUz9Ymj4bWwJcZ+EdSQpVsH4Uj3RxSpBf4kOJvjFMviRr2asj4X
JHNvwXNG261kmzE2Jyb3nS6g3Je4WHIDyS7G5A5IXJzE0OiwubPeqPF1b8222Zs1OGrTkpVM1UWM
BYPwsv/m/VyhYi10Rmt4eDJPw+zP0oaXEloj/JWvhcrg/XCq0i1g3W96kYJ62iAd9ZvAVILpeJ5I
ZXOkYlMvMn3b8ZYpa36LnHKOf00El2VuHBCCnJ5HfK407onN7f2PuMQkPXFcJgSr9m+QFn5o23zV
7A8G3/3LMmA0nYyu5g9Rg2y7/k5JXJJkmTYSO0OVrqqUSHGWSeHhUxsvLTfueKnfFeky5ECC0ha3
ATMrPMRYsiC/G4r02vBdoebAFuXbqN/DThpSUhGCYhQDURdAfPcdnrfUZ7Ydt99kW10o33aoFqmg
oBGbKZtU1OYzOT6GbJyWvKMdEvK7s0kkfoBCrMck4GwMl53+sl89nCahLkyjmgS3c2nvROWacAyZ
mA5k43hE6+4UaDhBcj4rEngu8Iz8wxCenJ2+16z/dwva0dmVHQ2qslTdCfbB49Qnb9dD+nodqF22
S/gtfHMCpa7e/GUu9ypM6Fak8mPzABFnD45gK/+IxHLs9+zDFQorWjxGtxTqsAFvMH/s9mnw+rr1
ya6x/DoPEMTcb1737WeH4KyGSjaF9UuUBrtRKxSubhsia/1Il8Ap8ET9+Un4dEeh4REzmuSsC3qP
ydNtHO0l1pQIUHENA4N6k+lbmTWEDsAhuPsaDrs3u+2p4dnBgcZatgYvLPIIpby0XYxOrpypTm//
YQ7SBsg4gpeVGPFNCmfyGpOj+2xF74t7Q5GVE1YMUW3YW23KcMfeWjhJeRpx0xnfaZwvX7dRYcDU
nGiZ45D6QDtMl/NaFV/R/9+DL7gqGT3QqzOvnFO2MtCXgrYIy+Hzble5u2ifrd41fvaZOBd2hTEo
dHDcVJcssvXHXpaofeoBQ4zGnxLyTMJJHCZZ1By2/RahOP1dAzjG1d7u7g4ExtQmfs6mp1l2c2X2
hL8e9LScwu1DtE5AbArVkznaeifQ5IONGQh4KO2/O4abJZS257w11iubGR4WwR+Hyl0nN+LrLCq/
HtQiOetlg6LN8ta1/ZNEYthHYdnd9qSyyNKysDtfetgr04AOTRd+LCxp4BeMhhqzjvPAPW2uKsES
/kvOJ/us6gvjW4bEV5gR+64Mfz4m3Dmceh7G9GMibML22VFH3ZF43XaQJxTWTXMgW/DI+qkS8hi1
PpiWc5TSRN1bxqGyT5QxmwaQHlnE4AtIgzh5zifvU5gNNjU2MGrl2eyZi8q8Q2/Azgbq51BRQBbm
pGhRHggGQduEoE9mFVOx1RUX0Pxl0KTSoOBhxnYFPxtFgMzgO0KJiSCAQUejCnjOOO+oVdhIfwEE
5uFus4cUU/ZfqrGSQ0olkOOQagG+ot2V+Iu294Ryyc7OhHoKYKEbbP0o0BxH27Uw+pyuqTqaHM3O
7W065KWhmtwi/CIPm3QcBSeITuX1WlyF6aGdcdaIveUhLU5eCYcrnmmjDnQoElvsHjLRGxSfqaf/
ZJGPpflm4GO3xoyjqJyHgBTd6UKf0Q+kKeG2nCQ1ezF7gQoBuQeJVyQUv93MSrGuMtPHJEmxbWvO
E4ZlR8304zcTsWsC/EgL8pj477UYJBVG8bTSx+7gtKFiZmg7ri6NeydBngFze90A3eAGRd8N3Ra3
YYm6ZBZBruwwExP7pEWPx8Aq5+ueoTYox3L0m23OJngMT/AU1kXGE/YYgWJgLOmvEQHpmAuaKG9b
FkqHaeZdB6A+mB84hJBJhcJ5/rIX4BvCug+6Tx+yiptSjGFlhmMHVYsWNPdo3YqzRX78g0bs9bbb
7PYR9hc3o6CDk+USZQmwoRVFr4GzcG4rTllpP2FUvQJxG2850fqIj1iqox40UsjZXFKhL1OjMfmu
cZHx7wTKQ46DFv7CCldjNwdaCFESNctJQ2dxQl5xyi7/QGgozd0jafXhZBkvBtcwSpo+jldcpVjF
vwu5o9WiVqIq/iDlwOlSjgqnJRpBBXlX609kFkpO2YlWUedVUA5SCwVNMNIxy5ViD9yVC2zF1y7m
ngw6HS4MqNailIQUXsIo4dLyDPDsDDvJ0XxDn+GYueO9g1XF2dS2TOXa/rek3OwcDa1fNGQU1VQ4
2ZAv1OQIb5SvwYQKqsxmWDcgyj8gSUPeOiN8Xwrsfrwaf5tuYQ2rg1eCTUgg2vzUcf7ewZ/7qSAo
bdoM2FhD+dfSiUT+zFp3hEO6jDi7L5adfrW4lktsnJr80RJe1PKRbjrsX3Bp5qoDldo2bVR8CR9v
jbcceJ/UAEWwO0Ko1qyNim8UI5Y77exA5Z5ymxwIOavnVN9fElVM1ph8Ne8g+MX2wLqpojl+Azkc
XUdRnbL3t6kvzqdlvF5uSfrmjgPW6j/3HIF8zDJM2E1++jD6PXRYqIteUdqDTU95eEZxwlFrtF/G
DoSoZTQnAvLNtMXM4SgmoPyD1Age1dUk1MBECtDvovsIXkyKb9PBoHEhufs5PWBbI78ODNCIK9jX
hB74bm3ZpDC3Vq23ZQKme0yyRoB1Hgakg3m56hG1ZKgfZ17Zn7v7PlkaSR1MbI8qrm70Chn1BTZ7
XQEuqdsiqk50CBmChy6jIuyWsBYgd/GUUgNrowP7tM7zo5QMY0av9RvxctfY7719z4dBUnu4cLU/
fs5qHMOM2Xz24L89Hu47hYBVQSSV4ffbOlRSYWNExkOWeQv2RR/iF+CTTWFIYd9ipvt1F5wtHtYb
R6uAPwmCQskQnEMSjQ+o8qx88sv8+m15FU+ScI3JcSLf3cQ9qbRp5ymxsfMUsqSa4C++hYrp9baQ
ocJp1bIULO3iNuv1Z2vOPtyFBMO+aF67ZE26VOa9DJEuIt8HHl2cpI2HnHQHDNb5f6c+uHo5U8oX
dMsGWIVxEyZFszXp3K/G9vbMRZm/hOZpdvwt3E6+DQCdqvyVrN9Hnv2TDh57wx4figsmI5ZzeYo7
X20svm1DUPeWQd2Gk3MPvG5T87g9Zbrlnme7018DrK479NElsnBzYVAp/VhxFnwAwqJ+84pOBduV
+7/E1J1rg58ZVtYQg2FHfAdagP1a/EqQgyg9ahuNJphVwOsJGI7wtdRHvYvX9ZdcJnMn7J4E6x4X
Dt9bGPAiEBXlGLYhLeO55d3KbnJ6iAOyk/rZKNkhiJUy/ChUtdq8LtifD1YXE2o8P7U5jhaQEH1R
sqIMpK99UFJgE/yAFOGL+AQ4yuRJPyKAu1jvrWouvxz1pzRLIFdwPDfNe1vORYnolKSGK/r3KW05
Ynqc+OTpp9YDYt2pW2BWJAqGtgI7fFMaOmJ5rNeClilhix32OczCHgweDs729DMAIogAF2QSQGWU
s1VbDXS8sFIGSHt5UfxPz5x0EdvNw20ZZ10e8xHiPdmWjUvtNiB2WuvPFx6QvF9BALJEWsAYQexP
tpvsVGgIw13FW6TFl9rM+EmU+h2XnWzoLxty+/0SB6q5jkoS1FpnmykZCY1A9qljAWmM+7qXcBWZ
+1quMmDIvnBJrS/XbOjz3U5HM/l7wzlFrOEPHy/D5zXgxNhxipwXBOE+jFNQPSPZvGEWNCauy0ac
bNBKGfnqYqBNqxXJXNdmc+Mv84evITpWigizA4jOVM+mtGdb+mNbO2IcztWx/V3558tFReUHMH8N
Yh7lnHJfeVBMX4DqgEU4cvsLB94iJxe6Uk7QLEhB9irQdsVKX3BTaboY+3AKPRpGcl/TY1Vep2mS
xSIfnwWVcUb5X09+LL6tnFhQzaokpwIT3NzwWzpXZTlMsSIUwbPvNuf8r4JmliUIPi1MrMyIuy6V
MK7p6XIIYZBP8PTAgEGALuO0O42pI+RKMTFkvuYut3KvboQGdlzMp/n0cqg3gVSRLDexnbPKO2bp
H8T86dnkqeWZRYOerIG3lthL2M0nnKKMpMG3VdZWjowpH5y9O8zJQnPaX7PdtXq5e8CO6bzQ61GV
rU+NiV7GtRLQixB68hlfm3GXxNciqiFTXOwSwmVuZ97pE/Zy65b8OKG1gTqsh3JUqoWaObZe/nLQ
wfWLKRsUzxD0V5DbZTn8VpG6b3Wx9gG5oU47tyGMB+p11+hhVPNaNdujxQ0r28r/vv90NmMAjqn2
9Z/IRM+2Ck2ipQnC+6S9hoqffq2FAOncWbT28pBJLckT/SHsBTkN7onGRxCbc4tFcEqOVbjc8UcB
FDPsyimWqKdpnHAEag4FD2MGGT3sxljedTaALij4PmAyHDFyHDhsZmyhsiS4yPhsDpkqMHtjqUEj
4Lxhy2VkFDtpvIahiSkN7rgKdmsWUmAQthE0YhT4C5wGby4vInsWIU3X3dvbVdCHI9SBVF7iDCZO
YW1EsXf/6TsRpO8kS6I8JYEvxrCi8XGYUCmlp8HAwBQb9RyE8OvoQqTBL1qAQAIsILtTR14nLkvq
NQi3kmZQDwrvtbr7Tg+aVTfAQ0potvxDFB8fG5tXCfroBt2gN+tRmFaMDm8roa+VftTG+JMbF7zc
J1Uw9Zww9/Ih5mv262yxSWJECFEfzAg/WbGdwr4z4ET+2PnwTtIUZDRG8P2qfxy88BmTSAmF7+D/
J0KIF9v+h714gpW098cB94wzpp5KCgnpvMhsSv+Eeh6nDbJmg7IPto+VkTi7iUf/2xGaL3oiJBEy
98jdBp0LGa0kXQv7UUY95O4QCNgdRRh/QatXflcL/hiLoGlaGHuswZDQXdjrBvJD2XDFMvnLsPMM
FY0q0z0M8yGEvj2OZ+YBq83BvS8GG/c+bp2SiTsFjpYpJul0en80Y9LCRMARYmVaWg30BgJeVgYO
wTH9LyXLbPoZgbqF1mfvcMbM8j55zvQZ4rZ/43/VUZsNbgaao1msTV2YszKBgXbNw49ndOR02BIT
Nm1mFvSYaRFKYMxnKn78wnu+z6imvjdLWzB/ipqDKrOsYl8hT+n4B5NWW0IeLBIleNkM81rmHSrM
ZkxFu2ZJs6i3LAbYAMN8hUwLosu25oL99016QSOVLmlYR0/iHkS4wBlPLa2jvT3L6UI00D3sRBfI
HBdj04cU35iqinXaN1tGXx+13H5nUZjfUeYyPu32dXt3gSkveSEAg3dDqUyjh1U/ux/iDApRToGc
utd/3tAyENYxQdO1USGI6zH+sRE7C1RL44aVdgmUG01JxYQgEPWMiBxFHxU6QQrqaiGBgjPZOuSz
SARVYxyxYPv4X1ocRbuUZ3v2CeAGRLIS8DzAEhN7BkKAFiyiih6eFsRDrC6sVIZa9PPbUb57bix5
Eh6oblcMLGczy9ufYWhpISXzdotrqfPYi9gKg5fhA2HIQqfzt05pZ+NEzRUYKqi5uue8ipwPMUdL
n4KInZ9yw3k4j36zv7JtKAqMpTUYmhWUvxh/0VHuQERcxi/rQA47DGCAS8qmzwQHpQdT4xaaddIU
GGvKT2FUcdxxZNLPNRDHfola4AO2mgaGBW1onxjIVsNqfOxYjHzv6/LpFBORxKs+pRYMTJr6w7p9
4NDbFbsb5nuCnWBQTc16AOBli+TytZw1w4AfFs3c1yR/x2BE0qTB5QBjDM7kpGWmzsyyvMd6ZIVw
EK64TuIN2yabjbEF3BRM3pXwSColHt82R18fPQLddsRRXYKsMnSw4b1ObmAJTzI4+aTiP45TBFtE
MVAk4o7J9WfSRNQj+mOpc+hkXP+XHAVchSTgNG9OyQ9Wp7gg4EleMLNBmtQ12rtyvDwOcWKBZwf6
xeaJRR30cGlnQGGpXNiKGVdKXSnHkLwmbzzJ42J0iVXV6CAtTaloeyYVLV7F4JjQrAS3eJmwOBb4
6KZsNGbM5aB1BzQn8NQbFWMGYBACADYApRjlyNTlOCpGTgQ94g8ePMwAoe+ylbBwL/ivyRAkBa4N
uPSQGZCBUF1RudC244ECPEHtR2n/5IqlBReTN/Ze3yaPXWtNPd7mJMi3zC9hStONw/DLIyl0pwuL
vICOwQZpMTugneGQYw7FBWZ2KqceYiXzEPNgKusKLyjmmVRouFUwGyNZS/Hau4u1XshH1vlhmXGH
swUzbNQliGk4QVzlT//D7iIbHTkGr7tsVAP0L3jE60gJ1xJz9Zqy/w9FncNIedRhRwWlxAs/IPJs
883Y8E8oGaEO4D6nUAIQz/VImqQbvZg5N5icLIMvW5LbmpWE0+KoGuToHt8z8PjRKywcJuOKP4I2
ySnzwSyDaRq7bOZst9qIUZpKYYZu54OwJqXVZja+U7n95NPK0Y83ssi31q+dOG0036x+IDhELU6D
qCCaCq49MSlhg+7bj5megE46a7kzDRO1PnYTkolU8IRfcUWUoB6HECR3WNo7MHt32H9Y0ozPa7/r
DeZYDbovxMT90nvTAybZ4hkWk+5cG+6GhttxDa5jkhj9r6m7H4sJSu0M77a6+XAAmF0ovIcBJLpO
xb+dpoUPtOBcN0r0Hdyswj/3IcP2L6sewk2j4X6cjjtnwAw1DzFA/TSpn4ZCJTz6SCawBfMxacCp
+8lGz7zrY+Xsj/hCmarVwX4Guwo+tG4f/tQt44kTNAwZGGIf6qsQjin9O1RA2AfUF+Re4osg5e5h
zab/V+y0uTrsWt2Un8bahi6ObvC+5jhAjxc17MsamUe/Cq+4sP1RL0+UqIIBAI9y0WM8C8MIo5uO
XQJR7g97JTr8NccqPgof1Dhj6MTGkF8W3rAagi+lmd+/99die8ej8GkfCgdwZPK+ekBqHzxlMwPF
yHKIEMzrwLI/S07DZUzRJVMVja+b1b/buguXsg3AYb76N159qsLyA9ShmsBWYHibvUfPoH9Oq0GO
sI9g0svgirUTAi1aKfc9+gyzPoC509h1+0AnnJK6edn3SpwoP87vVbJUd1vBGcSkNYL1POvGXcik
yv5E0W3eCVppG63CfAwl4K90L5OPd45VJG6wZG9xh4Z2VDiSAaLPT7SxUj6jR6Uk0hBsKHMYplHB
710XVoVJQ1jcf8EvMlfBmgAq9hOSuPuy9ICcAoSGVmP/6OOT4L+xE9FNTFLwjsIRiS8Jce0ED1ah
/AAN/uDTf++fNnoR+8YCYmKj9ozDAOtIzP6jm7XBe8BGgUnqY38+WFUmhAcI8yibPMWc8wPT/nzy
jjITBwU+Pm62rs76w44nyvwmXyq9Eg0JdlAG1Jgzm+YilQP8Y7OzHhy2Pi5pBysN8TwRzwYb9AET
pw/M4IxqIsZdObn9vfBMzBfZuP7T5zkC/u6gDklkZejcw7bviPwguo/gmcLQAC6qRu0+7nnOzW9a
N6eZHrxsg+Uy31t7/MewO9iVaPTzQyOAzrEc5MYKh4+L8Q44OljiGRxZCclizygdRXx5gFqOQDA5
oy4xXgKnmmis5WZcesNhKxCfE/SXqy+8d5WmuRfpkWpcUR3WVtav4BbVduH3ot4E/4OCuQSfFkML
7+K9R9kDXppmtYlK6foqA6Rtp+0JYim2nnPg00Null7Tvwd6dAPnGzHRKnwwudxi9WXp2wb+zMzb
XOOjQ0EPPt7D04iR6fniAhNMSK2zVXSc8cG+T3IquCHpQ/7BveElKPV3qDMNzlZ6fFy1gyX77yto
ECpGrB7JOT0ri8uoYC7AoqWVMIt57rXMuv+GDD1ojOYa+vahmKBILvCBxcEXfN42N7CcFLDUwSWi
fKIPkR1Znz+JPm7ha9PCiutLtq/bFyySE0a8WsS0MwN5sXSEnqxXvCnwkIkbi7tdoHqFp3C2JIa4
7udJ67+TRmOUJzIoFg43KcgF8cCTwZyl1IveZtkxNlqMRccCQJULOTgUZn23y4EyvQ9wMIOfvsvt
SkKUP5b4hmhAlCejvVGCV27NWyxr/NLPTgEBl8fTwqqTMvEgbqCilILOuoZOdsepg9SFXr/lH2AO
ui0GGpjWLc3Kuc8rhwJ/yWwenBqBt7LVtw1IFvC4Ty6sojOROzu1cNohou7w6FQQhlAmcFy3GWty
nCLmQamIqSWcmrC0uhMNGLY7Cmc9b3ReIjMY239/pf0CpiSAjFL00uEhbMEuQU7YuwbL+XuteABB
PMMIz8UxBdYgbgQ8cnBkUGgww2IvcBug0xz/XnawWGu81JVpJ6M5U190ojfu4gpOteoc0ol33oHc
9Qa9ZLcb9onnAALHxogaBj89lF3Q3iCKWnJwSo4cwMqzvzuty/AnEH0ncrh9g170oGB5uIhO8Bbn
FDUIsXLnBJqwUTs1b6IdL73aKfwLK2t/bBti0NIQmZDONrq6kRIF2T+4273o2P8GHKIj8cD9OGJg
NODmvazTADlP22lheiT/hZGNsABREE8R+4wI6ZrIRYr5XTOOaWPUdORMb8fq+IYMWE7KLo8kTjq2
mI7JP5lxkY7I/B4hY4ixliv/Jqm7OYwcfJJ/CCiwLrp03PdAmQoMvc5YZFNpgJeSruiLfJK/sQQ5
FSorIYDUgijr6Xik5JTiTVBCjAgPlo7NlQz5eW3xE5M4VKo5RJ4TaE7LudTa2Pxgx8IdxW9o6X1d
eYYwFA/QMaD9ptmB6cWnEunxdfZwLlMxvuE5aAWomvwV/YYllP9D0A5PmFGcPAYJNq6aW51vQNdj
6e7RFyEU426b3cz/bMTJSX6NGGLlyGTev1//xkYf2fkZQ5wOMgw5Y7K0NzqQDKDOlka2XX0nV+dJ
6lfHrH2JDagGl6SBbZLmfO0KmZDmwSxgl6rcM7IQKPMcli7UfhLTemDoKDFtQCwLthkpVgR1Y/VC
thgSqjxoeu3w1rSeI7VfBYqt9uvhw8893pL96vewjG64b/5b4yt9w6L5gwkW30VAmh58p9XgPZV3
JH/f4rsUloXqNIKX37bO4iYTfIhqb1qfvnxHOaCOSNsoniR5rfYDhHj8pawp+ZLct+uwxSZDoIfz
8uXPFTQvL79ixUGmRN6OZgmlF1EKLhz/NecpSXIfRhWSEZ9hmXuhFCC9fKDBEZo30prIst9fOD0k
FhJ2KsLcrlkjgrgjs2Rajv2GbOjXNfTBgWSIvUhL486yabdDFYnNye6uK8pFzbkOT5JsV+OJEoir
WHP2sNDR3Q2XahavK3M88pAohKPxeHx17qZtH+T7+cDsvJrRd5GjNWxWJnMa4nz6BUEKdEgyPJIW
p6QUTG5YVNYscEhFNObIDfHYE9MpcnvFIJocUcbGmOKirgxwY8MbACQyxjUakspY8GNqjlAfEB9G
FbdMCwyCNAT1DVuBF81f3EPob5E8hhlU7idB44waJ1LIyjMqSmoNJj8jJIvKDbOE3Fz8SATSFGED
Cygn2K5zRmCreEdQhBo3CokTuS4wwmIUMaJdQlFNp3PBhRHj2D+J6VJCvo/26RLXEW05Qa2YhmNp
xx9gjQeCjdCaR1kCkb90Wjg3uBLjypiVWLLzgrG/exzJlWh5D8YpjAjF3EHjUklzvHQFfevhAiQI
GvYivrDtMfueXvcS937qvzAduCM/KZh4YfANqsu3oW0Qwo98pTDhsOMTf1A89f7j0rINc2cYQP5/
Q6IcF/TsSlEvfTonLz2OfHErYJew6/DjJmQw+x9N57WkOJpE4SciAgkJSbfyQngo3I0Cj7ByCMHT
75c9sbE7PT1dXVUU+k3myWMe5IFi+cA/YJi4SeYMmpCg81cf1EJieycKRTkZpfCrubKp3ttrs7/n
nacsqHu5WzspBWHhSTH6drl9qKopslhCfAluJKwQCGOgIvtNfzhdqXN6d4qmG+fHC1cdcdsTTdba
RJbZ9pNRTcChfB25wpYc6HRTqi+FhCk+bcDr9h/u1BxgV4SEokeU4589iCsbU9BVsUBDRd3+xVPs
7co90/rD3Y86mWkGytHSJ7TO3Xd53dxWVD3UsP/8/5i6LSGi8WJIrHI/UQvZJ5UVejb6W0/2yTWW
sMcKoZecmW8KlYZP2qP2/8848cdTF/tDSbPnugAgEQGJ7APoc9yq+yVur9MpOAgEd2mvEQNLIyvD
0w0oBdi1jJIFypedJk2ZkLbwqeYgRoD1damIcBOyIQbPTl87FAlggfl4FVQD6R5a6PslnFDUesgT
kVvdXDhd4lU0ZBLnvSOmoFCqOpxgmLpwf/K/f+8tLBgbHRlKeqfDhSt3gfiqKZgi/qh9FczF5KHJ
7SkEPvkb8l7xUdYBClhbnTGesmYfcFjCnZCOJxL+MQQnJkS6NUv5XeNLkq6gtwLXAywwQwCeZvnx
Yz884DcVNNuEIY4lsXMVJ0lwpV8Iq4X7lMXK+yH/iJWiybWk9C7UEzyz8Xj88cfyxzxCKTrFAGQd
JBjt9KSFK13MyyjYJ5i0fXn9HXq49l7nEpNSU8z8XlEykmXIiAB0db4DoSdQluAh4TrZnb0A3e0e
mS89MY1q9zRowqjjJ/JnxqgB3RBuKy7XhGzjM3Uiz0u46/KTCgYkrBZmh+xLYTyzXDCpJHIJLuN1
RhgSDTkA0S9AwroSVoW81xpep7K+2Cj91qYDdAuiwJ+/mdXLbvsFGWpal5Pa8GDIZlfaCbyTg9/U
pE3jK/RoDHv0pJjFFOykkhXb8MbIRsr/IRtsDp6nPMuPq67qk7Qa4+uw7afYQuJ9zy7q7tcfv983
Z5/Vg+qaGvxftVB5z4XsTizKsUGUV0k3H7EGRssxL4ijwtnjtyzVCmQpjgN54cAqcn4kfdr2+WWp
sQnFKldOFzH7EVsZcdST/xZozwQufAT8OfuCfoGb5r/Lh3aSC0OOF3AT2cEqZCcxACGPdFmFco/o
w8uS4u7fapEvbeHK2/K6a7GqwQKHo47EQ/6RGMX037NRPVhHW41fU7jdzNOQvQlTXcGfQqZNwt8S
iSDhwRI3oLJoOTe5UvBv4LoQB4HWULRZ1hQWiJDa+SRh/uRcK2Lhy3SKGpA1LzNp+crgBsDMEr2s
/JvCCFf7Pv7CfGr6Se/MqFAMVbP5F1Tq53ZPBYHwZtCy/vQzudMywuNfm3vlMS5s3PdWQyeGXRMe
koxJrmOJFP7/FxZrlZ8v0cjyT9bH4g7icgbhnK6cGdWl62Eos0ghI52gNMsMYsUoJcxonG6+Fs7g
ZtxcK+O3+i8gAvjay0eZM1Moc5CSS+65899B8/Id+j46fC/jLMcMo8DRtMe/ldNwyJ9kVICIp59H
qrrlFX8Kajz01agTeCBjMUK5Olh2eZRA7oGzzAlD0FhIDdBQmAJjFIAdhrhcmFOEj180sxIUr8Nl
t/qSBM+nhVdyVj/iB4C+lKppkC8bhj3Ll+K5fI32sPPPZgPk0hYHgt/4ULgdTi2BXF2++cfGlEfD
WfcH1c6Yw/cgNquF9wsDyYj2NbQoXOD0ypHegKtRtUTZDtYvdiUhMP+gNUVyFr/EPpw2iv9sDY/S
KUG9Ea9dXfLRKZYePbFahpmwlNrk6WczuTr+9RU9EU5ZlEmj8wYKgi1Hn9jxwoI74EkEMM8Im4oI
xCIwxxwksEcoefgb70FE28DFg6AOQBknKigoc8IHZIRxtgHqr1Q+TMlBfzN4IHzWn74kA4LqqIGG
TvHjEDbhRGSdBiP8gp4MJSCqa1I+sV2ICmFoysJiZgkZkpsIwRmw79eTIebQ7KmL1oqgQGxAdGFn
stid6o3VROqTP4XKBVAPCz17wYRu1nO8ZRJW9vLje5aAS49+33tF63Ku8xhwk/DyC90JKBsX1kTM
mawRnj+LwcoZppmdJnzgM//Ost5rbYZwi/2EaK9/7OJlEjcfL+NQmr31gDRCZNVndxEP6OgF2vEe
6M78AjoIP0PFoNcQlLyDPobFsdqAJvO45Z4FDetpiV3TrTy93/YK286/966bxyg7prPv7jYryKY9
tpfF35t8GjYzvDAaUGAaxfnDoLKnLm+z8BvfpVQHFkRSBmkWENIXmw/RRnGcLGRN0v9j1XIWb7uB
tBFI9GkVWkzW2LMp7NaaXvqk7FG6AonN2r3fChJuuiWjYU+8A5QrPwP13Bd7dYMGVfzl8tMFmDGL
LuNk0tm/6QGZ1L0XJBuRFKNuYQKrix8V3ukFx24OzcBYwUhvF5y3F1cfcr+QNwOoD2p9SlZaaqur
lHeFMTIw0OKCxyMkOEtSYiwiHgD7QHp/U23+G/7g3muIWhMBmm8DHfP1ivb53GOw+HZTwpqsnU6z
0Fr+IowAkadFBtQ7YNFkUrAh95BgwcFDbaKMbicxCOzC54SRE1iRsbbGgn4hOWrViJleMWgM2/WB
KAxRxJNIsDM/KiZt+a5Zd9b6ON2p0+8Z2OaiuTRUKcXG1yZNQsQZX2ygXGa0sBpmUL3wzLxz0hbQ
A1o+gQdoNR9x47eZv8Izh9rcT6gjMV1j9sXbskrjF+HGHDADMJEifnKtnfErmqtjyI7nAeqcKn4T
ZkXO/FFZIvbh4tpcWk6z1NYFuXgfW8XwD+HAuLy62gHv1ZDEohX5MG3/XBH5h4OSh7XPqxNqnG8Z
8S/DT+ahYyMWzmDqg41fE2jTh+LoH+cG9ZyGEbuT9Rs6UuNBNDY3iF0Yhder86LYl73866gBkRX8
sOSwlWzHApZb6Z0XmD3AlZnpuYs+p0WnSVK0RG5ITEdO9tawPLWH+liJkiOLlW/QmSP36aMB5Dvk
pxodCrRDGo8T+R8YvvQ7GAGhGL+hPqnHeY+TanDuNxill1NYMo8Ffp76CHbgIrt4RH1A6dhC9i4A
mSDU9BMGgYhA8XBAxxc02K4m0xe9kwQDETKM/2cW/di1s3Rr9Dujzt1pEJ+JlxeTzySypoSWAEh3
r7SQ3UNmuV2SBZHPgTnmAejWHeHZlKfEszEjBatG8KNbUKBeJF1wf5/zfKG7T74iS2yNUtoE0+kq
gY43LSNzIE1JP8ZHJ4LcWqGAgYY9uLx75CpNGWx+ZBDbLKcfAz8syHYwVhj1Qlwa7Zqu13G/R/b0
cYoN9T0emzO141irDSamyFdmMWanjjrlTSW6jKCY22xm7i52EuNfFZPiFjwYmCOkMR3O3k6/02dq
DY09hc1Qk0cw6TJjIpN1/+nhuNk/w83dltuij5X/54+stthc09ozifHuMalpw6LPck8pSHBspZSF
CZI5V9rTgoMRmRreW4pr+TeKlVtPmUK72msEvVZr1GwMBK3ZlTOBi2tcbpvl2asISHvj9fT1LD/v
Qv+6Lfio2suIS3mOb1PE10zyby6jHD1OUFHw9TozJUKN9oFVjwsmJwqwQiZOEPxfvsahHHIfXt0P
jKEBbyUjdD02Vum2iwMKkWospMqyy4vzPll7y2cS8SWBnK1GPQd5Di9tmJyqcyG2sBNjPTLost1Y
FGJWCeyKWze3WV/dviZMgpMxDAqIZd3ovmRq9sfMfqgfVHKUQH245y+21WHT2SXNSsirbk/LXmeO
uvL3sSk1roL53HtJ7hF1vykC7GADbqIrQ8eD6dxXnGvVKh3+LDmBOIe+uGVj27rnwGLnNVx2m9Ys
Y4zxjq9/OUAweAuvUXcoSoz5bZfQGyKg4TGMGst+mwCrouUwjyV0uP1vnqKD/Nk1AAU/xUrDKOji
JVzefH/VrwKFdIu3a33C19Xnvip3vzVH5q8zrXMX5+CMoumkIFDhYDRh3fPztPwP1MsqMM6ejsMe
VT6oK4nUGYo0rCmg/VJpH38DfdHlGGWoxGR89YSAmkEWcSps2A/P45tgF1tlHxy/vc+JJ2WoTkK2
CpkxWxyPdWBpHGlIS4RgmDlEQ14vLlWqhoPT9tYw8vQIVPlj+t/hfMshP0Hp5HGi2qpn3w1k+ZKZ
+KJgfZULDazbP8doCfCH1NkrSFZ35hkj81/pVvy/CtvbLoUu7QjVKgZseNNwlULqJCyViSAH0AP1
7qR4ODCbP9v6UMAJZp6JzvXAh14cWWWMia5493G/FZxlcHNw2sM3SHe7KI7QpHCbRYSgExZRTu5r
MiGWkFzFvV2iwybWrknEXpF+dv/u/Wa/DpnI5eKL4wrfe1JH3VO+eNIEfKYYI//L54H2x0UNCYxj
olBRsWHsQBHAvMTA7wPOEDQVtIv0EbArMachkIAVhpcvMhOUvbbOQGmJWjvDWtvpEBx4MMGcjtpf
iSPiXBupjB5PMM7IU2ACCpSy+GI6RjNd+vrF45Gz0r4/p507BpLtW9TKJ5is4MnXxVU7PdH8kp46
MmkmcUkfGrOydwO65LjqopU8b00MjNgflwC3X9aod55+tpAyPvAsJ9gbNnOslm5i2nqsMGrcfAZf
mGLZ/J0jFFfejqhwt5Kkwea/j149SHjmQlHJcqrRz7Ftn462htGsXrHiRDHpfYDDErfNbXz4gExM
m2XqYTE+YJOTZ+fyrS/79qA+EMVYwhoG+Xoh/VEQTZ5DbVH3NcdYUp33MDadPd3r4Y4MqGLUecDU
7eIKUa7MqTX+TSf9sGOjUULytMhDSMpfrl1ecs9kszNkdgggs7CHPIfPfrMn53jcIUEbEcyui50b
Gn7Ny8ZK+EUhQkpKqOCh1XLKYxrfD7DwDCjqI50fnIEbb8aAcofcxMWzj8EmfJ7BmTHSJ+QEnfAA
4OCFF+/ZM4cqdr7nLTKlO3bR5CDPYFj7aNyg9dkGjBCShnctfuu897TpCKE4EfuM5hrqO6Yv4RU3
xZ3pMubXZnxg8hZODexxtEEasBeWU+Q22sW4OnzoX/6dDAZfYvijSMmhIuJY8A309WOnoqEklf2P
2gdEVS3xMKb5pfKGHMvNdX4FXxycUlQpLqdLN7gcVMyn2QVyAWsI/N4BNWGXJoNBNZoIt2bYzIex
ZuMQLUN+n1M/41/GJK5Ao8d9p4w4N99f96YNrANETSfb3HhUZQi/grhILb6z1DaA749l5Vd9A2Wo
1S97NbGaRB73uPCm1uy2bU+q1WvRxNra8p5xTvlHwURhYE7qPs8LjVhMOzE8T83gAs6Hx0B0xqB2
/ybwXgmL+B4n8zYRVbYFfz+sdjAdRpysGBjsYYC6yjTH3HBckRVLuEJIym/4WWgnC4JoRcOeD0Eo
gMF/xA+IE1xrWOHyyV3FwYYDUYwWhWoKXU8HUA2rZjcdKNMifC6pcZTYCL+DNP5srhjutnlacXfd
iFdxl4vAvq5bK+nOMkop6L9GmCIuyuC4/3FtJmtkQD/MFNzP2No8t9/VZfFCguxpB8vDhIbC6na8
dntCbcfcaNlGOUWw4m6eouW0U2CBlF7MTpnyPyb6ssZWk4CdD994B7Q5SDfcpRDkCKQkVIlxY9Iv
10ReFbvzn0UUAYPD4LyXKVXZf0TWpuGt6pdMZ7Dvg9OSuAVdRNdBY8BrFYWCEb42NLWb26bmqqeC
lqihC8HkbpfWFkjT5mCxYIwnPm9e1sHtOaFKgg0E1b4PtZSFpYDV0K9+S7uqnTOtBJ7QZqi0h28F
V1eI1/ew08Q1E5Ympp5RkFHB4ykmX1yX59S4oPHus/LwXv9I9xpikSFldDKo8XISBhbuItUhG4tQ
y+bmUTnOKI5qF2osBtaQPdvOHRYYxlXibrn5YWlgwfx6E/jH4UJX2WOJCp17M5oeUbmjdycODap/
OsA3OBWflVHOY6jnz4Nks27Y6J3b5p+BPpWaFsjh8Bsrs1h3YcK+qSzjuBvga1C7m+eBi56DiAEg
7nyYQYUcScIiTNmW2FqMkb7ymsFpV/Vc+xupCx4y3AgDrIgSufcu+5il5z88hC1C5/fnBZd6d/NA
JMgNiiXTCuuwE/BNvNKNkL2+8W+sADudcpWAuLYHIw5UOJgDXFF4DLsnEpPdYwphcsSpiPGzXU6J
tgp3OszxNwh07mzgKG+uESRRvCY+U/gm0F8JYEYbRuiS8PBFvIomgTfCot1noCP6ud2dn1VTos8D
dlh7i1sC1aljEVDx9EwIJB0nU3nF3GbkqkeUWNeIki2m/+xwPXydFVJQvAhi82+B80MV4ZbFBRvD
LbNYV7DPVgPYlvEbjRKlyoKD5TcSMT+8VCwnIBdTuC/eWzyu8t5I38GLRM8QY64DFCAWW9+TGsCw
w/YKzPBKkTV+bI0Va1MElDwG9zGE1Yyv5wNjAVgn/3IrOCoxShlRG5gEstgsPLS5DdjWFfoHONaT
e4EXwmehcV8YXNOrJ5YEstL4LjJxQDpiCeWve9rweBj1IRNmt8qblIabAbahUqZxAKIxWvCtYeUT
jVEuhEZdRdqisUIfFIWxtv/YDvhehD9AfA7NDZYaC6N/dQgHZQEo0TfAnKXYs1LeYjwFz30kXgtM
D+ZgAZrpfnHYB1/qMsOylkRsiBSHk+sF2IWbNw5yaxkgKXdXEvn2zyVnEhJOyXdCp/MnsJrScsm4
UexkQS2X5rHqGbp3gbelBkyi6KCcO1gLG4292uSDKkNfZW1/ktOOiQEHPXbt24+Ox0K+hUIv5tmr
2CiDtiHKUmOmIdv7joo2RJts0E2w8rhfpkjnCr9jhG8vzR31i1U0IefdwQW7Smowg3nA09piJPtx
85MKnoXbg35gljvtJtg7XuHoLlg9PA5tcT/UfWu/IakduYXb4lh+/rOPeIFX0qYjwnj3JsST8ylY
cKHspemKdoSYMrB0Yuz0NiDbsK+U3Xy38eX0SfQY6Efn988+MNFbjhwektthD+HQsXBvbRGOUMVw
HKDQcmCq+uikByux+KErxVzsHx+WfC8eGQjx14n9HVRW2NBCpmcvpKazojRmN3Vx2N2RxR4gB8HZ
/gc1npoO6TWUzgeriYMh/9poun68oM2GkmBXRBs5Dy8cjqvPLQSHrqHU+YNiJXtjgGOXqFq5YjZz
PYT1zGBEE0yVDb273Xu8yuSPq1tIsj4c198y/5t//zrEgSEsVTwhX0sS3KZB6XA5UHY0+B0ipj3H
I/Vm76gG2wMQ+uEGf6GVbC9c0ijaYnwu8iNpb2CcV6zmJHztCT+/ijYNtaAzYlgq4jxJrpnv+Mlz
h7UrK4dlZnGS1bOR+BVfSryEH8MNXdPGsjlk8y0p9R1XmePx4borFkPiHRa8JfRQRGzjL9PC5MzJ
xLCQY7TZi0UQNCRKHEFBAcxylHT3NVxXLlomEsU6NZw2/UVH1NxcMtxrMKvRrxEb5HKmdSyeAF+b
M6be0+aL+hFa8FYGXdc5rw1uMMhJ2+v2DPtV8iO8Fgb+D7Cdr3PZCc0/e2N8zrhsEHP6xKlMEi/u
RNCWuhNU7Di2CVGA9+aCOZ1AJCn7Sa5HthoA9BCaqOYz05brLin7t1svyfafGp6BVv/LvF+CyoeT
+DuNJyl2lQMmC2D/IsUYUBNS8cU0Vph4z7A7ZQxxOhwyN+ZwHMHCEceagT7j13/jVMRCNPGSSoC/
lr+h0GY1rYo9vfcKrz53gFnJuXAGxLHT/JUvT5k/fX2HHUMNkQdTLVCj6MNRUzW7BCn+oaZmRoyJ
R1d+/Kc7J2EQeTUHuB5/WUKvjUEJwHFOisLsPsobhwQDC+kGd7/hpUfE3RB3iylXmqV793u/1tHc
fJIh8h2eCT2eJTJZTmE0XazgiNI4JteT9h5xEXtklA+R9vA9xqikF9zCSGCmwrAf7gBGWIN/89wp
RoUJUsJhSNX3kZpJHxrl+PI+UKpNzTVJokvUjr9ea9e+e6jFO7JIDQ78znJ++wuO7dm+M4EsFSUc
e/aHzgQqEActNNHO5rrTwdF0BnT33WOlMUjFwte9WUEh82Ort03bPr9Z95eItH2sDxADYw8ga9rV
8NGKYJKQFSt6FkpvjP4P2IjkQf10DtgPYR9AjjXm4DkXLnBqinU7j/51ehDdJQ4UGxrrRqPN8nnD
gXUgM2AYvqRyXW+uhLzD+r5wdl32NLDNgQLP8GlhU8aK3+Xv1m+4zdkYWeluwM44syBq6nTNWnsw
0AgAepFgA7gOYtDx8BCIVtiicyCLK3cwz8hfg4J+i0HMNslEDrrBF78NGCGMAsnSZOl8/uZcVBfE
gfYF8NFpTY/X0knS4NEmIYKrCzmCqBEgNMMq+YUPoq1uXHOZ39KZQzbz+6FDWmR7seHyR4UtSupz
aJ7SEFo9KByWWaojJggSccK+h79iQcvxaJ13MgfKHdjyzDi5STMfj5zXHwAjBITZAxcAhpSSzOZT
69PIvXqPUCcdVObRP2JvqSFvm2wkXovTmhUCrOHx8WExBvUALqEl2nR7iCYQW/PSeHr2Ko4nQteK
D8pYKlQ2KU45ETY/3UML1cXIx5QSrsPUKiEdJrBAMe+IwG0YwJaTMhhhpGktZRxK51ziw0BBPSZe
DtNKtCGEnnnZXKYku2K2W7lxKLwoyW/CIiodXsZZf9VFKtV8fdrAn5+dA1cMHZnMb+WAlOJwjldH
1ie9iw/I3+EhF31+94w+SkDtIUkOrwVxGafW7J9VHXX/SQt+frqtgMd9fgFRoaNDOAPhDpdRVeYD
XDZ3HO4lSTUehC4jwxhhmA9/IeedxzXI910GmPiqhfjaYTwi/5k4oR/LEUUhxr+4psTxJDGdEWUr
T5UjYEBND5Is9BDUJtjCDXD49LFD5LPi0nP9liMuJlRXYjC5GWFyNp9GU8M58si7iByOx2g+H2Dz
KNxQ+BBgfZRKXNI8XgrdMxNJsBFh9uxR2eJrQcZLxgZbwYhhRt8dQZ9gwmNMmofXCS6LDiVmhNYg
0mZK8AyrB4N9imnk0QTZGlMoWhyI+JlqDL3RDYnWW0aMtcTOXHJWL7Nw8jbtozm38G0ntw569OVk
bR8fmAB8BQA9luUG+v9zJmYXgpDvOnExE6JENpOsVG5mKhkAvyflP0aHnFQ/kw74JdQqRz0CXgHn
AwIKz9LX7CCIqA7RqjGO56tmfjlQduhj72jpseVbSkdaTi5weg+Ao/SQUC0cXMDcmOUqqQPifeae
4gU8Fhtlz3liX3dT3ndIWbHvp85RvAt+LEOfjoWVG+N041MHTW2PeD0CLyX15hbQmRU7yAtxujHg
QOWedizWZBoAqoOp0WxxLJ1BJhlsshDd9vaBKPL7J3Pl9O9+dbS2DxWi7T00F33HXgOjpGvzcbS4
wEiyGTT5ssPEOrm4+1XB0t/46OAfq9qB83s14WUYnIWgPrishFbQPNwfNN5vCa0HJ+x++nD6Hd3O
HkHZorVx2kiwPHIJhZluPULI6oepSOo9GVWTterXwOHcgAdmyQwtsu9/fOv1Nmf0Wg2HGTThLZSp
aqLSbzuYLjnfuIT1tvnas6LnPMZgqW4Hy3o2J/oE0ve+ftIML19JOsS9Q+1610d0TOvJ9RmmTjcJ
ocVAsIU7TPFjGxwVF52a6zNQwmkKRAlnft84OYxW7sj5ttUONbinFpZmnmqGPy9p9YrteYx4In/z
LnQgGS/W3/4nstCLQFfL2YZOC+1d0Bncyt4jm/QtvBSAGJxkXvGdMUZrr59x6S8JXWJ65IL4MLKr
E6etjUUqQFTPByCDYmT2gXXwjg9ZPTedRe6Zg4IfU9tcnauQC+Suw+t5+5lYISM2DDPL05mkDIos
8VTd0Yi8yO4sIjLD6ZwQ8UBTkwrv/JC8Xgmmn9I4gjSLJcWKh2vrY+ArHSr3jvf3rwO/bdnfOj0F
iwdADgeexce+Dsq4SsIbnNUDw9LW/BWTNnTvhi0TmKfmVn2BEb7x+83pCmv4LV1pgczAwmBhBKHy
H+czWWsfKur5NeHyQGsN0zd8t0NaFRXFEWVuhbbr32ADI4qS0RKoWoMyzHmhIkSwhxNz5T6vO4Qv
d+9eBTmTuNfpBxCa0rtLYUkLuiPiOgp07/Ucte7eHs8Cmo/zwqwRDauar48MlNhqr5X+Xare9729
RLhmpfTJSY5xC8dcZtcoX9dIROAiQWbDq18Lm+BHYvjNx2vfMf0OrNyXZGeEj0UOfChGx417rbw2
/fNnq6m9DqNAGOGGqyIeewZVpy85gTxohlJmZOWTNJnh1jRk5gUUc652XD/nn3PD5YgcRdhNmCze
Nvq+gHqFEIxISA2ygSDiNIXPCFrYx+Lxnwmnc1qzDwQL66H6RblqJ16b71QSNwLJ6Lq8VxgVPspd
u+xfiTF5nJSydy53+Un7wmp5qV6rVBhZhCkzaPiq59pv5ZZbcbTcnzQkUA8q3CJfc4O9beapc3st
WHMquaeIp25VFVw7d7/dnigWFgAsFUoWpQCQSdChN8Nnsqlu/iuNdBA1ZSYfvX7HTZV5D/zqXxh8
qXntmgVivMu45F4wkn33r1QwOz//Fe9IT/b6xfCaFr2HOtQ+feW8/xkNqWUgxg+kYilUtRKGXAt+
PROZNNC7kUJARf0FtlD1qq8/2z5fASBYHen36YsndL8sQHTz1qrb/vtxNX3gjusXH3E4zWXrE5il
PYkrJtOYhNTg/e+Q/zA+vTeFw2VeV+v7ZZ9mCLrxu9WK+JHP7vRYaYZrRWdYo58sQDdazManiTq6
1OGnYnDScFSST/L2P0jJ7Nu1R+xmrvlWzjX+4cXiGEUBwnyT9oqxRhfSnVvTxhGHA1IsJT0nq4Mw
H8v5Th9TMHH2i4LUAdTtlf1hwqjOMVdriaIlSJlrcUpzUY0pyvGJ6doXRsX5EHXjQn9AGtP+wIoJ
SWMgR5VPiU3t1Np3T/wg0BhWOo4TnNaUd06OxfqXmfuFMnnTmoICS/kJQwZ2AESFPEi+iFie0uaQ
pUlKU1/5Tt9nbo7z2kyDDneySvrld/ej3FBgJTL6uXTCjAL50wTfOmzRkw74d3FmLAYLzuh/MOjm
qGaqmteh1UWNf1kwZ/0qOLipoXH7wXJsj2+tSEPHjwbgESUX7KLgfqmRWnCMNNOsPc+ff79HVOi9
35uzhYlV4lzL4aWIC8helsuvv8vyGbPoWi/vI73I2/AMRqOOCvmv653BOAp7adxP9w+KGRLWmAr4
nUdAaoQF6pEM3sbu1/uufon3sOAN8Dz3Hbq2s/GnuTn8zituxk5+n2bVtr6dUueD2qYc3hT/9twm
0Do0+0c0+DO8v8IP0de4VoUVHL2mZ5J1DMJsmb4BGTywhnQDNwczE2PYYlCYpGPm0sfHy9fgg0AR
S7js32jzFE+rRi2HKRZf4E/RA8hZtx4VC146V1+4jwwHlhFju+QaUMtQW9HxKcsXqiqxPjwT8I6k
3UUyr/Va+40YsoG/YEP7CDCAqlAxORZzZCpOt5kyi+B5QyxQnF/ioCNC5p/FJeJ/ViYm5HQQDS+b
/ONlC4nbw0JNN2GOu7QGeTbpcIRDRe2fx+staeTSn39R0UPo+lv3b31kNLm/NBV7nHeoMp0LR2k3
DFpbFDQVyjtJ8yn4WgFu+Dk+2b0VR2k63NALREHDrJDhMZwjiLrUJS6iM7S/lN53t4GJjDTBAo6l
+5yu8TRodLt/z51l16Z6Vdzlv0BJ43GklB2zd6c4kL/Yb3jmPOO+vOBe5YSQAklw4MZ20Jj989oS
uVGwlGjlJa/sQw3ZjnDiIdjvyCUZji+LJ2Mp4Z73ch9qYzhu7PQIZ3cPSun223hYbNaX4b0d8unM
kQG7NL8CICWBPXxyhhqO0vb20Gn7fZspTRQYAP9AsZuSxth01ssvEzgTVVAbevpSVdwElNJwxu2I
zkllyo1QwhG3Ng/hxQKdm9LrLzuDIGhgmOQ6ZP4mnh4pUAKM0I4vBulPMsnHSvBz1kM80/prqLif
3K1J2x6O+SyAiQ5mOiuXooeKQuXXz4SAuMiNO7PuH/64+8X5grsEskFOE4T89DYZJyGnjXpi9o4V
JlGioIBgiWy3SMySyU52Vx0il1N0r8YfYy7hetOGcavEI/EzpmMI4TyxNqS/nD84nSizRCCQESpk
q2DmtjrnrmK/AGC8nGqpsLRMX4TL55ZNyZUtG3wrEcs5TM4wQgBiwKGPpncstghXpyIDT3c6Sd/q
rD5G8OxywTqN4XwQbs/6LKxa9+9PxEJfvwV9nBoABR800v6tiLLXOCd+9VWsPhwV3dc8Ca8skTwy
ZxkDSg1jCXC31lgzwkz3s26sQ5Uh1uzuP9RFt+wp15B1SgDBb31No/S6gxJXQhDqjNV2fMT8Ftu5
vmfjhw0y6/pTozruRXxwh01K2QwOx8BmcDb659vuWsYctukAugOd1fcaaNZCQ2SPgOOPAdiPXco8
9jGwoIm6eXtl1Kcau4EzHmwwdT2LLPfLWrUWtH1Uq3BQo/QbwIX5knFPd3+lpSo/XvPrY3jTOB0i
LqGoEMfj4P6AOQSXhkxruZTew5antmzecA4IXmCB4KYAX5zUjLY96B6WSCEQBSDesn+nOzZ50AQl
lUn1La44c7ak0WR6B6sbBvULvvct4KnC/iFLiyfH4O8yI0m10YM7w2V0NXe3jaC/4Ik5NWTSLm8W
Tdq78s2z/wazwytYKC6Xxn9Dh4CbBvmjx59dVvTD514Gr8u2yOKhLeTK4+2Gikvz59CR4Ws1Pn+H
hdJTNGQgBF/6R3U8vgJ4QtG323s5wNCCz58hvztlCyKz3giNM/tx+KOHAazpimQTcv7oGg5v+++8
jBL7Mr0MaZ5P3ZGsDWYKX5AxGotzB4K62AW3yaNAAIIsBIBmzjRU8nKZamAMcXXGdeHsb2aQ4KwG
2fbFCBHPFOys7c506u/8AYTZdGeF3MMCnlJiw4XG1UgCB06fEEFD4jK4Wj/hQt+xbQEiTclxRoTs
px/XHLSQoZyD1ozSHk9qiQYAXJqmod6v5zf2P121AYYm+FDJiOy9eQ+fY+qthvHPVsGRlAQGqJDK
jeoe4ecJvpV94QKDnY9eGKFjvxXeENPFiInnTBq5oCEW/3O37VwJk7o6pIXQ2EePP+nv6d/n8IQx
1XdGEvhK+ETvTccGCnoPV3lnDjtCEHCoZ2jjPUljA10hH4IZmqDoTAxBs79KcNN9yMW1xvhFYa72
LCM6ErDe0Xtwm2CKxQa5AZHcKwemhZn5F7PH9xcFVL2DkcqSPgLC7a6uroW8rDQ0YpzeLiOu+Ho5
f52RtV3fthEDgR4ImIha97lp9V+b6HHkJktR3SOdNsbn0SHWx523e1ZsZVA5b87aEaT540MRXnz+
8RHqYL3xdTCmAMQAM7nBFvhuaO2SXhWpCNbGIi7A6RUbgb/hdUpFBX6/f9DwIPBpYCwGV+IHMh6R
8533IHhQqp9b8M8MjbfnDs3b7i5vfokOwtdakIwvXSdj/Glr2p/ChaTu9LcIxfGSiIaogzO7QePo
qqQSFbQ9bgezBMIrdQg8sEFN90fzbK+Re/D+etaEz3iorvn1t7fDVqfBnlygjdDj4/nvmGiqoTL5
iLLuJHSY0/Tmp0iP0b5Cj0oCItmQX7U9QvIIIPva59msqQe8c2599fBq0sdwnmx1+tzDhqtc6ugz
892AaTvDSZlZvJlosppb46Jg1KCSitqMmGheqCOpyLHC4eF6p1fuZYHZCcOCqUHL9J6NE753Z5cP
n903186SBK4fJOyba2oQQk4T9gmmSuHMDP+69NAaRjtumfVakMfc4tXvvnrvjIE+fWwyvDuzG7AJ
q4039emouyvwPupzNGBoQ41e5xrUrbCtb26/aVnM0tpXy9iAKnEdaparqmEJMETXTv9De8FsGrnC
IzRl1FwOq385U7CKtbtrnaeVC/lNf4HHmZlNZ5mgdwDh+Fm2ljnnVl/bwPI24GzVkEp+46YIU4MQ
MoUTh7vYCI3r5oXY24hMLvLXSDJ4zpjXETKr1m4s+5ElmzOhrjlwKDb0FlR+p/LJycC+p9pekp5B
Q22caWTAO7sBXP676mKwK2IUMkEew8HKHHwdwSupRiObO225zqluAizVdxtSQyWQ06PAY3HLjG2n
efUIE0rrn2FP254XOmXI0ezYHMrHYnlspsHenJFqFq1ZgX0UTMaAPMba6/fHVK59Y4AOCTsEatDl
0MP11DPt/t74Y8bkmHMRwousjjeeU/Vq2tFup4jr6iiapn9Hxo81FsmBMZxijTOaS3GH5WH8n3Ct
deceyLDPdPpQF9fr8wFN3Gp9U+nINBDRezsAjkO6p8diAfPO7OV18Sk9BQ61fY76QRYe69gOeA8g
bGO7Na2WjR1IsfbaB30Jscxsbyn+uKQVtmEnjfEuh3ODCWELScxa6SH07oaFN56rOKm9EaPeWfZE
LZknKIgW1drvfyyd25KiShaGn8gIFRW9zeQkIIp4vjE8lIAKqIiITz9f9p7YMd013VW2QpK51r/+
AyLOHqw45tLtMS06UAHtN7/L32lPkASsvr37VTP+dl9lcGSoTOlDVcoB0VsDAmGB09VQ+h9bguZg
slPaA2O4y6jPGGXswy4wnMafMbP7Nz/LSRTpSbDmt+G1552pxxYLYs/A8krEKNqQirgcqt05P9Wx
krMaIsJeod39vBAXgWKRxcKkByby0J5ginaExqkErbwiw9oHM+Xy5tAkg1OwQGn05ZUhEfIfu8Rc
RNFxhg2Q1ESlvfRujmLKxNCvUU9co3NvPpSPEymGKxbxKrGxZgq9+Fg65xGS+sLKUitq82Ra17/w
6Y0WIBxhLdO7YHzunQeBce9RQIjrU4RKUwBCJs4q5QdaxmNs7XAGe/s4tHOVuw0VbsklwjZ6w6U9
NsrX72vAPBQVzDH+nHEVzI1MrMhVkWHYHEOC4v6zbNpsNNKXHEzBseCl6nXxKlMuicz3SUvYbF7M
NRxXBiyLwM2scLWBUQMDHgRBEw7aTcZSdvOWy+CwrVDgvU3TjNi4vFHEuH51aY1B0I0AC37f9E82
XgbMLmGUFO54bs9MftwcIfoeTM2D40JDAysRvTmQZHHETv5BriEgubyG0WtXRxCVZVg5Z212ia3o
akbMYjsz5FCEGuE6wpFdy7cm6g8QALTOf1wW5EBvH/NGF4UEZx926iS41OWs3w2eJBC67XTczTwo
Br2rk11gixEXufdgeHB0IHuOgx6ekPIXz3u7TrLrQ+dXO8tLzYsrMyE41oJ/BLdmJNTYY0QE3XRH
f3uk8sNrHwaoP601d4qDoiLiMWd+DsFbWlPWfAd/hmLK48FSztN5Zz9FZ0CTzJIjvjVsJOuQ9Ucm
FBUXZ8wD7Qv/dQk3Us+N4ibANGKyCsvgdP8ImBuQnPqPxZUppDWEem78NoN4kjTr73WpP3G3Lqbc
O6IltA8zQ5zTyuWcAhQFWL9w384vdxI9TBHyEUZGvzK3bWpjtokWPWe/y17GtNacK5k705vfx7DZ
vfT5oKagpXLBefZu9JAvWlQ2FI/IChgyMwRJGakpARZEtixKgFDhslp5YpQX2jO8tWCdv3ERA4sP
yTWyyddsQUtSYVIMWWkfVFpPo8wHby8mIdk808ICzgVsIjCfHkYAL4iJeoWBKt6l5qAXPl/yydkz
WBXNuCA8AnLduAjrifKGdSmcEKaj1P3DeT8vmAj9vYeL4az3wTLR1fdU4qOEbJvex+nvEfqTeVH2
jDzeguffNy0TjP0fqoNyYg4GVdsJkuvGoOKy61rEbPnVmzlEzmZbGGrIo8//Ho4ptqQz1dgAKPU7
Pf8cmAUqWSmeOQ1jn36AoUI3GqClg2Yq1xlgMJrgfyrn2+JQ+wGtYW1sh5u9yGYHty2iOOLZj9rE
+zLjiCXpE0z3zYCWMhwyyuDZ2irxekbNbOQMGZ+rbTJPz+bAcqmrZDOyLu11tW72eE1D9tEhyBmX
181MzBq3e1elbjoRRcpedmOxKpzGZovjI/iPE0+oRu/CrMQAqqxxwSLBKf9jeIcwAWNGujXxtNxA
JYLmpYUamg86Pug/Gehf4x26g+Nrp5KoGHARtHN0PzzDe4sR0PIRgl2H3yFuOnlhL3P2rzNxy7cP
/EMh91TXYv8yeti2mHheFExtGujxVpCdD71CbIn+VYktfgfJXm1k9921RCE8gMtllrQvGBT+XW+c
aHqYdVWOMGIDTDTUyEobeGCcN3cY42RC/cLgLTbs1sq2+4yp92/jq4d7ZR2d0hbydKDcmStt43xB
R5pSu7PkWnIxrULdYp9mZIwvK1Ip75Iva3ZeyL02I4bd5g7jBG6MZtQF4+Of/1jAKHxRnRsEcCvA
gs36xyk3oRxXUrd/uYJMIJicElqW0U9s2EjUrF2ZecIhCI7PHWM5c5FYXzFP7fbYNrcuutco/3N+
E5dYWfgRNrJQNW6/TyEMFxCHUnZ75u4umJppD301mbs2mGThsnJv+Z0wY4PhutCjDcdVKtaV1Uzv
XnK8Q7uGZEHbilDTYcCJw8bISFEFmrqzUCbK+7G4P+2SVk92vv7QqFvI38yfzsiwpRzdaOVo6OHE
nVOViK40tRhC4TPWZh4lCy8bGb9ZDSJjhP2Peb59VrDzSi9s1sqdiAdQMyIsShzGedg54K4SKP8S
2N1vcQmVUUvzLz6qv/hs802CAyDy/tV9BnNbbqgytOe4/7XyfPoeuYhKNCxsGXrQQ6qMjknPBKwG
3QFpEPPi4/D047Sj+LwckChdy2VmIgi4kz3W4Y9SoUSsGrzP90LlThDQRxdq7lIHEAD3SIyByxUd
aReC0UaFbMy+cPdRATlHvusFp++tye/b1jBPKqmhwI9EZwbA2+GRSnb1k3OOwzCEyNCdrG4raqhL
G89daAJnAPhdSqHCAyrVm95DJS/Xna7ZvSFjQ8iEZJe0HN6K/L3c6XeBeNrEjLSj1pjKh6doZzSg
5gDUTBEvgPhebY8qMgJoclGGGleBCThMpVSgIdvBN2E8fN5pfhn2cEylwsIVmfirwUr1zoq9A/yj
LCegniuSkVGqGHv4m5z7hPFyTDGzvfLP4O0hIIQd+TcfFkoob0dBpcJvTCrIRhXmqXr9QrOnDZex
3Ubt1T9tBtXyHzF0t4N3yFOn3Fr+UtuevV1b/EFOWBzhL+Q+6bIYlFoLFK/o249TjaED6RVUOaRe
jPfb8bQOsB+H1/kTUypHaA7jDChKzrEAxzj8zZA/Nz6zKRUXMZk8LzxbC/DREWAETfnPSM3WE5OT
jE9WcpTgB3EzpzAdNYu5KSe3GvmbUFaeiv1UhNPHFqQIo1Tl/ZiCpUDDXE6t0QZStsI8dvn2fS5+
igDeNkHHVJ2VnCfT3hJ8y4Dt1DBBVy75i9+apE00Sk4LNZNZznFXlQxkAT9zpgjmS808sdCmeC50
o0Z7sIE0Qt+q+IfdCVOn+2bVpcDonzBBXSlLeKXu4i8pDapg+sZe3ugNoDjtOYNRChEKDUf4FrBY
1FkMO1ERPLAdJkuW9ZgGlD9f3UFP9LbbrmLjvbponBBlPkqnZpKGSAkCCWoTegEGYwigmAahHFHT
J8CeAKx09sSWr4C5ZuE8MiWNwWLqox7B6ecDsYp0gj8eEIYEU7CAG1yMG7yg1Gw/LOxy8JNRl1S5
6kKR3KWQ1pQgCNwiYxntbSbFULgL+mmuwb9Aor7YZ/avscCJDv+GZQyblW3z+f9vU4PyqlIYmJn9
I2JBjSZaFvSGBTbl9x0vigQNB1y6BooUDeJ7yiOSG2DNP4uH2tjvZ5TnN2ezad2UvQERaWPKcVWq
Uwlx3Qbcgvve/VgJ1tgpHbDCkBTsUsw5I/6x7qGOe0+zaGR2gZZT8hiMQEtQTFbsN4pf+VX6dpX9
iuMrTMjJu2PQVuvRCrYaR5gm4vW/24rHw3jex4Ds+J3BFe9Syqo/n8BMR8N1eBBf03A/9qE1qW3K
ZAGwzgdHJrljlsuXigUKmfFyDivCdF5Ya2OOdfKoAbymbdYNJgfvJ5X/aHFWc30vh//VFsw8n965
UsnL3ghqt8N03w0xzDL6yocb/eDoIS5tz/FWG84yStqfdTUfJEte0qkSH8tK/Ujs7OeXxzKCt3E3
KRVy994Yv1jmOKRZh+CRyuBJoPvQcQcPY+8tR24ebDnfh7S2GK5tRx0b9BeOxbBiTDRgbqN6aVgq
RY8muX3aMhkx1wXVqOX3Ntug7YOM8e+VbXFWrOMvDiXyhU4KFJknTbSBh1T6yD5wov3DTKcJm/TU
Tc9BnZiH3GTnRs+f4HJmDwB3jXxSRO51ZLgBFRht0r0Ra4hNazzfBPax51llbfEWwPkqN12Xq0MH
4nkwQe/+qnQHZhglobNi1nuVEb4EtSExGgzPX4qsN3sPsOoVS09Y+ZPo6jV+wPiocdwlXEKBO546
wsvEDCAdkNSpLYGTlD9iLkcq0fsatmaXvS6QPzwp9fKvjezayyeX2Dj3aFXwGpHnqDVzyK3ON6vf
1rsiEuuLzgllOgQNmmS7lk3HBc15CGCbtKfsKHILbaxzJlw2n9SMJUTpjMYXOh16YRRWBqtkeKUb
RSdemHnPiI/o0o50dEhWyzXG4xA1gN7tfQCG/JoAxIW01H0w5CeKE+UJebkZF66zddbP5zNlLP6F
CeyeZeLQESilJ8YAgdkWks+XWXycmveggW/xwrCSbg5rG5Z45Trh9w9fdlpySUO6BLqbB4eoZaBE
UfneOHADINOUGYOAdjTE3lI5PBGGI13n0h9TCiwfy4fsgntWuQAjLbaxPCDXpmkOnlbEnVp12hbN
/yW8mtgdyfchcL+7oMLdLcIP6SbxMAG4Y+v+gyAq4hM8Hu6gggo7EzCYZL7trN6H1yH5mVViBNJ8
21EK/vMzokQMvUB33cJa4lRCc7xqMqj3tKLFahTBy285iX2+TxwuF+sZBwezUvj4bR3yYEaPSQjD
ddSXFVPhRWLr2qxv7IEqEU/TeXrhgHKOjdqovn77tmk3xiudaUrzS9HbccEWRgNnP3kyZhFwTHb3
GagaxWo2T867aephtrzMsM3mpH9FR43SZ8f5QqYCnIPenVQgdi5oPeF1/LZQqu5L4UF/Eb397Hlz
aHqRiAo6ddpl0my5HYil/inMafdXw90A5VxsqsQ3vmsFyA5EBTrPuYjYpRQd/98pOoHQ/lEWKWgh
AGsUhag1BcVRNk613V4CxD2DV+nQRBO7R3n0dltgTcHuM+7CQWbT3WymsLvZBZmn0VORrypJ62xB
eVE8G5IosHrWx5hgIH95QXfdD8SxwxSb7E1Occ5SZTby4ZWOZNTgYrBWI/OFRrMkESzJBGYQND1S
5DB/4n3fqfzkrqIHyk3IVnS6XW2Bspd3BQcL+qhuwDmeUFjSZeRYBAJMCAyfgKJu+FXCIH8Z4Dau
HFYygFLBsq4jVsqlFvTWGloEGhPGG2i0xnNrDLmV4mJyH3t6RwBrt6bdIentGrKhbArfvWVlgk9w
Y/hNBzL8h0zgbGDtUgpFiCCio4j8d7L/pq/o6zEkxCaIJgBmHJUe7Beo3/WyrsDxzQoGodlZP/8Y
4GV2Qw+VMeb4N26CKW2OYSsDKGJfIZmO4U/xcGzmzqer+u635sxpvY6MnsplR3wGVDUWCYq4+d3E
9IuCHquDRFmNX6EqAkmPp5Qd2sYAsmnclRa9cZ0hk+JOfU6ZjuLEnNxujnbqDG2gbkJIYqdL9e1l
fYq7Cozyaf4t4Nrvx39dTFBqf7ggBMdofwhPcdCkiyKXp+EZjxKyCebzDIY7yxnNJkcbXEho4gqS
o9uDR1ajPXUurwlBUkYKVXJN1zwn3lsTZ69Ty1Cvxr3GANXvY77CqdliHRpHVsInan+p7tEBH2se
rEFudpTW7UN5ZCQzRoOUKZU6vCcKM2Xhv1Hr4j9hIjGo548jLIG7F7esRCWuExmERU8M09qaZ/b4
D3oFGYht+KhzWG+gIra1OB4tqpOWf+b4Vf5HQG08pQ5bMIfZRb3x8xcquoGX4nh+o62k41tASkXb
o3YLjkkuAdnb4LLnwbzfl+dzLzg32hiuBR3z9ANrT7HiX1vo1yUVdH3De+JHrYe3ATb5MHgzCWNF
ddnN9gTZBXI/7z2dwGWp5WKOhPNLH8EvigpO8Y+DUTImirCz5WoqdQbbFQd4jzNORW+dwTvrUIVp
TIzpFEf5xcg6fn3eBhQUEMnvcZy5DyqEfyl0qOf6BjWKM0RcMUlMvoQnZ5yxrhPLbq7SLtWc6PKG
wojSydF6xiWiSsHZBRYwpNKo7bRFZsSkKePc27B9UQBAb/zkNHslLT/do+qVeCCwLnqqhD+P84f9
/2662gH1q3CLlhE9UNWBN0glvRnk47vN51Dsh9rFpkHk9CBvI3y9jfvVRncFYsnMZYJbyM1ND53Y
9PDJACfsubyrxUj0NalRwDcsnVHXeI1HBKNtKkjsPrJOvofQIJ5hJj+KxMl2Xu1nwHMlXyB9EJN9
OBJpBSwML7h3Se/r6jeFham2b8AIIIlryqAN42dqZhyvA9h+FTNMsU+se8spnYopqdFgGYRrhvNs
JAHXT0sjgvyFFqLZtMmPr6wn9qVvA5n262tn/Qm5aWFiQsCKLb6L+qaJ3DBXtUDLX7UcGpSPP9nw
hdPaNsJ9z5majfyREb2+nKJtjzPfyYcmWVWGE7KboTmYblRd7O3nYVmz+HQ32iOGAKtaYgm7gJw3
Q3j3l1rgWJh+jbBWK2U0fNnVJ1AhcASec/2nX94QOg1xGDq5UgNn0mSHHS/5oZ3T4LSUWowObLUK
vjtso8/Vx07BX1P5o3F5YP8hf/i9/vDhEKMLPlEfW8cplzCg+/pnJrH1TI2Bqt7A1DV3O9Ixiw06
Zm4uKd0wsOYLEEGmb4m5fa8CGrpM4L2OuQrKeyajyg35zoM9p++HuDSzWbTeyyWrglJC+0KnwYlY
k0v3HQbmfgqDqRPa/pZYgOVvAg1ka/r7r8XENb/hiqyc3P8Rs/Xi/GkEFG9lrvirDfhJUKjgLJCJ
fPqGp/W2TAx/+AjfGQcDsNLLWL9wki3+INQugkNfHnr75fc2ro0WIyF8d4OmJ1tQMbIMY8cO85QL
RKYR1otCS6RvuncTl101ix2pHHn1waW5Xfu2TSjXZH6KbXvbraTv2+u/v6GSGth8NLzBFyN7e8fB
1fxXhe3F4epAQpVLsxX+pE8CcESp1GEEzDbGZoFpN+NPx91Ssj013z+kWwU8to2gq/ltUEP+gz8r
0sX2a/6eMrjqm4BCTllnRW4XS9tlNWNfYIqNw7BxeAnMLM31Aw56IJ370uk5990yo/7/ydfqsN/o
l0OE/iJy3SCeYevYi3xTQXaODD2qIC8Mlx3Kd5OpH3O6hOmvYdI3UDkCiEzdzAhM/7khQmLsDzbB
8uC0ZtHS5ZKyECWMM9/kVbc/HIoBg39cWzNYymgfROpHfV8FYfow3bYl5vkyMxSq1vMxLbd7Ygar
fKZNbDOousZ23WXE+OXuZuyzk8EWQg9t95df+t6Upl35k3zPx0WF4Yy8bhRggzxzpk4i4mt1FLjW
ro8by4xYtEWpTIdAUzvzG1wX5RUJub6yuswXOkbvBEZ+ZbSOT3OQaiIYtXdFYj/mjV+ekeo3EzxB
mZ/y9BjwPWm/GJUY7DkbgOI5nqOZCIabNqcmmHf8QeRF/f8Qy4SbwUL1gTFF0p5qF8KgtZXmmrPR
cr3epgtodYkk7ZIJF/vy9BpeVoQCbbouLoOysz1z+yJuhbDbOEcsbbHNxqgJ5u7XVqeAoYZNq80/
RM17W6rqymEYMVLVJMtKelTKRvS15XZkm42v5sJQA+PZ12zQkpqPofFvHT1xuJ1EN6Mr6BF9ZMMe
Zx+XvkU40g+Gpwgkp4nDCUBfRO/kSOmqxcEzzNFz/tTyHFvGQ7KN+duZ8pK9HwlHVaQdH3z0wFIW
ZsW8F89UGDn4j/rKQJ/tx6UvfPLHMAxPw4/0v65vXtsOPebSzWVrzLZbPI2D+wgO7FyqieR/32DJ
o/XsGmgmMGNA5XZ5a2HwwI1FMGpoIBJHs3bL0jquBs1vQK4q3G3QeYQh4v6b7J3TYAEKzNxYEcWw
X4aNxHHfD3jv8ON9yI977t4bzphkwEZgnShmwXbNA5XNhps+SCFLB4fP0YS7bNaQ9kYT6PkzFfjO
a/giiCWHKvMFOUyFDHxSFcaAhIK/MflMXQiWvuCfBE7zGEaSz6i+mDWzE2mmijka0kvR4Kt+jakm
xCsYo7Cx4smccMFqSYrOTJiyx53A4JUq5ofQZzG/LXtIEMTpT/IESTd6TSJ6RW65STQL5WLVGjdU
90NrBA4G74vgRCObpDcz4//L7uxk7x2bKAwyhjZ6MbO1cE0m4nyAxpFrNZjN4bndq7/hQ8xVKQzE
C4qPGZEcp8S938TMHswyIqNBz/5656H/hx1klxaQKZfzA62227VS0LWhuBBAcLxhGMawi4rqn+xq
QCwymFYMedVFA5OTvchXnx4WtUOKD3ElX+JHQCnjk9GkWyzwOC3ddQ/GvG1y70/bGnsQXWXSFv4H
JtzN8r/wJRIU0CzjH7ti8A4OSFU2+LqqHfUTT1BoDq/+fTXAjLkPyXxN5g/rccAA5gmzQ9hs45xX
yBWoXdjz+i9MXYvkIaHxYhvrtxjbC+gdiqCeC3PQ4s1+X8ePTP2Bj4/yfS8hU6zvK6C/nS7bUQy4
PW80drp0Sf3LyvoHNDZKpsZVU/GavTEkwh/PR5cpnAaPN+mGPNYVsK4xQj7dNeJtFns/wKMmamXG
YSmXvCOVqNJ4yS6l8YPvTfcOIMb4Y8wEfiTddPMIwYnAGA6/FUjRtuIvWOBu3BHuyw1yAioS+1AY
bmrdIsgBPbE3W2eiK4xPLV5gNfKOVsRqdHFGF9sy+guqdIpyTsiPk1o1R0XYojNHLe7BJQIaaBv9
Q4eDt1x8OXp+TNvbCS65iKtGNxc6y/viP412ZEP/GclcaavyNYHBRg94xujPT6dfwLp6Q9Ub96bl
hkIhgBqN+B48kfHIPHfE+jYWaujY55YlN0dVDRjvAsGLJwMkmFJ2ieRDx4xsOoMlq/iz3dkcJrBu
zkoDocQgKgExv7LfyPW2YZSntWY84FgGFh5Izm3Rccl5Qbqcxva60xcjJs+KaqDow4xCb0+DQWDr
wnhwWBrutbAfqPmweUXxVTSEaPxKC/EV3vr9n9Q4G+SnwBDU0Gnk2kaKpyFCD6LS5Ddw83lAcrDI
+uMH1X6srmMUHSCluQQDkNIRFB+2j8MPYObyPKpN+GdSfukMf0IXbsIguP9FLpWEfuGMuv7ML0NV
azvQpMlxjsnIberCTaM+pdAnKKXgX4AdZDt355CTB+LKnj9U49mo/aaXcG4Yehfz1xfrKalwp9gK
cQLMZQexnQoS1ugf68XtoWCgxOUyN4R60OVzJNAfgFeZWPJB7dt4Z8VkO3fnK2Zrt2t4g2f/uGPd
GCtsrkbDIDugd++vdWvo8bsTfLCErmGHtWrb0K80DCdtQJhteAMRs781JqkbSCBkmX1ND0hl36NL
UEr4znjVm59Ll8kB4YiicnWsOsT3tNr/FR5INnJpZmR40xiTnNwZXQJVlTgma8SD0nufrzGewfPH
y/nGJmwYbXxGoxVPsdCLXewmajDBkPvnvk9XH1+CVQe6krzRdRBNyEdbM04mmF1ZJCAPoc9RoxWY
BAz4dOolHqGwFnF0id5LWCQh7rx0cQA7vHsA/wL5Wj+KM94xrwh6Q7QkXiue9zurjHc67EENdH0p
dVhT4x6Mi0oOf5B/EIqQu07tk+kerIQ2nk8YIymLCFBGI56DEtGt08axP5m7BM2yOb2eRl6/JRMi
waFv4jrVUcGeCkB7PbbIJtWP0JAxaVF8q2yF0QZUlGJaUQ5HmJugDwGwL1dMUBHJXfjEP5C59AIK
xZyF4feqImGefgXcDOoPHglOfvI+Vl984KrCVyLrLINp8WUKJFcti1gZLit/zTBCUVihQHnvfDlM
HVxMSSA/66nNsoi3defQRhsCBsuWxDppbI82k1kRPZajj1vGmfCeNoe2bqlRAqSq7tVleJDYtdBa
QtsOguxIR/45kUe9bfkVQHqBB6DBe1y9UbhDZbucQUOodo7IBcDgny+PYcZj5MKuajk62UgvM0EE
D7WrljHMCpRP98MDHI3wDFGiw/IaoJSr+dXNsDpG7S4YBljxXoYxj85VNi+14AcBIP78kqgHZ6gC
mvJlVPAsQUX6mG0Y68b3j/i/XFTnK3gsBmFznlMVlKYKJnfdL6kntuZhqXZfgeVJArxlhb0jZNZq
1pdBtw9gaD1LBxy+3lCECiYYTtTujbsfS6ETNebPoAjqs8Ki37TvEERonqApm4QcqmqbCSOULFRx
5qKY/P2pKhTmyXrO+WircOQtyllelxbBno17LTEveRzvLbQpEI3lYHYnDgmv/LYgP3gs+B0e0QfI
BsUsJXuE6viH396aWS3iZmV/AqGbChOgPlytsFuxpuRPALIe/xL84J9rhqTMUJewFl/TRQl9Ugxn
r3WBUT2nuVLQlBZSzrYN/VSJfDnjMyOZ76GCDE6weF7Unt8r9U1KEBuaUfyqMOLBU9F6iGzxr4Wl
QlU/Bw3xOebqQfztQEgsxz3LrZGSMlHEsxw67d2NHkvGAxjVMBvI5be2wbhqkSz389a48tKIndA5
DxrYiRDluMRhn52xOydk4m2hYebujxDSsTAQGl3JevZ783Jo8QNsC30X34ckPdW5U7yDm0baHTDG
LewWRlsj4Gr/YdzdOgPXxYZWbXsYjVx5knq7whtcQ2x902np3b8uqtb1tbB+DaAN7yPr2++WU6c8
tGAU0PkHnDSjcdin23fuE85uCNUXrv6tLXRsJbAKJ7YJXCmdsmCRx+rVIvsdPzGaDN3XDV6s5LrH
UafwL1do3tY+OAO8DM1zxW4MpZMH4gw8smSQoLHMORmLGY3R6K/AhwMVo3hDVOj5+8oF1GB8LxrO
8MqAQIpLacaHXWltYpjMtXnzh18L1cAHsRMwQG+6zlcUZKVP4bVFwBQMrEPejKsSGuoYHeXt4yF0
JuA2je7md1JeCeDqdEk8dR94TZ9DTpenCaHNqLgEuJzT+j7USTCUdDQ8hMhdLqkF/Y+8dpSyuk05
uO4QykLqa2FUkJrFfmE3U3tdGVtT4mHttMaARgwM83Q1Mlp9+OkhImR9loEmy8fVqGg6bY2RXi2a
r//+us8PfGzYLEa9jmnYGvH9I29H5EwPaAOAsgSk6h+iK9HilOdPV/pdHEAHOl+ZfE1Ktws5QTF0
ZeR+QAJ3V+0jvSOoE+7GLG4a05fQlgNGbleO8AsrR2q1Gz/tc4JsiRaaZdjZ6ggkMtQnPz9PnHhk
kculcpGiklVCdRHL+8dPPBh4gLTGYGCnI9gveg+2mRwACaWMt/7ZlChpRfEbx6vH225CNrwVemda
OI6zH74VRLNAd7gDfSjys8KYNeVYokiSHG06Bw33gh2bg1nr+HoiRt9ZhZx7+OKXUCvY5ggDG/Ki
IybbPwvyAug6cDH5xEwWQjzuByZuEC0Av8FEMU57HDQ2J/mK8ff0xdHScpnrcC4z/hkx25/yxhj8
oqCGMDW0335WMm1WgfUUCoq/IDGbHsK5XHIMT3v2wEZawCB2XsGsl+f89On4nCNGHHQbc79jsv+3
UolFMU75/QgdM4WMqlZW3y0POJcnxaEf0luYy+gSU63KkEsNPs97U77FuSoDdhgckUomjoD3TOx1
8B/cokFNoWI0DLXF/lLMf0b1MaZvhomMTwDiiTCi4v1vjo5R1+Xfa3DUY9q3LKc8aEtERzyJMjU8
JfCgGCmuYQFEYCCYwbVXt3kkHIdSMfcenPBf1P5z2IHBwKi2bQin7yCenLLNc/NzUTMugnJxqFIj
26IhmUYwokNAZN6b2R8zUn1hoVnLgUmd8PVL7/kO7tgAs62MsjnOKL/9hXqpOd3jv4Q0rvc1iMn/
ixEf8ixwlhnJfkSsE/C2UhhUnFKjMdcKVyZKiFr+7hyC+LQKfYb3A+CSCbU5cZ8px1pslcOQ8KZK
aRa6EJnYsqdt5/33wHehmLYB0bkSiEywE6aAOu0h7hGRaWjU9W2r747YicBtlvWQeMQ99u6PefkR
uM67cIGHazaLloiurH9I58vRT/aXS8xxIJcZe/XwvTiUFLYG45A5OfejxZpt+Vdl/4lS4i3d+0AE
iGe5FZiCPBW0ogDBJ2ZR51YbOqHZYnFzUykKoSRQdzUSehi+UMroU1Iv4mcbrVq+xkOnKqAIRIG5
DJFuLqxkKEXsXWO0ylBwtwAzjZe1KdFNcJuQbEM41FaKXWdlt/FW0AzI3OrBg6StQlmgdGCP9sV5
C48C5o2rPs8orq8HIG9OZhjSV5l5K0hO2gYJA0OMTAlzCfsQGNcRhg6NBODoaWDveMcoCB40gg7K
vBORfeKf3yGjWrNkjIf6imVLoQxf/rbkPNNxuwbFQm35RhrFzt1LpwhOOCGnuSzqS6hva4rofzuK
sN65WPAsxBSzO1jIlKnpAdTU9owwct4KCoJbAVYAMH2oxrEcrTi+uTqsp58Ih4H2MWmJqtTilQt2
g8RUkUDDt9fVlsh3foqKmnI7sAft3INYY8LB3NSEmfTlt86KvI6AVQNEQKv+REsOVCn9FPCXIcpL
wW9xRGl3ZR8/+JxZYG6VeMG2ullU1GDF2XIu1nYrBJjb3t5gC5m/7sz31hqy6UopcnkSJQ01b0aR
zTHP3RClo+MBQPqZ2m/ba02msy1oOyfGv/8Cd0nnPjLuS1xch96yRzuLypD+2FaoUmrgSUY9CkoL
8uu337bKCmqFw40MEvG5GS4MEHN/wgR2WIigqxIib9NIAp0rBKV3Gh3+XkeoeUk0Ry+S8W17eMRX
YkcXqFIeF4AakSOaF89NaSQZgC40zm9j+vXduh4QFDdmUXJ8f0Fkth25pGTFaZbPCdzLoV8qsvDL
5H0p7TH1me+3K+GnXM+nPDC3CMoxACgwLRMoIFhNZ5JA607G+Giuz3U1Y5wXsEyHH0jO2NYDheky
HputST9sTWrofQz/IDeAHB7UHeT/mloIIYbMngQ+q7wGQ/4W0E+y2RQmc+pdPtsx3fSQRiixlIN1
Ct+zt4R5MCH5+K7rOPeWeE4jRldUNs+xTkkJYiyAoNboHK/4Kr0EYtaZ8gTiVAHzA9XcLa4RpXag
B6dyO8svN5TRXDgIFq32pKzsYWy+LoPYyC/ES4GAkx7ZQ/MjBn3ZpcfARgAM6YsIbA1WdXlgoCFI
PaIM5hTHJ5a5Vp96BakqopuYGctgWsBRE0XtvSBy34FRA6YGr5UCxtYf5h3obEZoioA51PgGCrLi
7mwfzJkYWpjJpacukoqHXKusmmzLyGD2pHs2fG6U+QkO169hvu7jQKVp8ULrZEWXhERqIewBPDtd
gTPb2gdhgkMLosDM49AYTDXihHobLTv3EjzDC6BOc5i9rC1JvIyD2kbiwG9SK7Z+2/Xmfckv5pZ7
f2PWTGEey5RHrA/iATJcjs3t96LvZ5UBamO2Gr4BnZQaKSBwjwZHrE+IPXWbiDAe8Po7vXJsD/5h
a8ArvujsbLOvg1K9cjOAY8FYX/wOfDtvBRI9Yknmq89cXLJiDHcmtq9kgUKbJWRpCC7EJV73XZNJ
x+A4pBHbeyxuhbvjyjD7S0j5wJpxP/v706XyzTFKNRrYMDXgYtTnF5NnG30eQxGGM7/Vrc+PwjH3
C5wVAKRDHshGPAp+gfBDWdpfPRObbma2xYLqhP/c38Pk3x+5WyZ3M+76Yv4y7W1vo5Z8xxxAHqWq
5FSKjctZN3qJdRmNgWvZYNk3zqHzA9M1sPHnnJLB/sQkgT2BnrQ1Y9gKo22pmEyDWBm4Lymx3yJU
TbxShKQ4nHmJH/bmALJv2T8T88p7lNk2khHdRhxxxMEE+ixhN7UMBYSg1NYcMKUbsZlUTm3s9b0q
szdQYXA2V4Pdf1quyRtfSpwjLNqWaRuKjJJO5T6iGrECcplSAav22tGNf6YooUP+EijY5eKBPzyQ
EY2cc4W4WjRgESOIu8KDGtjYQ06xBMBDsYV0zM8M7BMkOE1nnO/nvz70tDi1qM45MXSIJpNvD4DN
iRA1Ii0FJ3TC6AutoziUx5i2kg6Ieh/VVOM8Hy5UhTT6oLi+mc1t0f9si5GVFPNSgbJ12Lmh9rEJ
bm5Sq6FNVJmX/O5FlxbZw+RvZxyixoim/B7q5a7FcOX1pz7kc2S1G7+9TpH+eInbus4GuGug/7Ae
KmKHxIF0mjc2rIGY3UrvRdxriGkYnA1mivzx63rvxn3fvNdk2CeeB3WSo8h7j8RNu0dIBy/7cw8o
TooKrPK2penDP4qdQFVH9yDggPjVJqsQ3Ghan6HAq63kfyyd2bKq2hJEv8gIGxR9pW8FERV5McQW
se9Qv/6MWvvEiXt3t1SEOWtWZWVmEV/aBGoanBB+NGhd40HJb9pXY0LdcjG+jL1qgGEzTxyVDj8Z
tLbLYe0CZ8xxfpiV6J5JyvSLMRlTNt8KlGl8GyZhUaIa1/DJNoQx/LT2TQYwg0rBeIL/atVGbzVb
ECQ5DtAkXsWKonsVxD3eMdWIM0mOCU5FKVF4r+2YgsqeHJxluyTpI+UeQd8/Q0xcoCrdihqMxDCo
rfcvlC+M6mUR1bcQRBdYWbmD+C+e+iN7c34HT9iYhClo63zqD7Shl9wZNPJwy5/V8ZB2wPuxGClO
e3lu0gojdkoDIY9XMmU+pt+OBZvQ3S8hwP8ijVcku1oN4kDw4R2b7tsMHgMtmF/lOMS5ckpkNPd+
k9ELCfy7jOlQ8M6vjN0iSZG4/9ZXj0VInL1zuH0D0hTOHzrJ16FHLeoRmHUOtrO9vhR4ZKFZ0wXp
Db/+C6GUsW01NNWtpBnI1OUxHWP6+6vV88qcPZXlpf0YgbyRDhHql+FHoGdIjpwOM06LwCTtITyR
RvHMoq1CWXhaPQbgVoqQCei/HYbS4v1Gm8+OTpH5hDhbpaxz5NJZj+NGzhWzTq8JCm+rd+Q8WJ5i
xar6Dv8yXA77PhUsSZkxVl38i1TMozj1aK8yt/wCY4BYqS97Du02DvVOmCTHCtM9+FOaHQdvEwH3
EKbEwj8TnT/2EFh8EQ3y2ZBu+eTIDZq06affk8VbW0ovR9XjRL3Q9zoXnN4KEhTW2Skd0ojEsYox
CqBYkrmTmzkUPIQ7slNowI+U3pPDkhO6BFGT9G07uFivNttG5ejT0JIMDsKA+NwshU7r0+zuw3Nj
2LbaJOXP7D3drU8IgOiVvGg4qMbw1yOHjXE+VbRJdwJiwmlEP/Old7YN7233MP09G0Xpf6DIXE+6
VTNm8w3Bv6W5u5HtdqED3JgZ2G1r+4Y5h/+hK90EgvDJuMLXCU4M0zNfA5KvC93lW3we7rEsbTGg
23ico+YHNwhe00zPA2O1SBNOMS3a0Q6CZIuz5Qcm/Ae7nT5svCMsKbuVyO3Whs8QBo6/lI0fPLLZ
k1b+wOSRaNXkIFYaKBowVXXrGO8X0qj9SB8f0G2RSpBQ0+qgxBpXfW0MP2bI4dvO5m9M1NG5W49f
/IbKH8ssxIV7/gZYBzX01sv6qRq9nT25kFZ94Phq8Lm43PAJSY68Wt4WMdEcydUOGzlaUPXdYf/S
D+RWQHj569zgvqHTf5SAonXhPbbsE9j4SZ9Q8EFVmJWEG53wv60YoCgcqYffvNnjA/Xv/WjiwS3R
hug9Jxo7mE7Y465OdOtxmg7p8Ox0ndOZVKdh65MnbHP4zYN4fLJIXgJqQ2k+P9JSbA7uHnPSnpOr
XaGue+rLN+sAclJ0ZrVqc60k7przyelmYHGHt98SXZ6sxzJiuHrBsUiBiiaPEDfbBTGTPHV9+5gx
Xe6MKTLAzrfS6/HX9XZrUwqHaEse1dGHY+beS4Yw8p72ZE8PanHSHIAlUdIOJ2dIwDCRnOG83dHn
gNFPWmGEqxFLo9QDyMtcg4Dq3I7+jzYgZ8RcPA2VbOh5UJuE/I2JILU+N5OTR98eJ6PfwXy1TEr+
CagqhXzPfvf0J7jVUZUTRTAqGtbuVh/+tsICgPz0ycXomCqdI8PZtkkkoBbxlT3vPTUnuvPwQdmo
9R1KsT/6nLd3+LKVxbvtK+Yl/piJS+UQb3lCj2g85jJoLOCNwS065p8uo+mPH7fkF74QNhbtvYVv
2AzL+BI6Oj9vO5RSHnY5pPrkw2AOwO/IUgwRWDCdwGFKI106jjgCR6kpGhNZh0tyoxLExOOyxsfQ
b52DN57E2IPQDsMOcNt0IHhfk4/NVG/ABm7JpbhhtqALl/2+ATe5wLt/Us3ziNq4amqQBBUiDfDe
SPoZDZ+Pz7LTEgYMXRr+CBhDAsRDqVe4SaBi+DBDuQK5hwil3dHriDf6HUxXsIoHuiJBh35rXgVg
jggY5Rim4wMtxAsbas3Lq0dkUCC8qCxEOM3aL188STrtAiNyCmgKwRgs78aZe/WAS5wtZ47v6ON/
YdPZUdevwab1luuH2SHO+7jtJFiGDunkjCsNnp1AF7wFpPqu5jWDJ+nBWN/6DaT0VhuoIoYOnD+N
pifdMgU5qpDrnJ7cCW7Kw5mq5Ii3L3/bcmFw5R6Q/YDx6XvbIPNrWWciJ9sbB0Ht7b6SY0z9s7ND
xkt8wyLviQisOHe0PKyWMiNQse/CB++iqe+d4t7FfN39fiN7nJ0PcMXNrluT/WB6aCTlN8DdQqiq
26Ne9vkmi+dQObvSLHBG8ArHtGsHc2B2BVqdvhuk29F4C6oFk/M1G58vnNGNc7IliMRbWkHKa1hF
8EkXiisDtCZwA/fe3uz1wsvTv1f2FWpGcYdN1mXJ0g30KzrRfWusFE3A2wlh9IMWaEEI+ZLB60rR
YIDiHpeR7fgX6kv1+6/FQXGwNN/2U989dRHOXxPC1paTCkSL2VKKNkbuAjYPHcgcTD3eC/xgEJzE
+gOiIpUWKQqMfwZoERa3U0jyN+cvHybBbfrSlqLmu5klXMCbu6u1K/QIpyTFJJadqNKUG9OoAfag
DM1P8V8NQxnrUdjh6CAF6oP/wayhIkH7H3qoE5iDHdCftjCPILJ+DQ4ujvhq5Q2fpCbgeE2kCtZ5
4kw8qhnx+xpygnvjPWEX4wCKxiF8PNB5ghUpdQ/YpAfsB3ZzBlZ7wIyA449ZK9G+NAax8DiNHFl9
CG3WGb2a2ugyG225kgvIADth7WzPIx6sA20dxn7+xUYF23Itm05HsKyIdEQICK0ImkLfp64iABLm
bRoNI+wABeV+1qMR890kUbg5yFBFwARw44iBhXgFwXzAimpvoPXLjWmf6oRYAOjKRWKBJV1YjEO0
nfRnP8ylYVjOE0kPVp4h3mSGTDxgCJZ7Dn47Rno4aHrNJhuGwQ3IaZhepWHlezUGzLPe64wdw7do
hB3EUSf6Bn3z0NWnmPs8D1RTF14MMV/xMJjnnHWTK1US/T2XuQrMN+quQhHTuT9ns4D0z6B1mnYF
39zvh2/skvb5ffW2LjIaS3+A5qaI2pAoklPA6vXDNwkqjfPeSKBzbjtfPuftqN48aJIo0/YuH05I
gtxv5dgx0VlopXdj+p7TEEE6hYJIpW/OjUCTIpGhGhrZDZDSUOzO6j2gAf2ke5wMHCOrhox0STG2
AwZ38Kh+jrEvdk9hAss8auvnGH2oCCgQOdCSBHAcaNUw9JlEyY9FLnOqDxrW5SeMgN3+fPOttU1y
wS4K3QnmTkySyepRl4upmjbgYzcWFczdOJTaFLkVS20Nk2YCYgzwNHaO9qg3XCsh9H0K4YuGlbg/
cprOPqdVW6iu6tKQ29sXs4cZ2NHoRDRC+KxHbhl+JX0LGBd5sadM1y33jT3z30iWC+6QMOK0qcrt
DZtmmg7AW7VHuB+7KXTKMKN4/xuJ8pxj76zY+KnnnxQ/TSpxAXpPTpTstP2fq4AMFoJTia8dZjYu
+J9tWYgdGNjGUyjwOT8zYgzNAty12gUo9xkAPPvgb4lc3dt5CUmkazW0yj/i342zIumqDAq9P+Uu
liOU5/DK1GG8366woyFFvmouY6Qtax9jPxIdrCR54F0K9Nlifx6cmxFvoLKl7nHliiw6SRj53Unc
vZW6tZ2FYjGKqxx0ZOQhMK5kYjBTdNTii7j4MTmi1X1GdcJDT+jutVTr2HGh2rm38GGyqHfwMHao
kC2aaSs/P4vPeA4hI8tVp6B5BLKNStbNIV6INrU5CkOmDez4Uqn1cSMszWApmohLUrFvQ6GT5yJn
BKi4aYjQ6Kmxs/GDp1RJ8zKJwvTc4o67/ZjbArVuNqMStDfc/mJgvSEtQw21zgy6w0GQlpmp2IYz
/oTjraQC1p9zU/gutbxKeKp8gApwwKhU+tQQ4yHAm7iLSFSFqSEzbtSLbCir2hzxK/ownhmRAhrq
BmrTmolBsDt/NNwe0eGDMOv74dU152B+50kDmVwOHm5nF3PdgdjAsTs7U0oKDZ6aiipLWEiNmkwa
EqcUnwrdGtKryQjfTU1tkafU5gAMvzob+IbfA3xH5B7ulpllpQkuoX+a3Npmd8KhFLWHiMEf/Pc3
IpgcR+gkR5esATyKNphRFiRGQDFXEfu1aD8fQKrIrXySCTxO7MoYIyP10WIxuOalr0GzmJQBS4gZ
rShAUb22cFI3wmqWEcJfNOC6q9c2tF62ZWRqwIhXrAQgq2SyNo4Pl+7MkofXciJEvrVJN0GTCVSw
jS96srkvdNcN3yhmUxwSvgct6fy0mKU1Sd7+5qNah7azUmLWrMv0VtylcHEBY/tqmYwbhgTEXqVR
+R3ecmiaXcNVEA6aIe0YOBucFz1SxkZg8ChZo3wkN/RLTwhO1YT8Y0t1guxsjik3Uo7phUPBRwwv
0dL4rYgb+c75sWXaFz3CfXhdnLz/WRXzE+aMXJT7cy0MQ65OjYWmm/xE/AyOeQaXxKVFwWBVoQ4h
uw2or2uDEuHk4ku1ceHo1f9GUPwYM4PpU8+IZ6egRBBgJx8NGXP02QPrvUm/pMsZtbhH970YqixG
LAB4G3uTWxHKVSI9SkshnX4pf3gzKrwd/9H0aet5oyjyvJO1Eb0/gzOAXj1MjxbDcCoTfyHtQsK3
po9Ejw1TwMZakcd3gucuOeBAszAdvdip/SBou/yhsHIFsz5YrQO9uM+Lj1HDKTafaTfgAGLfTm/F
3xHL6XEgwSTaLpDDk2pnB3bvTstrM2Pf+aBqZTahOxDivGzxaQ0McjSCvjSgZZ6a6uR8t+sLCaLs
5GvKmYQ9J//SbRsMCcCnAViGvgz/R63Nqt9UV4vtafeZjifh4GAQl+E5JaqF4K+V0vPHy+CvdfyS
yVA8IXsVwLuk/eUNUS7QFqFp9mBCg67ITJWrO8hQ7Mvp1/JTzutrXDlWeh4Xjdl5fLBqIAQ+Oo1O
ofvU7JcRqN7cbORB7LocGijchrTQJ1eRLzGOvRpFALT5EdMLMmxuJhYHRpuT6GAmNeiIrhiw3knE
xA4kdTleeIreR2MW015n1s9ihOxzMPySNeu9UmaL5X07l82E0z5bPy0G3G9ldHbDns4YmEon7yQW
EX3UGKkVv+OZ8gLGgJTy/Tnj8BwBfGYInf5zbnZLaxT4Z84LnmUXly58UuhRIVThK+DKxuAe3HrA
h0W99EaijnUQTUbvoXWQ6NmQDnfTLLPyk8Piqka3CX6i6Z+OKv92Laz4xscgZO5G3/3bY2TA2jPm
wXEYlDnnC5El73v4paOezC31wWNuCrQtphjM6n1aa93xfg/6yybpJCkMndA1ez0LMWzKCRDpLbzo
bB1ohT3mRSEak7osOq6sfWkuvFrNMIBCodYxoj6C2GqYZaK3dF18JVKsIKA87JKpaNS27SaFOFo1
beojdsL8AvYDhxcR6IyLBOAgjU+uj+JIwoUcdeRJNKSNaAAeHRHfPjM3Fq2A7RZub1OU+WnCYE6t
E/yREQvJ1VhVH6ioFtYAzKxe6NsrMPa2Lta/+fZog93rXXpOBmw3yFRCiYT0MUUYza3vltr+jdfI
znnHrCbayl99ercQLYO/CRf2Tw3HbRqNXt40Czs8HaZSkCoVjfloKmdU2LdDzJjapsJebstgiZw5
GH9uYx9sLZvUsMDxNMNp4AzzDMBE4ifkFPiRBl5kFlPpLnetNQYNh15Nfb1VhusGrp68863H6D4K
1dEzdGqoh8aFaUDFYN6mNHf8Wr6DtGuhsKr0Xf/Ydn/nDBFgD7vSYpBvp7Lq0u3smHxJMd01kPg3
e8Z1JZTVjBFUvwwyDN6HvFVHXFPCEsT7ZMLy6Gp9lS+YlclJG+3Go+kJsTUewyxBGmmEgJTlZeFk
+/OtFONFXoytD3Nc8PXn5RkEUU4awAGnFUOQ+ar60yInxsPrJbNUv/r+mL9oQ2HDQAlhhPU2P6f8
YYrEEwV1qZX3abfBlKUGHrPJ3/NWTFYQNSY9b8ISLeLd5FLjP5yYM+zhwX/tE8IbVNc4GGjBDUsa
hS69beLCsdwILChTfxL3kXXNDSklbhw/J2WGSXhjVhBDsZuKkTx6OuO1wtdSfYlcmYCZZnsiHmll
RGzASaLthTJYBwUvyWTaOrPheAYvKhin7TjI/VHU55WD/JIjVzyJnvgn26Ip4kjjVdjHWPjXDD94
3LJc4Bd0LVTSEAvPbNSdY9Xk2ikq4ZvOiBHJv7IBXkj8SurNFZELYiEoO/03O0ctfgfwM5E/4wDD
lmb01EImUAGhnndGCxrjKf8VrAftFqY9muiysS5cEFISaRFQsv1N2yEV+RsIgVsjnjAXsomG6boF
oxvJBr5bJq5AhZwz4oYwSltTCofLsP6wgVsQIrVPQAHDTLkGvXMLwZa4F01wOV1S6pM2AhCJEu14
0bfrF4qiHA+UiEqzb7gyLy9rsDTaRn+Lc6dGlAzD5peU1SrBgbW9hZb3oWFKckA0oe3unMjRXxp3
fzO4zBY7wFuSE3dAIYguOzxdmVPbYDSRRxH6wFKqw+SxhICMw0yKiVtaNM2/6RmkKhVbaJdgTyLn
ZkZVyBLnfYnrQlmh9OlYjAX7TihgmKw+ZfOK0VKIUJ4UnctZkLv7B7fNOOoLguthtmeGD3J9sjqE
7VNF74IrsKj2Gnk5bskiMweNAkz/e2YT0o7iydn6I1XgFeQp5+zLccIOZJAB/XibEaHcrbQaMUVv
XmrfTURZ9Nhi305yAcHmpiecnjymPEW40MJfpjbDiJorDeXiss6K6Hplc4XKiIeUs8N8EVqzz/qb
xhOZMJR4Bnjn2BJB4364MhQkqpwivU0YZSWOizxnKeuJBzIvXZUW5z24Lf+ZwvChpE4QS6iQtIjy
Kb8/TeZ6cJfaZvq96JhcY01049iwykRoQJcp2TRJqKSUSdgyxAUZgUqyCDZ7Qor7bnFgPiYu1nIJ
3jhH8/vRnrJ72BYpMUE8xdKd2SaH3MEnFpsqChrOcAqMVJxWZMAmeX9OMUdyubFnuLb3xqg4SYwZ
FqvVFN7M3G2y1XZU5AOzZHASGAIZQOWlu5GrdcOHsWHXUp0+Be2nBaEp8wUFU4qkSxbl5ljgZcpj
KQGdNOqxzbPg1Z8x/Uw4fthB+M3JovJLGRewr0n6cWGlxLfFagY2+ncEwsDYQ5IqgVxgVpRoSST3
xDvpaC2mxYf4wFZLs+xj+QPy8V7bKfHYYxSqmIbSqsTbIDPUgLqCm6rBJCnwKCvNHXorvP4IOYQh
hbHdwtWTGx/+aRjihweIjPWNbEDMSaSVkaZ3Bhr9DKnEj7xKUpWfRQCXnvZXP7NL8K3Iw4yFwUVJ
h7yxM24HdwGR67TXYavLBqqGX7Oo/Oh3NUBpsLTSECLDmWLD41eQhX0dhtd+QjDoAydjLQKMjpdz
/KdhbxDnxiqKcfP6NOEoMq6S00n1HgydIL7JdIRezQ16O8+ZVBEJ/g4MKkWatnpZNGY9+BSgvw3G
QMK/oRkZdEYIMRlPQ5wBOrAvuowk5EvHIs/pYvgP9z1A/FY2ROvbEw98uqLwj4xG0qWJCMCAoNLQ
7deqyznygU/DRiaj497yJptSb+X787q312Z385PEoiGDGQ4xR1raDYWrMgckE96yyoYmhcvbQ6y5
VKfL93J4NHWYCltwzi0ZxzSASCGOEAiQvFMuxX3yS+w/r7HEDmiuvJfL4LWjm41oK18Fw1425wWs
Qpa0m8xMVJDB8hUMP/btbC09uEdDs/UgCu/i2lg0rDuzrFVzN9n0doxXAsnT7n1OGSnDeearnv5p
6PhHHowdTiTaeRYn4nLJoMU9O/KPWD+PxeWff0zKSbLZ2asZmwqxDrzlYEiv1rTtveGexy0MMk4h
LWcUpbNuF8aKGX9UDbkV3u0rWrTY+L5WO9d2ZUBZ3BquKF35KNL5k07T7ZZhDY8QMbWiDyvhui7q
nOcPvlKO9nuNiRKxIDqn0U5TOHoQgb9G7HMM0JK+wbQL3pSwFRHFXHcRN3Swm/lOQ6JoJ1UI2yk+
np2/w+9SGZce52wR7sg8j2lIEioTP14cM4yXZc9vgJkSTBQcjGnlWMwed41ZcYynUJ56bLvMHdeL
x1Ac1KhhbXM5hHYDg2m5nJTkvrFHpxcX5WGyn9km7T8dUFlnxSVc9n5M8H/laIdbJd+taE9Spqzy
wQfdRc3vWsk3JoFI08pvgRy9C7dQyFpuNl3Jej4wk5/cZ+yXTxMsHIPkomuNZcyQw7gTyiS7o0UE
Nbs2CLhe1khC45iRCBU509v5zt1EWqQxUkEa8EmaFjLBOCy+wLhSVkgSayb7h45fKu5QhtqjRzsY
cC8l3EoS/gCaK+3qYD9ZJmgymdkhEriggw9EhnYSgWILDU9XphnIa9LSoaqgEg+jIj1EdvKwYngK
lH3SKtdYOkl0YeEn3BXWHHBbxR6HEtx0Zw9QJHAOnmtDizLGQpEYZeHJJOwSvjYu57qbNKZAdSKT
fASzwE0wxiNF48l1+BF9A3+pttp9+8OkJ7gGdUuDjOJsaIYYpBv6bki+cbZQ3pNrhBymFnDkiGI2
lP4NYNmma67Q+dUUyvhLK/MPV0gKWXCE4I6C9DYIul7AQbgj6R9ewsdGDIcXLnlWiYOUFjNUq+/l
0cv+cb/uM5b5Ab1gvD/MHgZUEpY+0tu0cl7LllHbF6ZGIkUnChAGYrsKYEQzP214hanDxqbU/s2S
RNE0FhUWYZikkuwGR2atYA4lPJpHZPI3s6Nvw86Udk0Pag/EgQYE/+FRRLs3g5X9LAiompIKdvI/
QzIgO6wmYva6L84OLRJdnAugwbQVZIk4iSJ3oTf7a4/alkk/VBAI2ML4zkZ9nU4MPVfGVZ+MYD4g
3qPXvQ7L9Do9BZAhnigie5Pewmp8qIbK6L3w6xK4xN60WuYC3ltdXo2+220BILugMBgcXvcUGWV3
ePuM0B/BxWwiOSVU2TADYPqHrw3T7d9t82wNIHx9R2+Olne0OzJlC9/VCflXdKDZzZKhQjm79AKY
CwY6N+qRHfGg0aZR0AYs+p9+W8AW/j6svDgIMZbn3iJBwjB9xwepxQMrv1bww/to2vciKbQ6eJ6o
FG9eV6s40BZO9+5dG9LA6Ou/eLctpwCBDcoupmV+vWNH73+Zyu70B7jKoXWMGNSymrZDTkkaE1BI
EIzI2YqyD+os81gZu+SOYBahAowWyQ7fcQpqNIHX2kMVpJrrJufvp2HRahE/wxzFAt0AHG6D48HE
/ksO/A9lxBvgC3ENMwksTHsaJCJ5KWlfGE77PTB+eN/YHEkCiOPRbcl+wHcfN52FjEymHCsEvVZn
lNtFlDe31EBpi2VMDUsvpk8V3WaSr0vOQ8qe54yYIn+tVIPBa194q32dXBq/cyYWZ1eBhRfIsFpu
z+xge6D7+FJ3XHh/j5/Bt0Mrib0X+5vdAjiYHJnmCjhPqUI60NNfo+IwRgb7Y/exu+CZRxH7F4N9
e99z1OCH1ObAeHTQMi7CuvWsBsbh3SA9gypYjZmCKVX0+1F04SRqXi2WS0s7kNd3rfaN6/7AXNBJ
lO7GV9pXxHuSoG0HRac/He0ihweb+YtRP8xwCtaPoNf4sa6n6ll6SDkG7ZwTMpoHi8qcNw2kBOtt
fnV8H+Q14kXcyMHZCSiV5JGcU+/4aETfPuN4xmDUbT2iyE1Pmw0MGo3zBcRLz990BBg2LigTBEot
aki/4IarpuFGgNgbKfgwIqVbczNv5MlGlH7WV+vAh9M07WtJBDjDkpL88HMz6WEMzCPRMOiUFs6e
I/pevBuultSDe8l496s/ydzhJQNA5VBiaMeBHyWfpIrJqUSBpMUNt0dqjz9SnpHO4wzv+yGZLiXm
ifBBCjUYslM5YYH+QDGJ/K7mQiFV81mp24kc/y0QXzVB3jBtRkC9Hb16mDWZF4WIoOPvNouaSkea
ii+ZfvshR71fyV85TNBVsYEMizM0ynZbSjcKn9tGThvMSZFjU24c2qAoyWPYDR6aTAgmxxfiEsXN
wQIVtPyfjJOjZFvKsdcNChp+O4Lv27/PpLYA6gMkRH46CNUxdQ+cuwCNhKh01zB7VPqoiO5GSshQ
KapHMPD1wFh3Utov216T3nVNd2R9cyAnjHszRFwjx6+2rM9rwPR1PFXrDZcRhf7dygyqTViujNo9
S2fUBwUi0/dCY73+8k7wae721/lq6/1mhFyIfaJGgDLVkE5M1OzY4NSHFDRb7xZoCYwQaOJEQw5F
x196w/wWDcZrm5SeIZn6FM107TSwAULrM0ND7QOOiZVRvF536NNSUkRf7sqAN6AfjR2TDdfiOBKG
KspSnRZThtgj+g57BFdWPXzZizPdQq7kRoAp0e4IcjaTLx2D9RZJEtSecy4EnRrAhCYJZ27lv8eg
pvSyTV7j9BIm/unftzFdc3EiC1+0GV7yDMWuQ8aGULrQpe76LGXqo7PLxg8rIZ9g+YhR0p8OpZGC
yLy8n3jJ8ylMnRzRHQ1DiUvZFExtBxOCd2LAAaa/C557mBso3B3oYA1XvhtqRD4ep8o33Wp5BUM3
0cJ1YdzAbuDiu1C5dIjyHm50gEJ5/nTBcoobMB9x+CHkYYIAkRip4uBgwjXRBvGd8MWshIFDzQQK
+jNapZY1rCmdlGtoOFyQL+E5ooaj3VMQnCF3QKJoitGHD2h7yGEvmY14B6HnS6M/yz90Na5cx8BM
7yTqH0eKnavTD2yIizMscBh3mNinDZPnCJitm8nmZrPb5EUkYGJsgK7Eu5LCgLqcg9yAAcCGtdt3
ikh2EuWp4MdXRg+TUbtWerEx25DEJBVsoMHSEq0PO54aIdk9MRU3eVUU5gqKYnpdJOEYmCEY1D6+
FdUngy94DDI01UK6VkxAFF1a4UAd6Xe9SqS2wv83HACU0LxDak9PnHtipU94CDHXozpA5sM/XZGC
vLKXP47GVH4QFPcd5HB991rx/YfILrQfTTP0X/TDqZpxvJgTVcAfrsEHwAV7iD2Pgm5NX9IRbZod
XZnZAl5NukDPpW3v7tbh5gKj+r0PZyaO6gBKNFUWXc1nBuj56XWFSnCm6Ia6REhiGvBKzBqvMCT1
sm3njz6tR2Xb7usst+P6RrEFIvTTjmOQCMwDc5DwI1lcvB843d+4vQRD0G8jrKNV1buNTuYTTjBY
NyHrFNrths34ZvcB5nfITp6Lvbm7aq/jXof+yYviCJju7ZDbm1LHn63n+LOGJPBEqw/4RO+C/ozu
lqOToiX/Wt+4qACbdGgnaYfxe6a1pPhcxHB+KZKoDtOawFL+ONyQsc9YRExN6PGUmnKAgR2gtAYA
Iln7MDFAr/AJtNOobRZ9WQDR76/IAZbaOcTRxt0JxeZ76usOfCbtkMPUGk0voMtEs9pkvZRaTZXT
p3+h8EzJTrLwt4hOdHvbRtjK5BjUXErIO0sdqTy5Y/L0N6QjADpHDqiWRlWBNbItdJAWKEb4ZY3x
8K1CIISU2o3mEPAE+EZXdiocZtq7tP5zRrlzxlFAKXiGzRSD2jFJSpgbdYKDPeUS6XjbpVHAYWuU
Nh+lwHXYqhyIy4HW27anzaVkKDSrjMpeASvIbhTw9bXZ9zUrBW09o9DlO7oD5hfC7uakSxKqZmbB
sxlozVnAbT9m/zoUQw/9SUcHjO42EfR1c4MGwAgXphBQwWAkNIB8jkwSnFXDWubq9AwpP6AZhBWP
Oq98HHiZuKCYTEu01b8y6INgwzQPyUQFz1jO31Ohz6p5YxpTJgGT0P4pPc2d2XNMAHbApxmMqaY1
QKNO5TDpDEwap1ingeq2oOEJcVQJPCRLSkbAUcPPiCNWNRfwxzVoi3BgX8ySlKq/D6atGA1dvZoX
zI2oqQXnUn8GwDXZzwdH1buEYpomNtaQHNY83qQzXFU7hkE6pHrE16tlMTSYiWBGfkUMxXftzGA3
1qAZaeMEpYG1Pxhe7ApEtExo2/JB4spJncx9i0/EHsRVG56r9Pvq0P1IExNwYrNgKOZ5HlE0J220
5DsN+I+0SrBzSL04VbLEjcTtMOaL1ilN4GXeWza0HsRTyaKnC93wqhU2VrCh8GIkFtGv9w5t4IQK
A3JHvdsp2Iq2h9SL/SamjwOelcSA/VPHp4BvTKFswQh/O/TGjRjLtMnYM4nfA71noHqLq4kQYwBN
aD+TM0j0bfa03vTkdPoaKT3NuVIII+waziCSC/qa1KA9t/EAxHCAeXYQFoVPfTRy0tlFG/ow7MoT
Vhcj8jfs2PXe5l7TUWz5oGtcRpzEV9bL8o1GW6U8MAMM8dhxSu2mC8XosAYaerXTrw124iOMiCLR
JZETI/M/cYcAQMNEroQ+M4WYJRIen4AOT8wTJPYGXNyxmjouG5A61uRAYdjZM/KS9wBWfdiDFp4R
+OImL+Zq8ncv9g63qvHjV4oPGgdN/RgX4u9PX4NdwX84rLuZiKXDI0LT/YH7RPdyX2s020OfBEzI
LIK9rZk6IEZunP/g3V9mH6DbIbw/CSWQI1SrKKVh0pqdwAl6DEl5S4MJyzkTsgJ3qR5WTtuE0Wsr
XUMs4ro9ezEllyHVzt/0sJOGyaKhXeyApAvUnHRNqdj3/hButWAprcDFYsM8anAhHmiQCslCjyt6
unYinn+C/LEcp8sAANIG6oJBcI0pZ9yW/yEYp83N0XhMLvqJEAHBB0I6iwd+fFDqhO+04x/bOjAJ
fy+svoeipaCGNmJeE93aQBeiBPeZFO7n8sOEONgUg0SZd1VgPmzElnjnabyE2+ueRhz/lWBwBMKN
glL2wMAc9sn8x5qlUQvnfe7V6VPHws+m/ZWklxFtbJ3ay+LYCqBiqh6GfUzxiIWLldIuKB3CLvAQ
QDEuFWnBY9yA5CUr5oEFWkzpfRyngIlQuqKeZ7mHKHmC5kEF5A4x6EyzBS3kHyGYpIO7AdEjtQh7
gdkOmNW60WBFMblAxhrmVAUSRtjcdAAT9r4VwUckc2gwug1nFQ1W2tOlGuLHAEYvnHIlQ8vAvGkI
kgCdjbOl8VQ4ZREDzbTEsoqQ3Ci3oO8INIf5KospLFFCQizivsv5Q75KibLK8zskZnYCrbXeeuPC
i3nGtKIkUcZPMIw4kaRmBOyTLjynd2GERgcl2ZRCgLyG0d76wkhidbKRaM0dx9ztoGpxndH2JEyd
3tQTj7w72xsVpzpdWcJgHrZtsinFLKwHQHHfSEQzSmrnQuAioOIBnMqpWQ/5hN0oeTAHGSgqdaES
2Jz59EQAWvdWAgWfQZtTdO0cWtwiCxseNq+UB2dqNcuSWSubpDXcMB+oQUKXKAdboLFbZttWMwTQ
gV0CRYAmEQf84a9M9I7UYn/kjr+sEb6669Sar4SITwQGoPhleSYsUnxymWYn+eRFt3/219JcZoQB
/QFYZhEwT/oVd5mSFS65wAXIRrOy/sTI+Bofl5yaHdBRNepuBjFYcLqyWvfXmPdD/5S6kn5eTtjO
ixs9nVZBeQjxM2DOXtJfJ67KoCeqFQ3WPzk5qort2iH3Nxipgqcu0hQU56JUpPlGhiXXwC1OVHY2
3GL7vAy0s5NsuNfMN1M8ToeLRyEL9nyCrwi6eOdEaOhPlr+t6hpy+/n8YcwbNtoaFiqacAZQSwpy
MDrcUV0soPc6wZ7VM6afT6eEol7Pm2E2SKcG3G2AIJgGVJoywxG9/ZFUmxjEfaclZ74l3ZN32umN
hs/Aa6v4o32A/PytXdSQgrj7nQUCFf2pkFHS/jCvfxfDyX0fQ268jFIXIx9g3qSVB4OwMZo3Edag
ZUN9wrf74ViXmbOdvXvDrySn5JnY0nymF46zMe2Buek1QC+H0KZJH15WXNWAonen33A3PRLQS5Yk
hzF3ch9ZTyaafBzyXA4084iqVL/7jxr42qZVwfFDh43EmThBdKmtjz5/4IyOXFc/bplllTaBxWfB
c2reh3hpirRMyV4UC/oDkvEYMJgJk5BS9MsrbN39wZdd0Kx1lXzLZ8nQP9ffxc7rylQUIXe46tlN
d12Do5tFZ3aLw5MJQ5CtSYpycpedwpWZg477JVc9Iyd03867ANL5NkDq6dM/9Et4f0PorYnLLE1u
5ZXTGsMtvku50yHjPb52FwSerA9Kh3wIbkdwCNoQ9YZnPAQujIT37gNLRSGP6vKNSYjXa1vdu72o
7OoTkhm9YLM+7GPUrnjuFcNEaPsoE55+94cPykV/8fxxB1IqewHlCWUi1ga12Xn5Z35DGnzzeNJN
0KLGqGZiTJ92rdqOz41RTz93jM/PwterKFXt8BrzU8ywpIdk/d56f6ff9rM3zciD1wPz1Upq6fUO
934O/o6lVEahNuGBY6+uP5J7z30y76OfHE/Rs86u/fXvPq9v/qH6j6Vza1IVS6LwLyJCVAReuSMi
3rV8McTyIF5BQMVfP19WT5yY6dPVliLsnTtz5VorPT5l8PBLpMtPt39MW1Smbs3gyT5lTO8z4UW3
FsYynGwcImctiOWOAS95fDMjMNw7UpoB/lBzY5V1XP7tm034y8O0DUYOK+NL5nVesw6Etywqjaii
eYvzf7gtBm4Xx78COhLW9MTnp6O9o/I6r7pT0zpPZFoQFO1NO4VHym4/htIPBguD7FaPtoQABr7E
HNYJG5EhKYGQqBUqgBtlCSeCQqOTGJByXoO+/06IaTN4XpTDSM6J1fr6ze59hlJcxICnBcYzAL9n
6JVbiTJ/YXERhjqx4Q/vo04QfgHp0D/9oIP58j+QCShNwmmI6tHLofwDXFpF+PThcCdczRjafrFI
jD2HL+U7edWMxl/7O+kA9pMn4KwpR6AQjB8DJ4/gXvAsYeALRzbFCg66U3r32hLmXN9lfXyMGBv3
/ocH65vNsEXeX1a/99888/RamtAG6F2B8MT0KXZ5A9NSG185bLvP37uSXBiyG/SytDj5HZNlsfva
zce51fQg/dMPbLTYKFfnqsCsG8WdvlHgcmI4FZe9H2OAaV0V8vhrqglCHh5751H1mLTPdKOTjiqE
B6+AcYbWmDkWAWSdKSV8TLjbaPMcVYdMwehCG64BwVBMI1jXXTQ1bQrf+AetMH3qX9hWVJICJKSv
5O4ZK8DQZgU+0rWqf68DDYctE1xQa64QMdkx8z8pgr8uaSojQIXG2UW15neeHj11JDbM6fgn/OJH
Sw7AMQVBhQYkDRHKkLSZUg7SWwYlWaYQ6ZMZbmesVFiGmFtR+EvCwUQ2GeRgVPAeyHGoiyAwLcg7
j4Sdw46kwHzwENWXl0nUCa+JhyerfU/JzohbzJiqoU3dyhEPVPOSmB7Je+XhYwdcapJfftfh/UWo
NcLuY9mFXizA7imhStyenT5icqK5SY9ByhLCNCG+cQosC4ijtsphRr3EKMbCuw4Srbbat0sZ0Fmm
UPya7ceg/HaUNTOtxhlrhm+anO7Mq4A77nft5BLdIZd8IXHQO0xgpW9jY3/3blsAKlWn2COvp6Ja
fObaWsilZ5g5/FJSzGvUmlZNaluVUUlCzKJlojB0Dxm+TtMiGfzTgPxjGdkRwzwCIQUvvUzPc97u
wfHfjmOwORoHJ8o9ev5lSfxvltykE247VpGRcJWQHb5gEq/GpxlJYxLwWEMwRVxXO5SVk/Qxpu2E
7m3nn3bo3kfPLNIvo7c4Iwftzckhf4oKLKKkHczexaTuwU3ESQr5iknrRkZ0PmFeoFwREvVCmTG0
zE487Mekl6OXJIfdLd0HkQY/om/HOzN7JnMwaf8H5rrZqCgJFh+cN1b91Su8zeA7nZwzeaPMUYIQ
mPTmDyaZsjSHQjB+2+oc8PrfO/rd2Q+I3zi3gdUgQvkD/akpWduHTmGXaEP8s+B4rR2zuRoFkY1u
yYSNDRgXDSGMWOCbbNohjNa1tMAgodgdQdU0TzHDgU3NSjIjtfUbq1orTe+TBrBg/Oo6280O1y1S
L8n+4ozLi6UnDeN7oUKI3iiJzsUPYhD2Op7+i37NgFQxfuxhaOG6yVSKPU424LnW72oF07fzJL2u
ESZgMDRtRVE4/f2TT0lDn4SJpj+UFvVKGbpNqBZxWGBsLnncRgZTiQKpHqESAhknkzTR23jIktmo
/BJUxm2cht6HYoSdROOGeMmqZ4kh7Rd4Qia746zNEIeMipGiLwRQS5NypnmgHdW+X0yeN/rD8Ejt
+kNpTHsBIgwCANDPl0iRmJ/IaF/2HG+bojK5COFtmwrvt12eoS3CH17Avw1TL26o9pmSALTsyRAv
2IzX5PHficOUcpAV3lifb5hLzLHScUmmc6bBMsdEY6ur4HrUiR2Z3UkGf4MV0IsWN5xHqPZSJBIL
tDyeGTXL9A3BXkpFUjGQ5FkvpRfX+uElABD5x1YBwvFmxs9swVACAT1m/uCXd/EWjJzjqwB6JJDP
Zxed1Q89X9ZFl22V8oxngBVH1oN5MNmUrHopdAT22Kne4zHKgW0EXqu28BNoSwHKHM3KuqdH4A0Z
vMGD6LDNd6F/mLjQYXCyFrwaBoibb1WIWQnl38wYkYn1HOSXicAP6K32tHiuTP8CB2SY3R9NkO6M
dD9ZbIjIprImW5fakMp75/QLUEgRJQmyGF84kd28HDcob/O4GtPVM+Jv2OtzmniF7j/6EMMIJAlH
rGCrBEpAQQ0HLu/ktfiYKT6Jr+Yy3fqKy/DPsvUQcC9LGho373VkNgeuAyMfu5sqj9rftbLsJzjY
3A1G5ngAR+gXxXWY5wWsbEhTjhVpz2SFSHF14u5pdhhS0ADBfLyYwX25xYiScPaMQsooXoZNeBHg
+c2we3d0NGc+XJ8jQCwpjFBxyC4Yik2JRKmeI0dlqQDAcPCHkIr4PrPctY71cPL/r/fHWW/2vB52
EkBb3xK8SuQSnS0Ed+/tJ1jQ/Sawwu6JtnMgHtEs5G16rUMODhpHFTTCONoagxuEAsSRoJO8Upfb
tw1JDzIo9iv6odB/QiccA3lgETq7MvqFBMXbxloSk5mBwYBkALB6PKZN6UIqJcmuoxkDzH22YiNM
1G3335XWUBxpc5IicvvFxefmURsDgbFheTfUOH9ZF1+ZGgwoC9BCRwP1FxTRAEaw61BYkczDmkVO
8nWYwLjNx0TvmKP9SQUG0UeOIKboxcViy42rUa4rTLL9IGsfdymcgNf6cFVmHJtBNqQ+g8qI1MF7
TehSDOGFLamb3+ym73gyog6HddalaXqGzUATZ1AG1HNn63DCUxgtNo/oMf3L1PQgZAgw5z87hlof
zRjybeuvudRfB84vgyJi4x/dCi5OSjQO9DCstgmQqQ+ty7BkAoTrr0F4WF9J87F7QYogjZ7yEKXP
IIZ/TmuO8Eh871qJdMIYBEyZBu3G9Uf5BCC4n/iTPmBrdkTfYzyAApjh2YPaRA22YJ/9tQs0i/lT
BPeKY4/h5mccJRYvBoYfVaxzLKTsJrvxT9AJgwHXGU6m8y+5Im3GDS15w4/ZoFRf3xlOJ0BMYfL8
5WramLKstNNylkq22kvZhIrl+1+KxYQIIATbRT6gU3anlQBMAjvLmR0/UwAeRq+nCeizddSAUXk2
EPwJM8eFJFqyuEFWE0/61JJkLGYzk714Wu+Ce6AQTgVaoavxdFDoOWWM2aFTeRUREh1HQ8+eo9XV
ibgfGadFSNLty7AOYRDRfOz62BMH+JyhGiQV8vq+zK8GRB9/gjrA3nb49mGYBsaw3Gez9p+ZDKae
ebUfA+anXie7f5fZZfzdnEcYVS+UkTK6pQ8xGmBD+Ne4DE6j709/+nSYTev3h1lgJh0G5N1CvOQC
DY0mkicTYKQreeuWITb+1ePkHuMwaxcjqlBG4t4pjnTGRw78BvLI1Rng8oz02j7JjHH8Kec97jvt
EpRvXf6JwaQb01XwdP/Fb38jnRm3on+CNYBphwNpCwJXxtCRr8vTyDiazs4TZJRiz/kwdxOr438N
ouRspjpvlB25uH3hrgxs6/5bPrn8rsvUX2siE7LWTbg3GQqVuXfxHRz1l0184wjvcT6qNOXOnhrp
UTY17druRj+G0yPj/ASfgAMRYLcHS5ijnk4ZROqVnnRa8usa6ZGrO8GHagb3lkn+rxd2fYW+1Zip
nd4VNPHpqGG+6qC0vUqBeA5MwObCH/hdN58qLmUyc9uNYcHpeJ1/ooffuh8PD0q65FJm4L4a3baf
ec2XjWFg0LFFNErR2aNUCNFck3Rn4VHwH1xacL5ANMv+EpKMCniL1IUvV49qFhMiInYscFdOPvYe
XlY7rgHMnQZ6gJ4Htv7kFTwjle8vU6K/PoZgTjZk3UYKMDKgACsvnwLs8XILoh9TYOELQIzEIoJj
XqW0kNAEX5m2BScs/isXJlrByPfZ5E7N6dkBID98ON1Nogt9IEY12dJSglLmwEkNNCiUcloBY/Nz
PPKk++n7tcs502VlKBxuBr+V8c4qnssP3vkTEQz9zP8ZOBgahRU1xmVYway7A8ZzLYb/dV6RCiz0
8KELR9Cvh2+QysZFGsf7dGxJ8MjoucKbewn60y4ErZt/kJWiBlePiQO2yf4Ed5ThtzbAKjNtHZ3X
9LynqM8e43pUjo1/pn0ZMSUzbLwcrmRFpaFGpq0vT+NHWI5arJq4wuQRNvx9XaysywQfHq+HgJTX
Q4Ie31m9GTbLZKm26T+YhsQdcgv/7OMMYF18eKutUy+fEJG1+DsUpzXcwGyNyEykGc9hOth68vJW
Gu7b92Hh6+EN1gFzufBaKJ2B4/YQ1gGquZh9R3yWg3eTIw4MNMftjtc6JzwNTP8WwjF29el3aMb9
JA8/TDcRPWXGH9WvwRiHjSf214dFSovCkecLJsZUBdYeParG2TO50vvhhvBniGfL8geuL3/ePOfK
y0L8F7hFDZ9NzuqY9jk5EU94eKQGIis/8zQEZzs7h17AaE4WVyaTgdZUsvSY2TbU+NiGdeBX0zqk
4QIWhG03SyLjEJVfpdYERa2c5WHfBxKfPWyabnRtSjhkQC0kWM6OT+G+2hPFWtQcwDZ+Ay4v5vZ/
7SOSWIAXrMUJyOv9sPVaj96mtS79iuHNK414fuUNX/YRBJzCmeheUcDTjmJjKCzp2l1XfCfMraky
uUElEAHpmD0hBPLAnu6spDSGIn77u08TuBpY2JDDQV0t8Uky+c58mI9kjFsiwp/KHfBNaSOiEOtZ
q4+HJNFeaMk1lBmPEKOdTQMBp4J50ecTZOMCOvOLUtVCguJtAIMdqdDe/HQTdb05xRqpJT13wHX+
a+nfHSw0vd3k4g/Y8l1U4YVrzBkoAbdR1B8VZ96FW/UmkJx5jgIGH/KYJtOkcq6r8+qNvSU1BEbC
Xy9zacAD0DmLhLhOQz70ofw66cKA7U0r4enueSIdwgSKUughF9YzU2LfeE79LRGxSVp2WAsKb7lz
DtBhrAnPwD4aLFkSHg6Y0Z5BesfaOlzIAeEsEpr/Xkt3jn21vpCe8ckyIjn/77t+nVQOEzzxLPjS
P3ORhMnaZTTL4UiYIvuRiuMjjEf4MfyF6g1IWLapilJA3kxhlb9ZvzdnAvqBoRXMemsPC5+/frg7
gpfxa0yho4ZEPcan74juDNoEU2LEIEtLik6kpF8wDd6yzy+JReYAXJgKGZCO58En+VR6ufsKxMqV
zABspM8GkLNLSjgGJPIQ2ChwlWgmujIrFjtbYg/rcHiLVQKpCHxLeiiwUuCCUHudPIAQ6+1nw11Y
s9hM4gwnCxdQYGQN+G0fhGf0xCGZPhxLTG7QAdPW/T8Gufx98Zv3Zvup9iOs3c+wHmajbmgstHFv
1u9Rgu0Wz2j321FQyphjKsgz2yC4xLf4G6mRdduqAWXHtPR5CMMClKZa9hiaPqyW77fbLAsID8+k
jR/DNi5g3RETCOp3T4sqH8eGKIswo55dglf4XNxmWVAsyETGGkSi1+gVqoH0Q3eTej2gBv25xPo4
W2rQx+/r3egZdSb9iUIy0R2KJREljD3Bxc5aXnyOEY6vxi9prcljZHJAZI5lTMzV4ZihVW6lfzwn
DrsbgcpksXGcCYxgsCJupMKiOWSnQIVo7V/WJqs3tyWxoQ1G15bhd5BFLj7FJ2xQDm2n56S5e/gR
cTA0XyL/XGGHd13Ra7XuCm4Lj63iDggQ8AT6ASbnE+SNkRsIKMD0i7T0OVO5gIF9RC182GO+w/Xv
nwyE49IANAm1KMucPEDuxrkGwYTrJ2FtYwh3HD9vHjTEKH7tTN5GqdZxRrJkF0cpcsQLh2NeoI2L
cFX8nwP5AIUlkOcK8w2MS2TjgTHi0cXKWrIS+SWGHHCpo4oTR+cFYEv8Qfc03R5eVioLnMqREEUh
zLV3WWOk1OgzJQIL6MCWPh4XglG+WGnDkzXiuXmyHPp4q4gli4Q06hixpD0wHOmPaUL12B+ymULS
aW40VQoNpr+QIBI6bvabHUsWRCM8+OCbKKdoQ9pEa52OqOykktTg9MvnoH7XecXXVW3mzLXOBb80
CeTwpzhYKH0okTsJ86xu5JJt0p2f1nWUk4wMiGQIxqaNT14ZQHvxNdaVrKe7p68HyNbwZ8dvnkns
+LSS0LHTDJ6IpDnCXkhQMlOxqs6vEl64vpzBDZlMcuB7o551ShgNRIHhn1ZseIX4J9FqN8xj3cVq
09pjpLhBJUkC5+HQ45HXc7fpGbqsPx72yQW6hSAYyVHY988AJhLJf0gZkbyyOaj2CPDeiRVVxn1W
z5NnVPIusBg842fHA+bQfXmGzZRe6+n1xxQoLn08YgjWzM6FmTTU5yz5j214+tgIi+BKMnRIK7cH
+q7ApSwJZgMGyiKi4KAjwLHyXlHnp16fLnYP6Tzx+TQ0K6HEtJzySS+tljqZYcL/0fNqiKAsR/vK
nHWrJQT3rS71mADZNBWp7dgsHee9FB7Ih9ljbvWxL/S++u9AW3dY5XDpBmMa0KULKJG7rcbJmhe2
wuGm8NcutnDgDK/xQHNaU8WM/ed6n/YuyER2CCFEVGtmo/brD5qL9w1vtyiD+G++x71mnrNY8s0L
4Fjf0U7zHtdQ2ZH08sb9/Hgvwt3FKd7jdzk7m/Szmnkbg6Z9fYQGRhYq6bPjZN9p/5V4uh7vvsP3
bnSjFLtGd+wUPoHxXbzHTUFCwOwMJrPaT+pHcrTTorfzOhXtvLd0skyI/NniOlgNcAR9/u6uwXMX
nl/DZuDdXqNz7rxvw4EaKuXP9VftWiZDOcpxqYzVk6s1/vvuZsEVtLqN+gOvJo3oMtE9ArNW5Sxt
t9X2u0Bade3basZxRMspgqDWxpQdPZqazpeNq3H26ZrbGBuD8kpNvk51DS4z3s17X8JBJ3wUDHkb
P+mrNnf3oQIFKQnNHMRc1Ff0S4rw2c/oV4Y7ROrfueadO8yZoZTg3p6K5O3ejM1Zn6ltpDfDAkq/
ksDwuZKDmf61Dgzcx6z6wg453T218ulRtlimvglU12XVG36dZ7XY7gy7W+J0rG9qddLTjiqChxK0
/or2//Ih0j2nF4165d5x392hWU4Hj3FH9avuovcMv10QiutuqCre1Uxqxaszt6lh9X42HRhJr7Bg
fi2S539fyFEsXKsLtfiEtzPGZ4TVhy/OtfjFw0Xyl9CwnB6+fthdCN64iQrHCQgz2BszbJVerV3h
omgP5/NfZfFbuiuU9wFFXPJcaCRvlkc3FGoLuRcGUt4UyvByHgB+I8AlxUBPHUFvfW6UQSCTJCSr
rGh9wVVNNsyOgI4FkhVjBRP1rEj8mPlQONgzQOgAbCgi0gtMC2SsJhsgYw6IyZWeKGgIM0eW4cUP
kYJFifghIRAXb6A48QSSPh+IxUHO4BbrMsQFBCFOzNQnE6jt6fw6lAb4GzzcjfM5OZAoTniG2VN8
0OhOOl7h8RRRkAGy0gdouDXwNWlXvMmExVCH3HtzR+nx9Ka9Hj9bGcsoxmoptHaBL5k/eCOa2Lff
PbZbYY3M/L7lY4jtkjXChFkAj2OANAFMjHEiwv1C2hz3hTglAWrySm/NYTSDF+WkXbsQ55QLvPP1
40MGD/aMeRD/EZQQbZhiz7Ak+D7tA9AbaFEJ0ZMQJO1Scrb99j0mrbyNVzxZPPvn086WWgL6PE3g
ciggEzefIpwO7fb5c/0B4Zcb/tfFgXXiwu67L0SgBr7Ux4wKehA8EoArNmPPA+qXbL8/BQidx9Bo
N8Kwhq6doNaXLL+drhARg326Irk4wJog0acLuHPQp5kd9wjglcHyga6Y0AbcIqaJtpxFXtjtc+J/
aQ9zoziabxs+nGYfACslcGlvaDgixzP59PsEZ64zZKmI/gy4R7SB4ydkKJQNseOBvXvw8wRHy/zH
RsZazyYaHDRluh5YynJ9tWTMIciNsuovDn4/Gf10scHfBcXNQpo20sYMnUQ0S26rTnF0xSqcLExo
bMYcctwEkqLfTXGFtvAMdjnF0aeSQLzn9vh8d3dzf91OJjA7+hryAsjtTNa+36DhqgwKscsHqAGw
JzDEy3sKuTC8yKolz+icEQ7jng+2SmFI63HBD/tv+9WAqO5+WANyeEN/xvT0bdUpQYSJI3QAX18H
Px1gbZ3CVOgz+RSGJ6cuKuZatSGAcdMt4aE+VdIgkFFX4aWSgqL0cZ9PGjecgs3yoTFDyAd0vnr/
P9Is2Pz0Utu2Y8OFgEfHSf+GsWCXN1qCn/g2VeroPr+ePeU7KhIQpIWu2E/FIQuE8OzibEPd+HSf
LVG29Gjb82O0R31whdL9wJ8HNIUtgZItTztqqJkhDbu+fS8hNN+GO2TDVu9lb8/XUW5E15/B/vV0
m9n5p8rjbYOGFKHN/UQNo7/sMg8USui9hnlwynsUO7+fTbvKXGXgptODKGCGVeZ1CzL8uzru0Fu0
9JN7H/wqzQZGwJt62erpAeXiPxM/qkKKzBy+td6jytaRYsiQt8cJJiqajcb7PcdvGNIWRNzMi37x
01F7dl+MlJCJxV8ICHn0IHYy4Ic98aX704MyCmEDmDVM4YHS3OYhVZaM/VBaUKNSukYxujq40PZb
hqUUo5gWRgq9HMj/b0FsjRbmGPRXDyi6uqG9SSnjth6yIzJuY1J92G+XLlVYOMlJgN1R07XWp3+T
owyE/+7A21h2QI0Q6tmlquQ/kDolziwWDI5vAF6z8DI8J93PwnjDwGquk1vpkZx0v0NoPZckxxy4
3Dc+ggHVKtAbXpG3dTD8N4MbWj88wk4LdYcAFtbsAcpO19Uw17yY0aNenZvwNFiZz5/CoM5vDu3H
UXIwGTUxy4REwmTV4sz7mtXfeVE5gyLirP7iXu92cSDXOYTQ4XdXRn+Rkd6WyWvU8169wlWb4Z1/
Y7eV46o3rSmXjCArouvL33H02icNL1qV6TL1Ji8piL1XPqNJFZ4XRMd8pt0qu1+u+pA7Nsp8F5/p
icxfh8dKFIxoDKh70IrgCRUXhOBdrOHLdQ0URnm1VrXaGPjuOX3qb+kp0F09CyoymDY71H1xtYJ2
vII4AZ9nQZvldaidqP7pjOufflwXcWHGlRYxagYFCq2I5h+6ZgahqA5kwVfjDxDtA8DosATVFEi1
57Rk1e7nVxt9+Hkdkl6UzUwEMmKApVPCDwgjULumsrje4/QC3Ue8gP7GID7QXNZQhSAYMuZLhE60
jTgV6T6e1+1wY4oEZ0u5tCOHcmGRCAuFXgdFA11Z4RRxqCLymPbmcBBt5+uxNukbC1QbwPlEW5yS
tp1pc5kCPdC71cac0HRi2eqQnDERoLBYzxZSPaGKVqKFJMgsfU960EKAFdXna01gmPcMyG08AAK/
4W8aGg8v57yoRwVA4EajgiCcMMIYaRDIUcmrqnFyK+yUPutMGqaitOgFGtGQ5lyHzqd0UegO0O14
Mpnl2I7pzPbZCaQNFHtTTmCeAnkF4NdwpXdt/JguY3o+72FMM3sT75arzvA/KKArhlKNS64As/c9
Ar9HvXbFukRD/jqFisDSoWEiLFRRqugBFNyvYzI81k0xbUzi3bS1mY8AK4f1uE0TigqwiEC+i3bQ
iSNvFbD4oYHD9RJSlhWJkbBJkg6WMD8lL+VsrLuc9jC4flLRZYldQW8HBhkuqFIYvyAHC8O1WERi
4vLfLf9Aj2G7A5cg06VsAAoBBaDka1dP+FKo3eQzrnDDgO8p1OFDnfv2SWRGCj4CKVmHCIpSM0rS
egGzN+mtOaswT7QvRyAYS0/FiK0LqJUkF1YmKK6wHUgsQLpQEm05q+Cdke1sqz1d/GEHrDWma2W1
ezZy82V+J7EX75+BFWf71WZ3xOCD6KyL0hLq/JgvS/vyE5WMoKDr6RygXc4PBjNd5WiV3CNnrVFQ
ciBQ14qRSJ8xebDU8DXDEBRDeHr9tcXI6IyKjvOP5LVZwbbzSLQ4QneTP4oOF9Y99oXHCn4s3mkJ
8gBokjU1gCVMDRH25UE77lV8nWuOqHXwRfeJX+6Zm10AdqIKIZNF30/qJEsyRSvBvsCJ3SacdW3v
DREYQyos83Ajw5DglJiQDXbsmJPK79EJJ6yl3CxiOrbJ6+OiA/UYJSrJdFI+wVPy4EaFjsnNuHhj
2NWxuXVbFFiEi+s8dyn7cJuR1jb9JpXqzR2IusEkDc3paKZ4yLRuRhJ2ErVYho8m/GqOP/pZ4hGB
JOHveFAjjzVMU9ODXyPcCzQy9Ce6Qxgklew1OHqI5VhnLAxpchItFJYc/MRLyYq5TSvoos4VYsbl
yKOiO4t5EIuecLzoDGhCG/u0/7W5np5DdnD32JigaB6L7hqQ1FJmkjd/Qo4U2a9ABWFXY60rJIrn
OUgCR5fLXhdsngfwzUXIoYKxLl4pSTOmbvKvfXaZ/foVhRPvJo4f8q64ZOPxbht71v7zxT7z3jP+
ytnRrDRPQ6exp6aHLIXUVBYQt19uFekHTAtxzA0PnT8HD25fShYreFYOf2ynExgl/Sr9EEYa2P4M
VQXbAB1YDIMmYl+z/6HRKJvB3d9qXnr9eHDV0VM472K0MH4aYMyYbt7s5O3AUOids55e8z5IlTwF
MRyoCA2bwRZw6em97Q+FlkxA20oaj1ZOMmsiUJo+Q7rx8Ky6nFI6AHHMt1kIlxNu5Nb0AJO48jRc
oNAg2/xgB5O9ZEIrc0ik1dK7YZ5xjWcwuxleDUOMfBQ68ftYz2mCcsbaWx0mvYZUGMpYRNLCB4gG
DYBZnAO7MPFD7v6Aq74FXZuTCqQJB9cNrwMP5KuRJYqrbZVhjQNZ/VqTkHmgm4CDOno4zZ0Bt/qW
PYiY60OXpZsccngbwk2Fz74eXRCD08xSlVE2wknHV/oxaXVXYS0Xr9VNxn0G+gdyz+DNJBy+LXTF
D3mtAeXf6n836GTQAVGIkEm3p+BDB1IfhkXH6RK+dh5lCxd3kUVLI9DFFln31J2YNTi69x54MII1
xUlQVOIioJJXwd3OXNOYMnw238KUuDZjhWbu1yn6QQ8M7OKXy2v7S9iOKrbZsU5nnZ+juceBjwYz
vWu7OTQCn79ctYPVz/cfIjpmacRXvbBM0EJ4phk3yLTvawSA9FcDZfwK0D/42jo1jqagtrcB6biq
2AUZN5Qd65oOnAfutmenTSZrMx6d9mfaE42d3bxmpJ9D9zudHC+kk3fOYc5inG0mbXK4VYgMcvtw
YsgGMlLAMBSwdv+4qtxda38Pmyf9oeLj3Rg4/XtLBzIfEWowS2ILXwnTtRsoHDkl10A37cuYVj8z
XJwn/8jo65f4nJwVG17RgwVCRTNU1xnsTx1OGxzUdjDBPU8eDpsOayvAUL7OZfw+BY3BNrfvSNzP
WtjNwrqA9pjbd69zPJ9G6s7LaUtpQv4puJWMvQAM3K2KXzlqO9RM7EDOcmX+8T6bRwXZkNTm339e
hfTS0NUN+8Nz7kLWPiNQ9L8jwtr7SBEFjSBtY20Nsihfi10Ln5VYHGoBn5SxW93PAiIkKSw/1qHd
VvH5NdHH6svpjc/JRU46Hr7p6oSTJXUyEQWrOUDnE3kDRF7v+vsKPyGDc2mWpBdmmXiftXSOs5J3
a/d5wAENTTBt4HC8OFVIlAGm3/GCO1VtB8feSG4+fkvk6t4luGUeh+LLsLReAO751ZYG9Nc5Z/W6
YKykv5sU/RBPhnJ4rpzXJDuFxnXSifuE2MdUURb1e0xsJgQbGCRUUKsA+urFR53oSgLKpx0erfWd
mx3v4RrLjp+tVExJ7NcISG10n1+O92dE0O7SUQX5bcvQ/Fh4XFNEY7LCbk/LYf/jGKsa3sDLaaYc
uerJQuYkqPhrTYoHno7MAN3Cad6LwKDdOiIg7SZ5LBkoR6LO7t0Fk2NB6ZsvMxoiwqu1zQiTR9Jl
6jcCDf3cn7Nnjgc/PKQPbaOLa3oFz2IBuYAwDYPCZF3gNbhX6cMTTr2V6VTIh6XbBrGX7Ixjgz+k
vsLJvNORu0mPCxCcTChWZgNYD3JhO2dAS0hjW964RCIBltTjb3BB8FBN+Yaj76iDD7Y4FtHTJK2A
KyzBHdkfQYcvv1XXoNHEHGBlaCIaOrbTgTcfwhj6Y8hvV6Itu4cUQ4gMWZV4OVMU2r7AIBmsnQFS
0OO68WgS5DRo8ID6cEKIF5ViL3DeBmen+uTCTFAHEAJ7QPxNkeyPVngOvOk4EyoDYYZSOfwHiVFj
UzTwlaWb2eOmS4ytZTLW8CgIAxvSuv6aNI1LeCInW1yRZRLamzJaH9FWop3m3BfXxZfWwAJg1uHx
SbeIJkUBJ7zy4ff6XSmnSSDtmTQo5cAWMx2SIo7ERIwNyNzsIz1/v4d+dRcCBHFBGPACaRCpObQA
16S/SHZQ23DclWM/57KVB4QVfEw8lEUztFDDHFvne3QPMiKBbeo2/iCold/egIaq6nSSnt9udvPz
+D0yvNes65xQoS6asEl6EFlHHWAbuKVhD8jon5FonGphuVGWt9EXxX9jtZs8ROPiK6u3047owvvl
+uJ16XqgnkMiCdMC2skHUsQaxs3Lngnd70U9RFuBuyajBThNqU/tBewE2y/2tXsYoMXmma1yOFEv
uEs9j9KQ19Mss3dzlSGKTHtyvv6T6oxPL0GZGrd2Xt55lHxwhjDosAgbFRsbqObeaUTv51D+u+0b
vCwbxvmBfPKc8vGnxzSTgr290TaP8YuHA9AgbRiWSwlJjOGBDCFysiW4FmdcuexFaC3SyjelDQOn
Z3pK0BqxyR5HGu38cmiAD09ZeWSjNOCELP+QdhgPxRh9/QeXi8nXayiUGoONJY/9jZ/IColiiqce
qs4jjykeHDjwT7iHMUmn3DGXrJ+c9sWq41Uh0gC/6wmFhSah5qrDCyQMGvGkPSkuq6gndKDwBwOU
ZnTFRlnw/tcOu5RtADUY33mvsLMyPUqf/uo7GnycTyhapjV+Bsc+jCz/nGD4TFr0ZtLu5bfYf10j
OA+7EY5UtMiemCKIY6PAsmDNtMXIIIc7fOEBDPqsRxmQ9mLcl91Cy7uGA9g+tFl12WUeyqzgHuV2
HRXRK/qc2Y1EkbeojuEjA7tUIL+5S87CKbGhXH/7xy/5XNQJd8F10X9aG+yXGHGBSAsiX3Z3SFTg
d+1g/zxcc4NV0dtvd6PrHS1u+wk7y0y3TWOYXd0HV5aI3lpfZHn0bZ2WT1Q9ABZwx/JIH+xb40gb
6ogAgzeqBD77CtOljE+etAdldBJeF6Hwl/6qat8A+bzENLqPNNVyfJRBBjnMz562vibPeQ4jEhnK
Z30nRqDkcBSOvQmoj4sAmF4tx7VQ230t7iRQH4bf6YvlRhu3HqrjOhiEz0Ba60d5XUKkt0aQejT/
wEUkQgM61LgvQg7wMVaECkTLELaZ/YUH0sKpYIoarIgPhKUHXMQ7w3P3wkQi49KnryG946gh9JEl
8wZ4QYqFgAklQpH2LiyVm1/GLC/CHemguJlLe/IwIeei4zspxIev8ZiJSTTIwgnsI+eFVvhp/6As
m3B8chfI5Gm7Gw4jUBl7F2EdINSaM6RV6bke48LBzSu8rTgLQQNpkY0G4tbFiDdmkSCkIHWZXRdC
TNRoXpA2WSuVgkkh/oIqECklp2YqiQW79QbaahM2gFZ5KJOKcwr8dyoFlAwR81NuNOsH+iAMpBtt
EALsgToXtdK0HVKVjO6ja1jARWx9UqQxgR36iwGFRxWSWefnpUMjI9bC5jvNqWfxD4LBwqgiu42M
8ettdWa1pyXZP80xFyAs43z7ifpuPnvjmKs63aeHldfzYNjA2/7048kAGA5djh+hsjBZl+2L/Mvv
QPTAQSQiOfRS4XsfpaBiE0v7glkQ8OkYpMQRqHJUouqHPEpDmYa38Ht6wNvObQgp68tahH/HQXWy
61R36RTgBKuzvoqgUCFKSFQiffL1COsheHrUVaX7clC4BPdJPeod8jE8VpIJRmD+u47oz3a2hrub
GfZtXcTygCC6WIgk7d9P/Ga4mRWcI3BUp6TvfoYBI9TN85CeEjw6fH0xZLovGcM2nD65BQNM2VrG
PF5URhtWkeJ0x+bIxOe6P9YXLed8CE0mwPIsfvrKcI5YjRtN0+IePzzmQ3gn/+Ywn43eRcEHnK2B
J7y7jKkWZOn2LjJo+y0VBrrdRkuDbsa+6/QYK0GtAxnh6hrsDTU+BU972Trn4Oa0zlBddpwPJL6B
B2sKJ+tR16tGJSSdbHGa9Yi4xGA+jdlGUI06DpC7X3kHyIbMYVs+wpefexfAclqZTK+Qr36NC3zN
7CK8h53h6/ABJKf7aq8M+CgUEv9qXIsqt9io4Smuz7QJHxB5EsXRJmcGt+5uVj7vpOdh+z+SzmtJ
cSWLol9EhLx5lTd4T70ogCoQCATIIMTX35V9I2ama7qrCpBSmefss01UTAjVTgmV4Urmozy0Y+FU
ns+q0e2v+nvywp+/S3DzVf9KPvYAmR08VN5AQ9Bj5nNtI/SePIEr0mlmKnjkkZ/EBuJK5HmPjo6R
sMq0H37AkTL40P5oq2Z6TvVIHvbjLCmn71hsiI+xkViJuTW3GOEDVPJ4B+aQGQ5Yau8/f7U9CPk3
vkR4ciMmgXqYu5wrxgvT3kuqrW/HZsGePAbLBVOvpoJhSx3kKvuW/WApMTy9xnjuxeZWWrcElfl5
ck20CNqvmyeV+x0141cA53OQVIn5p+WYpvTLcvZMlOH9icyB7Lhi+xlXSTO/RQyI20WW6sQxONdI
C87T73qQ2Kcr9zZ33uOrvzccVkLAWPkdVqOEJWIsji823BYmJK39jN07UaPPrExFtZQ5tz02Lo9h
w94wVoYMTrCxesXyqJqVs/dP82NEz4ercLAWOxmKL/thubUYQNGxEPYcVbOcITFnJqvwYJ7jG500
AmAijv5IECdSysCUBkzvsLp4Nf0ReaSkyHjV6HmOlUOzKmdfTB/JEe69wYmGf6r61qE8uwadMfJG
uAOzx6QcZWrUgdA8EBV78rQFmphL81d0DWsG5bybrc3MfBA+Xct/RDY2+ec5UTNMJQ+D4OVnP5c1
0mWBoOkpeBOEEdrW+iXq9W5Fe6n84SUpH6qpvWEyhkr68TPIvBZ3HuBEiMwEmWJe83MHSfvEtrb6
NptHv7MQL+ZD5YpWmnhJCNM50PuKcaC0urFMt9djB3fCybevBOMp468HYxgim+ZAnmgALTzPnHCM
tpwzY5plO1tahXc3SSh0jbML+G7tWb5EJbCmM6eHTUpwOJXT0xnA3pJQOnUhb177y4/5kd/a/hi0
AsStFbSN/Djfjkm+ASrusBitfYbd6JheUoHszrU9E8fiSaO3EbevAEC5SKXaoXDizxULmj6aUg3u
M2e/COP1mPooME232Vod8qub38+SVrnDbOq94Cf7sc3LolTeW2sTYxwblFMdMhAsf5HONXlI8/mO
ta/Pb+bfawhzohAqojoEPcCTgp0nB9EyLUfQZ2af1PBuVEgErI/N1aCHOgSqpN/hFw5Bmw4xfCAw
oRTtvWgIbf+Zmqsido6QCyFgjYoR9RYVGKNRBz4K5SPVSYXyoljBl4wQQcC/PCzpfTSH0f9lusGi
ZEiBJgidzBoZL8yziOPS2ZfQvASRWZCcQHnfjOSonLUOe8LzHwUXVcoKBz5ojplHoxZMLeeIoyj1
ACJbv4ouIwVXXtPX59Tg4VRUlzrNNA0QUJjlQRKAgOlNpVjhmM8CCFCme2MHI6vLH+A3Lgiz0ym4
PGU2XgjQ6kST/FdFUslpruGGAIuQYoSCfMxz7ds+tY7BSw4gKxb459rUeSpn/YpzPihCYSWUPnAS
qTaY90acobgsip6LohdfpI2ALd6kBQjKVoG1GM2x6AFE32DsAKxgZ1lxtakOH4pfWmb8C9I/w8sC
wgq8zcdVjq2XM7pLXszwq3U+l0hIXKrJfdlTnKyrPU0A7Vfn7RQn6bw2FicRJgk+UJffhFVY4YYM
rUXnSMow7b3uH8PBCL8oDToz2Q0REZlvfsD+UmM0IZBveoZ7C11WT2XQDP/h3QMiXfE0DPLR6cLt
8m6ouN3Pqhmxnfw0tK5hmeDJ4PSxjW3XMo8AXNI+xs4ifBAh9SA4k9foY6APT4dxoyBMIQ0LFpGz
s4hwplRcKaT53oOC3mndU8d4fCZrYkzOhAzwnjxtIpOWQRk2GH7nRht1V4egdFSMlgfyVIw0Fcdg
ENPLaqDGEmkjzRgjj3tIG3EYgPuu/iFn9iVQU5hrlcX4ldBXYddzhhq34WF5hRZDb+4NFFcysSeF
6OgA8hFmt+eo0n9AgO1XyIBJQ8OixWexVuG0YBP14Wogz40+GzFiKOvw2rD1A9lQmHeBVPzeoOg9
PewGRvJwsLWvq+fSeJ5sytPKrel1gB4tb/ANGPPfX2OIAq3yc7MjywiUwVhXppVKuIpzE0OCItWe
KTjWHQZMO+R/7ZQBgzSI8f8YtrZYC1Iwfo7lwQLH4m5oU4qqjCMpUuNeJrn6rQXATlfMOq7eH9ZC
3SAqKLMRGilppk9vVfi9BPmdtlUZRFzWDGEIZN0fDe8VUjQQIQ9p8n4ou+SgI6TFIJT9EeExa43P
nJtIzp4JyZkk0ucQyF+/wAN6MihT1q1CCY8rj+pmxIxQL00y+JnruvKeJ/1Jn74pOieH3RzVHuud
AdfwARy1/c7u7cze68zhSTL9sUdviNdhCUhwBt6NSYKG/QpksqpL55qef28fD3OUvnUBRluoIVZY
DpJ2bZ24hLCEryZYC9dNSLtbkr6QzlSMTDwMxDJoRnKE0xZQZlREMpvq/vWiIegrxOJOyz4yO7dw
0RzlFVg/GhGPKOBhaWKR9OUh/8CWVKfyuLv6H5uym+7JHn9k/6qH2vRN5qvpfyW33bUY8H4mpZxc
LdcwY+vsvSG8Q10346x1gF/631p39d4zyR6j6OsTSQnaEQQ0JEtCUTVRU7iUz0U74oh8MERlvpVI
fZBtC9IN1jXV6/rrK2wVz4lupJelyV7fO/hDxzX+/V8fS8phgcoi82+9i5VcZ/1JsEXzyWCceU+I
zTLmMzge9MLHuS3DVg5flnutIyKMqtfSRrwDWFRHrzK8LS8vmH2+CZUANKyOB2S67+Uhx7UiuGgM
BepZkbw3VdTtjIt325j3+LYp4DaUCYQGaZEZ8cOMgWp4xl+Vt9nd++DBOcL7fw395jxCdjIXhOJi
aROJCTZ9Ec6pNjG4NPn3+egyr4bajBxFGCgXZG/gHAgd5a1thecxU2ZuXB7LE+W6uFxi3IvZKjpS
TaIbLjSq996dqcmzefl3hQ7r3Cf1hFx0Hv7dHU+Be/JlPqB4IuW+895mWhfD9yO9UkGuIVPkiE+G
58Yvs7FS4Yyx4OJ+xobE1uIR8WsvryKECf23099T/TOGxMia+QZ54+Na8bolNSndsU5IYY3yOseF
yYTTD79WcZspk02FcSO+mx0Y/jjXvKz07lT6EujewOuj5k+JXpMvTZwfWWVMRGuk077mTmYkt/Bz
dUC3lJ+1bU3K4WdbKInSu0UZ6rJnIOqq5neaBz0pOX0xptHoEMywQxNzeMnu8+9i4aYKL4thB2Mb
js+c3cXlqn+2d8LXMc01CUkmckr4Ol2gmI5hxX6Y9dejywxORGTe0aFW7zXHupT/Placl9EdfSG6
CnOOiRiEjwujJnj40BiSoh7LMWznu4MlAlnrj0uAj8ANGLcKu7Q+5MSmvYMnzjsDR9/dcMV4Jm10
B3+JOkZX06xyda+brV8nBZQIGEv2WKNXhrGgxdxlypqXJ3NK8dZungXrfCokCEpHXSgs72RpaB+Q
oSnBpScXakpNy9QrAKAgsOIPj3PIHtiaEsV3DgjDPHucfHgN6/G18BlI5aNHKs2qbR5/cdWi91GR
bjKJNQbr9pJUJLdg/MNkBOBe5bDPpo8RAhgtZubB1dI9BlSMMjDV8vWNALpfoaIEYXD5Y3s/J7lX
/8nRPbHhbzEmbtfZ7BYX605PtZ8vMpPIlJ0K8NeKGwKHIHbRPd0k7xU2B3U+f5HovP2GykJbPFTX
WOQn+Uee542jMYqgxgDAYSSpJA3qitL/rrQNGcCfa/gt3WbXcByTCgiRaNYlbzCEyRNZO5BeiB99
59z1uAn3CUHeVKm7hjk1I4q9cVSRmv3TpHkK2/Dx4xrHgSmOdSZ62FsqaX/oSNfpaMm1jYoZy89Z
8c0OfXp0xrKEpg1AHRATMi8tw4veWSQGf0c8XNFrwQNWAiH98MAs8VA6aEMt4i8yWucnojCethC1
p4vWczlAvuppKS9hUO9QTS8a5uPytpcg61vjX2WUx+akMJzHwG+GDL1ZNTyipjyEz2sONYrrJQuS
Bnzgqs/g+9M30Q3GB+kyNdnTQQ9C6SjeuNFnVXfofj95PKimefoxgue4py4a31uQL3V/RqDBoE1N
GiN4ZWHXuDJdxLD4vb/DThu2WG090/acPjIGgA4nWnlJCnN0eefsSorkDGA06mO7mbwxBNTDhufx
Yw4hy+Ff7+mNRz9HW6g/ULl+tbHODlh2cea3mctf355DVec5xwdrZBkzFbJ+Bjv+zYzZVxj/zj9T
7TJr/9GvnsPvY4el93Mwwj1IwsTfZQp8NSfCznvwT4fw8e3kzrjCioppDfiTXvDXaN0vkX0qeS1o
O6RUn6tXeGe+BWU9he1d/VxGt3ZaM1pGO0V1H7MfPfxXzoYtC26G976NWvyovYZ6uYOQ59R/kCiR
+0vvaCC52e9XC3Psq0FyZg0mHosXUZ0/FntIEbEotZl+GYrFyY2vDl/msFDYLvMmbpAwm8hCnvTn
tkeKqu3ZqtN956U5bNO6+jgz9xE04DZtoKHDfGGZykK13QdS4ekH2hXFJx/8Gdwtx8o8CdojJydi
+BvTMThlw7PhyPAySJMCau4TfVjAwpmXsVzFMHcxvl2y25+/MD19hNboMyyXPPZmWC2rnYLhtVdN
L8zR8ATJHK0i2J0phA8lCS4L1dvgmP/KQb3vfHMCak8poiVKIo64ozYSy4CBIyTkKyLGEUwIPJcx
hNGXJL7eN+rUgBnj6rEa6zsBx3z47Xl8Xl8Ot/A5KlcvnDz++ki9emA+JcLWzHRYKTbdKIN777bq
wcry2W00mAo0s/xrU3NHQ2BOZURolFfza6gDwIEQMMPU3e/OwLa93ObD7K+b1fTOgYIsuwkWtYf6
sHM7cWgDZwnZJcCsz6iNKGSkIvi9t9E61RLY1N7NRTO//uUECF9APC0sbRN9N3hVcFvRgOASSCa7
CyoSvlKVow+T/YD39PZzBgtRG12R93ZRGeZ/xvgKG9Z5HATC0bE16Dz5XVRDzkcuwiiuiUF+KSoX
xR5KGWAz2FW9l/zzWJ98sff6BijvT2By+yyEHbpYNvHgiCwBPh2C7FCZZkNgP91dcW/cfL7Bh/Q1
tyDeUp9jvR5/hmR+TRkbpGcU71kC021+iZQ1mrrJFeeuL12BshfGejVzaxcJB0LUyAobcLWc8lOo
u8ltCnpf5TcV0WdogHQz64C4ybatkhJ4Z6b4gAR5iWSPfGGUAgqBEaBUgBxg9BB7RQSgHONPCuLP
rkSMr06sLkCnFPUiJWpFCY4A8eNfI0ABAZVenT1xicTWh31q+KddGakJMsb0Nbmhl7hFdVzNgdG+
e/kEgja0kw79u/cKKKe99/gJwJEYqTQsppflYCQFklcmVlCRU9Itr3P6epiriZ7I7pyCiOmOGIYe
OWsDA80Upsd3r5gy6q2d4+6D9qrnEwqZHkIUOopm3aNHnSppQR49EYi/LEGBa8JUXj42PbIFlhNH
q5DnwXgXKrwCCJQz/mSAtQ1ijMGCeyyT6PQZW2k+U8R18Dq6doBF+R2ZU8C3esIwjQQWbaOl8rqZ
XROTGI1fqjkGhNJafTuV4dsI1hC9cTjF2RqyHyyI+WfBrdeHzfQBUxfzhDnNnoaEO6qmZ1Z3LQRE
AEusAr4PvrYKTnPdlTs4kmQqRnw33V65g8g9bcd6wEKQoCbjcoYCACToxnj5+ntOeQPN0ljzK1+c
vl/m0MY64yphqwBpcVdOrQTjCqSTiF9LhstifCytb7/auts/2BjhajA9mMueYJ/qgbLmq/E57feK
L61f88G2iNSgxYCXscKYF0QPyuANzBdTrmEvFvhcvHexMoGkoAqIFLQt5gVuAX0S7gDeBePvsIXb
zAs0yG8FZ6sCgfMJy7u4Vx4K+pnfH/HqWYjQn//7Y5z49Qx1sQV0hfof7zUQDp49jBXc6p+ecdij
48T4B2bMuphnIWqgJQOgvdD3vvbgz/zGKuZphd6U3MdWkjFklIPLnOQZfrJe59MrUwzeJ/5iPPNs
mVs1ECy7JJ9e5uaxGiLwaH28MBI8OWbYbDWYT1xjaEDDPslJ4iE1gPiIX3UnRDI/MP8EwU6g2jcc
IZjMPKGoKCtGNmMTj4nBlsoXgq0P5RzMqCQUjWnAx5W1CGyUUg/5wHMBVeWeEL4Ju3z6ukfGa8z6
oofqbNce8DxVky+jFtS5F4nYmJhDRkdCBtmnmtyViWV5CNHey+rtdkp4U9kfbjEWgB8e2J2ZrTQm
P40P7b9HhOYqNLaW1zWBbUWtEnIRII7rgtgrNF4lL/d8iFaLCX4RD5qkuEXll4Pzsi/AHK/ytGeK
cMe/74hZ1pspohLCxmbzlLmYtLDn7QAk1S8K5hut/9Z8e3IZ25P7Ht0Zjy6WoOuvNK6w0+OVmY6I
T2U61iV5WKkMRFrBmMaGtMZbdY4HdO8xvIJjdkkLc1Hpw+pN0o9zO3s6A0Vrjmkt/nm4ScIzkwLy
lFWmhWxTeToYTMpif9dmVAGgKHC7ja9vAK3c4Eklj0dY8uJNMMi9/MOxx9J5Iq6HWPYNWLd3XrXV
lv8jt/RjbRELh7U9/wT+iqHizhL5jp+0I+TvigNXeYBz+AY1g0+EkEXI2cETHRrYPsrXABr2eZQ9
dsprdO8XH1+qo2+GLL6lKkTM4mfHOxAmRitM/crQssU84TRgSQ0ZN0cflZ3uBjLfsSoJGEFjkd4P
lHd1Kv+qFHuIvTgIB/CYnPznQ+9UBIPTlYfgFthlyO6mBOybJHkAomNgxC6enDE/CRE/SJCBgUY4
mZGD39PjtIz6qSGlgBr3LELbbQwbmX0Yfu4nLe1ALuGyQ6amreqcywi5z0Pz8o2EwSQfBMQsUJho
o8lbKHG5MTqXnB14YWpqboC8WXqs4dvvBeBrW49v0/7U3/1/DRvNE3C3RxMkbz4bxqwjrKtWr5Eg
lV0SHWgGqeZLTNj/F6f+ILUucXn+xwUe32GsHonGZjYfnBWRca6mRcpIzHTALYWEH2edWZOJM55N
nDL3M6RfXFULOxhw/68eug8Kinsq6ijKvGsXv5rU3uUrhrjy05FQle4IFH6cSn6DHL4DKWQqNaCa
oQSEdCCCqNCcYcKhB4bpQQ9kTPrK/CesFxKktFSi4riEKlwf8lkQftM9CldAVT8Ud19ihut+bxj4
OfYRPnq3fi4ZEkxMJtTvAyJhKzBi6I7AzI8oJwvg5bfn2OrDOwp/R+fsbWfK9GkFPc0bJN35lZqX
YQ6pWJSNE6IJiHS4r8hKwKqgwzU3bVLoddZbcCrQVqFQxknVctXpiY76nhKMO0jNX8Z4R9KrRoxe
IWmx1z13Ok4DxBjiPw1jiUMKZSclSQeReGV6Zjk/ZT6mt3pcHwZegSsQnFkuIMyMs0M62YimEq6W
FNJl1Yn8a41vI+sSvGGkwjn4A9Xg76cM8zwK1G5zeUasWVDHmDaHs97EfdSTTKaHYVV43YKa4c5T
luj+M6pNH44mtX5ZBwaPddRNGKHF4AZ9ln55Sx7TeCtooApA1aMMPaP8wdlxyh5IQjCnh/FICbXI
959+A7sb+AucHrDwhcrl7lPrU8E/6qN0YheQh4/E5B2O2p8HRDEOrY9nT9jnsHuo+SkcNa2kJ+8c
1heyeWgusGN82aMqK1GyACkMxLmxgCEp3OI4wU+od9QtZDhW1ozrQ5bH1YpFd8oHVFGf/VuxGDkR
Ri8U00kJ04g36KCRZ2jPRMa/SH6+46Skm/14ImZ5zT6rJWqLkRe1BaO65OFL8w+TR6LuPJMTTEs6
SA0wbe7Q/R9yLOee1DuP9XuQ9LSfWkA6S/aTzaq4HRvrZ3BAjgd1ics+N+jmctLladH+sYeT89kB
5CnPKR8CnKdB/fy1wzcxwGg2zmml++VSQgTMexTWYrea4rnyFEPyHq8/qfqVPvvzDWQkRmvwqq+O
WZKSVuM2TCN4uMPtvCthv2Y3RgotX7zyAjT/DXBmLd/upXIJTlfeh1uzJMICXY4GbVh9YdvpIFGG
YFnPMc413yHnKseDdE8qqje8q2DYzT/v8MNUhvr4jYl6aHB4NVErx+Dz77cjleTMjsXBsbdlXJHH
Dc9ntX5nQNFIsKOLtszPKRpWU/HepJ/xoN2i+zNVivjZpw0yLaiwexsUlY0CGs2/w5g1xA239OBp
RQIEVEKtDNk3aBH5mLc2+cCSrDl7g6aOuZdy6zbYyCBQgIdmuZbpId7jPNcQI0g0nN69iF91gBiq
HvhAdE3un7GJyPaVOizyUfdIawL46gjdE/2mus0g2rIuMqe4uI893WpOC1SGLHTQpC82W+yQOSGn
PkuoPfGrwNaUZo4KzHzNHsT57VXYMpTsdjg4+xVj97yOLpRNVBmwTp6MFGjsaajdT+XZg0DrEPf7
9ZpOBV0xjwhGZD/Zg473vAGWBWUGbWZ24p685yz3Z+eA/i94YeMIzNFR5BMsgb7eobcUsTK/l8kr
BTdOFPZNgflgLuy1B8vH2TuB7xcTkEv+gAzPRXyHUDILhwcb7ST8A4V9vOc84NmDXwoJC9AdNETj
QGfaSq1o0Zh+Jjm95y+7DaYFkBJerkmLPGegF34xrFf8ds/sdnSfgwWcci4337Agp0xcF9C44BZf
wODXys/r6jYcmEM5Fue35BJ1wCE2g0zvF9zDCflK5fhz7E4GgPXvi8r5Swd4Fg7OzJhsEsFC0tOQ
jEDhvmGhdQ1uz+Q+g6PpP4e5Anf750CHEDHYwCiLzmwDMRrWkBmg2vgEDeQX/M8gNFqn3Ihl4x8X
jZEvDy/qRjQ8085vcxds0fDfi9bCGqZAbIdHy4G+aEh6ywVbZD8bEhSRLy7JYGz72pJ8cdgIOyHQ
FZNdqFrrj/v0MbrQcZ/FTYrYigYtJZmgnuAcRndi8UTCJO8QmpIXw8Ai8PbqKsxk9dGFqCF4NLr7
ocOnwE10jLN+vmNK4PkzxSZu8YrzSF0/plJQUbDjGxQepY4xrTznhmzqEHcqKFGfYIKfCwQtpAbe
a0qFwHsRDGDiwnHEYiDLEBvuP0GlpD47+yyFwcFv4bKxmvjcjKaVuIcqdqm8fTPjkN52HhUaCOL+
As1t4M8xVVugl8K0jAZl+1zjOeZqQ9nHXxMy9MBnNpqzJWewbt/8IPu6+2DaSR5nDBk24CI9XQUx
Azw93mDJBHeiix48+YbQI+s/8bvrs4cHMY4B1+Q8UcqYOXUqZSN8oxZZII8N7w8WGvswAH7oCdsW
MZh8MehmBua95+9x5Z69+8ac0imA1j3XFNYWDkNV+OIDOpBNAuMoHQW1kJRbqiZxI3HNZJqbGMfy
9IXEStw6V//tDHc33sY9OLslPOR5TaWnO+rTbbfYr+4Mp2NI6DM7SHDkQDwbNIk1lOflAaj5A295
icMdDD/4fnfikoVtGg5hEK4nry03ufY6XELiI8lbzPCd67iAh+lpdfT2mdUPb86w8TG+gVjTUsfe
3PLud63TtT6E5q5BGRra8+9tWz+GIIf0WMp1/bJ5EUSEaCdKnMShS3BU1MxQGLvXQRG/uVNMwfWv
nxP+RgPBCsGsBwbapMBsyYdOU0Mmt0ZS46pwU0rxxQAyNw+3qFLeYy2QT62nh/m8mN5qJ8smg24l
w2bbMtxAH+CaoSXEJRj1k3UZ2MRy4u+H75Hl9tpc+/e1hoYkG10aX7VAUL1yrvIMzRuY1gZYigzs
dg4KYsFKV5k/PY4+n7kTkzpo9bD4aM7dblzFdP0zfdGeMjjr5/E7+OIz2WP1+XM5ASVScRAs66lH
LNP9/BdqM7v4DC1r2CUiP49SQOxLHKROfHfnE6GVmo1PacRidp4jJlPNqGMDZUDwdJtZM+4W8opl
4CyefxUc7gts4+Q6vywfU21bK05mw7nAD6fZSwEfLCxiRo9sIj13gAfOZRx8BwX6+gBmUT98AJhX
4w/h4tXYTig2YisFSvRLHzYSg9+kXOXJIBaYFIQ8oiU+p24Iup1KQYd7nJ3Yie4+PDu5TCVIeeep
mWRHa3sjwDubtIEOo49p+VQJiml2C/Teob+6KJ49MxAm71lPDYAsjnOnvhZUWGvBNJaquWBIBTbv
GxNt0h2Btk0oJGqozhRkrmevgr2nY3Oh7J5pzzwT6j9+ALT/mC0xiwYuIxcD1ZA6phbFMOGT2D9j
9aRt97h/GHCAxkC/Ifw1zTndQCUFg/JLBTgGnQahR6YUXJ0VboTCMpC3805Y8PjRtrvrQcVl6pYi
KGH7YN0FVfrcSFMlliY6u8mX7QW+x56xcsB/vQ5/JTNpgfXqKSf99LY3w9tYzOB35+kNgs1anWGL
R3J54W4YEQXt8v6roYjSE2UL14RrWs47xTNP3DgNiyhG42xgPW43TrknW9pg5xNXN3+EMjxLefT+
IS75OdZdI6IY2kOIHCuB5STw9kB7GfSDwC4eAXTsuI67xXvUTqBgB49dNa+HbIc5wlpd8WHBcXL3
cIjoTb23cGjiOkNohg7Ezo6f2tAMJch3lJjCfimy0iIQlMjBdLC7QgDd1Bip125Whcoz0jXnQbGN
VVPJ67Zvl7i17yMcnPS1BL0LMuC0nF/n0OmzrQyND/FQ5V3ptm5Rg+edksjNEP6C8VnYM7EM5Bnj
c2nCaqioldnbZmrn3WPW93mqJ+fpdWzy5EkjWvkKYOQ8usd3xRlQgGg+o7BedYf8cYZ32LstHf++
OT0h/lhx27qV6SnH6x5MFQjAZ3DJhH/7wpmuD2jprus39IEOXOA7kxbdToqlF3ESSuOaP5cWpyWn
rLg6z8xXFnxGw9N/dCIeOxLaqXaPMEXUclz5HFooCyuBNZztkDf7pm0nkRHdF1Tve8i/8sXLjPiC
6Tz0vm1z6vDCZHR6ZvWYSBc/aVbFl6VYaA8dybavJ+pr/Yq/iFCYm4uBoFk5XBNoxWNCBuOmF5GY
9yG8hwY+7QRXaWiMcsgAyTjec//FmZ40foXdJE6ZcD6wzbzVgdz/u8n2jCE1sxbSrqXtbT+Ysac8
MTo8k/9T7p+Gc56qSV1HhaDeZn3AghUgMzcGWKXOfT7P+wS/yfT4Dh7/ct16//6Or5tTw5BhDQmD
udcxtzitZVS4QOe+1KXCm/Pl1cczn9+9SqHElA4F/bQzh3CM+E/BjXb0A+Ae+cAitAEqOk+50Hnd
IT4ROa3DHIlZLmrI1Twv5dNlmkf3aa9Bz+rjbsKWtoWlKgzjuiFvf6KH9ujMmX4i7C9+GVgKyiE7
NLMHERg1wF1A9GCizIO5x+sJN5VyIaei3iVevsBW1nA7WnD0RZjIDdLbw7sWGxNQikkX2/2cO8mE
GbmNEGfBio++ByzBqBAS4bB2wRdOTuEWQj23g3bGuCZqJpXifmHywYEUrwJSw7d5t4W8UaNHwqxi
j8vIryCn9ytMUwrviwLmDa8hMDMX+w1aRd8cX1aU0dXhguwF1n8DlOnpY8ih8BA3TL9bD1KOOqAK
x/YEjDNLHnNQXdHsgkBRoSBn4Dry4NkjFBI0yPxdiU/J7AZvr4pMfz4iLLfxVJBdhOTwMdzLCIbX
GWnYcafiX/zHiT+dn4lN3D3IcUNtUuEzaE2yCSuP4KPpi+V7HX9ANd3Bit2+zPyPEhveB8VZNP8c
eBsSrvf5BPYr7IYRBjQRqjX5QMGBmBdX1AP0NIKJngcND5MGjcMQZ6zEOl7sODdTDVl/mC0GIEho
vDD6FKTEjdjcRKYdHTa5lhpq8fsq29nAJgMRKaZdUvUes1OHTbGUDxo8XUQH5LrJZLfGZ8ReiFIE
O1GOGkL8Dt8lLX+/BoUwQNdpN2mwRxWW8C+KLEQKK5vbIOEneUE21fgchtX6hXRMyLYaDChLpDhE
B22EiB6BOSvlD1guYCSwB0b7qkjWkF5v4WN5gEAIB6ic5+IDP9Ovln6r+RXSheoALg4IjWxxQYVP
fpSLoAk60HpkWc/WZcpmL2rqn2xCL8kcuk9kjEQ1+AHkENMzPNLcmEswCjDuXWR7hQGWJsra+LWB
qN4R5lxCa0MV6b+/yeqKKUk/ykD53Htwxe2q3gyGCDMtDOgcw3Ts0q03xhg6/vRhJqdy9lLcdlHN
teHVhk5++l3TSynr0R1A740HNl8UTnRbkWeY/11HNYCPAwvfZQSahy2Dy+8kHR0s73YAPUCd+XAp
o6Ffre9rMqOY0sKznpUulChnQUfbRuqU4SygyxqX7eA5KiZNqIokKLDZKuFdENzauLQ/kOhCIVqA
zwD+idkRfNETDTY+LF824ITgJPwpHvg8s4nr/s2YPylrip9HHdDG5T4IWWKBUXIkpE9KJKA8+Vfe
NUQ5MyAt3RZBNdJ83+jdxzcSnavGhAOMgc4VzV3CAChC3YgQNAvbfb1mcEl3EN9+zwBWx9e6WL98
iNtYIs85LUHh2tiWIpmJL2gB6rbo1cL+hEU9+fxPzxDiFApWZ50KJwNkKBCBK5yBoNc5Pdz7Nzz2
QVy57xmkI9Yaggc+YsRj5ktoQNrk5l5n6uqfoaaDiA1PAmMv+HqMrPafISYkOGaBVnwpQN0GS3h5
a4Q1R6ANtjs0esZCOWqGNdwTpmFiVMQMOHzH6GKo1TgI6rfDOXN8Rl8mdNVSA0Jjv19oRDT5Kq7p
yA6AIh6Mo57Dxxo+Bewk4bH2iKwxKIU6HWCf7L1/Tp1Ll8YnvSYPiiN99nUrxq74TYfdRsdssj+B
WD32JjMdlyM3eb3o4Fjv9P6hILHYCwMXWaFGhcuDySRcVUGjjZTMhfIEpveB4SScmZQEqPr7dIA2
aRN4eXsqJpwfME9jzN8jzZiTEMzvCJ/2QRU2bpBhZhdu3XfyQqYeJU/a4Ok53Ix7x/D5FFiLxB8m
W5OB20/B9+fzw5a4bdz0ITrhp0nuEgQ1PIEEQRy/ELGNiFDYe7gEcACvAI4DThATPyU580KwgViX
k2uszdIPQ7U+wVNw22cICiBQEpIzyYe1D9HRXZveWvw0uwoyLKE66lm/UAE5Tj7BO9BFVLgVYtxA
aGL4wHeBB4nkd57YbMYsM6iGxf4AiQRgG5kijyNcduYwKHg50SbBT5r+LpDMTJnfFQDvFTZAV5gE
l0UL7P8LacBZj3pIg76U3PfV8Bnj7cG2hj+EgfvLD/YRRFUxnAjew34NnROM6OefSw9wGjNsHBHw
gHbhNsCR8g8TWXKWWMFw3Wxmn4qb/oI+E2MruFbcPNrXyX2MfhlpqhJW6H4x6+Gjkjp1IO6dR4Sz
oAhtn9LqaBaOOlJHOpz2E7jA+5qQw8vJsahR8/0ooTT7/hLdQGA37DC4ajxj2BWmKr3dd3HZ/FMe
CxKJQIIMX7j2rPNQx1NrLpxRPUy5DpgjXUPVWZdIvKTT8w2JE6cdsUtPDpfZEkx1aew+JCvyGW/I
jABeeAxF33i4OCLMElzzcEZmJkxeznPEPdD88+Dumpxqn2hqEAojEGiANULGSSIDL7/Gwr/DXgjX
zRxG/9v9AErOBj8SumOIkscn/vtz2dWpe/kDPWucr8/w8eMBsAwwrlOxgodTEjGwgZr6t3Ex/azH
ie2tjEkXmCNkyMo231N1hXfVRQzwZrHABbaEyTOQzwoEhkuV3jL3umF28IDAjKqvwBMSPm3v/UfS
mS2rqmVp+ImIoBPwVulF7Lt1Y9hsaRRREASfPr95MrKqojLz7L2WDXOO8bdIFbBNLnECoLOGEIPh
G2uLbCzLSC+Qi9HkhqQtzm5Mguil0Z0d0cmbNoMeb9PPZZseEDTiGLjqgDmflzR62agF3dInkBMF
w18aaBRF/cAzFpD5YDh/muQeWZYeLuzRM0pbzH2tff4DgoeirGM+lO3K8EP/ixYmgZnuLr+LMIjz
r/hJKIeCXfrMQyEOXM5Rvkei3qEnto603F2Cp1SnngGMiO0N/ydnnvlHwOwozOxVHN2JvYCsY0hC
HLkvgyEcGa4Ewbo9OYsCkKl1siFXfM5MICGKR0mee6TxdTsDOwlm8m5cua8I/cl7SwARKCk6KN5T
AD7IiiEONX7g+eFWz1G5eBOqT7Y5yi2nhNRM3Jq98KRq4qVSiMGfkzCXQYF85QBWTecal+cDeS7X
l1yJW+uaS16+V5ACjYl67VZQi9XhU+E7GRozcmtTzdEJh/Kx+L5EFFfaBF9UXfi1O+f3WfygEQQd
gwVX80V02B2PY8fTbCwhLPrdEMcEsbvFG6lk+AFiTqHf3+ue0zPj+U9O1HqxnwlFzv59R8ihRdUs
66YpAOTdHsgrHcju4SDjxw9wl52BJbBv/7t5rtqBR3zPf5Cl0AYxTG/Qn4t0mzbI57KD3niKIrgW
5Sv5mruL4/xESBS3fBYXcQPZRPoN2m8BNcMOIfDFTQqxNhksehdpLaspUoyNwiuHuFwAs9GNjvJi
+Z6XSGzUyePuPYzdJw0fi4+nU35J9jB5yFpgLB+VPpIkpAwqguTGN59uohWjz6Hn90L7+Kesuv0H
1LnluMY9Gw1eiwGILpLZbjTJkaWbXGXf0h6sicg44A11BrADEZdFoIQkB0SvkJs8ziFy4vp6YO1u
cYqcirV0e8asdQT02Y+/Co8nKXtLy80ucoQ6slw/HHWX/mFyAaVUTsUVwTMfKhfzE2jIoqOQmYNm
BngufG3y7jspd8jG4P/4FTTdznaST8svlMKmO24T6MmZ6gM3f6/JUwxdVVy38Cn2R/XIOlBY1AEc
U7s6vX8uC2a6/Mg+a2W7/WxVZNAa0bh0sLbbBBwMjqbCmEOW2PJxekPi9SNR7SCQFGmhhC+8Sxg0
mrmAiQH7frcX7lJW/y2uBpVD4f/CVo5mQNbs0MaZayEldEm0neZOPStcULdqpKFbwh4Qdk4NHsqR
Zh9OiBJRxDkCNUI1hwGoGm/ASlskXslY9w039VVXcf6biEcAMnksi5IMsE4z/MSWFqWMkMQ5JXY6
4R3kUwEd75m+itngO2p8sKnDved0MwPhJs2dO/Zm5gAukCHziOo9IxWndB59F4+9bI6bUPIrdwvN
eGhG+VSPDfoyjKm6kHxlpRNza6G8bUJlRa7vIYV35/OAdiJUmygxyo64ZoPbkZ8nTYyp7sGn2YLD
SANjyhjhQbCU24oB78jh2V2UWR3y7fpdU7RENgw+rx9mvrhxD3IdiVMSM7Wv/5ECsL5K9pWzhVVA
UCv0uFTsWSHJaChqJK6yR1AX9LPyZwS3X7nHf0gTR/VkYP9W2kzQ44Nr7zWhQQEWksupGN/2HZMp
y5B9r0ZbRCs3c5bEnAhUA2EqJl4BxPVBnrG1kJGCxpbXEXLiKPsshhGjEVJFhQc0irBTWkG+KXt0
5Py7W77m4f7eKsQGC9KtyKpIozcpFek6O8nkj/2uFCPTvFPEEm0Vcvi+Caf6l3hn2WnXot7xvsCS
2SPutEvwyMpjPV0gGSH0VORS0H3091w98Ze8EHIRj0VQUep+zvQfEa8Kw7wa4HcGR/jineMvwcqf
jIdkh7UzIWWL+tIxUIKZAHKuEg2JdMMYuitRpxCZQwxRO6sOPI8LxE8+/4GKJwbsl9sIMY3hPuZd
YGiCTSaXgpmClwoeLYShzQm4bV9FLDbSDJ4uIYoQuVyMKTg68p372NaUCTIU/+zPhQFkRCHBETUa
PJpKvNg9Vtx0vUcQ/ILXp1rowdVIbEAWaxQIxZ8gWxYwreA7ps8L4dBkZKVW477Qmd4ewXHxhPEu
mFQ0cbUuXlFy4qMstyKPYwBpiFgaSANoLb5PtQn79o4UO95DAn8IVNP/8fUKdbRcICikQD1Ejxci
U7DBZRajdHkEIocau0M/moiajp9L7iEfG+EhD4IgqkBkXHR+Tb8bW46Ql9nVGqkb3wiV7zVzHNGq
7xMJNx5fL5QSkxR79Ofwpn+GOJMAPIfho/f0uJvTA7swVy8kpRfuqyWRKRzKaGL1GO9EMXl9Ryov
Kp3yBB03PCGRGfH/vjHcDwJ2ilaD+sx42gjJ5VjBO+GCvFggeog4kFTj22da5s0h1iZAPiF4U41/
GrM9A+TA1VIbtZ9xY/FjE0j5R/hU5Zu0ekTWtIBx3JBFxg37RRiAVNhuwgnWLASLA/KA5DcCa/nG
dM0FzL7G5Eii0QW04T+VP4G6oTmTuHdm3cxyzKh0Sr4KAihmReVdFn8PwXmYvyihEHsU7j1MToBZ
Lac8CQkkAsr/7pNurW5FwOLpjbaLx7DY8uiTbUpwTASRvbwv+eHPSIEboQaBp5WHrSBGqLn14+1t
o7qhyL40KPnqcJ0x8/E6t9TpVrhkDL6w5PxAYCT2DycciUwiRkOQkgBOI3kO7TBPRW8jDgFeYelQ
ESYm6tSewROXUwi0cWTAWUoxESIkNg3cYvkjAPbIvgAVRQigeGX/OL99pCsuIRpLLIEjQbFq9nFe
bEQUy5IMY3l6LpeYmBEh2aDOzIZrIkvEb6GP+Mrmcxhnv0UaqTLfoltBcMweJhjVSebaoqlTwSSL
rI3hSqyewYvvMSIa1iixiq6z8a4A49FvOqJLi7CMPGAdQTJtEAk/uAjJ5QC2MkQLYrr6SQQ/pf/p
VOmo4jwWQmWxmNRevxkCYzbY7CU2ov2Wh5RUS0BNMrWxdtYoLM9r0RrSsWsQTzLa38aKgwZqtOVu
tqfZBMsOnO8QMtobYKcWf/WR1EaXlGdRV3nfnPtbgQD0XPhrfrJz/ts2vO0ikUrcAtUa68vY+INA
cEyyP96O2GPxFAUzkWso9hghh5JDUbtGmNpte+t5HER8MXAJVW+gARxTnET/GVP2rX0V2RbP8bVB
mfD/FUjkCQmvVOb8nc0RmfR47XlP0IqOHtOEe0SavRgERW7jWXB8fyyVREQ47DYfegvXSBVjbfb3
ownxF/x8ZXnZgTuvC6owa48CSO18JhfkFVneVOR48mXkhN3JFFOIFhRq3Mby3FPCHUJ1Z12OA/Lm
ZyKacWgjqjDYsjOfJ5BvG8/XhFSw0YwzxDZXHaEO4JBuD8ZS7lr7dRi6T3tJnfuK1aHDqsQjBscq
xcTB9y7xW2jRRheK1FpnSSp4CXkTQYUPPLpFyFjsfAR+LrXeIGCcRYSHgsroDPC8z8StiG8XKlsw
tfGchQ3cNsL6Trb+z97zVJ3U8b6yuyefAml/5I79Q/SMMYkvRmrT5uxype8fnrGEQPRAcwCBWEuD
BljbCr5zARfDb4wVz6ILh0uRJ6nwWDLgTCk5pvWGzFTnPdG9dq9yYHCVTZ/nNwQbIT1MtDM1yAKE
6+34TqRPcyL8gEKSI/lkCd8yYQLNHPFE4cKHNrMgSghcd2q+Cpz4GsHVD57EgUjvQD728xvgago+
0A+8fLRmgRkODjkUyfDOKNnhgywZKJPoHpjTXU2ZJdmM/KJJaILetuPBktyXZeOx0IwgbxECSON2
TSnFAUkVYKpbThEVYBgYuBlqEhZbQteRZuRrBBokwCh46dOZwkeJMQdXbiqaeNMZ0rJ9z7xojv9R
GMRJTQK4I/E455TPYgV2aNngZSbTBAWage+SU9sXPWH0irXBU/xUjf0fFBtVLJB7txvG4ofx12O8
J7SU61RsiGzX6pXQ2cVX6D+HS/UL7PLaNcDd7fhd8xLz+H2F4xnXqyIAUPVbbwjzrE+aWQVojrfX
EV723sfwDhTPMD6J1QleIijQCtN67lv+4bv/pLBRr1Nt19OfXy+OdNx1zifueSygkYekMwbqZTCF
dnlOIF1wdxgTaSHeff5uRFW8uiyCMHHEUstPaTDYmSIlYIW+NiKRr5h+/A/nAx+JxXerpYuRNQC4
wldXuA3ZuIXpodx/3YbEjsdkp0L4oJ1NT+99fhouPuQ1Ha9QcHwLrIBUrC0jP6A82xOpImwWxqyG
0s7WYJZSgNsw0BZ49LfkzZAHJKKe1sWaxCWoLCQO0oK87swZsM5Q9WQEA4+8jGXxj8wtOpmwELNG
h/x8NL3U7ExFhBGnB/nsosgCB49Q/NsNdI/pvqdCZPP344zknlM5Ml4ylM7RHhxJEy3Hsz/wPo5g
Yjl4Fssx7YMTLOqgoQx02HbEDCZgifOXyin4wxGCuQ9OgWS5T9wJQn3yxlh2AwhfFoqniPUQvQFj
6MYdT9h4TborgwSTO7cBnPrLXxZO4832E2B1DgW8saK3kItv9o/esTUNtgoYmohoxqI9unyRDKBA
4XdlOxuNpMWc7Y2/6ehXNDsieQcJM/hvIao0AQLzdizJoRcH/M+eLS+Ovv9BD8EKEyhI5sYoMPky
wJDw0WZQWRkHsLjF8YUzL7EqUHtE/r2oBaCIi0A4PnlRlrwWEp0ObYsAef/NnRBJIv+JzkuFNGJg
OXc2k460anm+3qPZDBkRwh5B1gs+lWnAO0YdQRaUybTcwXxzx00PljQVlR2iUfTJy52bC9QkDnkL
kNmcP7zyoObPUrohSquneghDyS2NYA+ZasXoIE7gbWJfsUclsXoTQ/OegYWJAhSdL7vIFkxduDEQ
FcwOJDry8l/nZe4So6GPDqdmDhYNiEe9ITQm+qImYFF2EwClx+hkQdaTiuNsbo9xaInewZj2wY6h
MhlHEYfQkG/Vv0t0IrCUVbYfbZTx7ybSdCovdR4ed+zDQbM3Xq3Yg8cP/+cwQF12QrtFytqbvBD+
2moksppE+mFG8OMHSPZDKTPvCimMTz4KDiRyP3RKE7WwQIxFdAYK11FIFBRZ35yy0UbMuRwZfETN
utsOFwfMS+NIfDzqWtrKwW8c3hY5+ty3M+kAhAmMVFYleNxzTC1lI4IRzbCFxoZvNPm+1UiuU5e4
M5Rx5FnECAj+K9s4INXjzDWniE2piDyOtK1q61H4hfKA1RpvhLSFB/YJEzHOT+qFI+k08CoOlvyW
3xp4kytKbzX4LYUCmHvV4OgnnYqqsXr+4zTkazbWV1+8ElMicZ4j+SqQzMHyyXa3I+vF0TmHMI1c
lEUXflmTp+KLKS3MRTY39oPxca8CJTXX17KLU1/cPlr8mXAyZ5sHb3qYsWOLdBieKApCa9ZaIdRg
oc3AzyskjtThiBGSxwWNTIjMZModjnDD2L8jdA+6iDKEcSdpEkF6rO/fQR63Nz4T7LoRJGlN7R6b
VwCddPg5bZxCFYuMrRiVl23xj3MSro8zvgcuCoLgc3tAZC2OaJ5QTRgI2qLEe2P5Z5njJOUhx2Yj
xgRuxgkLyvpDtt4L6z9Ci+Ef+js+DEQHEeVGyISI+Nr1+yI6oAcg1w6Yhvv+bWcQHfZHsMg04fwW
/YWe1XDw8LgaWgdVk7AnxsLFJsQz9zUvBiU4+ZmBeugIQC1Rb4yGZ3bxzccfOk+ajN/cQYQKI1vb
H31UCsDm4owiwYOwieNfcjouihgtMYdorMxg87r5keP0Vgr7vASlSFzX8hm8t21UxCjIXdARFmMd
OF8NWcQoY92ydxphfyMeYM6YwLls3TKfkyqSiV+ghoEHayrG2T42J5hu+TOCcu8mKa5CpIEM3RZ5
olIs4yVG9/Wx8fI+37h8RLZ4v+loIm8drqdI+kMMCPoO7saqN8t5PEHGXJZGpFXIT94XeWUC/KVC
CKoeVE30E5QbhZnB3DP/xJwpk4oPDHyY+8xLb0POZBy1SFOwbLkpywf9zTLW0t7BF2d5yqq6ZNsj
W2EIrkS1xZC9BF8dr/8wZH46IqUrJ19mml3qPdHhAU6WJ5CXJzUCJ5CDC63O1gJciY6LVb8cXI8o
ryA/5ZHCYx4Pr+Z1SNbDaPLFXphjkB9lzAVrHBIp5z0VsTd9gZsh0dHeVYr9BFoSW2lOLzyPAMQO
5BkJCfsk/hN5iCQqTO/qKIuaA7Qx2bnzz8Q4mJhSWbjPUiLacCoStpYwV4scXVk2eR10UCdSw/66
mfiVktnRYT03A+XAb4Pf11gO0D4etNx7bm7vlUyYj7H8cX6cf61/XJIjJuHHMEFC/fyvZQjfvP6e
i5rQkQaZXXFA1qkjFgg+/6lGuam5W17zqg5YWmtyMMTeC9BcKl55U70sHctI2OqJTivnYnh47xAr
4pdi1/XVsKIdmW/Y5j6t/OYwLJ2c18NEykbdhe3L6Vtf1klaxVw++rYOrzr5d1Rc7r7hUs7Z8B4c
chgiY5W7FD6aaYnoVGQkhB8yDCtOQXzTHe573KGTIzGrG5f/sq/TSRP+G1JsCLWpUXWzHQNgDexk
QF7bD2CF0FEyR+GdhPtCA4YEDIoyln5u1Vsy+W9nRcxWEeL4Q0AupgqxMwy5GTuXIBEYa1qfOQLo
J62cyLCF0sXi3w8XOQouCbpQFcYiDZzLoKFCdvK96HwnyoMJ7kvPUsUzzZHf+eWGEAkYMW7vG88r
WAV8k5M6xExsxNQFPbzPGTSKiIGQQb4We2YIs8jcPV839iE9tUilhn9cracuXL63OCTXkOBHVnDy
Zsd1RJ7aNMFMTCIVkh+mGR+t/8A1aW3+hCjg+Goq6MPBX139QOZ6NrrohyVozSrDlNcgLWHWiV5n
mRbru6OCksc5jMOP84Tl5GT0I/UGVAktwvkB1nEjGQSsdaeRvdHujwvIzNhg4+nFQMjMCJ/NNT0m
oR5L0kxHxpORqZfilWbTYvBn4G2Q3WhPh4vXHjAAQ4gDnhHK5qanH0yoTmCWnvOciXj/O2rL++RB
Uy9PTk/Axcvt705LTHe6ynFjmeEb09aHQL9+C4KJYOYhjQ3EhoQzIXrB8zRX2T/VWRm9yW+kZPd9
gS7k4Oce+eEHgAQrWRTRtyXXI671sGMZvsm8fC4wzSv2HXcqQmz8TG0CCtYCFlXEZLlUgm4t5s6Y
pqKswAg0eqTCuw8aaXwi8EASNMEBhr5BLgCmfAFkYvi8wloAlIsay+HagPx+UhR2nHLyucg/0G7j
5R0j/3JS9FjEdKDUetivly+zZ5KaSOU5LIRvTqg3ItMu+g87fcEiBu8ThpT0SgLjSOJMgZxKmHuR
XwNbXYXeCLw3waU25s3rXna/IerxhzAJfpXOZI4IPz0A2shy8N9vb3ggq1ofy5R0A0rc8OhY6Gqx
EBOahfZIBJQO+QFZgBOrYvpMWEklh1SSdA9YrGMuqKca0VuWrfKl5wU95yWpx8Rw/SYqF8Gb/+WN
56wl5auxUU2K6Z9AZO9Jo8qUXGU/8+qM2lmGGA4gShommJFC3lYBGQv4Vz9x0eE+fUTfUP4r/beP
spbjCiqCtduw36y8+3zNA2HCvIdPgkCU54yHnLReEHIiHCCk2SNBrh7BYGVG2FIqF8YfnQIX6xS8
uXDKHryW7JLLa276A5829/iB4FSEVXSAgDt5Jc8YLpgx4opM54zvOCaHbMxWGaJBbsHeKPqD2lcW
OV0kAe8vVhdGja/dnbhdARmgqB0S6pO/btfrcfWf0LcN670xk+lQLZH0AuxPNIbcCYVDHjK1X76S
30F/zXeVaNqFUZ49Vwa2EcZ40uJ1DyxiW1hiyAly8ig4gLRtdzPB0QG4tg8Al9da3j/Rha7f0Ipk
vM0tj/cSWK97zZoUu0u35oP4qeN6ofkfyosR125K1eWxuv8z5ubygVWRruB2V7BSeCR0ITQSKfsA
Q0fSmEfPX6DJ3jHB7yCjjrNYSLnwaTBZqNjLi2VeuDRgPtiftwQ/LhT2swFFnxVdmO6b539KO4h8
6Ody5RjrYdwSxmPzPyVTWFQuIVhQi2zr0MQhhgoH5A3WDnyuQ2Bqb0QjfB3CyUgT/eE9L8NVp16H
hn+/PS8WfMWu+xIek/4jYEinkYJ2TRZcPiuEfrBpKA3/+gEhAswRYKgV10LrwjCI691caavHh6CS
//YqbZ9vHhv0KaDtaT4xklFNLFQgza3SV3mgZ+qE5LIZ3q+5xom8fLvvWQ4HfyTKVXshvR2ZyJvB
dj1DCIDeFP2BllOrVgEowfDMqVOiS66HHiBwT/dRbj7h2suAYB+9mSXKHm3it2c0hmwi2R+Ufvzt
RtY7srBaQk1gJKV24bUkrROzCnLBdNTkOGuRdVDQTJhdf3unQYXc5zMWiZjD8N4H1aEpnZZMAYMR
6INbSF6plk2JnQX7RWsN/U9J/NVC4/R4+5/VcU5O206L+4O63knsZvq6WmoOSjfE5gzdSC3G1kEP
WA+LFZFP2exJHG0Xf0nsUUf835xZk5S8Nclmmkx91aoHdgHrsnBw2SiyAWAYpZDri43z0oYaMBQd
uAHpduhyhxPsXkNAir/fpEDxgR4fMe+X/Ica77nsQ3XqLj8ow+KJO4fEIJRUB5Fk2G2tSx4bM0ZQ
hAuRseZ05Anvzp8z68/3O8bzmKFa/wJJi8zGUzq0m+sQ6bc+q4ejtOdevlE2GFsNW0G/f92kDb8b
UlVCAVbNpeQrPX1OMOwCh7U+KCjLyfRzzqbJ9HtQDceLj0xNoE8KE+M90jWH554FBcl0Cvc7XDxQ
xw2IbRfitbF+DfRwcHlGA8kVPBUeQssaH39sEOy9UKm/A2H3HIikJnB+AcJwYcN3g24+SONJCIab
3UFPSGA3bdx7d2kuw19Bg2hrPa53pi2i+XE0p+sqampXReKCTL7Z05CKZCqFwGfptTwrHTMwSqje
ap8k4If7Nm1KXPVyWwAeIjDFjj77XQqyxZG732rMMIRPDY+BTp31ygArYvGBCW8dxtpubqYjkTHN
JRgNKF8G0G6Ddi4TVI9Fswi/SE6vtDEu3yQ8EExKIA6ubzJ/oAKsOJ8+e/J7WWyWLykodsYSDT1X
7QBcoyeQeKbjwVrgVVkMr4Qn4WZ2dE/ZY878SVODAJNyUmIHHlCES/Kf1wm7bMWn6SozyYUY1+ay
h5QOyqsfi1Q0FTPR2uzn1WWw5mnPFzJDVTryE7S4XDrOMB0lz8leG61KklJZExV+FcFXoUgUpXG4
EJlnYMyvGHaR8UTrWe5acIF4mBg8fRJQSNGol/UpgYADmWmWyhDWUdmbd7fZkqBMijr8CUkbcJ2g
dp+AKVR0OmH/obP07aixprjWhhBvJPAOiGwhpHv3PwpZEA/Ah1kojf4SMKJmPMgjBWK94RPPoKl5
Q8fYisafQBcmxcHK4ASsV0wLzNmQgOyjPV9ADfVd4jWXxMP4BPeC3yr6EM4G8McvJEzS6O5YUNHb
TI6HORfx5QgmAXIDD2UDvGE8BAnkdt0O6d9tAzQ79ZQLxkJjJCoVgdpePlgz0dHPq3SBGEwgYPsZ
awRXJqOCwEd2R2iVhI+gWvxUm5RHeAzMkzSmggoBVBBb4llsmHEdvqLvFCETPLk8TSbS7EtZ2pgQ
tAoaD52mLTHhEDkMBUnP8KzYWOuv6bWp+52XUbZPl+mWjDXE5wFuIfA8Vtn3P4PCqmrSZF5Pys5B
8b8dYXPBj5BQaZkxE9GGIhvjRpu8796dUKLjZFja782aekW6uXdPhBoOX+02oHKgmqoGpkVzxwtF
dM54+LJfonP9mwTGO5KnXPCv0V0J8KCb/4m0P5NSixUtqHPbwA+vuDmKF45vApCr8UMPcgTaxExi
pPqcLB85DcqYD4KO/F+xYvkKjNnBYmloCAsMdy3gQMgzjkubJekV8TWHmA+79ZLpYiwV8xKCFE2m
MLpkJOYMOVlKC2L26JGrATsH9D/rLveC2zswCGmMLeFwFf0JNb0w939wAj//pTrkSsj55TdcqzCc
A7992cJGgVJwzziXjQi+MSCGwpyWD49pk1+muHG5H0Xiok7u7iMue+7ZYWQ08QeOAj46JLyrWClI
dxt63g2UxUz3HGoMoxeqvj12xRIfLwhGwWeXhAVfDtwMfAY/mwerggSTDqbEY/Sk2XOKLzeEYSjx
dnJ7nzjVsNWQ7PSYyfSY8GDePckSUAmRUUv4lb0EnEyhAJZyEE5HTZhpsSDNO574+sS78RN27uFe
ENHWV0DpPJBIvb/E8/QOdk/ACWpO2vVz1dXjAbYHZHMShZacAxu+GaNyMpxr8/YynInIKj5/6s35
vUsUG8pxkVt/Lyu8t3ZahQUit4w8XDQJVHtwUQoRw9dL7g4zgYmvo3KODGHYYBVy2j/M4ShKDhJ1
se94kIJh/xGzSapcJGGHuOj/cksMx9KOh5PvqZKeHyUJMslcOZ6PtUvAd7+RnYd5fWLT/6b7zgDb
0uzyBQLErE+NfWEbMMTlKb9SNS4dC8yebn0Paq5qnQ6+jAQ9fo3DS4u+sgj/QAdAQx0yjd9HhPY0
JiZ4wmFkX6TVZCab+wM550kdTICwkDYiFyV7CZdiYmt4WxV/oNqUrCMfHO5JHNnqJBFCwoC/81ih
KeVbhTviQ//Te0HSHxYkktaJVBpKdolxGqM1X73azmlAHIqgRXaC2Qdb5WOsIV+/CTqcpIjSnHS/
GH98nY2FdBFH3AekA5g2QZ5Yj+4fGstasuUcXnH9pGylug4HTteEWr/iulZkABZ8nabL6wPZ0qq1
hHu/WrTHU5cudeQg6Pa4n4UR/AcT5MsPr2aqRbbIA/JqPQp4034yRAdJOmkvplKgiHvi5nu+aXy7
+BIhk+4IUg50Km4Uh5EaClz7b5ZZ3vVYp6k58XVdHDM5K6pjLl+U1dwx2aLuBTGlXrdyQKL5Egnf
o9XMqHYrUv9Z+sXXV0r/g0SJct3MJ/v4PW7ZSuUtCvSi81kw4UDsbHPMJg0WFIMw7Pv0jrmKCL5z
CSEIypi/fGgS5ekPlqg84fXQXTJCkLYC/Aqwih01D78Xi0+E7dBAEG740tt99vab4YBIraVhEyIe
ZCjKaHThQrfcj1+d5XwuUQWskkJSLDXFSd2GWYyYeSg56a9xu2V6Y1vlZMH0mUWYmM2bdrtfDwfg
BwjBDg0yzSgq+98P2r4cTfd/53qqrhF9u+USOahAfCBQoKMNJ7yP9kxMcKtPOhOYw5NQxcxMZhzo
PLwJ6pSziTo6H8vApIWTAtdiTgbnyvlIyktbCJsYs+1jSVMBKYyEPuNX+I0f340wHVOx5B2kTRvm
/CMcxD/she2C/B4Fz3c2f5FMwpl3JnRXT9FykfSLUa+P9bevYUfMsuhBQKPIhVdOg8+cY3ZK2pdQ
vvONlrq4f27vz4nCQTMF2mFXBh2+I8sqhB6fK90MjNoktHhFhe9vJQ9tKn0vKfmvTOU30jle8xaZ
NDJfkDP6r1k0Mje1RK0mN3mxGPgJezr/qmPVecfsedPGoDx4LxFU8XPu+lqRwmQpyqMHF95t6ehe
2RWpFVribR73Jp2jZL8RfdAP42fq/AgPXzG18OTdY/K7TJQUw9qxcF0i5nnN88Z7aUjy8YPLlYvI
ARKSQm582p/l/bizyaxQf9Nii1MkVyMVXRjl1ud7PhbqxkeE6gxZw/I5JB5SoM0NeWO/QO3+jvlq
0Ln0HXeGnzPRJAw3d8xTyJn5c17uvXTqXSb6UoMLViflT+x2lJJwZSOIPSi0Eti9x8zBwN66xFuN
3k9f4gYQmrf7kJysNxIHxbsL14T18JCxfW/FzymOcWv6GcL5S1ONEGggJWAYd0tpxSn0FNkeBdZT
KeSOQnBlEPR2f5IvhDyL37+Ip3fDHYLrA25y70x5uHdKEooxtSdM+3Cccf6NzBMdGGftZM36+SDO
QCVSgFKsplhTW6Qyq6qAO/ul0yNoPxB45v0wRcOb5ShYX17TzJ9kTDIbTYnr7dkVRbsGSPPXQ5aM
aBv9NOZsi7rqGTpbFQTuQcXcE+r19Ch2Q749fT9ph0QYHixpqspxjckJbm14LpqwqAOCEU6/B87Y
ijgzEk0smw3OwGqIICHbSlegbvVs7NSv+3yGA50EIJddGE+wbrkF2QzNpLzTpX2iSKPVqMQYyWaY
1hvd/AND75OI8gzGwJR893P2sw3FefWewa38DUprYcJcIHXNvqOPtAQf0EsCMnE4ToSrRL3pG0yR
CLcm35f7vceSuhlgl3ktf4AJvBTykNBJ0FH2CnpoZtmhlooIt7uFZZhm6/dyWE/7z/YOxjicaCK6
hsOdtM0DnfHNc5UXm+xzqejKRSEOOlouC/1gION73Uxz+T19UEqwWb/xQGGcSxYDLep/f4Nsmc+5
ZuUjUgvhlmJD4wfKoTZDze7zCfpvCPSdOpUXBcEb/hf9wUX3aO+N5SlKUIJuHmFpuJ+IeVDguTW0
TOK8p7TyJj6SRMjVz5wUPzKseIao/OYBA3uuLkbIkgKluhXOkMe85qYcmY9x+51IaqQQW+n/iAQR
EavDOWYq0qjhssHabl/4fYDvv+fMSPyBIkKK1MO/6W/ZH7J/738tHc+fCMEoQhIx/uop4DGKyc9e
lxxLXahsxvSnM/EsCdcyIYX2jAk8RQMiMldDlaQ/xR1ECvjawwFu5BDPlvxcGLstOx9Q/Pi4tGsh
ZGvXtJi01F08wO1sROSoDOYIlP0jM12BgAmlG3OJZ3ypwRzisWIfeqyhhFz1LPw4Qu5JnsHC+gob
LFz1z05iY7OfsmEIPQV2mD0fBYaM6AWYDk5PTp8xGfIfAMQvjIxP5B4didF+xfTWpqot33rFY0+T
vpNKv36JIAFqf/7rGhovtYgwIeM3e7KOMLkjyHy/RGqfDvp/MTGnYX5ku6H3uqguWOSswjMvHKAS
RxuHTcJHzLD1XmBuun/OYMikwDdQ5WQAgIoLOUctTzmAcbDVZGoTe6bVzv3U3H4U+LAIgyVWDEGB
DJ9+9N+v8RHiPqSRb2RccRb7HMTta9GgfR2Ex9TNIV7ZfKck0b5JqBPr+ZI/9LvIMV3y5JnXJJGs
epr3ggb127/US3YD4bBpRkiqCBEfKzNuLw0d2pE7Wr8QFIZeWHdS4AOfa2RbbhnIXQphkIIuhPmo
jR5XMMysG8mdyBnunj4fCjlq6E12na8eKNC9a8ycMiZUOFSXkQgiqgvO7AYkLcUK29oLzRZdV75B
ph65+wcI9mSEtqzZ5DUZT/Q02H3MF7MhZr5zJdjEOOPa26BDid5X5gFCMttxCjTO3BISEf3aWqR5
V67+GQ9i9FDoBQx8wnCq2+YrKlPOCjGu+KC/Sww3DUL3M/PYTyQSTF/98jvXFvDf32ak9II7rXgP
O+dxI9eiwcuf2so4NNxcDdIelYLpwaJtK+eFu1PZprdBfWJis276Y/kl63Sp9cIXzcBUpOSaA3YS
Pj3Fysw3N788+yih6Be+JOlD/MGQfbzZz8fih74RKRwqvDIWde10OfmiEvpOCBq0qOgEF97y15Ux
YgfJ+Ri6mooqt2Qj5I9Z9mCHNmlSvDYJub+az1+pDddJM6tZU7XNm8h1JP3o6yAotDOxmfcPHius
cjwvKlGfVcD8oW4HOPExZf9QCr2HvEQ6b1wFvx0Ly7IEH+TXYrrl1F63Z2qMuh2m6w0hR1bn9Thw
XkEScthYc3KFEKmoR9QsB6m170rE2HahgeSNte7EjQf+lpHRjhofDQ2ylIczkJ1sKjWugrTcV2Yf
d2EvMtuEgI2yl1MO6XY6syIrGsfKYFWZATjchxOgH7X7b1yL9pG+dFsQGeW+aMoTRnl6LHmzmW6Z
6pokbHQb2jTlGilt80Ww6E2uOV5fQHSDQP/6pu5XADbHfl0X2/cUJgZb1g5xDOFA++PZolgC7B41
CAE7IMD/yj9ayv+wCLTci39QGRA6KFcs3lcPTIm8UsqFatV94/sH5Eh9mc2ckD7YOnn0OX9aN7uj
NO65EjSoGr55ZCy8yX7iRMlG5CHqhJotqgsIsTKXOTkBJBU6sIJsVipj4v1hEn0dcdRGB+x8jjIi
O7jIVVc+V+/R6u6+UJFN+IfQ6qsxoeCoyRKTgGWDqCSIi2F/vT8mikW5ya7TUOKiGyTH/bmwKELm
XOh4+GvKvubPNbvXEPJKXda0Mg4AFcjEwZDm8n1NrwaQJCZOvGK00Tsqbl46niQyVvBGoPBj3fkN
mBHGb6Kc3h771IMwlxJdvLrJi6lanojyv3eOViNUEzAj2LN1RfoDv+YZkenkOzjs8h8NNDp6rv8w
La2JKUsHFqKGRFRrO83CCkk4jFYMKtzR7hE000M/JFjwfe1RbT6BVp8ow4l6IIOR1K1uds//R9KZ
LauKZGH4iYhQQYFbZlAUFccbQrfKoCgKCvr09eWpON1V1dV7OwCZuda//sGWhsHvYfUruxjtryA3
doNDNOzpz45bd4U8etQXEjssT3zEpKQpt1WyG7EuFKxAtWES9Fr/Tn7IcJqV4RPoLO3mVTMunjb/
UJPOyvztG0h6rNKiIQ2+jpm3U8ynQd3flrhG232IlOQg4rmViQ4OzANwZVMUu9fA/lIM4VZwxTsA
3EuNSnwuiusuzS+NfPxy9tYR2yQOypDqGmdYLCRsJKTVHc5mGtFp/DA/akmQMHkCWZb/QpWmjAb5
goNNjkuFYqmAP1iifgOaTBeKrTWiWSSOF4OhL95fU+RcX2fovhuXyBRp4NfwDeDr4Zp5YrgIME0h
ARuwth/Qu3T3qpiUqfcEjE9ij0GTQCdP7TDiFWFD4Giu2zgN+BTbgAp0MOjxrvDGYF2Yt5ddP52G
dJQpkGeJRO5xuPvdtubJfPlPnN3Wt20BRNtM8yOcESBbJsgW4XYiWx1Vw9eQXqig0YTjuMQgHRNj
3pepKltsJpkvNOIlfD2sAyqvuM1Ab7hqFcmAa+g5gyWXAg4Jy/k3/gdINuOswqZxiAedByJJmNZX
kC+KY0pSy7AHi8fV8VOCnkWVnhnMiF4s/ZBva5jtib6TYTh+qZwjYE4QH4R2lp2ihvgFn/IIcwPK
PvQuO0VJSRcg7stbmeIMGz3/BtrhrWL8AmWZSvwg/0wbHuIbojt0nQbMsMalbqWTqwZJAlZs6mXd
RMdGDeuMjfS1XrjAfn4Llhx45j0ZpyHP0ghm/Ur7+FnuVA96amEx8pJZ6fU4ifR3xGr6HXEzduSN
FvGqGMnC68YZZ3mvN8Nyi5QpvU359PrxNcOglJn1+OplrUE4NacG4taJCp18oZz09q8Ep4HHTGG6
GxHEAB+gOnSc5Tk4EXES5iO71Fd8FZcYCqvkrLhXslm5UyM8OJ5ZUHKEeIiiFEDcdmRcr6d0yPwK
noBGr71J9MkNQbIpQRWGpEMi3meZwtIHtRz4z1dUsWchPH/tKiBf+oDH4G00Mjx0DUjvtrl9GEbJ
8RddDAP6Q7F12jMxoR/GkWNtx90GGKECw50NC4Jig9MIKOKqFkSaWBUa2B4aR0DH/Il1Y0fuujrX
eIL6KykZw77Jf1suRocx5eJHsi9+NM/O7UXZkXGtzqSmwDnIytt5fl/cKDTfxbr/hq5Ht/VYFMvm
QcjYPm19bSfUo8+l0lh1M5M1p75jxQnkPoyu+BU7N6bsij9o54UyexWzj77Ls4BzkOqrfTjXFXso
diwz1MZ4rYAazyWilZb8KqeLSWuSEFYDQMM5hBsB4CRZwszHljJpE8sHmWStEw9soQITAE0Ot4uL
AK5Pf+VldCR/pacfR3D3CBd7VcFVWaqK2PFGI6P403bpihWVYMhCQtT852F58IC38vOersjSZpLF
bJWz2MP0BTUDf0BciAeAYgqEM+XPQptgeuyqZjdHcMT9g7DPBUFogFMKnjIBlTKBylC6d/31faEk
RjUXjvmy3YV6NcGyRGzS3m/dnvK4mmaq2cYpw5HReNSOe/BKElt2dx+k8g2sw/u+A2okeg2xO4Qj
JpI4rK3qHlNd+xbmm6Fsa1zDzZN02u/dU/IZnf8TASrc2ZBzt7f5Xmef0TShGrzHWY7/2KWPVRZ2
VbKl8tjh7tGTgmskCXcnaKvIUL9GpW6HmFnZeCjB8kNbqjNppk1aCawg+k3lQO3g+zB29rQnrhJw
PyKVZxbe5BMmRg2vMChxCuXkcakiit5BxSKGSo9qlQJpdHeYs2j5USHwDP6iy7n4ga/N0+0npwHz
nhVjVKhaJiy/kNWno7HalNvagi8PrHplMGdfJyUawssPfcsfNiPFzR5BghFDExEdwVAf2QcHAlL2
PnJe84RDxt8ofLPr3TB+eMC+DcFwrscemWjMtMA9pjf3cSRBFQ8j+19eCc/KqqtMGZgdggA82eCf
LF5ibKVUBs4Nt2O3eKzIHIQB1+/Z5ILTdwDEI7mgGMbd2al6aDreiJOQUZbTYft3l7bdwBuNJiMf
1+2nYn0pPQo6nytSzYxleZ1iFzRrqA8/mA3l4wayP92//PkrcQC/QmfQTS2mkmdnR8nSTZgPtp/d
D0kyns7jAYlqbWEVD7Dq6acKWmmRSN6bfhlmVjsym9xhqEfs0t1sc6ElkIU3l0ooIfriD34WMA9v
cz3z8rtZfFd4mROpSusdUQrR6tc+SJEafk/czRp7DHqdevxiiod1jZFvyfl5YhsAUQTSwS0qYey+
xykx6pg7Q7MCpd/BSHiOprgwUj/IYz2xXkupGQtVH9IQ473rD8ddtyBobSOxG/xjpdMuFUeVi1r6
wNhNN2G9VccB++FGaykB3Kpvfu+TNCwghvSMLI+fSqQRojiYMeinWuGDboQ3jc6wUnsJU+4KX8gE
Ti60QsRBcNw6hDaRkOujJQbfREDpf3dI/vG9yY0Phi+XboEffIugS7gMApmrC45mYj5wW9UC4Gef
FhT3gg2bCllGBylbvCJ50zuUB/lmXg+g8lcP5g3cfV8/xmBh9ZmhlewxiBqTioHrh+S1kJcq/xa9
F+nX6q045SBlf453gS9rJ54ELiEOnk83n4MdQ4tG1PTa6BAAxuL5pMX1+Kz85/6waOkAMECMqX1/
qnHGwAMAEUwbBtZWQf71JYc3/m1hCkNxQN0wCNXT52Nff+iYmTYaA4GDfXHTwooUvYqHO5P7FX8r
Vq3x2EAlu4w/VfiCf7aSxqm6YySnhGVij0KaTAVnmquKWybmRcIIRqjfhCFr7HSe7/gjBeEBCSkP
AgE8GlIkyj8YY1TB6NfiwqIIFYYjnAGhP/NZI2esZTmoFP5MGB/c8aVleJfsYA0Y3ZEe5rlXIkYF
+/gdxvxLD6sErCSBKXDT4myJaRexFRHCU3F0YPbxwffQyHBBJFkDusDTxnVshkn0P8I+iCMo2rik
BOZhs5QrZFjOsG3N13lN9nf4fcfPMmbM+DS5jUIrolbWh9l/N875krn3NBitl+jsGc9BfYZ2WuyU
NY+h83YHNNCk3hiXLFhiGHXbc6MUwwv03WWuUEJSeRU2YT+nx9sZnyya10KE+IT4kZBuCtLJz0pY
3MOJMq+gJrRTg1XgAbhKItezMp/LhnUGLQjrrGxkkXTmVKvlzf1CGzfmoDXGfAjmEobH4XgWhtjF
oBWBFQfGy70QAN5FskQkc+MOO4IrPDoj80H3xtpeUr3fjUvp3O0AxyGGU9B5TPszz8E7zANeJIho
GTDawaHVj5i8P83CeMORGB17hkmWs80hT+/EcM9pKX6soMGP2LzvueaqD8EbPseQiHZE/ojgU9Im
lJsHxrmtC1Git73Z4+Y9e/4QC0e3/RqWzK4FBrlrnDfMhvAXcYXc+eVuztm8YZKEL3JnNpWpKF5l
PmiENLIcyRMjE5rpMt+FnLLHLG0NsppfHd5OkiXThZGc9qEFw9//2H2w79thNcHXZwMlD4+p9IqH
A2oIBmZDfjr7K2DzjOa3j/fLIU35nC5YWicefK++nW/unXtT7fwFKWT+xPFnwiy7POKcNNXRmri9
xByWi6rAetPsqExbs7pPCmwvWITTN7wvVt2dXREGfAGMaD+u4bAxU8SfaPCp+/RJkyzyO4Cr2/XP
oxbnYunv0V8VWJT0UXHx7WV3UEdXDeslnjCy4pATwq15EoEzLwYIFHxYPNBbcbi/WQV8K6L80hKW
CE6A0XU1WAFSlVYfPDrCSh6UsQK6fMx+cOU7LKFgOzPDaVRPmjGV9FvA4ju8TpP3YM7fvznfdZOg
V0wkcF3SHDipfZ6U0pHo/XiAVItgOU3F3KLsRRrQbolnHXstIYBO84ZWCuFoAEnr+vIGqfW6R4Me
CUj4Q1BwFzlRf96nZp749evEGyZbqQg7ng1RBXbtXwfzBus7uFqZKvYcBR1g5z54BHnklD1AXMU8
9KbtMsrO1Gtkj4FoM+7yWSdjmMIch6zaaXlf1LTC5e2ocGP6Y2pfDkD1c0aC9PFLCeEq1QzLWfHV
km3n+lyNqtXrFgriJvk78JI0FDHkayEKpgQukYou2QU31EmGOgxvI7Yaafw4zwwt9ehy6MIwhkwi
GgLNidnH9spjkgbcG4jet2scv6WL8CekleFHW4+dkimoqJs5mvDCwniMTXSZ77OZ4/jJa89mGGGR
CHfYB1MA8adWWJPogdWy4/tcJBTvcbKLRSYAN0psZjT+vGISOSjvQrHZQjgWDFGqdwTtDtV6TIuQ
4l4I/kpLH3deHzecWb6H5wp+aMLofX2iN1Uv3xkzwBswBAmtBXbOvBqekmzfvzHnHPrc8Z1siO+k
T3ocbVzQICKbv/AyL6z+kQIBx4rbvL8ZPrwb8C2HIROY25I2Yk5j8DR92SvnyHU5sMnjAWcjGWNS
zOCKo8AR4uzf+Bnyv8WbMb8uBA4j/BlT+7Zk9nHmh8asvp7h86mdGBSTz2z3xxCzBRjMNYljvAv4
R95IXAj+oh45bFDD7oEnQl7vYep8aRfeM0uXz03xBk7N9zNmBXYQP8ArjiThYllp/DAmRfzmFS6K
+LE6ZKvk24iT8GnKH6cFZ9lXipdnl9xmIUGGEy95+5d9HOA0B4TyMD/CMakShIfS1h1l/cOK2Jxd
x0d8iKChAcdSAnP4fqfFX81bknfsa9gYOn4sPtjwiEoyXOgcp+IOyxZOZsLVi/dhHHkMKyFscFSP
gxnaPlgpCgYuWhAfMSHg4Qjg/Tisl8xZzLr4eLMGq1lKVPiE0j8qMSOFwjKOtdw8xuiK/LPWBmko
XqJcgQpMF9dAHr85ZM6cJG4a+BzX4nF6ChIWtUBt7IfbhzHj/iJSLVsjQnkMCRRl5Zs70v3jgqZu
G/0RPxt9T3/f3bc11ClKFAkyJoY/ubMgTmPE3bjuYwi0kHv4q2Aw8Pp+vQKPZeU8wtI8+p9jzIqk
jG3FeIfShk6yss+Jxb9jHkDtMvPLFTfI45chNRG27LNg+D1eJGbx8ywoxmLwQNnOMyTw/RRSPpIV
hMIfHmK8/vM25oucF7DEQMA3x2R9zL09A6ujiiilWAr5rc+r+DMwa/GKM5gG/97X50HOWEPpvk9s
C6mKzM37zO5gpJxFocMqV7CuM+7HPgQRr1t8Z5ifviBEAKzLunU/3tl3z0JQyRaWi82Yx1c891x5
Sq84USwfmVhmLPgQIZUw/GOWHn5WMp+dH4LvL+49jxNnKrKcb4BfygZ0BMdZbigaCGAyr0H49scE
xZ3YAK8mOho+Tm72XkhCqJ7fYnqRGI/dYcScxNBVi+azhUqeht8+pJgV4LsmPUzqVvN5xft3TsLw
O4uSB6SzDoXJw85wylDXVTlOe2P1OX7vSv794O3dMYCiubypcTl8Wv08BjbhWvzAK3YlzH9P2dWS
R+s1JBqYvDSzx4Ia7jOL+U//ufl4Iwyu/B4FEiGd4NzXsPeOdVDkL2LJZvp47Zm4Gt9hBOj2fUzU
fAY++0qYVRHsYcZsGtx1UQ1mKKx5enlW8aSh5kWcPzaOCau328BnFLL4wpEQcJs1No7guqzVBfuy
z5EEnmRHPX+zAdZ3pjb2/kZFpODsvcwxGqUahL1kEFoqRk1sAFxCJkPq+FDh2/lZ9Ai0XQKlUs95
HmcOEG0fmjxW6KgvKDrlSD6RlbCCwjrOcD+dX9Klx/bMUErkR1H3ngTFNTEvy98nrG/hD/r1CbeL
f4ALURn7ZhJCM2URmou2DyKwqJ23FWEMKFpkKLV8Wchx2Nw9je22mKwx+KQMIuH0caTBOKmKtcSe
Tk19OLtoEfeVW1He6rv5PD+CqJD6iDExn7Q1TNO0acdryVBO8sP+ezvka9nPyXQadNPX/ot4GCzj
UcJSG9e11RBf93DFKECe3BeHkfcg9rCcoVGej7EMEcY7Eh4tdqCS6ARbfEWWIMXzd7wk6dy6qK1x
GkaPxKLW4vShP/cKOnTZRzGoZoINdIdijWIUSS9ULHx50twXf0Mja81PI/rStZ4j+3p6l4s3td3B
qY1+jP1E2Jf0Jm21QT84DOBu0sRX+4jHGj+EzkQxalboNxjYTvpzoDAzkvQxmEgi+XcyO0n9vHvM
dRdFYg2wqQcqIXoKGO6INJyeFOB6pyPGYtATbnzf0Y2QWpVCgJ2brbOdzt4rHsUPP+77GIuwNT7t
+LYsHPw8PLHjlpzoFXEDT5pwTIglM/aH1CXUMMaNnrvPXklLxqYv5nDwS9i/WDk97JsqfpcKk1To
vjGr3TclgEjP4yzkmAXYC7ChAE6DjYnv4GxxPftUEylZXZCgufh0hYJIBGOTn3bqcwprs4bJ2ROA
4DNgonu1IfQ+zzWhnXyLkk2XaSaUy3Ar/Axk4XEjIpJGqtV1Y9y/46chkpXDJKzgJfzlEJUCmQcx
Y06+hwnJNcG3CLYnwi048hYkV0b239qYhT3iQbWeKxO9QpLKbEsjwtGD4m1gzByFEzjF0CPmTBD1
RCy2vNxoXQfLq+0THgTWNzG+NjDDmF+AyoR9dU6FyJ77wltx9zkuujG3QRRM/eOTnQKQhweb/3LF
p/6MbI0S5wV/wYHB5aIGs+LH1eb2QMwEn/aKdELCjO6A0CvnN6J2Xwy7MEaymDPAOMLAmdaAFjf1
jlfviG6V073vxcnT8M/gAGKJcma1HDBs+aiwKMeW6Tz2qV7chdiCeAgZEGEbTTQY8zNYuk+gC+TI
QMtctK8ByYHRvLxJM74lrtRxasTCTJPy+YkWP7UX1GMcqQ7PhtKyRWjxYmhPdhwCF/NuH5ppiRRo
KzEdwjimJq4E/gA0yNIeYR4BkffrkNSSUds07lOxS2XRuzr9N3eis7XbbpSu2fFfmSPJe4hYWL6e
Os25IquxXC4nzyUIHBNswb+G/srTRS2TYzqD0wVTRiM5bENo1lS7ooq+Oxx/D/OMbrfqm+6CohnG
PRPtmfj+wlYucUOSu/Kpc6Pjly1MGLluqA4Z8C0kG+ztgzIqxQzNiqmw8S7Fhpu0wB6MvGyDPxHq
TY7dCtemtu/0JCEFpszCmuVpxkKKmv4MyZipYxaXq+OOIe6QaB7wMYZhlzkVcdUbDr9QyK7mGIc2
E9j/2y1RQEQYcfTHBH1QxIb90n95/Fp4FiPiGlmrAElQ5E/ezmCmriR4C8NAbKQ8BrKvRHQ/0MYW
7CpYGPKGlN8G3BxEsVDiFrBoH4taeFcVzuKzOfOM+lmCwAewSUL4KYefALUaZARLeZt2tz7kHLRr
TvsI83z37Xwlp5dPEKvKUDCt3/RGUt09eBIoDVEQEpoSKZ+5nIxRf72bmaRb7IvyosfB03PqXd4/
v3GaSSdDPeo/nQ/9UR2pvVUfV68WhvYqpQNT0cRmVvKhJvt36FJtUbNqomwdI8EwYvLgj9phhvzo
ZuyvmHz9ENBISwyDf0u8ZBdvkJ2ea2lu/TP3Myy3/q2LRWdggXE1Se/R+saEseIgvmOCNIChspxM
mrWGwYQV/JN3qcaSEFriMDihg8NryqhxGGjkXdqyEAejNVnDRYYEAguVEEJyj89ohlguGPinz70+
DEaD5X1w+MFjM9lXRAke9zdkNfmAdS25XHjOzY9x3G0Yyq2A0c8feOmopyFz4eCEvr7b0JSAKPo1
xXt5vi3j48DGyYfEsFGwx/xFZqFC7KqWonOJJfOsmrXTbl+4W+7UmzFtrc1vTi5P3zQCswsD2ljs
D60vOX3l8mukM7og0BKwqcFmGTx3B/RFX2oOYm2wJNWcw299gAGIDSb13QtJ38iwe9sreRHz3rbG
EAovopsz6ajzMYRH4iRCg+oG7yMVe04+DkuA2pizCqTEUpbSqrGTfDUSwEJr9fl4Q7clkakOsC50
BuzN6grRMHlZtT0kwPvqqfOOnDMoSd9pW0CGOvX8DGvJ2li492Hw3UGBkUpfe4evDdMpWp8hwxLz
zOkbVXaO9xt0Pb8lclef1lb5gITu34zPgNQSB/yAR591ndo48bbhgHGMNzgIrTi93M9yvuwvyHow
HUwwd6GxXSRRhbCQOttle7qiiXZdAx/P5/LFF3KxMCLRT6jhbtPXGjRhMloK/yny1lm4isXe74u9
y1HM73o2nMww5rDZ1IB9vc+Rjs3HqYmIP0ZY4J1WlKIQ+HfHO8zt2LvwmdMFUXzviApN+Ga5Qqgd
MZrDilM11c7O4bTBVGMi4J0XwBGU95ShtJ/mccZX4XwkLtFwBnxjagUJ39pVbn/PzArwmAKog815
JhxXpmR0QUDhiJicAuUKWDeJyIaQyGPgJFiJr49YXUaXR4wQWQs56aL4Jy2MaHqgAvSWN83+Gkt7
Z/y5TBOEh8fT+qstWzZx3sBhbf5VjbfhLW3bRasR/YKNqIfvaN2MaRlPhf0pPkp5Yy5RuFopnNzF
aXmbU3psl+byZnpZ6I1JDwcftVY4tgoDFJxUJtVlsrvG4IfjzFA2S/FeiC+NCk7Z3ntv8BjBTYUK
yry71Kb75UXyIVVq9gBHI5PhKojsZ0WYl2xOCccGdjoXnRHcbIKk5ItNJzN52cP9368IoxH54iZB
KcM5IycmbH3TZmY3XjFzv5rLdnMZlAbJ6CC01qXdeGnfJAqhNuYXFIEGGUqTHYPezY0nRZyX0xr3
ifFBXrHYwFOJ9b5jgkGaHkF7QJXCOxYnif5Ow/0ugkXFyQFV6cTVASWuYRhZ+sPxSicocC/fsV5/
djV9483G7MKY6heSfiquLkaz5qVZjTaXngEQzGapW3MzAIvkx7i61p3uD5i5N84zg8v3sFYgwL/L
dGV6p3VzdxqmfuZD2L5+cG162Sq2abYwg53fzkvUt8zbKmv9DdC/Enl/P4maBXdALRzf/2iNovkA
SO5jg0nP2YLgwMnGBZg08HD8JWYCWxCRFA10ElNMCrmdoEPrQj21h5hGSSd44ZAlYRJQBA+N0JnN
aN7jOJy1MFQokIsIBe0PU8nKB+AImZ3hx9E4t+2rMNAtyuUiZWVQbgtaFoeS+cJug0C+Hh6JI7YD
B7kIHKnx93hfSRHs4uWwWvRTLkuzWlYIFas9XQFX/X2cM0RZ1yp4+/2vskqEuHAcG0et3fRhnX7i
yCPncIRUOAuZtx4Fni9Zg4a/9aU1r+QOvJpOlQue2eRHdWYTDlEKr+A0wrQSgUvJBigLc5+3Xe6q
heT+sBnTiRhdtyK7J7vjUyaF7+1mhKeZ8A0rTPrXK8BusYkU672F35j45DXJbnOB8uVCrqbHunnT
ZUoGjU2svOs1pjmlSdkFhRfwbqQ83E19B4tXNWrRsQmBZ3+GFygCEQ7Wp+fxULIy7dX06U92H4oD
BiJ/KbzF66QAFihsFNjfxgCBv58zQyxb5wIZd85FQ9AN6Qo7D8aZppgHnGgH+yaj8MosRQb96knX
C8c3ncJMowduQIwUzOFGzg/pJu3VtrMD4fSARAJ96QviidlXx7ug1bzRwJLgvsJwPwAi/+42P4Q/
gtd7Y1CVzUvt73O3b8ysfnYL/TazhzB0IBLzp0HOb9YtnflmdxeeTOwlz4AOhyoyPUM+FAUg8B6o
aGpinoAUUEBaMQ7r/5eGHcACtB9YOwg4qbDVZbkFvFbFVBeXQhXlZG93062IuJzlXwSuhlcXaWUT
vKAItGKpMUxhumqkWxg3THeM98CGUMtmpUdzkoEmjEHonDHBNi4Pdlmo+sx87m6ySGyo7cslEzyP
LcuFXSAyvuwO3OAaoejIzDt7Fa4mNpKBwCuoTiHwkkfx2als/vGaG9MaS35likRs+o6J550OYC27
02AlOnqRIyDFenTp8Thy2rFhpOZqCi94RjzqfEJTa/6lk2gynQQ8TWjm3emUVnz0x3XcJM45OZ17
PgVk35xqzqrniZWQMotFyM6f4LATSQE2KbAIcWdzZjj4Qq8v7zHfKnWIujQYfg3wvYCzgvFmFhZn
hjoMAt0s+IQv8xHLwQZaLZAkIcrCqCuZwQB7rc0pOhuR5/BdLoOv13rzwrxcMmPKkJwPszr8n/MA
QlEDDO2eOHOT53K5tAR08OK2WlAutayIq+NxKE3rCQ9Igtc0CdDhw1fdAEsytmlcEKfv8WXJScHR
QbC5wY27nRkkaVPmrkXIr4hdEnkun3bgDRYnBnxYpKFhNdGoMN1DskithbdYGdsZoUaTervpiXG8
tBbd/y+YpHyVzLt5iFPm+YytxB9V9uXqXMzHTHoaQXc4cAxV09ehe55+taP2/Ftv1t3thq1vcF31
SVSs/2QxnukJIzMCET/9EM6dZhxuC8XJI36JhDh2mSHTNfHvak+h9n4fk9ccPX9aOir2AmNFCpPt
65B5THZeKAExfW8OoztbRT+cBhI4IGLkPonWrn53y2iYhSrnhWQPg4oljKsUDpBOtkhPtV/Hr9oI
oMNj7uOAGFJcv4w8HrobFmFrvZgIF4vOLj+ukrqPEUogQ+ZroW+7EiV2GoHW9KZT2GwVl2DNos9L
igHeZvSbUpFQtOcROnec2LnhOksdRwEJQpVfYcHSwjgZpK4Oy0NTuUS1JzVH6TG+voP6HTTyLhmS
fmwUnDsWfyepGgFMNdWpNUaCccXzqo7vKq4RNBxYobEZ0yIgcHggCtO5/JTTozd77uBjTJ87IgZ3
MG422qzTKvOrHZOcxitWB/MXc0J81rCy6poXEXLLOl/IyTJ5zDDMT4xAX08rEXuj3qwNiZWAX783
neokRcvVYMLRIMxqmslDO/JKlYzqE9d/W/q8zd3NsOXbcug27Yr52w9vmMzWQDAxYWm/DpyyEu+C
AXF7mWGK/QQvA9vO/S9k7DmapGYrD3YSFb7CgJ5rNIWrIpsZkw7js1g+W+dyv+Kns26P86thbSsO
b30sIlyPqga0j68kZwaeLNRYbDKQyWICvvE/QvNo6ll40H82iQfEgNNlaFCumqMsRWRtkn7YC3vO
s/bZrhPjt5aYhHDDr+Q917jKfZdXzIOfzoiNE9VZg3DS7BkPVkV1Lp0l6GN3tSXNpvKj49E4iY0a
wxt9wiD7y6NPjW8GQRZQW3UPRypssoxxtribnFlLvuf8R9K6BK5AQ4kfQY9wPax/AfO+TtaN3zVg
gAHPiNwHOfiuddApxPiz9roEnLsBqDCwRl/x9dAZjixkJoW+QI3Uc4efcf8eY1S/GyxgLxHLoc7l
LkjMF+T/DAuwAZWgM0Jfim8Q78Gx4Tp90CKMJ0wicy1dGBRdmwkeDoTbMGQ27roH9ZlZEFxDL5MN
BMSY/ICWwuPFdcTUuVofqDXog8EeaDAnsBRhwr7i4oXMDpsgKnTKEyIBDEqjuaIaJ0oxi1EtD9D7
wjsht0Gd+DzWqvPiBJLiORX0agkKWzrkGlxotscqUEzfokoj9sLeXz0QLKshUd2sC6sj43O5lsYa
l9fLHs7QL1Uehx5Me/+H5S0bHGwKi9EJELxjm8C3iPXY69mLP6tVO2OLnevxxXtEL1GiBN48rc25
ZAWmPRnEN2MzIU+Udq+A5mvAHyOcMHhM8JCC0WO8t4zRDwy7FhAUBaClxaClomkO1VkIMhIDFkEi
QYmKMVDkY9IISZ9ZiwsIjt3kzN4ppMjgKroZmTOUy4yo/PJ8ZtLAFIz5TOH4iz9VCTZQ062RkQOL
XTMXa9f96rlcSRj2Gh6OaBh5lNKk9w3RxOBs4TK3RnPpYesnOaPl3ZiQovjizB72ZilCNCN72LI2
JoIR00bsH0+slet29UOMhA5b9z/QFWHOleY3dTUCK3+MKU0t2+s4zJv9Afa0tOW4v4ImG7LwNv5N
mQ+pu+6360HUw3VQD7pFpKvI/ahFJp3ivNjB2Lqy0fiZuqw9xErsVwRNIhWAG/g1dk8eLiCQ7fSz
/hCPYZLxaEiqwItgHvoJrDjhBhal6PpaDHd/mSPzrlgvPBr3D/5Stqk2Z/bb18OKMPKhO6SLMP8+
8h7tC9yIY37OGcolDBRpciVGYkMcSa1zIdwfnAXzfXmBIaShPOK3haYDGfnLmkwwMUQ6gZEKGE2u
sC6MgDoj3wncRme/l+zDM86rGepIlDxpzljryBA4A1HSVtvvBanb2wVs5YQkOCxzj/XPaKnPaIsR
g+BQ64g2hiByoyLsrfC2vb47+Pmq0fKA+TTXMwlRg8VgdjDEux7yATZ9VJfW+zFG+PRHj/AGjX59
QB4Fa6PnD7BdRHG1JNYdgvwaN4G74KtV4NEMb2nvKaSNONwKk3FU/QqIuPObJOtkzXpdMUDvDKz4
Ci2GGMBUsa8BBb2Wv7HTNxxr3M3gkWTuRUno8cbwgtifsIbZKkEYzkrwbjHmHD6sx4rwK2F1Hg7c
obGW41N5hPAcUfSMl8v5e3MaLVDYTpIzapA9kxbtC8D+D42AU4CS62mGCjFzRAErXC3ZwvIs34Nc
MtWSGOgWRkTZiT/nsPBuNekwQUVlgITUSIuJMvvS05m30TblQKIeqxf998HNKw1qE6qoa3AjEGrI
SWj3FPuh+UMoLUhq6y2SrRdFXlqabwsn6F0f5Rv2nbidoYi7BirOVS9nABSkM6rOev633lZvkB97
8Mf/8fru1XqSK6d3bctDrgxa1nM3qhBkeV3wHFDi9rBBUxhG9OeaQllOkN+s6wZWxQE8gEhZ9XcP
LDj1aNPrW2of4sa5bZfXJBg98EVAfcx4M0W/QR7kGY68QD9Js1KOiYx3kVXpLMZG2UZsL6lqc5G0
xtQP9EsYde8y4C56XiwTkpGHhMs832WfRcF4B5gmFoTH95zG2PTdytvgU4ltEJZNZk9AwqzEMRpt
NPQjyfglZu9jj95gqQxBmVdUY1LYCbM3GZwqhX2+8wM9B8TyXB0hVAIqxW9MFL3zcDo4/S0eMOME
7eV8/lPNDdDfBrO0P1b7BqEM6iqMAVbnNNTNJhjMosTB3AGbFHNxTieC3zP5fbEqa8B+IoieOEry
ds+PV3wXCWG0u1+2gZLrKbQCFNim+rBdADzgfoaPDGizu6/b36jyPsELk3C7VwcFLfjXH5Ip9Fr8
mlXZn6QJVmV6gtzptsAlJ23nUrW5b7jxLx0apMXRM7K+o8lL4qH9xB0K90F2Nc6Q/6IPxM3Bsm1B
J5+FOwQRhLlI+2yp7eQFRQ3eA/u5tGLmiK7sAAvv680vjC/nyQL0ZAkuwpYN9gXuWboKrZb5fu8G
H0+9bUfvXXcHHxsngmLGvCeuW78rQwTxyPkcJmLMfRgxqR8nxlJ5rw2d/ewZALYJjVtyNysMcpDt
Zbc5nprILdRqo/YAhxmZTmy7MUHYcAdzKQK7P+a/jSXFMtyIFkjtglCzFQDHzfXMIBruXUB2RopK
35Hss4a3yyl7LQVtqZ1fkZNAYzPqMFZgLqYp6KI+5mOk+0ViMTxpGFGUQ+uJyi93ECmxrBUrAyrp
mVyrOyIODHaQHXwEkcLw2ZEazfmq9jMNGMU3uO4SkljYvI9MRpvYsTQF789ZwzPX7xbyj/N1uGfC
vBBUTsZtH0YXxozRGGEEIGPQaGoWenUBVs7WuFvgLQtfGXVyiAlxbUw7lwHzJzTt94R50w5vpZU4
R/DHnGyQshi4PO9Wsm2CFXqnqrFOl3nPo5nUOE+C1etuATgm2/QdkPsOZvsxdhwfSQrOwprKvaBH
eZM6A9mn4rnAExQ17DzFqM1S+scv9vnUmUbwmfIy2sNAyxreponxZfv/pVhS/zEwGqHiIYLRxeDk
mzoKIqGXWUDG68SMsbU/GvCTdVc89D/g+bCJXbRvzGx0jpEnLRrVI54JegJTkQm9j+0hAV5mu4If
IpJFShNCyN8EDyAyEhg7q6AQRY6QlfsKw+T4wQFnL1wAnwYk2byzQipAPHGjlEBC1Qq7P+Cr7RpN
L1zYjvCuFAP4/0g6sy1FkS0MP5FrySR4ywwiKmo63LgcGZwBBXz6/qJ6dZ/TVZWVqUIQsff+p+sf
eurKZ9iYeoiRCVPBhpz9GwMGs8us9UO2WwYs+L0MDZMY459JaQqCyECn9H+SDbi6nTwoW2muwJoF
5LsY27c1MwdmfrC+YHJAW7iU59v58rKK0NqNluCHDBbm+eQCqd8ec05un7W77TFUb8F+unam3hRz
Uc7Rp6aWogX59TRBd8PZUGMEhHUVqtLPw/k3txcP026aTDWnuIIvaNCtwfCswnCflNvYqoV3yxt8
fBkX2R0uGQ5ydQ6L3vkYyTdr9V7r1lANB2X4y4Npb99pxPy+g7oXKf1wGuQzwcohk/xE0LTXDMfU
nAbUfyQbb9NM+qfpqlmrLG6OAWaLkYZ+m1kA6/Fl8gAQOP9uRlHnXnEzM0kduIsh+adweAy4ZxDO
Yaqhp5iC+UFPN7dyOJ5ooyBR4iRaIaY0BK+SyY7nhI9w3hwub8mZpfb8t1ziJnyystzavPUDT462
7objuHZSRN9433Tm29j/Cv9197S+V3Xx9xdUzUjRRmWVtNaut83wXbiqCbOUQpr1+mGGWOtrvyWS
npw6Z5ZYE/f6YrNJh+a7h/iGvaWszx8y72E/9JcaONmHW46YdvbDT0cnhQyjau45cOTOws6GXeD8
S6qjKLrhYmX22YUCObACSm8Oy8m/LWmx6L7j/tOFu4A2oNQ8dkXokFha86MwYGmFgylPDFiIADme
nrJKBLsqlETAAD7CAltn4xU8QKiEtivIZYLziMBSQPX/iDu1ieEJlxxM/mkB/cM6EwIhsel5AT5i
/1PB2pEbXM9IdAtbkDVhX6CQaUcT9HvAzZgdayRRTati1AmtAyvr9vTBXmGLorm+LxdGI+ICArb/
LQkerzBNeS1Bh2gPb4t3Ko0+zVhEmCqjPhBtGJCEQCk4B8VHxFe4/GHqBAuwIg5HPqtgIBWCizji
4SoLtxuD22Pj9fqGW2w/7R2DEmo0ASJTVPk5yitKxGSYubCgmM0WcY8+a6DMg4QqM4DTx2UH44FD
0lIDpCEc/p8Pkg2R4YFe16UQZe9nt5GxL/EaOK58D8o9WJo0NWjz+GJM3Uw9POisdZoMzWuSQpTH
0+BhIOMnDIt2mEob34EP/ntlBJEFj2NRJ8qnV8UDRvPqVUUManwXjtMsFvgqPT8JdsHdw0jK6d15
J7wVWY3fnEioW+2UfD0cLya6iEkifGixs5OBaMWwuZucc/Ax4y7qAnTAOXKmMwieWHPA8DIlhx5B
vxmmZv8G+kYgDNcJVu1uI4a8LKstdubFJGPXgBFcgpWpsY7Y87EfpgwD3oho4z7dtrQTb5czLtM8
Y3O3/i1eRsKMX6EPfNn92IjI0xQvzNfyMxOm+NxLEq6gkBcAcF+hrdti/aUcCZySuSlodwam2EQw
STZ9SINvNEl09tO5CxsFvEzNPlRtgYwg3p9ySqSjBrtns4Prx8I/LOCJjrdt6iniPJWIm3QPOIex
RqbbjkRac/0TBKIfWHTa2gAuEHwQ8VAhGPZR1D3V2nsAlWu8zVTsaWKV7NpQXKApo3AHcIHiaFvf
zL5ivW/uoAwAxtEvXiW+UPx17m7ypGAGJSel9DbPtQTb2sZ+kXCZYmaKrmi4/VnUrDiEYqYD/zwh
3NzWd46sB621YdOPxESwfLCBB5I8Y3gYf/eYPNPgRbS/O16UgEi0N/ve3VE7FwHTw4zZVH/kg9KO
TmUwpIAnj2QMV5BuTHZT5mRomNzdIPgcRZo7Hp1IGkQOQzlw7wrlwAs2OuPvDxCaJV3iSF3Xfwj/
PFoGAQuoCAqmv4en5skO7xHO/AgpmTSri1XeYdFqDRn24BglODl91kPP0eOMNI++MlWnGA8jdCUk
+Eh5z7+MKayNsc5Pt5sPZoGXnAv2ehBDaZC3zN+D488NPCyYZ29q2u8NU9mfGZahhcYBv1x/vgyl
ATP9mW5f5qRjaHd7c9tvmLeMmzdRNv9c/t8AonxWPAI902LkQt/UufDtdquIRBtGfTBKLpBzqEXE
uMSGHTGcqRAp8Epigj84Dkp7Y9I3wLmk9OfEekyG7aQa+L+XtfqW7lWxVhF5PeaDV7kgrogFLNAc
G+mPZAHNI6jyRjH2xvTX6o1xLaZbY5D+uoYrQu7RPVjNsQe2zfRkjgIrqkTmphf9yqTXQtO1IvEj
NoIF2cbGCOeibW2FP2eTL3i77hEKjEybVooOh6AclANG25KQmVTr8tJaqWw/I5hPyMntlTHnDcDL
ZFAxYKIaR4/Lim/sWC2rAT0yrk4UNjvn4yqdn11kcEEsJZhvVLbm/Qg6YDT/usgYm5AC25gMOoaP
v+ENS/ODLhiE+Nk1FB3ZQXPuVxdPh+5AY5W70ptdrEV8sWRhND3RMAj77c/DVcaVu7I40kWtKq9X
+hYpGc2XOR1S9pirJwVwfHP2fH7dW33BCv9+pSt5haj4nA2rJsyc0rI2WRJFErVDzbSFF8ChwcdA
fp9CxIHnYewlLEjoZWThV/KFb4LSbcpz7IRWOBtpNrC9QACbEQ7KqW2VQOAbc6Uvaeb40THd3Gbl
WI0/BzBkwQ3i6wFj2KS/7Xuf8G9ngUuU2/DmQ+z8JVN58j6KUAnHhKz696LN1c2RX3phDGHD5DX9
Wa7AsWzhmQ6nO+w/btaf71eAzix+IC7UodPbeBgwiqDZelohlBQe185d3TF/m0ShNZM5EoiGt6oR
hTrf5cLe2QMa/G0YLPAoRvfAscISqL/09g4LcQvLhytqzDc/CKjh7DPKbaEKilf1ZRP7F31xQl4+
zt1T5evTmR/W4wxc8nKSE540YJlnEAN8Wv5fO9WYz1HM2iUxrn8KN4A6bDSDK4CG27xP6329B5n8
Vu47gA636Efpid93zIVs/W5z9/FrZRRpRlOmYyQdshg38SvG8UWHXGCvjkfl7h8lzwwOSDSS5Dhl
s3DA8WFeR23IZmQBtN6Wl26EH+PInj19myE2+BtQgTL2nL3lX+ShXR1m83gPGjZNoy+qb9sDm504
ezrFy2d1CWPLmfI02MnrIE5Mvu6Yznz+OeDb6M3eWA7AnQU6d3pAYaHDxAVCW0VqmG6J1wBIfImi
Hk4GrN7MXMa3OIq6CddenTixb9GTomyy5xZwITwHGA2wNpb627TiOLpHkbMHeeGec1k7bgcitHCG
F6J1kgHNbtb8brOvoFSVn5t8kOxU2jQHqgenzS/8DNlCCSpxSB3Y4BcI9g0fj2EDgBAkqgRCDid+
MqXmXiEo/vIt6jwj04TS3VjAcB0q2Buq2Op6ENoWvMhEDHCL2IopcsGrRz6basxNqjk9KFJDaHgw
XVoTTvgZLridfHpmolvwmZtJTJKYSQIR+6Rm6WRgC9ZfEgDoR25gFveAXoT6214NCKY2GXixp10X
TljSzhc8EU6+sGCj/ObavMdm6WA/8zJZiRcfWhrcLICkVYS+l00B8uyC57I7QXLyHLgJ2mJkhe9g
6fvM/l72jgGUI8256taGaCJIJi/TOnEraWZnfyroRwCFnCeVXZ6pUUhSz9If2s/DHXorvIC+H3b2
Plz6vwH3tAa1NemtySe6OVD/M9+MilXkfB2LWUQ4L6xZs4Lv8wE7eXnsItwhY/IwubPL+X2CUzR9
cg4qYzqW5w1OSXf6uCvDjHmYGjNcOjzUQ49EKYslfLPKBzzrIRg0CT0AUvvQ2UzbGd+7n1v+zdMC
SO6OMQSuyN/eR2c8ivTeGlXkYDHIZdx9XD8WUHwHNKuDUrC7NcJ/5txNwGZgXnl0b9zvMrdr78LD
DgWOCQWRyVUmqDsgc6bAZQeAuPxK5j93CD3/ev9dn7a1GlU6XJFiiaBfsy6PJXR3h1YQ83GyLO+j
aQGdxuV4i7GC7KOlw2oRfF+jJl/oD2+PRQ8AVPLWHFBYve8PL/rbesTX6U32pN92CP/bBjIVqNxD
UgG/wIWbSHmO8hJr8olSHzTs3gTLXXLA0YYXMqTgEzKsVzmm+3a6yU/1JwHH1Jpl+7xU5eJFZ06p
378uVQjVPBwRgKrsgn2W/eCKCyRG5PhChfUfVQg51OYSDA2AB2oO02PAO0vbIS/8pIhmg5Z5GlbE
i0zAVnAJjORag5GGdxR13Jr8wB4KE+hh2ewIu/hfaHSjepnHWLexZs8X4akfThGxj7EnI3AwPU/z
NrHKs/i62fCmC7rh9jrDtmJqRBqj+M0O1beAW2iMkAyn4ylntkoQ4J4hK8dwd/KubHFccz3cqxxi
pm8kcytkF/o6Dlb1sfNZQ7PKmc24sI+vOHECc2CaUsEwwSlNI7MQLjzjVPbq+zTeTRw2l2vASXm3
S/xQYhkZy341ZODTUOFyunbxEJHAh9JqlZbioQZ8ygGIddukkIU9l0HLmMj4st229fuvw5wcr5bN
TdlUr01acoNZGd895R/idTSRwMUelFsJHT6BiVU/NnrMk7G0nnRVUO97XsPHx6ZIwu7T6iLZ8HcK
j+4gZ3nhtPGw4yvS3TeiUgbUBl4dC2APqY5449TMmaeBvi12MDaeArB/dhgzmRv96g/WIGeA+oME
lEvA3ckwfLJV5XTzQa2PtCeCSLB4ogyDZ2RMmHG9qbFMSxCDuYl9FwiU6i7tVn3jQHkhE/fDcPSH
uf3hIY0/D7ycvbiaAm1xBVqn+2DftTCGOJyYcrZ/gOQrT6BheWDl0w78Sazs9yZ8xD3NhIaiPM9A
7rvB8aavB+vi5pdYHBIsxufuDUaxTickgGpsJ5WId3ZVL7tju6ea4lcvZZNBZqCABbjXSBLnNwbs
3fdp+MI3xv6owEw3v35NK3712MURJkROvKeyYlJTwmIArVZIxCT3h2SZJ9DwS7gkSsgELd4Kjk51
xOfAEovTxWmi14A91bvtqUBEoWko9I9Up5T1QMEYl8ANfT08uA0KzQSsgOvdKtI1nMU+P7VzoxV4
FnGU1PaMENEKe0pDKtFbNneVk2IYiXUynRUveJtHaZ5EGxC6XUnCWvFwPszZlcFI7twOYz9hglQ5
1Dt9t8/bLqEMkKF6gYNh3foBt4eDtPhZXqm5qmLpHkuSJwHaAH6rlc/+1auQJvC3rrtJqdMNKZ25
O/ZmONKx3UT6ddVLx6+/SNAiIVFl8QeSf54gBKPEclD8wv7R7dqRBqN76q0aezA0b1i9Bnw8h3v3
w/uRv2R+eKc391snfH8Wr1ouxH030SjfaAufxDFV6OqP5dX/QrCz4R0rBa7KGEIEJeTmEq0IASi7
MQbE/TX4D38nYqizgEfyBBgtfamxechzHGj5cPyq2Y371To3gkKeka2iYgP4vm5vgxFztdphnv3x
HuBy4nZhajvN8NXUOHAhhkXEv/GEk+nQ0kApIpiXfoe2VyeEZJEyu0ccAxgzHG8Y3g/I9BhhgXzt
3ObDt0ePx6iiWf7AqHZSLekRajHhcOZ9G14JbyDNkg3fgkUuAcr4P8oyG5o2SzPn3bnYEL6LiCat
A/3iinQsBwa0RSTXHNjXFf0qn1Wu1g05xPikMZxIHlRmHVHf+O6shlUkMDhwtSEqnj+J11PabfsY
FSkPHAVeQWhtul99LxQmjNGJ3GRjScc1Vn52+yMKLaKCAoqpZHigoxJCMMQG8rWaenx8M+tkZHF5
sg4Ha1iV7nw+hMLw9JU5byzVHC0R0iarBiwv5ro86Z8UAjvUq9vevSuJFMMQ/reurj9VCNSNGhGo
Ed/dKvw1+MHbGQY+HRbzK8UDsWuONQ45ZKyV7rDzmU72WyaE8C54gJ0hGnxsPVUXPyX+hA61w0bg
K94rM9AefrnQdEvstSxEiEgZP1LUpTaFTXV1n0fsbTlZejePP8gKv5vclaSS458c9BtvoNgQ3ZpN
jj6ssX7IZ7hPvvxAJEtUjkXiHp5Yaj5qaht4DIwDJcMPr0xGYWA1hbf7zgCwJVDjWjDCbwcw0mfr
UUIOesEQU/8pXlpoBP95Otb+TgMfUzKX+jQ9p2gOvgnqGzzeJsUsJXdoZ6X4auXulcc6YFMmfqL1
WsVUCNne6Ivc/YyKcdlYCuIa87dJV50nTQdxP8le24ZtjzqW83036nbWbdzBeKMdmr+YnfH4rL+J
cm6pZxJI2Tk/MBdUYjxo9HO9rccGKsShnY37HLPYEW/0KcOG8dXUJ9rCWFaEz2nzfNUNbD2C8JYe
SJqnUaAR6SModAYuDZcZLTvzotmzlJKLcbJ9H719jBvs2TwVDanIAl1Pckd3Hy6YJd47uxODxz6k
0b/CSw/XA4wVbVHzSZsZzwAftEdaF3H1/W2HtTE9bB95o7ztJ6VdHwFl3U+IQc2o6DFfc1uiWue/
U5dAgV4op1fhNLPvJov0BdYNJPE5vZPRwga+wsM81E9qNu61VW/Km6XD/HabC17wOlOn/rS51PiA
6EG2uP6pYyWomMLJmfuEVI/SW/HzSTkevc6Q9WoiKJfPaT79MC1RPKDx/vq9+ECxpJVVqykFOrTk
J1RQGDyq2woHXlel2ggxtcEMon95/+FgS+zGHJ8/P718wmHOhRsQ2AAPGwCn3vSCBvnwvBsV3n2k
CzqO5LYRLbN1/XkNk1rIXlgtMpH4CS3fx2NePkpHz7gClI9x/B//sGXMcWKAOSHsK1hXQ7S0WA8y
6cYCd6rj7yhRwI44VfQefku87e8a/wWYZSWite5nYhfNoHB3KpSgZMo7jHME7ZtssmAY37gfbIFz
gxG+fnxQCp4g/xK5RB1eSVZJeWyY/GTIaKvUnkmbO8Fy3i7GnmbL0Ks5EZc8qGACLfPAA/rKVshL
Oq8gPiW55zHwg4K+Snjmgfxje+bwSshpgLce7rVnGrQzl99f4f/Gt+013xTbl6hVi9ngQDcdXrHJ
N3G8zDDiMrtoqFHYaLPOZZPB+F0uaDmIZ0MIAW8F2/3dQiMmuyoQNCGbgnKUxekU07pE56bJnLfw
FTkOb3EW07AOJvrYyCN53k3YZMCsQcRfuED6BmZ4XK9Hz3qPcV5fSYJJkRAA9Ndb70Jwbrbd2Uc4
mfFoNrPXy5FP/clA2GeOlPCHjJKCTVCHqCOQ94j+8PFXc3oxKBE5qTkNuZB1YfUJkRTzc0ZkkE11
/MLVeY0vsPmbVWsmb0RM+EPaGNDcFa0z+ASHMzbIyOZSJ9GRAL7P5AnY+VhPtJhyg7aHYUC3GSxU
wszQ/SwIOht/XM4/mh+i0D92DC9HiMXZPFS3i5S/H7zMFrEuf2QmUIDQwxhhOZUgM+GqYD4TjKBs
VspZpQAvYkaE8DP5B8iWGWTmemcKKedogBTIUxENj8IpElANWhXe+8DGry24LskoHbX8KUD2SLXv
a86VNWcMnfnQyQsnjSoXXphTkzqyuK0G9JsoL2yMNN3uSGvjc1UYTaqn1JPu1ELCrEs9GRHCLHOy
NbxtZQZTLBKV8Bqsjrz8kqzV72HHrjoasK/D28BMYgGIuYB6phKLAUbx83XSmWvrOhOz9nz8WOnM
KylTInWBXTbsDXX+wHWrJDtPSAWnO193iGDAaYAEN6w3Qcuu+BnkGDbAnXiREg0v8Eo4CfaF4MYv
VEU8qyvSgsI3phOViQ30cL6mGBWSPwwv2FGFWcf38BwLuZGIiE6dnd2LBSDGjxk9gaI+S36IL5y6
xEBo52OUQNYFolL+Av2XlxyTZNI5ASpTbL4kX/oHNQnMiG3POhzahe5CDWITEI4CwqFr3ffWrfsn
XJPAjFIAY+xtrHry2b5n2Zq5O3zTiPxU67eQonqB/Q3T/AU41vZHvHZr/9xthskTIAko1mhnp2d1
ihXEQSzDCm8rrx4ZXCIMX3Df7cNy9FXhKIkx4dfX2J58BL6Im3tIHnmCURPa6NMRRgFvELltEe3K
xR0LggJ/G5cD8k3FW8dTwgEtskhsBCzhrbD2KWFwQujFtwnKO2A3ITP+ulsXyppi/2w5bIRkF9QF
MB83UDcnThBxKJwEDduKAjYbyLGfckWv5/bA5UJ7imCUGt48PAgBEb8VwCDmDcUEw4wxcyccTm7c
WhF6CNeM4HYWE9rkitAHXgkhpOCToP2FR+EF7nbNUjvw0Rw8K1XLFepf5u+AZzTNSLLA817oB2us
JwClnOR8OKAc8zADAd/BRob1hYUafj7uzsumEGEscbneocQn/ywxY8Q9hCdUyJyFElkkIEuoynQX
GWz0ICX144hoae68BfPgy0G+5QMRExewECfBtHGPTCItJuLEPKnnbkn8qsiaeEx1jhHd/Jt1jHFw
FjRbhP0Dru8fw2HdnAz+Un9LwqH9TjAyMdcDB24EF4A8nWRoZlMVKic789Xp9lKE1SbuX5Tutswf
JywC8ywUkgzlqCNcqjCEROIv/J9+zSvLcJgvS+Yd0HHtu6BLZAHR67wPmMD/AjF5atlhxC4Fhjw9
i+h2QE8mT0wh4EFwZfmczt05cJwCvfb4GCxsm49d8Q/2ECGkWlNnxVHQzKUVWhLxwGLlg6WP7tIA
zXtOefia00gL6aSApHnGeFFnCZlVbF1LoGzFxqcmJL4KE5TFGymzIF3jeL1zE4EeMjxm5ySojtJ6
CXCLulmsc5buhFX8/2UweDjQWq4H5rHla9i2UAY4BG97TEUxdyJQit2c2G9c7cQjL9Yg1ockPato
kvFO9b780BAU3nmw/DQXh35UykKnzJancE0P4jkRT9bP/3BdaPUZuhIy4mCDLiVnqK5Qp9Q5ekdL
xbROckEYxRYOY4AikKwMp7T74Zh1LvwPAj1eSaF3W5UriBIK5+0xEbxkTP+ZJkH94NXc8yAgtTf5
rDn8YFgsKljSAOSY6KkAtS+PoryPW9f39KJ0rmD/C6nx6/unbhBhNVQpdzCsVf/rAw/n47oaoXmE
GQLyrPJtmtfnz0t1wjGIgswbkJd+s7I7wEKbHDPYFQ0TNkHsTXvbO5ptKXr9AniBpOPQhUBR3emT
vr4v9XmNKzFXpMXSYTrc50hEKwCd1cuwVvQ0zurFwLYQo+KrJg7jqNixu8HtMz1hHMIYxZunRNAR
Cmo+waWk8RA0DNeLt4sX68p/Gm5xZp4+/7XWB9bGNsM5BJZNCo36Mhs8GeS/xgz3ewv4GPmIKfO3
8VDXHAGWo2E0GNonBu+4f8+K5Y8ZnqPwkpsMTgLTT78X4XqR3IBN8sm8CO+u6l8HB7jbKtMHcnHj
IcRXiN6cHP0JQ7Tv3blHz6E5xZk4w8XYemUT43SuSD0mMnsFmyKdJZQZAO45FbdJrVEcXZ3jqvFw
a8ZcSdg8QbZgbSyDyXeKOI6HMoXMYfNFl+zVKxscu83VnBj7Mfpa/NpYRxmPvYhGJ/onnpCYxSCX
o/s9+8DDu/tboqKgKFXbA1eALQJNdZ8BxxiXJ+j7NBEFyzeDqzcDAiwb83WUZ40UQqIllZzmxNFk
oGxaExVGBgdXa+OewvDZPV36h3lT/ysqU3ZHpsglDyl8281wComlsi4wn/4+1pjIrowdXYN60DKG
Fh/gQF6oIDhBZoDyj6EDPuSw1oUB1ZZyz69RN37Z0oeNmzIlDV6byXu7ELsEIshezM6EvdAO5y+Q
750NuwYKVj4jVtb7nKGa3LeT71wUdB8kOBakUPewEDJyYH3OJGOT4EJRm+5nNnRlYVYMJ3BknDGy
wtbDIEiTEybNQmEVxM7DdsZpLPD1nOROYp05MZ/CMjU/88iw8UCrR2Q8ZKZeW6qgtWHvzZ7OegkF
2aVavoT/ODxsWhFIMRyX9pW5GjVG18CDIDGcg9o98KtfiHWZsJYSJkmLG/g0HB3uIpLSA15L1DWS
2WB2zz3nZn9lW3HvHIlwK1v4ae8XZ5GwfqhPu3BINyV0FV8XMHYH1y3dv3KUAJWDuDR67/Ec8dIR
XBfUzefPdjiqp69TOtIzp7mSjChOE46a2i/FIvwxWe3sm+JgsaCYwqHErVmTD0yrc7dFkGIJglGY
zbk0V0xg3N9KwkgLe6/PNiWF4GodmqtdLf9VKNhLeSgeYXaXI1giCRe4cPHYWlHfY4BC9Z/xDLQ+
sBZGDznftJtKo8PdYQYfymx4fHpuAuzu8odhAnoR9zVt55XFKc+z02NujuuYeCnAcgGM/Xx45CgY
PxSRuNtNoBPhXoEpBHLHAtkjRcSE5GVBJXqwPPXapEZ5ZXgwOKJKWAovr0FHZjCnBBwY/LuoqLgR
ifGHCT6Pz6ywd5s3X35T8Ol9UXV5Nwi5wvHZe49zkf2hHGDxr9CeFxO8u4HT4SYRTXwmDfEIzfS4
89k9ohzArogYmr5+sEWYhp0H6pFhnjGBs0CsIUJsrAJqrBj+dpMsaexHLGtO2o3aT/JBKDVIBjRg
4AMg2rjWhpk824AlDm/zrwyfE4cDQoOWjPZVUjJVRpob9QhJ4c00D3r3LzBe+CJgWKkdewzSsAky
LBLp+kH/yEjuxZyyc5lYOqC3L81tKQDB4MlEfoyYI/7CfukbPbcTTWQNmUu+vNVjfZ2/pEULy/H1
OGXD1fez1EmjW/TK5Epi2t3YPwqfSVbXm/1I+mLGPFS8qheo9bikWyWV/blU+8SKaUNSpcsv537P
y7+zHS5sS0XnkFzpCRkVGjzCbwALXeev6J/L5+s0BRnUtjHlTNlZEBOkQQhm8B31e2e1R0SFqSFv
go2dfA+U/PwPYhIRkC2r8n5+Z9Sw0OrYk9ly0MNiN+cWeOjVJTf65jasG4z6RLXIvjHryBLb1j0L
x3OebMiunxtMWSvvrHrenth4HaB6mWKWYQdZSPLfjRGn1brrRx3W9u1jrQtqRarjrw2V2PuiCVfY
UB7jxZ09ohKE8etZ3lTS6A2hC1cSYX5OEIToYp+5B41xhfFDukCEtwZFSE/oyXJIRM8Fsj5jBwpz
uwbthZk27cvzjBih4vmhZYdg24H4d2u9s65F9P28bNy5CGAx06dbM9XfnHU8I6wBah60nBQ6Gaor
lxSIHKtLCy47PSulnZ2UPuQSni/BrDF7M3DPZfjCxWB5QmQmPaMZstFwjwI/ST8IFatK5B63VrZn
uEny3Kp1DHO33kCJgTTlFYbAozCFv2AMc3l1CLrcfupQSnrPaJUjaWBAH+G/MzCfUYmfNseU/TT4
LZoepoYTDDby96yWZpUNbQkJkBHdDud8SRjz90A5ZpgJRm/mccVsGrQGRBDk0CzQDY8HMIHf5rw/
mi+NURh30YZxA/NiqbMqGz7TdBANLbnnlaTCe8yTGV7Ngfju/lOCpfNHoRTWjscQGdrMlbGJI8Vv
PENWr8vKwdv+njki7NwUAwoJZlHzMqdSB4VfKH4kr2WCwUfTSHmx9oqDGt8q2EBuM6KLCCLg57kq
lQB2OGZH1kPmFX5GOaYuXnjCMybTZUIqnR7FT6zmpBczT+C92YCjz+sy56/C3N6t7zuiX5MHhDBz
YPhN1Dq7Yjkg6k7FuBFx2QLpJyZ3/B8SoPVVttW1zKVX/x4aQ/CfoMQBSLwoSD4wy1S+znCQKBX7
xRdQSnAXZYZ70ZB1uGHEb5SzV9+Xgb1Ixs3wnhNoFoLT3O7VrDeiKmesyNd+MFzCAiuk8X3B3kYO
FzDtVyP76gV3YaAg8mW4s5s07AMK0luT4ALFK/by+pGN295UuqCctQR9qvY+b+e4I1ADMRVTZT3l
2zLZwwAHP/5Y023QJrQyL56Lu+3Bp3k4wMQdAArQDG9eW4LRIzmIeuOWgQ93CK2Zr22r0g43+4yr
W0SaHBrV2pjc9uhNPdXFPGa0c55K8EPtpNABvfEGntXPaSo4MFLpgusAGaXTFJjUisBslB+lvYC2
bj0HuMdIHZCTe+WUF76FNTDsLCA10DKoh09AbFNkgqjrdKNGvzHMSIeCu9f5Os60SOJlcF+MYHQc
GnDM+wPF0YU/+pP8wPt7fIM2XLrfi4Q/BrgXzE+MSK2fNnr8lQ4MNuNtyzDEdC9XnX7tlUKZFH4M
T30HCjBEY2sd0OzyGt0ueFW+Xwu0TsUerZyM/Ozc+Fjs7eWZpNjGuEbGtH4+vOwLhRsdQh78UILQ
ylCT0KT0R3KiJoajxkz1edxKdgge3TxQtpTPLXI6tlGe3MYt4uui8NHgYcGOwEHHlYZsLOwVHtBr
8e0MOnBdhhr2YLXB5ldzAMQIbsAfQFsqHuANq+qjZZBdivsc7QSSYX0sbYEW4VcRIwYqMlLXm71K
ukp6m8jQgO+TKxQ/w/5umwPBczKjfwpjJaALcchteBwNZiXjiuQCu40YJxe0fzewCeaxcJeXwFV3
M4XPNhxr7M9XjxPoIxA5ed13N1DJv6n1hOiihcwqZ0Yk+q6gvAekoVZPBBDWfcaY4If3lmrlrfMe
2A8jzNaNBwK3+GqQIbxe6mXIYwcYfqOSH7NtrxuSu4JByCS8upDhfdSPmshD33mibVZghpK3C4r3
wfCdqGAxaxdc6qtDhUohOrDkJ6neQTtXqFrls3rWXep12vZzSiAK/eUdEhNU1vDl4IYy+0oe65UV
mj0Atf4p1DBE4mgzn0fGiBykyuiqjN5ntkaCfV92faDcOZRwl5rw2w+7SR9rN5BcWK5CwcTR9sPQ
0qo2Pw8l0rwp/YfmhuqNkCfn2x93xzxoQwKn6LN4aeidkQgk9JwUTlUMR7Ym/w4VHdvIg+0K1sP7
DQiVAILeyHkJ2L8B6ACYMRiOaub0OH6QsFN7LZB/hdimU873LKmoZRiTXOe9Ldv9GxAVDJ3NsHKk
GR8WGdpwDEi5aZlmUntkK8K0f1MGGJc+2eRSaMyZqLpgila+zHvB8wiqV/whjOXl33YzBb0zyVPL
wbLdjl25MiHFMZ+YVC5TDzGpYIwCYLjzmym28mNOBsazGBDjMEwYHAo0XVjlB3eH2by80BO6Hoaq
WpxuK8TFePsUCHIEWRuRBRkU5Uj+bNQd0kKrPjAB5sDqM/aZoKuwOPZ8dYp/nbkq7w6bxK9ja+Zh
xrtOgjkGTat1BscXslJw3I0EefZB890+bDgqDLebgAy/lY67IW7EuEnQptuqT7/eESA6fk6Uj32f
ZGE6L84Cdl0aCXyZ8XuVjWkaBZkPS/VRmTTBFccX/BHidj/kJsKeYRBzesWPeID5Aig+/0oUv6Bc
dJEY5dIw0zju+RTcHJine+nCfzRYPS0JD4v7om8bbKQwnQrUTH/MghhXvhnVfMzwusaNAwhJMwWL
X4cmhpkaTyYt5i58EBhZBy0TNeZwj7CatjF52Va9fOELgnV99DeIdVtbKIv+Nj8UJIreztXBcIgw
s5ir7xZdbRPJ/rD4fKdf3E1SDz2OODL6k6PIyWVZSmEW54uhN1jLVFzsSlB+JxLR2II+4RKINxLm
RS09TvhaElnKi6Cux6LjimvdvFxeXWYOqBFwTRKMzscyAwPhN4VDjLX7nOKCgQea6vtMEoVDfzm+
k+COX8BsGGA23oywI3ksi61BSMQMlthwA15XrYwEhMuA97TqH3SCcGB0SBZeA7A9JItE05wKPdWP
3z+YLVGOKqoIFG84azjXGS9R3BeLkvvCCvoAbdnDwfHO9tDaKCKOLTNZnlIi/sYMPrIJCZVcsWck
4wWPdwWrcnX9x8JPcqfC1PdppbPv6DFnhhKzz9EJ32cKFTmATJDh99j6OAvSjI1ec5IdWO1Yuj7s
N0BCOWLYhHO10Iz8DsyVUW68EbEwCk/x+X2O61U6yyZfGP/N5uGTMQfLEr6ft+pjriScuGshgQBz
wOrN16ls6eyJzsyTQfiK3uj0L/0QfuWxYzbL9QrFunoaNMuP6O2QXComwmzKVPsNRt08o/oSj/0J
QTvga8gAopTimSo9X9A47ebyUbCo7oEoxdMxbryecVSPu8nPUSyGMd7QhrzYd+nkvJ/zPuWbEgFe
be2rwIB9MDAjfFAcQnDauBfcvNl/NJ1Zk6JYEIV/ERGKovgKXFZBccHlxXApwX1DUX/9fGnHTEX3
TNdUK8K9eTNPnnNyQzfTXkKwhtl469ES8GALH5kxK5MUYDMeNksGgXjX8JxBCTt7xl/OBK6TczD9
PI8YnXMYle1pqYiJrNQnztRmcMPLctn2+LO+fredQ0C0h/3Savv1r//4Ju8t0ngGga/fd7eTmlWE
ia26dXqLW9B6DRFelZcMmXBDPAagazBQoxi0Di6jCQ/NPl6MUO2Rm+xgYtTsDo6UaHKQYD6hqBrW
N+aoN8DLOSJoqO4i/RDXAwjU30+Cc4G7v8U6uxpRhCw/rAtusBfm8H/K1qpCdx5OzbTT66zfThs4
r0Hu4Ri3mCmsR1gzTlRlUWedGd9kh+cff70GgGe19RzXAgfzQeaoNRbcBRKsnt7ioLMfg0W42H6W
0qo8z5rqPTyjJwESkOAMiowq6hYXa6YPOA/3lu6YUICNrwtaM3pkDGpIjqN9Hw15wy2HTNAI86QI
yEwaU2Lu8PLXEFjilO7CxopZaEh6gS64QTYDuIJm+MzMbaVangw8YcD08jvF5ZyW5JJeCrjJZEcj
DMAmuFEK9JhfhmA2OGR5ovWK/geX2Zq6B4gXL2HD75DL7DH99cz5zrTlxvVIpbDlkN77sc/NIh6y
m7MbufugIXNqTwmDd+EDOTVGwTxVnjy21+61ALle4FP7+KjLx6KIJTsqAvzusdDi3RNKWpO+Bc0d
ghOf4tvTvSueIAiGB4SYnUvE6cxMruwAI4DKLdkN6oaqk8VmL1yjTTtPdCYQUrd7eSLUoUQMAp7g
/aUPKYWlON3R5oS545wBraox7UvMTIhn6hJ1um/6QhfvMAeTwjck2s3r0Sk9uwB689JvBeZm0W11
nz+pIiaZgdmFM82RC2N1yClMNc6B0xEyUMHSzdBIb3OTEVOKoq0Jlzx3UI5Av+FIpXfL8FJGksRY
XxmUpqBkABKjBjJkTud4sTHxJQfY6kQQFFRjQj/YqjuGq2cnZnb92AnhjvEyopAipuFZQNsJdI7M
Vq6Mo/6+MpldtktRuX0jyu8WBmj0M9AfM82LpgW9NsanDAz0j7CKSrWcLJw1O6e36zJbCQ1GG2Pw
v3pSzdhiN/fm1DYMHCX37Gu/jrfZfUsi2hnAYfgSlFe8gZbs3jJAETjz1fvWuk8PdJmGHxPZ8EiE
84Mv8I1Zzayre9Ce77Fxefrs9IvmtpFkNANj0ITukyszYCAnED8Nh5QZfbCB2mV/9xphaU7PQS/W
i5H+DM4TMb6AUQW5HJWcpzFJ9uy/GLSHdxiPKSgZzdlWGGKt7r52ZUKh+grgQ4okdw5533FSiC6H
PSzM1Knp7MaAgJzLRcN/vEQGtwhQx9M59lqjm4aFgIdlNMI5PFyZfQl8dIoZvbNilGRFQ+gCiA+q
rRj1AAz94I1n9ZPdeDAGKawoF2GufSJ+f8KwzN7OK6jA/W7j33BEGkza3+Ltnr/BZ4F33TsEF/vW
VAUaTNegPX8tFJANVRvp164YTDoQTJrWHiqG9J+IgDninRxK3KcPE+197k8wmECyg3ynWn/qf/md
bMveY0k11Kd03KL3imXzghvB7xfGkbAk8PWlTb9X3L3zysTh20Gpq8PQh5Q2ROXzYf4b0e/T36+a
QXNDNMabFc9PdJ8H+5gZ3gPJxBUX4JePA0wIdo6+80tXWFNawtwJl8FXPI8WfrzN2W5cRh0FfI0f
p/jIE8+TUwzpYyxyTtBQjtO632NTsSsHNNcAkwCUqJIB9nA4qHs36A8F4Co9N7UIOgCZSxz0gMeR
LcbS+m46hIc0D4B6oOhq6VvB3WH0u979BCVj1Pg9wVRzsICIkTM6M7lzkEK4N6fkr03XgLva2Da2
2NZO8Y0MPt0b1TQOK+A68oKkYtBVqUJTiM+AXQd74X7TydMhWWPyMeU1ZYE51HvPKeKxRmqkPEG4
0pRGcZF91iCXzi4wh4SGQ5eahaIgq6e7QDsncKcFKyqyPQFsjUSLyHLCFXbYpBBqObfpjVa6d5ky
aRSIxMsDWkmorbE7fYnZhfTVrh/7tqbIYsYjtBYty6kTmICmj8wuz7AE5/910c7N+LiCcqP3S7+D
ZCT3FhscIqDbmQEVA+bfVAPRwaMzWjFYwIMTsQK5B8RuQHB3zhin1Om8S3OG5kV6CwFeX6g/aXuX
m/vGcMtRjZ9odBlV+0l2Uds/09G9Dm9vrJ5J35izchq/V6cxhS1VxwRhKwwAeEQ8QliENuS/koYY
F+BBRaFTyaq/85Rg66CDXLHSmEW4r9vls0+sA1sExxXcdsJoW8n8NB8XehDfA6x+voswWWofXT1g
epBgLgImz1YQ2x5S67SKiPvzGmpLyBSGQ/sTj5B9x11oFlkovg97+7rDiAqaCm8M96MUXKR5YntM
wLexFro8QtBHch+wMgiuZsMGtlzUHTYuKrqihdiVEGMY5PLPk91cd2INUxdbr2+/nOh7njxHaQet
GNheUq8x7cSh9hWMHII6/XfQzR2nSs0pO4whvEog17JGyvvAvAXzqie0CQ43RMzwI+m0P5SG2/Hb
ntRfTgF0SxY8QWLLKAYm10TXysWw4a+oW+LpzZgyPC7ONMAw9IY3iQXnzv281GKDGQnoNypoOl74
hUM9uSVvzGTHh/TAANDEkCleTlmDl8+Yhm79mKL+xtob8zvaaGnXnLaGkK6mTJdWuzw4lvZZR+Wm
2Sd4knILSYvqaHuasJNtTEIWtaiGdgJdpPom0InxLUJxCBMe83fM4CcNlIiUTLuo+VQ3mDACh2ow
Rivyw5MEJS17c4vZBKRv9MRGlxE6CCJCy8FA42vTefOv82N8cuxkcowEhK45Lzr7mPSggGVQHaPA
xA6aT+TMhHJAw1uJD/hTww+qA3bXoE73W9hBXrP8NgIcvO+DxTXOzzOaG/CQ0UB05mh7YdK+OxOT
3LpTjtEpaW03H9MqP7xRyyYDxlDTxK1zLrnM2zUzoJcWgI18U4PXhTkdKBLnK/MREDlfFCZPopGV
bAJwAzP5kwMVuhMLOoxjlaEwjHYWw1fZbS8mef8NME+xyydWrWGbyc4pBSDgM4ReVgWSU215BQnd
nrPunjW7fIOqcan1+HG1qqB5OtlV95sdXh5ygGYzq2vq2eWzVpQoJwzHPSO8X7a3Wr+1ZlIlxPYX
CRh+c+RcjQwyfhMrKcO9w21D+2S9M6qGVllZkOrRS+jvYQfLY4qKM5p9UGzyegr1MoS9ztYR16oX
KgtIzgHtKJ3JFzN1xqrPMdf7FvgoGi64fOa3XxxDRAvXh3s9+LvdoKlnwP5g0Pr6hWXQNwDsZ5PB
M/wGqFFuWEYi5F3D3i8/ip8waeoLfZ0byk1p6l3MsODL16an7n37ySFF0/YM0cdcaJkgm0qLL3rd
tlcM2ji8J58GGDEKDBAHQuF2vxjyl3cdj9+f3BOu4KPeW14T0EcvBrVPQqQ4QT/EJg1J7MM61oPT
iO4FQwKolz8wWUd7EZbyIVm+SBLQIkibA5O9AfsclHfRO4zu2XHJRDD7eXRp0FET6oz6EGXBRzqA
GLdy2bvujU4hFpRNhzSg5BFc+aJ+w417n3A4QYPkRs85D9inaJh7SAoNEOKwtiLjPs6P9iWq0AF7
jV6drhSrpnB0aiXDenys1pxyBDLAu2Ie20UZQ0rec7e4ky+Cv7pmWoWftBl/UnOMNUEEcfh8tl+z
Oq6f4R0qq/fVk6Kyj8AgSO9K8Rlu5D5T6XKaSmbKSOEDvmVIlK/Ong77+DA+kRyjQWt3i+FDj75s
HcZ+cRCQCtYW/qXzB+5QSe9kh1fxDLxMDzpjGQcgAeH68fOgEUKzRnQBbWiy/luvQQif7oGDDXO4
i2ohVPC+3vvDoa6vj197n5g9sK599qUnhH4yjxvSKaa9BmMuPMwv6X144c5tdYzkpvoVwNnV/I7P
ZxVaXN1/0z6kKYafyukdglkSmlBiXjSCe7sZcYhzWHB6sJU/WMj6mKj+jyVioNXqVXX8Hz2wdqQV
5P9XdDfOfQukGpstSO7C43/JeaOTZeeqM78To1rdOkAInE3i9UWYDmtyM6rpUp3J0CoBRWVpBN+P
jZIAPYPA9NQ+sFjgQ8sFMNAMlaVHp6ITgrmCMiJywM2l7VfTVo9VXjDj5Uxb1cKEbAFQTyemQJ+A
z5mLvhOfoMKlfGgg6+bTg2zgKY+J+FNdoybUVPL+xnxxiQ2YxrLj/m133t9ouli2H79YEYVXDkv2
9BbKkP52v/Ax0ZDeYRDau1j4gjdvVEbkKfiuRyUTmK7CmyKydzxh1z7WCDCMi/rCk/cFVjcGEGog
QxW2DhENHolQCA8e51p7wDVSFunykHCwkHkSXBPuhlZf+Hi0Vun17ntQA/zT2NQsmsFs64jsp+IN
IZiSrkyOO5d0gJyTevDjGPhEaYPrJOc8UQX5C2Z/ftOaYIsbang2iFoY1poQViE/HjwR6LN0j1E1
o6ESkFXU+m0ysfpgx7b4jWO4K7TKSEWAm65+zqBZm+cIk6q2BmlueyQZwJw3xhUOiByob4gB6IdO
FOONK0V7pte7hc7MYqYfGhFWAF3yCmg3I5PCmthyV8UW9jM2qT7ypUgAZrpBzV49ZU+cJyQHh78F
/uIRDFz3FdK8n6LHgLIsAs83VCeqy9qMCccMb01eJPR7xveQWV1N9z55t1CmRY8/uA57gC+MFxfO
hZniNTrhBifs/DJvvnokIc8DazwEoIAnIkPKoy9DGfDOM8SDEqrL4MJ8X9wfUuwPpct9cXfvETUd
Q9PhJHlydeRxZGqUcJ2BSd+H+uKKP1Xdar4iNkv/9cHG9Xm0K7o5U31NR61U1O2g9lhajuBGSO3d
p1hlOl89MpALw9Q7waMlDWWaVXSId3Hu1Xo1hLxAytND/9GFKEGfEtQLjlWjixXs6zXQwnKwwLPl
7BR5D6g6LOmmIFU4zovBNaOliwSxQWC5r2k4HNDmhCW7P8dRadDMl9prvD/4Ofiaw8HV8DjhuXD6
fZQU769v0KHgwejoOB9tZpXS0Kx1MFOlKcoEa0gfwHC7gEFoaKOOWRM5Fd2Ldtoxoob3Co8RPO87
RcmT/MFqz6s1EW43wigElJF0ohGiCnvQ1mdDt2N9XSQcRFgmf5x9wpnGD3NsokF8bZtTI7yMjC2H
D8kDnVyWXoGrCSCP5p47yVEfoQ1D84wSTHMhg5B3UtW9xu0DYGZnTp7Ldd8fK/JmXAfp1T64YJKx
D6ndmOCg17NvZwI88Gn52Hhe3707c6YnjQFR2OwXTGSs/phOw3Q4d2dAx6pMpUG19DgSrPrfl0wx
ev+9PIaAhpy5zTUaxO/2uMSt4uvrUIuxmmLsBl0bbqN2x67F19ec3JBZGFC+u/TYRDxZkvV7dgno
raFnAkjoV030Jl5j24QQN+X2I0asb9/oWq1z8s3edOFNv/QuvdffGw7R8LBmgag2slNO9x09/H6B
qSb0aNWue4eHc+gvsDQL0J7iwI76+ZiQFyympbifHJN8YbW5BjAzZvfuEGHBbByZvfrBpwtAJ2mN
pUO75lXQO7U0/9IBbXx7FzLSbkGbgyiuYwbpv7R+A8Ram+wTggXtA1gv9VH1HrZT8qHRYsiR8Jny
ebVYNJgQEihScVDneJQ/Vi7drX12V1LkS/6YImVoeLX1qVvUPTIivkWzB7HHLmgNX2E7Zr08rYmc
O3qvJBEhdNG+1GC4XqndgZ0YYgfHlgA0wqIfcQJkGDAfJHGdAU6N1HRixwRHiur+AUtayNTnQA+x
2HPEaxOOd8pUKXDzN6wcqkN4v+z9zwaa1gvSCQg+zFz4U3DFmLpLDpM8hKLsYTWRAIL2NE6FiUTV
8xKjOUssUZ7OrVtbX9UHRQp+9GT9uaf3++j6/Mag87Wot8ABoQUrHGwSfMjy9DYGLRQclsYBp62Q
2gCEJicaESe7zScwZ4fxy8fnj4SeVImuwh6G856pccJG5NrtAQlueHQPvAQWpz3q60hDuQxDjhpz
FwtEYgK6waDh3Ko8lAX0X2lzoiNAuyO6BQYAyQuigkanwNgs5u+dYsCrkpPx7l/aSHI6T6oOxHNO
KZU05FnN1sBUkI+AwXTIDzGMWb8soFKhYv9h9guigULZhiil2f2mw1rzBf+8rOVpTv7gOp+EhcxP
nCxpybT6cp7tYGPfiR6YOOguTI5fr/3u6Yj6GJ/xwTxD6xcpycBq5+IR4B5juuNnG5cLsZNnAnOT
6WHeNT4MDw61p1X5+VA0UAdsCZo+85OG0vCirYV9Cf0sWlYybM5Ae3XzH76Z4Mnvn+NT7zuuNrQr
3myBpRa28W14eWWSV1bht4lmgwmDYkz2lyg0x5pDW5dCD/SjRatzHzI+AAkBLCFe/QLWQNGV7PgN
B6O2ZWwam4JhcANGWLCYBjBizcH+YjNFx9Oj81hfaf2rd/6rRZX18L8zUlysWn14opsb3vj4L5Jg
YxkJ7QnZtNfEjgG5Qv8ePzhJ37bpnvqXwNhSWjbwrrhn5RLjXoofTPdiFNP18T76xvswdy4Rc8c9
E8IvGc3wgrxuXN85bxnubnrSvzSTE0kKRH0Ih4w5AkN+LEtaNZm4kvEL9gO6ChBkJQjR3r32Xmit
5rr6uuT7pVe6QO8nq0hrHNJuJ3uCfgEWtyEjAf5Dq1j8NdAvbmFK8wtHgPEV+/7vGCM9StoMXZNr
DieEi8oZV7hTvNYIVuDg2RtOPj462koop70FqeoZSy/TO1NGPC2mcm8wtMNUYudk9HVyh2rhErWD
fVrxl+vrKjTngFtI+GikbfPstuVBYDOUL2/ZdUQUDnTvPM0nDVSf/ceqgCysckhmDnNLzoZzgEaE
R+hdVQj9MBQbMkbTKmm9RoWfzKSylFAgrs983OCcibIbMakd3i0+4JXFStnjXFisMhJGc3JmVm94
1hF9dEwhTH6/RZst3eS7Rye1sLCjSjoYdd3/eX/wPVF27j2ZIwLChNwCw/Huy4HK4szzQQXntlLA
3ghtwIDdmm1MK1WpKexAh7PIKd2b+nisD6bOGIGMnTEC5HwbESE+0Z4i8fWOTAiqGGEvX+JRI11f
uXRcXX4XTnmppAt8t4/hXr3ig1Ozmv6QTpIay28yZkVMh06QlJoQaoo7I86x6KQ5CI4f3lxhpSwi
oCyQUyS5/Lo4HHv8GyKXS5lqa6F8v7QbSn5Gfop5nAGsUscAOtG2urt8K5yJ8F+ASnC1xmMAF27k
RjrRlc/ml4kcqFVvvsmcdob5sOE73O7KQurKPHik0ASUQhWKyZp+wYr6YEdLLkiPvfTA2YOc2VMY
gZAVt8NZO/xm8g0e/wyTG6YNLet2Iqq7mXAQJzMM8aH23QKoV3bldJkS0O/OEu7JlvvH3SORjslZ
uWegPeAqdVVz2tgqXEY4PaszD7zFKQ1hE8GMrIaz+jL7J2OmJDbHaErJJnrt3Kn3Lv5pIlNLGG9K
lMvdyl/w0HL+K3c6fW0mjwn4jvFG7T7fcc6efNidKBQ8mYtDHs3+ow3JhWC6q0eFkrtFKGRNsP4Q
6mg+1tqK0fCyHvl1ZUPt8ezfYGfPbdy59/FlKBN2Dk4oz5tFrYitcvNYBnvlh/xf/r9YTm22R1bP
gi/xHrpMmonPI+CBtJ0MdbPDA8HhRn747rGeVDheLsdDnDdlkfnMVEI40bDiDP7qwZpyXDjUnchh
7i4tMHZ0xmV6sIfpYGODFO1c8tPfykG+QYR1cEWwZwXcB336tvsljlAhD8UO8UpaYp7Euhluouxk
xdHmYD1x7Dl7XPzQD79j5if4JkQJmRD0YR9/t5RRPFRGuPD1sYaMWSLQtBQTUu0jJ8E+bE1eGL3I
AtexmTn0DXu5t2BJtHzdAWtXC6w8ELRPZabvuA6yJfM0hI367H4cpbtd4chMlM89iggz1slyOEs4
T8hQEV/hPOvKh27iAcPX+OgV8SMygsJr9N9nG/evFRzNGOH0/O4tVrfC0plg9Rg+e6Z761+ck4PT
G8+vMByej+w/EB0koULSEU+ho70BLnTfYgdUeJcVW4nvnlymw7KV96qMUfTjfOQdsViqRidnXPN5
vR5zYCIWQcip64O7fHyd47oO04vTVu6iRirrMpS3hDxynrNk2FinfgHlAIyxiBhjrtrhOxM8i4Ew
7OpgT2LFCDRhUxWDV/bBwaW9be3Yf3oXq0OXTdZ9gaWCZ/EpZCUTS110NUGne2P7cN0eO09CCj5h
9hiiQsrGxoMN2orHPGC1Q/N/nusRIeYbJ4mMHJvAaSKB+RtB3XDJBckEkbV9HYQzZFt9NWMimepT
2e/sNY4cs1myvDjymsQ1l/sM4sRyhvQz0AhFvEHLlvsi90hWZbjE4bo7Q4PByzAGiD0PBGJ3Ri31
7m8wi2PQj58uZEKbRF2JQ88hDFs6SUxs2Oyjt1f1runbu2EAVYI/E3f9fXjoXZk5pa+2b+b24JYm
a4+8W8k9415CMLUm+JGJKPYO0wQQBZUdly8OVsu9r3PESGBny5mKADocclbxSVHdsi7vktNYY3zK
GMmDb9bSCJdDbNlEXQ65ikRMoqdqRtToEFygFEmEObI7CMdOFMMCo2+fZWnqD4c1KzwxZ6T0zqms
wxpso30q1oziV4brW6i4vR4po8f94YlZwHidoNOvVpzAnf5wK99Dyq8kgyP2Ec6fExyTvPreili4
Dvu4snHytNEIC5/hoT6h0XtSomZ+mMterFkYejlR5MRujC18pIlFNkLFu3OEzogDgObvu9DT2Xnv
PnhtYWVFwJyNTlcMF4hY4JJhg3eR2Ii5caRFeIiw0NwiKDmMn6oWti2499AZrkHd/bqd3jHYB8eu
GEBDsFWmdxw1KUXgZyQ6cMu0GHGXeGUj+NI9tYs/+USPSOIR383IZbrmnAyl3UN0k5wDQOqw6Ne2
1+CjsN8J5i5SgffZFQ9ACbyMhFBEVI8ZeVqQuzvu9H7ONzkjsbJiYZAReh+HY/gIaR40j1QZMV1o
Tt5MCZEFLYSg8cvD0IrnvyBC1KG+IX4/4UHWSYEeqPFA/cWz5km2/kbaaKKKP+EySVeZV+OAC2Ag
Be34ugX+ky4n2OE7rBtizXyOZEaobAOZ7sNDSRTxeOv7Gz/dpE7Va1ivfsZBMxyK75nt2CykSnEz
NpI+hbO6h+umhRuWwxC4rc6i2KuwafEPG8hxGIYyDHVygDq6LKRte5+WJR+KIHBwuUGS+W9xgdPh
4PQffkpg4BRkCeKYXSOeIBx4zZv8JdlhHGpWOSfIMbBK90v8Od7j6/w+vw0JbTDkXh6kAmdZIzPJ
bViG1ssbk6bQJJbVjJKROrFtY5aJfT9+hPKJ0Sz96MCSKCwwU6dbQlSAiPUMxgD4zlHR7FdHH846
bm/ygDjROdsKDlo50Z9UKw+/8EhtVMRduamr07AyDsqUHVLCuuKzj4chFnNtj/Nu2eQN9wNZH+Jx
BsPLxgBQIj9QNsZai6EwBn/OXNt2ite9++Tp2MofkkUQinaEJi5subxyniaEAw5QyU519m2SzK4Z
HaFTgMkiHFVKwRLibh6UPJCnOPrwyF18PrEz5fS18Nofj201I2v62ouesOK6/ToDTXYxNTgVIY5c
jomvhQjTe6KTYnwvjqp2i6oEWbL1xuiYqdUktxrOJXRHHO0n9i7sleFzmCCyFpn1jtqE2D0KBl5f
KnXeSSp1/pOOYEG0l48viWMyPqtha7XHNG8mSRwMOoqOTmp4JRNvDrKk4dgi51gbypP6tkCAApIr
dfzJ/pOBofBd1Hr9prEva/pF1OQIdJZLWKEsTSBQRKIfzoB/IV22GA73kj2TEqsXWQ/3FvkYZxuG
fVWA5wTmuU1XjkedhUtwJA+S43lLtaBagyJ++qTqyT42E7I/6lbNgZUXn5uQKguABMdMOpJXkX4J
iZMjVP2qZ0l7Xak5dtTO7aBOM2GljQqvPaoHpGNUFnK5WPdh4SkrXkJ+J+BN7c1ms0VPSTktH4bt
I9mZfDLJOo9Eq7bTGjQkD+GXqL1lnVL+5b1zLKkcJTlhSFJHKcdZUlwGMztIOIzgsmolUnVIaimR
CJr5r4JgeamT7DHvQHJ7jJ8RbxUXf5LZn2NtpvXzw+996Nmr74xihuiZ8+LUThyIlNFkvuf46HWw
4TGTIjaCvYevC4ltAwX5TZWu7kEj0z0K4fSMHOrHQXMPg4aL6VXC4BOnQzWsrSGdLrz9qOzuBjT9
ui8YiigVGYqTFNg9lGiuoM/77R3LE68WlmSlENmHlaIM+6gPpLJrUGUN95Hk0c7XlcF/NVmoKyED
30eXxGAQTe7Lj2LcRH3NmsdBus7SXkD/FAG/wYEUyZROuXTDqQfPsCJHryW4AFEHVvbLNeDqyglF
GmsZfal15PEckZYsyAzl+Ponz8fG05ru6LpAr0JMi1yW+cAZ/W9FJwml2Ndt4eyDnXiMvkTO8TFu
p1frFmjeI7j/ihedSu5Wt0Js8n5RHBNY0JA7aIz/6UNPtDuxWAfSZn2wnCWHkPgoWfTVokgulbB9
Tl0jZdLmr0BeAt8G9+SyqQIMR13IL1JcUmLeXPZEk3xavs7qQeZDoeHKasLfLpISWrAANlh0jvFa
YnwuHu1uLZJZg2RGTZJV+XH5qkUsqN4xXaAiFW6zW7PIWV7jM0XsYjUeU6KP3zGKHKbVEu+Yuvn7
sPcB85nIEqVmk69/H+VuoSUknp4HTVdA2EfQDnUX+PXEWXnC1u8bNrybkwcM5oYn10gYk0uDQ3wB
gBxpQ0k3AFqVd5pKgGmrnZfHbcxiGPhMBBa8W6KITLLkhSnnoR6Z2NTasC6AVA/wkoi2mLBiaiB/
NFIC2zWTgJqwMyMSefla2IaDZ5il+XgKU8ydIj2++BffcDr+x9N88QTAR94u3dIVUABoATtOoy85
CAOjiRJGn1kufRNtilQdLKXZYyLLawFypmFheXd0wJ6iS8eOygQHbofhAnxXFutFPUJ51xevDbs3
OGwNrNZf6xbDkaqwSXuid8dMdBHjChFqOAwNG0/KHLiqLPg3FV7Te02bXn0ta5acruHOgf3xv3g5
OTPRPhA2r2RrD4W6kk3Cuv7YtCUgb567Nei6b5dvOVmWkY6TbRO7Aoq2HXXyOUY+Xq2ek5zDbYhX
K0davOV3og4pMauDKCQlrsSr+y8fl8BSkHoOJX+Q+rXjtAFQ2o4RGITPIxWZiPlNO42GvF/WsDaZ
oHiCsRwlSYWM2hy0nYcPwrPZilLhVxVLkaURY1uJ/DLVRv7yk038QMBQxM2EqcT/bi0KD3klXq/T
ldchlHlSC0s+SnuYuwYxi7/ImBu+D+DIA655yI15yPJVuhItDIdXl/Mhd7bbod1NwmToR1HEhJG7
M5XXavQkUsgzKHmYcu9JbgkO63K679ZSdN1exU2XX3nWilHlwSiJa0k+WSwpT63agPFrqsTH2Pn2
T5Gpyllj9MT1eA8IQF2p2t1yhrjB2jS4P5rf2CCT4A5cVg/MsMAiQKA00px8uBgAFTq4H9D++vTJ
+yCnu9Hitrpq89tpR9pNrhiz5HJHRFOsNNaWOdf5+KXbYiycya+Xm8nif7mSu8syZP7LTdV7cnOq
sAigdwdVKDtAbtLLlQW475Yw7VvYndTCpkcNk167ON8+SfBRdeFPIuuNNozDNBoP7M29w5tgWR4D
knmsN2IS1msXmVTa8uAjY/vhar1Orz7NIQGq+hSch8KC3AgHMmlJzGkVj1z8Ub7uU1XbY3AMaKt7
u0SKB2ySPMS63jGYZpkfnQPXncpPwE0Lm+mZt3luayfF+DQDbL8bn5GeXBTM7gNXfIpeJL9eE2Xc
Jy75qJp/2Qpm+KZkafRqJw/Pm6od5mCldZ/O9BnjGTEWECeSq/vvpKM9TfKWI8pHEaca7MfvmjXC
DiV4GOy3fQC3AsxblmGl9t36erc0etgAsBU5R3P/7ZygJAb7jnWKaJinDHVmAUANhwSER4QB5JCe
uC4QWpuzreV8e/TzeArFSE4/scS7Om+o0IQOZl50/KycvtfPEGdmxoAXhCDI2JHWBWcSLBXbGPoB
84aFlHXniqRuoZ646TY5MLUIn3GgXJx4OTlA3rGjoIJEOiw5wpWZEOa8YpsImmD0n4DHp4khmHIX
C8n05RwG4Obuh5FD7JSbOkX7pnOZoI2LMQLBaDskwADD/UA2UmQfOr//jBo43k2aC9vR/gXPkYkY
poXfevwiSqwIB8dxp5mcETeSOPE/mLdFKwWslmDNhg3yXu5K/HkO3yCuZ6RC4FicWYIvCnTTEZ4M
pzxEXcHqwHKO/N2jR2ODiPEPBd1EURzjd9Qho367SD+5C7JjL2zSmy+RQ/4MC9nKCETRNJ7ipOud
A+4X2+jOTZD8QuIWhWpMh5n7Le9MtoE3IomWDyxlf4ebDckYM8k1oqe+AjJ6A4rjD71jCPtiwAxK
mE2SBO6ZaUNl/4w4abA8lMqGAa6/S8K2mkOGaydaCXAt54vEcQFYFoqGiS2ZpuRyckHykWG2sdvl
z/IlLkQv9+2+UTGUjmymzlBOhE6vGOVJByviZTHShvVpjYxnCrIoL7NjhDkLSr4kzRKInYmDnGDA
jIKEXpRcDWtdli7XQ9k1ncbzVduHWG2tHuIMhDsGnOKneGL14gvAopOSWW/l+ADO3OYuuXNKnwij
a0/DwESScsFIJfsFZwFZS8bo2eUP3KOefOINAIpk8dB/yY2kJFgulzMpKMXmHlWV+3DZuFHT6XdV
wiyBTZoyjDWZdeHe94SjOFGSFei+oCzD7TbL8Py0EaTJIxf4kzmAtjgDkcKCh3Bg3iaMMWPdmZSB
26HUAlwAaK+ANQ2lLCvIsYFfQ4WipEvGy3Z4HED7BW2tHAHvAMjYrE5fNAXCu5a0hsaeSRPtgx2v
1P700rj+o0XvUPjPfaaoMLeCNIYqWcaNUD7LYHQQIMqnHXU45bCkZcBWguFuh4ybpRalKhbATDay
FBgUCWPIB8FptVB12Xr/+hnb7YGTfiMgNFtBSVIs5QdP5Y8Km2cDDELS+A8fl+qYwlnuFOuVQotH
wJbayKmf+qDDoBSY+FQ4dUsh9gB8AjH364GkQ3LgIMKlQm159y76IkbLckTIsSHQlHRjvjTCwLTl
vJbKFoURR4f8fMuTmrZGbfHjPf+MQqTq/ZCb1wWH5KSIp06Kv/0Y89BfPkpKbo9peZITA4r9g/5Z
pE66AV/k2tskJzfQ5BwzvgQ86Afw7JgKcFtJKlEf/soHziwzZNIMzLOmeiTwEoPzyPTkFPtO+TAc
nsTud/+Tcqz2KjoVUwkTFBH0YxCCdWEkL0UQWItaq8Jatqbj7WMlnQzOdCLKgxfSek8iDjogcr6C
ShqSEInEt9dSeH8QLj0C8p5FrwsOw1zsUbMh6n1xTNB5/DwrUn1KUtjjzm0i8ZCmXG0F0ktY5b/Q
8EhWIinO4i4PGD3fSs6kT/gAyGJGYK9N5U/zUx8YzkbrP1ftgDSKCpyiumpjp6omzVEzuJDgIZhF
Fkujz209cVkw0jrmDXD60GtKK0+aGEiGqVfHHRZuCPn148DQgO+Lx0UDGjd6ATECf9AeFzEtvMbw
M4X304MJIfSwg/fGab+vV1aT8A1zgI9u37Hww8Gw9HdjyMjMPKIVL0AD/IbiAU1Bn4HhKgaf9dre
Yl2DROIKcsT8OWSoXzoIPBi7FZmroyoHAovT21kdY/2CLYbb7rdnkMg1xp7MOjPqcqiNuL/TfXgR
gRo4FDI77K8N3qo5OPRjrLK/sl72dHUEEsC49RehPrQyGJBypeViJheEndx7Wjn43e2W0pKsUy1w
/Fztcs5tekSEODE2Jcpxxxqb74ysFTkjcyz5OyccrkgC2amSGJ7XFTDB+oMnbSSpY6frb/YeW051
KX0gCfFLAscHkSOmBjJzB4Ku1JCzrgySx1jA6nb7Xt/rdpNZwlAS0i26cbMa8OgtoMwMFeMUGc09
xCp3K4n3gXjMlw80gcdyOLaHW2mcUTAM+WeLnaq0XLfyw0QBAkjk09/apvYwHNr8qFgC/yAJT8I4
py4fXn6U+A631QG1ICRBVOBfbieQb8n8Q/67vy2gpxF5cmcPosXPpT4DAiQnp+nLDeZfyrfTVA5o
3vrIzZRURg7AXy+T193xUmQbbIxjDNZiXxm+IPmABrYiSY/WNRV5Bi2iBy2l3HmsBDCiKYFZmZzO
nNH/wMXfk+WeSMFDxS8wOw8QxMrfbjEc2OMgSLgCXSBh4eAT8HFhc1+4TU7pRBlnpLRf5Qmnm0wy
PI+0MLupFsNsZHmQiitJ0OWr5p22MHkzztKCRjYt6N9ZC8bOC2yktCRq2z8oI5s+SbX57V/V91QU
m7TEZCgFRzbtQNrZ0gyUliVVBm8T6R7n2seLsijK0i1Pq4HanRMQImzIVGvGJ0Nq7dhonJqQFBsp
qOCRRSNwoLTlluOE8RgsJynAr9akbs8ICrwAJ5rwOxmBhi2mxjY1oen0//5+gzr74IxQYNb9V9id
IKaQV+wz+0BxqsmSpavXwq+cySCx/C/FnAbQOpeQomgpqtC2hykmZnKq8OmB0zhriNmS5hztiOMc
OI8jjyUlcJx8SUkpHToB53g0cmZLysptZY2yWFL+JU3XLcdAKkmNLPYjB9zm/4a0UGZy9jVJh58w
f0jaPykLXoJaOFwmP7BaxlwpeqZD1k8abaQPSSHpTKMsjnnuZNwkaqTQvS1rka99LJkgU9Q5jnG2
qSLpU3PeehvWN3zghPIz9SnG5b3+Y+mstpTHtij8RBkDl9t4QpAQgt0woJDgrk/f38zfp053lyKR
vdeatigDoVHJqNF+HubjSuCYfCu00jKlLaMD4Mk6DDWxfLZcv03xOuaNqsDPq0AW4fZ9sUt3IKK6
j/LlKXEYQQXGWwP9FhjLnJYw9AX4AwRw0WjHfdlCDO6O+pcnfM6QA1anzhB0GmtpsLnPYy5ogZ0x
V5JNR4cDglWO8mg8plzyuD6H3GY62juOdjPQzuYOYZOHnDmds/WaY7PkoSmVIXdMPeAa9sketvz1
xtViwoNwWwkP4FjEPuRF13VpIUvqPHOZxjAvhEFtdf6hMHbQyHA5Ui2k6YUKiLwdCkuUGZ7osZTL
lwIwXK/rILe6oXgDuk8bHd1WOnJDbjFhFzpdVD3c8/rQCq8yT6sT3v3uc8EJRBFl2DxxAj4OHaOF
kDuTMp3T+swfTNenEAudkJ2lupLCg9OrFZQlkEPJAi4YBLSBx9LbTBLWF3ExOl3rDRXugd/ID2I5
aGgh0TVDLcAr2fIwFDXemg1Er06U6dPnQrSHd84b8aIcZp5OtTH4N/9qf1tv/pSgJy6JXC4Ts3Rx
JPL1SqAoa3DOvFIbkepucxaOrf2C1ohlZszZiWMuyYJpc4N9v39vX9dX1q6RIXNtoeTa45tiz+5c
W5xS4tG49jK8T/kDo9ua2RcSIPiaQlSIPVd/f+cx/pPl0hdEzfuL128KWgb7sNrX+s0Be7LLYki1
zZMsWWrBsTBfAYiZ1OYqFqfThbtFixWQr2guggWmXitDncWENzSvXMdZwGrHyCg7PpqzFE2T5BFa
eClNdUBtOGeokCtLEpaA79+DIsRoR4gZxBZxm1I8026AOXIRYWVoQ2JRWN48WhBOhl/BuwDKzHZY
8s8tOIN/yxCYFfc8TdjXa0YlRAH4MHpcceImhIdRYXOQ6uaWnGXg3FwCRR9YJAOZ9pBqmmE4YQ0C
69yiblBJRX7axIjYcRrODbyR6Tg0icuMudSkFt5B8HYxIG4WKKmiwHWfbA37lfJZaTEDxN/4P0xO
NvE4ip/wDumLVPer03xPSpwZ/Lekq2ObYNRo8OAy/C5AAgmj1sV67c5aRaLPMZiha8MZVsEPSDDn
j/2OPN2/OjmMJxNC/3jz1lvsBs6tvYtnHV4H2efQhRVkTIf2rP8cfSrmC72YZURH6E+mtoGBJ0Th
nMixgslV2fNMakWyyxjcbafl9CgJFaTZDUUIRqdsjhGJgScIoRnd8CalwKowVWGJT4FkjbNVoWxz
yKGA2KybxaOPJ+zV2sTeKZltXA2tn328LWM9kJriz90i+DwAN+Kh1sxYMnI2hONibQvxLlHylyT/
a3JlTzVDNTA6mJOZEFNT4ECtajEmmLRELCL0KSYBFw0yNBkka22mjLE8bsJq2Z8Rz51iqHAg7q6Y
AiyGUs9YPQmeXVxfzrXu3PmKXRPrMAJbogpxL+sF/OSaW/V6EIOMFRqNvItDoafyjqkv/FNEECN8
vMnf4nhw4NpQidaiEusLLz4jF87o4PZ2s2E2elct8ugvrVkkM2oNSwE03YeQRqJramzPBP4p8Nci
v0NfYImgf+3J/Yb/EFFHEypPWXthuYVnxBz0g1yT2vcQpTan9XaVQqJu9VcrQqHp7u9tZT/2+z01
wdQPuw4S+yfgPYOLhmI/GdD+tbLFYYEJGjdesX/yS9AhfrFzalFNHPJYNnUDb6kdKQvutr6rvvhD
rPKLq+Hu1q1f54auoVfH0ndrGc4D08djJG3KQNb+0+QVuEG/tyHbz/yL6oxSZU7Ny8FkFzDOUROZ
GDQDAfsklAhG5hkU19LYPIYkK1LzQG1Y4mVI5YfylJtR+u1Kt4YXCmpiA4TAdU/Zs7eQ9jKqw7r4
GLhllKJbL8eiczTiEpXJJOrAfYvuwZIIehEfg68rJuQMu4xi3SvhUkbMrScRA5RzRH8/8oFMYt8V
l+UVxsSkmQwJqB/o9MWFV1rfl2tFjH07k6+CTpnkTbPP4au3IUrGJIfVKI8PeJluN/P48PjqdvR+
GFdlvHyYGL5bHhADhRjJ/OZ1PPNxOkWjvxvPl/JuHHzO5EQSuEa1RmnoRaY0+J1jgiwwlY6gRI/D
ef23Nl5SZFXgEFIT2Jf2rHXsFQbMw4TeUv/FPzbzlEwUgv+0XeQKWuTrdb42uvnamHFZ9vwiU2qG
ngcmCopLup6D//FS9th8e1MhTVXnxxRDFEY+SAg0OeGSvB/C/UYEN99hsyUyPQYzKOsXd8+JeokZ
huiLKDN5UsT6Rc4scjrgopo7h/PX4ETS2GJinGH+RSiBIPGHlHh7K4oY54VmAN2CGqfI9Ly+6XAt
OYJCmN2X0Dewo9APUnWAxaQP1rvMvHZfaQ3x5oN3848UTp4skuyzlIxE2yb7rhSDO7jEzGHbo+vU
rqj2Cv1hFidbd71Wr0EVQnWDvIB1ec2wClQZV34F/UWMSAnxEIA27RpBTzZomNAxLLOujpWqYHG7
M4eSSz/auIm0nDCUgDVswgJ8ChjAqHv8FlUMlUmCEmRNARlSkRwpcQ50XEhOVBJteEHMrHBjalrq
bgRLICyZ6SfM4dML9dcq+JYbVUYc3E6JfS2JVXDvzRZwY5vOg9rdblGg0D2iMEHA0mqP26DkcyaO
rKFa/n2ohfmG+jdjy9m56/w93UuhY7iSOdqUuwWLmrVqtkhRZpu8s1l+upsFoTJCjTbc3hiqwUhc
/TG/OdQvC9HRg+4CxSerZmcEImVmFghwJ61GAiXKWH6fB7o7bSpcPm8/IdJaec2hRg/Uc3mxl3Zi
o9hw6Ih+ocOFow/d7oTvYCLScqG+G+CuVzHpe+i8uYCsNM3VFfPOnFRLAD+uKIc7m8iE+bF3MXUF
Ntv8vUQwjTOSB32PFonJEwfCGHXF87+gH3RdJa1czfb06ZxN1+0Gg1WfJRnuE4E1d8AENQePThOn
O4K/v3ANMZ6OJkDXN2pNLh2kukWLYVv6jlYqwJkOGpTJSLcB4k4yi1CiD5HiEABEhGMVVO3KeiQt
Yh2nMrPCyPH7EpC0GXxYSsldsVnHePaiNefYPJyKkB57N8zmapmwF8dMoomyedUThqRJwdjeUMII
vACpqGCB4dXSnHSYDOlTrVJiow70IppI7H5VRstKs6I7u4lc659gB6EV9zaiG3ozhqiMeSCJVkxs
qUpDIteNSGtaijZpnYznVUhcI2GhHONVwPr5gZN+hZr1cW8SfQcm6zLBhozRQoCX228MGIxBiiCO
NVw0xzYbdZuQWpLbAabYeQwL14k/GHS7yBO6pDIXqSmUVk1yC+n3+Badf5vsjRBdTB+kl5KyIYnM
itQ9pXDI2UKyRy+zmXQxo9JYBcC84TykLmIuJcvmTKtYfmCiSTTq5Z9PIiRZN/OAlHyX16frxKcl
tKywg7Xtb7V6+X1qCA7t5GJORqLDmXvN6qd+nhmEaEUV1Yke+Md5R/wW/dv0nny7wOeGxw/JREOf
qedh9Kyp2cACCASnqyJWcYzBUHpvbdE9vc//vS6SPnzYCnX1SRBOjFMHTC6s/ZXX+8GZy0eX0Rup
F+JV0DnJDG7eA20Pa2Iq6ftBehdWK+SQ4S58rdSMlfx8rRXhk6FPkHZVlLQEaah4cbSgyEWEz59Q
Vkt3idWXHuhfLyelEaU2WKwk/IBGtEQbt9HZ2DRjdRZBlkyaMQZd0WCpEaHrV7el1p1+i1ZGzTy1
uFMFgFjq2+pv+ABf0oIrwgVOQjw4Q4ty2KHYY2gVUlaFUy7jp89qWGbZeQvH8VtsY77aRzluxNoI
RKLdUv89FJQKnY3aBJEPjyjQWB0rCfGWgKgcrANth0Tb8Nop6ulVmFBJB6kdh5sHj769RujDa2w4
LLlChL56YkFnVzpWLfxYhnhTX/+Qqjvl7dEK0OH6bBhsVCzZXwshqKZgaEG17dby39aiF8IekXfK
ZhrOU3aBTtlK2U/ZrwFTOMRPLhDe4jphsiwzYD1MZWCQoxGVoeMwWDlncwSU8LEGtuYNzKw1UAGr
LrMWXOluJFYV/SyQQUTBVJmfkAIogAqQAhodUgvLELJvVmnxj4IxtNYL725wRBtscldsIcObDYLA
bscHIiOGspglRzzuz70ELKJDPb7MIZs+0SAs9GCwSECwmfNgpGyDkBT4+PeUH4iBOq6YC2NIjG7l
xk7zXFe5AgLJWaHX+Hjw6kW3SS/w73OAITr6GcKCtfgynW20iv90CrugLlWryETeMmy4yG19KBns
EV2CW/R26GrZzvTuLjm6DKbCyZH4owkZIppcVBX4Oc8bIksIylyt5IOVkU2wUjB2E1YdsuHfX4PH
0JMmyXIJ2IjS7QkGQpMPj6SllMqwJ420mCyLS4FyAXADU4z9jxA9ojHO+b9i8uNyApeRqAJukaMQ
STH8DXcRYzNgfRrx08mIqvbqqLIQc50C/EQceXz8aJIPwXEu6lg05MeFlhxLfFBOMiL9dCfoeG6J
IdP10DQXFfp7zv36FGS9E4f7EDST81D8EVI1hiaY7rSLTnLQdRc6GN0FayoUpGRjTfPQuwW7HhdP
iVGgKCQZ7+Afeqii+dvxZ1yJSXqLd1ifINlL8T+VRx1uv+HpzL+dfUcHmhBb845l8Ogorn6nWAKC
6/Gx855K1rHzltht3chP4I8MvPLfgXsRz79b/KujdyAqzS2FklF8XF1bIlMNX7wXzKgeQtiGvrw6
XJWCOggk5+6TW+kBk6YfcR3AepXQqSHsxI8pP+cjOPa5EeYfu8Fax3vikEKWTW8Rlqf1FArNuZpy
QekU7AZEzH223GgIKKiQWkLmwFeXVFolii4uLAm1dVj1GnRLmjGD0lkfKRDBL9CZcXPntR6lO+bK
AYQXqq8TSwBB1HyHTVql+IMxuD8cbpQFTtjhW9oXnq4qk7sd9RgDrm9aTkjNS3EK+CJKRbywT4C5
ycJCmSlYVoge+wHLuFa4Yw6DscRpXUcOmbs4hM4kiSDdjQtw6SKS7yKCY+T3ZXUivPPkEZQSopSH
M2YuAlCRrAo0VflTpDAMncgzPUuWLcmdDtiQ2FPYSSiaH6uKljNQDvGuh/jRTgWJwZBQ/ue/zutj
+8Hggenn6MoDBq2dPx3HKXduWRwryhQGWrKfd+aki0PSstvoLbM9xWxi1iVU58AlSsarEWb+HZGh
wRzlKwHU1VBZK8fgGOxpI8se7mLKqGIoVBcKGMmsqvGEd8wd27S/C4F+wgqzD1KK7+gICMwUanaP
LeCKWgvZzhr0WXo2CeENrxnCWUrTqLZM/5ViN+WFF1yiy/+JAGnmSLpU68RTFvgt1RUvJmzjt8xZ
YuHlelMUcOztsMY+FRqDZ3EYUYaOgPcpRj1WF9xGOqh0FTcAT7UtXF9sv5xsagz2CIlfKQa4KvKT
T8nAM7zdEQ80eTkTYeK8BhoX0dVv87rQQiXlrKjRRG8y/xG2EMnVdfJe7UqLx9dmn1cOKI+laiRD
HZudXCIqvPL0/CMiS15/NVc9ChaoSSlOKVTVs87J/8yLqQ7VVPChfKH+Yq3ctf0EYwtFthUeBw68
gWHDjCE1iGTUuCBJ55fYsbX+lhjcmFDs8WP6JdZfSgLg4DVfpzxJwcYIEEUenoA03f5xM+iJsW+6
Kcc32biEvOxQ/C+fIwHEggqF6laDq0a0PyZn9j6xbyD9MRhq2bzYLQG/wxizJC9gCdg4bCL6algt
bDZ0kVVGQa0kHlBFwK0k4QAnhgO6JDYP2XA9WAMmg5Qjq270q71qAJTKKNOJdonngoO/OqAfwGWK
4pgaASsbhmUgg7xBzpXyOqsF/wskjU/mUGPXpzI6twx3KX6H8ikezlak1NDw7yy+hcqpl+FlhWEp
JrV2ZfoOnyH7DrHssWiH0hRIEdWRWQqHJWbr0OPhc2dbYA13bwgy7359ghzJytpE49QDoeK8KLXj
+CFBcjPqHy4QkEKTO4UbxirTy/AuGuh6nOfFIZe0vvwhPkfMhbSiydBVEks59JRuFBu3MQNK/PLg
d2E2pshFyOQd1jkqy+CE/fo0Fa94LEA/1pzCtJh8IdszrzxpFISHthTKeV1QhUZPcm/JZW+WoYWK
QamdIeRudBCcwqNshqV4Nq2hWJPKkcoPl9NpdWhjZ1EysUcBnMggcUF33P6sfqurW3ELUgszZpZ3
ZUzOFxV7q8uZd94Man1eOZu2tKIfNE0zrje2xK3PhOv+qVc1mImk6TCZ3XROpPbuPaPfqBKuLTv+
1Xq3yzbJoRVLdRA5JL0LqkpVbIWQQeRHx0hOJKf+2BrPYWa9qGAopCArQfHhYKgBHkGBAuUzrtMz
BTVvWnULbOhfizOJn2ZZTIrJ1SnF9eRLqHzcIOjUem0c1RZ30n2YGxQ3E2XM7ogIPiwL1Gft83DT
4SdIm9pcHxiuqaYk4jZMxskQWUKoxcVlkB26khJTbK3P01IGIdNX2pe5Okk1O2jt4wuIvAwIONhH
vXKbXEurGj9p2lkGnLIz/9Dpz7pNjz6dXrTMCqyA9mzYYw62e42u0XZwzLvtIgsrTY6rhRJKfbdC
SdBrKja+DeWy6TY6J2+fPBdrztoapySLKXtEAQiQFZ0zdyRfSp0Lm0QMaC/Vz4M5uufuCV9byW4y
xf2NBx2NeGFQ5c3UyEqs0pE/aOLV9WvtrIwwJwJFNXA+CnN6nK0X2ekLvaAtCyTofzHFoOafUiNA
hFA0UMszo5bVmBpecA+rID1i8E4A5VvanmUeKPYMtzk4L6qIASUk5CaBR+JCF79iuFJSYeWjctT6
IBI3p2LbYzrlQXdBJTJWhYcQ2x0OCx6l6Z9udfxklMZfrkzx2lLjva0YzjZnvwudf4z422RB+ZpY
wPGYI31iBVEfoRXs339FB2s/gWSVpVavqInXQY2L2iStRtJ+7dhhgKu02d3Y7mRYuhA2w8QI0BpW
W+2k2przisRnq5r/r4agVWFzuVlr1nKAMW2lekz4avQNOaeljrJORq0pwYHsHFofRQpuUEcj8FC/
BoymcoZLriXLFu9RDSYNYYedjBVBqznolbArSFnaEQzqOaWqnkZle51VRHpoefFg7GSXd2oQapIj
3kdatXl9qp9u2sMojvT0+ULNsRGTnmsgI7FVRkscFg+P7rgO8ZSxrVxHjLrmHeFM6enoLtWuSBH8
jybW6fv32mqxdOV8Rc0582RIYkYlRfON21y2Do031M+HnCYIzryGQ1cOhqndmSPHVamyKW+9+brE
i+VoaxtRCz7rcxlxdbFo5aI7jhkWIJsPk8pBpxQ3jt4aNR+squq/ek9dOEIr3Dd6WyymP64u6apI
EowMd7sgzdLhr0Ba8fBSGcL4HqkIEKyOVYilwEiqXAVivClYLwz/ELj2z6WHd62TcpXkBZ049Y4u
o3+GKf4AMSJXKNoTSg6BqHpjdLm6oYAOuC9Y9JefHt0UlO0/MYhOArxkcnSTf/I7DpSuLEoufdy7
L082OHmk5NNQrad1XTZGVZq6niQUVddKqkMAo0q9KqCbl6gZkn+RqgxeBrssv8cFw70nPEDQg2jG
vKfX1a4PXdFE3VCIliLuft0faUhuAaCLvolzlMx96j6VSp355M3SqKqfsjZlqYNrV3EsGFkwAe/e
vWDJEvAilY0KFgn6l8AfXPbg1pzXbV5yLP/x6NCdun11svSGuH/5+NeS76xi7zwqc+yEkXCjc4lK
9qOLBVxbX+ge0g2iI/FApnd1rojgBAD/6/MFFlTCbX/XM7hQwQLopDSwrpBjAsI6hDYITGjTauGy
14PpIGmB0Tlk0TTPY4pvcLTMJ2bILlM6H/ozs74WNJn1cQq7B7+MNr8MDKZ25xncl0b4BWAj8zEo
Ya3k+nVR9LlilinDIT2K7YRxBz7GbP+yOng3TCSZx8SA+Nw9dzV/IAvxAfQu7VuK8vQj+SnpKkKy
uLZadYNB8w43iiZL4/KkzIXx3f+iHRm6o1LrvXxHhxouug+hfGllQY2SpZUvkuIfM4H57duKB9yb
fP8OUzN5EmX8Cg5MZyAFjDGKQEVYee39aK3d5GIytx2sniJi7++uvY+T/ZwLzXa7MGoy5ITuEuLw
4vyWd/RObLIGqMhx/aFGwivsZWnx5WxwlIenK6NkCiWZ1u2aplNQg5b7pwXzcF5meH+EBbu5Oico
wl4EL/ZvdMvwn4ziPkcbu8QayY2MmO/WZVUkUwt7xIKwM6jS1gumqWm9X1yyNXz3xoCRDFy11XhT
hMVjaCXzoQ/pE/tJVEFpED1addDHo/uQSoPjSMShjaU01V6i8nXXmm97O6b3MJIIZBvVWKl1w9XZ
zCFwCG4ygpA8feVQ8rC3N7WOpndYN/ww64+nBIRUm//Jq9xxOh7d+aROR7EzJ5uAEVwoOydprTUH
KQUqrgTcQnMOksU+9F6QJcClLSHexSsy6o6RzLwKsutoBomXs147i7ClyoFBB1f703+EZLha+xUz
pPrMJiV+u/8pOrVeY7n3mMPIay13DtDuwM8a6VizBh/oaKjVcI9cvm6TQlhJjOFL+Pi6SmCpeZ2F
JVA9QPNG8riZ9/FhbUxPBIEhYTx6xs5vJHcCDWvAW3R/wzLDLa0H0gs3I2sM13tCXmRcnb4othCP
tYz0F1e6hFxx4/Z+1oY3cYWsE8FLiDhKXsNjNhNT250GWbJEebIIrxlrEsA6ACkP31HB3TLMYTt4
rK9RMWyiTN1qmgPhq09GxfC5zStCFxc9XY1XL0BVnDSVCevr1yRKjTe6BQFv4BJkC4amII2HvDS9
JZMIn2Ab1IGYmCGyybvtLTT8kX/IgiPBjHnQwdt+MTSB4Xqdhtvwby/75OQ24vl18hwULTn9HAvp
0atPgEuIa+cyJ1qXq2cCNaM9ZXTE5nz0CKsGjrFIrAYdhSyHNYsYc44U/OmKmX0Qv7mFhYUhmvAC
QPX1s09csb2ohz4iJs8cry2W6n8muPefmGRtXYR8UEr+1JaT28ItaxJJSqUjXlYMykx+ic/dvPXP
y0NnorXrw68Rfkiww5wX79tohloxJokxoBBJLODwOPwuWwUxE9ZmtKGc1ka7SMbZfVzoFr1SF4sw
KoI3U1c2gyrxWI1gzxsjVz3M+s/oMyRJKvO19J3hus6kI1mnnK15Q4HDiLu1P1Kd/Pq0hEO83r7+
kaZIcOjLOWLpw4ZMmZEDE7C5G/ICn1HJZX4aBeo7unTIybWa2A6b3ownKVslxCT34NRHeezievcN
eBXevFnDqshn6+1Av4vXBytlJb9vP04VW2M9nAG9WlB2kg9/o4P/xI3ZIK2H9Zut+ON9Oj8S1dsP
DYMjL0PGWqh2l6OCk/ISVqJ3UiYy4GwjJ9q4PowFIxzaJ+cVv8gRoPLzd47yKSqLHVRykddElb56
TR8UDYVWZSTt2WWFDKlNtkSv0pI9mlIiZUl/o7BnyILshhGGnIBYX1z791a2InklMkCVy+hcr/6v
V49+yYW+MqOfLvfktZOfrs5P6f4op+oT7M+DWueJHpZCtSPZFbrv1rErBOrTgWbxd1MjaE7WzZ52
mRM/fI7gsVtfGlDwNVlzNjQwX16kfmhMDp5Kr33XwApY63+wEU3eUAxG8F2o+YE2QbOud0VrvMKl
RrFfZq/n0SnPgKXpODBlWWAJFMFPqzT90gRXe5iZNjAXZ7/WObbKg7Mjq6WA9DKRDk1UcoVOOWB5
TPAVgn/kvTk1I9GG1mdSDO7hG4cVeULC2Ktd3G14kgUbMF1g2GhnVFgX77PtPLat8r1rnNzbWHK+
mvOOKYo7EuzHBjgKUjsE3uKMqj0RNMagioT54l1HDUJoZANV/V6clHtXnxC1UOenOeA1dB9/R2Rl
dDxPBvVIkRZlEe6B/o+qPPN0Fho4jtRV1WCnl0arhrpOnlOGN5EMJRlJuhx/7C6jypAwG0Abjwnb
aa19CBpTJoLwse3gvZPJTAbuAq34JRLozEiQcpMuG+jAUohHJcZI2n9CV1RQiJi76DTeU1JprBFF
9BwQ/PR3HNWcmwtpIHPIM1jzJ/s+WbOgTkOg/T816QmOSsxmBfrFcq/YK/VzxVvlB3qxH6klKQaV
NmY6MJr4EF3GNN3uG1iFVw4+nxyi1x8ehCdkwRfXoar06sUEpcHAv3E/DeeYKH8IYWUra6MV9GH4
W2Sa0lOd/ULnHhY6jL+ys6jUafpHLIJMKYFliLNAPr5DpKiV3x+AwBZCkJeAG6xfhJ9dfGvmKyIa
zKozkQr57hin+BeNG6+pRKatXm2TQ/AvG0w836sNqqrbRjDHDZd8vfveBWqAqKA1b5CCxnvHvFYl
yVE+o7jj1hTA8rBnMYSMW1abTMtxiGrY3PJ517wtRG8PgiwOaX3yZCoXD8c5CZtdOCUgnxpGmurE
iAoAU2m1Zywb/SylCeJMUZ5wu/kZa8eNYQokyNA3VYMi98lpjL6uAINxZ3T5fvj5e7nF7qdbDNDc
bUfHFll7d/OtvrI23UVNeoi/m4s12ZdUkVvn7tf6xcm1tR+9Jkcu8ZlVwX7XOY/08EWcJ/0ybmhj
Safv4fTFvkDEksWV2Cg4vyT/BWaJtb5cYMfRlyyFq79fVHQe5ba5t7YYZFazTq1/HIF5ASVipkao
ouw16nbim8jZQwO6pPWkx7FIIYPlBHqr9q7gi8B1qyaTIU809xsWGXSUe9w33pWx5QsQjMkBfOTr
86ccViD13zxdvtzK+gMRkjlzUkM1n+IafBE5fOHEPwiJiO+3EB4wVdItOlIHbe2OGZG70wR91R7u
g0OMIcDkFhRNU3TVL7jtccsnAlsAuNDzoqOHFEgE3aFe8bGW4B1HBsVmLWm2yx7COvOvgrJO1Vlv
dUHgN+k5HtwoSbnoxxiI5fQo7JU1LZ/Lx/xDHBR4DnEoisBgVptZnisThY1Y3AZNphgNseHat440
S+YlvITq+YE0tZpyUFmSBa0a0SX3FRys40JaVDVLwmz/r3WbgdpTob8b0iWgyNnTNi56ZMWhrcUl
S/xd77FwA8urYQYeoT64tZUWI+5BuKqgdrYufqPIPyX/2aBBxaXXkm284lfAs8iSvYREOLrP5EyU
llpKlARnSosSsJsazJRjOSg76atz5id8DKnVgeD11TfJWuL+JbAqs1sLkQMijEr2O0hpyr/2fslp
PPSlP1OglzbxeYnf/5LWkOvogcv0ZPlefe0CvjuhhFGIDroCSnIcwL1YZ5fQGwp5ZTiBR1DW0ssL
vtaR0FFasjYhfD63aGi1WZBCwTd2fMa21sdSHYAM5xixOlCFC1wgYA3/n+scx+0ITEVt6pM/UVP+
th7jQ8TuNK4nn3GVYdAmWKqmSZ1ZuiEpm8l+WImLf7N2M+GHrHi7gJGOWLK/ISZvSGLQVRb9XXBd
i1OVO/tJIqLMdkw+DK/8WzSx+HXBSoAy0Pzqd3VdTxfiZZV68V7PqqYBwPqCSp619YDyjJ6i15lV
tdmVsazePeGZfjpNXGy7YNMRW6vnQybrHiXC1hL0tnh51ingAXF+F6zy38tu8FmJvekfNa4XgV3j
xVIp2pJlPCqwPWMvjyuM3Nrh+74DIzSs39/lac2ms+k3pL3kGX50O0MFWpU8/li7CBy6YhNuBzbc
JzTBibAEOO8mNIHhVzDmb9ez1PBPY6HVWsqNlhgCxTxwfBUlwgnjXlHtIbCoPnjB1iAi+PYpP46j
Usf/AiIwg898MB3DLi6LQZPTuosqVOztr0diFoDftVXA1lHq394mv5l5R4YmW62vEIsjj6u4SaAa
Nu4CKoaiu/EvCBEquOpPqD3v0Yc7/dm9srCcByfqxi/3cIH6jiyplEopqU8OmNJA+NqHtLB4jzCE
7qD7djA3u7iEcBevAiY2iL8NTf2tZqEwbFKlpC++TrPpPsGAvEH3yCIJ7IGGvFeg80Yxjp41/39h
0ZCDYpPUZnah6oFOEy2DaHH1Ht2YyHq28BmSwIREm7/HJSrMSDmV3F9ZfFtdGGOC1ZBnAEtm/I39
Jvc1AVugWgRhLhuUefmSXVvcPmYRM3372sVV14JzhQC9uo0WBXR30zS341LUHCJYAcdNIBfo/bYE
NpdD9VdqY04oT/BCMkW55NbXmyXttC+B2Id/XkPywZGekfx66qjMR3wLiyop1J0xE6f5jo9mPOsW
mLx31JACFEXzfTBLCn+Ig8dfYqCzeelPxABD82zywxSrwnp64G4YrsXlnknSl/9pGxrEMHONtDN3
hngarV2XeYIJDXUAUUvWIvwBmrcrI40Zg0BDyGu2V6i/TGZzNLHn1L0dL3LbO9KT6H1tl+dewTbC
EnvYJYQa7hPBOz34YMUOZy7h6FoPXtlr+oohjVH/rwUcWI3Wfsz4yJJkopcw+XKZvq3rMOsZf9kk
683iI8LubvXvEu2vrA01SjMqU0InyBfIKCXLySydrQpTSlQ84SM29DPgF/ZF9sXRhrKQ9FgWVSoN
jKrtsVysmtz5i4qMcWH+AAlu27mRPNcUeafgvr79vWMw6iWbvDz8whyzCFTs6X6s9L0Ad/K4iPHK
A436DMrAqQDenN5H1wUxAz12HODpCFcc5SXF34dBUrApjP+GpGgOMJ/UmErQ24xKnpE0n0w5MbHS
fuwl7JHH12UOUa3bnO6Zm8D4Qqv6tSbhhnqsPKnUQR8nR++z0yzEk78qMemdFJrZ4FM3r2+rwZQ2
xk1Mqv3LonGBdLIr3PSdwmTbZsbs6tWaTWa9W1UDtxrm+WPt4wo1Zae2LAVMwCBFnFFFWacwvgzr
8DodAIEfnG41vMw3g1K3PO19YSOq1osZBz8mE5tbMLDgXTY/cRErAItW98pMquvft/v8e1Gpo8u/
K1V7LMSJaQFjEKPZ+OPsuU4+TglvbdkrMFZl8A0qhKPdvHu34h/4b7FdG9VaFV4kO9onbSx+q0tM
8qTHk7fJHkz2dnlV8kv+hXQIagnSTCujB5g4wSvg8AyTrYBny8SEyUokFCFU7JNgWRDamRMecAhN
BJEd0XEYEAhyuaFUisj/Y5NBKuog3S9Tu1hovqVWeIAFP0fwv+EpvIUnaomSFxfYw8vOIz4n2y6L
ERutMHN5qnUXUFY7hcXOaYxmowZ45s1Se10ZgcGqO5pWGDu+ixt+ecWaQipk+kpfV7M2urNzf4i7
t4oVxW4hzhY7zXBWCFSWpMKiNspCauoUPrW9Be0foWzTrNZL+8ICyxDY0Yauh5KXbAwwwW598gWv
tZ4ha/tb1lOgllZtuRvxLNCHEHz8GvdocEhZkttEcwV0cBRNUIodBU9gE6ZMEOdDobV6jihWIdRj
PcsmIbxMxn3CTOEIe8Ig1VdvxcNnKXAi8oatSzMwUJutbhqvt4I+db/UJ/TwBIHz0aV1oEZ7Ix3k
tHFKDGSEipTA/PjEng9Hwhb4cr9vtvUvuO65R3hhxDLK4SQuDa7/gtDyRDfGHZSK+W9KZsMFQoXI
dUt/roQYRAKOf/EavEK+6ZNHxgFsBucRKC8RSHQ46EmPvEy0MCnhDS1wzDfZb3tIJdJpkdATZoYe
njyqBJ0Hk3eJl3avC0xU4QvERQJ3YGFdnKUWSlBiN6EV/Y9bRle+i2KuaZ5g2ytFm8mJF1fiZe9i
hX6CA4GpvEdf2DU6JMzXzL9InqDDBooKZn5By5xiBWgduxSEiJoenHBNriNgy9eKekxwKqJ8oXyE
gh1LaHTjUnt2i0z5vYQFfgXzUEdOhZNTAzcuAvBwKYbv5A0Xr8DCcp7cdnZ5MJjbPY5vuv2IxBYC
YbLgTKgs48oQ51LfM/X5SPHaDDXLubLIU7xAU2adO9efNPjUKP1aXyZE8cfZilAqSFWFb6iWWzcg
fDhd/eeiSYvMNcRZrOoebZ+ZLYet+HKOBKGfwzoNV6McfD4hlwQhnZjR8aMWOWOr+4Kj26Mh4NeV
3sk889PgaCYcgsncYfQVDgoXeVdnnoTQvT2b5YCV4blQn0EVrIpYfgKiW3qChrprBD34sJGNDYxI
4h44P1F7ahwoDQCR7EQCVsaRAvGjQ4O/4/Mqkj3qhtZ1RKApEX+SwKrh5O2NuGl4PJ5MnMy1Jdgl
ayMXkXMUdS2jZYFhrgqJQSuJThFdi3qghuU/KT9ad5/jQedpU8mJ+HpQePSf5pCakb5WRr6mXdKP
4KJoklTxJyJPecFbEmvQcXAwR8uDVwM64V7USVBd1lwqpZTWIJCRExenX+NRFE3Is+npde5Z81Y6
GmxyHGyCYVlhNtwQvOU1HQX3EAsG1dYJJRQJhylS3CU3OLEVKzYgeqOUSioP7ecWcsUToQbYW1CF
3HsfOi0EX3uXL2FoiHzyDlPZOpRPrH32d7aSvF2krbGvVIhwW+FndWSSfWnEjQ2cooWSXo37Dn2U
W1s0MAkyWIG+hdvF4Kbkpm2gLqaz9J8LThkULDKBVuvhSv6sKBbxhCLOuQo4fmJvD56ERfg9uUhE
2FUntT5qIn7jqpwfpQAgh1ovfWW84iLmV1nCaLByJTXVH+d5wUJELb0C2oP94ZHR4Wy4dkFfAEWg
3VkPyTR6+6AVis2ptJccQDPlkOACfcOFcviV80iEDiQaayDZbRwosdv33B+LBg1MVBwl6iC0Nd8R
gnE2A4kvshgFXQstD3vEc4Z02phsugimuVNqOxJZhOCwdq8adU7xpssOAIhaGF3SLypELtUvEMm6
Q+5d3cLl0Enyb6kLiJN1OterwLxDgysauUEgKlsDZT8mDd+X+jLJnBpif844215a5otG686ap4hU
8PRv9AX8JpibxsGgzlUMtLSS6DXFkxNfzPATvH4MZOBnAsFLTJz72jAv4W7OKBx4E4YhDptxPRQU
zR9AUUACqnNmgBBnOEYe87EK+NyY6xNAWOCzYjsH5wDbgIVqMkP7A43zI/m2Ob3iByn8ZfMvhTXK
QOIobs4M+9/DKXuk3nqil0j6oqiER1F0xxfrlYY4EBcL0IGPW8O0YT0auPp27j6sOCVnMVC1XMNr
A4EJMfV0jel7/GaynNF+OTceSS46xuK05QC7YkFRhMHXNdpfaIATpJz+toxapxyegwLA/4Ymgtly
uTmwBJ1biiyoCgCLXn1N+GKv5ip8sdGiISEjg7hwtGHcSCiHvJp0OfGDyvsQXpMyjEz7kZLYnt5W
B+qAChukwflC1MACUYe0K7V2Mc1DTa5sFr82dO1lz7L7BCbZc4dSeXA507wpRtoAFCO/NEUyVOUq
lzKfRUOzNE4s/aAxR7bMJ9CQfb4iGOPG+o7Q6cwZb8vtv2OKbEglXXq5BlOdoP0Bx5jrChvMJ3R6
FDGbBPMCjgj8vxRbNDZbuLWX0/HPKOnA5rMYnVjBD/lWB404jTXjonkQyOkF1DMWNgzMcYjVKJon
rOsUapLt0qhDCxycAg5+eqVsyuOzlQNjs+8B9y8zh6UuDxtkOcxvfmqD7wjCVTgzCH9zAEvhPMpm
AeRfeXTk6qw3HbDsm11i4FSH8NHv13yR70JfPDMfwZXptnez3S2PT6Q/V8JauOl/gjISI0VlECwH
xqEpKbguYnLmNp09MRw39/YH84uiD0c2h2q6AdhBOnB2KlMw4U+vgX7uTqza1cE7Lokc2AwUdtOc
gimMgb+LRXabm12Aj6DqT/Lkxj8GcL/+ABbsBmL2GdFsJLwBjbzRi+PpwsI5FwFBzGpUBUN5M1Qc
KIMcU/LjeGmwlUf7uW4mJ0Ics8FhgBQB/F7GBCZWMQl8imo51BxuBDZOnUE1B/ubPtvP1d4ZyHW0
Q5l3TtHbQ/Fe/OBHbeNtpjvcSvbU/Y+lM2tOXEuC8C8ign151S6xSOyGF8LQWAghxCoEv36+5E54
7nTbbUA6OqeWrKwsMvI5TUZQR5yrm3nnKDESY4Jxp3zsMzfHbvVZRmt8Q2IlNdYbV1T3mpGP72OG
KWbmfYSAvVll4MnNP0fv32ySfoxhfdENEu/8rwcgaCL5+rGO0QfCiE9SyK81eTpR3WYgSfCkSu3H
3s3fXs0JKGcowjw8IwAwOIh0c+Sjh99ySp8z4mTju6FuXqj3f/DZmaHe+9mgvlRzXvSmRceIp99w
7m0jVzNHC0AWNuJ99Jht3PvigXjs67cYiNkxS11/+NOy+oxxYe7LoPpCabCGswde665zBBuzfmeA
SP4yRjN/1oFsudhWh3SkuCViy8NsCp8iC7vLbj++EjTmTvHNq1p7Kn1BwahrzZQ2bnhlgBTmlbob
NNPgYvTv4NsK0SVYWdPQlZz2jFFjltwIAR8OyPvlh4pUa1r0DImykZQD0Y1TJrHfMjNn7PtjVgc9
ZkpTYeaxUU7f64a1AT6GyPiYnnbtffVuPCJ4K/ZtFvcvrEo6yn5r9BEx9RoeVVBzqiZpQgcpSDoq
Qug00lsgWlT1omG0e1ZnlkH8qrLBj1aLMw4m9uXRUWegkrbCmVZrNiWeXoQdwUtFiNNtAYMq8GmQ
f2LCwZnGAEl1cvRhoSCUREaADG1UJ6T+UAgUJZ7QhhC2kOV7IkdLgLDpdx1mhb83Rh7BX2TkFQ7q
D1kBEtpfhqUOsLik8QyQadmMOYhBISI1CJfz85o4n0j9hUWbSpaDOXlETKQWAq+Bre8mRocJDIwz
0UCT21x0ffLFeTatb4t9Ae6Kb6W0OFbN8OFs1uD57JmXnfyqmeTKuUQOL55UqZC9kOO6AZbSxtF2
n4sbVbZqQKML0TEDKqmy0mbLxuOzuStE1lkPeuJXUFTdgzHmO3MKIoOSVVC17sywG6VRFlHkRqfC
f/q9oOLG/zawrH5fgzOs9tai650DWChIOJC41iVcNW5vCb2i6rLY17cl4eMD8VkJP/QqLLkSnoON
A6Jusem/GZdGz8KD/OpivpepxWcDWpMAoloqwk9XIXDGqyEewwceU5Pb3YFwUQPk6DL02mM068d4
/d78BAHmLlguwJsJVIRKG4LQkh2Hdb0+M+Zz2qCMSCyO1CODN9bPLUoQoSTjHoT4adhcPqfnNX5q
C3QTHfdEwYThtah9cIjd0U3tDl9mAjGbXtu27f2NKasSCJJNvg0p7x/6NeIZBs3YGRJ79KMbsF0T
YwR9inKtX8vsdJ5OssljVtBIGXV+WnB/B+icx0bq1YzL9BG2Fz7tsZnrG/tTXzNJZzeNhTyiNRYP
Nf+8a3XA7KCvmKcpQ8OGSEnEwdWsl6Y0C5OUUehd63mEKAOpQvgdmOBv1SkYYSedNxC5ERjKpHBh
Gt1gRkhL/uVcrY55bRiJWwPxslvIaZinZd1PGOPYRaTb5jPbSFn7cXAK4+BBSB8cQ+jW4wbX/fGf
TGJol8Z73/Du++ewUmUoWlqa5bKGzMlpmq3PtKBMG9uG11hqWFrDe9FxSUvG+L2/m8W0u8AWJl7c
3wRtRE2M0qdvCv064DkeoV+A1tUys75QG1YHee+3vWWm2/aDhEbXB+Ji5ugE0onVGGv+8dNiAPdl
oe7cCtVRWDcnZmnQeSLO8+snRlnFTmmF3h3+HmhNJOhs9EYHBqnd3cY2G17NxGamW2lscOdPRpwn
QTJGE+NGcJIZn23RB0fT2LXlcbqJupy3PsPfSuM6rBl3FmHYA/Qln6Ezg9LD4hT1UMlbbIICV/Fe
VO3Mq1kZCuU9h4Hc9Hed/nGjA8ZuWc0/PECb6q9R/nuuHzA5w2R9nHbg/O25niMz344OMzS5mM/S
j+leeSHh0T26qILwv/rLPN/hNhnNVa1j1BkOgy3kgUMfpDudNIcT4D53zS/EywBy0JPbKNsV6wPh
4rZDRLiGdM1MgbtFiJ7D/ishoXywcmlUMsAY7C4EEhNIDCGJzuSWcfl77pDGO9lunrhVEKWCQRwM
HI56k+bDqjIE3qvYG+sAMTQEdKToBkmVfYh6B7C9UxiTkIa1YJvaKUpqjNS9AQn2q03jtW95L/ee
GrMbQEjY6x93m0V1yENv9dlQ+ww5EE7FO+KUjCE+jUv6vNE2iZJ/UKQSpoRifj/2c1b5Qwfinwps
Z4Zh/0Pi8mFDlbmNfgVnvUnlPKQKP0TdcLoA5jXh52XB1CZcFnIj9cyYvGIOFYnGYGOZIB8CMmut
Mvrd4crTOOE3ndfgMYLRY9V5S9J3srfBqb9UBvwwmTNVQLcFwpld6J5X8U+f0wSWaDpJhPjACf7l
hTSZiPgCenkB7FFNlhf9zVtwMBX4qzt13nPJ22/OlKsZRU1rqXFlwZhltTnZHcoG9LLnRP5BlX5d
oM6UYgdhPwQWYlzS5ClAJVZVcATcQlfdLu8lzUxEzsuqgd+DmCtpWjg/vE85n/5lDtkbt/ptvb5y
p7mPMyAVKShHNILmTlw2hmWLx6b2OVrnKBqTl9lLyG/sfEBejSdqT+vTl3O7gaLDWdNYuAQiIGPt
JWXEvFHaw57OcUF0kkvNDQ2V6WvXcPUnlQ243TDEgEP9LuqWsPqM2rg77a3fu866yq8V5vltVR5O
9hO7nfmG2fRWpWc+CEEmh78S0hLDIO3mCmn36/b1nvZ6VfN4ZSU7KK4wCxlwH6gXfmNqTf+oICcW
pXk3q9AtzQL1m+xgcNfle0kV6X21n6RmiOh4CRvQf83e0zn23ravVm00iF8G39xDb1wZ/L7RaGFW
KnRNVuUEpP7XpJ+fdJrHfGZYkXXvGe5oTuJtoHW4PCygPRv7Q4iFx9RLKQd1m2p4g06xkH17GACB
2hlPqwnBrDPmrWECkNNqSdkLD/NLxMOyQg+gaq8mEFbZhz9il2TTiCxg7y+8mTmPZ8quxRBkEiC2
Ug2QG4Mhj0sJitCmtyKjhZsJi0+pao1FlMDIAqEXnA1qBbzQzRGAaAScGTJwm+em5hQx0Fe8yv79
b9OODHvAs4vuDqoIvAWsSS727cQFfL+SwAblmCFpGQ4oJsfMUG4ie2m6mrsjVhCkZiIZm45oCpBw
XsKuux7WCHEAGviPfk+Iz2jLDw8Rf6GwTJFow29LkkOygyGNGxo54qwbP99xXOFku2ZamOjnPzTg
QvPpaNrQkKaeJ1nLz+Jf11zUA2iEC6nF0f8xw7QjTc/vqR+YPp4DFeIz2hwSHea8P82OUQlFz5Km
R+ubH6Rwm9SrpHaeoeJmFbFpCg4T0SW49JO7oB7NzZMvaXgFFB8Pj9cOpCNbR7C869YZKEHtkSzo
5FzH27BjdMe6oHImFngzyHqMsCCcwDNcx0zDJWXarJIgT+3igfz30UkYaQNpGXTGbgGqThGFmGOD
49icpVBAlrU+/pi6GdOW6TiiALM/MGG05egNh41+vL7uS+/jncP7vOZd5JGy2MzWJ+fCZoOpdzff
bfO5f1+NxhJvNT5a5ylFOveBt8/XNWZ567fx/uEZGrKHlzSz4BqbTw3Pvs6lTZHBLfFbqcms5S1J
3Zh5vuEp1EUyPHvSQ/nI3fuJseapN6wwHhdEF4TPEArbKFEwwXTUm6B6cScq+nghSfQbasBwy0gl
xQe15WSPFVnuJ1LGUrrJnxIh8ootqWaA8IWTD+Mg69rxOKZ0Y6XzzYp5rkRXCYHVyUrBcRj9DJ9v
fp+fnf+azHIENVhhY7at8oCYzUrr2cE8WqXhRjmh2NE5O08UsjZ+NowJJxDcoPnXo3BvoYD4Zq+Z
bd776t7dttkjhTytzs41aFgXp+MVUWaXRLMgBUwZaTOhZNug5v6xGBflqx1MfeWKhNhKswliSohc
jchmLIgo9IANFCU+jGjHiqNdgPkETZKqlWhDmpGOmBGwEqomnNOOa/6iXQnbdxntEX5ZIaEhDRVp
OknZjDHv7x86niUx9bIkwtpA70XiVBp4Rw8SP3n6CMSUqEO1XIIsQC1kTTjv8L39ZpTMi35KwkcQ
gyRyOslHyorff73wvshIGavkwpq0IiF+9eDQGo6CwGPQ/FPDnZ6lJmI+YZu86cr/WDdmqwiGULv8
x9j2aSPCMHzIp2cHC2KHAJTNWOedI60+fRT/JWz6b1HQ2/cmH5fwPu139hoMg3RTDJPh27TWa4mi
lJA9mqAdVXczRC0hKB2ND3jATMH2LDZjMak22IEfepuwL4V6i8K3uSUjtiCNIGxQwARRpQTj0gPg
fyOQvL4b657xWuiz4ZDwdnBmQGcK2hgpQjtqi7/zBgR+XK7wU0HF4NTQGw+0VSAtBIgi2YH2uGOE
GVr86juUbESLWrkmPcjQsbelw830ZGQEcrqXNiJoMk9PgAXJIvmhxsJIelWaDfWAdQioeC+aQR0C
y49sFXDRTMALVDLAA2Pi8l4nFq7D8qvTBF0A1uzHEs9a0pCWyYYxgeLBYFDNNCHnqG1Fw5or06Pf
Czdjyu2DBkPS6nxWMyDhH1XCjdtkpA5zaGGyR8mkDULUIHsGNakuOjCdFo1BB4sU28x/Rq/goWTD
RhnHoVOWWctJkAXP4Tm8TN+52djehxoT3fKygNnO/ApTsr27G2MA4DnANMcvaWUmXLm6ZhqDBuPd
82E2P2AQpYzzIKI/mLmJe+U8ncMPInftFbOoJ3RIeL3RZUlEzR/bFg0CMKBoc/RTl0xgmQ03Pl/W
DrAaoRxgEExaAnr89YLzYOBiqhOP4VaAXIi7r9QUxXycbzXvYJMDiygHXZZisYRhcmt65V+bALlk
v7T20wDfJMOG2+JQNAB1pEMrKIfF5NBxOgvYY7Tdd72azXxjSGI3QHVKeIif1X4P/Zd/6ItD/rHP
kyes8rZD+Ak7XL9Vo2GB3FMNr5KgawbFIPHApiBGsEQMs7djr0k3XNK/T4SCxaQtdZt9OtnQH9ty
SMDqdhOcrGHVCL9WjUFrULPS/svNzQm6P2dMEWwQl/oP45uZeahWlre1Wkkcr2nUfYTxxvBcJjf6
9C+GO8NtjMFNyD9JXXo0gRzDu1uduy7TcxuL6qAXaNKW4max5F5+g8qlbpFRspkKEV510KSDWCVM
wk6nXJyxSk8idBh0dxaJKgOQBpRE/8D4ybuvMbQ1m7Sc95R+EFMk2UQPWgCltFEOZGQfs3Lw/r1i
phrOlSFPGTefT1ot1CmOUQHuJ/ShB3YoN10Djaih+JLSk8w0qL68qKVH/0SM/TV68XoxMWMv9TpO
E9YaKvEBIIb/ISwggWYCFZ9iyKGwzGzi3D05DT7gGvScA16g+kvPMYOp3gsW2k7tJLi7+VimY4vt
w2PT3Xw3b+H9OwH6K8phbGvoPtL6Tv4RHUIJOFaoSewfxk5/k1aiPemY+4m/3W6d2MCTki/uZ22U
oa4uDrvfYXWkQqmJaaPY2O9cwrvBTDYLkROs7DbFTeYmLRh9/J41I9e/ygOiDnm/EkVoKjqjBvBV
YRMfSZLN79U8uecjYcc1Nw/TzxJn76AFyWmExWpzebQjr2rm4/c+MIjc1oyQazkKeuQj2Jc2t86A
OZ3x7kuRBQJWDEnPzWzuczaHJc6ZFFH0FrGdgE3stnXpd61aTFLajFK3yXxiJLEuS870ZXmihsGo
5VEzuvTPW3nQtn/zJFiZuOflE+6xtU/MUz/h+qSIlZo7e6fyTJ2T+qT9QBVMAFJRLkHx/uCcgqfB
7qQt8+2sWigz3i2xadXbKM3C+6rq0zRl7Trmpc/FzW5cmHHYvhgzr2uNXUQxB03/xj/evBZ5q4UG
Ji2QZjxvgENWjLafDFujxHV3O2bORrH7MPZNMJvEjV3E6bnECQG32moujPGikc92wtJaP/ztGoxJ
gVfP7rEZeBkNL0Zt0raOW+KtScwbJOayoO7VGXKNahQz3CYcIbp44MVcrYu3ExyVmB2+6Obym6Eq
hRfvsL145/7H5YSEOSDY6LRMuK6LV/nQIFZQScWWiqaklT5vudT5ZZnMm6tkvvEPToVdwOMsloVX
9HuTSmwUW34SUQMogWbYhdBViKO9wgO04Q5Rh7TVXNSGuwbO9dNBNRI1T928GrE2Tntw89r+w+vZ
iIj27Im2agkPqvAylw+YdH2iPxuJACeb9zrGwdHGOYQbDgusOKmiuXDeOqPeqOgTKZoTOqiiyiQf
fjzwfnZ6zbuzGxuUC2Qxtzq3M+3LCdY+aribaTOEzMgyafpAQX6spOlD+9fHfYeNYTyoT43j39kj
ae0MBWDFA1AaWomoFlLWoaUq9UvSNI1cy5jQ+Z+gXEYRqRkcZ52wE9YDsVY3Q9oo7iix0wkw6IWq
Ikm3/YHMVJ08BAFdT6IUjRo/bjJwSerUkMY4Pzp6PZR7XG7FzbDpcR/YzLzNaswj7x9WyA9Q3/gY
ezYL6R0oiLBh6ZpQgfuMW6gtNKfwvBhlRo5YABNme4J0/kCHrkTi1dggYNtE7fhE9HwlSk/sdH0f
Im8QYMRY88M0YVjvDVXSeEgdSCq1BdszM9k1PER/s8rmD84Am8ZvkRK0cMzZMHNFabuBU3bIFHhy
vG9r+1nmfE7Nu5b4cRIgbCQWiZD/gJXgiRPY0GeIKISub+M/+mQB9uTgSEgXUhtXM9OC8Jra9sBn
5+YlBBAcJrZWqrUEU8B2Pd07P8nmVzZTi/Tcug5zly1uP90qowAI6hOvzkLeWbkXBRByiRNMLX4p
dxO7x2ZDn7ZPABMW4ZkAK3ORaGUteCKj0+6+b/QPNSMjF9pQO74zHObUf0UlFgJRiLc6ir0P06+S
P+T0TeSc8LEoRZBNmHlAxjIuMCHHbYXYqWse6CtRDnoL+RhqcNf1xWktdcMMY8vGxfTj13jUVEqt
Dp2VxDkenTb2h+OYQyp58wmni9EY5JM6fqfAyevGajiA++Q+4lNNBHgTM5rBif44dxoSSV1qzrrl
NazCv06KweFiPEcKMx5+eB+eycLgs5Dxq+20R6NdSbhEHYPRD26FIitiUFhikoIF0wtxk2c+8D7K
OG9Ns5jdR3fjG2nYJ9D9zLsG5b/P7ILkrNNdnFc1NqtKTz4RID6Inc1BVKZ2cmYbdMu60H1QlZGO
eoEzfY+IbWDhrFuDw0/Hq5LlGdeg+3sNXqOalyNLXATV6cdFPQ1i9g9FUsqqZOAxdcbXJKfPhIgy
6VeHHxIzyHsIiLCUBhR46+NtfKJWPjplMYsBvR3QymB1kCrAoz5HtxnrhJf9eFtAioL9Fy4oKBPI
I+hsp95z8qDHwznugMODYtryyJ3tE5l5c56Ryxa0WuAo432x7A7a/oGSbM0/DDQ1XrkJ6cDobnaW
1/EVlsw0C+7DWr8HHv/xLmEaRGhy800+V/CxlbPelpRq2ePjRv89p35KAh5kbmNUmW+Mfc6hwelQ
+qS87HdIjD4DcNbg6aI6nY3LG16dGNy9IV1cGpcwCzpkfTXuT2E68IDC4vMybAd5cA5bW1YP09MP
KXVwPHKUJ6EUcK4eRJ+sCb0Y/ThIS9SfBU6NothuWsAbaEJHmAi8vYxzbg5bxqJDUg2YQjUeJSHg
mEyTfqRXR+GIE4tN6De8bE29IswFMl/3J45aOk6DD/NqZ5Jj5wcGVT5wEww6h51DSoV+CI8Du52Y
wC4vgrLtyy2mAgDOnKMsAE0gUaqRdorYPGHlPOrHVh7kaywbDvXAO79tFS8aFp9CaHbhpSn78uXy
MIMO/52pX1HZRneb0Gfk//zkXsfAAOkcih6WG1uK1BtXMeVpdYvOkXCAjlMbCBpgwxFpNTxgKyWO
p9nHevj5qBsUG1on1DxB+x0PFyPHbZTmrsQTdUFbeG9K+I4Wjk+BvrCQWps6KUi5wZyUJpeWKozr
fCRtjCa5dx2QC3QFSy5t7Q0QCmgSjnatHhIgMzVl3aEK6PjWSBNRbyO7r5vpJJkgIscbo4Vnd0/f
IK73Q3mbYmXth+ms5GUXZsxtXApifGNzz5LGh6DF6Ayp6tHfIck8vp4LXvfX2jW5ORIr2/l5kbre
uf/jTJ0dN9jddGLQw0dOq1lNJN4dLkuJeJ/n+KceQ2GEWfqdJJj8od3XMurDT3jZvWhJqbv0qFwG
t0EXYhOTXLuBFrTlbAJxBQYIOlKPqg1ebumn/Y/fc1I7s9v7PLiFLe8EDSANsjF4Gd40H6eEqWdi
ePr83Cxo9fNxRuYqmO7o8JC9fH8MUwJgxOyRMUBbHaxkTrGtG3VX3Qil9sKL9wQSDH1XhA2JieHK
/AwkfJ7u2+RJsXGrKh4iheVFPvqtPJXvf/2uHByeJef7wmvlhDLpMB2yFZBbpUzIr8ekOByljaWQ
mSCMo6W5pojMg2faxE39ZNiEL0wAdfNglJ8fqii1KTHihlGcVix83gLz8E9b6jEElDbe1e3SYtBD
ML01IvFujDp2d0YIhEva4d77+qZG4CpN8ve/JjB32yJK+1ePqlHbonxOsC6hbNTdkUVACRjhGlS2
pnMbpLs04YbRRMBiKEoh2cErj8QkYUk5iBK4lYeObbllSjWpeSaEvnh1lAVqE3WytanNvKP2IINR
BIYV3p3W8MN0KIW6NWKvO+Ozn44g7g8q3e3w9f3u+hP77emNuEzaycV3Lsnm58gm/HcZPUboCSCE
d/R+6zRDqMlLUrdI9ijF/8qPSFn2sYD4/s2EK67UB2kvt5EKOHI4CatKuwtTXvOgeq7+vPyW9gv+
9Ei95Cp/CMkgL3ro5xYFKUTsKuM4ojJ3HOUI7vXGx185U5j9FFfoZYcgVfxpli0AP3SFdToog4Lp
3sSiXrVmSI2hCGDsg+UDDFIsUJair85Yf9PN0iE/ZXHGdxakHBe8O7Pj3wZvd/vbTLswBZ3SfPCR
T6f+NKCU66qiq2Xz1wdlV/0TsvY8iLa18ahW/P4ipicIAHYNeVCN4o1KE+pZkfi62t8qkOKwYHxP
Wx1Z/cGDRzq/mTbsrW9xbgRxTJjmJsRD8vVGoASCPy9h0D3i09K8Uzp2NNgzbXSq72gySDdahT4a
EdClDoXYqaC8Za/w5e6knr6yB1EEllOwk5Q3KonokCX9l5bq9E3YJkzkI/Oj3EFqwIb+ZiCUQh1l
eDvIhtyYxvqRlvCRX7XhHdPxmmRR6aBo8XOW+EcSA+wsll4l66VifDQWFm1JcIOdutr6T/BVjV7/
711QnCYdqwHc4vjt2+IMlZw/xSPko29cBu01/O3paHEn4XrLIe0qw9Srdpz3iMolwLCC6wqlc5Qq
DK5MQvtcb6idoVdqMMCOMnk6oFz1FRBawiBgy70sxiPPWkGLbiZtZ003lkr+G1UZAcRAx6NfPQc6
FRGX4BSYj1GicqZKnpTFYMTQhr14D56+RgyAGVMJq8F9B/IzKk0KYyOBzi+rMgZWJmXV5zzsaA+m
hgnFcHLG6THdcQ5Y3y9fUjI2IhrHsDhGq6VfonIqAJO4C6dHse0/HvKvtOZoGwJHg9cHlgbfl14F
af1IL0ANo7RUQO3jlzJaPSEDCb9C5l/XKh1HurT+Dt7BS6J8BuwdUsFzO8ADGDtWEnCAcDYH/ea8
0a07gsXoVCINL0epmf4gRAVgAEvU6yRmciTNwmm7XwWjQm7DrDA28upQd2etJOWm1QTLJHSnw9pU
UPlyL04KDidCBDgKX2Q1DmmS0pglNIgE6y6LvqXiQGHhTmgK+4zh5YKmJeTapKhUOjmiC+qwpemZ
YBamAMjyS3lEJPSq5eChq/YdSkpj4BCoaTUPIVgp/10J5giKlRg7OAqX4BPkFIqIfZxCgiAlEw6D
q8Lv6XUN7z9wiLTnm/y95qC4EPdoW6KGlNhn5zsE5/tv5Ik1VaxsiAJOBsru865E0d+kkVCeyAyP
H14l7yrlYhz7FrzQzsB6jg6jJUCFkzF+t/+Eg3Li04nUnBf5hmTOkyDcKn5Yh5OUGxBOC1bF6/g3
Mi3Ucc8gmYK9WLgv7vagOyE8TT/eEacDc5FgxxWdocRYJGPcC672YKn69J+j1X1/iB9PJB0KjCrK
X0ksUa/BFcsn4hm/hkTv9F/liQgyhHlC+CdntQHxK73cJRgAffALPgyYagUsYsZ7ybenQ8CSIR6Y
fzJzHjsrxIJpbc7g1wSTTvtXFEit6oFtA/vxm02pHBJyMjpg8+RAKwKOySYieVbsoHEkm1ns3rxL
v7piYi1fzDrEzmluC9bv64rbAyHc5FLEF0qfqSo6l9wjfeGetcJFJFyTjcnnnyx2JPnEtyRxCD9e
o58YX/STp5ZSJFlPCs+XZYwN9p6DHZ2gQ4Rrw7GfwA5YEa6PCi3L9vAe6El6IEnmO+oxREZxAzgJ
QBcsp1NfsXZvpM2fss2k9Ugpjc2Ss0QlQvhK9GWnU/Pj7jLSmIQyX3htc3y01Q4YlQ07+GrOZh9f
x+rOZQuJZkKLoBHFukVfeEMJWnKWBSIVY7OxU49TcDTiqw5dG+wIPmivgEvpIYEBKwNeBO5FMJUQ
i/V4VEIt4n1F27ZPAAj4cGA3Vib7AzkYqQ8rSR3nu7+Ulam3XqG2OEl3c8asHTBJNrCQMk57EJPF
JAGrxe98PAquzkdYKDXNbHwCMG2bKXtb76QP5D+QVkb2kABx+J7uC8DHYZCQbhQslttuUqPl2jNP
cCTAIIURnrpQHWVjFV4swEzJrVZDD5/mlz748xdz48lEMsAtkjMQo91+uRw8ugyOsI1Jzfih8AeT
88PsayrcRPgJO6Vp3vweVGGK3474iohrAk9RjqfiAFh+jKhz5qMORX6ks0lAq+b36jvcCDuRB1gx
P0Sro3yejJ8U4FSo5QmzhYInQxOmrSWkM4AOktH+mYprYpdYJU7wuOBIEQeD83KTzvEABAa16jTt
kFXbF1Ws/4ve+csVvC9tm93otmwinr1Khz0ABFIrUBQ23FJ+QRLHdM9CAdqV5v0H9K62rq0fsKQO
jKYpgvPf5f+0KXzrxmsNS3oZ6Ga42/cdRBh+cUOIMgCH9ZsrbAAcO8jSpAugkY9lQz2fVpWu6O3x
NCQNBqSdPKn3zy5eNWzZhyUUr8OyHMfgACOG9p4pv24GnXkM8rLq0JXZWDNY4toz7ugVoQhGmNoI
Xk5n3VnH/CKB92ivanrKuUqGkMmyecquwESQkFyWN4lv8RGNUU5fEQEcXRjp7GkdFp+gSgmEeJB5
RAg67ZqzzyjGojCDigyF7PjjvYadfoPhR+EzNfI16/mhcAaK3fa5Lc5OCe8blU+AUlFfKnZvwhfe
Ww0YVKL/NiHTSUDIIJRxjJXDyoBTQLCe8xMZmE7sfwAezAFrJuQGwMGrTMinOJ0MrlAm9NWC5clS
aKdkAj3dWNBQ70i0820OZ+wYemnhPILPC9dmzhF3e4Mg2IyUYaVzqigbn3s6c7kYGvmdEx5EHjHl
ZflOlgleJfvq0a+vHv1bn/BQqZM1oTIB/gzGMRK4qUPc+b7F7IqlFlH1ZW+vxJvY9AO5ITsPlKHJ
13NUU4wKz3NMAjeXm9ENy8F9MA5ywDr+stoKO2uji/efTWyxkXTX4Kc8Bl6mayWAVXp16ruPIMWg
c70jbAmHnA/QgdLMEN0P98F/hI8ll4tuLh+wl8PvfgMsGA3Kv+QvaXzjTOr6q+aWIhFhNfSYF2Ka
lMPYxCUYsKwuCiGsOjYMl4fTU8kH8wucROQAGRy+huDWCkxMQJsxoQ+3qBpYycKz6shF4kCFN7Bv
Lv0Gy8g8K/aUp2LNf8ZHrlQ1IlAPylOAT2JYEva48vyOJtt/gC0lhg8/FWSILUSRucWewlbqJDdt
JPgx8EL6dQUUtcAYSm8CkiZcuEeRowieKLMJoT+RjjzwYQOwK3ZJCickxedgwA0QGarylgQeVLKC
pgz0Q9UZ56cBzWB4lA1VQusBeMAo4v9pHPjSlQhwBFcIcYI14T9drWnPuFBjLCx6LgoEoxkd8LLZ
viq1SxhHihlCJqm/X0FvkZbGDUsiQ0FA0qeoiLFdF4SDYjzQIuGqQHeaKu7gFE0hrwjqxn3CfCGO
+uBLoNNgn7GYRNJfDPPr9mYNsDIWxn5Cd6WqraIcbz9kGxPGaLnYLGxYUf5nCsHU6iLZSlgyXuGv
hyV441X/DihH4ZD8nU0ONtQMWAuBxD1glxvtJJqiUSU8hZggooOmkkjaqT8E0eIRrQkD+zA3uAY0
RfCRCmNkFxQ1JtBwqYUCGH8oUeJAQsbLUIMEH+c4PAhzUvIhhpdzEEFRlfR02TtsUMGBsadNIvCM
d2eIx83vwj/LfgXHMUNUyBycNEgdDZi/BwqFzUiORKxWJtJdvwiGzhU2wkmRPpSdOk3PU3gFX3/e
5Aj5/gwex1a78GC5UYe+JcbOso0htgJ6qgwez1sY43jIjZkUsMBHIcxRC6TGZ0pGjzzxEQyUgUAF
vVrkjCrs9rUJZQiUM5InESJRy0SLlCVilqBoYZxoT9WVeLhX7JES+emQK3iXz9Hl+hPwZDAlmA6l
UX1BtMoEHSmsxSQoserxBpk5g0jXL+HAYkotni2FXkItoN8nOmdQtNBpU3uq9MSlWJIjT1bzgWyv
XnPyQSnqKzrmFWjNAOoAIzLN3L8x48ZsRGp3vPclqEUv6uToorWAhsYy2yL4iyaV1FUPg5tTnbzw
I3aD7kxpQtH7jSaTelgrztsdL/KlGthRWLMXbRdBTzWRMNeS3ioNbBRvRZJ1areVRhpyLftn0Kd7
AobQhWMpNeCmPZP5xUrCYT5phjvRzn+gGrtHK6IIiYjue1DiQFhyxl6XHSKrwuY8eKcP9qeFmE6T
qhsGyRluFfC1+R3xkd7gsBJ/PTBOhCEszk83kACxwFkIPzAywDM/zobhJHcMC9Vo7oWeLUQ5axoB
AHWETlHk26X7imCwx7sZauHlqSxYbjrVvI71L0dChlukx1patZWvbkz/HkjKFykZzlvJrA84Mo6w
Xw10uQxIGMFl0drhenQJmiZDrcY+zDR/RmljD7uZ9qmcFNP298iJPtFwyjtQt7KQ+m/Sx0+Qn2DI
fioomVntoE6Bp+VsUXrh4Os9G7vK9MPKjaTCzN2am/HF7yCFdjeeCwHTtZ+ao0Cx6z5ok+o47xG0
OJD5n5R8WsrAJ+R5wFYsAsUa7y2qhOpGW6ys1aBqpbiaL/DYBOePc5EZVrqiJ1zDwyomnmGuXJqV
ojqhEl8n8HYM9CwdnWYg0xCJgLWhp/kdQlOl1R++u7FWNWerrq7Yg882ODDsk+6zj/VayKZ9/DPY
x0RZfI8Pl6VUkUGJRr3k6ip8ECxPOyZ8GJ1hiFGbNa+/+vxyRsIL+B4cV4ICiJhZUzFElGU1vJZH
nfJknXFe/6WQMxgs06NT9q+UGOBSknbBvwwr1KjnhMHwLwSaal/TfxY0PCqHLe85pPUkNUvigbpz
XXe8yrJOm0ICZj58hOW/7h46Jx4s/AyyrtX8u7fhsrFFsPFUH36QJQ7xNBcWk1JpkM1vW4UJl+Wh
atTY9KPWhPDy370M6i1zQ6uQewmfL//SxbRsInlhuCV15qHuX7RGK8DLm1bvRnwETCxPZj+QEYRo
RLYELcunSjyo/quC+9HDhYzS3Sw35mdDvNob3ZbwO6r4y1E2/DJWUmz7mELS5UC5CTZsqvLWsDE4
7Chwmg0YW17v43z8am6eu0YGmzdgDuuwts1gOXWczH7l5uv7cvAAyLkv+zovwvpvk9JvRtPukJpX
9FpXCOr+xVDHmmopzOxblE/K2S06/nvMbr6afqgf/DDThi34QdmtR99D0bLvqCUl5rFJX+EBSdDd
c/GCkD45RacIatDumfcLcC+m7gJvHqwGQ87Inq7Ddm/UpUjzptXNLQ7WxT/Pun+q8T/tyq5FZwml
dpyx3Go6Sn/jyc1/LSo/1cVjlkFNKiFYqoijtJOY3onSeQ3elsq5+aiy44o4voPjP14BpaFmRBd6
C3pIENGKHNz9LGoFyLKCso7iFa0hdvMHgJku5Raj6TSwDrB5sYGQ0Q030wZaWfhyqNHIpv5tOIQ/
NbROb7TqVmns3SIORU9VmKNl2lif+sRyEOsrUCRAA4DHka0VBsAuib3n4vmxKZlajNAKBF1haIIG
PfNsuofXtuohlP531IS3l8zpw3Y7d4nUtP91/3UmOLLHchOVy8P0pMrmA/5fMj5PqcqfKY5eg9yA
SfqiJ/j97VuniwKbQrKk8GT+0sDZpZLdTISFMIO+vCVZYsYrIAQEQIFCcrwTeEED+j4E7MP9B5xP
0Yz5be+4nd+30xunM/D+0+8mFHP+RVMdoQqsyrfRgT48OozIo/gpjRPPp0lbBeJEHFlIK2SMU/oq
hlQoAjKv42Igut+bEbFXuOQ/Da1YA2Ue1KKLP960RqO9esb564MWC1DkxG+4q5W4/TwVF5L/8gJ2
DISPYEgbNYiWQUfANBugNNzlj3i2CeOo8Scss0YRg9FCIi5K5AuxL0D5eS45A+roOFEEN+/+FV3C
hssESDXGwBgILguuNJ4VjNKDgOeeqVFcB23qcTCQjcqiDgAk5F95c32asy+AzpmgC5TNU6N+1LEj
8to/lWSaIeOIPXSTbHhITesz0oDEnlnCVTovyVjn7RVsNopRffIBr/sPSifZUOzXZy37uFQvxWFZ
bRj72xIMw4SehO3B+ohSRTSzFz9IGCa5CrSjZN8mlKtjZoRQcUE5HRAKqVTDoOzlwgSLI5OpoH8a
YbhaGVCuB7RzDFxgsWjpDnYAWpDDCW7J7AbyE7RcL8CYU2c6ZlRdyrS6eBLO/kOZqBja627XrBPQ
+Zh7u+Ndplf3MKXQza5SdYLqNNZHDPAm7HosHgGJoMu7AUEFJJKMiAY86MAkEhwPuzZA/dr+UCW+
RVgX0skYva94SH2wn6loTICCYdq4nG/rQekAIuk8BWqAM0Mj3BACLCCIAI8eRK0WjWSrzazrnz9W
Mr9hoinoA3SDyo/v89xN1zQZNECdCKJDZa+C4DKPMdaadu5e3XhM9mk98azU1CU4FsHydy4Op9kh
kqgT6OORdHqgnIFbtHiuH4oX8fDcP24fKHpGYGb/o+m8thRHtiD6RayFN6+ySCAhhBHwwsIjvKfg
62eH6Ll1p7u6DEipzGMj4oTpoHKxd1zji/GbGUW7aP/1/rbkGndeFbQCmvcRNRzcklUSelV5MrUb
vHsN5uEdETjcCCVdqn65mLnT4bQviDrPHebipVcSxwFMgqI7Cuo8xNYXIMI5OPS2e3PXOXcvexMI
C063U0SSYqKy69YkPpySVIPSAddSGzx8Co2Kj1N6W3izLPkFCILD2bQoq1spWdevo008pRxFuFCC
ImBkAhCoMk6FnG1QAPN5ifBX1ntQa2F77GsXUMhhDO4FRM3+aOTo/dGU84iTGuSLaVMFX7r7MP8p
kmM16biL7h6x1BTB1fil5QyUGvBD+KuSUDrhLqb+8Zcvfdu8EA6JeWvCGhygKO5DBYRT9wEuVBT+
g7OZlFpn/3o3drhh+gYqwICwun/cA4UBFdCPrFmjADibaAT+Nfv1hck99c5d0Vm+eePWe08adeMF
VqTAmnxwXsxExN7jFrGL1oKK6cOqj/ddyheqftHuiW7zAyoflIUSQJwewK/c7K9m3seHpIrUwY5T
snMulELyvF9q33pP6oPKb6pRcXyCSZsGvAxVcOq4bMwazZY522pSJvqg0lo3ztBdciw+8JoWYcSW
XiSGoURZ9cH0rLOz7UC6HXCnhBKKF6HG9A6sJ9PQe+DQWYWCoOVZwLDpPpqHeXEJ2In6jGo/NbMS
UPt7EXtOvgRFm2DavjTfFJTm5aiKG6bjr0o2iJ6I+e9gywW0yNp0ZFXYKMrxMaW/oBRzZWzeSPDa
c0B5eJAGdP/DfUBRkz+po7EAvlDuO8qHBEPMhU0Bah4zI81EcICiDXqUjJKFNXZowtAzVgDY2K2y
Ky+GD16Hh762J/BHqvUc3Caz+Nq30ZRCQhpTmIINQ9Tsf8HfbybwgmQ/yhfnSOniYmM/vhRHWNKs
sIctaYQEecR1DRNYbjkqlozy8kZOCzATwnIlpK5zSxgu35t6aVeAiFhdWHit3hbVqEBcwaTsH16S
7BPQqtSeV7AxWeGB1kgtBvUrs3UkXqA/QYODMpYCUap1GD7+ola2fCSqClJmolAIEJYoutUB6dzS
Fg2e1EXUGMIEmo1Wg3qN4ImU7EnCKT7RcaEIRCnh6071NFh8PC24Ztrs1JB3siksl2rKRByUlLP2
yrzIcD2eKd0C3pPTMaCj9M34B6TbPcwpHosmJZl71TokcjKp+RzDXwS2o5JWqSkOkMaHKu6/cjpV
9QHntMTeV4xg0ldTFGyqGy1iRSITpQ4TzjiZvHoiKolA+dpQxsbX+HsfXC0fMWHMX0J7hBBrSwKb
zYdXZ57BAeANVB4xWD/lqfCvyJ3Rx4ph6fi7aPLwXi+lI8ZKzpBmtexcXwB4trBDokPVJWtSUg5r
tMgewJSm1FWUtyibhuLez4Mymgsqhzvi4lYcFMwlRlNG104nuvCtc8AVqu0i3Ax2vYXxvdMJL3DW
akml1XlTKX0PZOipVsGE5Dzicga7Dh0bhh+DDiENSRT1P91as76qYWyI0p1Ks0Fi/gLXiKMAGcAl
byMls5THJuQCF/CSJSBa+9ZhfBhrhCuKFCiaMUONObYaXKTFPxuTMrguaImUKdAF+zeBtilU/5SF
enjHsNER2LZqN5ZoRiIwl+TGaFNcquZl1YCzfSYfR4oG5MLqhBrxprPvoYbG/JliEzGK5MYkx2un
mjy6z0544wMF0XXOTcdP7wLUAf1VT0r7aERZaQcCCdJtRQnioyOH0FYmurCrIqgwNWuoWOURDkAu
KlVRBYHfAklwp4BgRKm/WaMB7G+BFL9GN+nFfJfFm/mkYqKZvJLZRguTtvjLrWRMaZE7cmBZ6s0v
DxXOBSIFliQHke6jqn5sIdCNEDG8ZMnjtstwvPLDErn0hPmmycn6BPeY8jmxDX3ts/+O7zGoTeBV
tz5VE/57tVHLESNC1YObOlUKxKvmYwn6n020apA6ZvwCapcguHtEJfvVlSP89T4kaY+oxFYh+KnQ
96m0SLddb0JVBXl8Ju6sfnLgDYTBNGqzgcRcFR38F8Y4R2kJXTiJQkOhqlh/Y8oqbciaN7Tba2jv
oMtb6UjF9w30C3B1OoSyShHHL3VKPfCr0kV/jRDQ0QAqlZJ0ZqUXjDIPar8AbP1qgNK589haYl6h
PGypUDkdFmGWFMnS8/Y7nFT9+zANmRz3tgB0n40qMsSF0RG5lVOfcjATVi+UgmiqaYnUTtNA1bIp
dOkL3BLLUGg3nOlQUdgFV3ikXlCb04q1VZWn50nJ49gtDhrOk9QmhE9EVFEh4Zy9h3W0ivoko1Um
EKyp6LsbWFtpvAGeWDOWqrc8YKmqNprCZ8EjaOgr7fmvNRHf64DISwqD/+JAIqWwL5RZv48vNfJ0
JH0wzzfihGugsnuNgygbIMOLR+XJyum9kn7/TqXNIc1CiuvTEQO84uYCUhMv03tQ9qXhLndQN5CJ
6FKX4n3ZUuhPEeAzrvdLYUYMLYWnRJSKH0Vr0bAJCg6gIxhwmPQRfIDoemEnEu/wGlegaOQfeEgD
jcNdeGc6FTK1L5PFoqlqvsFvFOz3OLp9LPXHV85ov5Z80maIQk3nznySRbWbDQ2mS0OYGdLjhdY+
wKm2iz5Dhx0EoRi16/K81o8jM/OA2vPHdrlNrQpG8+vNpwguNzJBu9QpUPpsVenGMmZmICEbBDk4
yhXKUQys2dl3GpHjMjNRnNNoi0bD4ABwxIPTjDG+UZsqf4zdkkjtsjwj9z0skSuMPyINe0gb4Qac
EsW9C+ZtfkP4z6HencPQIpZbl5wFdaEbNDsC7s/kE5JeRNdWYXz3P11oBN261MLibcDXljmcGgIB
k8uiysUsDu3NsCbJ7yLKU4vnugSQm92OWYH8WKdQB9TzaW7iywsy4nd0a1f9HJAs+gIU+grEwYU+
EsX4A1Ds7r6VQkYj6Yjz6yN1NUw0SwvQnooy43+o/6HUgt6dsDZM7bJqqxtD1agpI2RNaAsAmsoA
BU4m9jGxeTNkhrFz23EB6J2//Wr3vmYaNvz8m3UFjSeiJ7XXWWPBKajSdHDzw3e4oYqZmx8Wt3Eu
IeX4I1lQu501+pa9/eRJQPjHDlZicxWEQzSHc7eIsk9Qtl+di3MH8oJHJvUAwRmU8vQJvzuzuLPT
gOgI4M4XIc2ItKNK0pUru8IIQDz2iTgZtkOv5BPwIu4RtTY0S9m0NxAqnNkMVWzTtmY/t57B0dfP
HQla6YrQxaVHnhseOETlMUWQzUD4iR9CLBUsAgJFnTYhIsJLgTwrdpHsS8ynab9EFkYRTi2Hfh0q
0n1cXaYE02VLlYPTWljCwmTavDvviLFJSQo+Rnm4YiU1Q/buI6l6pMK0MxQXKRHS4carEmKmdonT
Jt7f1yCBAsiApQD+woM9UucyVvqVOmEJIkRk7ZvBjQZPeZyReWitEOfQOqSiQ+oWu0nESALy/1+Y
pmaWOhqn5Nai/7EANTJ1Fgn9ENBvtJEJWNROUTxNFKQ6QAz51IhjEvJ+X0NElYCBDsJCQhyQSSIp
hHLT7/fJtzkVTa9B0s37gDJQyKovqmVIsEIOcqbpo/oyVAweW7/Tp1ekwGeLMyJcJJHn4sH+wEOP
iRhdmkHgyHk/9ZOJouloC6eQgaHYUqU51BCbIE9hXhwrvQY5krW/+WaLC+a3VR/AbJlp99uKY2+x
8uKYpkV8ZAeQOtP4YU/uVyJRccFA1hQI69bVnQW7xRPbQn7SI8ha3V41eqB1s+l6r7nwwfR+QK6w
rpCn6tCn1PUoiYolHmydx5Cjj6x/TckIWXd1iYgLMbqXubCUG1e8tsXi7qDi6qCneLNRgUBdEUTp
3Uoua6ATbTSoMem14DmqBVDk6KQ9/IVscooQhcCNwgeBRWlTWuYlgUOBUKbsS1HnmYGujivwBucB
kQBkwDKVuvpbqA6E6HuKKVkMdidwIaTPtTAUQ3hwNO+WgJy4ZBWFlABdAzUzwWEDfOb4gPkiTVmU
LaChoKKBFNH2UzVQD1s/p5qHYNQkOPpRtc0vLeF+/owVfTkBLFPQRztqZ9wGbUJeTq/If/Fk1FoO
l61RCwJ6p8O+5VAaVGq4MC4GfFAhUZdRScXRBAgpnlz5zd7LmexFEgpadroOkm765ZQZuIN4FVfb
MZcCnkPIHAFZsaUww1X+0iHaACHB8fCgaDrWYFeo7l7gwNPHppMNDIR0sdo+NSP6/sK98sEeyJEP
/5YEAJrJPUAenTql4Im4si9ICu3IgBWiSKYtwm+WOKvUj7TOapPVQjY8+Zm5WtFxyBqRfCFn18B7
/MDqglnpDUUAFA24FuqJ1Thu+jmtPIjuRJAkNf2pFYV5zrc+1wdGg9/n1ln2CnEDN0FlpurB79QF
aSceEv25H+TIQ3knvZf+LHtQPBdUb9sJUgi3JtfHvUcRp4gznj2VzEhsdNbmfa2u8Qd1FFNZxRqk
A/hxVH8XFCcMQWy5+8hN0EFpZ2jnO0jqMrnV4vfsI1qzYKV9jBJ1RV/fIdgyknGGbs/IdbsQQLgB
npbZ4TsmiqGoMgYgCyDmYQuCnv1qNG6Pa/4fQxiKDio9/MeQR2vfB+iMcLtqu3cuAXh+iIw7M9Bf
s0uGsoW/R1QJ4ltvKOkY/a0fLJhnj0+BQn9t4LTUl/n9tzWuGye4uBpNcPVm+fYMWK3miU8NH4D7
zeQy8bZRzlWvQNjVKRow7UYw1uv6iKMxrR51WF5W49Wpm9r22ZPIqQDjto1KEmECYl11ww/5gQ/g
7Z7v8/OzcHCyGWaimeofNC70nUFGGS/R+QwZd7Nw20xoR8ENaW9G9lBfRUcpw4oTwon+ChJdxW89
TXuMViuqRxpY7tvQKWEZ2yVzNuYT1aJRjHXa+p2GWzcWSc10GXgThoNer4eu/w6tlzWXxZzzLZfR
XSMh3TRp3T8tczzjQSDUKt4/awWtn3sdJy6oxRUXaNso49J1NnVPkrO9eoL5Z49G2j1JhJ1T4i+w
Nih5gOgsHFj5m8Fysv6Mjcj5rIPPKv7Z46IzbhsuQEPXNXT/zG9Hgb458MOZnkEa1cG689DC2YEx
cqwgY916TDnl6mc1Hz6BGgHjcRsHHyVo8vh2jxkxvZ7psyxcT2gOfJbaXq/JhKQWxQqc7F53jdoU
EsXMadXwDOZDIrfL0q+bTT1g3/R7mjWDvDQii0x9MitIzvPR5ddnKAThpKOonYSI0CFSQOPgZFOD
y7D6PUgF5gYuVaTZsxYyiTxOlJp7vcFs5usBaeOrMSTugzQDiugSo2mJuK2u9YIexcdYdpdP0+pa
Wmh7rPG3wtgzvMESYFsfyZeBGtd2O1m8WGxOLDEGdrXZV6s1UCdWVSEaVVh3+oEQ4zoTB2IWA7yL
bh2lEKiyQEOErpGSBjAU/g+lsDUKgk7H6Xt9PPQl4e8OxXxKMRLVgAtljNAkQhTEGtH8D5x+TCUP
E99cERzZWBNZSPkSpT0C2XRw+NvMI8VQwiNMqdAtWPIYMwaoVZgteSmwtp7nui6GqyrAB/9PRDcX
cp9PYyOGjLzCOKnTIYfzIF6i/+MDXMoFCfunbrnuAd0Yk+3gJlUDlo2G437QJdOp/mS2Yt/Xdqzo
nKIBw8hCTNNsUG39BTtB7AVYnw3YnwAqmBKwhlrD8+AhhG3bxYiSdLmu3bbNkHOQWs2eP5iFptnT
2ATmVAvxnhkdno8qT6LiKFCjBbSK4wX4UX4WNli32eQVuc4kdjHMuFeMLDfSDjEw655AD11eG7vZ
dttuzO1yPNDm6vVg5JNRMdhwgNQWE0ywNtL90q4SteaC1PUiInDq8OC82HA5hTHTYMO7GKAZVPlm
/3sjWCXcMeCv8Zihkxwilf3byTjBEmvhRADgmxgpOzx6jIgciYI/o5gBc/pHj8iEqr/oZtl+z1yz
Ws1mz2Qy8UymY8dLy1a3kZt7ycwnkvgao7j5W6TQBs/HSMgqMp0DJtgMfDEb0Es3s/nF3OWFthSX
qJvkQllnrCkSncUm83pRGWEgJODPGJ94az7Jq71Swf4mU/IFasunlvHbjHh3MVnw/4YHYDbbR2wz
mxXFfRPasfDyWgi97cJd+GOp/Ok3fGXP6I4Rz4nPXgsKhHlPupW5bhrJ6IuKU84e8jeG7aIvyBLK
fXGn7EnOA20lhTJ6xJSSadkt8O8EIOKYyWcTrRIEc3QXESwEhYV7M8M7bgYEoeCs6yDoFbUAdhuo
3HqmzUPUSnahrtqNaCAGwETk/YFSrPBZwhRAxN4xQAansOUUChxS97fLK2JDEB/ggDcVlQlCpavS
Dv1Z7JehqCOCqqcIzVIxmS8oRFhESRQR7/CugK7cmOPJirK2hOUr4GIXW9NwK3QH1ItUkUJ7P2JR
mayaLdPTyQDEZULJmIiPpVFkjT0g0NdNN8wo1hXRnjI55pDjgYRdWBESPd4/dVfCsi4iodyKNE9B
mWBKLnSvCZZM9Kl8hVQKS/OEQBXYeopfBSojSyoSWymC4hfpGBD6UVQlVWO1OnPhPu8gXMSiopyi
h0Xu0AhjAMOqlW982atIt5tjzWHjSYUBE6fQGYInH6JVkJBAxzpZc5QTJkEaThyglphDkQz1oOll
gFjnEUGjlFmWWTwJAX80CbMUWVfCHD+n+FhQ2zqxKvV20jsWw+Z5pIPNQMGfQAJaLsVmCrJVb1YO
SP074JKBHfMbWomrtcjx/SnpuPB4xKIwMul9CmCotokesSBgKmODSAEeR24C75ALYldEkQIITZ6A
wcaHBs0xRiKv0eiMouU7innok//weZiLhDOu4FW8LL22PNINxJ8uTTtW4a92mkJLnuTi9+qneDOW
49O4duYf4Ah3hsYn6d+7P1mETE5YarsMprE0wIJWPVaZWnBMlATAgQl3DFDIvvgxsCIDpA/5MtPP
NRVPGv+agj5lwIkG2RdbGKqNZuWgQrkc1s0hscEUd38Y8COIEz0B4CGr92aaFOUXhgwElbdRehO1
nVymxjDiI/MLkpnMnD1xAnOUYGQdKEprTkaKy29YddB8U3N5sUoGELUp9R3qrzC8gQAjrkL7/OMu
GWehInkXrrewbijl2nXwg7wQyo4a28XYyextBlcHESWWXpGCYoQLE19E7tpmj4V3nDDVwn65J/9K
dVvLobkJiNKDePgLIO07THLhIarqzSgNpkUUMeRNJl3oHgDdRUIpMhtzsMPD0OPPWXmGjHBT/FNu
UKGiYld0YVgr9DV7qiz/TwzdGenoYPPYPq2Pdgj23O+tNXQCmeu6jR6CgVYxFc75hgkTUMZ0hUVj
pumCEiZV+CQoIw+N535xNeeCZVXElnkEvnXRI+LNez6NVILmK4SzI6Ce34f0RjVzWdMHCHVvZBnt
fCfBDqPTKMakHJpkJJPQDgeznkYoSSBb0z8qTOcRg06zsDSNEUQSm4oZAnxv4/CO3FDGw2QIAZ7q
JwH1R+TP3CHajukJxdVxSNQhywAeVwenwBvmEXEqERkWs10IKQ81U702Ny0+bZYJMGCGrcKAmSfj
he8JUyFjhnHSpqiHmjqwsQ7BusiaasCJZLUvE4RNeRyAVrKxnHfqmNowDQbKH5h2cW9emSpAiFGI
lrVIu7AOpf2sno9wqIytY0M17yCZLdS8mUvHcASeMNuXr3C+mbmiD92+jlu2HAwCZZgAJUDlJpOe
EqXBeo3kN7vwbdSZpkM3yQCfyVOmfPxk7qpA3BmIlZOFtAFTZvVtnj2Dlhhk5OVR7tZOYHwKe50z
x0UyS0bHmVvmV3ROlCQBjLK18diPG4eyKEDXTN27lyViIXO+3xwSrQjHkwvO3obb0ablFlxF5dIl
E7Ezm6qhF2PDm8sKR/1g/mwBZ0+blF9y111wu8slX0cYrstAYI27kS7Dcrhzh1xhl0fY7OUQU2fS
Ue/EL9Wy5dP7ZUfDzMzPlpFJ2lAai8p7Mmprz/HgVzSrpZc9e062bw9C8i7btM2BSS5DCkQIyC+Q
wlw4Q/4aE0fCxbVgM7hXTflpEkJSTufqOae9NS/2YCgXglVYZ62W7ANflKn4mQgN9uBLwAmce6fa
xELy/NZaXqrqxnWsNcHyNbfBEdYanUENdNGlS/2J3W/59hiyMQ1JSnboSqijiXHnA2yLOr03mAyZ
mae/T6iCc/u5uBSnDD2CCJ/fo8rzbfZxhsoQdvRDUZtRr5tgHtCMQNxuvFrFFJc7olCqSwogFK8p
N7paKJrC+S6i6GVG8jGEBioOqt4XR9REnw4nUKmZ1++jtcWIPCto0OABp4iLnyAMqAyHWay0s4Sh
Fpb5Y9aMQFhh1AAfVoDT7pCHOM5EegsByKcMsMSbqbucRWstsTvQ1EM8DwYjoRjXlhIlqffLZRGr
C7QgcA7URhZJUHYolr1f+Y0L5AZVARXnI6X3s/EidK6A2EQEkGO06MM2liRmNVSYUjxDIrZRDSrF
p0s/V7z4ZLGQ2kAN1SKCI707FVWqzyp/avmFz1WckVW3qpbLN1VqVbYVy0Nzmapks3IKjJSS6Wql
+5nZLySQRlhNVXU0HffXTUd5Q6RyVdcF36d2RbCnQIWXQqZMzcus+Kp7U6yrWhxXz+VAMvwFwdox
0Az4cdUnVckkaOM1yKumepmit4J5+IuKqC9GVBZM2siSpv/Qcc5S+Z8HIHHfxWJWY+El4fvhgXVz
F/M92kNAfxFkkG7gBpQ6KEx5Oym6BzvkA4KNV0O2StOBb+tGINllrez/MateTAoFhDUKYrPlkIjo
Hw5nm6kQgl9FO7qKQHURfj/6s1RA8iA/36QGFx4hJQwZUCbPcLi5zjwMtQa80HO7jnh0skjGUhiu
KEfVG1W5cNTrVUSiVKWMSb5DGRQy2KSjUkmok0194MRT00semAmln7R/zuiU8NdvomwNfWFtZ/2N
/uVZOkYAHETcQVd4+CAOYQAFVpm2sIRTsmGofEF6jNfkiiHGhxCZ0PzGFcgw43FMP2K3xmwv7THR
gI+kTUroSVnYO7+9pJif+H0hVWilSJLUqrlpX6R/WbSBTbkPSSVAkieequGS19b4wtUqIAulEnkt
AHhIgYsybKQ6Yr5Xpi/5ylQgeBI6CEaSoORgje0QI4oGEbM5SUaLjh8OqINhqhXFKXpbr2VwcdPH
hWytP8DuavoZn5LY/lHRmukXTuaSOVQ8LM3c2to3t8jQRs1vwDDKslLsGRygsw9KlHcwsF3FKlmx
SE7/gWnFfQZH5+hcO2XGLGv+Vjk5EH8eMexyMvKXG14Q48+/yXL1tjReCf6w58hu4900xlXeXVtb
F6KZQKiQDi2kt+WPt9S+xhey4Bvi2uz1elZioPpnhjNuZGAOpCd5tHqDnuLgnZ9VBVWN2NrFFuM3
3J6/vrlNaRKoWHgwEKnsC21SatEgpfQm/CZCY3DNs8o7bRmlJlhnNJYkbAZBIaXnQxGIPfWwKAXN
YcBRXOo/XZkZGTMZY6VhpG90FFR3mjiB1crqbPirlhU4yIGnRnH1BDYvQI8aiFT84WlB18GbVEGO
gXyTSlodZbrbnE4BKnmItqhpIJuAYAIZhHJMPl4UnbN9UfYonJ6YFt7tSiCXlZMP5sFqwXH4BY7f
bMyJE0KXg8OQE+Zam7OQ/B9sK8pmoP4QhoVRl1PfX9gessJfsyzr/5H4yXbHVNZS4DS4MW4FZT2r
L0QPkCvwGzoQ8ngd9DiIkyiqTfAqaoX0sX8yyMo1WTbhLAW+Dia4lzOYqwHwIfqfwuqJtqYfRY05
0OwIadxOOlUxw0CG8gjegCX/SCH1kaKZHHv9SjLnLcUs0aR1kReVyAqFgSTIhDeZSJe3Ae9OLk41
PxSChW8S0AK4D//NoURMxHcsIhtaXX/sC1CPD6/0daqu0FKSy83jMWVB5DtHmA+ds6F4eyogSo4X
3oioavDY+n1l0HqmSi3x/dycXB4pYGcrnBiZMLAmFwo/okEbggGf3hC8bRZyoM6y3JJ8iZpCErHS
s1DrkJxyTCeJZT7wklKgUwNWWbh+Ahyyuo/9/tb8hHOPIMTrI5BOzSODRBCvqDfmUXkhJVesInao
nGpE2qqS+YdCBZ+qVITlp/1lLrTP5An0J4r+gk9vPME0cB7kAWSzZcvwKKbuGDcl+cKbdbazZYHR
A1GTQayaLvUg5DjB65F91ueMIbIaPVGfkHbHINcYEH+3T23N4N7CG5fmKVjlrix7ricGlV55pPHc
EFGManBHGf6NXqIALC1qiSiGUCbHHChPQRGEYI4pitSuZRKnRK/66NZ5KwWNy6UeIJZ/efeHIyId
AWcl8QfggbZj1t9XfeMXxOmw0r3T9gW+t28ewfXw42xE9BQtCUGJcgqqiV03BUoj0mE+qAH2K4PG
1cCQTfPVBu4Tlv3y+o1qQstqNa1WQDcZhiXkoDaQHWhOeSQ+qv519siQu1dedGuisLyJ2ZxH4ETi
Dz1QtLq1YTEig/0H2KgCVemDlqxgWfvwBUJdXK803MRion44NX+eINYiwBWzUjeq5Q8rDWvgI+4g
dbWzixBFPhBZJbAlBJCIYTpDYOhQsCvxFkAWF1KKo95DizRrV3Z3ORkCdi9YH0Vac3QqhptmEdLX
qBXglY8GEecIm6EeutZPAU8uZvcLnMv86Vg2UzJVsp7RKkHmVG01Ts6vV38HDAikQLESJhotRh16
TA8xnKyuM5cuQgdl63+dU+wDP8BR09HjTKBOh4HWC+iaU3vOZVAL/GmhTD3JX+iEikR2xUbJhulK
VFtaRG47ZHCHEnKmlxeJcqhXUwYV4eJhJ+y1DS4QD0xzpjgq9xbqWRL4+ZWmbpXrs2XvIRFlwnBS
JtlmN/CH18lyiBUkZzYQILisgKb3V5R9a4FkZ01k7zPAp65JKHYgwxxetUNV9xPQmKpSdkzVl5Kf
J3Bucx2CUC1+yh+LnwKuGqUNuiRlOvE1Oz+mBgiSWCZGj5JHB+KroTTgbst0g0SN46hmtl2b4FGN
S/UWFdlIf6li/8X1F1O4gF5QL+vfQMGIWv67XZovE6eP4LhkmEIk5UObmE1zfYjksSLJ+OjZtuvx
89gzPVocsDRPvP4KgwSkS0IsjTiL4gn7wZWkgLz7GRCEzKI/z/ZABtngl7XSvJYeGt/8woKTzGQJ
ltth7CA9p1l8o0bWs3kjNlPDkovsh32HmHzFftDxGUFLYxRXwGXoXEvhFELv3WRVJkE2qwIfQkdI
VWqJawpls6d8KCCD5IKk/6QUQf926bKO6ZkSBs/sNmgHoXAhUukrxDveM0JaTKUnhUY01mwQAGyy
G/WfwQ98OcOZfxzYQFhXTxrDKW+EwaZoWwEZbPMGeQSzFYnpqSjCVEynwk8J3s6VJ1TjNyh1SqyG
Fv6D4QqkHXAb+geSW0tPyqmy7FsnbhvtkBeyQ4Nx8kpaFosbwQU4Ah0F6M4cF7XTAojSIqaVu2I1
au1KsFth7aKBv/XSmfzuDY+xABMnv43taLMRGJyEO27grbNOHI6MoU0Aq2RCxalBwx0F7UJbpPJH
Jr6d+Xac2hxrIox0Got0vs2oDSJeYhVhal48YSdFXgQ9B/X25gUtSz05BnTgrdED5QPyGwZSDr4B
qFPXJVfYF3Sbxp1Fc5GgDK0YzDrMSQKeeWeuAngwGd3JtbCNOdh9UtyvAWUTuVPblL5CwKbjYy7u
fxpLWFWVc22bTKEIRy1ihmihCiwh1YMd0qKjLpn5ZP38c0jEAEIQ5yPDHUzmKqPrvGuN9NMxKUd/
PldAli0eYBaIOtl3ooUROywufUpeWlzU36/IeHnAm8RGl9U7gtUXyihTxuQrvzYkXo2wFiUEKKiy
/GgjMsmhTsqkj7QplQHmP+JnFd4AixbRVE9SbVKWkeHdZR/n/hgdGChN0dz5hUGsLqUDl5NPmkbu
m8Blp6NNExqWD72vk0G3MtvNMYnuSogWOPIiC8nskeqvWB2Ea+xOwKpso8l8XuAl9c6jwPE8ZVoK
o8ShIt6Rei8hO2c1e7BEGcFo9HIsx/FiF5k03kMJvjacVsdbAabp/IyHVuZnrZDUARyGISW4nRQR
x9QSTOTpxcli21qXqMKzV/Qv9/kLRfY6EESjLsSq2b5VyLwwuD+2G/hGW6rwRQbDybH+qOeb5j2c
sDUV+4ijrfCxZY3IJCbco0I7zSdR9kGHBBvHM0SxiqeqkPncTe0OhRiVctpVxuuy4hoboYehXa1V
IrDGLALGwtt2JhNiI56PFbTIdSmTWzt7f7RzW38DK7tAi/cEUelgXaphbXIAukIJ5mCXsRxGHQbc
gifxK08IPbfrIU6E91SUiTTPBLvsFjmv1CyoCJmLip0byrbLudDUaJiHhHwBGBZqB2rTCNpDgUxU
CmVV8vWqIrHsGHeyH5a/Pv7VZp5ISUMfANrGj0iYUgmVQFqSJAM4R0Od6JaaGCFYrSU7ArqUxOX3
uAgy6PvpqLxYBPngAtGBcOPEP/IawiTzbfaNDidhMpeim5BPlTHPIylgiaw8RWscYGeo1hpHiB9Q
jasKFwTOCkgzeQGxW44BxsNjtzoOXJKFW6Z9jINTv+/PZLcTWbeNDaJ+CahF9QCVvKpZPf5YNJkV
RdDfpaLL/+RcCbCr4Br1ChQJIBCbG6nj+YBeuiVKMtuhbLNcQpHDUPQi9bBUeQBRqQdhrBysobYE
wvAYELUt69KTmDpl6zBfeefBjzACyrPBfUHFdCQxVLMBXGf3qagDZB1a2vrdzB9c7GlTeD34OCyD
JKkEtlP7FowmQRzwPSwN8lsEZZqfo2Dql94q7dFXtHO04koPtadl6H6fQcWmIU0X0vNAxHKotc3Y
xXIXel7a/7Jmyk/lMHADBnMs+BP5kvrwz4PvjYb1pqXpOg1eQcxEQF1V2VtMESOg1Y4eAwxi+jSs
WZY+KXcKXakLskK8zm9B2rRpfw9NHXt+atNv55kkVzcEbhLwKyHMw7NTLKE8ss6q4GuqRvBHlEcw
3RTVYjWuaBQwEPRDq2xHHSSf1UmqzP042ZRWFgf74eprZ8Zj0kdRXPnnXp2TrX4RoytM+iz0RVS0
UXdE8pdEX1eHkRlZz+FMhQVaiEIygbnyTHFTy+dtCXI1pkHvgvp4o+44njEiW3dSJ5aAQwDEYcbd
30CTaCOqFCDFStF8915u8vua2plvuI+AFQQf1OleRNrNCZF5KRAErygpKuqhqnF9nHG5g0olH6xY
Vi98sdVS9hNTKNGxLMEk/6FXyrzz771rTPm7gztml6tfukAotjhWv/xiX0fvxQvIQXZCZvUmta06
LasMx0IoJTAVwiH0vFRofBIGwbThDhMmF/46Ttwr5cg6+1aRoGC72mii8WvzyLIXTRwq6ZyCzhfb
NtYP/lyzyAnAVNnPsLgioDlYHwDVkVyu/Id2JYUiG0WiAgwulRdUPxi1WkseN/NoqVVtrOaFOhYT
dEbOhE1I4YPyDlu647SGJETD5fBtBhbSRDuL09n3HGs0XNYoP6rFIqew7DZ98wc0TNowk4fyFVTD
KG31ut3mx7CYkMxl+P0OSTLVImjuuJIOpZlOELQazWEQeAIWmQJ6owYYAAJvITjPafcurWKkuvXU
yRNYUkpcPKHwDK6jO6jRRSOzAgXMriAVqjip5pjC5L2jpHuhpV70LnTeq57SEJ4yYmiAsvUF7BCA
Tr2rgJ00B4706ml+8wXZehlaUJgS711I4UZbhQ3EvtwOVeDUYHco/0BN2qKDy06Ka/6i3qyHXKC+
vDERKWDAi/4uQr5xZ0CYbsahSX0YtdKYyThMieGo370xc+nCsQ2IKsGGEnlTFbgYQk3ejAa9YU1w
LDMKK4PUKMHLQIjaS7IA2qUy3i8wPQyFbJYdhD3bkDS7+u5fRlXR9/Uvjgbz3qXuqtpuphTL3gPF
jH/oB3P8vYIk/gocVyZUTQTwa8aBoZVctRpyAlz94viEU6eiCzU9Jvvx5ay4qdImneQy0rl8BVgW
/4QXsSVtaHgNaFoUcdXDOghaue79WqpWVzHGixbkiOqP2kBvqicSUy8ZS9O0qfGA5dROTelwgQ0c
DGZ5TAh/FBlcdO9kBVu6n2qTCZmw7j5by3VPHWAeAKdMdoX0eGrQAldHdUpU9qA9cQrODmN7MBkR
R28AKbJ10VyFKlBzwNsgk740IzXOwf5KiRH3qhJA3eNn4Bggz8aeIS5ocDxb0IXVSdMBpQbbpBTQ
mRP0WtR0MpAeqif4HyVgyAPiVwFXXjMo6qa/6TcYICJ7JunkPUd9XXO3MTYT6BWZU1xGNe/slRfa
FCbZKL5DacvHpEzreG6iYljJ53FblaAUVPZGbbJPjU9nQwQX5IK0j2Tey6iia4MAR1xb/82+9pt4
CJ74o1nCdS8/GAye6Nsqno3LrMZenVU7u2EJ0d0tLN2j1whyk9saZYiH3ehuZ3eg8sWnUe4Vwvf4
G3/dP/97M17s2UlKXNCr9j4Q1Pq17qb/TrmPilRm/UvwofAu3VmhUPNtuZYHDMIa88YYZsjWoCNe
8a6tAwCRkOIdtA8aZkh77AASV/zXsLLeR2dmP9KdYSJomcdXQeWhAJAi3zzRG9/ZV0YhV2guT210
nhJ69K1rsgugN3YuwCpXdba7vwvKYaO9fthHUt56G7m9ORWLXR6JxUpNOnuwnd0Du1qXdxs8Vgca
MIOd/7oarwAEnHNcnpdcypg2E6GY6BiHznWAWBU6EafWtKlz+UVJY8/K11z0KN6IlTQuZpXg+wOW
sjouNIxdkWnempjN//cIUb7d3cXKMWSkFBaZTANxYgsZaiJJBer+SCgQ0MC6YqoA1Pz2J4V2V6VR
lhK7p2Gut/VyPWbBVY0iXrL16jH2o3v278zHoWzgVCCIp6ibPuAF0BUqX2CTQGEfsdsYV3zsb8lP
LNptRwC/F/OMaav2NyCV5f9QGaAQwaCXXPMT3xxIXp370XqvL3CjvV3/wcEIL+C4sLwEDv3CqERC
1N/14aAupuh6kIgWGaCZxhdmT0CEhQJyaVYIEqt9Bp3RPdsZ57rY2xCTGuE3vltpv8qa4fKLY0mN
Fle3aLpGB2C2W5Ta+3gEEbv97ZNqbEwEfJ+Dd1D37/FuvIfUB9nT+3MqVml8bTaa9eBAnbaEfpKS
/iHqNXdNVrhYU8r5BYOuaJwNtXg6C3ZGB9A/eKpvi0YDORGnWS0MxZa/dDTF24WKZEQY0f6UmsjG
47A9R5UAq0k1TeP+qJ4Bn0KXk+9m6bXqLAWf42RWm7P66Ozlgmrv+zH/OLXimCDAiXplzdyeiXKp
K5MbvY1NchgxEXDyh8QKrQyGAly5FiqAPI3aori+9A9LqTJ90Y+FKD+YRpJAWKlyRSKAiUCTE0Wq
d4iiJqrhC/ji8FDQ+yUcRsGkVW9/QIXHpzlyBLhQMk4EFsqdHSH4xcjNENG5jjjNUNQKi8bT2HqF
zrVZjTM6cdoBZoV7nF+Tyts4EokAXBluqQ90b6qQn1slrxpXrDyjDR4Ws4HQHjEBijO2D6B0qyVZ
ROkpV+hsopK2N5Z1+97k9FvHVqtFOak98ejbiImihozTGQ014Fi4l0qUQU2AhbeGuKsJyfZKFT1k
/sioK+ictYbEJg2L0YCSKTxmJ43FqHY/ZsuyQH9wAXxrC1/x0TDIwSkgUmXCXH+oNiuF/+PP0Yhx
i0JsKDIGkX4FWgKe5E3gI6otp2p0oycgBTPE0wAqPJxhPSh2paQmh1ZGvk9yZWrxKpHeIxg3vPAb
L0dyand7Z6Yd4VG6V2TS9kZ3A5z74Vz4tIT3GzKDYgSCRDg14G4O8ToRO9TgLRJ16pzKQZYD9YeF
P5JUHWRprx7WPGGDuHDJisMfwLwudcmfWA9l616bW7caVrxcewtzHFIyUDu1HsQT7+SAnL0NTW4W
Bk64Fb0VwFI+VONH1IWxOtKsFkb1EB0h56quryKWhm+gWuhfoqt0da3dWOoBu0h/bpGWgrnLojR6
08mpvZntvGlwalc6B9xlZ8eRVQ1LGmy0uOZ69IwtynS7YRqpxi7MuQp81KDNIlUL9dTUSFKFTKeO
0gqxMe44tTnao+HZfjhX1lkjRx6U/rYe7RTz3EKqklXRPV5Q7MVTgB0cNiGHsDOCTn9OD5AQEGEX
vVKpdZxIcxnGI4XwE7d9J9OThjG1NQL0W19FfTHJRYKiRULMThATtIa5tsQHr03pndf6VfveUsol
ecI6Xz+ArdJennJqYGER+Egz8yHxUqRYJGWglh/jUFKk52oo5O08JopiwfJ0Vf6QLVG77ziUMl4F
PRtlC2J6/8HzrfHZ3d7MJPens6UNUhLOq8aRq8kqeJRHdfbQ3eNsvv09FwwAXT05lrKfD9CUox9E
B6NVJm3dN1/IHTCbx5v60lxhxpEyUR0YbeybheO+0enSTv9Qky+69QkqxN6nq12nNJMAiBrZZ/ZF
NIzOp3WenVAfZDoLGi+beBNrhOmOr/wx20+b6M+CoevlOnUYzbpQaLL+x7+iQqj/nr7OEmraiBuk
ycd9+md7154OkBOAZn9G41E3rIrvx9UJybv/8XReTYprSRD+RURIIIF4lcV717wQjRXCCS/06/dL
eu7uxOzc6ekGdKRzqiorM+vTv/Kpbj7HjMmMVO0xs9vUfz7RIGPq1T/OMsg3+ERmvQKK5k8/71pz
jjJecvELcDz/8GZOIF/JJ44EDty951K187NGTru9Qfzb8hzhWdBBfeJXsYiMW1VmnwlyZlYM2a2I
pezoavfMlZUjK8qZw3r7OhSUG2dskdQC08mj+26G1zITXx0adDIfZFBzKyWeFk+4GJ46X7PEvZuM
HGxUWnLvQ0uN9YPpy14upyf2Zw6obfI3OkjtwltMbYkaP0zWIHzsGbYJiCmwniUL3Yx9xTtuNXaG
TcDTEANOyl+whjRhAKAC8wuuFc825+CBZEAtCjTNzWK7HHCAi5PHxFuRY/nv9Q46HZSIEH4pZYCX
jYtgR/swDgzKzjjYQckTddDpQDigNvDXMPwS79Q0e1//Sb9ADDks5XtR6cFwe4YcRewWHYZJRJJY
cwKrg9ln7cQHWPzi/BBkWEro7C2E8BM5mP+Q3jcd8tfX7QA+Td2IzK4RpbN0VWjusRlIeVbUK3/4
u47MFYo4K2Srp81ZkbJ79HLYwPZ0aGrTqg1iNIvLfVeUhWNQbprMy4sexPWLvyPLFZXo5FPhAJP4
ZdzLSsGwAT2TGKJu78EHMQFMUXWkr4iFopKIwyB2FxXYfIWRmD0cDV6MO2gJTmjc/nvu7jWzhylV
54aRTQdjU1aj0mKlWWo1jJ+kzfxiv2mVKiymDm7a2yeaPfgycShmZHIKctqoCnOFGb59nJ1V+hR7
mq/+HAvMSK0IdSpsvv9DA1gDjWDb3YNyezKBVclbEJcIoTN63KRarsJ3GS506UtTiusyTEesHyUt
HpKG09YxTHn3996M1OQ8S1v3LZOTeAD1uH8tozjbgIfvQOr1UVSHNeVGkBjrJlSOCwkNQDNg21JY
23xOpwzcmGAu5RWRUFCW06n6xK537e+pi10+5H/N9OoIgjjfo6XV2gCGTdf9CYvTnKnpwyYgSwXV
pv2LnDr/Wuz+YQEQ9MGuYdyj46AjwpQtvgmU8Eu4IUDhKP3Hr6oMTM0Q3INE0W/DwptaYn8lPglS
ZBoTUvPLJsd+P5/m02wZD5nuyPf3QIQWoZpgDNVE/enAzjTecudBW8DY3wKyCPKbBWPB4CBi7i0J
MjbftdtUBagGKklKX6GQB8QQ/Mv38bIRaKzBYDo4gsAeaD7UZVP9ikG45MVsZzVVJeki2NI9w6ZH
htSUrvcofH5HD6r0xS0I3tEer7MEPw9sDzk5ToHBLHHMnhkYp0gsThLW4Gq2RwNdwNcfnBCh9Rox
Yq47V5eElq0mVes5aKvWLzBFUvEAOxw3HQmiEm6lMM9dJvpKaKae8ReCJyVQcf1fw0nUJcB5JlQJ
4+c378S/cW/0hCxhQYnZgK+EyAK6xWqs6WDVAUpY1cGqk1RtCo0B0y/DY1KcUeMk/LhWw4lwxzt1
ZCJTbtApTOvyJEs5p9VdoYnxjBj+HLx6aWjglYYZSnD+SRIoDDlDuuQW854LDRYep092bV+5QFbz
L5/JgBRU4w3j8NTmOQFFALjHCP3bmOcuCq1Wz1lZja4uY2WEMX9bJ2QZSy5hJuoQK6vkjE+kNhDV
HE0xpRNsJX5/9ww+m3TQvn0XLbEoIBXuHKQjAQkqIhgT/AUedSuv5NJcpFZMwQH33NH5Rz5KFg24
Hb3PnMGjWkAjUANdb//CYthiCJv2M2GjLseDlfAhl+bfwA2mIkW2Xh6U3+9uAXkjoEA7Uoe3Lh4W
/TB6QLoQ+qxcKC77zN4Tc2KH/UBEh56+PphZ4P2iBou+y4L2RsVZ1YNmhM8Alm4iZWE80+ZzLTVu
Vm9GJw2PVPxqtRjau+A19FUG2jCS76DC7imw8b9j/TSh3nluC8PL5Lkt97PZiUOCY1RnRYUFmc+X
ZzXXQUQRlQrKRSEtdI7RQT7zqe64Fq8u4Hmi4656K5pT2gYYFrZ3/YQZ3/ijcdnfR/YLt8KuomWE
xIvTYX+IcKifm8tkSF17xUAAddWuPwpZlxMFSbvbFpWKnaiMVxl4iXpXu0mA7akpi2p8sanRO3Jk
N+tlvJc1FH69rnmwGVEy9nVYrn04L7lqnJMO77yntNj2y7LO9vfTQhhHNgFIOO+TxzIk/6c2awrS
FcEdLhk562ymhh1HPWqFusUbXqaFNZWgXVc9oXN2CB3SaV7RzLbs8aI59Gv+pJkQHhJsWhhAQUZ7
mRwQvLpNprg37803BUzKJglvbrxJ2sdvAbP9ECFFD1SLochwpHvdnpRDEFRAT8R91qwSpZMLNTgD
xIpYnCKe/gFjit3htk/NppmMClVEtpz9jwnu1uG+qvbEo8WGdsMAPsyt2wpxOpssVvXDllguZXIC
Eyl4R88+U30GOSZoeKMwVgKblQd67YWPrxrHI+cP3l8H7jXeatBALhhenL4z9RC3HaIenS/aawhK
azjFsKSKQ0m7Un8i8ZBiaB+Wc/9EIjA9dJM+JJ72oeBfw3w87vDUd8gZRB9V/wRtLVxGkdpBTvYb
YpNDDYkL3aF9XGhSh9ODN2HZniOIp+Axt8f62Udmp4ILl+uMymuc7Zbm4A4hBmtCZ5QKcM+wWx0Y
vTtCI4J3pzSo3kEG1F5Uz24XvTDkApfSKFwFmRNQCQcXAOtcw2CAp0BpYAKOCXJTvvznZCHtwB//
X2hY2X1thXDGHemEb9u4U+13Gg2QXeK1gwA77h9SBB30o5qFOpVZjCz+7u2GSMgu3meJBGX4WRZI
OvmG85i/NM/two+8vxBvh2SVbcPN5rvZKTz4Vm28++LSajZV28/V0W0FkLkFawuBtb7NAmnucqDX
1YYmxMbxsdnwv4KAv1DC1FIa8cReqRXkl5AGZh8f4Zi/qAXLuJFQoI0CKxyslejViPmCW5NEgDZl
B0MonS46/tXZUSBQL6cudw45daTNzUonmJKGVY8z48N0+ozY8/2M0KR+ftzpRpG79whATC/1b3PP
ct8/6oRWCeEDOAicdcDANAkjPWJI6OkeMB6NjuD0r0UgcpOFcbKkvyKq/2QeKwG/qSlWt6DnUx1I
Wu2L7NuDlOIXAjOjldVOow3CRNpAghxkbexpHrg6pkeI6EjMSQbp67h+J+gh5gBm7uFrO0B9UYIV
iuOhGirshsHLRabRnrfr4aC+WrEUG8S9NFERqUg4QsQRB1e5qSAbqHjzNtp4sB/a1lq9keixnHXA
A+I6cJoT3Cj677BsFZXEXvij1hL54ULNmb+ATkXokSAC8MSouhD6p3BCMqkzdMQMVG4OzVX6W2q/
MXiC6dC8gWxcFRYVAZd48s2JUKJUzLtENz77ZsD/kzNxhCvj6C6XoiAysrRByqGgfOUzLJWsIG6B
4/CvbPOZga6c5isQYbyLNBN6HtEu1ixIhQpjSVhH+w/vksPZD+sbnisGw9DswzKhE/xCv6Kv0Rhn
7UYgrwGN5lavh9WHco341ptOHdw21JQ9UZKMaa6qdYP0nR4lA+k4SHR/zeCX1uxXnCdviGzyrOdM
xsPe2ZeE4TFh6DdcON1Sea9oML2zrgZqs0UbRKoJ6coDsJTm+uA2RbPKp2QsOhtIPARx9b6x94RQ
BlE8fsbAnCLUqKOm50qXjQqbC6Z7x0/ohSVD4RI2PXIDstNv7NxoW/VQybNL2oCbSLJplNHQVz90
R4hFPw+viAyz4gLq0VGke6f2n4BbPrxeGzg04D9xiwScfbolpnoQzk6wg1TnlQNV901UnyBA8HEG
KnK/ngntGdER2A0wDjSQsa4gPKKC8xwAmcClmEPDgYeufEsfBplFoD+1KbuQe5qEnxraRUUwxAG4
VYy94S9mBr+Uh8SnWp/pCN+W6rrfB8/ko7nN9dulFtyu+3zAkluMNDcdFRSwoMpRhCGEM72woJ3Z
G6e/DKOIiRFRj0lLok+nPBfEe6K+rx5HsWmdBokazK3lCX4OUKdepfJFQtthSJ7Pc1l3o2jaE23k
8Cd7GuEpT8Kvl9EzHUNbEC4Ue12echVvNLjIBBYQkViOvVgMCD9aOAnomFFPE5cp0DysAhsh/35m
swg4W85zPpVGKpCC3IXXhcC4fADBb8CxXfbTlZQXIELE8G67S7KB+gsRXbNPC+8L4AFX+hRyhHDK
TszWWCS1p4UiKCvJAQPejUJtghwSdUjzW4Kq7CWRorFNOifUNh7pxPlmQU0mfzdrqmUnX4mj0hy2
oDAuZYB3AKgn8JYBqASS6BZaIMC8r95d7687J5Fe0W0s6ER+nUMwBuWX+tKKEoXxAbJZKepFA5JN
h+eI/Mdtf0/uyDX7sAOmkDe0PUSCWPF3pTTY0fNV+Q1eaUcvwkVN7XCIai3PAwLXY6GrFxwshEkk
KuVYEsuJwxUz2kQYX9ZloA2oje3CtLrDxxJidvN3k7iO7SYlOlneRJCpRv2Ak3CcCgT4EnSQIIic
hPczRYB+6XzTQ8XjL+z3W//xDJ0wbKC+gFAeo6bQZpNBo2AmwSsPpoJMTs3dUupRooPbbIftuhtG
q0XLYqAYwUjGaaJzoWWRdADO8XjEXvrrd7JWDx/DqrkeSc8kBXu2SfGpIjjDRaal1hwU30yMQodf
oJsNnYpz5Gto3IiRHaqeRC/PVDX5vol1SACQp5JccDFYlxIOEsCofOZvsIqYtAhBgNNepwh6CLED
4ERxpKPIUTGh4lOUrx2rIY9z5JH66H89C/4RntSUrB7W0H3DdCl4wd0lgUeJBf5shA48cf+y/+v4
2JVM4o/dDU5HGHrRfMej8hR82meMY7HYGz+GI60FMI3hES1Viv7dClEz5VW41HgsjYh+4CmhQk++
7aKZiTj690t/Eyu0MiU46ZtYOhLadKg7x6ry9z+ZxqjO2zJV5zu7hPCof4G7oT/4C30tjZjWL5O1
13JgIMemVelGjdUgN4SI9qXRQT7TfSA9DlQOqQVFVkDWzJJ21ULXL8VpCivdyvPwuyrfN1LRy9eo
7ETd/747oARLT16QL/+xsPR3/aia71w4Na9ehqGCnmBtLBHheR1oJOiT6fG6gIKIAyafYZJU+HLC
WP5SWxl9CCV5NHGQwFiMHiWmgigjuQSegsHmUdtIXPpgBlq5VxnIqbqgvixP225c6ahqB5kQB7r5
qu2g7Tu+DAqxqaO6p7vP++BwP/hzCqbrSP1fpJaD/IznA0Iqea1VRTQkfxr8PUtgMmO4ZX2uh5sm
ae59LEzhjx6k9jDdCtZd66+7rFv4RyfSd3HdPFrk59+CUyslKVSJ8aKCurTu+prCF6Pagw37QGuj
DShqHdfNKR4K+F0fQdFoJ00IGXXulW4B100pMFSw18+xsriCaC2oUVjJDV7O7CDdvwGZF8seanG0
mzRYThFTIzLYR3wFoIcX4AZ5fAY+EVUFPD3+X7jOV13Btd9RSejq2Ahc6d9/6YmUNELrMOLN0Qrw
1niV616wOqy+7E9045SpiKCOqcZ38DjG5Xye/zM9+QRaxAHtABGi/70t+B8/r0Rfz0iV11OOgUdk
k3FWIsLs+aIopF9Er8J/4s6p1IjfWN+B4vE98pTjmvmCrpp85vuC/DMELj0qeux4WMiG+HdeXEt6
4U8eA84j3hh/O6dX/moLvg8t/8SPUKMBEZLiDODQcymvqe6asrYTb6oL05ICPSzBoLjv10jUU7pu
ZN16RrSLWda/R4m78107jkH4LWI8yxhEKZjys3NNU5rTQExPGYZBtOuXhyYEZilj9/CRvraJcDUr
3gEvY8KexXSM06zUZgLh98tldKJoynhBLYkW7bt43koY6D3M+nfon3/fKme/3Zc0ipEoa0sE5WIF
g7LaXvzleHqIG/jtcANlmKIr5tppcue1AcwYUkq8eqVcldKAbjxD2HuyuhFxi/ykElXgllSorD6h
6ZUaJuNDND9cM8ntaDdSZXQhaD/p998kIRMPTL/Ei5ACVhPBK9EbxsKJl3gFZkMcHqmDYQKqpHr6
d6g4IWSeUC95ZQDL33h05ew/H0apVCIRP3ej468R2rioKaF/o8kVZ1K2eiYjWjTe/FRXWgWZ0L/U
F13zQ7WmLzuwv66wyOQHJ5kyKQNMxkVXL6zL0lD2nAuDgNI/T6wqFMp3+JnZkdMttMXH/KMm3klY
xGtQhj+w0Z2+yNTRNEcnprdX2g7QIvNeNP7tuwBkIbt6qU0+wmSXsDAudiW+08/o7kHa4daX5tkA
tmPz3av+5p2zDI7jqY0EvsINXFW4o2WGhsK/hK1n9JIlbASLL6TNNNG/gTScuNfc8cjGUlkcz8VI
t/jC8I8/DE3eoiAgmvWrs08BNQlNHF1FtKY2lH6KcAgeWgpzP2GoBEyQ2TNY9Bl0RG1XpOADM8Qt
Xpi2tJq7ZgZXYd9xovadE+yrFuNM0SkqAv2R/NeENl+c5HTbiK/8FpVX1d4VZZ3a06LHKxaJLC5T
eELliOcS+s6LmCKMQb8rnYR9+pdAcE62ZbCWNV9TxoIQJfdzndcaLf1sU49qZqEG/h7Y2NA9WRFm
wImvTgkp+iP+QCiKpE3TAcXYV0+upuwW1jaFQ1ms50htmOLDUBtZQooPCIvRxxf1jKtB1UumOtMK
nroIL7Y53MfzlEpsX7d5mIBuqKcMfgB6NzdW78XP7yG/wJ/iLK10GGJKiNSBpERroBuVBnob3es7
j2TceYd5BGddEIwc9TK2o0U1p4RXT63mmIi0u+Nz09bwsTCU9xnoDI8KNSEHMF/Zffk4ejoeTZuw
W+QpoazjzOLExzMV016475qRTVvjG1FOBD0GqrCoAuqIQt9E7M79VgILY4EqZH5oEJK4fkoQZRsc
iKLjG4HEjd3qVEckw8wmpRqNf83UbFnjMwNJvsleY/GTTyGrM+EgdwtLiQ7l4Fompl1JvsqeRADE
SUUy5i7iw6woC2PlSt6pdeN85UquiOqvnPEvGk2ykSrrSKsjKNH0PR5JzrWyb3TPNQOFgswcqtwt
ZTEvZg9VArzKcEmwRiA1zPuoYJCc79xi77Fz9XUdo6+mKIuAgQytYBoFPyOufLHHLQEaswOj2zvj
C/JhSqU9KAIfcKemL16kANtxx9PFFGdsfi/9A97re3QkFcaQaIgKA25QQI+qU4wL1V+2wxetUbAR
ggqKl/eVdPNUSxnu8aifezbu8I/6fWC37m6dKXJqtoFyo7d4gFv27I4JBxjVMIB50nUEJrEvAFWJ
IEwugc5bpKlPBTJOCp5JuLkAUXt0VmK/wKSmDmKIVt6/34MUNyahn5npxSScGK5fGosRU7dHeW01
fcL8O3nnYYb7tIxoSxFOZ4oerXIYrHZtwANQ/Rcne++5OkHKMLaVS3AETfZKg8wIznjwwzzz08nz
yKFbtV3nVrvMCpFTY8ZYEQOC1j18++O4v/h6vOAMg6ESLMc7Wpddb+Emtbhf7S0CRhUco2zswPRl
JgAQm41v6RgT8S/mjcHmDitymOPRbcOMsKGGX71rVg23qAFUXDrSxcFaowTM3me6oLd+xpcdox+c
gqo/vDlylvY4A4B4TtOxwZLUi8vjuHhyG9aMeOado/syCRze2e4lDRyswFRbaf/TvEWvsVxsNmCw
2MqUwjIY9fL6cN/NU5M/jhumSbz5Mw3fzRg6KT5Bh+55/oJp3G0d8EDIJllJc8eKBu57WRDv+lne
Lc7Kbtwpry5E/dF9F12q1K6LjsWUp8XQzgvujcqO4ZnW+giX8BK7eaH3XDiBAWsUCTBcT5ximdCG
94D1aDirOJ+fjbopL4/svH3wZS//uKUPHvrW6l5oPDSGTIPNrv2I75qeSjiBP0pu1ewX4Gj8AlOg
SoS3+vEO1zbkzORQOz9aGaypHalj/UzWfeleW+419nmNQlx2jVvt8fZvAMG3etmJzE/XgBlAq4pO
ub1KSELt4IqyvJXn7Wr7RAlnA+taWKvheTa52eEl1qfFEaHUJ7OA4pD3TOhvu9Bomu20s+gWaWm/
/cKnVjSnzFWu7xxP5DvjGpYr3m4R7I9uaQVlnzLnQksYo0hYMpd+TF9by1Tj5xE9fLzHcZtubeTo
q2yw115wKsHp0krRGZ7c4tt7P38YqEURJtfqozM6O+GTYXTYMmJa2X6/vceUMdmpIUrs9e2BanNy
AfpEl82ZVcOars/IksuYCUnNw1seoOgiICxvC1j2R9mg54x2zOFIOoPYL39mqFheDolRb6Ugk1Xc
1QWR6dPN+maHc+aDZR0saUa7FdFdm2BZGHW93RvlHIUlF6SMdVl/5f6O9Mxwq9fIetXpftyaR5IP
gseetJRFNlZ4tHh27qZcCYzZ6aEPxfQ2Pe+7nx6+v2aQGJ63+zF/b8UowxSANKOHvahXbWgeHr6a
Y151l0Q5Ji6F8Z3abTcuQ7rgIKxtyrSzRsdPEDNDPB3eSZJ9kBqIqJBsGVQVNKoTbM6M2uHWt7r5
4AXT0Yg4K+yAw4nm3quJfzhtUkKyiaFppdS4rH8ZqZJX/JT7rMTL6Jba1SoS2Xvr1LNOoVPwn8zT
6h49/3mulTtrp+J6+FS9p97x4vXf0+fy09zZ9WPjfO+Z44vRsm3/sXla9QsTCRz3U7tZ7gcSa8b8
HP8WZai3LLJpWmpBEZCke6RZ0j5m9eHHraXzUjE0P43iK7wdouc73O38wxk1w/gCr7Dxbt1vfqH/
Cy286KYd70xy4Hi5M1zs/BN8KdJhQh0GuyQAZdcp+sHFDi6L7idpVbEFeHpFQim8l9ssDd5YaUxf
y5h2MnaHGIMaw10dPfLvfvVsVaLT0+NxMX6M9e7pMUmv94a5N4sHWII0dKfPvsFt2kjXjUgifCNB
TnloQLcNCjeKMwzYoL9SWSzWDr3nwwiucXhsLNLgQC8RA5lH//fdpVUGnvRA3bTg8OX0cDuBy8cv
Qa7uHhvWdO8X3u4BbZbl5mgol+kTr72MJQPJ3x7vbnKbUDvk89dp+CiNEkg2DfP3zHPYPEP/aFx7
t9+s3NzVR8Vgfv1Nisi9R9VOlWlL5ynmRkktQ7Bxp3/bSi+qFZ40ihh4WfSLs0N5ZXzCuPPUqNMO
p801wXCPuTscS+VV+mjlZnTImpXr6n5tf271y6JdLrbO5abTtSpL6Oavx8BYmadgd2J4d8lzmGlT
7RgvqoBHwzp3eVfOvLu9Ki8a9zvgYXVYrHZfl96ZEF90+UHKFLNvR3GhZ/eto3dt6Yg5Rbdtmkxt
IMvTtf95MLLWjOx0da74O1jtyFBWRlVzU+YoZyC7nj8s3ss17xVaruHb9BN6naW8baIKMvvOFdnU
x/k9MgjHK/UfJfbyfny3Vnl1ap/S0BqeUbRW24nxU4LHma7Su1RdO2tVPe99ihBcys8jA8Tv3Ttw
gbSfx0b9Dol24RnP4EP5caRNRRG+718gMdTzgTNCKgR+1qGKhFnDsN0lvOtpBUoU48h6Vu9OQxjz
UQa2qKLfcGCRaanGzNBkalSCUBYp8G8/JV8D9OwaSQ7wZ70+AADHWhivxAYRVHSvIbDwcAxHjCBf
CmicREVUEA1c3mjmYKz41+AeolhpHAOZwDXQ0KDAr6mHqRlphJsJbTvZ10rlIc0RMkHqVifwkWAN
+xjv4oyc4hhEUHcxFu/QXtiFPu5kNEt+xDZT2264rQGjT5p9mvgfmtCQpgKxfuXBA+t/KBNB6XXw
NVLHInxgYqnJJvqAXIPUOyKtLdRN1NtJxmHNKHJbVaRLivKqRk+vf5UrwbfUyLdsKlx9+OptktD0
BRQN4oFBsewQdt3y7M4Sn4MMJOLoatCUwd6bHGudV+e5fgxSkKrJE2nL3jth8z7JzVoVVkoS2vCb
mFxUDfN3jSQloaA4+GQMHzfpp152dXew9MteOt4Bw/OEkiJSpnEHd0Ri17Y9g5Qzie4mtlCchhb3
AgiLF11+QDraJnt+SgKD/0brwea5eunLTezgRJcQzisGit20dWQQIv/GvJm2HbuXD+/p31YLHF/4
ubTq7qhx0K0jg765lUP4NCK+wuAmRJaocZI6Eopy9Nx2k5frn6uRPcNsCE1RuVXCKAHLHa6HHTi9
nlGcNz8wI5q2aL+74MGoytmeJgzkm6P7dLwMwtGWCTeLx8A8tKr2IO5hYJNDI765h8GNg/HKzFrg
pHZecUsWSrvXkhFKn0IAtclpMyG9F1Pb/hym9mgxJq3xP/Pqnhp5P7hyZ2bY23BIuutC61GJjOb4
MSiHmKmTZX4owDG+Casjm6oAjN30Kvvo+gSOri3MoJm0D8yIWdujS+1CVbCvs0YW5KgTTZQtYhz3
yvPU4kB4zFGr7oZx+5xF5Y9/IdesYWpmQAd4idTi0LA4IMuxceqBQYJBWevOtWN+1wCB906/5UPN
iorQKpD6vJfmz3G2px/DqbbKVlA94kdUejIiK77XyraLpAIvAmpnG/B4TL8CDiig2KPxQEw1qraO
lut8vqRCzn0HF1CUCdVumQ0CP8jdD7OyR7pcIJUsuebPIsiIRYzQQmhY8bglSN+tbdp7D55j/FNo
2dOYu578x6KRzw6dBWJab1kKb0SpsFS7WwB9JNJRYfbBX+HMAThJQR1CK8ismp36edPtHjaYAq9f
FbcAjdRyQ8YQw+oUx4d0oNTLQLJ4muBlldgDHaEUFF50DNfHMcHrvVyUah/D9SpJ5O3ErnBx6qN+
gCgSbKGVDuKosvez1H3THN1U6nHiVyy/PMiToFSoZ5UgaVfrld76TuaFHxIzj5BUifb65AyD57NM
dt6jbdN5bWZMr9t4T0ZjUdRMa5/l6RoYTYi+KKjDExk36GEEdxYG3zt4Tc98mpBeCQMRIYvtmYmd
BiRsZYAuDT21Dv69TYvn4Yav5ZJc0Lz4Z1gd3i2l4gzNrFsYl0kYkNoWXQs51YlT5MUd2PlXEo27
/0Z9dJwei9FpfcsDc2t/GIZJnGUscNdcBMVFO78gAkZs3GUUMkLT+wrx6brcqmYBvjGO8vFd7wqk
xciLuEMkzaOPyVlcfEYJlH/w7FU6sa4+NItys4y/uffEiAOSyNUrFn38Bh1vt37dIQM3Pu6pGwel
gwvlBXdPk3Vjc3w45Z/AvpE1PSNIH3O0ZUBDLjdpB9E4QYlZq0Bt1uS/fPRqLaAdhuawEC5oBF18
6+RaHz+B5Nu3ePK1P+CAF7pm+GIMSusGwQZJTTL6NFJmJJpM3srZSZ0F5eMAXj5zw+9RtjRHdtHN
caBYOfM3Kpy4VR5XYdY85LtbhoZsudw7a/qpNXnwm5WHv0Dh3c5KUnyy/AGHcLNRdsIGZaEDOhue
mHzVd2g/09GGUmbMb1Wa9PED5KU8yTTatVUpeZfBG+b24Ypf6ms8fPXfdatlNa0XeRDWzBgzAjXD
V6243ayGDSmYa4pMkSG5DrHtQvt+VSFuMDsDpaFtjp6zFMFS/1CIgN33V3dTBNDAPhzs28jAAIqZ
+8xcg8eIbsMQ9B8l1LnWOtT3I6Elb/lPMkW68Rhbrd8jcy8WeGR8yPW96pmH0gS8KjUWT++n0P/c
aqW+CZsd3ZrnlDSYxbx5b/qw994BvTGuSzA6otfUnNpmkBLuUDoweL53RST2Zm5wo/oLTfgZEpSo
CEgMKlKX+Le1MVlE99y91eOfbC3PPaOblN2UaMn9WmX4ZqLEekTlLKzO7RwN5zfvAnKNwJdLDQPq
ZsTDy0CWW87Mey/Dy9qoJUY9atA2BiI+DsszaxelnTOiFkg7PHzH2p6g/GzZZQJ8JytGRwQR9/67
5Gft9zAmdWNvVb1zHqQde5OjhRy8fpl5hs8bO25TvpI8ZHPPk3SvZSAwYzWY0T1cDEqpW+1dhyba
GcwkCodaMrj4FTCcsxtfPFpKBg6QfPuli6O4T26+73Lkb57rZJCST9w+ZA53cN/64V4j+cX/g3Ov
YbWS+aNdGpM1UG8knWKl9lk04nMExl3RzFk2uQ1CaQcmxuJpmwDPgyma/NhacuKBAuyRAWO8RqkT
U4XzQCNuixslcksmJ8IN8s2feMzVDd/LF85nBfc4PnXXd0bI194goGisEHQ9/OtkN8hGOTKj4uAc
Fc9kTubP3remfMbOLnV5fqStDSDuJBikvt3ijhBCpd3mWocXw8/vbuP35/abe8VZTAu4QAMAP4RO
xwqTHZydJ0we3CGpRMA2mDfpU13cXP7Jubgd+/2b/hp08g+tyxPfUmdB0sFjEhZuB3chBjigBS5N
3BbOont9/F6ffDLTPX7O+ykK/Ue4aEMj7HP9892hYc13t/AKLS+8AlYm7KHoefFzrB/MwIRV4l4R
yF7gVCBYgGTg1ogmJ0JppfFwgqQY9nHC5BIl908yNBuLwRqb4sQzAAkURllvFtAF1ALE2sDkC0nT
+cJwH76XZ3qIboH+TNvKOQXKBb9RBF5iWMVGSei1++HhHNsgc8OhMT2QzHFMbgt+rbmG6gG9bCke
iQB7+GKzCrxdfZwkQJ1R2YyfnMmbZ30BmZsTA9YDqkb3kQGXWXBOMxLcK94FyZw3GSCI09LQLWjy
Ml95nvLfHWk8VM2wsuHWpe1dyHweabuQwUQIecUqaV6bhTVEzJPbB2h7utXL/GF7OQamCypGbuGV
Ojv/RNtqb3Kv4eMyjuukg+CCjN08oM4H68G64xpy+PzwEBdO+GVloOHFrjh7pRwg+PPDeCvqkV7u
vi0NrKTHykSqM3A8fetR94V31EBeNo87JGVog3GbMl3uF+lWTZwb9Nd56ePFjkeUezXKLqXnz6J7
/iXpJGJtiz7PagEBvbfn6VuZDlr7R4X6ufORKr00yidwy5ymCgVjWXs3t7JeJ8Mud05TrPET75yF
b2/PIFS8uMhzc/BRhokWQLTPI7JWE1gLcv6bWabI1HkPdzedkJKj0aJG8k4Xf11Y9xOyVu9sE4HI
4vvDfTfj1NcOwO+eQ+fQxYQ1BHqR17rDPYZn0t0Oy0uMvpM2A3OZ3H7wkW+nXnF6gLArFvEw2Rzx
Hy0QTmFUQVBBDnNEjeDeXh5Kt2UdcOvQlxWTAbnGfYzm1vbcQ6YA4YPvtSJbMyfFYH75cMb5PwTJ
F6T962vuFmmpukZVo5NFnHrDKEZS3rpTbrWapbJoNtsYlw+pvnm1IapHtL04GfxW3XTU5u2rTBKV
yZyY+U6UjEwkEjOz5M0/wTJ/kKfW+bTwpi5mlLYe8DvSDlXALJv5h5s7iaNasoEVZbhk3Li97PlG
qWnfne6zXZqSaJFP+MjETHjdyNfs+hNdarE9oZQhIeAuTKovzH182E3j4ZUUb4u1P/2/seFgB7/3
b8i53g9vnARJQzMLtC2H5FwNqzmsxY1h/KQkrVULnKzotKBEMSgGh6AWQB8P4mPy3XyvIJ2gLf/J
t8A9pEW1ZiEEe65XuzZyo/y7DQrdCtKs4EHKpdqyEHXu6ysQTn7yaXiKWoVyugGFkpGAd2gFtKoZ
Um+IrxCOPlIA0MR7wPOWJjKVaUJ9sIuo92MZf+82uJAYR3hrX9raZv/w2S2FTrkAX4SBchAuqQQU
73vF0fvnLk+kz9OjeqvHN3os77QN21+zvlY/jSzz3w+MiuPBjWkmGrR1YMjOzsP5PfJq+OMEwW3S
wROkAWiuOVZFv8NmW5kdMiVaNu6Pvd2PWgtYZW2bnsNhdAKTvLMRAdlw/RgxEALM6UrTnDqdhBFl
PEMKBP9zegavV2BXWp8mFMPcCVJoTH4GWro5H5kmkc8LjULFr0LzDX6fdbkrU6b6nHMceNo9FM7E
4qOX0ULFGct3UCS/oSte2K5uYM2yYuOHGPt7w+gec5e1411qZmO6Y4BNlUSrMCe/+H7vBUBQxOOi
fyBH2r6fjWMe/Ox/cCa5sBj5pPFb5tHArV4ivhetpqzFgIAl2xVsYQyQGxFSmjcY787sBxQMb52j
a6wygj0JQIuykbzm5D/rlLSrhpohwzJhJjDJyzrUkzdkUwW3WXRCRxR7kuOvKHDG2NvZ1TVbRjB/
b9krh06JTYHeT6dOBR4f0CmTQLYpNK4ehWjqBHEjL4YPpwWe8ISszWHmXZhzvZ+Nfwtbo+heeyWZ
mAw/y9tmAeGtVugVelJTM5zWDGwNIWMTAhHvo2LnUqsywnlEnagZC/1Fh/o5i8Y/9GgBlYhXjAEO
ki58mTodJqgJYJ9oJSH9mnYDmOqSBNEJ/N5/pAF0tEF3RMuRNiWdtVvMYUFpn1aiMtINJrzjnsMm
hiphQUA/4WWmFnAC/ODt8RHwcOZY3bZlZtYpsyJbYVR9ER8oDB7cRx7EIFnwTOLoXaerhhnNc9SR
qLHGEkTrUm9xQwayHf7uSRFLAFqkhY3HwbWWV7j7HmAyR0J0gJF4ZohvkzRq+NboBZuBKOSVu73/
ogILnhQDJDjvahTce2MeCeVRlC0l+JUcR/IWerro+M4Tux+R7X5WNqV1lSymOGNWGz9Mit9W8Hkw
WSpu3Pfh1TfqcGNeAHBcfKfegyL5U2qUHNBK/zJ6vAY/7IJSkRLugvzA8TvP3rBYe/UfXieu2Vs5
w+/wI+GeIpzfwkD4+CSnJG71bTy/dBnGwL7t7CA5THgGKQAut3YBXNOtPJYOJ36EKQ/8FXCIl/tz
LbTlC586Po4Hr8Hw3B9ad05SgKUoKfOqbw1r6W7fPA/rdXOx65aewQRhZ3W0/jjhZWlrpRO605bE
+5N8PfuQWIgAywPZ0z4Eydg3Efs8IX7qCS5T2pzrmAAw3zfoO14ZJaqbCRaQMHcI4H2gzmekgsbd
QR5hTmlQNAaPHYLVDwFvZp8aLwzKPMoBMvW0n49Lh6BRLHD0xO5puH0uy4NFcJhmPeAuu/kKjcZp
UsVM482hSB2Z/WTRr3DLx4SkpXKACZPhxuDu8aBC6Xhe0q+9qMuux/O5Ib6CSuy8NwEfCw+RI9G0
uO+3S9GLTo5htg9YFPvGiRpqtKi/X9zYF6xvubQd4ERe/kfTmS0pim1h+ImIcEZvmUcRZ70xJJ0F
RRQRn76/ZUVHnT7dVVlpKmz2Xutf/3BEmdM/lDdzff9q4WXZNr74zQYooIMj/pgt0xKi5R0mp1C/
u3eTWQwZnigHKM6mBaoFJmJGB2FPV7dvzqJaBilnaXwaspP1tRMqAGvYAVd4GHYXjoqYbcHXtIRc
clnBtZw+7SmkK3k0tZ5iK0QGC/UKCgF5FpTUKgzxyobBXFc4mfQq7yPzY+w3Ms1tcmJNX4IoP44e
QzUSRf8ao16AYyqRgYC/0cWwqpmQ+s4xM+zpbUK+11fL1pQGOH5otzd83Gqel94a0qc7fYQc6tYr
AAt8G9gBUFLczOpLLHr7xO/LM9JyIWr3AaKWj4MQm6/DdVQPkRvwjgHBepALvTvQBDekbUTrB2R9
wa183A+S9iKfpJMUBDGf8C4ItRB25VeBPoZweMJhe3UHgAyjymzX1kAr8D3DOhvHgRT1tcBSCArH
lFdlDAaBCLhl5E9jwGCwp627UioNfOt+1BM8kqlE+IwGIJYWuUibAIW08BdmKHRicUllfYqcrzHj
DkAW7LMdQhnQqxmrCXcn3g2aTaYlvOzPl1qIH/BM9+OPP05kfTU1/uZUdK18lN9STA1rzLRwD40Q
7euPEQSupecRa22dka3cTJgqSUA5pvJ2FudkDPSQybcbcIPexNhqNwhTL/793okWFP8YJoX6HeMB
9JJV5m0O1JJnExMbDFOcxhdnfZZOfYHz0a90y7U+THNTK+fuR899465XH60j11XoSQ7D6DBPhMsn
TE2sb/yBxo1dM0tKJ+x4Y1mZqfFmdQDbvndfNLUNHED0F7JKhAQiLWhPu0aB+YG4NTS88zY9maeu
SbW1Pq0a7M4F3Kb+luHKcwxM+ebdbz7GfawwCHrbG8xnXmbU5vm6/ClAkg0DIBJ+JFxdakoaENCL
lD+nyNZzuBPaCwwI4I53k8i6gXphPC4cZHdG6lBHYYTStHzGJKqwRbQBTlv6uavvO25nBY0okhiS
ap9c/pL7Wnjb5LhXOiNqjHVwLoY8JxQ574PX4HvfWnAOhjMmB8NflOooW4LEqOantHgTCo/vWybY
MiS+03f7l2R83A8Kn1pR3ejQsgFUxdO+JA2AIQJHH7cer1TIG7R3eovBgUgF+WP34SV4mx6d61Hj
IhmVYq6VZeECQ+cDe0Cd0SG+ip+mqXjsot9AdOUlLSgyszLGpWSlaNHDa7G3mLQ2ozt3xhau/Zq9
bEvnQCOynkbZWrhkDR7/n2r4KIRcTLwUFEPA1aLYft5ZaR+w1AnzVFoVFWsMPgtXG16vke2f2JNe
B+iNxtBpRuej2ZjAodwhy6UKh58Im6swguPoNTfr4KIN5vgYKHd9k5xTvQ3t0bhb1RnsrQVriiUd
961GcB3hXKflc8brYaBtJxwkAwEfaYFREyLWpJmOh9mumRL/2HcmTzw5e3ovuRreps8467qk/weM
pHC92W/SvTi6rz37l790tq4RA9MjmIEOLoSUz6YzMK7LmUrF12EQ1j7UpFFQYFI6PCUp4qOYQwww
hgPq6tLtU9/mGLJhVe3dGuY7fkYdp0SHondgUQJAHXbfFUA92jXFza6cwcRvmLNv6Klf/fw0sE8/
iktfEx5Bmw8OCFG725os6W0x7B6XAxTSbQa9N40OmQO/to6j46j/JzFl0ClrCio1w0VSjcU98s0Q
MmROvLwpXDLx3eO8rajCjUX+HLPlkCZIMdPUe8v6azFMq13PeTix87LBiGmkTZwzjH90l+8hQzUJ
LtSEk2tCRKGoaWdMEKnp7zImlHkcQNlXP43xGwPlgb2CAkCEJKp3XG3+7i7gkOgLr9DJOsKq42f0
h0ix/Hp0vJgdsiR4g03YR037PKL+Zl1SDl1zbsRxOWkgD9mTbybDMvE/ufJQLdrMM9D+4qaCn4B2
xe6mpT9zilxXcZpud9rdNW/6/OkBjNBgH87bt7G0mkFE2vwZKdE6LII8YPh86E7wEe0th8359qV3
Z5PCpuWUyugBONJa50ivbi4HFZYBKHdiP55kDFUvZAJTcfqM3Syai626FV3cU+q4hzWhaPfuTIC1
AexEpvDI6/XZjfGqeowYIzJMvK+8waEJQn/WKABnxq6qjVLVyNRK7gvaZ2p3Y+DU4GOt+OEOL1tz
SH7YnYk3IX0SGYOHJq3Cb2shoZ5yBQYSLpkQrVGmgTp3RmlyIV3mbY6q0dMKlHVQ3+E+GKvTE20m
fBim6QuWNaNcxdsSi3sPhiu0zNxNMNTtky7j6XT7LH0GCaQrk6gAZjXMxxuock5FmVmzE3TNElYZ
VmwazJV3rjOVJ98euEEryVYixFMI1VmlSdAVUkdJ2JKGOAybuGswohkjLDxibtgEc4EnDsmPHWR6
zrTp1RzbymWJKBgatRcEIh89UwMz9H3i3Q8FTqx/26oRQC4966WCIrYCbVqZpvdD1g7H3DikXjN8
6e35C8K15b3X16XXBG0y3rE5S8clNBGajF17nrXJqeRDSVjtJTVqmjwU6+2e/oVbg3dWkhmFSOdS
GhxvBQ+BjazNx0WXumLZDMDmrpYgPWA23CRqSxlTHJoXMw0dupMMBmWDp5pcMta0VjFrt64eFVbM
7h5x6MHucT/AJcdtiUe+eZvW5ho6I6F+kPv2vYFeP7UaeYV2vZs1sry7/XaL6dt99ixFs+ohaoFr
3HYgnqOkXggJCWDf2o84rXFuP6uQhdnf29O07yh/ZzwM542HrhT4TqT1pGq4ncpo4ZGFHq5fWGlh
tJoeTinMLcyS7QLBYl5R9fv0DmJI9gaGocJfqrhkDZyPDap8eDq7Y26CxQGy2pgBzBEIfpcFD1nN
ENpbdtkyNErjd4d/f452l2LqDZTU8cTJr9bXaAS5CiNW8MdxB8OpHN4pg2wLJjWl4HYZInQbOGGE
w4XZDaLwNuXaYQ+Ee3R66NDA5qmwSxt6G0G5arUyjPr7weOSfPEE0cpSux2ahabEK++JIrWpD9Es
Z2ShlTORTXI4mdpWlJG1xqNKZGDbWxUmTDLEE+MxZfMYR1ijYOy6p5aH+H+FthFow9jLDIkeFq44
rg6rUWtXsjSJEiK7j347nuhDOPSB+P1+HKoPRMgZ8hxBi44m9hMp8gnG5MnHbTuWfBrTVGLUeEVq
fOIFcxeYyuuHweYo7GLM8TQEMSjb6HP4NmV5HqPXfeY6KyVUOC6tB8+icVbZIvTWMEtU0pF0BIoZ
Zv7vHQWwpi6fc0ETC+o0kXGtGxC9sf0rqPaEgFyNI0UDyadUpsNBXDylEL0DUcM1Y7tjlj/lr0gt
PFhediE4oxE7meHgbjanSE47+mXUoMRIEpFDNf3rVRzHwU2JpCNsuAlYqL95nh21ETy0LyuC0oLj
HseTU2bBdlivabnDqOtLbNR7lGTINs9+VM2oRv0XBV87iNTl8SsSvxvOCm8YCZYaNZEZNguydWTX
VwklY/kEqqZEnwIC/qZmudU63q8+GH7f2G58ct0rZ9cbNlCT3z1SWBUc6hrDfmq3UqPiROI73nB/
+zwoVU+D85BO2/jUgMVN+16/HLdrSmGQKKuhq4A/tt+b7WIyt+Vod4Ax/fAjF1pFSYVH2QPid3RD
RgcxW2QByZVtH79hbOrFvrA7KU96NyrNDvZpJ8rzg1yKYloPE6AWTDncKJ1cMTR+j6IWYdPDcl7O
1ym39L3juu6hMot1nAZnTwOwgdV2jaViw/jKGGyQ9GTAf4L2WLRb0w3Zh2cMSInYRRpwf7sd+M4p
go+2eKSXld0YgQmxbzsPfVNCWD6GUAc5aqLM6d9M9emsi4Ba3vYJgHO8PpyZswSgTRwn7k7YLmoH
AAvPBIf0Na/V0oYMNA+roTOJ0YWq4DFEFhXGb35y1XBdk5X43pHnCEL9QOfYxU3li1ro6j3eRhSS
pNCN+vb6gQeghAnRe50/skcY6uK6prHdEE3AeILK1iLJR++wonmwsQ+BiGUU3YhryMUQBFp0hKcl
Ow1Tf/+LFPEXAoHgRHttrDVuQFBoDDYkPulZu6mhSuV1oc0jVZsf2AET1DJmiTik/hrCa99Yt2k7
+R4ifRgwyy/V4jfsaJ9dkrBif9sZnFketqUhZjN44WMLw/3Io6TERqCp1WHC6wVWErmQ510LM+Rw
3mIp8MswliwmAw8DlI+GrJ+ojU2e5LJ1/akoqei9knEmnQTPG/fNk4Bs1HMDfUT7ZhP9I0qs/W0h
6lJmVHwyrjNyEd4ZhhrACyJbYH1d6aqQgEzku/iGAd8FI5W+lSE2rgVWtPF4siW7h+aPn5v0t4m8
logCMXxD09JMZI39rjX2zlWIMyiAwgMGEeiJ3JRHDTbCFoMM1ZrSSvN30QRYYakboYFsJccCStR9
KFr1PVIA0QmIrOuNdYRZL5UQBuYo9d2w4SGMX36skFXx5KJHcpkZw+JsxBDu9CeuQZ8AphLAvuiA
eaRrxgzry7RgV8eWRc4eWtD1mjOFPYYmmSIFVMlseSG5GhE4DtOOWkczHeEvidEdTrT0V0hx1mE6
Ddl1eGl6MoZKKHdEb5yO5L9V/llmCLclnmsZ4h5B1AXG4xKsto6wpfpy1ZWhlEVjV1SfyO7Gcg4J
PPCku+aKcrYhxQtHY/vljUFyRCQpt4k167hTshoY2GM0UZthVNriIMq6uh/+mQb8fixXBf9ejZMS
mpUtcNlgUh5uwSY1Xsz8OCH6Oo5DUMq+MKfP2n3OZfo7jZrWGQrXP0OMWjeWmJkaJJfB8JJcMXVy
wuoO+k/q8iri69hm2PmxFKaNk7d1RGJjzXfUAfP2BE5YmAciducqh7xFam725/765JYQnrXm5BI8
TrrifKLzgRFSW6sZLBMuBlkR30ik94AANK3y2X359H2jvwOGLpJfzjujFKSq51DM0doJ18OTYrjt
3z1RxyB50SI4a2NYc2yB78VDcTqKs3mbKcFHyaDBmr3htiNFaRGgD8GA7GQUySs5RZ/FY/ZYv6cK
INjqtVMhEOYgJ6rPQ/Ai+KzpPENUJGiWHyzXRvh1Oc38BkItEWCRVZtsVhc2bbSvH7+C0Zaw1yyy
OIsLdhVOVzRgskownfwjezMhPIaYw8kjnELFGhOXNlqvsaHEq0fjcz308Ir7wHzJszLGCBGOnzQ/
DBLq4UDzxQzxa0U/vhewxymqPPZX/IiBNpBwp4ynnlZ3mNN8dam2JU+x6T8xHSfowyeRForp+DGb
IsPCQWYv+Ef7qOWOXFT6eXj3ZOOcvRuNF2EgDITRgpX2YLyh1EEGROXdmAhPt3n4eqgywcccjKiD
jOAsHt6mfUkeNOkHJW744CX0j+MvFw78BrNwmjIQCTJ1GsNKzwlg66HsaxqbVeYd/WbyTe6zAYgt
24dqnpJ6VyQVEpwuo+j88I2/44/3RPGELioqmDFijITVJU4eSYvJFYhmuaqZcQeM0xayH6aPCUzv
wbDFbgISPIPfTYiq0Y7f3ml7dPlNz21U2nPPG3xgQE8jiD4KHyYd1318wGu9+nulRqtt5PAGdm1M
2yCiJtm+pZoNxcVIwPzC0FtxqdAUXe7uubaPa6y17+iBMSj56y1VHg8UVBBKV9clJInvtvOHSbca
D3gTyJbZwGaMnMYD78VXsuAIQfVwnD6D9+HN9GyZznPIqdfR63AEEPTOU6Z2Zm/3IRcWlkVJmieP
CMOzD437xwy6tsnoL9f0h6sAanywnP+YHXzKSb4Qpai4IlXoSv8CRvhpMhoFDRz/h8OeBdVab2nM
xT5Ew6fr9/4xyYz+goEiWeX6k7gyStxtTtQoeYIw3HG+alh0s1Do6XhhobOl8EVqcZp58ZJnYC9M
4JOZhxNqZsmLO8E2nj1HdFtiNQWFjSlnn22qxs+3Ik6K3XLIwB23OLBbTh/IoCxILHGx6RMCND48
Hb1wpZZqA3vLTsGOL3mVch4TVAZDzuxwIkfs9W+jbwvTARLyC7u9ylwblJmZw4FDLcuZBnwFvZrz
ixKhycn6sJkjUEVk/EmCj7C8biK2POchpw5+zw+zGb0scZkVEwzJzH3h9Qm0gBoRL3ROF7FFyGnm
GvppRMlIelQ5Fy+/De8EA9X2Muf4Ab7BbRUevC2W0SgcHMUXh9OuVntSyy5B6DgtgQepIslXu4J6
i+OQfAYOH6aLsAAEDpmn5BeIy8YT4oN8YGmQSJVBBBqJlzsoPJJCuSb/yhX2D/D4gtxf/ovvgAwB
Q++fG7KMrXmffFM1xAdTTnjaeSofOWJNF8PrkGPv30EH0Et3Ae2Hwyb6Ff7khAIB69dhNpSXF48+
OWxhDGJzKAGjUjrWckvij3EeXqaSyihsBchunL7ilyZ/H3qz/jOaobjGIkWfi7XI11qGjj8wdr7c
y5CdcxnCKq9pTGMD7xyYOJJ8Lj6m9CPiX+PjXC0AIRCXo0/ICik1YtGPxgAkBcb2j3gOiAgsd4Cb
dU/A2HA3WXIvuYPA2CUOvrAN4RNA9fGZiTGl5uv+zpmQTok13UQ/xNjbTZyJx1iQ4Bqq2txmUEbL
alTAOYajb3Vi0p0JUzv9AMJUSmiyVfJz/rmm+qW++45ONn3z09v1YKGI0/CdP+7yMc6LOZ+sZKrm
Q/0Q4xWGcQzXxGUYS73U3t0XWVJpqtse8Ts4TwrurDjiYhxu052JxuvAJZJrcAoln6DCOYuolZqT
gtcXb4UD6CUXpOAyICPUOk5BpMZgDj4G10h8hEAFHfGz2WGkcsHmlb+suLhvMVjSOrHYn5eaWP/B
YHZaNqyij9WSEC7UYl+D+nSN1w50pkuwO8RtzXqO/z2qIPcBX/l5hqh+RBWtLqWOblGRgVnNhbUj
C+cXOUa+nCzijmTP4QXMTZDCwo3oHfh5EEslK3QdXgC3QwiK1NBjzbaRujC8m4rjCpzIESpzpk4M
TYwBzpNPlrY4dLCBUGhES8Pw70mc6zgiQQ3F+RDAauk7k9kQU0EGzYdJobPvfcyVpzNW1SbmKhi9
tEAz8fyTzUBuEwW+2HjhajSmXaf+C8NpEtIq874ibMCmT20zT9hbqFGkm6EwxiKk2mO2wQxIKr3R
CPvUvTTbXyYV4q/m3TxARhdmVmk82CxX21UTYuIj+JgfE+4DlI1VH4zaDGyGOzJpotvJ7P3fAqxv
4/AiUlw++Mo+1WCMHNnng7E7DgKGzy7iC88MRkgFcQvs/K5QQqk//PnvHB0xWY/ev+o4bLuUdi/r
80eD3fJKHlz21N0SrlrIWto5IPi5PvF0ZzdHWfS7efU8+1XHslW8l/e5DNMUblmUyA4r+wqqeg+4
ind3lzETwnfx45gy8PQTKZczprJiIiKBKBRhtAYczyT/ThjjVcjl38x00KBLfUxR3WbPpgFjW5Tp
vsyxeeT8wYoJgMXmgO/zScOOMmbeDiUEIpGYK/Pef18r/QqEFcK6zAtueorURcUu/QL5RLy45vOl
44B3SCQO9EAFt0lxU5eESnkiMM2HTtxG4gjbRKwocSCfTqllFtKgSwg0xHJ6cOo0sS5R9Fty3EMq
z+zeig/gb1wg3YxZlciPmzKwlpBX6RzZrGWUGSGp4s8UlNS5VDPMmJ0Pn15oGbSCNm6f3keTC6Ow
Q87GTPk2FNASmcjExsMgEcdaXoGeXpKTv86/2aoMxc40efQkXFz5yom2jVZZssLkNKSzsj68PYmh
kdA6cVsTWxL5LzHu6hujhgtJdyHjaoT/q75xnPUx8MALkpspUzTx/ujRmrfMplEOXzueAFfbmgzV
NngBSLGINIyKTLxNxe6CgnVNzJb80T9/h67ZDxCSMsoeT6Fbaprp2QG9HN87wC2yQy9VOGcc476I
z4m1aI34f2LyBmjaFfkuy0osS7NhRZn232jPQn+jyhqYPyk89pNH3AzA8aiC/4+zu/779pViqljI
DECqLzTgIHHyi7aCOT4f8ucSQYAoHxWgcKCP1eE5bGe0LGCSWApgjcBfUsfn8Dg7Wdgv+9JeHzH4
E64dPHX+gSO0jjq6RaTsn0lq0EIASrFYhixld6SqJDIJ1+ViwdIYDsYDumYxsCN7KxF3obHY5py1
KUdzxoEpCT3WVK6RafOTzriq/xLUJSvoaI6lEfg60jpJs36ZZDNWKKtBHC1O4vHji0MPKyJkSVVo
gyQWkC20ydZN/04Dy/NJHy+Dbu4jRApEaJIq2w06Zsavr0tiA5sg4ch0q1IKgYgkVCRLcOYLhU33
V41xnstQQH5JVSOl2JNXE9tg2a/AdJgmmjk4AYIis4uZhpwAiDeoOT6WGKf+ODtY6RFcIdZe1E00
RMt21IrfAw6XDc3TUk7POQ+vFBcUTT8DWR8U5l+ZAX+L12lRAH2s47CkH5GSJfR3BuUVCahL1gyH
jJQeXFHXHnGAmPc1/SWecWPc6i8G8Q0SHt0wsZETSsFUkGzxfpCKSxzLTnooeaYfggh6VDc8zHBZ
ID7jByc0yFLumOCxYFxcJTLKSn25JgFtCh7UMezAtsdQL/rz10hWDCx0i6JwSekYS1W0jCxOLyAz
gRCwjMIgii3CHE8tcAtqXTl0gFl6oEEnlooAWXLK7HFUFJ/NxYh1JLvCdX2aXFlGqTX+fR2QUDwq
5U6LyclvJ15Th7O/AlToT7vti222mGFKy8lmj5c1Tzcrgpfz2C9WYiPFd7OLSHIn+wj1NUtwL9Yj
sinIZiM2S3RobEHs8GsxnJIjWQzBkw67Hce27OvTf+QI2cnEi0k8v/7lYohNmCwxQDspSoVgUhg1
9u9yu3FFZhU2ZBZOkSF3ZMq9ojQWnxR+iOBSXBLBqm/yvgXDEj85FNZ8Rim8xReaRpyv0XPxD98p
PqDMKwAFwGHKsRTVwrwgBIEqjA3JanIZBIUUMHBAnsJa0hXSaWkiaavMgh9D6gT3jZsvLvIbvTe+
m5S0dzGEh2Ijed7cMJlQ4C8pRWjDA5IBmRRUS151nchCcKdjinHOhgFvM5Fg3unUNeEQBZoGT4Zw
KNBBuTqyKnluf3U8567cEXzTDT4Nj6UgZyIyHYsNIjdJd8lv4k79y93unfWa7VADUECSh1Jg28uM
LvNtxsuMDppTZQmcexl9Annii1LrbkBle9vbqDa/aGiCTtyL02kXGN69zln3x0PbrW/Oa0UT9A1e
bz5XukETh6vJJ4EGdLchbKDDYmDivRfHQF1XRH3f95c/RgFRNWzSkRPTZvT2L+ZgUJjfsDHNY08v
kJbfOJuIM5orcwWX1gVz7zbMZ6CqAbNIdu4+kMAKuBjaSwaTAZ7i3botToSJfg8Nt49FKXg+qvOL
7jYZo4HN+iVZWzj4qNxqU3Ue+1NkqXjMvNjW8UAAtWpYZzz7civnb32M+rAJ68x+zAf+lJ2WZKeG
NlXMdFEwjdDHHBo72GdRpgJM3UMYXEAhHWMlY8V6xKBd0T+ATE2O/Xx1dC5ofJmDTrI1qjX+SDGA
oM49/SUoR1MlrfrWjt6FfiTtJbzMGfQ2M2PgdYWSckNPi58xSPzbRuePDh2TiKehtV46KWpQbtQZ
5Hvt3MJJJbh89Q0tV8tomsPB/gy5E+vtr41kokW5NEkBlPeQK2GpDnDgic4Gk+6Lj8bkGfyps/yG
/UnwcPM4s6Cs5rBav129Iq5CqVg509eVUJS7j+J3fZ30FiVGJPlWPbxUnRGs3lm+TOyrSAEb3Via
bkririQuHker0mVgh1dC9rYhNmIaNXBR/kM10NPtJp8+ltdmgF5/tKpghUY5zDOGlh3zrRofMgYi
WBkvHS8RODN6Onvtu7CEGQNmbjaw+Ttd/CKUUT6H5Yma/QL55OUhVuKFscv43vYq2VmDYTrHAvms
KRuzx4QpJxLHaHrlI3x9xZDjShHQOjS/bus76kFmR5x1PiHxbq4eNQvpC4GQe960+zfxIngEmzx+
YxuVTjbFsrxA9EWAO+ze/MclaNJEt/VraVdoFpjqXoITKNEN8Ce6c5q9sOrs66f78MP4SUuxJbmt
qidbTnPahzjQ7fpEqDXp5VM8Pvj+V6EFnai2SMa1m/YHcGr58V7kpZfWx0uhuA7CXjQIXyaOIBip
ifvny6T24v8hksArEVvoAmpJL+pHEuTIeI0wxy8cOS9DKZwfunE33kwkebdpFzWQlPygM85lSvg0
aCQqSxzPmH3qLYi/UTv+eBXGYPKKBPuxXtXw6wFkudXy7BasAZh5YZv8stM2UNXU6DXnrafXgG/S
LRJFQeSBtbWi6nmN2D/TH8x5qFaMNDuUxhlUJWop1vfiQG+ew5znPZ6vxrGaXDZmxg55DtIiGTy3
jc26YK+FO8lk4Q6HnV/MdAl17tSjSyO+tZzvMGO7a1qtjVMJWRPGZk3UVlMXph6Riw+UfKQfSlfS
I78bb5Mh5II21FMRBk5uW6xiDtimgS/aj797z2EE3a6gLb2s+8u+DBbPx/IvhwnTDFAN9tp/6W10
hO/2KXf94zxtNwg1vhVaNghTHC5Os5xNzG1zn5sGji/dr7uZcBteN/+5/JYzXn/ToBgtfPc421g9
HKvIBDgG2BtSrYK0k8rwdNTK2EQ9GJoHsXZoxSqarcv2/lmUBbpWO+VBUI2sMVLvu15nzFr8ZOZr
MOmwe6Lmaqjuu7AGyLDFji6/D/sDDSXg46+XxxeQg/Sw+Nqfrt+6fOAuSCLBm5Sbv7Yt7jPoGbQF
BOr1B9J83DqaaliYKBqu8ijpw9kBC34aKnpq09xEzwCj8OKkn0l/fBo8q6UO7UOc5kZCIEDHEwAw
IJC6zgtsYrlMQEUXd/mW0ms9FasyCq8zJ/8XkwX8/datKBVHL7v846JiCOeIeddZXzxBQTEveEDk
GW7BMiVfmsVoYUGxwaSCR4KnpgfrTJmJO0s7LNE94nNlqrNj8ACKQJELxR2JyVlv1i4qL/bys0Gt
zuGLRuEYLGTtLe09q43/VaMR7MbpN27+An4XpAbApgz/4Mh3YQ32pq5NOyR+dvkhGDUmEtDXHqZJ
f4fYUSBp6nT/uXe/wM40EDxcTutufRKMJvF4eXSMNnUbhwJ0fwNrHXDuwVA8Hfucjwyg7Rblw+o4
+zmNmqhWMAOdtYAeKu2LdV6J8tXu5BoDZLwosHBkVL7g9+Rep/qr6w8ePoHa7KfcOaQ6ip07ZGTX
kYqRqwnT583HYBqmF8nfSBtlwSbqayq8967Hv+0XtJk6uvT1atkEhF5nS3KQncscNRGhwqil+dXU
6YskgSXDYG3x8cRNDkcdW7YjcbrcCJPC7U9gSgcodJhJsC0D/fTtDv/F3eYhUBGsPYlK7FhNs0Ur
T5iDA8nPKvQXDD5m0ar3xDZiEJ+nOQrObZstTlSbd5IUWxNl1jE6k84kPygzQPbHXx21OXaRlA4H
2yMDMAwEVtIHonzN4Sk84souoo9i4Hsbww33XpNGePbPPiGUuD9tWzfTovS/wlVmqA8CVJnpwH11
zYp52xpBVfaEP0D+GK09SxbyqmoIvYpjisvx0KFh1X0HScDNeGOjfnzyLxbrhp5Lr6aZdbdauHKV
URF/w+Oy79+87yyP4T3tW5C24p7/nBTr7r6cNPefcHa35O/1/JeNrlPbAhjZbwoy94omqrQ60TnA
UbGJWyV57MvO5Bg0XGUr3p5je9HnYMbQyziPxHXjOq2t2up6d0JQ+9bH7luVex+9xopXTosn5Ej5
bSvY1sHJbwWl20I9g8X79OT3nNTMrBc0SYXQRavjvz9SYpgiXemDnjUwHn/p6ccsvrE6auH+7JOa
2SW/FW4/CHd+dtB3vxgwrFZQC4PNEb0y4KaIklCBDi5aSioaRJ4u3mcxCnUaO2kSD9RLuGpukTd4
6boIL3FjUcxwUyAf1k7ja5RNTuuGWBVIFEYRIieJar/lZ9BDr5Nif0b6B6DjwPfiUMb6TEe9ID4q
HA3T7h5RTss5YoC1aDl8MW75WDEhYJBRR2a1maDM+FTO9mMOPafSYgGlJs5sBowYg7jC30afkjrZ
ShXZ7YfBDc/ZE91kw9ogPZVPKIA1risAdaMGWJ2KVkzRNdycxJ8z10Tg8ktplhGQ/NGWui0euIBQ
hI/tqrgEFjFUApFJ+jA6zOPYbrFK5ykWnRvkPq4pyjEgal0PFjZICPDH8O2M94AwNUmyp206pwqo
NUzsFm/KhQ82nvCPmQoRHd/U0ZykY5hyprPFRMjIvb6Vrcrp1xRlGqtNYuJ5l8yjxF5mNWRoVBlA
mrLx/vMeF7/Uwmza7MxHFwug3zXoaHhOfm3ehM2gCSO0n0C1ry2oQdiM7RdWJStveCUKIuhPFoG3
0Z9OyUXWt5q5GgERSfzUQAcMGb54tzCyoEpTwnCE8sMohV4m/QwbA1t50Gf6tdGIgV9ggCI6O9De
LTsJzEzIqFADoUdaMyF5CbuWQ+XPXq2GM27YPyscQWe5U/6MI4UP+bOj/3hY80D2BBkVmHaRm4uA
B2oFjvs12WVtpDAOSmQZSNQaaKzyE4ZhkcMyy3WohbK+SU+vgCVTW4DFHqlj4JZ2bhfhybvN0r0y
Olzs/rCNOsMZEN8muCQ5d/ru6YlY7bFIbfR2RAciRCdCcLEZVkD6T+B8PP2d7+gzkuQexQJGQfAj
XP1L0A87sd/VeiEucDBS5/F3xDOaAI8vFee4PQ5b3mMuwDZeLPi9dzWM8DfDEjKYwBqxoOGF5d/Q
bqny3l0GCBudsB0Sk/dMcbourxSj3gZEjbEJAmdHCGMP+Yfb5HF5+harkkswiWEZPplbIO7mw/CA
L/5ljuIOAQ28WgxWwhNGlkfMmksaECpchy8ceYbPFrMNdE8X+qGb7ZDgopWcpn1LGRUQU9gr5Nmm
WcGB6DN7h9B1Y1odnp47q/gISfYdQ8HN9Z2Ma4jS1J++csPwTtsMa79KKn7CKc6iFhaMkn1a6Dfv
PaxdCebrOTg6QKuBufuy70QyFDo54tscERtS6wP3iEy9DVsX7yWkUyNQBmXfze4zCuPYOiMhP6MW
jOjj8BTCwOQ2ay0kcRxPBFP2mNymyXuYoogt7L7/GSLZtO4Rena2uCN8d0ZdeKbU9MarnNWyoQul
rmbXu5jPKLPgrMruS5/H2GzUH59lxa1VTEZwfcyip6JzjW5Imi9YpS66HUN8P6BIJwqzpkGOBn13
mmFsg0QrtbtUMaPSwZyGJO3ZdZIzjF11OBuSdA+//mTy067ROyxiqP4lUDRy6V0bfnwaDhQ7rbh5
FLpJCtakaAU+qUeuQoWTDwgJbFScVA4XPOa4C81R1+VOwJZxz8KZVqz3ShIYmhXzLPwFsC3IuHqb
oSTGIE5jtYvXzOarvVaF1VnnOFDJO+6BftqXjnFM3hWv1ST7/WH6p5m6w4lm1jfJXwwHPEgnXJxm
qH1DSYNEog+TwQW9A7VhGTMePFqyii58+WTDnJaBsJxDWAzs4v5YzTVl2h6RX4lk1a/FmGJjwlMf
QTtECPodtchV7I0743h700wOFTsW+uHHYPY5l4kFysDnSzucLS7Y0cr3s613wJnlGB05YmYwmTEA
bMAQh23HAw4ZQFp17iT+AFwLhu3mgfth5bPa4XfYbPnN/d3oojuUPSrAG2wolbj4aPX+jtNFFrT+
ZHtr24r0h2z1T7wjV0y62LBf+su+Wh6RLRJJ3de6ZKabF6dv8WAx/oFVOffnsnMRSMGEhAf3l62u
PxhroEdghjD+aIDjCsMBgEaALoo+W/ZoshC6Q3gjPXePvzlWUQTcj696tWoPe0D/hfO3IJCKGdd4
f7IEQYcX+8PlQd1Fqkp0Sw+n1qqrUwhnvBxO+ewBdGniyivxCy5w/w8mBWcAehTx1rSeJULLSZKH
QHUEGXjgswyrwYGtagizwMLfian0ugvToOd1AHn4C8qkqlHaPc0aBPYOzvUlSVgCc7tRCDcKVw4C
wDF8YAQ+oEiVDIuvm0SCYt49MWe+rn+jvxgLX9As2pb7fsMQqD/K9L8xbHGQXOg52NjvMdEEKKGT
aYdS8ZBes+e4Gpm645Af4xg69kqyP8axMdFZFgy7eOh37RX6eTjIjt/WHI6DCxus7KUG6PLTZIaK
hYDvM/njtIUsgr2CGVQWVi7YoHOsyXBHrjIQrUU2EHdKhmuWRV5xzG0lHkuvEXTLhtyD19VluOm6
qH4/GiAXI4cYojq8re44B/a1mQrtWvjECx+7B2v/5mt/7fDobqzSotoEWyD0XTwDINhF2p/4vKuz
FwwftjzkJrR/NsPUPlxfYPixBBPJipAsqxbaHBLCTuBidoeJEzZ4Hs4BHCcNbbJl8XJ8Byot5EaK
Do/NLteHE0dnmXJWrBhHx45Jo8iohEm442m0MLS4VEdtF7c1eKxwMoTGhjMQN/sBMZ4hOGN4mXqz
3y+/npzkuOJi40iVjImAi0eYtiA9C2TvT+AXzZYcAwYzH6sfnly6XfJrhKdhhALgl6ZkkspnT1ic
DHxz50kb+ELCA+NbMDo90NtoZJnm2K4oNE+6ZmnYGvBz2JeNFXUGXgdUI+MxLDgtYUj+MSKrYvwO
l9BGG6GbHobyK0QOxOIR0WTNGuwdJwbXiPkx5zxM8O1jMmv8+AqT2x7sblRxoP1ARKmHDxSPnFiT
zDgcOOVCJpkmxjnW5T+WzmtJcXQJwk9EBN7cyktIQghhbwig8d6bp98vNRtz9uzsTHcD0q8yWZlZ
JPmoYJHcespYZY9d82GIWbemS4fOGqSe+RSTeLto2fnSrgNGv2uHBLoacDH/uiuqZ+q1nM3QsuAt
RLs+knbKgg40rLgGpZa0QixddzwzwMKbKm48M4O907txaF3WZRgvHi5aF0PWS0ZiBHhKOHRo1GIY
eXAa3kY9/Ue3aNpQDH/wE4UbHJhn88Lew9SbxwaorPxp9W0b9zVjSARhkIJeEAknEuAoXTTY20Bg
WrjQaU2swZnw4XzSEoS+gTrEl2XplXGKeK9oVN1d5xgcJ8ywzTR5mLabaZDCtLXf9GupYVNtN3Nf
Am/VY5fWxiEQ6vRIVsZtwrupW+geZqfBFasoVIX2ELVCQkUNE9mlOSYkfEyO95ZHV3BGyaQzruGe
X+eez2BXlcyZWjQWQK221kql4x+VJm9Em0IUIWF367IxdSjxq8gog+kSk65lw0TYvuTDMwaqzHUN
tGyLZr3KjqsHUMkNO/UKzTknL3xhlED35baQWdCspLdBI8CMYjxTNkO6xei9u3PJZASgvcNbEaz8
RVWyt+g2OPWGEdi9x8cw1yN560Am6PIEBji96t2fyS03twdyq02W6vVlhKl5TaaRyGQOk6O9MXEl
YWHi3kYm22shnWeAkuaACnErInA4mSZdpBt+/XxF5bLZyJvy7GNVOP1wW4n+p2x6g30C9+rFQqJt
/GPhMFYyMLM0X6y6V7vlnQh/N/NZNL/dDY4VETiU9hfBhP2Mdpg2wwVruiy2xvofLgu2YesadFCd
iQsWOZjKMSbUepTsiTFYdOpdGL3uGW4dYbMs5a9zctjHkm0Zo12j3xy5KwqMIHVt4IzeZm+Y/bfF
4QfzcMd9YjHavS6NG7Q6el/DZifuvst+3kzzuTJ8up+TJtAaDU0J8YdnzPdiQqnBJcvnGD06WWkI
LQBuJ8LnJbGQn0OheTN7a8ukFAeny/UxZRiA0AefYcwTq+3GQUDVkBAzuayBNO+QSHBkNgLMRoCT
ieTEYCnITgRwQEOmn1wk6B8nRqaMnqhMo6OfGExYGTAx7oNvimYKuRPq8knnwnNERIS5Yw+Ppg8s
qJ0zubP8o62IvwCctsPhcsknNutkTznur20ArGRMkWvbXGpTxqlRE7ZYx9F0nwUfKgo6rEQMv6P3
6DLQuqyFi7D3aJ1sVVmQP3RWOb7GDHINOwkVzvPWGkci85u9/aMT9OvOJcB1mI9qJ4YaXWOGtRwb
uBHXgYqYHlSkvzZZqx2Y2CpdeFhUM+k+jYdYq9Hb152mwzeNN0Z9fjNNckgZMqVhdcmGLWMe0aCU
8fJyh26meG/zBS+bHdWOc52VHDhwGlP6DPtDfee/f0DteLlDfPQhV+4T2u+SvfHiWS/oCRSxEDHS
/Ccuq/0KLttBW5YiIJv9FjaLHLUm7urw3weOwcXtBf0dRmGxC499Y3ZgDPiw0MU6n/iEd03Cf5Zz
hJrYiQratmx10mUYsg5VfT79sP5VdgrdssPHUNEYCr154tt6DVEh2nyepvG1wt0M0xZWTtaI78Xw
/PeJdx5QOs5bGMYQQk60vruoi8HisJG0/kgS6b3dGGv/eCupy/OKIl52KDH7PNUaEc+BlXHQIM2t
aOgAXmTtJ/MwMhX/B6WL/EdMRCA+v3v6G1mJ0hZ757bl7ZSWcB/BQ7KWQO2RNDAvwWEGcfRJgzgT
naJVbmSzc0mdSH/Y59dt82orPR/Xdpe2uA0Hj+ymqgF/TqPa4bS5/jaqi1BjcfMYuvoUvfwuJbnk
QRfmB6d031fsQJXOIJ3HX7oOCuZFwgUTpZcIgONbKyuBUxyG6/7Wnn8HsixA1pDxEwiUsFWabDxJ
oROIzg0B2YOAYvI3kIi01aMIvYVy2fU3Vgo/vLPrwB3DjoBxPMRbGELKDcSiKdI8lj60W5Tc9aTF
RqqmlYoiAMF+yjSZ+jtZ7lC4mVBYArOnexBiQ2jcKPVVgG+cY5+3Dx+IvQoQSg6cJBjjzhzTgHga
aLMDJAcMg8IXlPyL/xwc01coMmsFKqePYaS/SY6swhYlrcFAurlytt6a4lwcGuUusVshEd7hmzG8
Qf9RZjL9tXd/yIv8a6zvqjKB73T27Yaz5Z/5b0MOOfRg//L/Gd8Mp8Un2bFEg/QyyefxTONdOg2f
V+z4SQjIdvDqQFcYyjzN8dokA2MnZScFBhTcWKKffaJY0yZ5yDrmcCgJ78N9uKtnm6IUye1gKMRO
UGNgv2wZhE95Sm+DupHcHS5tMycsJXuy+Afy+XABwM5OnSfq03EABZFVBsYCrjtxtepgN8MQ4+T2
bHtYt4ZEmT7+yQJI6CZhU4Gppdj4KuuRLlFSUIKHuXOyQacltt3OOSE/IEa6bEk0S20WapwwmxAV
Yt2FkgdVAxcFPMyIq7qNkIeMOYZggNYZ26jzLUX5GqDTQFUB8u8ufco+v2Jqf8RV+MfNENd4gEEd
kIgWYY4OfjEg/8ZZury0Hx6ulClV/d/FK/YA/YDDPa2K3yNiV7Vi8gfY9hPa8aQV/imumAs55uYl
XHpyhLfQv1UDp+kyZXv3yRgPDdo/ShcUIwEPFw+AOs41FwMeE3Q45vkGiSlCZsU7guSzXJzaBSo0
dimzNxyAL6WU/cDKtN2YKYJtjgEx1Srzq0oJ55ndr/u36pcJNpTU2AfcANjl6QOv0oyDMSuQQtlu
e2JjscAs4C4kCROxYZhc7ATjy07ohoaAypRMyqaqgF0iDl0Ob1oqLKoWKHhSUL0hrOePLgMRJlg/
HPSmHZ0D4ry2e9hjF7IrJ1c5nXkyifYf8R3whH6D+DxpwWvVik+wjh34YJvCd3UAHMGcrkcRH8Bv
JkN8LNIPLCrnC+j+hozOvC0WfUd6MbpCLEyICw5RBZ4OxCxMnSeTKmO2RIs6mYwyJNESViYo3LN/
KnBRzFjoso1a8Rk5Ce+k0EH/Am03oywmgYsO9DFgfRg+fDKoiLwcUSulIUrTH2q4ZpfPMM8vgRol
VryGAPCmzcRQy8/HMYJD2w65YDjvc/jFpQuI0SZtHSeFDojGGS9nJ2mYn1SFNjM+ntWL4bIbbcky
20rAqQrR5xKolvTAB5iDhEZOPAUFBUI+Jiw64w8s2hl52U5YnHfkPmH1A9FwqZO1n0ALY1OfsUC0
xtvSViqqaQK3YIe8w7Pj2dWZxWOhzOPQDAKTPISRGvtvDJDBL3qJQNLicbhYkGpP7CkGOHA7PjfW
mV/Z6CcyF9dpMtGMQ+xqFhU7ExhkXyhY0JMcgCxLKZ2ECixkdK/ezoWdPEJjIw3q5Mehz5exTyCu
UVcRHzqsjiWnCaQsW/0e4g9E0ZyHaMR2HfI9JLUav97BKHrap/CLJOwFR5p00/HV1eR3hNGvHYZy
vAv1XFF4jSJOJJK2PMGVRM6NrgMwFM+8U7OgGulLP4y/FyFG9atHU/6wqJBhZLMBFZIfpHspLaDo
dtttalU4cuAY6lfJ0txdhmJeIMo9wUXnvI7jkD4dsA4kvsi65kTliXqFi9iEHlRr05kT0IF3yL6k
BTUV9DpJWrWWfuo7MIfPgI4RjOyXR9EMHVF5Ekb3G9Vdml/8DmTLN3AfPaSWmvLEsBFbrWAhJ9Qx
JDSWLgeF+olaOuaqELswklHHxX4tjCUsooSa0+7IwqQIORw3Ujg6zS4sezj/0I2pwT3uQfSz+PLu
xfVUcUO9Ae0Dtyk6Zux5vAN4j5KFjKJu21utVgggwNw9FGKetdIPOIy0UviGeu+LN+ElRMVCHChC
ieQM2ZAOqXXQLUDlRvUoGt2EBb1UD2kBp5poZIHjH/jVHrS/5i7jKPDXEIZxHoBczO9Q7JE3TNVZ
IC9iT3f/dDckkyyxdxcuaDinXEgfRPG1C3OZaS0jrCMLsJAd80J+JDu29tQ+cxx27hk9NhZjYmOq
D0OZyRvRk12J6QQgBIqjVkMmzMifzmW5uFoJG7v0cxdhuM3oCsgNqR4WJY68wMEl21umHVLXJFfv
tOGpe/i4qkpD6tjlrXMZrMHTXsdfLpYGFC2uOh/tYQ3wVez+/RUon1F4MC/gXGJKgJ4WTiPrWCFJ
r/s3omPWKZvsVeWJIVRlCc+CcoXQm0xFBM1NtJTjRWq49lhdEp4YlB93YKGuxPRdi1vJdw/ERndW
3YLzl8Mj3T8GJVzUqJN9oOfOtUiMgIAxEsKHUc3ifiJk0MJTkqFW5i04bymHVkcbNloCqotwILQh
scJiLaGRsKye+ro2JpikQG0chmMUvdua+3BJWE7scfTmc0r+q3kMOtSWezRQDi7+ooEq0CsSQZum
GuTDpk2LeLWOxfJX5tdS9Itz7Yp9Sezr5tQMxi48gSwu8yrDQwfOOVUuC/FAGrV8TGIAdEuUXYhw
YV+OyvZcdloZDy164m3357HTBC6uFmHJs/Hst9xCF3Mchy6VLReOnD/ZgsMWw/HRLzo8gFjkWh/a
iD6g9Mc+xBRxPzsGd9IMBoo/cCF9FevLye7iQEFFgKHHTcsLfkYoRs9kfDw1wkUyDWlxwZ1uRm/Q
4sHC5sFG68HqhDr+16CPVjsSUCCVinQB/SndMz91/Ap4kMTf/ThWNMmIFK44Vwsyg5/RmcZ5AIEz
KNSVOKmaqYJZbM06twfwkO8uq9a5qWQkg9QljFFqFpoIJ4NTBQ6TjxtjUqIdGCEPA6UpDizJ2Obk
IlWKz/6MtmS16gXxmKeDB2WIi0lsKzclqZEBdSNEJ+Hqcem87WZAR85DC9GU7oAE0eBp5F3yp/yh
Mpl6CrEuPl3QyEWFvYqfbhXGvqay2gTJjSAPcxh540NKnp+5S5mBhtXRT2b4bwu6D74sAEljSFMU
Vi/qxy92i18G3yxtfFFQtiKeEjBbLsLLYbaisMi4L6JzTGmLgANcINbdgIZ6bMewpfk0nYhUiN4G
8JOrgiUaR+LpuAnsfqC4JTNvnJcofZju4H7YABc7RV9G96sL441L99P/No1f/zS5dK+dRzR2uUKA
elatjR9GyQBqlHYIz/QetFfkiTzVejwqnhxu5+qduFWMpu8odMbK8lxRfFutmg32jVUhV1/bRqWh
YJVirPpCaAxcaqjj7Ks1Dm0AbVPLLl9cDpnOwjxndLKAsx1vR9LvMP0+tW/QmVQpAybB0xB3CMos
o5Il0+5LuvMwsYWJp6+4CJz0yarKdJzuvYmBYtjos4mKt0ahvM+Ah8wFFtYXv7hqEbrL7l27uzeh
9owjeTswg+7SxIJkI0dBqQV7GL46ULYC/WBtNUjKOViugfAZbJeUEqGCQ0YjLVuNhDeZf9FHKQlF
gwbf0FUCtbAUtgSsyXVmcCNfv82iW2SWpkcIvgLTLUvFCGwy/qCJ2wypDUWO9WMo8EKTfreR3PPN
T2T3H4rWGysUyRdZU6So6d+RhMy+6PYebAlFPwLq0cuiHigQ9CCY4IkygvvccSYWKZ1HVz+0PilO
JGKiwlE1IRo9xS+N1J3zX0ay3ITLX6LEmUTYLjsY0rATXI59+JaQa0u+qgKEUZr/lG30pkEdzSnD
ORKXdgirPJhSQHNgiPVUVyJ/k1elqHygD6yR/7Hm7LA6HUd1+49MmFum79mWBYCkG/Fw7liGSJH/
FoEcdhWjnQ9tLEm8/bBGJAfVPMwSHWnp+CyjERkCU1qWiUMiode12sxccSsZTUZELYzksjOeB6Rh
HAuYSkgIeWYuUfLmSNmkLs9RKdrvYTEigLTsh8HYx6B7+qcE1bIXs8VCxOVDwzvmOCxXYoGkMZz1
Z7ae9UVSJyCWQdFidtIrf/D4Kl4MG6CITAn6YxDGmIaJMRPVMItnK666JW0XKnuxXcDibHghWFP5
hwnLlRHfELOJJQSeT7f4t2ixSFt1RUZtx0rT3mfILklDRe454g1pCsX+Jap2ogFEl0e7CTK8sRDS
85HhxFNU1wgzKg4Jx7chyZ3W52py6TgpX3sE+OAe8bCUtd/Fphdfu3dnKaoR44Tgafy4a/zObEkU
ye9YIX8eHCLbMy3wt0EbzUlQpByn0gng5xRd7CLazwDHcU/XdzLg1BRBM27+Z2q86xw4gZWMG3zK
VSwENpweevdNjr0oBlK6dkYIRc/Dg4lKLapD4ZBalUFT9GApACDw9YaDJ159D2pY3HQDRkrfXjXE
RLsclkN8JePSbAfmpR6WWUGbSpDTm1fdByY9Kjw4pEdC3Bxoieif1bmgVzfjUGk6T7WEEz6IM23A
4ukkeVrjZKtGfpo4t/LTWG9bNaUL9oe1KCFQZ3OtGkX2UuCHN7jmOAOgztV1lCC45NSxG5eVj45h
jTo9y9hoyuSCHdjI4fJn/uaoylS1cUqcDgBUw3ZlvK1yPNtO6Cgp/+Sa/cm7ZgoiUpkeYWIY4mOJ
uzFArzkdH/T5X0XTStOsRsWzs1K9EAMbvkGHgx/76ClGszyDPE2LqD6TMmuZcTimLrDT+gjaBNiC
307qLjSyYTadr/KG/dm7O1cm69rEyBwbcTbSpwD3jj1smhfRLG8gGAEfDKMEW/sCF7vksnqCF5n2
gIPY3nhYh3d7NO0eZ+UAP3106BWjGP8r7Xm88XBkDhJdhdsgIx0a1zBcLpGTSn+Hz2be6Ug4SGak
PR26S54CPomfJFCkuUrsYy39jCKMbEiswRA2twhiatQ042kaB2qsIhC3CF5lgGYRvDbtT3S0qnNQ
1bexocIRxwpU6+2L8VWmBJv1jr0LlQlACKnJflsGNakefpWRIE9gS6821F2gOqEv0a2NXIOq44Ec
AkcPIQHomig05ff1aDcUO4EdaTwkIVINqv3bD68JrorlpIXEhMab7Tclo9jRFmK4J2BoTbDoIsyc
Q86z6LMBkcwHYgcy8LagpULmHmq6KE9GcqdWBiMhvuPnufjHuFPMUP+GnRL4B8AVCd07tMs92Kxf
CMEll11enefo6eDXcLSv1hu6vVjFbwedwZ3HAbapuG2Fvra/Qiw2y3+sPobjercarE8hROrqsenS
fXNWfm4j52BI3nvNviGUSg8zupL9guvTFylQU9cmYKJ1Myt9LDPZ3xZzi1BEQGymyBGzURBIwr5M
nDFw05GMskYLamJbwT4bbvkD4nXDbeETcc10cWCdMVCCCOmeO4xD1yBMbIQwj33GhuYitONiWIQz
+AXDxwPigzoAz4kV1tPgF1jf0Zu+/afPhZwCcknDeQP6by6o+ZrSH8eQWSnbsRmn3lO1/mCjGg9F
hdIfmv+NB0kqPNR43XKgAd2UOZqkVBfoA8F7dvMrKkJvGdgvM6F3XAYcPm7Nc924zw5/l6w1AotS
8msO5nezMbyytepK/Gjxs56AAd+gqIFdvXvkuSLnNvhiwodTG2osNaVKyDPHxhIU26RSV32mHkad
lOItjMKiWQNOV/NK+csdu4dqrYZLopo0vFwnVg5FIkkyh9UoqYiJIePqPOv0C3Yd4F1a204FpZsp
8BvPBYRjPA5dnl5+vbwmkpUCIWZvPh+8VB7yNOh4wXEx7kRW3llSQ+YMyyiB8AazLtB+3+ra4H8q
nyTL34QP54Vesoo5GmANi0Q4we0Xi5Gbwc3fsSK5hMkFXrBcK9yimAoD8fsGPtJUQRhUHGPQ3orD
/mSoBcsjy5dLoZD2uw3uAOUv39ZXbp84LmLRyQcQAANDD/PO+6BebJcnZ09tTDUuIAX6JeQ93tWb
TmjzItAzQQ2+3Ja6i38FpJryjWpiP6hSWA7q3UJPsVGrpV58hAf12C2soohTxK+El+SWyM1Kl+yH
xyKIUZ0LpaEEFvrwRF6QZ96OIujd8UEt7uqs9Ep50SWLCmX7JoUfByGSRYW6HNInOlNOnvtF/z6/
jGV6J6xNaakaFBa7pMRgfAvFZ+01effHtAifO2ae3FxVHFys37NrvPbmjFh/1g2TIMpNxmcUXpwh
O6sNn+7bfUfY6bRxvZrczWeK3QyieCkb31DaL3RjdbPlzO8TTY0PWGMxMe4g+mWV+w9XwsLs0gat
IvN3kAeFNRSuqIgVnDgxLcr7Ifp++NoHDA2BH1yasJpNHyaI/jbQGFGrxy6DIeor++xj2W7hD+mc
+a+vhXuLvWtP2wf7mjwwvH0zyIPzT7CcvQD7P2azB9dlS0gt8cNLbmtCp1F0yrR0igvwKJK1+QyR
42ACc/eBHGhwNubLr4UnkHcON29yMxSaU4ZQQEPyc6eelCFa8F6FgiPyf4U3/YLq8AoUKmlXeNbg
PnsgIkc6k0N4xQ5J7JxTWHUri+3sbf5oR+4sKrvazf6A5X/2hXZCTWPNeEJN8PFjBsTg0bGfqxeN
B7UzzUidKrrQk3vgG14XO0HeOXi+9V4yJa2bl2TNUebtv/z3bOuVLC45x0jW5hoz7b0if1oBcHTA
b25mAGNVVEBRTlrWG0+OavzMK6FBG6ePlncjaYOkmp+FwLYvrRTSAGShHPkaLX8FD/16X+4cGN/6
kLfooJ48zxUfIPTgrjsyEaHSa0KgHGPHX16zeMXC8KBNJ9tu1/kBeHHSErz+dSB5H0CRiOr7SJuv
gz7JrrBTmmNqIZAm2DawJRONWN/ecwjBFVjEh3ALO4X9q9CEXzvVZnTR9GusHGSarkZQljGFDkJk
W2GEkliFGAsEaL80l9Ygrk4vpa1wpTLXERKcxkEMJ8x/zcslbOEX9hkP2nraJJillwYsFk/sOybn
xoslfqaCRLLJK7zPHowEG9SMt6dZ6BE9FNI1LFSxXHIegBE4hdRQ4h1Aqh5YwJ1jskaRAUaNovzm
FAg9oKICQ4sMRQA7dbsbFPQlzM3CN6vDg33cQKSLXxnd5PNrQP64wf/KQdFz/Jwd4zpG70XzPiBW
EAhwIKKcBKtC+5u1mCxuMVHmswtc1dYhdUYSuk/dXO3PfBMShHcPBoSyyRZH/w7x9WPlxmu2zABE
R8xKTN0oVZWsgQTW9gftqtIjfRgc1n/hiouZd7GYcOeHCG9BFjvewJKpzwFL2XtAuDhH+6jJpgNn
PqHNQ6CKZxjtL/4AH0ygxouhS2TfjNcelpzWJ3xkl4T5KN0omwata78yBG78lKBzlebsfGKmDJOv
QWmzFYRgUhjVYpR5DVvVRYE3CziJgJt5DiylIQbS8F6gPTnXPgMkZ99lOCfuXtUCkMAeQ5k1kvsJ
xl8Na1eFn7FDvsWexObUqR68dcQyXnhJ6zaammt6Sq7pmV+FvB1oOA1H+usSACGVA1p08qeSgYwr
cnG6ribVuyAZene9EzXfsHBkwkieF1oqXwTR1U692vDcffdRGB9x39/gIto7drHYq+dNC+50wPUd
PCcnd8Q+VcnOd8kx3SU1LB339PiK/sGN9ZpZydnHtdEhO2RTl2S1unJwp25jtEZCNPiyaA833nSf
HpKHr/n350Xlwt+RUzglDpH8nBb5+RQ37gbCs7b/4kyP3Zku1OTcRXxOpXIAer/w7h60VNv2rffs
Az7N1axQ+jT5Y0AFv+EUB9imilEsSXyDwoFi6JI0MaPSOyljKnkB0sKTJp+QP+PvrGwe7lZz9bUr
jDOz92yXPI8CW7p1wuiX01yiUWYHhO7exvIx1DjTn7nrDEUnsziEc80DtV2hxhGrMD0Xq4FpK6PY
Y78RY9XLE930p3+n4W7opskO32ssl41FWkNvtRPZJin6i4bc114Xsx4W/6rWHjQ1ubQr8TRD+Iw0
yH6w+YKA1hw3AKDgEyNdkzGg2AtY6lKtecyyNz0a5R4DmyXKb/xQEJfzyrKBe5XwvTtGU9qMHcUV
u/jYQcIx4JBc7QOA0N18UCk/aRSBPWtCP8MXnl66hmWGX9MJeJVHZulgv2Vv68Y6vYGjq2+edrnt
ZgVSK+kejC8l58iLBgaIVSNm/axpwCALl/yjW0vneyaikAfouCjtw61dZOy0Bx3+UrdsKDy+q8l8
oTI7adDD3sKXNT+zoBdo88oIbZjMqaBcFgzBDNVUm+YJxC/tVEbYoxYgFj6dZliKC+a8Rpeqha4M
tiHWJNU//hzN7sN+OsI0xGHGcpV4A4CjEHyCWmACnyf7aO8mSXK38Pu+1AzWqPPWQBYTqlyUrRFN
MMJH24XgRLNV94F8afTYxJjFOHh3NAEDYa93Xth5x30tFmTKePepY+kt8KODgV6IxkIfWM3EOkZ4
NjsX+Ke3pnyG50J1sQC8fYAE6jAl6i9p0foB63TocEAmWQ3GAgC8kCQFR7DBEB4GpGhQVx+4+WsM
K0cbNrGYkm/KIEyVwy+de5PRc3DtE179MiY2pZRz2ASpvfN1iz36dHBb0CKObrEP5N1eVMzFHpPV
JifqMoRhXmCdbxFU8q/+17I3cyTDdX+oCgaWxmJJCE5lA3O1FjfU1FfY11a5k5yAbZFpLgsx1zkB
IX5byYIYRT+oJumcXVnKMnwFLAmFSTWjCcPDy+5eYJdhylVtczk39FG0StqxWB6BfZeCDf786Lqh
L78XgAaERF72e6V/LdfZx/QsuEeUAhU+Hm8SyvRpSPvisidm3+d5gmex5c3wSe/qbnhC99E1qg2/
/YNz5+DiekvAeedRXMP6vYkV69bksZTWG8lBxk6/QdX54IDn1FbsqN8m0hSUGsh4D6i993cOOGWp
POcRhFZHpVz89bR+wSeo9l7B3Sp1wfroEGlhoRCJk8aKTWpKTTbgmiLKRWXNtlwg8XAbPh2E7psY
ohnuhg2YFr+8Yqy5NWrZItt9WXh2wplwm9xpRnGJ2+c1PsYKyduudwGISJNRZ8LgC1RORaLYwNC+
wc4Oosw66AAthGElHVKn5I4x6C4FsMN73b982jw6hOvZ4Ak+u3b2cKODoLZkS5gH1jkrOoeYe5N3
vCHD/Ctktxq7DHH/49SbXwduANOB2GbUH1ydohWbsJb7M6ZFsclehe0fmEU2NTZtttyh1aBGj5Fx
lA0xjkKA0pgfUOi/giedCfXM4hO447AWAC2dDPiC4XCLTrNpbLN1IhEHOrQP0uJp7wMuQoDFXdyu
Wpf8H/ZWDW22uN55eN0E/v+CABGy0L1G+R5sbDae9PvP5MObs6GdugaJyHn8gWXb/tLn0MoQqWC/
vCVMngt26RpFyBeSO87hzmdTl9kmFZMULRwNwqi5eAygAGY3umImQgbsJjGcz9ypXcrLiBXVCj4z
uJFgvtiC05l8aawMfA5AZbYZ20dRFPJAbxHvxbMKakTCBM9OiOv+aaaenJGS+hFsNpjW1h2zW8Ov
vMqchwXHdncKRYKw3KVA93iamFnXwZyZYPN5EUKjpmAQ7x25gs6FKICErmChoNr2Dn0Edg4OEahz
vHfJ3DfhcpWusHIZ9t25Y3eaq2d49h9N4EAoJldfnOifieWEwuXwRvU0dd4Jl58rthi+rRAsfGcJ
CF8QOCF28QvSGUb5IwDmlglXE9SFgWfMzR1WImziy05ipI5TckYaKk5yGz1HqLEGFC1jgxOexrD/
VPOUmngh8VcUPMtl0oKuUhi88FS8mVuqbsWdn1tn7zXO+Yu7c7FrQBc8XbzaZ8U9yfeu9aftndda
ooEFzqhu0IzC0NYdqmn5751YSpFh/2wt8yisvtYDHVwF01E7juU9yt0STsIRY6WnDBdoIxGfCOxC
59rwhDK2gLZBwH7wZy9pbVlxGwwS8YCqL6l8KFCAIFTtqfr7Z50FXN8ycNI/sVFO//7JpH1Hd0kD
zyjEuVnqEDWimnbr7hR+ahEvJogpcQ19T9E+/f0smpSgeLRYvQD/C15DxOiksKEUf85QftGPY/bL
vPqJBzdSmAVyAA3QDX+5oD9F1W+6jmFRl6sb0iQKFgURpImBMi0Ywhj9SAYHDN9AA8jVzCb5z7yl
YO0qncHovvrRXzDDf5vt3wKWRpG+9Q6W3nkQkLQhk97FqnxoawV6P6yDX2DJFq/JMM7ybJPBwtOs
TnCSivLR+w1/fchSE4fh1JOhFKUuo0tDHsI0fDkj2smYHDudURRR7G8AGDade0RApMAHQoDutmBU
CiLNvMzikkBOQCOCMRYuB1i/97yyETCH8ph384ojMCypnJZpBsBClQGANn1j4wMU47zmEjwQV07o
apAr2YhlOVAlaZjgiay0eQYyVcgLru3SnDeA27iDt9GL0daEdyewEoyX3kO4a9bhGuZIOdQcPgEG
WGu6ClWZp2Gaql/idcESoQ32qU79M4u41sZzDYGk4zSXmvsd02jtHeM72IV8omdNt9B72lGrc9hY
jc43qHO9OdL2NCqxpNJhebnzXsmq/oGsazJiCD6dbGMdL5ruL96G6konVwzqWV1EQc2h5DtAhGY/
nLruNJFYvfiXLd2qykd2OLCuYtGgdd7G+1mjs43r3UZnHV9CxAaoyXR8q64OcLVbDPQGLuF7VYAS
NcCFk5kj7ZtcyLczyZJe1iZj7UFpVKmY71WzewtvaGKsAdQVdraQ0X490RuLgXC0j3Ni3HoLxRDs
aFiNt5/vyi3uadm+bn7Fo1KyLixbmBQHZ+i0Gos+kSs50PE4QVzzCR+QpQ1jCLs/68cyOlaX1AMa
mj+NDTslrK1p/1O1pVUWVl0DTmKZueKA6arGqTDK8LtDM0Y9RzHCpF8kQba/dG69xvytBakO7WfR
QgAgbhpkiZRkac56lAXmhdJwBc3IFAdAx5n1K+65f3UzmBRCa5DaGdd8Nx13qsS8DqGDQ9WfA646
0kdje5DODxSXN+IbCwiCOh2T3d8UwILL7oL1BeemWe1C7Sp4R5mVY+8Cd/WN4+6vxIh0zmzJQyUD
ezvHlJqTH7Yg7muhQmLj34ObxTYfqFxvVtFL7FImFTFWKGKt88K6E2aKJHlYz4La6HtuLEhYz9RA
7LcsFGzNt7QuDwKdfRlSXzJSw/wRiHM7KaSY3X+8X8ncLNTObhtgBmxnECja4JY8smnwjDVs26bf
1RSA5m2fkgddL48XsAIzV7jCiNuJsuYtPqQg/D8TXvDXwicDbUmYpCJ4MP/k+aV78xltldk0oI2u
YzdMzuZt2LTq4XFntf5vo9TOCzao6ZnEKHKJDaB4q4zVZDz54nLBOI5aklTdDfHTxaSBfFnn98sO
Vhh4EA8hoVsX3D2iC10MZWyjz5K2UHjBQkWF0vqHwrZmL981WJytGWuPY/AiiM3MgbISc5/hMmUm
q6msJivgncCHblIcr11R0XFF8YAeAEjWdgVpjcMcR+MxQnwXTExECv1tId31+I2GyfwoNvPiALml
M2VSLYrJ0k22lEtFxjtSL+iisJaIulO3d52ROs9heRQ+Vipdvw71LilyzBx7urbKC7oXrM2AQGhZ
yf/QiOEHGnJvNUgpFPNTDLiRk6CutRP2LWDmjttgihfsj4pKBpXpB90ZHBKyD/MHIGWyKVESboty
NkxV/BCult1nK1aXKgZBhPaVmQEVypWlK26zI+snjcy/MrB58L1spmNuER1hUOtG5qNxWDMYzfDw
HfnUzMooThFpmDe3r1yOvSycHoYbT2agvF9/7fKefLpPD44emYYRsQdIIEu/SvtKo8UOWeZ7lRiD
NqV/FlzBUbp4lXTNIFLYNaH9TbpjYK4qhptRTOjQPtwdbi7DkwYlA0I3++2DSsfIkQ8I+9cOn2TB
cbR4WTkIZgpnKPGDuOGK6dMzsReibCWMuFycVqR5GhYxyEFsxKGNScLUgy0YxLcktHuBpIawupa+
S+VvDPXGHkAkjnRDmOi3bJq5LX72Dfj9X1DvEzB1jLF9B4cOhj/LhFJw1ZvGDEQZex6CGwELUiTu
QPg1mNxYajkx03YxBe1nhTSrZB0GqDgYITZOzOie4yrwiOgmYodR5HAxWxxHt0rt9osfdEz0ywg7
+7ioOCxuftmb9JqgOjKA938YBW9mTyqtm13rUlQO6wgkWriJobx3tFSosPy5jzWeRLI9HRrDusF4
stzi6xsTWvwn0Z065WptBjL6YIncK4BfeV7TFgNAsNJ0B/sIL/wqbsJnB3IRpVC72qOco57bYLKx
RdI9EfSjubte9XNg8nDaeVfrBd/BKXY+QanGBIHXKfcqEfVnWkmLfzzszj6c8lUBpjysJWjYT8xb
4g/53ahMpBT+Up5y9c+j09c6fxx6ao9TgbffxphimgJq/LswPFhjDtRNrhYj4G+J08YB/XRfX8S1
xTfva6MWvIAnQtEBtGScgMnOKSijxt0ZjTcmU1Zr1z0MqSpeiwt+K5zYIt1QdCjSPzOOu3nTilXP
puFpWPXBP5vg1Zc2GEXTN4CsDc6hj3PY+4TxYN3fLqvjcqJH44g1XoUjD8yFgHl4GtbSVkwYwCF2
uUYfx09K1gFLf069uwsSiYMj5eoaSltmOAztSwEUN4NIVn0bqDJaDZ2QTgNPw18biPdjUW06RAcn
A4tmFhnhDWvLUdiFFK9bB/MLRup427/k57qD8awWNqbuzzWIyTeQgAhRawO4SRI1m9IM/SXqFY6w
BphSpyNKmCD28bUKneANK4OfQfRK2W/eQQI2sszVt33seejFRxE5GNy6AykB1i4klaiZMOz3U8CT
I3ShZlYlLSQL7t/dqfee3F7uXWWCpRRctnaB9CLt5DfS6IyXhhNwK+I/hmUy16Bagy5QZaEgl2Qd
TbPyX2HGSL3N/aq0rMvF3kCoh6/rJpupyUW/7cxauu5DL6iZRb5dy4+4pX/FcWVtsDRCHsYtu8aa
M2IZ/y0iXpWupeI+Vkyluk0WS1+dGsQnOQ/zBWUMKo/AQ5se0iggKjpEjtcaZysNs15od97WOWOk
Fn6t+mKb0dvgrTZgLNc0sWxkbryii62C/MKFwdfObwWFq/kFnzukFfMqcfkxuTUxz2kEbLI/mJv4
frN4VosVk9+UguoCXyF2Lxy6RXxBmk6tX8PvC8uRIl5Pr24fAGPNrsIvxSdvQZBbxX6kRzzp8a6n
Y4CNKo9eKjqAkAGE1kNX5jI7vC/wz2ojOaV7lksRXpH+b1aK3ix038tmClcTmHCscrBbdHH2a/KA
dVC7gsxhWL7Gz4MGYQ9gZdYh/rTZuWWYr6jcpoFHm/eAGkhzY/467UG324zRaTM//mrldRt2w7gF
9um9Znd28q3Nq4M24AamV+ZylOwvhMYmlcrbv27tR1ycGvhPxS1ScePGFX1b75BNFicb368IPxcH
OxRICbcg2PPBDktYE9ap25w/qEigTkA39XbBJmhVrfsPjWFlDFJcMUo8vdjWbCakzoe5827GFY3C
22fj/KSKtRU2lgiwZjhiLG/gchV7Kl8WsgCxnS0433YRAJktFkCTr7X5mqwXL6xLjcryMumV22wl
F6hw7HAlxbe4fFh/DdvUbHr7cWlWWfGDrx3Bn1esv17ctbjC8kLvQhNk1LCUovvWqLU+ugC07WLK
i/Lo+LB3aWO1T54sg83I1qTsq1/eGrf4fnS+Ye1nFsM3dxtcaTYGdEnJLgxEjCLDDeyKf1YzeGTM
gfj2GaTw/2g6ry3FtWWJfhFjgPCv8gYjfMELAyusEMLz9XsGfc6tu7v7lKGQtFauzMiIyNWx/25R
Juz76kxsq25jfFqL6HQbI5l283jv31uFbq1HTQqlkloKELpg1kFpzGMkxgQZPtHKmVpNUOgcuRN8
5Sfo9ZfvoKH/d+L8cw+0YUlgsTbAIPpvCQdReSTdVIYBg2tfxg1YAF+mPcEn937kCEh/yjUoxFUq
qtcGbaTsUjMo22D8NqGDcESL3p29nF18NbvSROr4Bx0CaISdy0GZYJLIUwQ/pUwAcbsv4AfxjsZO
46+C1yAW5ew/C88g4BPMRUmMqbDsZg+ZPS5+4L2SO9mH9bLMrJKKla1FoQiWrjsj6Kneooaa3ZwG
KhgZSJtUGh7wr0nIrgAwQPeEfqnhyGnrQNOoYH5GP5YhNfeB4YgYerMxqVYo3HJqzDy43BBZve1j
v+miXiSLWohWenYq0EcZuIVrPiUdYRy50xPsDcHT11vRmZ82oty7j64CbwCr0KSEoqMEXpfXh2pQ
9Y+9W5sZKH42wIeXcp4e6lZ1tiS/SygN/0puBeCVOPLpooLFX6KFP8ogRLFvK25DAFAGfA250D75
qfOdldh6I34XRQ+QpOdxbuLT1gMXA/vEM8x/DQQysquZy2e0Gmghp8jMnS+OftHVZXxnYZv2y2PA
LyjNhg0GZRY4mPpzFpkn37NdDq6apXaxVa2ZNRkz8mRfKNXRHsOEKni3YL/e+bBKQQSn/CZCF22B
nZ+Qy9I839vXaS1ib5Zhn7XTGQGKIfajU2+OiUAXA4PBCNyN/jfKPnHYTuGlu2dMPBTVF3aI9M+W
o+/Rznrbov9tnxx+rBjl7WLUoMLih9rn7meCxVw3BzqZPGoeTnHGJEWMzJQG9xDeMI9quEUT+743
9HPm3l66B37HISyNjDrp/iZNw8ea7mdm7jAjpBFdtPO4OccNFUalcYYAU9k0atbljSMkvTyI6pOD
gYum+Xg5n9Fl1py8vCbgHx+IKLSFoCf2Sn454nukhaz6uFVwyuF3dddwLOjsjG+zrm3koGE6YMR5
W0x3iuxelXz+7AwfbRJ6Mm3sFvxLKBtuaqjeFepSOXoDmVLyUZWXfGoX5Bu4V92tR+8G+/nSE7xQ
ndysOZzKG1O2CDrb+/BDRCnSsqxYXA2tz/lW+6oGhNKHzrWthTsclkUoqLCr/iJsbcbuH+I1vuNK
p/rfYEVGCwS7A+yme83Bu/rRfxGPYIqx/xWXMAVlkric7G/mEiIUPVSnPSvZDN0eHovOPkqis/++
04Fm9OXZuYRfDhT/3oV+81CIfMb80Eul+dfOhtmcFxSyRuOIumPTv4Oob2I6b3uryFYH9WN4IcKa
woRRhh65GD4EAtlQTaopSd5JEwn1QgzU3sLE5RKwIEMSer9ochBCcL62RmlvF3KC8pzcXfs8oSlC
3WN5DpVAuUN2alED1dgT4JewdzuwqJ3FB98UumgNsG46b/aVLkDDHDWDnTmqfnB7whQd5iBuBRB6
nmiQiX4jGhrCLsfjd7fhAINjGMWpdE5/hL5w4UDP81orUb7xRAFHoQxCQCLfW057JYjbB0ffAJO3
Wqf3mjyWQLn9flx3Nm8U4AR8hne8fToEvJWqdeOS4PVjA8IQiA0+vm1lhCB2Hnmwl0YkfvTPPnfv
TfLVSKhk6D5uqOpXk5bXQTGYDIDs1Tio4Bdkrx6rPWITCeNklkipdahwdMN79Bc/SeivCaHmo3pB
N1YXMZ4AksuLoTJJR344ok1IEwbHCOjDYlSfrXzOKaJ64sp5AT2TSfc0U2msEt4R6hms1tpCPGF4
Nf0z0AFVol9rZXKY5XF/J2xGZoprJUAtOcTG9sAahgoD/0ZDoRi3R5OsX9k+EYb0dyR8c/gDKDjd
wqpk0G0+9lMk0q9c1khtqCLk2My77ARyfSfSwupPA/sMbPRAolvuzjlpnm5GLcFHe2ZY6Zr9xb4H
fX5tXZS23QuDrVJMaYAnZvjDt8/ocUGv2s/WPGwsngE0gdm3gMnVtejXQtw1mw+OYMMqrPjUGPUp
/6f5T0g+Tdr+DrxO9fTe/WJ3RQLOYi71eEoiOVIWiJ8Ah5plQDczHFFR/9BFht0JYy+Ajot5+ZnV
I43eqkxh/lqbpF2cftlLnO4onhAePRXyVCu0+UP687L/ePU1dLFLMwCPfChffwDfLqGM06pLQotw
D4PvYL31B0pcZUKxWIR4guKK9/JP3mDAEjl2Wa3ypYmYHxzsafKhNYUE5Ir3IxKgNq+I+CUGhwp4
lhT7p/wEpIA4BCDPXOIfTx7TnNns1QezbiNSgmvE48EGjGzqJxk4wSf7+9rtEkIdRtwBrnRnwvvH
VRILm4NA/UYUnz2pRuzxP6pmG+vY3w1PwotF2sINRQKEaGyqgsToroTaUHiuKD33wBLztfEyIVdY
GVcS7Ed11aSbcj8u9QkzDB4CJMW1xkXx2JIchwDaW/cGBfvLe8I0k6HVL7/RKfJjPwlmEUq/bXhj
5CEHbPUmD+5NxHuTJqRoLQuYxMOXE4Sa+KcnCPApfixkA9Y3OYIRP9kkW0ETn37SG/wkMd9lxO2B
0QcSRRh9/+J/u/vxC/CcGpbNDhPvr02AFVGyQpRu/lwYCJ1ED0n12UjMOM8me+/1Ymx8JDOmxCt3
GmtSSrC/n6sEcnTurS3l7MgfwMYrIkbyDh6guYh2b9twypHLAVK1WSeU6SL/gAfAOz915wIlFbfR
McG0q8fzX+dlBppMcc2ysv3Thrbhek1nMKGU2DnnwXGgZfSzHY38caQpXXN0shpQRe5GIsWcVHF4
zOXuZRoblEJ42wSeMyFJo2qvtjK3S6bHhcNfQonsl1sMlWAglCg5y66xePWL+I3hScldQckx/tIV
YYIX04WQ8nCi3zxgXdbUxSsAW3b4g78g9NFWQRj7Xl42jCIcgBXsIUANNPOgBHibR+V+k3OKyYUe
sAymxLQJMmIerb8iFs+31b6VcFvCEuYYJMBuDWXB6rYqHE3+H0O6nfnFrlc/U8o4hnJS0IAweff4
SgYHWV9Jd6zRb82uzo6t09bolnrSAcKUP1ecB5UsrPLRu4IZ2GB3a52q0T3kV/Lz95AE/cMlmHiw
J/YjU3+yOKT23rcwPOfvBFAjLD3tG6V4zb5ND1iwQaJ/QqxvDA7j8g540nOXjMpov5dJWHuZ/ROc
IVgLmgw0HzYCWDIx5LIlCIN1K0X4m9RiIIA3oNa0VDcDAHbIRUnIEIgRcwHNS2LtQ/Hw1Ok2MAlq
14Z3cCPyHs+Iv2D28Oz68Sau8E6OnEt8vo+awWHsLsrZNrw7+h9r2oI4AhkQTvX8wE1KJvIqWasw
M4ni6MgsWrFccshNDARzWNucfejpXVY6GCU2S6PdkeP0YpFJDJAeT/XNbHgAC6dfC64vQGvnyCYR
mAR6YrFdHi8Ld8VKUIwvVRC2M2tj+7R2Xz1ojPD4VGWYRrslKYU3b+V+kTvOfX33sTrn1LvLzv1b
NUsfGBbMa4Be3S2Fb4YTmOJ6oe3LgPiAFntHGrsXnixKSMoV2HuQvfZe3WnCb4fKS9nHvHTrMCnf
zNpwz5dgdPWZq4TpNx6kHa6vjZG3f4LlTCAK5FzCCrYeEPSt+hIS3IxH4LPGIefDn42Yrdr+TmAX
9prAoBSxJLCEjiibQn/RHQISfpsAcdJ7YWEprs0F0hQG+Igiemvp55hOYtVtbOnwSLXCSgvCcmlb
D+ddQMxaF7qJu2+9+7vJZu8xG4QjvYBmTHWt2SKjEBzHjiMNFHFbm/RrUwAf4ix4ojB603rXyLPl
UBlQSijRALAGBK0GvXZySfbQy31ujwGOxPpt7x54I93xn/9mgsTMMD+r5uxKPbNtzrKtAZOYhwLn
Yme9IZPRkTLLqOVGc785ujIDwZsbFgMR8AOszs5sE5MdswL4S9ATt/ll8VGf/KwbTMdhWZHc9D/d
69/cf/fyDG4I41W9b4e/PWNwAnz6+3SrdHVQI4GqwbPAlz5pScpqrIFhCBfG8NP9hYrnh60hSG/v
5dFhCb2hbjJ55dvJ/Cdtxc4NUy0YwpSwF64doFW4P3soQ8aaRpvE+0DTkQPOEBLWAxzBqcLcxZDe
pipx7+aGCWcOh2AyypYMoI2M6Q2yb99AhvCRkb0xBUg9euW+EQP/1ezT3OIF3nWzMVSDA02ijkoG
r03m65pdLAPtMSbGevKeHJxHy31mwJyAc2v25WXtlpXhG5mBVRz8k+PuW2Q2ECR2mFPCepq7qX/+
S/0YVn3q8xSFEmLhP9SCK/tPNvahxD8ovZCLuBmStnbTvfB+hrXFi7XSqYzfQRa/h1cYG51s3TTs
NM7Wu2kRLnEWy4YPawATsUxpAeoDVcZ8BDX3Er+GtyEWRMFjeO+UFw334L87jZ13fXlZ+O6k4b03
r3mHsMww+ieG7/NJeYSLBPL3S7coEe3IMC/Um3fPMO9Uuu1MNQcOJlfgqxL+6/NlGh6iO/rhKuUu
cJe5gI5VsKk8BP1hEr7HNfJlDkY4S4gG/rHIZI7mGmc/BPWWfAa3BnixYEM5pN0xyM4BCKzb3amX
eiT4V1r6kz3uZCT+EOh8Wl9t6govpisJeYTJIPjCIQunwP0TSyQFe4W3Bx00pP8Armow1t1KgtoA
xZUg/rpV6tFPovLxX7Dr7qypGvSZM24z4LlEuCs8P0iM9LG6oqYvaeH9H8TNKDeMoAF5uYlk5MHs
EIhSHCZ0HEDKbSnRdKZqDJoKA3pEX6Z6viJ/cQ7CJ2q40ckZJDi9i7Q471A8bQnzTZ+xZPLIO08k
Y5ajHOZ8YYf+xRNLOYwEiH2BVy5aGXOLcHsloTMCihmpFSeTTTAs8T6xv1jC2VFfD5CPQcK8pQbW
/JK3/TQcJhXf05zI7+HjxqLSwS3ym4sK21rNO4BZkrFiF6P/nwAOMl0/56HyiB3/w7TPEVUgTZvJ
lSJLrUoc1oGMvR31J1COpGEwyp5yl4e3yUXA2Mh4+Nj9jrYvvxBT++k5Lyou7Zjzz9Slii99i0OQ
w19MVLi+U1lpAkXhqMO0DKq6OwQvOGxzyJ90qwiQvUP/1srH50D2VuBWAHFu1sHEDn+sqiVcBJR2
jy0LvuV62yk17EWWyBh2SEwh5TOhFmY1kowSFGqllWL/SDohhb+GM8p+kuJ6sKBBuuBqAFGrY3UB
Dd//TKBzybTNV24MU+uP1LccNFFWSIstZUMRcS1pH37LFaReE4eWIwduta/T+djkiTCEo3On90ke
gWsUXW/vS2lzhLYE1ICwbBcXKP2k3V3FEHoJ9vAA579WrJ4bpqJGwEpQCMV1CB1ZG4sH+qAd1hxO
AWgkj3ia3CmoNxp38bDzMVcigBzU3JfrX4PHTUlGU1f3/TjyVh7MujLzomnjdeD8zcqzilrEsHa9
Xf8GUwqOnJrUz5xOHYa5KWSt47DoCme/9wUxv+XVwEvQNw6ZGAcvW+14eoagyyEmfZ3jUPRUxJ1T
/fqy1xgY3X1QbVfsyypzCqMaa7rel7gTngfLfFWDaXti19HJdp4MiKP7Wk4R0L8jUq53dMVsoWBd
R1+ytxJWJ+TO6KKpTXWUVoCryyBWUn2J2YPK0koggezQnmvH6LsE176wgWcYUkxoUj28BPIp8zA4
ZNHx0Jamm0SnFnMU1RerC1Cxx/yerzUR75C2ZkzDJIlrqyQ+pI5BBQ0DmJat6MgKoh/sj3uo35DC
FNDHIPbxMEbOiLskqQqDDgWofGcBEeJHhGOF4GNP8sicYFhiMgpU6AfQ7I834JILS77OFmGHgCGh
9RCZG+c89MBHjuXdeHIaQ5a1gPWBrO2Ch8M8wA/gpPwyZHPRDI+xbIjhBbPIBzs8zl9Uc3p3FzRB
/N1nNWNjo8m9Y0ycKMbGAD9/UMUUz0sBvkdSuVE/YyOtcPbiYqB60daxRshBbX9dYMYvfs8Iq8V6
gbxm44mz7sETlRhV50I5Lq9f0TW6Lkkt+XUN6rsuc1IxUoQIZVUm9I2wqa9Ehv9kLpd8JbaM9vLg
KmHQXAjATEd5G3GrDPM0HOO9uMT8SQiYT4omulRAA16IkUleFdYnNFHyMFIHd8o3ly1TLt+HQfcG
tMei2ID64iLLuOeeiNMp8tYB2FGIoSOAmYVBEhPNQyLJAMu8ljmCzWkTnTDlshsw1MrA5M5ikI1C
5joA7XJDtr3mEMM0q8Umg2dABPz4g7vHEXmmx59b/jiFqZR79qmXjwbbNcpMQq2i5AfE6wzuqxWy
PYWDQsBymUf0t0YaHXIcwC4FCcDckjhUDm4+f8ZGvxocvBpcpaA0pT6vosxqTrFGpt4P6hnzbRvU
IejEEsIcbI4JrQI6Mij7Q6r19195dRw3B3K3reEiwcCcl5MPd1Mho99Aylf6NmZ5JRuNjFT45q/L
AC0ext69O1ymzH5IdMpRRujVGAHNiL7Ti2NRLJgSXYLbWXE7dDCTNf4CfopG4hQblnuaQjla06gI
7qS9goSZR8SpQAwoBtc/ZVUke5W4SObP0VtDf45lqUQDmp8AZfqG5U45hMuNc9GdRupuIeV8heqz
KmBwpQzhBqq/ooSNKuYmndSCI9oJ0Y0SKvr7ZD8iY082+UTE9nyJomFZCXJ8GaGuk6oRgZxqvxGk
+NA6VP+Tw+C2yZkGQhGBA8zkcuXElxOiGlYKMz/bXF3NyS0tryNREh+MSd2HRHr/usE9lCTh4RmY
c8gqxr+2pcDQu9FrUM8jIOQ0QGICnZWI9BvDOASBhuOadcsRUYiXYDC9S+bMmdaWxuZnXiJrMeUg
8gWGzgCSIQuhFdqCIFhiPWW+2gALFD2ERMAwDKiYyJ4GfCFetSarTR4N0eIJaLj9wuUctgszRkln
cDgQtrWZss7vUNKvQSumoT+ECCUi8V6GiU9U+9i2UlME9PdLZhuUkvDpDfmy5JwbSiuLn567ASS+
PUPILIqs3JQpJe2f0QIixcnEOmkDTsCpQbq03Zmdae7gYtpyViveQMGScyOsJnztSHnMKSk7IOIw
gFVFy58kadcFIXSYuFjnPObByYZhIiz9SruZ9Lrcuhatz4zxiucybIOrRwkNCHLFF+bUApHrf4MT
0TKmIKDsu+74vIEbzCGoeNUVrnEojTPD3KHZo6cIASBpny0wR4Tea/wBv5yrmqCnqQhg4ZMYghsV
Jk9j7w8xVgBUXVK8o8XKUfhVeneMaV5hxXvAyGyX/rLWY2tsAVKBd2A1wh2CriUnP5SxYiTnaAV6
778afM8vlgrD2/jOe4lTgGLQXLiInGyorn6PGOYfNz5zk95ebDqxZD7TJlkDz+wyglIBhYG6hhMl
4aT+8cXg49GXqDrlGSA6uhOoXla8WiVBuv2Seshm4MkXyz1OQmhhYbNXobOM/o4+3dx/pBYVexIw
Okcj0H6yGQwFZFXP1IA26AsDz5jGjWPTfPAC+kSZAj49AxzevntKK88khOQEPU0VPI0n+D0Zf6pu
g2nnEUxgf4a7bpOzjmYjfsJ76GeMuaK58sWtZSJr0Qlo8MVbzgDM2YxJCJePcmz9iWmxjx/AccCV
99YzyGnOlNxnS1o5YsEFnIT7JvgP3uzN/HtZdGJZ7nFfWkBNtabdQILVB2Bw+YneCTOKhwdoCtrr
liMeMt7uviZ473tzKDuZLC0bU8FAm98Q7uXbzCZSPR5DoHUQByILsNAtFa/osqoMaozWurmFMaU7
WpyBMeBGeHXvOX4uUnqg+/UDowwQFzKCbJGsS9sXcFnN3K+rYQUPIiwjGgzm2A9L2waJGsPPyBtL
Yb33JeF7BPhBGGpOMuGrc2uFgxf2kRVGuz+CxKrQQNXRKMCj8YvP+aJAdkMCvB92qhQaPD7+t8ZP
zTlAsaqwDfcQsfG0sQGqS6jXM0SX5yK7zM2GOCvkc7NbbC8Np74kdIQ4GTlMGz+3D91uY5NOl3to
mMQqZS7oiqT6g7QDQPv28RfHzZO+V7xDZSa2obLlGtwZCoWmxTc4qPaEKsAGXpFhJrGMLCgsgkOn
sbpyHiy+synNFfHUr6SNxCCv0q0MJtPFySEpaI/Ijhbn4csu9Kph2Xp0jZbSNSA1l7bvb7gT7xyZ
LhEZ5YhLF3KJgIKmi4wFYF7jPkxXn1h8seoRgGyGNpdtTEd+jw8BNG2W5fIJWaJAa2CWut0cc+Ii
Qf0xciGw0sDErAKSs4w2bxilEma5vk3dgYc+QzV99WkaIHpu07y38MfkzKYVsLNkBlmwRyOrHo4K
AaxBa41Uy/vDrMIrMFq+weGcMosPHvm5QzYrgbAS5cGFuYAZKUUPeiX6SjwZ75yAz+WGyTbOfNrn
SFSJeOztOH93LtcJeO2q73Ge+Gmb/I88gK3FuBWy7wt9LJmtXODr7zqTOA66bY2rYHa3uaRKRz/J
YsdshcKn03SMkrshQWVQat4tBRldgc6TisLPNowwsuf9OWMISQGZvuM8om2BvCI0oteErAW/MAZd
Nfq9OhYWzCYoxwWXAm3duziX3GwPm50jhAZ3tj6SNjWZkGN0LpP8QCYiL9Odt1+uX8yesHckcle/
NED8CJ8CMRvfQV7ujIthU2N7DU+DvVXARf4IXtDC9zPbJ7SpffhokeGN0xV6XXNbiEV0x/Fx5xXQ
iAP1UT4yyK33/JP5EU4c3SrzBUCyCDC2P9oyp88EIcGShbTu449zyoEXBWn5991ZPIv8Z89HBOSu
6atSARojrD5M+8TAAeweH6RWFgAGk/VaYc/pMBiXwrvXIO2WqYFtj1CXHgHLee958A6GxC4co5r2
g1Uw2zNBuwDFBWbw3mxHeA5E6VAvH8HxMhAGhinK/WYAztwuaPJIa3YJfyzuqFfzKQHuLkuQMTAv
K6JNTA9Dyo5950Q6UuQuVkkoNZPP6OFU4Jw7KEmQaIeHbr1ubnAxYlPDQrcZFhnlF7s4lacDZ1oL
QPKCENfyaLci6BINrgYaXveYJYp3oZyVN9TOC76lYcaSarR3rtlaqeAhBbJr43uAFLr59w5KQ7xb
LAjwwxQNeBmzNzDVFuEHEe6iFl45BoD9XZmcKbqjJumh5boqTbX9xXVoUfhE0ewLkdrN18vrDD3w
i0g5qFnYOiDCeUI6x7SDnx33wibh9wrBuuHnPcO/t4+DrT3+k6SXlz5ZN8wMj+j3dkCTUC+o/6y7
dbafm9yrQJLT8LaU4YNVu4SRxHVrhGlQ8EsfoP7LeN5+bd+tWvivrWU4M+j+tIyaU0kHD7z5GvoO
kRu4FBypxE+Aldl+Ylegm5/40K8akOKhXhdCoE7ILddYY+kSl5ETXY2joS3TGtF34C6Xe630233s
zQlnsdu5YtbzdCAaN9sQSNSj91+owLlPxpmJNTZ/VmgUlKlVEeC33y8zuXrN9YM1zWzWo/vCTKLS
+aB/8+1yl30RqJdZNq/Rthow85lme6i6o8ZoHFbqzdkNWS9U4A00LiYEJjofdoLBDenm20ZqhQUH
BrR0rM1LVArGLzPataJeqDHVd9IWEnM7j5xdB8pe6o0+dpH9DMAByS6WDvPRalVWVa+2ktVn1uE6
qRO64FNbYTP43/QxnyckRGX50pXjKvoSyAYv87asB2t0LMjeiM2HeLwF5mLFqPaU40WlX14TmMpB
KS4HRIBexgi9p10d0Gj4S1e7YBeUVoUufDix28jHqM143EHTL/aiL2qCh/nipJnlsNh2Q9icDKoe
/oFFLOWI02T4Io1mxpK9eez0PT/oehr0yDg+zv2PU0GP/xehvoBx8W/igWrpJgvq3b06Re/pgrFq
6C1ZJTjUCQRiT9FK7Y1PR+cVMefNrzCMjjL82AXkJb0WO0puLkItgIAprpPubZmOiEcNh3dQDIkW
FwcF17jX4PkwMmwNKylM6YO3aep5cMXcIqZCjJrjFzFxjNnfe54Hs0SBBMAeCHusjt4DOC7zIhxI
OLL6N5DP+eLjZchZ5CDJYGzCCBl3+YRpR7OLDEoH6dNuduEOctFlfnViN5mCDB0j9W4U6e0XMGjF
7BWmL78+5RS5QUf6tDTZ0V6D88FOQ1k0r8rrfDmk8hFmFiun4H/ji0u2YgY25hC7aQkG48cxtgYz
WOlJtXKM2OjRNMJ9vwCZrshD+uBf0tRr4odQCU/BIXgiwZJ7ymVLU0lKys+HjSi/R0ovhC2g+8t8
Z5aj84wxPzZJIqXU3pwBNWEUkLcoyAdv92Pd6HjXsHSoYBkiW5QuRRszPPnWNr+Bt0W2IEoSya5/
9aokkaB+ZF9VpzjV/AASYooQLCUmDJM37xS4eSRrI3oZpKzqSyrnoEi8AjVizF8Gk5HFlYRAw+DS
HvKO3sjIVDvcg+6OGpR+bhdilvysoQXMMPN+/zHjRj+F0wnvnAeFzcggqvTe4Kg4PWnNSelGHx/H
MsKhDG5LdK3xh9oN/3DszM39B+OaW/hIiANrDo5k8l3XRjceXGKehUDlqfWcNv0jTQSrV2B4WQ3q
pb3f7uiVBfMZe0bgBCST8YfjDfcVDFoMj8gMadZ6suhJLWhkMuxx3tkdmVeIZXq3uGRQq5+k5pZ1
mSLQlTPsfnDcKdAx7Q5QBTIu0I9VJCsuApudkI6ILQXv12WfaJgduM0gZAILJ39ir2XLcmhh4xgm
23PFTf/e3RqmV4FccGRqxTuvD0VbzsBGyNzUxlXe0GizO7lzP8x/uy4QkUFgvFOLYdXnK4s1x74m
8fd+I4sAJdz3oDHeHUybimVYdR8wgaKriD7jb0D0D+T38bhY+I0ABxxWT7pO/ntwoBlxtGF+GptP
+7Da/WEEIjRhcADoaoKd+mRowdPPOSxgosqd+tWmwGRx/rNolmM/OX31ac5qoRohapOyJumJ4ziB
3EopL/gGIIpNkvluvRZNTK7qlMcnNjPOoOPGbw4nO9b1o5/36sdqR58hiCY9AE7HPKzj88kkrWt3
F3JqFiF8nzgntm3EvVATxWv4+q/RPsxh1jExGfAJ7ixn8sU54nFGrxyXmrp5Had787g4cqq8WJt5
kOOVkg0lGrwMmZEDm/QUgfsEjfWeQu/sNYKzly0bwZW73KZ/jtSM1Ld/hFvGNhpxe2pTZFz61nr/
SdX2K2OZlX0c4bUW30vWheQEsMZhCgpNaub1CduQQciVG9U9dX/yH3QH5Wg3YKLgjNfCd5CsmJYn
I+8ebTi4JP3cOJUHCjgYv9AGhjxL9r+fPahVIQEiboS1RGLAhmtyGO2oAwQdqSaHLPEbdS2nvhaT
vLqa51Vo7wP0Ml5loBJ+on9M6HLV2/HcL7dT2Bupv4esZgSlfuanfgUKEsmRJD68mruqO3HurBhR
DtObb6mr0eVvCotE1HRKr2JQCQ7L1/QAWM1XaEKpYQZoVurcWdkt+hr9cueL5/DDLfXUa5LpF02l
Fq+B2kFeIav58AJ/uWpV1okXl3rpVk3bIu5eiccEE45gBkJgWuxvanbShooAJUOAUdOKReNmFiOF
RMGqq7/LU6vRSvFA9zxPrdtikEZzvVjnnUByilfFQRql/m6JCLCcmJXMfL3wOM79zN97cvBgFqH4
Dnf/6IEZ0WHQKlC5KO/Lo9fAvxO2gdugOGrE8C7E0nBYCnQofHDCmLYhj/1XUbEeVDftQzQe7pus
Wya/KeQkqib4NTQtAABJXqmPBNiL+qfaGbYAAh8MFkXzxO2DkRR4I9CBJqwzSqcAN4RaC0Pz20+e
XGCt9ZnGtGVcMPowNWhEs64AuuwtD2A6ZmaG67WoZAdbMZLlw3aHmig8hg9qPDEroPxAocMaQ/9d
wc3Uv+ThVJ1TVOW7BbQKv2nil7OCJ5JHBk7AdRx7Zfp3xDSUqAG+QW2hta2PIxY5OoJE6lPRDQwD
NgZBg1/EDVDer4HUtFyhEtEbslfFrjo+WqosRZwOMsj6jO/mOaDlZ7F+mPEi6JXysWqBFYAFbGKt
E4RSYHY8NDq1lBmIEdkXoJrwXoBaIyGxsm8CiQVNZWAaDTZhvb+3y4XlvykyyQ9UEOiw0brMGFyv
t4+5PC8D8WKiSkNt3I2Y8v9sdEVboEznZ9iDvwMY25YOEWMeMMSQi9bgPvGd4T3TeZLNFLj2UC4C
DUhMlRYFxvDzxYfysZiHt8R9AtQ92Plvdz9B5kZUhMlpwDO8+C+o9WU3c4NTlDg541FfzjGsAjxc
8StDDmLON5Ve6Q9QOLOub5jeL1DoI1eyb4lYCiEbS8GSncmhTENeASiDVw+YgDoi8e/rN+ahkwLV
ZFeeeZAzpiXk/ZPay7pujv4TnQis5RtkIXR+CFcxaaoMdO8STSjpvgcIAd5OM/fuS9gjFWpMTiGs
sJwDpjts+49ZM8wpPC4KuFwnzpdMZEqLlhXQsC8jspkYJQk3Evleu9HNYSmvSGn8/mGlDkC93yA0
QtmgxQHLYlBfvtc1iwusTiC1P6jtyNpgRC3ZzNi/YIdDu/tmOw30ix+RR4gMdfC/C6ysZw5Hqjo5
Nu3K2z7c7GRvYa/Vad451uBuEl1BMlj9RU5HY2oMEzZ+H1JAAfrb06LpfK+ZOa4xDso/+xijIo1X
X9SNPv1uK+tXKKLRylR7QJdeod/cucDt+PuwK0Hr8H62jIR+Ek3qp/n9ysz072abx9aNUP7HxX07
mCSWZqd5RIx64i22z+AKY5Dt4Oo7zJ3Eyyf7XqFj/IA3UFOHmWfPTkoM5t+N7rlpwqf7wgdJXWpq
lKHfi8NDeU0z+r2M3UHi3gA3z5wSjFOUhk3zlEZoHJOGhzJyX4kbc7/KJrXeJSej6CnAyR3gg86n
MB+dl6Gqkz8UmLLbMQBpZ0jzUK7TF4BxeB31EyebzoCqWSZjsBLaxNgY8UaanC1Y6jIm4GkmqFh9
jL96NMC5jsY65Y6v69aHJINe6wAMwD8tn4CXfZV1ihQGZ4LsHjm32iDPRI2K/e1zVyFsHAkv0Kt8
/jiyZeVHjsJHTFjmzJlQibGh+umjxerV5NNJ6yheDu9kQ+ugwDoupvxR7ZAnwySxYoIAYaClYRjG
tAZorRYQyTTtdCILYVx6BhT0tDOJv3Qt5IWpA5e36BpE8A04PVDvBpbPngjFeUdgh6Qkg2K30NFh
Umet46bDKYojf5SSqxdUyHJaPsNjK/m9FGMHEb8oFAqu5+twYoUmEXnU6ue3yGL4BBWNvzi6gdh0
8PSh/+25iqblxU6L3m8ReAeAs4pXpzyJMs53hc4KoTPH/1ihk2zmd/LpDUJphZK7MjB45hbd4SMa
Uy6ALEMhm5uzEcdOPX17H+yDUogmGTiZdOPNAF7NoeJxkZAOjQCjhmonjU58ICpKAj5aEAfRMDzr
nG1JO2dgl54b3Z94FfOWSKr8rAh/gTM25oJxW5smJLY3Kh4YglQ85aiGT1oO5Hqil3axwB+Z7aKe
l84VkHZL/JMH4oOvx3Z4xe9+qfOEcjStdjY6txmaHJDtQu0KCh2eeLPzmyJCXOcl4LfjsoWbtMD8
QucZ6fAWqxJDbg7yt8/5wclCa1Kfp7ek/xDY2TRWZghnZ3Ql4JrCOITcj+mXhqHBOUDvybHB49HL
6E/ItTqDdHjq03T1eiWqMaoycj0mD/g/NQ0Wh4QALWklexvln8QNv0C6oPxBSYNWoxJHg/6eBgND
t6Z1f3GS7SO8AgBrRsKNZJjZC7Nvq2Cefend+E1YZFPOsV501IlduLrip6QUQA1TGQ5V+CBnYmdU
WbPJSIlWPuE8YYIuZsSkuaRH4pH/zn8du2p6/vM+n4fIy1Dzy2dRwwzKNCx1Iu74LvKNJgmFzmjC
AuTLJdWorofLJJLohNXBS1Pk33/IbxscKljf8aMF66cEZvdBYJauWF774MnKF6Sw/Y2mQNu6gBTk
rfhFIvCpu2XEqpL1+7nZP4ydRhpeFWqzQrMnAxcqiNCFCvvf7dRn/ucQSdkckXACHPFwSNt013fW
UiMtNHBQ4ykkL6AE4QOWJK/y44xRF2EtkYjZwuHHVDnRNJUrZ8CcWOixV7pUE5a30RcmsjrK4ZGh
Y2aM+eXF9TTZqZy1KESU31fsU/TBcF0BZSWmVMomqtmNIVmak2DaacRsUr8Kp4iBw3Aq6x04OP35
Guk2SY5M0mHS0EHHEb1DbcNnsmUtqEx5+aAWE6A5AUi24UVOYXs7bOC62CVE39243L78fcnp93ym
bq14F3xBJBSULu3Hn2ILYuy/Z3ja6nNi4dXoIzFZqQYrViYDde+MvvllM6MQtjcWVYZLZwkqA2Zn
MMq08ESi+4U1svc5VO1i99P9ErNgBv1VnW+PfmT75qJ17vfBMfhQck7cGG42TKP9Nw6ey1DewwFx
muiesQr+DUn8fS8XiB6CUySGWjCqns39SA7J2aRYMAk9ImXfyYYYPjmhM0pAIO1mXQu0+SWIfVGJ
9845fJDEF+CPAfciGluKW//wQFQkl4Niv2evXel1kXRMqBT4yCjNs0E2QEfHLlRSyQtH2Ii6L08F
ILgGIY0KDB9nhKvsDF0g9QiLWFMr9iTbAF78u4aQmCxf9Gw8NNqNlCqlyXHZdFLUDkcyWwwr4TGW
O8rmibSIQJTEnyalDmGbExB6/uCH/UKeL3uvP/qvb9jEZGxAqoCqzMxgdt2LdK8hsl+FhfiYFjEk
OC37uS/jwzopTp3Kswntew/dSHn7YVnnvXKQ8ZWcw09HFPOff0cbVdxpQsFXjD/TxhCCNbUEUD4I
OS2BGid9Ja7EGjKtAgzzSK4ZsleFsF2LC/9iFI1A/UunnxpKP7Y6TlFxoT8PGi8ruzCrFB+62Axe
PK1CB2t/9Os6RZ6TdGDAkKY0DEtQLaBXq9iWYWrdRZWFXRNuS63LeM8oA0Ip7mhel/6B7U2c1uKy
dgIm1+TdoYxSOWCNIQmeNSn04NS2ULEiYmU2QtkJReiB+CRPlxLOg9xl7saZ5wwPg+KU2I65P/0N
QiuU/A7n5Jnn4WUNF+jBKnLiFohSlE0Eu6NFIk7xSnz7eTIc3BL5v252bG7c/gUABHYnDpXv8Bnu
PpCM5y6VM1dNQElxn8HPfHkeaTVcy2ysGmQZJWQ6ok8Tyt/fK8vhiI43L3ZYn/0g8OibupBOeSuc
km9ImQR8ReqHB24FTojtVQplgWaU3cYGwhXloxK2g+HGm0AKRIQ/rpKOsPFM1aMY/RMIoEQXyRM5
HDjK2SozHEpBNh3I+4wKO8CDN8bgOWagUwlU5h6RFUXlWan3QAS+SUZixNDg/UdzIzcmaCJwQPeC
mJ08ScYfJC58V682lQrA9JgBs2C+QmfeuqStxCvSVKeS7UD8Rj3wvncM9C0jGlL/0XRezalrSxD+
RaoiSvCqLCGSAGN4oSwZI3IQ+dffr9n3lE/aPjYIaa1ZMz3dPaMjJXPD5p/1Tg0nUcSkLVDEu28y
VgVzDEpZ+AVKLrifIYgC0PQYO7qwNrutQnKUeuncB+uYcNP0qgRGKlwwG4QEx+5iFVOEdrjMr2ay
nzw21PIgqcUpNmekBKAOb9AgHZwqa6rTNg1hqlNk+PAiccoJW+BPSjkoYe0dHJt1PK55TC+TD48o
LqQzGHVN6uEN1aSa4y1Qz4e9fnh8ni2Ww9sQYn9y+W4wF8XK+TSyvCFhd82758+ZFPlyfHnfTFck
i4GdRpvROQD85WCL+0uyUdYBLhWkYQh13Q13mwAlzJyzD6cBTLN/9tyvT2samXuVvYv7hvgql7BB
62cE74kkh2x8jM5rOp2dfhhixq1cVnmcF4zoaMDBjpEj3e/kDmdbHu7Nbq76vydzOOB5TPT45my2
hUd9+0Rvgku39cuTISPM5via+cmU5qDSAZihC854JTo4eq2gadP2ZmmR2SY5NGgBTJYnBQlxWn/X
3VuPyExt33kCajzDU+kgC2AzsoTFSRKwcqErKeUFPrWUEG3Oc8S7XRhpcSWSoAhhUOdecVqMXYew
gK5hMwU9ebCdZfpjjhUDdchyDDPvm3NaDitkgkQ6XPkRBN/JRWBlAVG0BkoulaWUDu3Nz4og/CoD
rxE7jAkePcEWdvaNjbxlcWDhLL9yNHZKiWQH1cJ1QDR8Jt6RTuioEJVd9cHWa4aCogR+Ln5J6riu
A2qKK25Y8uM8BjtfadvOhQiWao6SghtEH7qINYyLNIFD7wyTntTA+JKhDSUKK0+45hXEbMHWaJOA
CCE1ekqCjdSccbLivjx5dkSLufP0GCbN4UrlocUoeIR0y9NcpjrifpTGWAK9fIaXwZVcuQZgvcZz
HwmuT+/5daJTJW+0CxRQFMf8A+8OsZmrWAfhp0mHDht8/2+07z+7a381Wvm7LsO/6QksmNy2AAC0
7KIL1xvWBHNRZHLwABzDdYiAc7D4T/wHNmndeVHDXl4QrxNjSFeMblxIMC3z2gjNC4uydLEP/ZBz
rEBMm72QNPI9UNSw+GvOrQmFHiolPVrmZNgDCLnYaQ+OmLu2UHw5EeluOXmC8cIhMkmWsYXwuibI
Uabp9k/C25L4RsEYnBnNsOCIxvyFMwMhzreZSHtTx79WRzQL1vLy42R51w9QA6Gz2nOwIwhajTdf
r+/bBfcP4JsTbiE4uH1vf2tG1zKm7T2kfS8eLRwn5L92gIkl6gcSGIIfPEuOjGrw8J8vD5duTVhv
B7SzQXWKjoU/dLiLG6d4s3xBm7nYRlzFGwTTViM2ggadPAazb79rxvjA7syAIeitHPASPU/O+/T4
pBJZtBIAUSAcih3vOrpBMYOLBcTTwbJAnS42Lwf1NmTyyad90d+NDv2SblDdBmjiP8yfcljFKS3a
M+u7+Y0Z3mLvrtJFcIDU7qs5VOzwY7zSn4MqZ7Xt88F71IYHeHQitAKp++pmwdTxGRAeX6+MMqSX
wUza8diXFR5TZf92ifV9KrwFo7yZDwmQlTRxlP06x6shzpWrJTW/am5lv4Q3OmVw++gkig7ExjwD
3Ytz8HDMIY1iF0+rmNA9tX4bMF5mdzqokwtTK7rt3wVYGIxDqAc0+bdf6x4jD643x+oXYzqLJuz9
t1M7Qcdg/XpnQJE6n8rePWPmLDx3Tp0jXj2zIuIVnG9a2r9Vn5H1J0bUCV+s5jyU3hObcELrmPg8
FesImwcqasYr0+weMRAishJaUlaiwVoV4j3x8sNDXbOMlXGjvDJd+JdwColi/4fDSXI1m6mBw35B
FSQNg5iK+uR6CGagKSwl+TNz5CMTTZggYhW8ZAQ6RCBfAgiZv8gtf4krHeoP0632iqyaNnv1Hn/8
J8as0RoMOcApbSDVKW4hygRgUYyjyOpUaUtgrgSoj+hLX61IIAa/0UBGI2ZoswcCwiAsCpwezTVS
tG5rZsLRo9/TMyPaCVFlBhImxIDB97MnxutC4HmXQeHeM4xCR+qdkYdSBoMM0U2lYcNIx7X36qLx
Rzev/F7NWWVPJDkAAgw0HQKTbzms4RHS8u0JEFCG9gaX7S1mZEMUBBrdjbsE5T3JPnua615y0nKV
/5B29eQw+KeurlKhyu4LOqlGpak5DFPoS6PBhAWATCbG6KNjhrgicbo0KTLyVNkqY1uUDWQcONkR
VT5uybgQ5ocWRcCTjGcpa3wB+MBinHzoelSLypJHOQuMO1WriAncKtWdJr3AQWTxC9KhMYXsUABb
rlDEF5GU1+QHcXXV5CodJxpCjjcJx1U7qMfVGO8rfwt4yzTVDAkI0fyBiKJF9trkAOagHVcGJU/x
t957US6suhhz4TX/MVSzekhaqdZ4MJ3N1hnzeDjkVEZgCTxUBUOvgHUDuIBlpBiGJv8PC4Cjhggz
wTZiHiWcM3gsAcQMiFm6RZkiEfIBgsDbf3MX2TQZcJSvYJWxWyw2iJr8Ajmo4paABE5JAap1SaXy
KflJ1z6iGYsoKid5QRFnB1hDZVTrHyAFe5CFp7SW+YSsIiB43EYaiFYEsWhZ0kyCg8iYAQIiXXka
TG+m4GrFU5JHU44v3gaie0xfBbrnM74Bx91yOfHpXgpN/PeOQiSFOC5IjZSOUjeCAdoDrPc4hFXd
VrE7edFVr8EikSxdk6xSKNZJwXAgnf8NNi5wChUSHSPUpUQ8gZDCOcE4WTqSVgvUGGiiiGCXKhxp
aIEiqimiaIKNRVxArza3U8DWz1Vq9pfqBSUxMozUmMa7d8IKm/pltMa5vi/oRB9xD9KgLEyNa/Ar
8g1lVwKoSEDZi0qhUEFBF5eh1pEhbhd8RNAH8O/b6BBfyDKwMiWLqLlV7xado3NCgdbIFze7ODuI
ax8oCauc8RJG7btsW2APxhT8IWdHFfu9+6v0K/3auDFehGXO8Dto5yju2AENhu+t6L4z9mZk9m8o
cRjkN1MpiLyAzk4HT78cKKV3Nrj8d0BlDYqOgXnCT+HOQjx0WeWApGhZ113VKT1l1f9UUJVRpQ92
jsb+UXX3dWdfekZX6rcbZu4WNOEtuZkx3+KmeYOo5VXyneXWFnG7a8wRLFXy+nABCIjwESfv49a/
3cISGhpHA1f4I8yPP2KMWAcXuHZbyf77VP5dTsGjjkayggSTKRf2dTMswUuIs55R8cBXIXzjmte8
OHz7+HCApbGRGD858jjxXP79MKLlhROWZqdDFkQWATF0+O6SLewgbi0cE93dL6oX7C1WLhxOxnnC
JLoEMAKeaJY9MyxH1W7NxbztNn5j/N7k0Y4xi2SESDvYDjb0Dy9QUE2cIt9xfV7m1oRmFuX+iguH
uWwQYvDyDEqckVjI+q23hz1T+GzDFntF+9yCE3zvlqNGpjfeM9C+RJUD6Wv+j5GwJ8lgxJWu4jzY
z+69nbf3zWw/uuLR1siuKJ7M6a3ADIpvhzU0PIZ7m96yFWTVMqz1iqD8TywIEWIzfn4Gxv5WOrjg
rDGdq/ERW50JZp9Y1iXXn/Xvhv02LXCCD6aVvPl3/SHxqndXAAEW3Imat+6pVNW0qibjLV909DA7
ejk15pW94lqAj5iSDoMhad/M+7oQ7DkAdAzU/d2AUDbvz+U5gmEoKdc4wsiV6jvSuI8BGxCtEpIl
ZwDaoZ6J8QUSd49zOuyReJjyrFQrm1yHLtc2Ls/2ftjMbsF+aCDkLWzjzgQy5RdWpzHBqxnP9mAM
0oCFE24zdDi9ef8Oe8UHUx1zEjFlHAa5dCppf4zXBbsD+WK/DyUwg1yBdxuoK9DMmIHfoGUu0pF/
rXSdlWuv78PsesMio1vgU79ATqmO96GFdhQe1oeXjWU7RjgQlI72qtcewdyJnn4XEIOLeHnfvub+
YVeDMxwQkYxsKgRz/fQLMwY5rMHCwFIL8mJX5svi2HVqwWICAYgf6BwQcogytoIjCmUtFg1Y3Crd
cwD4333v+4AhOKY4GLvh6tbF4lo/03K63chf+j4WN20bmi0/EKT2POJKx4Ymm0vXQ1qA97AQLGlH
YLSHJWPqNSanj86Y0wAo4dMSAHFgGt/cQvpyJ1t7GZ/Qvw8asxUVJzDiBWaTWg/vkNYnsFK87zbr
/Rdwpks2tF4uflG2YxJR23jr5achuNin9CSxxGg+k4uI9A1ysxnsGfeQbSHkKlMQiJm9aW2vQFXR
72AK+FVwAtagrACFP7PtEPDMS0DInl1sTTWBN6aB1gJIhYQ4lm6UXDESDExHNjN+NtPGgOxHdel6
UsHFnyMD4VT7qHk8NSIN5Wrh4wdVjMbIscL1kk/WIKqi/CO8qINgNFCtU1pBQft7o/+pZCRe6/kJ
sKxXo+PQdmo4ufqE0ifGNMcv8ZZE6APeqOY3OuYIE2vTY42yZQ0x/VeTPERW7fx2yvBw9DGCgJw/
7JYej23cT6PADuwB8EV6vIPFp6lSwA+RhAOTgo4ehSZHgYZCq1vF0XlZ+FKJRTCyllvMJgKrlTYz
GFzUh/blYkf3U90vSRgMBP478ADEYnUO/ne4c1s/jKKFSfBgPAnOiN9DjRH44uJEzYMdtuq1uhYk
yENgHQ3XXDmVLpQiyPpOwAMGPJO0QhfI+ElYNdDDOVBjtR22XTOq7+0l+XlQedjLxmC5xE5HlusY
vj7BrImftNHH5a7CEmPexhdDoshJFgOS6XX/dvCwSaHSPoLv3h7hsxVyPzZjSA0x7DZD09f2t+W2
tF/QrP5Arq1bULWS9+YZvVtwVTFMccvbAIKd5d5pkhXoNf+uFhnwtpi8/xYl8k6r2hWFqvFghurh
7/W7o7MMjraJklYfncrwGp839jlfk3Js7NUT75/0vHFZx3zQpry0MYoSpkwfkpSFrbSKL1MJ8Frk
MYAilMGSXNNKovPpk1pn2nbK0eRCIn6O4R1YcIOlJD5YkHNryJaXNdyDp+RL96y1IbtbHuzYhvcC
nZ6uwIqc89N1QpmKSS30Oam0vqs3AuIVNQjnIXXTM0ThxHtRSmFHE51GOPzCQaEXwQ5egRfCjsGr
QG+n5oa8n/G2UD8cpJX6iDUHPpbSuCD4KOBpIGUrVui/JCC5cmlE6j2QKBvTXrGENmgASLWx6NoO
ZoLflMeryYM9AvN2Tn+nP3NUGTVRrmzIWozhK7n8NFsgArvU/C6+4C608tPPDlsCOjuIurAdMZgM
QRfB4S7maPNOIeQJGvEM4g6mVGgqJFg8pMm0XMctEja8Vx5kXEIdlKLvHUysKDBXcar6dO+9ozez
uo4T8XHeHXB/l9fs1YfilUkdDvgBRjavytTEUgaKcxKW6xR9nCr0tYEasRWgjcDfQXN4d3INCLsD
ykXrYGfZuFK7wZLpY325O8idpoSORBbIwDJUo9wgJO95Ds67+TuTp+6/5TCu4cdqX2lgcxKQfuuP
4H5C/Cb5OhrQ/aAmIsleTeA0IFFTwOZT8wGV1h9gCqqG5ipT5P7ryT2jfaHCmECPQpMdqkJGKB7y
S8rsPs0lHmyTCuUaMUQBON0nkQ+SI8mfaX+gMI5Osdb7PlqKkllHds54GKfffzK5HpPyge0TmfWA
jOHARzi4wK/8sbZJovAIYN/4yJsR98mr/GNqDOhE6dfb06EBjJfVBLMnvwz0nc9EOKUoPGJpVdg8
TQ9qBO2QeNJrB1VC/elLthKCqZCCgOYRIAnzcR5BpqMRgS5ktg2CfDrFwuHZQsNG7R1Az3knlg8O
uidQslbUKP9EST389/RtWxX7sQTepbsMcu3gesU+geKDZhVdHk2cikM5Qv3BGclUvA8di5ezQDqY
3Tovfh/Mo2z2I0yMQNqdBeVKGiHo44UFAkMDBZdSpc30F7zyhLLue08QAHrp+sQRD0+k2zPBX0kE
XsYkKuKYafR0PkUAK9b0SnwTGsF5ih9NilCKIrCEnZDX+u0J3keLcGp18V14uUVY9S7xxb6nBVr9
J5r9V2KBpHnYX0xNWVeETvwz0ZAn1AwMYk0IT/8mT5PiXmXsgSYFI0gPNF94cHryCHgIuiiDHW/i
zbZRi4kzZ6/zxwi0jum/mSyhKrt2ozLHLRFqHbzNKfOZceCVJ9CVmi2ujKigdwEFgo3Gbiie5TtM
8yr+l2mdKec2Vk242uymJzKg31OHs+VGiktwnGm5s+gzwjR73X3D/Zg2osGVlbBPKCbdUjOKahHz
yz4ORdZueX3JmgXm0CrBhYh6KlwnBwA6QerUEkw/RFEBywasZ83iHHwa1auI6xb2qaiFgJn4vQjf
gYbN5Xh4UaC9h9yehvsYnC7ckXyRVBGL0Mtclg/MyZw8p+oSh8oH5V8QNtr4yuwoAL32O6LRBp0M
rpa7vjloltaYGlGDbf7qXQrC6lxdgNdgsfYaNB/Rq1Fjf/rv1KtTEKcn/ER/MWYCXMStaRlsIlyF
biBgfGGIesAWhJ7nYwalHxYyXc/o/KQPJpblYk3DYBW86ZGeVE+1xjnn2ntozMF0SaJARhgsgKsT
RIRva16Nwaz52rvPXoMOOxoYfoiZAaDq12H89orwxnhedeTfbMKHn8y8mAMAv3ZHfjNyWKnyJBj2
OU1myOrhU6jsGYV/X80ImeHIeCDLY5+NKqF+TWaeOCdFf9gnjmLegIELDs804dhkVsUP3rfLvX+J
f4xgf/WMoMl63o+3v0dK7sZ3nQcdlUmZMPXqwDKXqyYaOSlKmKZ2waHB9H8q7n5AbDrYLHgDHWs9
9rC3fga0WpMgoYmciK5a+rJU1ZgyVi3oFA1jGhuslFz+alXahBBF8uO3oTYJzZ0RE2xmP2hdyBUD
LDqmKFZwsrSPeGBd6Tu0XWtWdhZOlWgY4qnQ3SDYQrniaN7gIxthC6G6VH9Xu2V/503+YQwvN5nx
hrV+NeANrZ6eHvxqXSZ8r7DJwn3NNhmXWEzBAkyWUm1ckrBsvnZfujJrUmXMYmvEfAfms21+NBWT
gl7frEPvZqodZyGw+M/dkrHyd7F2TDwPHi7EQs3Hq1IB6zf1KDW64mRPjigZJGw9OBY171IzZFDX
+O8+GtEqAI59+C6iC+O2DV+f9TxtoVtD9sdnLtjzkkuQlSGLZWgd/hesippLmfucNKab4XUpsQS2
RhhmhLUMo2P8yvGX4HaWnRJ3kPvsPRCo1mTOzRaLYuIydRJSOSoGDvUPF2LbbdNzIPMsKBYgOX9c
gg8+7sB77xk1fY3MpVDVkLIrRw/12Ed1+ALU1/NZZ/KcwOVihm7KMcYljiQAGT09MSRnw9PTqYQU
6vSMKqEGbGBVz6chze/q4p84GGFwvwl+WcQsLN0pjOBthtJtekeW54aZkzq/ckg6YZAwO2+GT+ja
+al6rJ8JwAQWKw3/kuJcjAv0K7w42F50J6/RjtoBH6SuEW2Wuo1YmnTuYAUFlkoV7a4TRjlHlNTs
mQDiIea+mtPZ7hkYYD5dSvgOWpJOB2EIKI3bZXTbAaZIBg0pZAR9/wDiQOftmglOH0ONe/UOM2y+
gfFQG9FC2YfXARxZ7MIwJ+XPOqtklY7EKNLE4RoWnXPQ4v9GGjYjBGef7sFDB96bBNKnX2/hATG6
LREF1XkYgiEPfsnpCzOUWnLjbrGI3s+b2Y76ZjUXlr6aGIyzwFkyZQeIGqzHS5dwzGnIXAmGp3AX
iTBV76faRRuJ9bUsV65gc6PRUM9Sz0+L74Lw5kgD0IjxN9Oi1tEnAmJ7wiNZBcV061CviM9IeQNw
/e5YxBLTuXUPDBE+zq/962jPCrpECEbAD8DhGIZES5QCQOYGXNYlBJ1S/HjiURnQhiag4EDJfInS
z9ucM/oxfamgg+enN3mHPI29V3crPCkrFxls/XXAn57S0WvjWP+EeM2kKyTFq56+Twfnxc2ny1rh
rrep03CABQXgCIaR3XDmKFmktDsd2SrHl81g+1esr3cbNJ8IH696EMR5D/YRNd8VVZysUGkg+VVq
uhSz8G4luPpFcrMNf4MvzAWASOOirKSWGv6zzrfZ+Nozhn/hvdUlukR016jDJUc5+FB+GR6MS0m3
4KHpjKr2uMlqQRjcA54eBz62TYyC5TwVD1/f3i6LPlXpaB1/bjorZB/W0NVx4eN2jvpuyPjuvnxl
rFERVYJK8OBmvWLw1Hlj/vmUMOmuLh/9kFzQZmMj+qfPTLLCbWKNgsh8YWWPfW/d7vANcQz1LrDh
f5s+AwbwJPBOdN5WYR0Ep0lZX8PBRPtGvRGNrDa4GNSz0bw/3mA+0r9G0vWSR0ueX/Pw+6i62EV1
XgBWNMbw0tVN+HcbINakY9VrwoS6nS8AoVjPVb+O4lbxjJYKOsAVbMD5B1Wi1T4Esu+Wk12LTL44
uegUaEzM1kvAFGrEY5Uikg2hMSPEP0AOCxcJ0P+MbpYR0bDCnc1DtlKUDsXNE284uE0gC/c6xQ/J
0KoBoeB1i16zcgb/4AVCXjc/aQ2iCrrJ7h4VHBRn4iqoyJg3kFplxT062+uzvWnKPwyWVOUo7i9I
f9WpX22wBhNeELayKhgqf207I5fMTVsdaKHutHVoAsg2sqSnOL89GNLz7lUpCrz6m6tAWtR7LEK8
8g7xvRlDCQNxR27L2O+UVE4EgT240Zq/IWNAp2HO8gC+0YucFyGWKKIo1KZ32DXhetuD2LLCkZQd
6LyMaI/+niTvBCf51FGaR3UUrHA0pW9Iv0Sc3qP0W3jHceJ8vejuYngCJcHFZ4P8q839u0ytHlZs
fA8oRL9LqjVTAbqEU0NyyWoPKNsCO+n1fm7RLLHBIWGW15yM4LFcNlNyzQ+7uwazE4FUxmcCThCZ
FtTEGeh/87HprcDYo48oXgRgDxSJwQbDfLE8iJ+EYs0CZMD6kc4SXZLTDOt9VvU/EqCCuFi1ogpD
/44x/9WvaIW3IR9qczFbMMCnGJoSc91BMEWW1nxxcQ9ViWj1ihcjjEPM9np3TXLywG3lw9/kJtEO
Ih9G90XxAAt4FQ1y+XUqFPKjtHhIYhFXrOnaqqIWj/UwrQ3qL5dVSpXLncp300VieXqPvcAHwob6
SqnqdKqfyOZAo0Lm1XO9YC4yDPede0NzY79EznGe6PNR7G7tsdYh6Q4ol1BKsaihA0etmR6pSZV2
zyiJsUoCOZgQhfk5tVbVH6Vn6h/hy4HlQKeEaQ0EyKvQ8eNLNwO8MJVDNo9QdRk+3JrqKzRbU//o
u/VhAUEq1Vd74yxRAFQAIC+ZqPDQLGkWQ1oDSAz1pXbZipN6j318+hTlSZ0oCtprp0E/mYfeUSda
tT/rg1we3h1qLu7REhQ2o9CHYo7LCZ9QSkLkBcKJaAoTItxUHOfwmbVLxLD2i9IZag57hVd7QXZd
UyXggnroBCnRGL9ZWngsw04OXtFg2KjpLu2l4egvKMAiFuKYmS5TQXpL+LGY0Syv4TJaLtkC7hKI
rzGICDEn8gj+h36cyCDYr61tMoAlRwsQm/Urrkt8Vx7rvBjyOzvlIRDVPhQ8egIgNSVgIOfJgVia
qTUqQiuoNDuIf9J2QA+tha0+ph4DTALV8GsPVJs/pvqXQH02hJb7Z+gpHgBg6gFHrCfLb1+vsJmd
QbYqeD20v0U1+EfJxiIzwX+lgouTpPhqizBCkvc2P8rpgt0FtPJZLZs+c6lW9iDlRFO/Mqdf+q9z
KbdPqeVA/6DiUVFTfDxhGUlJNwMhoU5S4UrVLUxjoCWNkJA6H5Uo95Q7A3rAHVvD44nl9U9sCRX6
IxA6QYz36T9gWKmTLuafZEyfG0gIAihSETINVimHBBDQjivl3tKIVIOkakdw0PNMB9pl/CbNqPrP
ghyEPjWxQCEKVIXXETmDX+MGrMIX9+nYW4eXaE57g1aL3izjwUDC2MdvgEewJRhbdyhaoLgfcj9X
oKVDx7wjqhZ4SEd0/UxP1vJPHHlNDuLNYE5H552cU+aIjXf9w2gLeqnetBhm2gZC8f5JyP9JBdiB
Hmkg32QPan6n9u6/EBWgB9mRjUF6g68IBylls0jdQ920wtNSi3hAzFXPtfgSIQqXSRZmbnloZVCX
UO/nJNForuAZnKbZmFY5EYP+FHI8YnVWMQka96nBmcsB+7tariciw1ctDgI4A9iYsn2bdELY6uxi
S0vdOnnXTf/CoK3ZDmfDbYdvRA8Wfqeyirc1f801Pp0d9p1h5ctk/i9su6DIAM02nsWwKXzlSVGz
Ek7PkLbMlaQ/fE3GOirU8DjD8JlfC+ey92gAgyxwttaHNUbGNjtHgjxlw95mHtk6OFb9I2KFX4DY
8pCYlU4bg8ij+zBE18Ud8wL/ncMUO5UGoyuvyL2kCe+e57clQFVQ4+d0oKiL8s5u3ffZK5gczpm7
mZIqPGavGYoocoU2ri7Ors594UEYUQU4B55HyxfzBW1sgpfu30M1Z4SHyBEBAEw8kmGpdK5spinB
EmL11eYIB/wZmGi2iimNYRAiGsEf2W1tAEJEtIRYIy8hsLuqnXrmN3rC4YN04rqJm9Dg8WcG+EHK
R7qzmSLlSRnhhpThHgLgg+gjR+1UaKEDRlwZTwDDyyW5kYbnMoUXj7Fap3mUQbg52zWDQ9lZL62W
D81/QTAn9alWpc4aFCORe1Dr1DguCELoSvLSfX3TRz8mosWDLHfryJkbdsDeJqleUhZQeo+2GEd9
OB43+IBW0Pp+0fI9PTB8WT5HAyvc/hyuQb9h4XNLLLlOWmEeT2BRuGZy39t5FcNr8Z6gwXOkSomw
mJHwbEmwKONY+O9sP4RF7NwZZxYZ3y/64Sgyz5iJdM5dJo9CBiqH+5j/htoIfs4zgwbMA6QnD7LO
cfUZhkzfB+gypDUmGswbxbuEqsoOdBzTTQCzRoa8zBGXLe+knSQvpGbcQrmX9e50Oeho8A8eFNwP
hrqOmbrEmNnn6BZgVj4SF4z19bmNS+73egnOzb6+FrTcngw/sncjazpO2dPS0nP3MAwvcHxLMPYb
QCjFNxy/cLf1C/aHjI0mR0A/QP8aLKeKzDnraA2ybUccjpwlGiNNG5ny4PLBBDCemtPeeEbKkRjl
tcEXr07o/8S7DDEGdCslO2uasqMFauPnsNYvwUKQsEHzLTBNL/auYO+vy1+rv8DO7K8Af7kzBuoP
7j4QYHS+uBcmF4ChFRSrgCoBs5oCg3jzr0AiTva3MUZbZB90EQAG6QfFhz+U2cmBPmS//GbPgzuy
3YwvQebNlPU9AHBu/GIhzl4/hKvImCC6CabcJM4Uh07ggYkIN59gcDu75xyaIancKpFk2vi5zVBs
2TB1Gc7L8+jVcAc7OS04AeIgMEdohQvxDvFCJ7KOdKd4okTznd/umD+3VB5k1PjvD1ORo4iMgG1F
htshmNynjZni42bhIq0hxWGF8YT7G0ZMsJo72+Gpj2blZ8+T5qGUzmsiftqRXNeEreVqBgf+CZ36
0dVvMq6VTK9cghZw7jBFaHkB4RlWlq+Jjn4xmvD0K4AqVNudcOp/TJAYk/F6O1TuBeckZ9S0mqkX
qi8Go43vkUHTfhEsGJLzYN4AfpMUeozB/adOJ4vibFFTyfgCzv43pfTh3uh/4DMeVZ1N7yKSkbce
vzAtiVC9HJMDcxihS4zEjVNiXGSWs4pq4ws8YRKFGgzG2pXvyHWydHh90cHbP2gcEciIpCS7UXIJ
eFi4G5DNrmMLmkYRoRIfNnHS8lW143VSjV6YmDEx+oLnin/DShULVQxDnv1X+nWHc39hbsz674Gi
r/WZCkFh3O5vfzC8gExQA5WDsJc0Wgz0NpkBXkGgHWDiSp3J5GmjUx/XekZi9iqpFT1wnhrFexfQ
6vBmGuE5asYPqNQlsx7vX3gzf5BXEKpTcL25eMT2T5NHeJgYLrY62NLSlt3Eh+Fp2ApLUijQmlYF
530nPGobXCaFB8Y2wRGou2KcbbFszsppgYkRLrS13gUcWQJ0IOm0PXiEcGu2CGYwA2OEtHx7hZ4a
9KczYLlg2z+YDj7AwP44SmESj1e61xwwd+c4bTXjOx2AbJudO+bFqY+BLTswZm9xpcfYbZgvD5A4
uN1/1/yFOz9wOEjHcwBD9lGT/1JaHzf4PQ5TxJKnb8xoasM3bzI6YAGOZ02/XYUqW4uLcTGuoY2C
ABLXhls84jhMsJ5hJPrRXv8ggCgfboPJI/MbbbNuHQhyvv66nrDTbXUfOPFVevAFWp6Zmr1NgOvR
xlvByvZ3c+Cs/hYvLO6sLbM+M11d7d86FuRf8ssBX+jSU8oYfPSLcQrucXJoXjh/V4Bq52a3Exqv
2PlusJ1rjllGU9Cc8aYLcCcfuhOUBnETv+e0nNNLBj2DRhSAHCHY73bDlmch/07BTs3eL86qh/gU
gHa7f5jwWZwSkOZ2cW0K40Gc5EUqMyrGDoWfuUdvDKcAgrPm7Dy9o/tKm7TpgVmDSstfU3kTX3mp
dlKGDaQYExwK6tENNJmLLoIGR3i3zWeeHICVGTlHz3zUjrDCBm41WTwV4GI5Sa9HMKmaqH0J3lRw
nI0399bBVwfBFSbDbSbw2pc6gNcRnA/DoF6FwnfynDF8yJKZgnN8OWY9QAVL5xaIp+a+vva9WzXA
JYbndMMdC7HSo3Mzki0D5ri6i7f/O/IgcM9ymmEDw5TN3w4InfmjCFm/aCYh8lm1vBX0/IVbQkwE
nEBBCfm49zgmxWjFSMTNaD9XIbemXwZxuMW0113GofYCD7iz0ZxGpbP4VRr1GakHI4Ri0wSiXrZm
sAwRA9TDbecZLegth2RT9nFYOmMdXDANEI+UG+8zy/ce1vEXIhYuNyOGvK801J5EdcM+rHmH0Rrq
QAbgVQxkGolYjL0HPUiD97ad68gKobLN8LyhVKPg7mfQPDkrAnKwqJ9RX2gECjY2Tku/oxJsFVbA
7W13EWzGja9bekwtlIvnoD/PAKIPbhNE8xhQrlHsPcCf9598X4fMfriNuaz95JqpbKZ2XCQkGeAC
UJY4ANb2g54rUAUfBtRDzjcqFKIxLNR70jdNZ7yl1t/OLyMyRZqA9NtAfoSGkaQBP2u4lHhtovqz
b/w+4DNz6BgmRl7Qr4evLrQNCNnMq6SazGpOK8iq/C7TyoCP1l34LdwabRAJiBhw9ng6ENjaVYfH
2X++GcGltjdaFdccIOT+gDdSwY+5m5hVD24wia6/a6oHgjlzNYmsaOU6VueRvnrQsmUn5jCv7Z48
P8Ur1Q5TPn+UlaguBocDGpQsW2op0hqqun81b5uHsoukTZiDXSIK4XjliwTHBHgkveOry9sxi/4j
7blBxOFmCFCyCEcfr6ms3aFWAQ1VDfgEnHz7dzy9VTIa9p08ScgRxdsLwBrlo8yl7tHbLWaM6Rqs
gFZhjny/PHlQNhhI0ECUoH+LFAetLm8FUBAwAKBZQYcch0to/qL2UhcmDQ5h7jbHHmdRr52fIvHO
7ziSNkj7xsevjyytL79N8esa+HdBKfCuhK5HXEJgf9Jxv7vrn/2XidXx05f6cIcxyi6Cih0rKoOz
M6ULLldriG3WTyOufr+Zc9fk9Hvj/1gMhI2/PvfjBOVI3HcQYT7OoMr/FmxWoWB+wtW7JhVuhNTb
UkM+WGMsnf1Qbg/qmSjTyLjxIi63ghbIm7ywsMUgARWcILaGqDtQe+bXEawdcirX/KG2NePvPoCH
qEPVqQLweNvRnWcNKoVRDitD2TqXpluK5VPnhIZC31d2C3nnRw/s6eot274VqoHDNgv3MAHZe3Ad
eGklOI0PM1/gWUYKzGIDKfcp8hFEHuTjlWVd8mAkbzIlgCGtX+cD7Tl0St4bkwDAGVXhQEZAYzp+
Pu22eQYih2m3T5S48UwBF+4guFGUlUyqYfEC+TDjsKsLFDddo2G37PpbV/4FWFc16T4gGHX5CNxC
/fhxMtZv0FUSSeEfmVzJH/PAMeOjOSg4VJsU1DmFWU2NnwRcxT/UlHvpjTE2Z6F83ewudxF8AmMl
xroB5C0xL/dZ5E24pAL60h1xTiqNSwaKBbeS6xemKnyGYYZsDZ92mvAaBLMgdR/zB9UezpKYQID7
QFRSgiP/EJAKi0F+Z//k2mKNKM9XSbPE/QPnJJJFicOkwqLSIO+UmF42QRKDjBkNCDZAC0pyWNlH
CHQuVILBZTLHkIaoV6m3kLUoZ10ODC7+3+/yHgBDKghUm6EbHAgQB7Iu+qrhaNF8ahvAJb2byjnY
u4xHSfLHjIGYSW/0hzFphx4+pCVJa2cm3WEx7SlpcwB1qiNk49TbQIuQNOS+wnRy1AKAKlBWXGoc
qT0EiPHrmKl65AdYTuE0ApV6MumhIq0xO6Z0jbmaz4zHYEgIqija0qiq7BmtcZxS4Pc08ep6xjA+
8yOaObWTTG4baTOl2BQyg4TEMDLRGgiWa4wQs01FxqoGUmJWERirp1/r14fbyBqeviCw+HhRf8vj
ZYtOUsrHAcbG3DmgIuDrvT2d9TR5NJzMmKPFICqvnIkskmqNaOvK3mkZJTY8+haOWr0ql1nx2xjO
H2gxwjIQAyvlxoqXdoIlCaQDZRBsD04kcYLu0stbEA/3PenHJJjiWOsXLttS8JL0J5yAOnmA5QDb
JLGmISKVk27k7IGis0nJrS4GhSPLhXGDAMrA5K1PBa9ARMzAVyTANm+aApty6exkbcimNxC93bTt
FDK3lNQpZby2jJzDOP2DxYyrYTFjgq11OQgWo1lv4/UgamAzowW8p/n3CJoS/kFBcema0Ol/4q16
9yZN1Uf8DENrL1Ns42DOYgWGi0KXbYdsiYVJqSvIgFfi+0EOHE3FxV2Fvks6wN3FdoHHu42onzi+
VelBKPXTXIZljOOYUS+hheXQg4anmXBAEumaQlL6EW3aNJnShg8OoUfXeKL5SEhUc6YShrjU0TPB
R+CjbIHLSXjI5ocx3Gl6vFD21L/gblTtRyCwEQhpTZ6x5hBOscnAlQpEA4kG2EB1GADwPqAGrJy6
0xvBHoCxOM3ZAmpifx3zXDPBUgDOiOg3HqRPDPoeznwMc57cDmReR7KiMow+hL/jCnxK3j0FpyE6
hjwCNmowgxlTd2ZsH8YBcdPEfJA1oOdMNOsZQubPz8mG9MKQQJ0bPGY0O3jJ80BT5Wv4/PdxnaPR
hDEIUIbt90+RT48GqDoimUiB9QWSzgCeeCfJWZsOBt8KX6Q7tDM4M34xxiHef1wlrp3lNR6k8l7B
vshGl0G3nTNLHwZ5Yyoo/BjB3yw6bahpqHBhupisCAWbNsBKvdvsspRBk/jORE+McDwYPJ0BdgDc
3Q/ySCTBXghVntsiKc495Cq8bjUWT5DJLZr8VUt+kkETuE3hIGcXbMCfmeY2B/WeV6T1T692DUdx
eh50ltCJ2gk4vDDhKRb1JldZ8RM2/vSczIBs7Vk1ppyPEgC+TT/7liqCw07g1wpJ33JwsHs/NZvJ
Mj+MneD3LiFBeYyUwRtHOYNG6IvJamDbFeX9DW2Yjyylk3q3Ms1jP0H0YaXizMSlvRk7Nkh1xHVI
Pllt6ljxGXhR6GqiHu3AG4hU4yRJWYMyCCJUgcHrDnEAs8fonRYZe4EtdHEM3iy1+APx4Jq1U2B5
xSMzYcmHL44I2T5AOWPfgdxzacvlAOOOHTdJAccXkTQiNuDrATdrxQEK5ZHLVe7x5ljnZsjrteCD
TBPuaBN7Za2ZWeINdEmyTYLe2ZOPEnQ+mFUccHRFIq6fI7z4LmEiM3lBZESCvAl4jZAbbfVMvw+2
D201wtXDnpgMgLp/KLJ19VfFJlC8FxWYUJ0AAlxxEu4tvj0iOQdT/oCOt0+srnTV78CEkptzqGie
gf4Pr65lpiCI1xfaQgm+ThOoWUWnBkES9TPjI0DYiXr1MP0YFAak8xMMugLRxB/wO/7H0pktKY4s
QfSLMAPE+qpdQgghBAJeMKDY9335+jlOz63pvjY1VYCkzMgID3ePd8qtacDDmTZcnW8R1gRzmME0
z4d0cw70b7ndoI8lj/eDt+9ggQU8PPEFQzZdjWncsxpYb/BsiWsMphOvmskwFkc0J/Mr2dZNvHNw
+RilBQKSYMiE2W5vjDNlBQZkJIcpLuUM21V5j8SL4NxmDijT20LeqrkEBWBhG9IQrC5eTYMXFwsp
+YSzKq9KA+Q7ZvQbE8UTyj0vS1PCTZrCZrbSjEInIOmB+BCkVQ5rhhVxlNtE+AM2ZqwNNtKqzcE5
5wIwTuNsHuV5ylju6OfsRd01cRuRx9EioafIddoIvEXwq7YWsvlXOleh8FVPawYr3MMSMeUxyy3o
6kgDuY5XWbNrhEzOw4WPiEVwpevDcUgDUzpF3SLCGfnqzQRkTr00d0byC+Kakvm1xc/rNK5BZlGt
2HEH2tKyccHM2Q3gapcfJg9VexmvSIeeNsixcicErBl7lVFegcZX101N3GQADg4mbEwlRQ5zWHlZ
WF5mfHeYUZ17PFZFGULVHbJsiUBadhsQFVll5sskUGtURJ20Ac4dr3AASz6bLHPOERkbsV5HSoBe
ruG9MTaAHN6GSBp5RcOGZ1ADMix2RChHtN/DLJDWo0SQ8he42XNMK3BOpb+LzU7Ju5BVblg062XF
Bgcmc2DUJhiwLDQhzXfLwfwOt1+6zAWNG0UtkRx0MstR6YiHCd0mfhEjDlR06kncST70PXwivFpW
CfilOrMasFWNVxhbyImO98RUBq0fq5Ydt/ttukefuocU9tRmezOPhejHmigmRYnD0ZFwQv1sRNcz
uWJA0lWBQvcB5ZYaxuI4lJHa6xnTT+RsJC/W2YM4Or3nm8XmoYbkzzWN31KzfOcR57ieHdMfyy8S
jnSBJVqMAaNVWDyvJLyKgt7nL2XDK52BhZarcFd4VXeC+oDZS0K+wRto86SeE8PiDdd4qF9NUj6C
jlJadgsBTdYUhp2lCfMHyDYEUe1sC38EkmV4ZkIFOAKIWtG0t/TjCHawJh3QuJjOoZmoABDHQnGY
LcVtlUIdhIwygOjxpZU0GuFYqWWvVEkTeZtxGSY8ZQbhlijB6pCXXxnrJTqJCLJ4MqoMqAPaSjwN
tSzFBNjnmkSqIVXmBi4bAL174SfIKAALtr8DRjp/nUHiQvwrQhCqe7SQNMKDj/2v36Meq8gj7yBI
2cZ8DMgrtGB1pMxzLkM7TyUbG4tjStk5yw97Iye2+j2IsXhjj9B3kFYDPQYpk48ckqge0+56Pavs
vh3I6VWswCDuLjgh15bex4Rs7rFXFctn1H5PV7LqInKFICVzImM9+8noyc6Kp8T2jUvuh5k8z0z8
Sez6p1McQ5Ba4JSJfaK8UkiTyDSggmvx04Tm65cuA0kgfQ8FhcjJ6Ev1KO0aZbLpxQgfYpbAk4Nz
2DAjBUpq1o54EUwd5b84MVbSKDtX9rK3s8uSstwIiL949MT0gSsglBHxHSfu+f6g242JGgnfIwam
ultUMi8aCI1I7nqlIuOEoCbxS7SJMn1Q+d/iYBHR5KXHkH0SaOWufJrPLfqf6qezSqw50R3a/N3J
Kz0G7o61o+WOhrsjLfB/ebj+lk2cMlHhF1yil3g6Yi1o096cNKelUpJzhnX8r+ev8pZHjhUXHcQN
g6jRuNPgF1URxJ2BY788lONpsSC3dMTe7DvT7cFmZXAAcgwj0/5xMSmvYR4IxvhAAiR/JxFnzXi5
NoUCjiKjGPtn8iUT7gRGmyMm1BTht9F6biPf+FKTcWzH9K8AVg4epRK2pKuPt8M+ZLHb2bcFmj7c
km795mw9FAxYRqrRCNdkE4t1zsdEULRAFlKDbtMz1ub775JCSRnrQ0Fey2jEY5JY9tRrOdsVwpZN
9WFxmowLXCpFhJxhzyg/dVQ8zCptiBPTOBhpAUrBS0Aw6ZyWRXS4dUy7McTV4JdN/ML4Y+KJGEhi
xUN9hkpW5jJdxl+WhEZdNMGNOvEN+54EadLsKlCo1n+NCn3SaXnlYU2jgxjFQnl+oCsUVkM02/BS
Psy7sytD/F3A5ZndiMrSuQRld2VN+/sQm2s1tQ5wVPYpFgr4DGLKjWPRJGIRwULSsQmQidgFqnX3
CG+MWfJQEtZWhvSGj6V8QjsQ9h/XIJSGvvAiKdPv2pDR1CBJ5LR44ZhwgXv+xvGJoaPCIchnTA/E
QO57rJFfiqYZdOBNIoEIWaFEpCosOJlLTwxf/7UHy9etpdz4IVxDmKispZVUiiQcPj5gw1rHoEro
jQ6kteKfA3QzYtKsDC9RXjMp72DsM/lcyitRebRHLjaZO1ZLYqFQf7B3YXj//f1trT8cU2imcBSh
gCkzC7W8QR0xQmniQk+oZKQJLUE2aTIfxdNw2a3EDejv4fTN5oHyUDbrexvdRVstZBWyJK/ea0VY
riRKx2DEUfREc7Wwi3fKrb1Ap7tPHEDpo0TnaUIDwn9RBt8A9NgiMZQYWvUT0G5tEXSE/TIomRvS
6I5naFxX2KYBdZ74jtwpBGp2cMDVaQAhjTST175DVd5OH/Y8mAHhJp105aUFTiDcdz/mWvcmR+yx
sshx6iA41AMu2/WXsqvijUkvqwz13Fq+NXrZzO+LLGvpOBgCKhvJEcEoh9MBSbos9Qi2aeNVf2Jf
+iWbSoMUTxABH/WEjJkpJMMbmGAVEJux7iwirL8ivAmCOcAa/QLrSLbPM+wYVUqiXaQRP+RNfTpS
f8wXhV9vbmOhBbxrWHUUJWWzno1P03GQmI2OUh4OGk1s28WVboPSXltK2h8NkdN0Yg77xJP5JNZQ
7iJVJCQnrSMGDGZNwZGpN9cbnMnO5nxv5qLQ8rj6popSLwL88dCGWsRO0CzlQbBWZsXR6855rYqr
8QfVjwcLeuBM/pqEKg5VgsCZnjRYECMVUmkySENSXkHaGP1dMZvT5lTjCCbY08mInUqihE93R8Wo
nBcFehIcZ1CuWBE7XC0Eb9Zxjzw4d/QQzaHQViWt1C4dI7xFHo2bm46xh13neEiD9pgxhw6jV7Xl
ZMYvH5IvugEr54DOZHH6mjZCYf4VDi7ynLhhMrIRkvyv6JnTckMahhwf8pyqK3HvvXS2AOQTzpQ9
TXM8QyTmJIwEsGnm0OSHu9wD9T1NaRjdpi88YZT8y2Qwy9II1sQEcRJToUmPubNZWUBonaO501by
DsBWwfJTyss6FH/DW2WGBxsI5eLYmBfxOWzy8FbpLn1Gs1U4AyymX9oTOk5Ra6ZYiPd+820HdVDn
H1DI2U+9JuMU8RxA+fnTQd9JUXPNGfEJmpcFHV4IEi4sGB6bXon4B7HW4AQiCDDskOumzWKlnVka
4IgA85iYIodBRhuzgR74XxbYJeKOvgGKO8htvVm6EAQL3IhFZec0dWH/EvDU9y86FEV3kyesKqTT
br+sQbGBKEOdGFpYxNtzK+0gRGeffyyOYOF2qht5sjKUYZQfrJK3KOlw+AFFuM34y0A4psFbZ8Vk
SU5CAgfGzRQbEuXGeHcmC/EVVV7Mgx1PICLqUcsqHadCEhfl2kLs/fQ9L0FOhfsvQEhVzQbaJOod
TdqS71TN1UAhaJZebOmSFNJT6NFsLQjjbxv/nZSVaQMO3Hgqsi8WfRxzO3qNNK3Ots2iyoIkqJut
bktPRPia4ExAwV8rAW6X0zTxtejMaIod/Bk3qsq8qHGdR1OxZKmlY/nMYdaq2j17iNkVs622wSMs
+HVz/HS5a+Ps6S+QxarQByILK7yNN0XPjb6DLgNMRrTrFgjI2x3OZnzKBpDKeoaQj40V5SM8jObY
iONKAbinSA/x9QkOiXKFODF/WuuBZmnwGHfOYkM8NgMZFgY8hKHNZfBsqcIbUIDImdnnnEX9+y+K
cjiArysD4kl+cDDEdmO+AODClYfLoyuBThcYj4I34I6UXFcKQUqelJyBJpA7HmrCDrvhyeAibkcZ
eTfQIssE4Th4T6dd89QRxUgjTQSZgQMRl/WticdZcqNNp+T2ZnFPNGZ3BbDKBaQbM0jSIPMSlaOJ
6AZdS4u4wsKLYgc1HnAohSDV1ZM9FjlWOAGfsMjPdwSJilkfI5t8uNAB8R7i8Gvhpsg5RvsUzI5j
lfSyv+PUgA0rm2/quh3ZXUo8BZdHzD1e7d36x1o3lAM1zW3dPrPx2yecy0ivPiy2d4g7VFhEWUaO
wby4jGKTfgXp7J4YrcyptOShX+0LhlaS8ONVJcIX7vFs2HIA06xp1dGggReDQU58nZE3+zUUREah
bdd6EnXzjIC765w8p2DqKPPoFPrMSGVgueSkh+EWqa512Fvr5ZW54SgB11wtUA/zS3i0V+swfD3M
K8Ljl/dOVxHKvmPrbn4w7lojbl1/SDgMfNDprbg4Hcf6HHKQuwxprhQ7CGJLXYNTozj8WoVu0zsD
ydR4xyqABge3nDTX1C8fVDMifDS6dWhQt1gyALX68e7KTzXrXrLAGCFvNdNVv4JNDyxBw3yhPiO9
JPqpUpIC5EVKB8sLvmBGZ3xC04JqG1kPAxDIadCxnuxjjmZ2kkH+r7SNtQv+UpZPGhEvRtVqToCn
+s24Ca32S9eXtyt8mPX3RB6KzJ5UJ+eBx/9GdbTNZ5Eck3JDonYoLLwL4gKvTGr2V072M145rVNO
+WfcQArAv4AAxWd719/ARIfBBpVsRZ4anoF9XYNzpNKINs7rnD5JeZjap2NzMli1Zh/nba84Ly4x
DGXO5SdanQ375vywNg1rzSJBGYYcadI+DMofp9rwjgzLs8YdeGxIKTgD/hcaIU/ACdz1pZ7snnwS
tOX4FM8uaYckBDDBPfeA27TG2Tr1PmPY7xR18Mg1BYENI0euRROE9mfshsQ2quLBkFDzUZJD+wdN
OR/xZvg4bQb7DgmKB40BVcfJDIa1Nto/d1GBYEmhv6A/ktReYaHJ2f6Yf5GJNhmP8CNGjg0O4ANl
fAZ0TvCXw12RAXpp7W9eyfIyXMFD5/EwF6CQeZAZLZJTTrXDEG5GQj2Sc9eLHNnngvVY1CjkASQ5
2Uk0X+ZlhTLZOnUvNKzxzbV2L39Ht/lnpE+5RS3XMur8/Lr3+/Zr5zxnC2iADRJYTXFVa+QDALZx
s33Zyg5njgMqxqddUZF48Mefo/OhF6gxE7XFcYuljP2NxE/EUwYnlzrisNYKeWIdNhEspu7g5F9t
6DzDAxEzKBr08FzYAa2CP0T7R+8bB6GxDW1x7wyeGp6qAEg7PFXIKyYMNiLeum0cHZHv0ajPhO5i
ITgJYKA+XPK/88AE/bwdLa/WAUs0XcRyMN0DukFs00oHItKAjmZ4Nr90CjJwg/xggKMXCbRmfUlO
hb9mUm0jFbdOJ0AylsKnk99RvpLwwkKcDONC9xTluHHTvMFPFRTOjj5z+I7T3EFF3JAhcxAY5I7m
ImVKB01CQ1a/a9s4KFlxSnnWIAjMqng1QL3ICPdHI8D4OCjB5gO2JdcIjr0ARn1Bxx+H7IXmPBbO
CMsYAr0/c0BBsQf0O5Fe8kQ35oFwnInmQInQO3WD8xmHG3ZqerA+nQQBMn6gOe4Wt5GaxHJeA5Cq
/GZNI3RbNBUAk0U95o4qM7OYRkKriSOUWr/DiwgDB9qBgEwhhokBcirTmBmcbVUMkEHVg1UjIg8T
qtB5B2Qdnz10AmDlf03MQ4GUxxVC8zygy2IWDbn7lfPERMKVEvjqeGNVbQPv1PZl8a8nt6aGJxyC
BggRuY5Q/SgUEBImH8souPebg6oSUWR3vbX/2nhlYIhsD40SI+407S6GILHtkNfxwNUG4j4ee1mN
4xcWjZgapfk2KHvlbsmwVwM8oU4D2PtE8CUsQRZZqdOgYI4+3oDhmZ7fbo/xjDQPC8B7OSpswHfx
cT1bgVtcW8NxxpUuFreqtZ1hOFvpcZp9lwzsOTg5RyKZW72/mBzd5PN3XZNI0AbEvBKObrPkAJtv
zOI/bsqOQmB28K891sUGM3KMhfej4qBM7z59QWjjDtxgs4goVwmL8DAxsw/XmzG77GLDKiWLwc40
eXmddhHG4R+svf3FxBpp8EC+ObwMhgxtVCpS6MC/AgYpnOzAgLXOnaHEegzwJ9nR3aLPYif4A5hx
zY1N9h9xDMiPO2AULIaom/Yxas+aLgth8RjlhkeZSvgjyjswRq69j7J8EilFts74p54td4cUQhh/
MfGUJUwAAmbT6BWEABwlLDwpSzBVaOnH29h6/13yPz6yMP8g+ACXmSwV3pDmM1k+rZJTO00L4Ftk
g4Rli/h48JGyAocAhA06u9asFjY8JhyTkvMl755t0Kqvxb2sVhJmEoElFc/WtsnjN8eVvdkhXQP6
YM2Xifa1e7vwipQYwenOI6xy6CucefKFdmTUMcrMG3cJQjDNKfbAURaKvTNlfYxEnTHO3N4mqI3J
tF/L71zHxIxbS5J99q/c3KJ7Csi+0FJSPs9ILryUAxbTqHsybq/SYaN9+1gtVqoLKYtn9nVxV+Me
HcjItHEQ6OwINhj4UfqyDiFIucI1OYtTzO+ZsuqjD1ug64D4DIXNgonIU2SiOfByie1PejGivVL3
K/ittS4f62rvI2Ak0vEOY7ky8nj71W0z3y+DBjPBV0pg5ofiIKdJcMXcETAyI5I1vzb9zk0/XY0z
mrEsOgaYUrI2TXbSwEh25qCOwZ+tPJ+kG33pInhdCGrkdtb8x0+Z84kRQYAy4WdUOECGxTVPHU3k
38TPc8lCQu/WrFdKGyIeU2C2gaTZdYhDMGPtcB6TvY0N7LOszpmy6UnJsWZJ4v27/TttrPUfaLVC
yGAPZLOEz3g1W+ykgnvyJygyGZC5D1qcV3/lFVa8gYGH/nB4QCF8zcZNwUK62m2JvJ6FiLwLymfI
LF+s5ArYefFiwxOjZv8YdghPq8r8XndouO2g5Kf7Y9DYkpm9gfFlGssJekaSdQwYAn61B68Dsm/O
xf3BGrYL/h0DhxSlOX3bDuxAr32vWNQoVxjnxt3+a31Y0RAAP06Jab29wckpph+2+tY6Drcbc8BU
WVHVBwjrYLRIDrRirLb9PVJZEOkhuO5b4lEGnS/bivZf1YKqY3RLoefVRpL8kwMBQfFgOKNRlD/R
JwbubDtqj68rePuGC1MOBmswqFA7sVRuHLQkIq0CWfriG5+GpY8FHxcUq0ihsM21IRAwjAkbQGJX
/roM5CoxngWoecRpkNSJArQ5e/zLLUQiYX4KZw5s0F+8YZppOWy7GA7P4Y/MVRav6chQQyxAQHRk
QEg7fZ324Nt7WS1unm7qo06sbB3i8fFmj6s+PQqqGA5k4kXH7VBjtc44anyQHfpER3jclODK7kqt
+TYH/cUfq+BNLaaErmx/jf1Wjs/AJYBiQNFgvjYxcOZtSCjKZobNq+OgQBGeye73H9Q1tp937znk
IZaxRSQ8mh7EYK4X/9EIGtHezpMUUl57mzGlod6/IPkxcRH7/ag7PGIPabkztR4lDy8iK8EG5kGq
UwXLoaNMzV+ltYZLXStga8MA5p2Pdid7M4CMKRuPUSLR19yjGAE3w7c/Kf7RTpedCZyuEtrV/aiD
GUP6GwyJnczDzr1PssDpv3+1sMP4O8yWDJZmfmHoyJ0qjq8W3O+duzUhgjS9F5Wb0AykTrwFepbQ
R+jg92+dsDE8m6PjBVNMPnSpS4enlqVk1DuHlK4WOVHJYi5ayOBUR3KF3skNncaQga1yQFnZ+/7t
Zi17Rf41xr/DGPxMPt6O9+kwlAMAYhSdl07M48E2HiJ6q7JjFDyWsWH35bMd9nvL9jfusX/hZfz9
+O7d+/C3IdF7H7P/7DIXoWJVj17jku1xGa1eYQF9WFojVWvi8ZEX0yCauAnV9NEMrbXT62Li3T1i
ULIML278gmJzAuAIGqCs+DIdqGqxWqWJsKd11CjJh2R4iz5l05BpCKQ7JnvOV2MJxvoyQ9L7fKSR
p2l2sx1nYr4qlnMfUL/O86oTpGsCHMwoFhfmcszYY95TDuuDrGtjOeXhZc0hVGYUeFIvBe8pCWyT
2YL2CsvuL/SPteDrw9CJrH5/5/bL5jltepVPfvrmda/4bo2eS1h/VToWYCgEdRCy11BwGaorD7zg
OrgETtivzECipxAPNIQco/q8Ya7TX9esbp/cmHVVmlCDAzPDwgIWLpuWpRXT8PvO5WmO1hcLdxYn
ZGDJpeOwJvLLCqzXMZYANGtSXe8IUsqW8jigNtgFwnaYwgD0wyvLbUVJNDdK4QOKNsaS1rXCtMzL
25WrtNql0A4CePcBdSzevKzjOn6ojnWivblJYG6FqLQ8H6eSkAcQnsOyv9Lsgbe9BiPGqMFqdveD
xxAgpLq3P3uID5AWP36EVrBysYuNDgSF+zF5QoeEerhyyjVMrowDas7oSd2J5f3HLMHu2TIUPiiW
6UU1YmN8mX86x01QRwXdqTLV+M1ACxCGx8ouXvw7Y0OhidytIgrUa7i7BN9iyD/1fqXmHLfh7e0a
mO3ScoRmvbIpAHeQ+m7JruChy0R2tm+V3s67+8EPCP723uEdzsBjJRtT5ArGEjf34fKgCtjhshKH
nyF90kO29r/tT6vU5dM2+2zY6viBhSqg/2DSOfPnzc9CbcEXNLsZ1m0I+4grvMwvOPWbF+j/tuG8
ogLb6OqdGUiAPKjG4QeJAOQT86J2Md8/GEbYKXVXoFBfrKLfuA5Co2Bh7+PnUibLu+A4qIZyFZae
aJMUPJYIgYX3hq8Ri1OkXlqxVYSZVMSYruivwyJyqCYz7KtBI910MATyb/7KJnHDDqjmP727h49t
f9N7+Wfceoo+tZuLI1V7Zz+hCuC28vvaOn0+Kw0EOk+y3oaCRGsaOme0Trd4JWnqKq1Z8qKo5G2n
Ve8UNLEe1gSL8z9joKSe7PuNFUOq92SJxDazQGmHwLR35kjvE3MYJa1h0QjguzWvGE7alS6RMSIB
2lvUnWqEoxDuH9tY43uPzt3bO5gT947eqkOdYTFmnYH1TcyHpKSaWFPuo0bGGprZ5RbnqwxDZE3w
AyFVjxJIDESbzew26DDikQ3r6EoDjI437KM/Az43cBd/qnbDmTjHtkyV9uHJxRf57wY5vGZuMbx6
YtTVmBsf80rNP6zKEBshpVFhsMwNru7byVWXAptDMywh3kbC3cZhcswqCxmnSAzqae5JsQTFgFYR
u/SBfdfVyd+MScTmuXubA6VdEZcFSKNJK97cQ1rekOA8QMU+wNeECY7f+DG6gtg/2YRwvCydAh/T
yknHxaskR+gA5cq1UTRuBUONXVyBceIcabS3S6SALPhzlcR6xOkzOJ9aRYZ9IRe876n9n4Nml+4s
Dk4MIHF2WW042cMDijDexrmralIgk/WfZ6ThHOMC5sqLkm+mxQDTNo9hqOF0uvc3Ryu+ZWjFo3g6
fXZxnUBO19zFmKagvkI11sK9e78kyyH3LWK5bT5kceUeFx+fAeacSDygbdi/XOz4WWOVwx1wLjGN
KPpoI7IgGjDrnnH/5fkLg7MSxxYPeLX6If9gE0CmkVkGP7GhBUhv/cqrmi8ULK8pmxLhNGp/6Psn
Z3ahrfSMSm71YQE8Dmv9v1Jybq+dFzwP/HC3HoIs6sQCENkFr72exsVj+3q7WPVhLVQyhj47fEdy
JMVS5SPZSChFhlQtFVDR7oc2TQlFZ3VY6JwAMYYGulen1ASlqdStE7ILlCXtUg+pX/jqVtoXpsG/
3c2yNuYN8T4K65GUJHe31FkTZVi65uBvgAkSX7IPe7GfKrQoGVL0a6bK/QozJLuIJLBA1jZQiiTD
Mn0JX9XcKyWa6srupuVwN9W/Xe33nEG58oYkJUQZSA0KEEuOTvKuDaJfLYPlhrSVPXW6ScTdbVTu
XpYfBJ0f6xjpYmtdjuu0DtDy9w1qwJc160wdgj4nPSffaP+HbQ+zyuimkrruKce2GPOMfzePflHT
pQDEgAsolfpBYnrocyI/SdYkmcICpI9jiaRWrgxk7RTEtN6ZV5N7Ln4ceq5SFr3aezub4S8qXcrD
09cGLhB/0Hb//4s0Da/BNttm14g7MthNS8M74pG1pSbvHYAVkzYkTDQg3r0VLSKX1/tHvZqMkJAf
+hytzO/mx3bp6mhTu8/YErC8KAbLFbAd7Ky5TKxYIFhIgnSJ16NndEaUdHYL4Jtm5JgkLWSX9A9k
5kMBJRcO0Q2abGBxcvdrWDT0HZj2dMZvDLeUxfvpfVI9PbFZmBODy06Vwg8GrPv82/C+oJChhkUL
L1ihMHRJGwTL0rr0ds61o+RbffkX3A4xO8ZfgERwEXmKf11psShDcSJBYoZ7lizaVGfyugPIQgRI
vPFkIr1zOXqYOmBAJdBZweRe4msRUBk5JyrMSYw8FqvpZvDxOZL4UnA9y7eO9HiNmVyBXf/Kie1E
9hpTPmVGfnHAveyKVw438W5aYdOpt40GgcoQAjzmNPApqM+ZNIq5zKl/6jNuZLTtASn+8xZB6nRx
EK3lFQd9UPhKq5GMWzatB7efhQlSwNYl77CandPgtVxNq72KtzPvcwPFckvrfNiWlXr2hZ53vlmo
vmPNk2w6d6q6GaH5+ZsTYOB2QLT+piuGDYA7Va3S1TrRO0Av9fBxeVAoh9xSJRJ/DLo6miQwicpM
ywUy4TvSyLyrISRkyhIGTr2O1qnubDEpypmYfkK/UskuWwcFI8z4jfe426TEG++N9xLMz0bGzL0L
a/iewGE5I4TOMeaxyWkfL5rLNr8G3xqK97W1nzEKhnh0tG40meibTFq4EVRX+qf4wpEH5wn+v3Tk
gg16bqjl4jt57m/GfBOM0AHtFOnvDZZA4EkNbgAGy2AxQLZifTOvERfne14pYG81oYKjjQDFnkmy
R/DJg9MEecKhrOHxQAs9qeqQW8qH24NXtx1QISKCqoRHtpNWclaos3JL9NRLNkObVz7ESiFDVNtY
IpMJiSKAZRHiEpAQFAgfd5dtY5oQkSjuFaZaYdBEK5/tBHfRS4JdP11ARp2DQqWSi0LSnSfYw2o8
F8KEcm+eJIvrDAaFh4mKVExk0mqUnWHfQj/7ceGgpwQBo29i7azMiGhNgi8DYLGawtYQoN4euu0M
2ODHQbNQb9CXZVbACd5hKS4GHqXBpFMcjkDYMeGZdKibqIEoDZt9o42ohA4WBkrvnHVO0+vS3zjg
yLNr78ogb4luoM3Df6IER2MBPYPUxDGYzFeaVfPHWKwLmGZEhbEwYFIlDOfabOqi2s//FBaB2PT8
L0B5FxB8OD8ZzANxeQeLRY42QK3O+GYBEg+QHhMnBCjuxMhwM7z4K8iC3oSL9ngmUZrocxIqfJck
ENAHcibn9SHn3GQC7Dp5TusBDyEp4gygO6zAmXRweJuvqg2UgfcgkQ/fPbi+TCumgckDnEDxgp6A
zrqvMAWwwf11S/Q01lkJEK/oKMT/0yHCocEseiFWLq0060QuTaV2g5gth+so0oXys8KiAsYd4pua
M502956k3uA3i0S8yPa4Ej65bKBvgcwZ2AIQpFB9imqGkvJ6rwQ6LHKsBu1TJetOaPUe/ov5bJa8
Zp0oAvibp8hUYCrbKcgrARfctUbPDLrlC4Zy5BRtEbMSCCvlFwka7S4o2RDHN8FRvVpepASRtsap
0DBxTrZGyIhkKJWl7G8tPHS6HTjobZ5WClOcYI2RFD1zaJ0odoKk5KH4EfcUfrAQH0kqlaDU3e8d
WSZsig54jsHJQXcowL1E9/vhJrB1uWs8PXAu/o6n2AxQImIVcwU/KNoTNkGUixGldosOXeihP9mX
f1H3qWGzR0zP/JmVQcDRSoPdGzdsUO/09kJJ4CC+Qp4F4wPOOPW21W1YDafb8yW0y5PCYDTdUkm/
Mtn81jq3Db2qCtQc0dhpNkJROy9FbcL7tg05uQSAwMe9QUUcQU2fGpLwUDA1K7+KpW7/Lbt+iDG9
aTjPmJr7gybrZTs1WuNykz2bL6CrU/BdGlZ/i4fBstf1/3zf71l7vz/hF8M97hJXy+/xQeu2Xo0x
XZYDe7jAIV2KuWEg00vDg1wxmjAWOI/QZX3T1wjBzDyHYAvL/8mTrHdXIGE4QbIcPfaaAe0h3yJz
JLGxFuIqsHJwIJlKcfITFkqutbL2gG4D6kAtN05ZN7TAanA39v0JFO+lFRYrlOmFZVyWgXG4GU6/
EBsiPr5mv9TyfXdtvjora3Qrm9dk1lg0dkwmO9qf+J2VJvAyspv3wYfNPF6Z7jub0TloVWBoMb0A
PyzA6B4zOlAkpFi/axXKk6/pQm0a7ngsgzFunzWy3AJTvk1NDTk5V5wY4kP+94BnccgbDha0rcEQ
FuTlN6UN1ilJ5Y4EdlmDJMRvkJ3iQMNB/HSVzZKIPGJInN4JKQ0RcwtliXdFjVglXZKW+xpsUnoM
Hs6xbFQ+looR0YhFn5tf/RUWSo4OPTJ2QhNApRPAFg7OIrKsvCYGPqJIALqKn8xgCFEZOcWk/BBO
onSeADjrYNCJ7eVP/cee/kcVl/iTcG2R7TjEFTVeyQTMiNzHMROpUmjrMlrqDpOZzQBMmbmzNq13
SXKR9PC/SQ9JjuNJJIqcjartnG/h0OBLOGMGRVn8SilgxCfV+sBgzwfpbwS1F4MDnvkJl0tWiru+
kBVve3y5+4J1QWhNCd1h+mLZqeafhZI8uoOVvvTfZWTONWvTKtm0BVKMAX1sQd3X4Bog7vR2sZQm
SM+VwYeV7iecjI8UXDiEbAMoBY32/oFTK71FwgjeRHe35tScJYRqF1sVtAbuNsRqGJoUD4jeC55Z
0L2gBlIfQr6Gjk0uy7alWGYUs7uu2x/o12M2uG14ECaPy28IDyS/sMFFzTQYW/ma/yvf4dshjH3w
g+J51bm7sIywkoNtw4lCUgbJQsfhHHYtp+ia+H9klBXnQIg4JQSVOgO6NVjRGFKLKMYDSGn3JARd
sUQgkaerBaoCno7yW9ZKh4T31/8MZH4v6akD6wA1F6+nE5KDgW6F1E07YHsYd3nKcrq5hf52yRTq
gLA0WMcvdwIPpurksLUicXr57X/jKX6W3yf66gIsrs6JKLfk1kB2NSizV2UN7NL0zlUwT+goVxIi
BP2RA7RmFdtsRNo5FilMkicgHvBn0jkxHFUOYBZtbB7JFMZQf2WFP2u/GomFqOnemZyaKjln/ZI5
uVRKop1xggfBQuw4yZMrbA5o1S4HCHmBGnRZcESOSnHfYuWPEAyEwq57gJ19Z52KiFqHqKHwhXu9
Tm/h93w5hDWR9PigxDcODLDo9qX9xI3FkRuoyFtiru4GGLu0MLwaurSnXT5MCpkfdZr01HXOXtRS
6Qk6lbXI34y4SBZQeLwV5BXEtsrpi1NXQ38/xPMVHmWTlkI+x4jmoYFOulMYXjpQRhwZwrXWy5zz
TVir/A4hMtzsKrBF7Fjd5d+fb8WcLygjIqImp3E05+P/0ztAa4b1tahk3/gMXgSErB1cueue4qxG
1siIVxAZGMY6zkhIWJfSw5AUkZQMmWFnV7sAeaKWsSZQ04FnSxWa4DvjMwt+VNIkx8BgFE2CcgVU
IeCYsEuzX0CSEYUKtdbNEVxFp9SlkbgwabV+u4knSQhZcIKsT7vFIUYBxl9ZBQ67yHqnN4PPUu4h
VWDiU287KHf04eYJlQIOmwzOdZhKFxjYRTOHFXYtdJGzw9Yh5GFsZrRzD1A996wug1VHDjoyD2Ca
ZHHntAYNa9Cyh6u47bqm1IWcbzN5kGibNP4WXxZQxZajPQz6yJn6PR8MGe9eULINSRA8G24lT4OH
DQWcZNhk+fzTdUlt/3Y2Lk5BpHIJKj+TzPkRgFluMnrMEbxegq10ZRo+4a5nVYe4DguMl/CkygRC
sx5VixykGjf+GrVo511nE7s6QZdx9885ZdTfvWVADr37CGBxTC1TwP006tmewldiIb3iNm+iBuZe
rKJEm6jMsIHojU3ZARMAmeXB0p4f6Rbo5pW8YgcPRC6KPHNebV+rSLsYa84EmhYl1t2+NluNjQPC
zHzIsg9PZYPJZzKvO1SPd7SscOzQLkQb6rJXJPcCDHe4yARIkCn0BhIabwUF53FI5VlbsPiPx0d8
zqGnFS69QqVNXbeHYsMwuk1iPCg2nwylGlYbI7j6F+yCtuWpcfT3+yHNlStTsC7jZ8P9PgfXI0OL
JB//pMeSRSvcX5nYrKEcbTdK7hpOBnETH6WEPnzoBqX1KM0mqFUW130bQ701VQr8GzCHqteo4ECI
sgIAbZscSiurVrE/pdaE/ug9PqxU017uNu2geaMaJfhERrQjRpT7ex/Qr/l1nmiH1IaoDI9omYEg
X0NSvdVfvxJh4HX2b7VASO4J+Nfagi4z3+4G7aiOryx2+Nh5bTr3hkO8uo/Pb6tRyLAdegcfGI1m
b3Nnf5zpnfeLkLIoVTDRP8Bp7X3M9wK8+rzolShPzDdCiqe76sAGvOH49aIS2bTKdfdewBrKePi7
k70C941uJ7s74F9v1su8fXm5CXElXZXdzaJglavWg2Y/fuAVrzBdn3to2z5b5HOoVw5Pnwd1qsTH
k6RwVuOJxyG3twpb8SwS4aQgh6E1k14r0P3gXjw44KAYklBsCS4fRtG52wEJR9YBJpFNzBcTmZoH
wAhw0mm2mjMG2J23WKGvLTj39g3A/O6s1x4HMe3z19oa7uIxGgaobnhKM1yqyZpqRLeHnzCzhNT0
EG2n+Y7IM34eWtW2jrLpwf5cvS2D43ZIRwHjscCyT0Wz+yqay1fTvXoGTIQ1fQoeydpcMlkDiyxa
pBYEnxtbhPbdFo0apvJs8dGZjXMerB7WvkzC48MsvNOiT2sZTbO9XS9E9xfx2/kW2xx1NTQJO533
sFULgznk58amJRtnEJd13gCXeva2XCvsDsbm+jtKFpqIaDZBmJwKtAMrqpWI+5ebv5uY8ZapaSnN
WHUwCvQVJlYZcKPVU/7MZnEnw9E2jiCxrF/2jknC1pM3/IM2xWPAeRTqRf1GtnNtFZlRS1Ahk71S
IdCcuuyBo2lQIakmiro0HXdUvJ05IES1W2ifuYeo0bzKJq0Wg6uG/nj3wSsqRivWOYcWB967u1jU
6yZDviQIWk/ReV9tsiJ6cYhgr/5/NJ3ZsqJKFoafyAjBAbhlHpxxviEctiiICIiAT99f1omO092n
unaVA5CZa/3rH1Z4aUVmp846PjXZaalq1J1Vwxy3YBjCMq4uD5Jp+KvrbFtWVk2tzoRuOsKlDli3
nX1pq+tbfnvwithmwerw2EOuo0URGdfB2FIGVirkYoqXRcSIDFfKVUSzDam/C5MgB0q2f270jxEA
DXZtQL2DSTWbZnjJ/z6+JMx4lBD2GMj6NQWawkMuD17ZHJJRjwYlcbPIQvuMPWzpNsa/AI/i7byA
6a3eunjYtauuemuGPZPCrWLYbIOw1KZxO4cq2RnTxFPm+7Y0FdwypfW5mnVbnmv6Iv4B8/iJEIlN
tflhLypkOwPNHZHdKIqQAYzvSSWQEr7CEVI+4NQRhgOxjPVUUfVmUz+tl9CRdbOYaQw9T/8m+4Tn
/mdVaGRb8LjIUsKfzURAI4exUg2W3XMyXtY3jbWFVAiHCCVI3nMJbqRippUO8Y+bPrSamzrdJvCq
At5WiD6ESVLb5/op8UShlwDCTuxOps14ztPYa1SrFvTBHspL7tPvkqdbNlscOmOhHkzCuLGKTcwT
hlm+z3hkzHou3hPEzG8T17If9WvjSUBgbEpo9TGHhYhc/bXIDofCSZW/moRPvP03OZ5HZWFJ1FIc
qyQ6QN3dSGcBv9OBgPmM5vwboFu2sXVlvnLnlMjVSWLW9JM7CSGquvwJdmLTuIQc9lfFRvmZg9yt
GiKl3g1/esMnSey62JSwrvhoGJScoTdCf+7jRGhJLttcl86iYdiH4cK7ko/KhpMt/1m1au32zQLk
e8TWp7BKze7ShTR0MdWMtUnXTMvc+7z2DbOHESlr7dul0+2QeGGQSaKJyiSgjo2WranGyqrAwc/l
84A3Mc2qp2PhozNibAWAmQJ1bBi7xAbkbDm1PjKo6KyvWgyheDeUm7+hy9euxL3pY0KFQgqqoZWP
zPz4WNY4CHXOD6/eMXaBqt6qS/yq6PfePuZ3CaONN5RwM6VwF74RY+HjkeLRiz0eJ0xuVdQK0K5w
/OnbgOxbxlIcbDcQc3HqSe9NBXck+MKSetsRpl+RGUpo2Rh8mU0O1cMpa/MRJvTi6BJk6758c0aw
b5FlWwXpd1Gq1usOKJ/zwAG8wxCGHdk5/HownMVhggl3zRi5eenxhch7PkpHStBHXTyZqddMAKoh
RosPlSlxW8BD0YSSOIoX7c8piFMkHKlnZj0zNV8AGsvE4miu00NMN/kxUnJm2C+IifA75qwc5b+/
z6bhFDb5nIaWOC0Xk/s+S5mTx0bp5KzKt09KD4ImvBIDmQua6rORMct/drFmlm8Othy2Ywts5KR+
vAGstpf5ZgpivHlFPH1lQwFh3j2Pcu4yi8+IXRPOjZANdhnxyuw8Ts2u//K0hbD1xKaeDVOvFq++
UXvZwxwir6wWm48zdEuO5QEy+s7laHsZxmY2w+NgJ4DihVhPzLHISHwcGep+Lc8+/moHGc13Pc9Y
HOPYxWEipZEQREemrk/AUqj2oIdImx5Bn6zlhQhwWK0IjfiLvJGik2iKTAHIg3nQgraxsXeMZ4XG
Li+nv1t7A0S83cekxvOSk4QD80TG8JsctclOLq0B4qaR88UhQzhCdV9SkZf+8wfUNzJ+U8qlDwhT
6Wgj4/31lo95E0iFEe3vsKg1Y6Pq7xMU6Z/zpsIuA/pnRZDxmQZ8JAs3SCAXkfrFFFvoSBGcfh72
immVI61qIPSGhcpw24EA+QzFLhaIiQDekJB5xcbMxsOakPA2wgJAgOeiafSGVsGAz01X2epJBwm1
Ehpq/LI4XoiXYLbHaME9NqcMASCsAvvO5EU189WIwTSDemtQ0jQNiqlUum03ezzDvdnDyw8B2wid
FEPB3mJM4zwDA0B1toYOKGSQqFYKr8cD/jXpUVYCs8ZpfzXnVUsicL4kn7gMCH+zfobGdWSnLsgR
bSplunHRjh+rLXWqGoFZvEgOomVfxYSs/+cTwdOHyyS9H3AaQkmvPa8gD6PTUSF08YuSXftj/t1x
exTkwiwJYAMLdcpC5k7+IwaABvcyT8r91Bke1GtqfKlwGOrQzZYwFCwo+8Me2CMiVAyW+Bn8wqCA
tMQz2eeUoNRjdwOoyVJzsHtC+oe7/9eoE4IF8d7X5+sfdSzXxIGJmdurhAKVRgczttfQu8/LM6ch
mwESwB/EtJ8JFvMOFlCKWGWGLwBdqHcYaejFEeSd/JKIB4WHdxU17HEfqkN0jZsPMyt7eDqrY1Lo
jGhkRlAhBzqzDvmPXk5yQShWlBlr6Q7qZdgFDsvGd95SCYP2MVmWcBQFcWL/DGl+OMdoO8Scv6wt
LUI50JGkBkWWFEW+8VI4idZOv2BmUxGgtUFrJCZ83vl41GoDF0tq3y0lwH7fOSSlpV9bW9ywib2a
tZ/pZB9h4yeE5cqOK8RfZbfn64a8I+mdB64IaD5BMYsfo4M/1ct503Mj5KZM9x0kXc7+Rzi5vn/A
VEa0z4/mCh6dyCuD8zRZiEeqQE3YGDfhxD3iI+ohrU1YYwCqy2w8k5b9Rv/e3W6XAOjZjzGmwwDX
z78lTfwqwWzgYeYBXM3HTrs+HfZQvG+Xn+kQiJBN4g4xXr9b4zOFF6627CXTABE2UgDqGWgRNX55
EPZdhdlJ6Suq37F56Zyb2Pi01pAxhV5Tzi8/ix58gRnWl46I2SLr/OkQEZ7ua2wkPlOsgOFvuIEK
4+AJ9fexOh6hmzTcSg2nmKCo9FTyso99rmTEGV9iiAamggENTTrttlG+0TtGZ1meFrMMg7gZa/uT
AVZJ6aQ+ZcV1qOzvi8Z6KnCbKqsCpIeya0WqcdQuL835Vl6NBA32EsD64v118o+dEw4p6zHREtAB
k5WcYj0f1asvE/PgPQc5NaRJdaJW/UwGLJJ/BrHEO1XBaypMEoobcmyXznifEtgnTKZN6Wd/Mru3
12Ss/I1s9f7Z94dZcpN+9vCmUuk9jBT5x2+SrTSga4rM5Dq+dVuVoBWkltcUNgSca3at53Wwfy74
A2NMqUECZ0M/J2YcK+i+98BMZ/HFzxMMXcCvwpnyKKw/VT/HmUH1I9lvtm8PS1bozhiuM77ncowd
7TLsGEpGDnU4I3mAXBxE8ROf5bBNLwlwAqSH7PSB2oDuFFIUn2YrVVZ64lG9G+oyISfS7kEhK73h
Mr91lKWS/r0UpR5tYJEGy1tIMwDEar4Rh6947la9vg3SwFyPZ2LJuWQsIzRN1EFAVjUZd8LpmefO
wVglzE0/ZFlzzNMDiGLFjfFdO7yMG8GLqs3FQB21qc/8Bv2ccCeyfHfWEdmHiR1DGthPGEcdC0mH
X5hDhul7hrtcwtvRr6kQuLRmcuCaqo5MqY9+dclTip+yt3TDzcvaEPPoh3C1ZPvgz/BfIXBBvwXL
aSD42oz+ByZuey4wJQR3fYsaonbHKwV223UpvgqsGsIm8BDFoZonPUe1qwhj0CvseEqro2C45S4W
1lynhlDJx/zufwxLTKAg47L2Rma8ywN5NZxdl6GR281cmqr2m0+yAR9bmkEwPdocLHcMidsr4klO
OqFZQV5t7tWNFBKeuREms7C3GcmYU5MX5b48+R+uP5SgJdSKwIXJACpw5G91rFYT/v4+cBPDdY1w
Y8Ad/Rhh9NEpXQwsCMDiBXieTkZH7fiF4oM2U8wjxUTSD5l2bpd7Xt6Kt4IopE4T4lJIiw/3UEZE
/Pzj9Jg9IFO82FCg61Hd6k/yJDA7DxqL69hzBzrMDH3fMI5GF2jx6XLkAyIILTt1BAO6S/ghPI4E
cDI50j6eaWpuEEBzDRlJrjYfCI2A5MFG7JG3IDApB3DWSjETkMWsOGKdQh23IIoVq8xFMZn70nrM
GEQIwRJWgIqzPhlndo2/5VEMnahuTDgJjfCElrAIzmcD2FvizpPmRqp9dQOaY/uhvTQFZZ1PLlYZ
womxTxNEeJXGFtrcBnsZKU2yIHpAyO5zX7hmik8T+RqN4L+vDMadbdawz9noQvymhD1IoaMcXaZL
CiAaLs4D4W3zEOPv83pgUpIIxH/NEJsaYy3Y1mhAziK4eEXOuywzooOT9KCivBO/hNQDheMRM2tU
hrbN7GK44NBf4VstZnlwCUELICfKqPJAGDXrwaSJ9DAxx8JukpBRuqrxCMcSTvvrV1CPhOWIAPEF
tJ9a4jWyv3+mVohcBdD6W0qOtilxb8FHnicHIFdM1wBvTKAvYfuUY/KB2d54gcvm0KG4ge9CTAmw
Fw3QGJsaQ/iGOK/SeaF/VUnWoFYZ7IQZzh/iSioI0B5iA7Pp4F/PVTQW5UuE0/zdpXvUmLBD3IVt
dSEiHMdqY7jVUH8xOmymQvUyfzK7P3EriLu9DG+tmZ16Yed/IA1TvNpDRUy5Kis6joT8nhUllr/g
pQlpBbdchALB8bhwfOCixXgNdwsenTdEriM3Cx8AeGJkynjf/b7PUS9zUgLceRgnvLzHiUeJifia
GyooVwr++0wwbwhmfng1Mxb26HbtZCF07zxlYj0IW4czhIVYX+R58EYsrbroAjmCbImjCvcMwHX2
+g/DPEEPeKzqjOioz/WJCHD6wOfGOg8tRvSY/qRTeDpwXZxDemcgRcaWMAo+xqiH4A2IqhelCx6A
DLQXbYT8oRJzIJBABkZuzLT7e4659cJICzIyQ2B1i8s0dOE8KEHVIGNQwL+p6DFu57F72ff9Ouey
UOpR/dNpJvTSIkMDhctcPQk+Qn5cn+8JVeaLextbZYBYXwxWCw+FtX1wFLyLoO5/torDT7Bi2JzX
cOpWf2CCQoCCmxLSP3CIf00WAq5VjxKBliHb/HRgAzGrUaDbEKYFc2kFa+YQWyJjW9L7f583KvNy
3lHyU1UAFXHRMbeG1LMmCG8VueCdSme8QXDvUPxnK6Q5wgcdlomY7frSdGZ0ArWT7TqzZ48F0lhc
S5i26k+c4gcGzPis3Bdm09pvXkfyAf+Ry25FDl2Z+5pgglUH9Dm12U82D1boRYksoFw5ZOEogJFi
MWrS6cee8LAzRvkgjP8YIDC6HNaL/PUezFTBo4k+yTaY9TAjTjdN4iAcGTdGj06sWUa0YR8hIrwD
6UD6G5xYWiii7weolGnwVHwgih/eG1RWZwV3OAG+VCOzcj40BKxcq5g2jTfY5UAE/x8FEOgIbCMs
6TNhd5+goGO/6oO3u/2hPqeofeFfxy9YbmdewclUtownGBaFs3tU4Wbp9GTP2pcpmo5Jo+cU7XjO
z7OXf44V4zw+da053raeMCpvNl+AiNIBjILQQr7CNFqTIc1uQpAWi4DFjWOjQ0i3x0PbGYs35FfU
ca1q05xCeowUUglat+mI9Hm9dLzwpTNWcEkgvf0vrqA0FEKKR94U+vhKfBjFTg7tw+STMa3k8fT7
pM38IGV9vjZycb60YFCIlVyfjrVgRa2annBA4j8t/4hWQJhoAkFSPMfGub2ei+XPhbjJVA/DpHb5
0UUEMgPbpjY+N5KjO1u5G+M5E45ScnJEKFsCXVefk3Trf/xDnzlitSfLdQXpD44dtFCFMTT7zPXS
h4+/FHj862c0sZOP4JtI2DxXe4mOGxHDLqbC88WEilBq97OkqSUx8U4xbYbPGMjlaRB0oeR2WLYG
5EW77NPFpZSySgDn6D3vyyJZBpEO3waDKrhr+IpGevzWYdMHEWCPPvucCtlU9eTpVkMmew/OaCo2
6Y+i6gzL0AviHVqK1kaJh9DDbM7hL3X6Op+kmH+WOTbNMWXg06rfZvhiEIBoIDH7wdClt5r6JyCK
qDeN9JLaQI8PA6MHvb3FALj/1U9fPIAYxW4Rij31Pvvr8t2zDsNcP3WTUu/CzCRz47UMe8xkyGAx
7lOUUFDjSoY1kFSu9yH9i9FfjTdjpgeOat03Nal2Zn4OAtH4kdnKKFpvL6RsQKt+4P+AUpCihh6R
fJBasiSWJ/xxYnaM999whztVy2ypoj4krZQypSzsqg7AxXaF4lNshVzijOsThpmAjeL5ssxt1x2e
Uxo4rsO4sIa7zzSXdJQdqa0d7gjwYPiM/lIYmHsm3HBndYxhI0W/PY/hZkifz30IwtK43ZexTXcY
3p6bhw3Kd0vnHWo9PXxP5SBkuUIwoUPWe0//B23hBls/Kez0cmf68TYyMt9MUFRAZD8O+0FLqUxe
qxvtm0lnojzZPObJpgp6E9QSxBqVRplYg6tM5g/oFDlwA7NbNcu2tooOdN7jd5vSSCbbipFvtyoE
c8kuyeEZbyqr2JLw41Tu/agd2LFmREqHz2Pn3pcEcbO9c3GOXMD3MbfbaRFmsvHyH1iQLHPiw55B
BseIWTYda2xwRdOX/X3RJMsThQSsA84qA/2liUfkAbHaYTclngcSin+Kr2x6XmZm4Q+VGffHr+Zj
917q9V0fcHL8NR6iE38z2CZ6odKE09DK5w7Gskh07hH5zhsicCP42tC2A6tj3nvqFcZJ/45t1gXv
l17LWTdReDS3j4cJBjfMbM3X/GqhMnQ4vYHwIG5Gzp0BAZXq9fUytcKQzXrNyovEv8d3K/vyp6wH
r14YQ9n88uvKzPFoub6pQAiEfZnNul5kBw0iws9mUWQLaQyvrYN8If4PCrjXimfmDsQ3U16kz9Mo
yRPpVADdv/VsYA6YOyy6iXar1iyye5CBWho12C6qtWHQ9HhrfSxbGTn2VjPvgRZteESlUwwKuW01
o1k/XdWOhEWyZL3hhXLE6Wmi/05ju36YT/LETBVjF2aq7ovEcIa14cNWGVyzTaG2+xhEfCVsO7gD
AvQymg0RUOyq82jRiDlUvUvnGhS+Rm8bIdMH9H5qk/cySufxwGKFDDHywsHlxJ1+fNw+YqQTG9br
R2loFb2TjGWv3nwLvalcWfUG4708MKIhwpYYn8Ny+ZypdHD6BxtAJHnav9vXwarjSC/x/G9vOIIv
2fN6ywafvBsvPSqM8d2Eb7LStrMfDSSkD+DV/8TqJwnLAf17HEDIMqvG4XGjjNSVLbcFRsoK0oN9
D07ZtQEgPdzd5rqBzofipR9wLZYf7tPL7OH5L/ZP9hubqCpPJTe8C0acGtjGsel7b7ppBFvX0l2M
ITtDohqgWGCqWe0v5BbzD6O8KSkEtV7R29+G6L+AVYQA8duYsmTGd2v0c+9j/feba72Flv9lrELZ
Zx+tn/YhwpUxXtW29d6OEKeU9qRqAg0WGwZBlpyShtAvGS6gZhzPGzZT4qp/05diPu4mg1J+4Oxi
PEN6zInTgTHphtYr9bUp2YITIUf6BJ9gRVmCgQA5z+0KTWBvyyrFSoncSgZ8gvdIx1ELehfchr98
v0P0GyNmquG9vkbBRy87E/Cc0efff1k7mChAHaFrgmgFW3fyuM4GQAi6jPczRxzkC6hauQkdPwb0
BiK+DWQXW2dq8hhQELr2ZTzZDRwVlxKOmOth4B8wbrvAKcka6HmLGEZa5HLZBZtNDSVf8EjlOQQO
uNiysM3vva3xgYKyg28CeYp4SvzTv+3kLzmD6L+dJDLElwTCE2TkAFOxVgcyp8yOrnwMkuQAVGvh
rPCYLhj5XNCHI7GLVKfbcxv7e9yo5phDuvAYrbUGRKFUHpUfxzKt4Wi3ZrhEpygcL/nIxdh1INqh
6JI7G365mBL8blbO8yqo8wr8dvpLhp+qP9p/S/Mlm0K5LrJTVGTx+BZt4hosI27MVtK35pRuEqgF
ywNomWOzwp4gIyglDvJZSRI6aqFe4TU/rzfmmC5d5tGf0k3L85MbWioev/VTNvFQYPxLBEb08kCI
lLzLl8QuscS4SPzwY/bCooEO+o6dgQBNX7xIYfQjiyPRafrAHd8Lrjc0VJ1VSM7QkQYGfBTO5uI3
FWd17/kPAgPTBzIL5WVDbIWHD4o3HVWWzHoMKwySQPBBeVSEqWuZxKrZ3WNd3Y3iNsxAJ3ogw4zQ
LakjeM0GIYNNESFvSl+gFsk1mw16Pra7EkDCl0Ids7I+dYLKsL23b9cCREACxodnop7pe8A8mrqV
IBX+7KC+G9Niy345sjr++dmDfX3DwoAsEOb5HcKU4Q0YsCyXx/Gt6LsqiW1mlFnHft+LPpM8CsvH
qochfb1S010MvQ9NTIVK3uhDwUvdEZ4welROiruxJSJOmzzOsWprPLeMqhkBm/ev9cKjwSgU1G/m
bzGSjSpxtY8RYFhw/E7ssxIIYu09/J7fVMvswvBQU9hoCwQj5LMOtb+ioUYR6sLxWnssPxomZNn+
hWsoDZx0e0dWGQm6jCW39i9xhxymifcuLu+fV5GmRb+RJZPXtu7sZ3fUXlc2iEyesIHcE09C5mwl
WwCngRq2r6DgVpduUsXWtxP+aT+M5/jLpBCypaQUbD+UlU3QSsikfmLu8eox30z9Ued+q9VDvt07
S0aJm/hFEybgJhHEQk0o8dsRU1IHSoe0zCv/m7jN6Cw1NfvMJm3CR+/YQ8Cs4jnGTXlavwioZ2Dk
4xSyWtyz7y0KWV7hSyh8aTziVV54SjlRM4jmkn6/ZaOzqsx/2bU/MMv+Oq2XZd8Zk0yaLVrZ62Ay
PE+/1np+cb5Rp/0MtF6iUCjcrOfktdcPh9U/GXMGEaCPscNnOhrKRinPf2SVjceorKkJF6MKLD05
v79IhQUYPpMxTOl5zk/2+kSdVodcW716+0uvv4km96HTQTR8+Z8hHZvYZKtZrtElU5lRSGHbod63
EsvthRSiyPBielzS9FwO5kl76bfImL6uNDx+cWmv7TadIjD65H47nMZTFQnW/TLqVvl3XSY4vIip
VdU60odR2X3+0G5fIgmTzHum07HZAC8ZxcMZvcO45w0glRsa+PVldNwxNwPTAoUGcFokq8qj3NmM
KIo7w2cAfEtt+QPFyCX7J9+NGn3QcztIXbV5YxLyMcaMTO6YDzwhhx6p7OrUCFvZrohrNcu/H31A
a/iJdYtEZ8EYuN1sVJQWIoiQaaceWfjdLPudQc52lbrjjtRRHrrw3SEVd+/JZAy5x+svhwgKfYgq
jfGilk6TZQQvpc9QXx7h42cXud9X9J+QY447MwWpIijYanueDKzypF5+TZS1KIslu2IzO5Drd1H4
rWejL5faYWmq7GkV2Gl/hiJ5RaQiNwgCF7LO6/2PDsYRcDvPR9zHUsEeRde2x0+Yvhsq/Tk8p9Vg
MfD6s7E18mq9kazK/ZK6ADfEiFaMinh10gwdlvOCUc2mhHpyvmMwAS7tLAf6drhsjMpnjwiimaD7
kp0ibIqxs3CXmrdUzOeUQ7E1XDIvwwQaBcAVztPZ8vMW15oKDjkQ7A0hHR/u3sYoNVXZqud++GHk
aCKu2OT2Cbngk2ABBw6FoDLQdPFW0t8tfDrLKyO4ytoPFTNTGPJja/lw54AI1d8cGDfLLQkvHEMj
zA3YVrl8TE1iYGDEnPXkOt6ZPGndonl4qd7irNPQzt2tfzMGU7smX3SGlb/tQGMIZ4PqhS5uRqzn
tY9uEcy6MpIkGHHqki0ZcXAr21qhdR1CufCGmom/RQqLRJmMOdq+lGcDSJo8c9MYooUEqBOEdC7s
oEjiwybATwOfb3OAo3Iyo2XcxW8r4BlV3vqy3oW3EEG0+20M8VTDcxWtnuZFZDemlEgSIvdPY6Bl
kXd9LtLDVrjyBkysJ1OUW8Y78YEpnumBavr7oe0365MqzNr8gWVQa9+khNejJwU2H9oDwx9pRmLR
DTNfaQKWhTEyThTFmddzNsDsMEtoZ9nFGFGQhfmaZvSPLxG/S2gprW/lg+MLyehjBeh595iBMNMk
/aw+Dq0HSo3H6jHr/NY+VrOeTdeHV35GuzoyCGBZiAhaXDxwSJgV9ubWW9Cs0h7mT3NbwUbl6lC6
VMYj/OQseMefpQtKlm6SuN8ZTLsg7J+5cuLRTaZ0v8kfD2MWBOg1j+g79XWFac/Qmh/3L286mO+5
U3cjoNqAtWkeYXY94EV9XeLQFwpKYoT1DPzXb7KG1soFlJcygHW5/ZhYSr0nrzUWYB/TlJntc2Iy
0+odhF8oM/pVdOUBXF9gEsZXeR97fS85j7CmewJInKyQkQ8+HW/ruoS0crd6XvHRhfMCuxQ9KKQV
K/WERZ5GAJ65g0Ts+0/rBu6BxwurjePaga2eUfH+ywbDe/QCuv6jtlWIdjiFzFjN+nz/e05vgA5G
68z8iUB6hCaKBWj6An/pdPln9hoewzG559SYnLxQUVCnCTY+6anvxbw/xdwKM4whIp6+I5wwetMv
eP4xRaMwjp2T3193epWKodXTuY7F/mKNuRjn11TgRzxWbzfs7/jpnwvEwi/ELtbOWYHh6IJ/7gDl
Th8OL3WZGKErPIm5ne7F85rRJR+ii5BuYmr7NRrhsNfqKQTBTXUnc28MgmiA9IrQ7n9ME5Hk4YiH
iF4ELdrKs4eWR/vAWOOf6/RvMscYgPoaHM9ysskQZxjgd2poNCyM36m8QPwnx4eb4NPXAKJD8QLR
A3xSdQ2UR/8bzRafzhTjDx4yUVJjObaS0ZAcIO0yJAF8pxqCmRuR+SSsVHaj5U+MyvS1zkCEAL2/
BKCYttamyp9rSL/Qg2Lw+Q8y/YFS06qiGlDDA8jxLDaaq4+rR7wGdBZG3y3yDdk++fF+Yyk0xIuS
oKEgZ9DKIxKDCRX4Cl10ISw9ClRVLfBOH4jBUbNhHkL59kByrbkwIDKLb0cUp8AxVwt1MjTlEFiQ
qz3UdLhGtEY7JJqxsREd6B25G3IBa/H1CX7KnepvpQEWEaKywo2lZQMATaZBRXCDBZ0lBRD8dgD7
ziiAJUQalXB0xsQdzj3yOEEGwq2a6Uln3se+fNDwasHBZkrPiMBjaKrEQYBN32Lh9NTYgM86l1Gd
Q1Dayjz2iHmHdr6uUFsK43RKEz/BhEbw7IWoBftd2Pj6Dg/9cKLOf/4F4Q85NBw7F6HnZa77Q75b
7LVpY6ua/jx9rd2Cu3alh4bJvyAEkXbsFaQ0dMB4FwVWVbYZHxJb6C2AmgMPZYnTmw7nC+ERt2Bd
2fHC39yXvcXbqBajzcnCi+OfaKLYP3CcgZ+DRETECIjAMMlFi8bQm8Y0g+aAkTYyL6EkUGm9GFFg
da/Qlo6sRXe5/InnRZjtK8bkEC80jE9IAdntRLgEbjYjAl65oD0GOslcOkM4MVd/FwjBA2CB3yqa
oGBaz9HVoFxFGrq4LETO08NakZSDdEA4uqdGt1iMnPYmfFxQyKAED6pAWcMdQYTpz4iCES8nsOQE
CT/T6kjMZDCyFzqkA2oW9Dg4VH1cWlawbsB3rlTJypkPwXhXfx1CFvx94wVOSDjLwMwEq4uNDAcX
7KB0PEH6kxZEs0c6AtBPvhjzIJcUbLobyuYPsA13z40Y7yKj4Zl8+vU8hE7kN14zr8JyCmLHKc9D
uOktQO2Ay/wmeDu5/ebo7bvtBqDTju27/3LeNIv66y8NEzQwuTmbscWSWDSiunwLSckBiy6352GP
Y21OWE592biFnSfaXbZAFRtUkcrwIDZ8sOjISgAXwAvMzjwAJVatItzvT6/ZCIqFNXIOIEjGJjWT
4133ZwnDcjCZJ08WqMDMWYnVzm6uKz+gJsnArO/C+SdN+ZJ0FOyzlLxzy9qorlFNhPEKjbBlPU+I
w5Lt+0ZJz1P9che7HY/+/GtBrrRG3CsWrvgWZsGhCS9n3ayxQJqKC1jybn2br0VUh/gqJ8AnSJXw
QGDac5PRICM1YZSMzGUtMeysGDcySxSODyxTvOuRs1ukhToX7Gu9gU+rpn/gBTy3nV1NuBqcYbId
zT9Ev4nYLzqqAVb9EiJc4QEBMsSSBvMC8hxYrOP6n2YaRfMweIPy3Tr9yhlijPEDqvUAZgajCpM6
lGvIh+dRLE/iSvxLGlmIBJwF7mPE3i0Wu4nhf44+o2GYX/6OFvuJjdKd+MN1jm9t5iEP4HyANyqm
dNW1M8E7RHIe/SruQuiskdw9yH+s8QRCiq9DfuVNBZGq00+bjrmMQdOJXITr9j09WPbofr9TAcmR
xgYIoJdYBMm77CPkDU+yQqmvPbIA/A2TmzHuU+PzmLHiNAph9tdGdHlo3jMP2LSSXdbsek/zG1mO
jLUVYUTp18oTYq8UjScwnaD+E4qoVEhpir83WQcW88xIRB39sXssQHYqYk9hN7TVijNwjDXTAy06
pqpi1vBajvm4Q5vFfCL4TcSW9jtbwSLGHi2ryqdJBFjRzIbwscgYREbcuJ9z7x/dMroWaExZL7AC
UiH7et86MKf70+9jFlqDH2mpf1DDHdILdkzojw1OwoO+P8SySxAev8izaYml4yOxxM4/y1vnBQrG
vqqdHCFWFJ8VSjjYJ5vKz+KWHHL+m3mq3mce2iOSPMevkNQ2KLRDYp+8dLleD61pAsi/zyq4avPU
9RgfJ4QT5sZ3l8EWwypUml2qvcUtBdNkEgV8S2sB6o//2Tr6OIkMXPeh8V9IqwWCymK6HgVn+aTY
0XbgnuPOBE4zUuzjApFLLiE3bFctIXFj6+M7yXZ3+KIy1zIGr/qTjnv9Lvh+q9crmPCojOevk8U5
DnUnfBmNLh22BLdr7eLHHICThRnNpsq96A1dHuEsbGmGOeh3zbSxNadAaZlt4PGHLesmeBwhdUg5
qcbfTxBhpcHejbHsA0YJxsgESLM0CaTLoFEKsQ4I3ngL8ave/siUfmyr0n7Kk29lfU1Isggv9pB/
euis/jmNKntFE6gUYgnNz/rOHQMY5qU4GMbhrZyGRhduVCoKYmTKvtU6IW0Cs7HgF0JEJflYKd3a
SvtejSMgIm4V0e9HprLGMze/vfD2rBT9mdvj2X2jNTQNANuJhdnghus2MECMGh4GGkAjjM0ljabg
hbWX/UvWVRjM+jD1or5HrZiBlmWzn5CIJl5jbEs7t6gnkGvZ1U5SrPtgNzIBsLbRHzyr+UjZtB8n
gMmj3zlXbvTUdkfVABOKVlc1NHxkQQ5Hwl613f9UT0kmXxO8LykJo662+DFD1IHXKTLbjyPYXmAV
fxFeAjDY6JTp3EegH5Hxj8pGazHA9c1kqun6g1Ysu55grzHNm8d2z1xm5+3nsJfZ5/y74qpo27HA
A1cVKUrH83e+Xj/wKbaIAflHVq2MEpGKcCyCVABa2NH8dzgRS542uaozbc374sPaYEqjzHtz+b0Q
cm1sWWlLZAcMtTOAAfsGnUpx29L7DqdABQVQ+gEv/9T6ScFjNL1PS0quka+YHcVH8MaFE5jKo26t
rAFxGJX1ip1RLSFbo2/no4t88vR0X6Mmg9f0NbOZoA+Cd6ardgKdZTCB9YEmmbil4DlHd3LMG69A
NE7+WmZ4FJ4xfHue1Wmzyi/QrSepWz7MakX6C/vH1yd7EQ99alPwp8fyVbgJQiO6P2wlJCpX3AiE
DUwflpYGq2vsDyA9Rv/SykWw+dDg0efPCnGMDW1h2jJ3keDaK4iXBKmkwol/zRQemAAJgw0Y6ZQm
w+dJrTPgxdkE4uJ12QQxTFggj9L+x97iqcM/Bb+ZoZUjMhbVTVhvvrCjp4OdMJD6nQmrQ6IBLUYf
M42AsAGYxReOLWb+gs1a4DfMthSgg43wGPxATPmjol6RmdP3hKkIwwHOW8Gk4V5Z3l+LIUhtI47H
JlQjBI6V4nFIicDmaB6Fv45zjlkDR8rxTR8/+6qUCYrMUVeZfVI/GQ5kXroGeKB3eFw1/rwxO/Uw
vAPq5YCLRaF0OjEpWtRUdh6BfmjoonD3oSpsuVRC1pOYfNeVZjg7zlVk6KP/sXRmS6qiSxR+IiME
HOCWGURExHK4MdRSxFkUBZ++v6zd0edEV3fXrlKEPzNXrsHTwlkyS3Owa7MBldvOK4cn8h3ZfVBt
zHT3x2Vj5u54wK0oQieawgKRWRv2x8GCU0E0+Gt0IAkK1SEffBm8df8btUhR6lkb+gzOHsynygBT
AvYKwJlBJva3HAOeugQ3Rw8uWbknpwO3CqYV5rWEinC9lxTxBQu3GRQQJhHkUHwglAryCGW2SpI+
7vSUsBUi/AfjtbEUKfFlLoYPnD+cSSxgrqMn/mBalJKkvaZCUN3Z5oJcDWCa0kGtaMEWhGWtrCdG
iv50jZ3HKVAZLWKo0O4jYi2IFw0PInsJnFWYc1mBmJl0+PzFPS6bJSLncBxnb21XU5kqNP/MG/p4
HeuaHRMEJVgufKx+dMN0TTi1KnZKIH9HFee17vYc9LxzINuFnEw2rlakbE8/54D//OQQj1b8HNUp
J0/xJeeER9Sbrfhtin0LKW1ha3tOJHzlykOiDVSh+RxdKEFcqYVGynVxMklbf+7EZacl2QRY2M2v
K2iHLNIiSQD6u0WMlAcVuwOufQIxy98RYieRIDnhm8pShNs0hIsFinBMfsWNjUUKL0eO48qp/3/y
Hg5uHwPwGJDT0jX8g6fcTfvvzC6QUsBZ8vuAZxDMzWd4tx+DXqosdIuT3+85K+uKtr8dTafXsWh0
GiaFj+n/wtXj2YaUZ7hieyQ0OpiBhCrcfu6RRAG3KJG9xX3TZTEGV7FvpWIrghuH+LfDTMQl3Ih1
wAWMq5De4qEYavGJmC1lpkH6yjZw6kjNu2AjVk6E6PTd8CHaB76vlWansDZTnEEEWlHszejrw8Rk
rbmtcID5etsc5IDLkfPLpL5IPjGZ1htlgxpRggcMHCJkRoDbjv1b1kcvIbROV0o27kYKf1ZOCUii
mLdyctBKoYgRgzkEKcQ8DFnYDCVQiG3+MCc7DYKb/5rgB/VwrhPN75POsitxu9Nx46HMQLTeyYEJ
f5AEr7/M2408YJdlEQa77ZeL85f/Nu3HpJyHvB4o5xZyB9RREPV26m9668DMsdJyk16GQdb1+4MR
+00gj4fHw3808WcLdirUIAZUPcHZiZBx5sfICBNaOrHUJhDB31Tpk7dCVOaZnErx8kWrL/8MoErH
CWF0GHQ0s9ilREBtTWcyARzm4dQ3p/k07u6ZSsEyGjHVNxctbzHDFZo1nNiHsGQMzq+VmQBv4PRK
uMA9H2oXmk+d7BpOjugzxxLE1EIYV1/MmeFWnFT7hfGlnCqnDHLAOb1kDDfAjuLJeskAQ+2vgxdy
0mZmYNlvxSFcmrBM6/hiX8dYHTND44r+I9jsYXzGu/TYQWJngpq2MgvO+vcH5d7bYgrVR8IBNwFR
PJOc0TViAv9m30YywypHu5s8/cdGpwe3z8t3+pjcvcnVQWo2Vf327MruOe3FWnKZtQpPPB7R5+JX
2UufwqzGFwZWGjJltH2o0yu/mhWjtl8OG/9lIRJjYMBNgaNDdPX41GohjiE4ztrHwqJegEyqvmpW
owd0mHpJzIt3mr883Wfwdh8UahNX1Ik6u0/9z2hazY74Bj8HjGtfi6kSWYqtWfjHivnGK4ZWhPOs
aq47LjTfuRMjjqMBthlGQ2DmM0PVaa76GENxbmB7AavE4thJgIGw0MasSbG2ZspdcdsRmEk8a+3L
vbjZiBPQM+5xpnI34bOVezvsDxBq7miQIaLihQgCLD5mNx5oFEtPXBR7iQQWIBM5mucNLkEmIWar
XwINMeX7zYdHoe6J807NfXtvEwADVFXjfxG0YtS0PugVTzaZdeYBQI3kUIZmEdtLu0BdOo/uEx7X
e7IRQzRZkP+l1NI04LAlgKFkkuW4uSHWtTkTEj56QtZGMiSDgalZknzctnuGjJN9nfUH/gegGduv
w2DFGAOQhZMZHjn4rzSA/Fjx4onqOKCEMPVszWm7zKmMx/SwQIkr8JsjRQyVTzJp/v0DrABfH0xD
sgyy9rRCNQWvHJO+49stJbtqxazr1xs0eZb2R/39l+7Ltg6iCSP5jHjcC8o4cVHH7WDaGR3WYHK8
xJ7LwvXsqEzBj+yZ4a+9mJ1/8NUCF3hzxOFXKEnN4jOS79SkJYcspEpyCQWpjqIdDA42z7K7/9Cw
oy3PJ7/9jL/3FwMEEkN69KGkjUhrcPjtMkHi3Z7xOdRo1c6cJnSBePXc+fq2VOD+ZNVPZ39K0fe1
zuLqmqdv+/lzWaPoHOXxEaINuW9tEDxKhXigyqr+xS8R28/o7cp2Q35XLVMTunCVer1hEP2r3wdz
Q2zPpgI9lzjlbyaqJrHefIQ9etWlLD9EnVNHy14o7f5fbV5es3vWQgSEEixchQC2/QGOnezZVRQ8
7R8u4KLvbroDELxnSjcvzLhOWIiggV6KCsDASwps6nmFYPxoEqkUQjPpHHGJKWfA3w4LhrPVmeAD
cfVXrphJYu9CCWcVJ9bF4EawlADtfKIdYbMCc8IskEUOrh4LVsu0YjUlFAWDKg3fvbTfZC+08TuJ
xWRWTGV70x/s5tp7LuptzWpUSjzt4WiDQ4NbpZX3GX6G8smApX05wqwrpAnrfguxrjzMiEBrYzrT
EWks6O3VnJZhqDgxHnddBySE92rvPh+4sTA/s9x7E8Whxb1FyRPSQX5Lkeh07Db/Q6/RCmB7ga9W
bu/oPCCLtjweYtkCXNCHS6mmD7F3d7SqaT99g1U/4HD3N6MUaw1ZD6AvHQVY/ZUziN9MSZwuMLHp
AyX6IA+zfhtl5myndYjoVn97PUdCHwBR8ZsQTO11sasI407zzSLrJegal9CCUOZctlMof1DvtAs9
oXv6unEP6RmsujYFLNyzrL6j8WRzgus6W8NV/PjafHJ9KRhX6zE5O8/En07jhSMgDDuJlL+LCuew
PsQgWbUDLxeU7DSnlQ0nU07zZ8DELhrlwi/B3gpJ5tQ+OFxIMPphffwBmRJMDhtqtiwdrH7wPVf6
UILj0AHZ/GDJJ9LTu9+edAFDC1C0ymYYuZCmxsIAux/OqS6Q66I54qhR+ueZCjfrZc5ml4DMZJiq
nDegr6MCmqs6kJXkVE6xr+VF4NdqooPdwULDCgNni21vzv/56vS/vKgZPecd+GGdEaAn8qMxq4mO
DQ6EJcqu6HGmGulj0E2MQBCW2+Yyk1SKY3Bkgv1u7xEM+xERRTnUob7C5unLIK24pIV0R5g7Em/D
Nv2nhKFmsXGf/3DgwP9xiUzEUwspPyOys9lIF4wu4vQjXsltyutnjKoLdrbNbv1ojZkaV0PdK4na
slbjf8INHWEdng8uP7DnYVqLAmgEN9zdoP0gc+pMk883S/AyZluvpBg80SWbj/Duvq7D5QuFKzzQ
AVaMevJOHp1JS4aaCxIGL0B64rXZWR7t70akC4pYQrDNwZwLQjkSJ1x8T6zy0+Hn6X4uALa3eElT
k6GkzRSaSSl58NCw3WRIvlMQVaomINNMjn7y8ZiTZYVTzyrxYiCUhvgPWP1MzT3rndxSmtAXuggq
l05e2KriEcC/tMXAyzrFPEHZYrP5DfjEZmwlj5JAgdN6dHcS7644EpgQxbRVa2qznFonjNq3UmJf
g9zB5WI0rAuTqTJPu3MZnE8+nayZrX6gzpGsc6WQI+wSV+VysdT3XXjo2+WGgXLGMi4d6eGbFnq7
HL4SGTcekETepGxrrhZtAqIgIMtzpTAEhm6NSADhwwzeXHeQXYbSV0sfTwwI3fN3IFz6PpAfy7Az
PjSnoGcWF+v6g1w+wf4TDzhmYp4vs5wo5hHOPZ8GnxYG13TqpT1iQqDEIEITLck5aW35F/4mEAE0
xZOmweaEeUliycHdwZ/5i2PJupEQAVGlMOvjpJTiFCfOVo65w1lwK6c++1qgDQvZ34PNrRNUUBmm
WXGSH8cmZDeqONPyEKaP/R692KtaJ1YJHGYQDmR44GWjkea1myygCucxrNhMjWlElrwbddd0zC/s
WHS9DvtDJO4H7ge8Bgqofao6KeCklNZDAtoQXditOFNonKTZYiGEsdR78OyyMkEiNCEgVe44uFF+
xrYTEUTQUO845n9hXbIT5PEF0QaCj1tOkjAtWvGjMmOn/Kmg1O2f6NVtyenM3OGpZw7viO+ERSAP
qRt4OzKk+sstXQTf4r4DlyM9zcPzqM0xldKHcfaq1K65YjBgsuaVo+FeWe85tax2yTg33tYJlwOq
2DxPNbeKq5gHtI/zpIMMKJFL9GVFJVf8FOZjN7uFEDTT9oK3ktC2YHefwmtqQ40oEXFc+tGHKbhl
Mlju6pl8jLL1w6AZbZ6/470rB7dVZE8WqG/zPmvj6dwJ7ldQIv2NDYAyIwXKIGXBZHX2TzKSZepx
gKaFz1JFMhi0maZaV7+XkOrF4o80U7yu6wF7ZE2hgFcts1zh9byrU3xbNVYjEJlJaoH53D9yJ91w
HkLsJYd+te2Y8HJjxXml0wU39imRpYXhhG02RV8qCcVif6eNX5ekfEIc0J8WSTDWAVgHvjYqAEoz
9lit5AaBfxvfkjKNr1STv/UK3ensdbC8b7rtCA8WAi/dUZaPQZPeBBEzCzI5Vlc37agT3h2X7AEU
afNoijFTi7wt1GKn8OzqCCtMbcPW8gJ41rCzYlNLS3MqA0a581qWY8bJZ1lgf/FOvjrl01wvumR9
d/gALZ11ovC6IFWX8bqKjD7GYYvVPMcJ5JFVETMeKcweVyZySvJW1hemFsaeCl8ZRj9lvyI3vcTW
V3TCqy82q5PezN9DP+8Hg1KjAkBlKa0pe/UEfjAbPfwV+prHOedEXErV1UK69MMP9TTZedwEMgW/
Brtbi/5sRwwj8qDBwwMazbgtePDFG7oUGWhOnvSREx6vnNfsMmQbYGu+vkcnXvjf7IL/PKcwULMM
F0cXGzUS4uTGqU2aJI+rvP16r6NPuwW58HR0EJH1MEIL5bX8UUbAqL16zYett2y2YBGNIe1PdqpN
jImo8jaer5gBBcFq0VlUuF6aHAY4rFOpeLaEa8WZtzKXl7htHbQIDe3Hrqr08/hR/jA7rTCXpxfN
DgChNsdqyhwAt18/5DwQ4HeIMHikcwStuLqjNEibBUdg/Vd9sg3lj8N7Oap/R3X0lTy4wvz07V5j
DkeP9D3Sf4C5rCf328n//MCRZSvCSXsa9Af6Dw//SfUeZ/kXEJof4ybWbxaV8ab4fXFruACVMO4B
OUfcKW+H5wEAAGlUjnXAI4DE18JskzkYEOu+BjktrUkLvhRDbFgkcWg8zKmzWMAFT+rKTbnWXUI1
ILvOWsuZkLJxNW7BY4tx+vS22zQgynaCppKKs+Fw6NOXJ0lrih8GdR3H7ueQcvphsoUFeSQNxeRH
geEnT/vks2fDRQkTG7emoYDDvKKmY/H8B/Ifoy75hQSEb9uo6IHXHtCE6XdaIyym7szIdxH6L/sF
yKpQp+cf0DFINxL1AP9YdkGPq/e42Ge4QXJFW3PtHcLNATVDMLp/XuxhY3VEGcTG4usW6RPQAxFt
jDSNxQYy5nNimJ09CK+80DYMOpYqkwbr9+hlK7y0u3RGD7RxKvnkDipCbqQQozoVT4xtzuk6f7dy
xPpWh3Xv2a4bp/MZtC7sGSOFN9IELLhg+tNkX4JtF1jYVEczIoRQyphro4picpzyO08tW2bCnWqO
u7i4gNSsDrSyHAIrtDWodlJk/XMiSH0CUV8Db0v61vueLLoX0Adpqresozh5APeg9nrHxvyiskfF
EYOdx8ZYmmTOKyAl4zJg4ML/DuUsYDuHkClOwDy43srl6/3iGXEcLpAomj3NOsSeQ6ZqKhmzFBAm
DllBMO6tvEePWD8zkCUkCBRvykwBYB0yY8HKKdbjYJMPaD/5xMVb/bCA400nYTbxiM9gw6aFeCuZ
dulX2ib1H+RN2p6O+I5dkaBwtehIcBjr0pSZInZ/cNDyoYFS9Mz8tufB6dELgryv3uvWh79dniD9
WWPE6nWw+gZ1h4GuiIGR+bFMHoU9koh5yMBC8SPjo+MaE1zmeABh/ZjNHvzx1vwNgYR19yzwTxYf
Xdz4r5vt3d92AdyHV7isEQHP7HUrEhHYi5DcTv/waRGXisHGYkunv4I5yQJKcqv5MKDFYQIojr9f
PW4tFxfDe61r1iLKeloS8sYyI6bN9Ap2OyNJSBN87jCgdoWiz4JUuDeiTgmxwLB9v7RkLxw50xCL
qR1cjquzXrN1Bs7PeHitcr8a8bMRizm9+cLZ4U/kBCIFbeeczk9gTdqvJZ7X6hiNLauz52DQEy+D
h+n2fTdtpel1tvrdqWhT0M8fJnyumi+ZI1c6WBNkKBWlx8sHAM0Ve8exV/uYphFkYXVp0L1eYb+t
I5jg4v3Ttm+/DcbI8NMdnQQpq+xZEGmrFhw/1saKNVEpcE3GCz4+EjbodoWjaLwoOtzAPDmHFPNA
+zhYs2v9Wn0vLvf9cZuQQrwViZ2CKYHAmwgshcEL3uF2S0PCHZqdBpWX3nbogq2R4bZGhJ64TAKk
7mn2cA4d8ubj59FPmsF5+jto0VDRnhHgxPGhRVc7Y6oAupWu8zrh7B2h7K1t5BIrbIetd5T7Bt45
eO1ZG0B1ZDGNFK80uIxx8S58cA6iBJDqC+4NdXWMRP5vwCKBBFLpCO8CHPAO+IwMpH/lNda/RCzC
KWS3a6LkZmCAPLWgMdqB7RPXeRFzRnrew1/EgF3PAAHpVJnyz/Zn9xzC3aPCudQhtLRWIbt0ausp
vAHYrfB1XTj04SQ6oWB6oq9xHQQzYkTM9/EG7kj8+AsbN9ZIzEeypqfVPg2Wy2MiO6F53XK1bd/M
cYfimm+72IQxPmKJg/yVVXX/4UvGCbpSWeywQr+xWrJ6WGGxMH0Hh8VfWpBmfTAAN5cG22bGcHHA
YarVx8BKNXJ7nK/T5CEOUWn76LVxk8rNHpAzu7AHr3OVQHQg8eOE2TkfLAMfM1E+THTGHgifN5d7
1e72zSscoBH3wMilzDM+snJj3s5ZCnRnF+c4X+XWl1ZQw6AaEKVDnl8HaiEr2lvtK12/2WXFkt0r
lw+XQYiyuGgvb0N+RLHjBcGDgyuJLR3TAAmkXx9YJcfBD7tyRk4sZBvmSfoAtnIb5iGNJyZjoadQ
Og+uCuOYCIvg0MaB0DIMi5mEy85RgjwA1pRTRWClsPdJxYuLY9wsrhB7OVnECgAUFterAxcKDgnP
3EyReVcmXqihJGLDPuCVtuLU69jEhsD9MfZ/Pa1jsN7Jjj/Xn1k1h5KCZM0paWr/5nqUghjCkCF6
AEu28L78uh8K4oi4VYKRDXOueu/tnFUysJikVBzoQJoaCO/LgcwEu+G6cOsHLE3StFimAbNUD6JL
VwFfxvyizaVHVw8++4CurP80hTU6b3Gx5cFSNjdGTnqLB64NbzoySxMn8jQFEQNGmWEtTvupT87k
i/AFlwrDL6u1xrWQuenrM/qCPvNrNscN0y6Q4Az+akoLqFiJLJAAAwYN878ykG1lx9k0nF8o6zgj
wGGY/WQzYz1b/ucIFPCNvZkx7o0IOWCZwCoGU1fEiakEbj4xCIGlyGee9jATF+cDB5R60RAqJ9uX
qJobtTP7hoQsUqkBPInkMltjksjKpxsynlgXjjry7ZwQ8WoHtyL/XtuwImmzn85sUbKSCD7z117F
R57EwHOf5bbc/PXsQptNffyzLiNa+cCKuw+pijQ7y1Fqc7pQ4PIoKEW0vdX9mf4JsYVH3xsAqP9t
ebGS3wqMThjFJIwvfHGzYcheYff1mRYtNh6nl7/gbVz35LjRvUlzM1MN1HZ3BpHrxWRJ7Hgnxb70
/KRsSKehlSyFL3azJTvkwTKeNsT4TrcEJY4j/iiVyGnVsguAn3WcAaB8Y9if7ELargYHcOHgMw+V
dMeKDis7qytsYWVcfAanl9e9JuozhED8guH1eDq9lqvex+fLTvFOdOA9P28w9ah0RLNWwcuEMX62
DzyN3yF4cevn+bFUPN7JpeNOf1Z+ulvJduVNRghwKjALCP4B/gBhi8zrBmeh4Dd9F/d4w2Ft3+zp
w9tDTDoCk2529kZqiolH0n8Mtic+XnWu7D92eXWs2Chgh+q2pgNYMk0xbO17MUKIFzaKcqFZA3XQ
7itDDeN74ASmpbOLiyI3qAkIUVr00S16DIz88X1XrEjzdHZIu3z6N7OQrCT8tiPvAl47m0jGTdn5
ckQxBeRDeGulYWugD/4WiLodzN5W1B9HX1pf8322k4bDHafw84z81cJOiqB01IpwE8RZ0Ln4pteZ
bThMZeGDJhE8g5peQjsG7TmsMKCum+nQsV5/Fh9uZuiwBnd2bzLj+NoCVgMMUJnP0EdpMhOh/TJo
BXwdsXukO21HbFAuQbVivoyqevD3bU3iES1wlFmOdFnjZ80ryRZQ+XhP3xkHQHDc6IztEYisz8+r
zQeWL8n7bnGf9ccz/iQ0lDZ3avLZgg0T6IgqHGGFYiH/BzYfqrPCPXbt+xDNgInyWOXJowSemZZs
5MCzO+8WkajZm38fwuIy6Ml/6XnxX+jvD/TSngrLHk/bwmRUR28KgfttLjRkduS30VGLdMH42ODJ
NNoYOAz1yelglxfp39aqbcGRgx88mGB7hwa9gYCMg8HuYzY3u7Oy9iwdrWZjTatfyMVVoqvmtEry
OXad1nHcsi+jvUGvbE7eGHfjfYAHGH54sAe6k7tN1/6GDPYMhzDYRrLxAR5iXDSfYOhEEX7aFj4G
olj4MG25dcB/U4KDJbDQLdzUlOZlH1sXc94d6dDDRBvOjujAQQxsSG6ltvjVWNAHhPQexrRrZ47U
c3JwOsizcFj36t3RaQ/2eGxAFOvg6BCW4/UrXpGWUFi5zC89EaFr3BRoOlK4mQ/rq1uLer3aGg0c
HppgQA6khV+aV92dTH6Pu/0x/MwQZ/UXpwBfT8TTYE05pQZaS/CFhXSLjwv4cyvGwa4M8HhWl6Bf
a84N0Z0OFQFWESdcnfzJ1P61n18GO68MurlX262DLQbKPcyL0mcKbE4wN13F7eTccvw2xDKFOg2+
SIEFE1XoFXs9S9uIYz4ZKyeL8n7D950WjNZXyMuXiGFpcfoVs1bDWxxi7koAHTboSFjG4dRhUcHN
EGNMUJq3LDLG75Lon/bD1uCFU0GIVgO7Gqa8ZgWKtYMgiGvDQwha2bV2JXo14DnKqqVReYRQEPBh
4rFEGhGIJiglr6wkjcVF7sE+SIggJ2yzQEc9AnQ/Js0wfR1dXP0nh6ZibzY9FE80wrR6rJgPOkYf
zuft0CtnGZE5Vdp/W5u++558B0HtBztald2OzDMT56hdpk77G2FwfDMJRtg+Xc8B4o2taWcQwmB2
nORemtv4fg4jsPEmSemI0tOyQGRvHxRz04JnB1TEtJAR9sTS4geDtP0A35K/fLo+gwaN2zu7+NnD
I647GzGSzfUh39kaaWCoMosb9FTuKcxuU3yQjlLdXRxT75kwvYseOEJ/JOvOd7RcvpJRwCQq/Cy4
GcEnSZzVg8HkcHVi6naF3ZO9+LgcCcaQiZ3VdP2XvHF9mqjKiV0l1JO1r5mQQnq1h+774FAXsKBy
0p3WtpLSWWgNO1+WTSJCVzUEU8kq4xAk8QYom44F3t/ehajv2H0c4dDqNO4h6wNodCuPoauLR04w
RyT+I1aHmmAd7F4aNq4nEA5m5u58+QrcMtmsiPJCw4G944JROMZ5io/EvEIIY/EKBZPAYpMwY4zF
7tyy79JjrHjB8qSpkjYfy1XWhLdQPlAKDkZ4oHNyp7RBNKz3DbELPmzMDvSoWfudIe5YDa481L9M
Xjr+powYL5Sf8HbQyXZTJV/QadWbPCyIJGfgByK4TGs6FuIyWEfywOQL1o9VwZwIgfp+Gn4w2dh1
xfcBRC9RFFycjN8tNr4Qwg+DLUe7dHxSuWhCcFuQ2LvPyf0WNINCSzZ7WK04XlM5vahn0x0h1O5J
JiC/Ecc0dyvefh3NNlTIKKoGTH+eefTeyyK6dtzC6hQUus4v9PQ3W6Ze1Gd/apV9oribBeWkTk8W
PxTCQKz2f779xQvatWGBj+Py5hcf68GIX2mGyVOJDYu4vBnpSXUD9WOCALwGzdsHDQYPpVvHLIzp
hS0864Q7pZfBBeQXhx4Lo/3tu7QSPcMM02KBufXuG9r/jKTnOr30HTjJH7bhLFro6XPdES7mEJ3W
wUWsnnzxwmhNKUNj4PDFUequJz0b3deXpBktpsWRE+vpwZgBkeEwg4xofhU6Xd7vxUzQkS1OWYSe
I9ldZwigZkAc6F+4a4Wf2G3zp/+OP5RHJzY3dgqn9TDBLuwE7MvKq4Y0x+FOb3y8OzQnSko/uvJX
b6H6f8mgudpbw+oex/gW39wdeKFXl+6/PsEsSUiCPnXGdpqfQgeQXPi9UoSW38yYPe6w+LyzLnhj
xk6BmbcVv0Sn9T5mHaZbhu2A3of3GLzEw2unaSQTdlrsYv72D9ABg7TQJVWTyfnGQXjV/F1+s7yq
9jq9CC7jNSRet6DEsIwnOXZAQ58i79qxsK/NrlhA1+yu79w6LawqASBQw8hdgpyAz4ncBH+1cr1+
3wJQ40NwPrDd6klFAnAFr+UmoxxtkbLAR6SBMNuphOhi7HGorqJLgFf1zwy/FmcRn37B/6wmi+nl
o8MPESGNNavghzBhWiVtp8D6pA7Sokqt4WEOqCeLek/2D35byUpiJdLLNDW97a0Ffuf0oSIJwqty
lGH4ckch23Fx8nIAi9SN2NieyQ9Bt9lXB+id/3zO99cdylvEp5DEH+bYgplmEiuxdcwQBUDJf/yw
sjOVBHD3Y61ApXzBna7j91DbIUlPYiOMH13gUeeewudRhgdE0hOfP+frBAi4D1DJD0yAw/LOD38i
KbqHmBsdEIz7qA/ixaOZMMOo7iPjicsFusrxaDJvIyB/cPP1ewKqwpbWadHDWgdrmfvAwKRM21/q
G9bbRGeMD4jnmdeZZCcQ7SjUOworQ+1v4gUkiWA4GjUxFOUumQs8CfgEOqMVDKwBpKZ8LBu+1xXp
wkruMZGVwv3mMcgZymUFBL8RwRhv0nzmzAJ4C76EPEWuCWNFNoJrWjH0sWcmawEPt4ycMsZxOBrw
pWYB6GGyAiItBzwLTpE4tHwxtCZAGyHp08jPcpJCcHcRpV9cRW3Orrgb3u+xCiJ/gVuCwhBC1gY2
DkM5gqYtqxFGcgvHRmb1OTA3rV6XSlil7J7x11Xmc41ocoQTNyTMhnlLIS1rWBht9Y+T4bGI1R3m
fTpXjOTntumOoPvgLz7npGJ9jZz0r4yerQnypvHDr8z3oh79DIb3ypO40wOQhElh5iuiEQEPlobZ
qJ4grPeuMwQdiJYqgY3sWOgqVS7OK8ma3Qi8Fto19P6uFDt2lkhfbRx/sSjn3zZd9+vC+AVbXwOf
HbBkCaCH8mAq5kjfk20NU66LbSTlH9KUtbzowIBmqwqJmmCZPToW3ualWjnUBYJlThBf6XNU0JYU
cIZTMbtiGWYr0Ax9ttXFmA6igM96dT9DyivZSh+3IVUb+FmQDU7OjE1B/QuO5Hps1Umi/EdlKC7m
ZtRgBUwQE5recnIffVjVZiP2EJhvw36SkGFOKWqgsNGz8xbybnQ9eJg42ihan+ZF+8MkhaDwtj+e
ga4bGcAbgjfcozO2SRDwe7hm40ZhZccH3sv9mfR3xxb373OYHkY7bAG7rOAP9ntGyQVocXLa+zpr
po8dOdWvURu9F0S2j1XDC+s5tTKlumVvonfcmyIAarV93b0Cc6xM81aj7vL4jDsjNF9sK7Rh+z24
f2RKgjyODQRWEcpeM1jtVNHp6Qtfn4N9lZOJ2puAzXQpT0c/D7pw1dvoQG9zEcLSAx9IM6dQUaq+
nsazLCcnU+bHximltWw+E8ZDVhZPffrEP59knNvZPXTdAsqWdceRE2GdHhSqbXyDxsVkHeZqK1wv
DinadZpQj34jETcpfYIky47Xuu+z29zr8ZiBgvHR46wpFV+z4pznbytre7TypUyTdTjjjwBJwDli
ZFl3IkwgJmIdkbvdBU1841rx9DUMu2t4IAzpA1LMELDx0NJk0DE5O8iRsLS8tBdgd+mJKoyDF/kU
mP/L3OdYDvw+N2MDHHKEIR3jqmfoboMHHGdO7tC2F2NAiSNUY7THLE/Zi0Jk4Ja84R55h/klaKcN
+cIpVQfucrB7EEhuCWWApSc4bTjqdiw6QJhqrAoVWXghoWDUxT8QDE9oJWYFac59pBTbjYpY4kfY
fQcuJVYGVAH/vAr0S4jXLIcMcGtFM0ATuSIvMIDcvXku23nQk2QNVkchE7m24aYkMERTrIseuaLd
LsYCp42fy+cUfqoGW6dbuK2bL4DL0cNxkgDlz8nRWz4FmkBn8QKFisaHeZTOjkKZXeD2awG33tPu
AHygQxmCfqqHLQwbr9vxvsS0wzcC7SfRwbBpie4DOpc2YYSLdtcCVG2SnghMICuvgcTD62SFRsTu
xu0rwTOT9i+rd7ZebFqUlA/v0foVIkIHjZY83N1XUmnxfSUPC7dpT3P0VYCbV3tUYPrMuYW+BZIl
W6sxtpb9i9MoNuFFELCvzskIXu3g1Z/rzeQLREDO59c9o5MYXc+O0rXfy3qJxU53ivPfohNVDHrZ
27COKLd1TB2fyTOjPea8N1Wc/tHeQUBCBNsmuAMEgFCTBjiA2glrmefxCanh4r6GPXQp46mqWnDs
AJ/uS+gauzHkcnGa41tGRz/WqVJcQ+7J4817AWW44BNXJ/z0vLtBEAaP1wQjPLgGr0DlXthWLKdh
Nb8Unydu9/Y6g/KEdVutO4DTTKh6i4mpAsR33iIJfePtqVXR17n9PpKp0fYt2Nfd2+BUpM7t8Ua6
U0KeRrxn8hsv26O/zmlOEJ9ecIux4Fj1ynFu8LFY3z5nTY7XH21QohxDWGBu2aByr6FFi85DMuQN
x9w+bC/67hd0OIsSoWI7e7gIyrK4H4J4HuLF7I3B55/D2MMmmBDjeuncoEYvqOLeyk9Yxl1HK8Rh
gu3oBsBOyBx7+l2fOShMAVSP8WyG8gYK3Q/fDTpEDT6vu+HRfxo+wq45/DTdnDxV3ldvBq1EM9dl
j8OphgMEaQlqMSmdEmpF00zKOBMhJ/RS4uRwJ314GhLE9s2hY7zh3oKLoTeAcDfEZQRw/eq2UIH4
Jc5vlkazSlm4lAnF+zPVZqU+Jp2n2X1ZPLbRwTRToHx4ddgOoMKhMXqbbLi6oxxFtWkQxG4bbffh
Y5WVr+xxw7kFiPjnE9OFk0xlbf1Av5WkECodBdYZDtiGLgGWBnMFUu0xY7te28s2iS98E47fDNe2
smUjL07PrS2uVWx0qfhHJtMC9d53/O15XaATsoRI/LYAVrIbX1oHRC87huLphgOrY7EMoBs4Zy88
WJm0+eV0rnTBOibxVQopLuetb9rD0VKXrTCbqB8hU23cA06Z+yf7T/i+0rBgEG38cSju7u0OIGxv
Lg6Xp5GRh7LC9vjkE8kAbZATNJdJOSN9qcAMG5cQ8csYpbmAKX+YD+DRpMtqqIa6gRYPM26DG/zm
Z13dRS7Cthr8okMLCkKh8A9dvu06qYZlC36jvGQEqPxWZnHo1v4RXZ7bLF+TyxmqJMdvew8JjEM5
cs/0uagerUoL6WB/dOEk3LMSdnl2i+8B0qVMKYmgC+CPkBOhhQoNbUROBc/OHe4pCWHVI8n1QfEY
VGkbPtgraLec+6L9czC8c9btOp+v9f69JpBbOlM8x/WfmsMFIYhuX7k3Hk4dHISnUT89pfWXJiXZ
KXj88qa6T+vOIHIL0CJF7+SqYgU9wHH4hHILGt/ddmF+MeHyXBbgj89JpmH2b/e7RPWekVP5j+UD
Q3Uj7jc2qYzn0xjz7A23ARUMl3QQB0XzOxrdn/UdN1tdjdhTfcGLHwEQ/zc85d4Xj0OZpxQ+xYtd
lH57q4S4+RfRcwGO0Z4YEOGudo6/ma/XDHQHRLW/ej9S374eGH0iQt5BSWoBqUi1bKOOFC5ImCvC
ZAQLOdYRVYNVKsJxtUh67zHz8XWmoP1Diz3QMTfAxQJohMSdIYjxbb4qHEZGBlyA849QwnuR1h3Q
yqyfqll0rO/6RkCJOsOeCctcWjFG3JxeotgYvJhm2MBmQqWYm2Gf1KIQa9SLWXqMSIE+OI2YzS6T
MuxF94EeYSAta+UXTuRxZ/JJoKsilm9+y+OkBt09uKtf/Mlaqk/Y5euLRaJ/L73LFIYf4nyzWD+Q
/bedphY+JNu+E5t1m+fmxkpm+hgDr7UGZGv2WXmngafge1IMePoADL/+CjvPjF3L7D3b6Ee7uabv
N3bA4cX7zircEb7eFTvhctp6OAwRPCRYNgj5klg6ZMgAjJpL1NzNUrLeuks33943F0f5j6TzWnKV
W5LwEylC3tyy8CAEQoDQjUKmQd479PT7K+05cybmN7tbgmWqMrMyp/dF3/2sUXQSf9Oa9g6qMXc3
Tfb/edx2earAQi63KeVxOatkeuG2MfqVAyg9mHRwc6XvDgi4agNEYTRBs45+VeuvPgxTEg5tHv0a
MlUmnMCma86BPIfN5DNqVjoOx92ggbfZ2eyW2oFksytGv9kXeBdYctYKd6T05bctnr/v9IkOFNcT
3MRQsYPU972TNQe77Lct++q5m+RAbTGpeR6PHBp/YM4tIlg60EdHqYvYF40rreXX3jNZpkiMIret
/gSkw3B+tu8bZhmxRU6voI3DvwYUy9g0h8b8bVRn4yCudVSW72SPHIA/frEdVNL1jt7e6/zQGmw2
D/zqbp5eo2tVdQB5iiVQYIhkt8cx9TKbpc2vuNhgrXxsdLGcvmzbMgLFoSuFy5wJZ80ep28h45JH
AN2DYTZnFq6x8XYCKIOwpTZmhEAO4EPOJmrq2zEeysPGx3vi61sMvCvxv8zRtdGINE4uFVMb46a6
dnn/nTd2m+YpAjR/XxMUqE0qQMx4ZpeY2vbWh3SPWidn1KD+XLJ0X9oIAoyPNy/d0auujY4ojHh8
dIxIWJlgb+5CWH2s4E2S/lrgU4S76Z+zU3XDZ/K5x/IxO9n8OdqYj5vFescS/2vD+VrA+++uut0s
87ZXjDVd2Q5MjCE8j3g4vZq65bXpMeg8VbOvNyBznROj3/JHri7qzQ+WGMYOQID3G+JFSSdzhUje
e83XqM0HdEUXtrjd9eui3oxoCZ8o5CEoWurmnJEa9/X2AgtnDsSnN+A5Mdybtb46uXvX5MhFCPi+
I5/jj5totpnCN/DzQDRAocAZ1MA8TIA7Rgev1w/wvmjs3fd8cZ/WSx26mRyupr5bdHnHNAYVriYX
omoQR7W0R9f8fI03GTh3ez+pwTswK8e81KgbMyxXraSKYe7vqfAhmhzG140Br9XomP0p59fW+OBz
wgC+/+iY95f2XFe/vCa4NWpvqiXGkN560+9mOCKDEzpNXL+sbce4uJST95beNndkQt70T4rBcvj2
Ku0VXc5Wf1oK3N7jDfiwarUhOO7ZCZgFXJ5H9/UcFfqQZmLNoDJdCZlfPes07nXZ4o/0wWjOIP4Q
vAi/iy0E0xz7J84//BZmhHsU83OTwczhGdXgw92WOMzW4T6g5eDeOLozVPMmE2A2yxsF5ZtD3aWx
OALRUyZcrc8SzJZhmGSPcJRY7/3fIdssJciOMneXbrLnG1SQ+PN96R2MNmiHfXPL9c6r5Yia2WJg
08zeLdfxO6Pnq1FMfwtq9Izr92zgku2fmb9ikBeDzfC4N5Ysf4QSgL/VCm5szyE4COoku3X+M5QA
2QOdzvt4sxFyMmS4daoRwpcX9gYLJnJGInFGmVtc0o/RW8Avt3p6DQqXFoFSku/cQx2Dfunm1ddQ
MtXdgMsMLNVFhGffOJnCA9UA/sE4cW2RRwoUiLMFG7+7htitYz+1nezGG3sX1P5uRfPLUOtnHuwa
w6Z5oZ7q0n3syWL8MpHfRkGAAhKzeJxijMf0wvR3kTRJzNGKDYYpQEk6IYjQpel+XX7N6mDedk6z
PSYgrm/1KuOC8dCcWz69LTgEIWjbo+txNBiCgCKtBA0g5wNwjVBx0PTZHBicHEv9UOmfvrq+tDvh
yU3r1LQeV5VsGWSwjuEcQR9pZ3P1Xc9ntbsxQ+muV0XbOmNfrlrTpvh0PEhuDd4ad/SVhh+/xOtF
1fxBeBl+rP36ZMgjwoAQoogHNSzpChm6p2Kpj1jJT4kOWHXv9nMD6UMEKP4XeBkEOL1rkMkQzXzP
82TLBAS0MNjqCUdIHFCZDqlTM+OFaRXzm8XKOUSD/APsz6xtW4s7+Rfcre2WbObpY9VNqBfqWbOu
11d9eqdn2OZCOssaO5q/GahYbMXaIECo6yBmwu9fY9g22WGl38Ki63WBjzDLmfmyq3U7ZtBLHYW2
pdBBZpM944/11sqsld/Ma4VHx/qJ/YCqostBvaNuUAvbOBXW504z21ETNcySXAuc/2i+30gD9A7k
7rC9LFKEc1Ou7Maoxebo6ICAk9cWJS7Th1f9Af6g3hlzvJeP9YTXghJ9a93x/K+3rvWMV83e4F6E
4otpVpQu39VhY9+RE27cF4pPrAQe2fPibKfPEVbstRN6BLsi3BwRxmAoHt/rWrHdcbIraz/BsmjJ
PzYZzPr245K/Ls3zsolMaG4PmN/HtkrHo7yHUz4DHC/3Oiftw0fYsONsE3/xjnXETOGsPR7+A6j3
JdKSalQD95vNw3beS1rFNdxhx5vSsrapAIUt4GREUEESM0ft3ejRfm4RiWSoV2QGH5qXiWKFkweW
Sw/ryTwOlsC+A17rOtTapSs2c1gRBv4WCdMDxm5g5HxyfMT6o/ao49JeNkpuJZ52gfkmEQ5RiyaP
Me1PG+S84RKKKqGJZ59boG33uSSH10nzYDasb3Drae/8ZKPdmJaTzfiKR7qWHOyP+zHuuIfM8C9A
CaRTHNUD/JzrqLHMbUYiq960+wRQScgCto+vaM+Xwfpa24KrT9FVaNtVR22BA1ltTXzGPmPqXTgD
G0J7P+SE+8Cnw5ozZAu8Q+Rp0Yybk+3Wg3UHqnnc2DHVqGHdQfVQm5H8jrtHS+VkNPC43s63eKja
W9sYt1nlDcLa5L2d4KAvmUrGex9BV5yG7ezEFHcjHaTbVX95wRJYv0u7wvVo1FFZEGjQtGjxLz29
dE5Qc+Bko/mke/T5IiX9VZs7eHjFLUztE0ooKhmiSZeA+GeGArhaOIYu9mbUyiBHkQkQNnorWjw6
KtKey8Q5OhGNKAIPV+roedZuVIJIZ5elsaT/mXMEr45PRcgCaQ0yfZg2WcYHxFOH5Lj8hE2kue47
GkwIAyCyFoTnWDebGwPjpy1PZfFQkDVv4jeYA4mRjp3DJz4oKT8JOEtnO1wieBSu01b09kGRwgd+
8NozxjOrz62fow8/Y094nz5Xhh9c+jp2brbLob01o50VxZGL9GRxGAcMyoD0v7Wag+zMiL65x4bE
rwfcXxLEQQ6WgKn47cZxXMiTt4oXNnnOq6VFXnxJdDtNh94Op2RseBhz7qv19eNHzIDWvUOE7d2m
B/HDFym2ZEDu3CRpGAvUYAyALp4TvtmTCoVHiUgxPyElcAdp4nIuR3J64JY+XBNGx1/uoubZ3oBH
9W13UemGlbXQfL0floV46rFYfKwYs78r6RSB+4wTV1wA/J7F3e2HqxBlDwpJTRnHfAFZx4xfmjWU
6PM8yQbncH9iQkAEnjc8Lhi7evbUVGcKejqlM1H18Trq97AXrC/ReNzvKtqbHNroY2KKaxDnyo68
vkrRwKKRZVJ7mXr42VV2XJrYFOPIO7Cpuny0ml5aVEvgO2R4/HdOs62QzLjAxiiFeCcUFVYJeHaW
uw/bQpZZ7svM0+KiiVJvMOuCp/dlWkMexsaQp3qCsKt7pDAopWNDRzzexQfG8VI9fuz5jC6bCXA0
Sz4B+r9kLl46wWURgHovWAMtnAXFBDIw+k9+OK4F5EKgSiETKkDcpm+GES4l5CLiQ+HsOB5wU7br
4JTo4C5Bzt3tH9FCXG+2b6gFcRK5T7au8VDu/aSpR08lMS9Ujzr4WXk6vmFx8vhqyX9OkOpd+1Is
aB3mbJtbza3IRISdeloZigCRiolP39sPOimOtIhuBAsFXecCp2HS7hICuD27yJM5c7868TBcZ7QQ
Mzk7F3XdR82RPSpkpR0Xt+MxC+Vj8bvl6WFiRoSj+AlWGyZk3Jy5hws0eZ7zwEss9/h1C0KBgsXJ
YGiOSaq5QXYgywQ5foU9LBvcX9sxUn7eTndFL8Ln7XQ9BHBcBN+0zV19cxGmJW6ywyPawHGDOTSQ
YhtmlE+q+IMw53eN0NkFa6GyCz48ipQh14r2GSYwBzy7e0Ox9u2yrxVqTvBOcl3bSm85EVMAtvJ2
So+vPMdK28aFW3Nlwz4dvlnMGIH9sGK8C/3AYLn37WRv2tMGKCn2aHCRRv5BT6pwwtD2BFa2FsmL
VX286ApAVDj7oxNgLlknS5N3pOx7Zrv7lSquyK4NOQ+QqL0jL3JxQ0MK9EugJEMVnpj64qnZ/GrZ
tXocFes66bNRYasWhLHiWQZRccaUOYYl5mF2Tw7GyQV/wdzjy6TnV9er1TzZ5d2Tv1diYikpQRg7
xzp7kH+crQschG/qhFANLMrlfUbUKpw6FYUqJ6cTcBpSapISIlvmouFNaahHytdib3FOct7YrAGk
daA10fnC7zhZ6aNGLRSdOCb7S/ecBzWkj1m271sZJ5SbuNHWtHEmttW64bA1Tn8/m+R1CmRRs+un
YPo14TqhSbvRZoIHe9NiaOw3bNS1ajXzv+Caf3w3BqMKWgg7HbyVQsZV0pEpROP4scQFBIJ5OPPq
lZoOy63CF68zGuoENE1nx/Fw+lqlYsnGj8XUTHvxU3ujHzkMryruwAxboTf62gCzJ4vhl+nsDIrO
r0JaVXfPkF+c0TfzoncTrAJa0DG4Yl8RKkiqAqlIJ3I4z2c3Zo8Bheq4GDVtgCO9BTMjFtdgfS9j
EO6G7zPvZg6fi1pWHc6c/3dlU1LXtK2+7nBNyGpIuMyTo8m0/psBHe17YWd8ZixG8QuHjmStSF2u
vG6wVvaiB4KuXDbzgbNDLSpI85vqYlnpUuRcmJ1hcz/gc3EJjbtLNyqKqETMh/Qgdl+WKnPOEu0T
yBaq4nJFbzCKb2z0nsu5+gpejBniYS2rtIjOtm4naD8BlYgl0o1LoBjoZetvp26DcQBN9RaLjd1j
eQvrI8LnDifmBxyGoq7dcVgKTT24OljEuPiY8pG49k4G5IQgVder7s6n9AaBJJbgQQBPmO9D+Eof
qTknANs07tHww1e+R6XCNtnXKOlWHHuGUig4eAW/l8Ac53LX9vr9Gd7JeygfrdHVXMrZjUZEPS4U
wGPpAq+Gsms0MGbmQzE7SpXyRd1KriLyJCGExHMBwaY4shA1cWJgAClsU8MSPEhObtI9YpOQ5zgb
aKjT88/d5Ng8W8F8hRrB2N7twDieGZZlJpfoB0QTQ4Ltm5MHFHR8MxqVEsKXuppr4VxaWVezNkcs
jg3mVnPft/DthIw5VfpPK2wEHBz2ISlHOEeAMHMQxDisBw8jB5pAgj03UWDA4JvwDx98GkdLGMqG
csjmZD4C+SSMlYo3hu19avxx+c/FUgkq3dyvzQyk8HxRxUIgHYyrjCE3l6kktdiNec5WBqPkjBmg
mTAlBNlELQ3n4zdcf8UvtkhoVOzHv7/w4HEzpIblb5YwycYrDTaeS/OM4CXppAHMipvjPo6vrMF5
Z7g5pTHM0g4XNkJwWdt5qtddDObXfUPKDY8DYThr+aPhVPdw7ivwv1E23kti2OB51DycSgjKC/vI
GdWzMsyVw7CFjOtLAI9BqigSzEPA8rD19pAf4fLM0gsFTmzbXbpbGf0UfaXX07xnye/Tn5Q6tu26
2Kq69A9pZeHUFtlKyXpjIaJEVezQOLKf9IMeinYuruLt6XPDawapzQia5hrYUUk6EapVABr++x5R
ezwsDuWo46xlo6PH2WnFRdlpax1FlY2diM0K5qKslutoY3lD2nECePX1W4uxQ+Mm4NhOp/Poa5o9
0xx6h+la5+tTCfJlzp4dG9RCvBb2mRL3ir7B7YcXIN0oFpxcY3KE6xgxGR2X4znejor1OVtLOSeD
gFN9vUsivv++UpcpObuniT7Vz/a6RVUTu0r54grMIHGaBeQKsIN1Mik6VIE6xeBZG3q9jbZuhVgs
ljGeejb+5ZwQx8mnyDJoxpBY2N3GDDMuE2rkKPK+4Vq+Ukdnbo/qsJjzQvAQtROXRUep25tl2CL3
tRf6CBYwnzzgHovJpQg+C0r/N3d5XKx7FDlotmz9ZupDUobdoVdZqVd4mHOmLQru30XCB6xYWfwT
1A83Vp2YVEH1Jhyrg5Ymi6E0WZPEv3GREfRFrWl7BwrEltbRWWp2YUM2u9e8RJj1MsLsE1m4VgVd
c8GAB8y0rYDAG9RjLnNCKlcM1fMEjIEllQGltgEU1sdcmjd5z9aKAkN5hBnYMa/dZp3pvDMvFdOC
IYPTeE2QU+GiVKBCpTpltzengavfbe+CPw975GlMe6U+TY/MmUnBwAls9NjLnIfBI1h8cCsPuown
qMh7uik8IPkmSOL5gQM7jSHk+Q3QK+IeRSmKfRAzgUoLYZjYIPh6SaFUjor0Du3ArwPKn0319Gmz
YRGi8V044lhLYtRg8SvpxNiD8EAt9zyh6nZPSeH2UhetvyKjkfoHigK91Ib6qs0uqkxE0J8opMkJ
1HblGn7Hojxu1K2w61t/bOK9Cn3LoJyX+C055ll0kffIbaaLmki2nJyVVJySElfKZsAjqGweAvsh
yEGlctpwhuFnDJwSmmnUUhDzAYsa4SR27CUu+uE75zAbo8JS8Ltj7a+rc1xQ6kQ9x2b235IYi6A9
9Q0LIxTcRaCpXbTV5pjDDkGJ41hY61AhBcHC5UCIthkb5TSmyPUtawwbHIYauyZn89js+4hONHkt
kPS7LCbCh20v4lMrAjhzSia6MLnGtrIOZNmK/FmEahC4NFgU03y3ki4ILMBInk5JO8emOOdgTK8x
Q67mADWUdpj1M4lWkYCbgc7KBo3zrROghftlink8dpajFrj1GOhWtF7VkKtCJNCvjEEqVNHi2scM
u9yvKAsObDvPzTnqjdWmsDSfm5G1LkknkQdM5pF4oVwmcyLcX1wc4m4Wbyfkob9EvfvQDKtPr8bJ
1OHr8QcpQdJU/Hm8ion/j/lW6espi1nXZZt9a5oduXuCebRtn6NZP3OWKJrZnEZMFbXc9pp1iiFg
NCIb274LXasjEMXQYYZ3N/eZ4pxI4tsQu6U/1lu9YayJDeceGWJHpM3qymQD3XuctE/Ad6CbJzxu
dHGJkkT80QSo0YFKwRx1NLkA/UBznIXcJEC0eHkrUn9RyeONzvDWFvEx873QZg+AE81heBHNI6o4
IcvvjPWZmqblv92SELcZqH2IBGKrAs1i/EBDYadNXuHsEr4tc3zVQ8OHzwWUYOacveiEVnYp8Mum
ykA5itDEZX1wSnkelr97MCkOTjnP2RrWofD9uhkYtot5YOzyyrj12Gl8x01Ev3NhKJk4FHoMzmXx
x6ewt7r+avywfxMMRz5tSes5uqtJI5Olzj8lxA4/RvqVxcWF57j8Qlz0gvJBbgSGeRCkNwokAg4V
/0K2JwPHhLoDcslkTn0ZPyg9D7bLI6Brdwn7pMlLuBZIT9X4vLkK9k+DfwGHdd44g88J6CvYgDcU
42UePHV4TztttWvhpdX4Xk/Oc7U+4tmnN850prB3GOluTVqZomrwf/ejy4w2jNFqnWEhg1WgmPlP
OmG07vmpJ+iCNGIE1awPrBFbZtAEBDkZyWvYScSMr2f5fu+lk9nic1Yl8X7ExpWZUZp9/oJolHXr
oq2xsacs2GkLCJ3FldOcQTTtnEVM/NDOLbpkWtM8wrdqlK4s+6YUbuWovtzq7ikCVxI2h4MKf45O
5O8CBrsf8lcGiL1m0+J66/kfpQfQRcH9rkfxMe7a3y9SHligBf6OBZGO6ntDSUOUGoRbzUSKCJ4j
bvi3NAcLIP0KpzLmdUPsVF8RqwWm3wJFrumsku6S/F/1ih537Yq/mgyiN6mSL7NY4iF6FsVlJXb7
8xi7fXEhq1lyWL3XV5a7SWVAQlWvZlXIZJCwUTjSg0d4Si5RY+0p1ZLO4jEuUb3zhF8WdzdnW7Gu
Tda43jKT+DT6arskMmN9z0DVzjptBoVcyVWXszSY1OU0DuSHspMBBgy/HwOdxLzSqJFTBb5vdESt
kAvcGeiUO9FFB1yqPTHCwJ085ZQoft9mq3fHkrfEZq/DmY7ulf8U65juksIKWRTnBvfFt+hT3lwK
xrR9jj8zZ1iOqdSYkqQouaO5hTlEhsvddKOGqHyGFKAIYmmnusEnrG05v5pHm3Yw6sLXqmbb2hMt
hVE5Sw6TIooHcOcCkPpDXm+rrblf2SMXDjV9XrI07CiGXeCLjHdWj2KsZ7BKqZAGehE3l2+cn7sW
IFVprvuMgKund7AqunluBWIeGA0BA0MEbwTPENzIul/BnohbvsKw8E4bQxYOJzVQZI3unZryNnsF
WxrAK8oJ/TvkCBSAgBXGj3tAJanXmKbjGnMPnkcNmGmF5lyyXdkSZKbyWw50iXWPv9e3xY9uv6ba
gFRko18qx91B0eArpdDbbwhiFAnd48MnmT/saysET+VgqPSbeyILr8cP5ReSx4p9IOmAwWcIVytB
x0TXLliWjFAlzYFdMs9zM9T9aO4E6120DIFNay4EG2K8AsQXxhGEeA7NQaqWSNUqnUzcLfI+CDEc
Cmj5mXvb0n3Rl11Tmrcat0dtT9d6vzFxp5rTr2rQ+fX0j4LmeBIxqM0Zz2zorY3aLD7qad6nOwRM
AJbQq5tic8TP8J6v2s7qTPIneuPGkcWPixUxDgxszUPmZPGJAeh3ILnBfxn5gIcsz5rVHsGBliGx
Vzsbx9eNFlGrA/ztEsWEQFKczbNgZh1WJsd1b3itQtTcMvFTMvLCId6RQln0iGDH+MMwcADAJOg4
48+Ul70Jak52v5YSNsfs04yQtXvR07DuxkJPOzP1uEcizb/wZuApfxKJd6cH3Gi1nMPhMTu4lOrv
CyfpLzucyn4UETg9Nzo4XA33X/IJ1POs7z9+2uCcVTAuuz/6hQGgJwOc6IRxyXvqzDoAPu+Z3oxZ
jHHTXzRAtiU6/P1ALfh9mIBoL4wDef/3l5wwvOqT2Rg+gnZT41U3Sbv3722I1GpjQdhijGgGP9Em
qQ8kMffJGsA3moeNFMo9DGhmzwNO8sbBfvDvWVy5i35tcW7DRnk9l7BgBB4PZ3Glt0cR0+dDsARg
L5jDhDMF/rB3ADvMtht1vQmdA+JjHmswQ8aHaYim9caCUX5b3V8A3LKPWqo/dR8UOEDM3I0LVhCG
NTThinLtODm31aXhNNTtZPQ4hiJsU28H9+zUvraYN9IZ4CD53I0HffWlHmYavGldcBwb1j9eD5MX
94VlwvtJFjWvmvoRcB6twm1xFxsczHG6TAuwUM57H01CjUaqEZbth+rfbfVN8y4WTk/yyUaXY3wJ
AI0WLB1+9ZfnhI9sU29wLobvzpri8hLWdk5tEGwY6cqbbS5/Pis3e8NoxtmNOu7Ln6tGzIMinkEq
/bCoOkthAtu0h4Ot0yNBqcGC+Q6Za9LmcbmnwpcZQO04QNs+xzYg7DDTsWHAQKrOORFa/PX3rPfa
Q+Y29d3oo7WWY+bN/noQh9D+wA38SWbnBehg9tXvnwgMWff16o3MHO3LsIt4CTWYN+i4NYPKG33M
Wf2xH3s/p+8BVRrlj7lta2MGpLTyI8U8Rqpbyvp6/Csc6Slo3DUj44cL0mzdjOyDiU78+6V8BORF
eGyIRFXcFt/ke6mP3YUmJA2JJQIzyebkImFzojBTFvNof62d+kNHRvDVnAm3HeX5GSaNUYM+xTXE
KCSZ8dG2uKT8UTOO+dgITtWhZcvkO0AU1SRjw/Broo9lSmcE8epj24GN+xX5twjcVpvleVo+dMYt
Hzj7Smn6ZIIdCzIZTP1qiKyZfNC6KdO7OnXUGfMxYtLQl6ZkDPzmOMTN+0pLZOL+8IGSlbk3ytPr
0Bkj0PX9PKCDqTQ3CajabsAq1hWpsdXMUfTLGCLvGazSwgXNkTS2P+Z5eHq5T4fGLKBFRwE5zjyj
QgrJyYPlG9OQDO2dsj9aKWxZMVVGQjs6EuvstMbWWEZ/JkeDFSI+7bwv/nPr82XG2Dz+jb/YlyAM
Ajp+mchFgYjlkThj0cr3VEZ1qeM2MQ5NCQd0tPEX4x2SK8bWE0LQCxmeo/LG/+KcsEj+uhe+Mqrj
He+4Nz4scZXNQtpATirRIL6zInYNZf1JVt1vIZXDPxQffG+sDti89M0yMHGx6QiIwMJ3l1uYMzSO
GjvJ2iJ/S/Nx7WM6S6f6aqiX/af5Vs56U5QyJTyxGtcG+h+PAjE07RMsCARKX4EL/TCuUi+wTuDQ
wjgWc/whVY2Ljy5vfBWOx/03D0ZyscfwyyFvCLTwRyVS+7gKmGdnFQpGVrI9bXhscggAtNGsiwK6
5oEpU3nAkWmY35HTkn6I0OzPaE7X5C/ir6RHKiAz622CZm04122vp9uUkgktvDTggHASXxJF9uIa
Bg3GpYA6OIwEQaCmUCXkHs0vZCCIggOZgkYKgy8KQriEnr5fArC14vSVR1jwJVzE81HuLkB0CkZU
Ylu6mxeJWYTQstj8HDzlRrngxvcMHJ1dmOG0kzaHuEa/lefpAOEGEYNEaoFoKggbjKEmHm6JTbXH
0VWSDQt6SlRA5FJGCP65WmUwna42pn0AmQLZmw9AaVSiiEMjIg9wXZi0tddn+IR7crBeR5SlBilq
ILy5he5FSi/hjsHiKbdjsLqKLNIUugVKwWszhWfqNP28chvoS5BNCkiKVdu7ZzC3X4wLbJv3RrFr
r4GtngZ0PiaMgni6rwiG7mA/t/piv87nLcE/GHGAISsGudzWYRyDp9eQ7uGBobsPbAu/mG4w7r1I
0NhU/MELhTgXbKtrYscxoG3G/Oz9AFYj34wRsBUzmRYjqg9qmpaVbbYADacxXEHwKR4GdcqKsaWu
iIkB8lahzBTJkn+BcWbo1AyQfjfIKJmmISAD/u3jD9uLGKvTkmIoYTOyoxSdY82P+MRKAQ0Iem+x
WBVg1ECH/y1YiRHPKrINQ9RaGRI4tYghkARbjIB+A7wEAhfo29DICvjbQwFpoQawnMQAdLHtqqAW
CR2AS0SkXDd4QSjsND2WrN+NpfOrO6hSCHPRV2TFg2HTi7KYWCbE0HJ9E8jSxBHq1/KjS9WZcD9i
/qkyJgwRsxBZfyQNNGSSkvODMeZegN+OIwctmviujDWHnHiK/+HdPZeCedlC7y+MTCjTm5Y/BGJy
7cNfTL3AeSQE4frKRIpWjenxbOVCxfqri9deiwFvBu4Aisi6iID5BLGOz6MYvNReH5dEEuGzj9zM
z/CPhqPT0zKLYNwClc8PyqDV5+e7VHMPyzUCDCsRA1tjARfwWOGw5ZqiBYekNqjPQRnPJmDR3zFh
gBhjVA17FxWQy1ogKaZxmtIr5bnE5RGxBLIYkgC4tWoUthzRkcNE0t/Bg8rImlPDComuDrkwPxk3
G/MCXk2JBT8VlAactto6vjYm1GusGVqOzrExdEl0BjiAa8VlehqGMCCMxvLYM+pxGBH/UrewUBzs
hnck4t9xTX24XZlIfmQyJIakFS+MCVwST5KjgivEccKTp40FoGlIvsfTmmBDin8KOZBMllGc+fJR
ZP6Eu5RbK+Mda/6VM/RQGawCBPbYYQPwGSDeclwdPVq7J9lMdMpDErWcZpTezJQD1OW+u4rTH+eF
vN/1lTOyUAG2hIwqI6JwC73o6PJyDMtiKsDaZeCcMgJ4wOIdvbuYt/aGe46cw0adimx3JyQA0/8A
6P637JO6fQLSicqRDd9uhIzojS0BLrlZgG9L36DS4kndbKbYsyeWsCCF6C/QLfb91cDoOlnOWbYD
RGJFYXBGTyJuMi1m4ROu8u7kd39qw/cBCBrNtsPNDe9OKJrjPPHEOHAh/2GPO2DsUKcYA5MFZbpp
iW1T8duJwDr8PYz5+JJUWmKtZ07+MC4zLOPq4FULr/JQhCCTLbvmcGT0dW/CqRqpPC1GqwPBhVp1
akrGF/HgJMclDIHQOBltEeREbmwY9D7gxOwL/F5BLwyKYcgCLHU+HPmtFKp/N7QJneCUeOp8ZdkY
nbACMNjwE7hup8iLuJzIV0ApkpA9z94gaQEwXMD83AoZ0Hdw5pjrjP07AJj5IoApeAxj1CrsWLQz
lb7g9PCh17iztXEf0I9cJRuXkK2Umoh0vYudXadMo43QDvC/lPWcNMbvhazAk629I0oVsB92oOLO
uaz2WonPqmq0WF5cPyrXTgwun3mDFfw98AfvjaMdZgIhHE0eq3N302C9oHbSz0VDAABSgtuZuojh
za6D4hRF0oYT9moypg/zBYTFlVzLwUZqExAl01AY8iN091noBvcybSPrnAkigCzYEJb1Dgb20uGo
vjIFqoet2YrAS0g+6+a9NIdpM7rgBbsJqH7hzg0gyYB3wergqncjwDf+E8NRMpDltZ3/eL9SjHbY
NkI1m4PFMFYIXMd/HU51sEkABooMVFYUBAkvES45Q5iccUtL8B652aP4/ykJRCTRHtb4G4TXgRYi
NKZdCShTkM8ooUhZVtzYDyW3q8JfgLfgQoMJh/gZeZjzsQrpjRHhUhftMwh+pr4uGpMyqh4M9Ocy
bqLa5xImI4ujEKbHZ2P5tIVSWsATGgCp+IfWTN6T1F6uTR8MfEOYHMyWdzW+oQe3hY7EVj9US8yZ
EJ32AnyqToqPzJwuNCm1EeDgTyTDpcv32GJWS9gJ+RCK5IO/AdXpi19c0e/Jcnq5Ul8HXFlntMl1
YN436pebdTW52zFT8P0MGsoSs48xditocJkKB+ln3J+XwMGdZQjT8cmMcdAUGyggTha6rAWMMiiI
Oc7dK9PXkzE5XCGeuBD2SNs4T4YQLU27bGjgL1Rn85HV6GgZ9/6WzAoqa7e3LJniscUje4eJF+Jw
Pgm3Dtbrbae0wr1jZSwdZ0mCFowEO9xC3cgxWU5opzaUeZjQjOl0EeRgrGZpptPScUxfMXm9QtLO
2mIpQIZQxrmCWB0ZeA4CwW2lWVuN6wCt2qTFx6BvyMYDw9psVCgXjQ1OqMtrQ0jNSSLEsGiTSrM4
EcVuq8rvqKSDwBTUCspf/Ok+AETI7lj6GHqKgtNEAh5urb5OI+FgdrOJTS7Al1iOTc4zMdbrO2Pc
lUfbkgaLGf7pbMmoPoD+aIkKOhxy7DE/OGv8NwNbgYNzltDoCWVE2IfgQ7qUvSJDA9cmZAiNDSvt
t9TasZajRgiOZhHdswIlQMJhKSt/HkuyLIrccfjXD1v02Lx2/TpkppLOtesQ+dQx6MStHG7w55+9
2GN5nPQz2KtByGPUk+cEgiLlYDLuG8lUpaenCGpoGWg9C5xtjGsd3nI0A3InJtQVTIcaYenA+dOu
y7cgw+HbY5UzcCyXDn0Nw4A6jrYahnZj9MMqfLmWf0rxFuLGHFgZ9SU9kyps77xTnq0vcuzEBHmA
5Y1jQcI3ZD40rc+0ow03Pu7SvdUAgy6tF8MfPfKO/m4iq6a85GZMOPGtKg+xAWmRhc6a7k6PPnvz
Td41B6W3c7Z9xcC/JdzuYQqsq1QiNAu1aJddip4PScLCPQRBgNjQoxptKHLjaIMyjnQ4oRW2OVYG
TSQ0ymAmig8pERRFfxR1Joj3zAh5kDeEVke+hLbpYw7Ts2Gvf/LHNr+5zyo4elxoL2hGqIM1zQlB
NZ9VB/bjsiJxD3IfUhuKfaOl68Ea7A0cDiYHCgVShatEypMV7jbdy7BJmhSIntW6mT6PLr/rp8LP
ci5buBBbgV8LI8+1+xY8MEKGhEYJFJgfujVjtHSy0C4g+K+hm+RPHhZF5VaiiHDpak7PDu2jwoGd
+QjuyjL0tcyqJLY+D79RxpOmHUVqELeXnEOi5HgDUHOKQrlQ0LrK+rB8b5T9RbT20htKrGnfYoy2
A46+Caewgew+LmfO2xvdDUQWOnyXx+q/aRGonvpmwldAQBp9ueRULz9ReKBggiuom2gFGtynV2cF
HaRlfZF8cwDCzmmCm+DRM/5Ru6yxnVgyNpSrziP5Jvg5C679GCJYRXk5WRenoWggPH36Ln5SXRFm
2bG0N4UNGw68zZkB14F0q+KDHFQfBV7UcKoxDnPIUmYogqXn7Pn12dW4QUBGaCnwHMAmlNfepe8G
e72jvJN8HSkkL/pciSYO8mIL/d87aSlVJskjRO0wvgmQNZ/QYAhZKCPAP9iDJBytXFyLV2mkNXL5
RtOa6UUFxMO6RFe+M9rj9Ay6rn+ESyZg7+Y9ahYdw/rtxaePVpz+Ihd5aGm2XkCtWoE4tk+Myxt8
R32u0rf/dF8qBg5uLmMO+w1kFjBtcMB8HcHTtY8IopxrH+i/eptCqyciJrIY71zUuXjjwBJq12UE
f/D7/7mHUcoBFdzA8HkIN7PPrcxJzNkHckKMy9b5XfG0Y9z8aY1/9WWemDiQJ0Nnx6l31wVZZIxH
98GCFUsMxVB1Ud5W0l8RKTDoXKVvY8gfiP+RdGZbijJLFH4i11IEh1symUVFHEpvXFoqijOC09P3
F9Vdp/v032UpJJkx7r3jRsyYaZDZo5/ozRa7gpNFrQiF+nofhI09CTFvZkp5i6wG30F3/E6nJpzR
8u1Q8p2HDsAaAV/EnQTyGnh4Hg+TfFHrwBDQDOaU2YRUBCuMnl28VPmzD6bAiRPamRgV2oTcp3yD
j0RQgr0OqME+yGSKHJzNrtB5QBWm1NPOJHo4bIXfm0azb98D1EJVoN3TiSB8KORGQFwBwAGhNcE5
Exszj4BqBXMOXkwWe2g69DgF4S/1b9RHKK6A/0wEXwLcA6yErT+q/C01ozZKoNpTkNZ2d7MEZ6i6
wxe9185Sk4hSRSBFrjqQCuq4ugXto1NSxMBGw1ZkdOy6QUKZLw56J6YkiaYVAPCGu0CZ4hs9RsLP
gz44KOaNnnDlC6y4J9LIx1XchYkJUb79y9ApXDyTPUlDClL3Zw3LwAgHszehGUnIwFLTNAWb8qbE
kf3ezIhGEPWaaedgr2SkugEJwnDvrkrzBF4V7ohdSnGLJCTT3VK3g0abQaHE6pmbH7Wfpc2re2Eb
cnuMlqQllhKbUounvH9mI5046VDd+Mg7UpsQNcP85NQ6Tjm5ps+Xsycsd9/bQh3ucD41Sg113YAT
hpTIxwstWgku0Oz3vXdPw2ojuZpUhf7GRLhkttSVDEEaTPwNEgOVjA58IvHg7MHPVHpupp7EhVBz
c0E5rVC6ZMibyQ+hV47+k3EALjwhEqAvJH3oNwfGphwDSGBkoOOEhFv/l3KrA9lQvT0B0++Az9E3
FqjUGbyiwqoXWLBquL9Hk6qp8yv1o3ffpKL6sCdUge6SOgJY224p+46p2SKZRmJKIY5anmemf1XF
/QitCjV5+RsraFIBE2dbKucCGgyvQPgErYCA6uvwbOnDoHhmU3sCHY8+cXeBk+gpYsjXphAEdOuv
TgJcAtmTLaEKnUHKRnVQg4KOnmCa9vERBTOtqXviIFkYbL0oZIncZ0UZyexvNhUZD6eikL71FXRp
Ad1tivkvNEKaRC+VQrIYMg4NaNIqvh4Bsxx7FCfbeHcBDCLAcx7jFfZdfvjTm7y9W0Ket6vobcH/
u2MIaMoFOMxd/lYgDIqron978zgefh6W23wPJeEMixU3IiGkfePiU5gjaBhFdIH7Zv8GDvZG/YnK
FktHM9e2rs6wcjnAbQ/dAm6OC4hgroBX/f2AynFK71xFJB26ScMwe3mPMkAthT3bIrvBF50Hgneo
Uw1qQjkko7uZttkgTbGYFwial2IgqFp6pe03nVZ29eoy4pncuqoqnVV/jznSBtO16AnbWeUcaR1B
Rrzoul62NiS7Bln9t0WRdpRWNz0BMTI7tfWpw7Ck2zSnhgMcEgtE6jRhoEPpYDPt2YNBGf7Q6lNf
7I8s8pvyLEkhkRMKqGS/yEBTmiNt2l0pjO3w9GH/o4E/gPYtbh6xJWEvCRSlO1m6RgZ9gopwe9oQ
ShsfJsndXQA6Eo1wrFKG1OgkItmVTDbE5RtMnDvC2AzrgO/Ix1akJwijqC+jMHqOJR2rWnxgku0N
XKYtkSjqdqMgH4wpwhPQk8SPRgjBzygI38HqlFO7t/1gxqG3Snfn7NSQRrIrE1o26eqMQy4xCJya
3XNC+ZzrjlMKGSGm5assz6sP2rK5Oy+KXSyIFDylvk9FraWI5GSCAfk8xRFKrQ8Xu0GkNPv9bEgx
RH+YGXRDS+J+i+ltHf/NTBujUtQMSO4u/lZSK8k7qLbNwBRLo26S3OL0G/fFo6Hh6T5VeY4QBHra
jJRVnXkw/q6r7QEC9WcxJkFiGE1TlAKpym0f7q+8NY+Ddh4Chkawp94GO08KdejJUxICYIngaIyE
fLg1aXDTrSLW7yry9jrZeQskUuF4lFz7FDokxeJYQGvYpVRNwMVhUXokip+L+0s3cGYEv8FI2jtM
ZLPfF3v9tS8dfAjEUFXDGovskz26zaQ15QNMwkbQfEFmYtheDAn2cC9Bh0fB+EOuGeQGJRLSRoti
XdLOJbog0etRuf4lJnEUZQXQFETaRGGQfqB/2HO2X/Xb68/7Rk9QoSgPhiEMit19BvEU+EeIFh2x
gNQEpRIISK//AHgA4IxoB6Faz8NkZo706YpIbiVo+AEXhepjj2CUfUTJLj3QlZisvtO+7Q2DQGZL
NsaDMZmtB8od+OBkAjCDwH7BRe2Sn6jQJFD0tTrxVNNOBjnvzkuGz1Kk5zZ8OkPR9BX+QKygngiG
xVkOwF/5lxjIK3lHk/QSvRx3gaKKzCGWWJL0QERvCFWMvr8RtM6EH0TcnISXYknSyjhFpUdMFtX7
kbyrohTuOFzRx9YJ1RIix23qPyLobnE+ZiSI+okeIaHKZonUFoWZD06Q0JHRFYCMBCawHO3w0TSr
zmMeBbE/2kjEQJ9wGnX96B5tHiEhMKCa88hQf428ApA2oThJvfGNCoVTR3dxEiVXpn0h2XxqaKSA
gPp6AHJq8CYCMLM/sUDeFw+ZQvEfMUZElcsdP8Kr/56TQgUbUDSHtL4G9BPRuTqtpFxO+WCRJvB4
NQi5rsFAKYNGibiPZsjhAdzucYwccYwj0cfzAgRGAb+HB4YSvCnpUmxBERd8aGfPNqJvUExVfzLx
a4Hvm31679gpPgXUanT5odnm3nFYjzVLGoa94cxCUkNdfPJ1uEV+8hbHtt+e1BTUNSUJzgz9nSOv
JtSqjWXPigwuozPWzInQENg69DBR5FwT5DbYE7z3NdydcXNfHsFrdlFH/MRz8vTaeM/rsLt7ozI0
6g1PghnjHkP8ndosHZ1dteSicmzBrtZTikCOkpS0Co2YII82HSAoOTItf1UFVMZ7Q1isM0850Pfo
EJCYkaoe2XuJavnM8qJqTQ7AbiZMmLYPxD0dJ8KBAwASbPVhHhar1u/cMwbE9XMCGzqtoKZy9R12
e6DoZdvs/VVOYQxtcNjVu30IsGQoi3GKgXwJ7ZIrpDE0rY80ATeQx9188hjQ/uuBv+959HaAr/Dg
ITuRfDM+nB177ANScmP9SjalrHeBjh4wf2r1ABrxa8wuBLABI2qzydHEJZW19IbsQyAMUoClst9d
0tORR6xoZ2KuANhCdiILPJteZYOGq8ivPArQDvt+Bf2WQueEVSb5zxmv1wb4a3hoDqLUzZRKl/bn
bld4ZPtUrRpqQ6fnCLL9PoAyQZAIMISHx3MiReURZ5RNhRFAmYYyGbQEVMIpViYPOM34QbpOrRln
A6JWA1gc4XFKWSelC5ymLZcf44uDCDJoA+ngr6bul0kYVW2b7ZPBHeaLEdPctlShN91xsudNIKBz
uvGxmSJnnvdeCFNRu7fB5Kk0uc6mQGrBe0FR1DCO5hHue4fvriOixgdy7EQuoIyFaEScbeASPmQX
KQIttA1R8gQd3GMCQo9kjJYyKFL23FRYohC7g2m3Bx2+T2g//C8XRDPMpwbivAZS+yw8MJ/eLusI
oSjNBhgknCVEl4CMHPPRGclQt4MutrsdAKUUuNrV/W5JrPItcbskgs8+eUiP1A92oc9mTwrXZPP7
ySVOU/QXoAsTrKQvcSiXlQRsJWwNJiMFt22d+0oPL0m+0AuZA2N3rBEdUkVoRa0algt7xx4WWCGn
mpuwSN7Y69Cnl+AnG+7zcPa4y80UAGPFIr/sUGFXDPcasMYiEvkQDT37ChKXQPUPTi+fjGYc6/bd
0WgncJW2HFVpHNnsELASvBGMgBjaGRcB+lIIjCQlBmL0YdiaCaCBxvcMByROGlk9GupsAHPvQmnh
HpK/ck26exDmCv5RLx/2RhqkDOVSWHi2O3RKKhsWVZx4WlxUU2YtkmciVGRfneNssweYT4WB++xi
XKbGwsJWV2xe9pn7sTdkoBTfW86V5jwUGOl8Et1jR6Q33sbYczqm5BnTv4N7gYmBa6OyBETy5NXw
EjQs9yF9S1JS6aTSuuUpEm6GE1lFDE8KTkKcOv9MOMaEgz84G9/jOa76NJ6FUwenRgoNH25gWnF0
K86OjATc8Is9MI3deA1iZuAO0H/FJf9EYHJ3wAQgOzu8Jkk418kG9LJOw1BAzn9MNO4TJx1R6VrQ
6b/ipcBFE/AqYlf6UdwnAHqA8NQLSAl5Zfzzw8sYrYWwq3xMzH8t4kgD/AdNsGMdLApFCRPU9Iar
k4XY7LiQCSPewK9NllS3oXHAPLAF4iQkhdFISiszOK0rNZmwW0DhTemAyPZTCaUNigPcjq93hNks
FpgV0Ak7APjhyZ8QGoDfkuFrfPX7E/a+xHLyMjo0kz4bfiUZK80x1pJSCSmPIAi5qElKyjBZkWRj
3LmEnkdVmOovUSh9Rnrpv56H1edxkF1tWIkp3oeGF+YaX7nZXOHqYt0TUoHdjq3mawInr0f9kGNH
e4pzQ+ubHibqxUfwQWapt0PoZ8h3x3RrCcg1m3mzYRfwmwBlIzylTY555sBhcNkCbGtQ2Zjlh08d
hIlXvJLrYNYViyKxSMOlzEwtbiMPlzwjoQgEYiPmmx+na7dCiTpoGvU/6rC6UJ+WsqaUt6SHtJme
MM1CeOFJUZ62pzsxozjEC0ltxkL9Z3NeYbkVXFuhS6nWuQJikXdh522MPgqInLrdgTKt2GVuabr5
UhaCjerIbtjoXRLyrjw2Ln4TsWEt9AWeLtLqSeUIdF54JDxj2Zspx5j9DvqEuyCIFxQ823jvUWym
Ast9dW1Eo7XwZNi0Mn0w4oRGeM144bqiog/VFqIbT0y2zgv8JqQiOST/nx4bTZEUJ2nE6mP62Cmy
ZwSXQJD3lz1AQOPfU3JghTkVW8DjZlWxJPGCoQex5p7gK4OFWQm8Rt6RlwkYiRPhMqN4MVjEMYw2
vz9ZyZ0TMMZyzfI7HrRtzS+ON+EDFVtfDqA8xp+6xx/8JfrhYq1gqR7+3gMVpKnIc54SfKKOOOvu
mvFkdxZOVkOWj1WARVZhHvbe3beCDrSsfsfp8KPyw3J45eyLR5PtBt9aTjRLyl8Jh8SgPEKcGNtA
glVu1YLRBRCe1s2HeasFKG5aPDwIqjbsz+nUouQsW5Mzjw1juXjBhdMwncrWFNIHpgaY0pdKmTh6
thMmkd0hX/Km4nOlPE1GQcuO8yI4caAiIEdXYs0JiQRqleKe2FLyUyAVmM1Ot0UKTSSk4sxWIX+n
6oitfnFgKLizhwAmQ3Ta1NjVXBy3kLKJWL4NDBMgL6m8BMQCloZWcpjKbSUJkqBsZ+4YGyPrBAJK
AkWwXXRqAHYCPgLo71BY57Tfo9zbcF1A3Rw4H2KbZcWwtHAMWG75uAtrxkfLysjl4Te4ElmHkxIW
vDgYPliW/h511HUG+FI/fN6X2IDrJY74+weq9NoK9vEj6vSXTpcDBaie9fwbz95mj/wtK9uPD28i
e+c0UHnfe41hyznjtMz46tzRKBXK3kc9nFNQOY3ftwtxi4Nx3FH+/7MIYhnEmy0ZuNmGhv7iYC7J
yGQQp4GE2i3YD4tePn5q+W7D5fSJ1KhMbPk7inUOWXX0L0GBpvuxfxl/HDE+L+cSHPvNn1Yh9uqj
8qAT39GmeTgS6Lb5XepLbx9Q7eWIIk+vNkJslfOY7rgjYjbaHIZiUKvs8ekPvwpdOZVTaiOsDYxQ
tr+4c86nfMkVG7uOJ9dJ760K697dQZ6FBaiHplcPozeGx0wgc+G66oruzkJKz3JXF4M/INp7DDLj
qA7QEGcgO00ObtZdw9+H4cZ7cqMO8qzVnuVkry9cU7mYIlkB+Zasa4l9LSCt0kZwpjhKvv1FfpUb
/n+VstJG8vdcUokfW1hUsan7QOxs6VZKIlXOrqWztaW7vT3bah/LgkjfpSRW2UjDgi244eAz7+fv
cRKMYItlyOSDIIZN6C2dNrbQoNXtWMPKNghOoiUYTQsQatANTrEcy8y9sIsyohW0g7W4swiGdcjW
BYWhN+IIeDp0YLBXnHQOK5uX33wILTorkA3aHJr9vcenaDHVRl9i4iZC6mzBgmUgDeQWH47Y/btz
6n3CB0+wHkKkBrw2ff65gmVihJfAQEjyEjzRhUX5+hc1t+nH4RE1Ga9oqPUCpdc1UQePb9ryvm4n
EYDwu6k7FO7pZoPxqtFL7zpHT3DagK5odYPFXQ9YflG9lYFKCN2u13iKvyJHRj1Eqjm8ZsGe1q7G
HGAGcFk0NeA4oJbDXyeYDDE4SLhQwcJd+Jw3Vh5h84XhxejsLuKmqV7fyecefRgQR/3q3XWZj5en
zIIUpUXwr4NvJH3mt18TSKxojndoe3vbpTvcluAtpGMP/oySGa0OpkNKc/zAHGqZnC4A2iyUKWiZ
k/Nnk8mRR8fyje3NRfF2uFc3UMJ+Gwf0QmJ/XXlo+9HPZ/EWA1YGDPMCQQnjzB4veqy96ng4EdQv
NZqy7T2nuiG6ZUXF6TmWvVOA+0QKyS54ROTwP2bdQer4VYd9jrRDpp/P+OF3YZmBISE6+OVBo/3C
j2LTurmDISR8ZiNj1cm+U58E+aBPYlzBgNDNaajOwWWTJcuZRMhCvbptZWul6DzU2Xy8GuyZndwk
JWfjnSYESnDjMJ0X8l6XiD/Hpeys4fTbFMFsKCeuyWAc2EMUj9i7nf6mRQiyQaQXjvx0ilJJW4PR
2t28NJQxF2Ke6di2ddlwN2+4LIzH0V9W0F6O5ALOJLmGg46/SL/fenWf3txxkCP9AtuQtBr9EAny
Mcx5vHQ6jIpyLtgGUcCoL0r3XIh5ajC8lu3pXqWPFn92dVUCrMFwnr/24sXogcyLaykLrWUvIdQq
xb/l5DtAjYwuOsWlzdUMHuu80khikTYlyyXX1nzGtAh1+r+ztMsNl6tLrifwTE1TG0u1n3ScAs1l
u4ZU8NBPyTm/w6v/BLfdz9Wd5uXyokFgcbEMlJKWX4Hx875Ht80EbruWnoLniaxjb9gZh5xRHkE2
fePefp7zvfdq22/82JIIgipEO1lW7kkVr6TNqFCYJNGL6eceQr0jjA6zzOglx5/lELeCLGyvW3mt
8K/1xpaTGK1FgsTG/GGEtzD1sXJWaiIZ9dc1vUhJbdniDyBRQ9hcf4UYrNt10Jplb/fIyGyIlCBV
wZCpnAkWL1d44yglNWAB8s2berJ4rQE+GMkm2iQHsKROzVLPp4Mfv3LJ+ednyQQHu/aYW/to2i7R
n/05T5l73bB/8vEP0s5P9aJkyJSU0i/GBKIoBvfzsUxMfRCAqPOeH7nylddAxoOX5SjwFLZL9Vdw
aesX9MvKzQ/DjdnVMpCD+tiPIX12k84fJXkmyYAwlCfcHHKyWqzqxU/MBjvr1YAQidQe7XAqDZX7
95aCqOtgm93dM6Yc5Uln/WHg0iOU+qgrUl2z88dgufyxWk4rZjTrLakVTo7A43JlFGqTAfr6oJIb
Fe8QH/Ca7jOKe0RtxBIPuuacQlFWYlJssxwQfWTzbtuRYtfRkc1Gs5IxcrvduQYfyqUTxXc4srQS
nzSDfUpMvJxgTKTG7rwXQSTYDo4s+1jCp3rF4QVWSO5xyXUd/Xu9Qb+XV301Qd+lAcTuwqg8DzSt
SCPSl4TEiJSFkAxecvgJn6gl8jKLiQ1MQkPv18nVZwT7OGLWzWL6khytnBCd/vdYhyvKzvSOgd2s
WyUGAGQd/dMQxIGUhDlMNW2goOgcfi8JZ/zZUm+Mmitk1ztw/naIQjT/LoZqJ0L9VJ7xjelr7ad+
d75rAjlwU36qpilVXWSnZe6f3eKGagFhMSJFkTU/NCjifPbu1ec5GFQj7NcJRIfKjZ4JIU2Z3if3
CTesrv39fRDEteJ3g1TvOoMubtHMVi+u8i0wiIQO2qQu3b1nAqWRTvVBXceQOCBNKgZTG22fxsue
zscro+XRMlQpA6AAbiKwOvtjQM3fluvMGSzwGtCmHACkdqmGkSxTW0kPENDo30VkZdUlRIHa32A1
XgSXTUb8TtlzHfVYnxnNRbO+7TzW8GQ/DP5mabqNiKYkF9sd7hDqmHKc0FHFA+rnd8bwmAKvgwT6
GebACqHIu2qUgdWrkr36TCpE5nt4tuDe0THOHUE/IKOglRjcZeuSB8zA4g/1mlAyZ3NEGS1jPxgA
TPa5zqGP9bpNbPFTTiOScFKDxJ4SsgChyImLPrnaIVhJSQnFQIxYrYfqXQH0IK4gII/dxfoCVLY5
G6+RML6MawiiOp3p+vUN9z/MlQqYFnQHM7FkkLpUQuohw5ANFYuU//r6N7qxAhtrdxJiVgnwpOXB
FDTCagZRX1cSaJ5Fef8dNPQizkZdO26CSVgsmXb4FdTRFS4VIYa9Kedn+7ADEXEkpcGkvMNccioX
lPKErLC5oeaXoHfQ1UeZHPHNwsq3SlxZiyNBBlG85NxRu7tkCJ9hBHNhDbGDceQwspHu4+s5wY6y
RfG49yZnVu1EoeAVtYN8i4bFljohpgDBBt2GaK2aG+rlb8xefrXZn6Llz2jp6mNbv0XvNL6vDIWY
8rrqH6M9A+hYK/Q3aSodNDPNLvq+6EpPb3BkrkGybj7xkfYCcEa0/rzVuoRI1oSKCsWKKERUfin8
EgAdHORh0zod48Ri6HxRqiLlRfmAFt0HpEFwj8eDakRvYbV4PZjm00DZm7l7uJSu6Zhnp+VVlgvY
DXpp/HJILRbFcBHXfgFcfAhVG62JVCfQfBCnxKrlPiIYKK7iDRFcDeo7BlYZatDssUOhJyA5HJ6g
2725C2LPe2zgZuyg1u/I8EtCtSR3G36DIY9sJOgXe+IJeH00ahgs9I7gMGQMrCICTYhAj20GI50X
yAkzh8hu2EGzd4CVQMNI8GdTivYdUoj4+cNMxaKX9WtsD7dkGzLkO5KNy1MhKCWRLX9I7FycA93+
amlvcNSJxf1QBPgwL5dIC3sACMzvBhi6kiodemwY7O58D8Pi5nXW5rqY5Hg+rBfS6XRi7WIfWKJt
BYgBmFXYmBZ2LoIfp+QLCMbnNTdl+Jih9yQswSEIpGRS1NGuc2+0DV7RxpJ+CNQAgq/csTKmSaO/
LWlFDYCBWQthNb/0AyzJ6hCAqetBD6E0V2kLpcSmh4xAKehlCJ2ZBpFpEM7zE6p9DIRU3XCY6WH0
M+yRpe5Nhw7PCoDAVPhBN/swFmQWjOod4l+P4FQfNBnJAlrhRbk4LJve/eW13zaKltTmruPV6rWZ
gE5YQdXt8/eWQZXRYKAEt0xBsWhHjYsD1OdQJoZGNaMF+2spwnp1Q+EbBKU0xMvcwI631gSaq351
VvMbGsjdAN3nHwi3czSRr73qO3yDX5TmwsWuYKWj73GDH8JUhNnklixpvU+umy8dPNpiLdLIu3r0
zA4YcYTwXrqq0VGCtTpEW0XfXQQbjrqIqb0I3gIfhwbGLqupVJoO6EF1zAEjdT+Yfojl2D06dtNs
FpWkqejIUUzqhINzoTKfrPjj7IdPTdyDFh3Ccyd72oXNcHUssm901z2r2W/zNqqyYoNI5zvqkPfh
iH0TqXoHNGPNXwbdPiM1Gu5tnW1fz6d9OyYdXZQAGs4Ms0wyKIf5FAQEHW5BhBV1J3S4yRz0Zr6q
xd/kF5arjF2rz+s5GHEoMHKozhTFbhoHySw50mXqdoOHjcUnYaLLrY/gk6HwotXIF9QcVteIkOA4
pkwnoP9NB5zE6uvfJ/Xt8e0fM8zQ1ePf4U0tySP0eHn7m6XIuXxgeopBw36nr/6rw+QLjQsaMfbr
rc2w21TZiNIGIhGXqOUZYZeD2kVG31mGGDuiQrtMm3pxPij3uWFueXsdyB2MC+Ba9t/nilnofVR8
XEkxZPmNGcfR9i9tv23vDY1w/VszGqWsQnnH53At1q4xG9c6jCZrrgfYoZrNYFyqFV+kyPvl0FS1
H6aW4LtqS5krkOHDZbIMlzY31TG6y7i9RZvRb6Mss1u7Alr6WxffdPHqGzI45YQGwqZ5Vg3L4Vam
RuYOMh9H9dYfZ5DP9zl5S2vXtRtnhc97k9sXiOcbqnPnLfOhsXs+FRm5xRxqZR3VQz039U5kKiZF
zGvYP+80NDuq0ya9f2GJaykDJ+px5TSZmumc7+pUHxp0xyhmupnfmZLDJhjE8AtlnCr60YOpZa0Z
+gK5ley1oV7bAGL5TZ8MZRyj6uYy5GrMGIZ1DmAJcBlT3lqIXyAvYQXMfWLvg5FIq4nBy3ItDG8o
B3/TwGAdF0+32fRzLTp1j+095uUn9+4dF5cbz8H+rs9bzDrGnufXRUaBIQsyi7K6McoRpAyzyDAy
6HSU/LbqQTNk762WB/s5yiORdj2QEZJf0Q8sQSHEIKLSjHjwng/I5IhPmv5OhBl02qQAk9+8TDFi
eXnFHtDDHdP0FUQHA5SZm04uuVckJG69a9/J0twWh7gTzB9Pu197uIwrh6F7TVPzBlbEmCFp9fbP
9T9K5odDmbvWmy44Fg1hAjTMjz+sFX4OaYYu/Lb+u+/v76PS+1rckLeMgJsD9KPnAt6ERpaoqdLc
7YOkG/VnKACTVJxoT6oHc7p38+eORqUMuETm/KJnjYTvlRCzSn+Ey2vOZP3Q51t3NP/NWlO34QDj
w7fGZsuwM8pkELEpc7DomVNz2KT44u8PbZQhpE3wUEXEaTzb21oFg2MZjKA8dnKvxmcwzsZF5do+
M1QvEw78Ma6pLqU3dcN/50xi19tGV/9+NrgYYGHIUzRBQXQYRfVeTVpgHKNJzQNrb6OAKGQ5INng
ASZNWqqg4OCg/bZ+5nTRTPr+gAnnzhZ5zxqH3Q3sgDv2eB0mwH6umAim3gtAQjgGQifglaBXJt8m
U9j5ydqO3lPdLe68MUro/FkJY03EqrkdYEtn3g5FbWXcgDCRwwp747cA7uRs4WID5vFPwM7sRtve
eidm1TFLV5BGz3dv+cIGFqBBgEj+wnf7dTJlwbMFbHf0ELTksxCY6N/gyzH0xDeL+PBUOLkMRUOF
ggQ6P2Rd0MdmnbvOp9YSt3iZOgK7AFz0CsAvIF1WE+pCLREnLOa788SVZ20vfI5OPNITHc+wfXSk
8wBelzq/VNWXRFHqlqnd4+AiTy0V9CcZ5fdKjkRwKmVLixhVBOZJ7e7pnflyHqV44+KT4UFuNGNS
OgoFXYIfRizZ1t7B1mYJ2hzIpTyp5D6cZQwikZNCYt3FWZE0xINuNCh6IIvJHmoN+/pCWoves/ow
oa3/1wuqr1F2J8a0v4uPADqo1qfVjIwVkBXRD42G++CTvvsHhgwKrvAx/mhgpDybZGk6s0aI2MWj
x2QLhtCDwYICfXrrvcFsX53XfYbCzmqxlYPJYRaGaTNA4RDU28D8Trt6+nurg4Ckx74nqHGtDOdm
XeaXk2sJLKpy8AWU7j4nm9kHyyalhwpDyZSwJwmiyKPY798PRfLCYGJgKMFsVhL1Ug+ENglsTXxj
kIm6C2VHSovi7zL7ktLuwtyvB7d0LNN2t51Np/JRs0C85eXOQPGBoLyPX8RN3bMz63O8s7Oc8KW9
fEcSqhA/QZMHgrUczOxn2HaGHoDA++KLxvfQoNxAjbN51UvNvMOaw/Rf7zjBwJ6eEG64Ho46uMOn
815ndtN/UHUHn6qw6xnEXoQejlSyGcfiPitnfXMvOakRxbPlcdZwH6vTZt2ZDm4D/M4WQ9FSIzPb
nL2b3N5wn46O8dYk4JSZ18AawQpWMpcQcIPZ4Iwxt/ItvN1q/tv4cMaabRs8KEdpJDzp8fgVPzd7
nq39Zvh4M1q3qbFKHN5EYpu/ED0dSB3YUDQMTFoKxmVoePcdfVE8+Ynh7QgnShVQOg9tjgLaSt7L
AYkgP3vZLLq/zOpTbffZdB7qvmA5FiPmdm+ZNzA0Khs7b97jsq1n90rGbD6QvhdxacZDD78EYUbQ
0t+uPkBwbAUmphv+lPiy02A5HHX0q2TNSx8TCa8YVh2JNJHGnYfOnEfDXerW0w/+h1PUvrObm6fP
gzvO8XUNu6zpk0jsjUedGra2/WAGG8GmKP6T5NwnMorlmnzxZjaKL5z0Ba4ZUCrP8BR3gu1tBhEQ
MgJRt+rdoTy+hh4zx0dmGzteUbo+DLOnb+FHO24LHGIVdxltAJ1RW2eogOa8c1EjGKt7JoOL5MX1
2jtOqOZj1T/ZlhGV/z0w/HbYufF9y4RKEi2iR/xA7pbUoVBWQS4kSy7d8e3pbpsfLaS/PakGdzb+
yphYNl5rfjD7PKncu57WW5Rdnn4rdwTKGTNK5vfU/nPqv92ibRuD4Q1lZtqq42c1fV9Cr4X0ntto
YmBAgUJcQymkbdeHo+H96vKvnSHjQT9gDmGTUenvMjlAXb8/jaZ/uNvHV3LO+yyAyJi06/AFc8W4
p6ZrOS1d5Y6Xo8vFqAKB1YhK/DWANnweI917s18mZpUv4B8+LvgOVuJNGGDVx+8SxCzRqWpccQr5
bCkDsjNiKPBc3KQzgob+9surv5w/16N3Q11jstGcUJaU9HvThE63LhId3aUGcMthBNraIFFvPLwX
aSSK0i+IStLQ0GPuZ6/rV57ISRCuDOrbIImZ4vEJkBkyprp7ZYWtd/Qg7ujXCsKTinkjIOk5egV1
5usMMCrbvar5JwqCJsvzufZGW4Lw8XZ8nWAcnn5xTEq/O0JhRnOSTYSQGNJOyMn9mggUM5ShEJ37
YxmifmBmTqvGYKF23PuFSWlkGpkZsn8AOOzHLs9IXw5MCbSDloiplIfBYfJi7OjTrz/9s1e7z2p9
km2f6ReHkBlrnMiwOdtrRqget8XBXQbFmshEWaMhE3mQStix7jIyZn78pC+NgVwOlofJW1mJdYOE
fNo9KBaisMTn+peuvvmfOSjta9u5zYyL2i75nXEPeCPnHF8zWP932iAa+WLr6Z4garNfvzaTtFC5
UU2ZdFRrYSfY4Ut9emKlmn7J5BZouhiaWZOELjeDZc4z4ifeVCNs3pkp0Xvmz/IuV298PHrN2QXl
I5msvG/REKpimU5bifgNEZII2dSskLT4QIqWd9zOZdKxerWV9UQR6PlRt92saAOqz8X/ARulxCmt
RGtObxpQrsQuTI8AidrJ7WNc+h7BEJHDXBQr9vBbk4bTcN6SQBPR5oguNp37sI6Om2xpAXiZfp1u
OeOM3Xp0BJWFzfQ/EXAUgLq0K71qdvKoQjtWwNgen49+m33jEmQu6DkBnB30VXo6RM+FurTV8eCF
6CAfQJjmMPyKfr3HKBy7M1vW1P4haXabbnVTt1wGbs3Nh/8wkFz6Ksf4JTCUk/VWv7Q1AEn//+L8
aeF8knbo+Xw2/AXgPYTuyxRiQWXuV6LHwbOHalzaUFxbhGMYQzID0vtSgiibQJ0/5Ueol0qAXLnt
xTs8BA+GVfFu/EwNOLtA2lFgAJCH2FjQSP5evBU/1iHBhbGMLb2U9pZStt4z1VMqZFhEvuT/r9hj
NnJjnbvjBvmM9Ax5Fa978w6wmVv6/3sNJbDc826HiahHlRGhssSzwQClo2DMRsKClX4ZlZE5F6as
Mc9iiz4lncpeq7efdZ6qHiyJPeHcfpkVwXjo+BneuGqwe/Zs3oPPClybmlSC3kKPHcFNz4FQ9kFz
wd2H2o9MHZJEb2o9Qp5osZTIczRCFJk91Jo4h3yNPFEpnTPcBUqpPAFZRF7x/7HAFf7/o/LIPnAt
D2MCEiG+dmSW81OGgFEsIY6pkMyzPDw/SERImPJTEoIT6aIm+dIc5y/XMZN37yOXM0cpSa5V8Ghz
cGLcwOx32PAagM3A9sAopYRBbsP/2Oag5KGQAm9jY8gD/n958rGykeRfKpcrfvDGgieV25Dr/yqE
Rih08W5wrfgUZG3+ptXKn29SEAQlQ1RAFcSFMhxCE+AXrxcoGdDsErkP0Z20uWHAZzD9dvaQzdVj
mUVogBdDBRTwCgkobRAKQTS0aWm/wbrS3AbjeYS5etVN5w3Qnum+fahWQqMe9h0SPAB2VxvVBE5L
wwFlOu/3+HSJY1nf2eyhn4z5NfGXwv0nROSjQM0JTg5mAzrVZMAkB0gB8OuPhdwH1yfSEX0ZC85d
yDO20TuhxteNAchhargj+OVsgxkk9q7j/YqqOVg65MfU6PcXKolwJQB0gxZhV6GEhnxhAKRwtB2C
HZ/1bM8OXPBgmHsiCaScUedATJZ9BIjXoasPqMsHqOfv0MJMABdJHxfMUTLdAGtsE6X9gH8KEfNZ
AtKih0iZsI8eHrOWyFrg/FA9nXxFccbCYlAVPQ6+VwWwiFIWovMnm3MumeOcNS8Fo5QBJksAJImS
MN0q8II8h6dJqZC5CH4+AcSaJvT+HGcGf52iGFBJEZLg8TDCaN7WtxwsR0InDfFL5gtMwvk9mEOi
lvQUBl86ocal6MelPFTEpfacEkg8ZDFgROptO/tiNhF0N/UmaQyITVtAO2nc8yAgKS5/VjAtpJeV
h0dGiILttuAPS3e8omISp5R1KWsuUt+gAExvlepuRmwm/4924waOPcjKhJ4LzecknZj+J2i/VcFX
SpdQg2miJ84cBlpW6igdefr//uQ6bIJPZyATIAA++q1u8MlABu79ezssjlRkx1wAeDaClQtb9nl0
WkJ6Q5MDVBW2NNqxhBSTb4qmMDfebg3P1JsRwJUd/ry5zRsX+5as7vjzGCLDkO6pz1Yz5L4yn8oL
6O7I4AF24RUIG5FJWbT63Q+zXDkkMlmicWQQMQP79k4DFV/CMpcKzYXxLgAL/kBYpYkXXPaBn9fY
RyYJC2edmiL948E/ls5sWVUlCcNPZASiqNxSFCCDiiioN4ZblzjPivr0/aWnuyNOn96DS6Coyvzz
H+7cnQucs9+ISciSwjKrw/mZz+ZAfRCj/Eu31gDroo216WehBgAHTvZ5Pof6om4ejLLXjpvH0B7t
LeCbrqG04rxcH5zW21u+eFme02Hr3h8MbzQ+L7xwAZ9qKdh/U5HK/ZbNT39vTvFteu1ky3YNEFs0
pxwd+EQyTwVKbFHaU1kMb4GYgeMHT/c9gmq3n7SCHQ+n9eqN9xOePaGBdWfT8ICQjG/cDDpAudI1
P/wb6g3saf6YEdzUfe49/NomPGy6W2gv+lN57Qtcjx0I3J9xCW5vijtmrMgU198/jMLsKETWvzYK
hgZh/e4QKhnUnriMIh0g+JJ0boJVQDq7V26Fb5ySDdQhJgGVVy63dx4T1rW3vduMvleHp5OtmBTD
ZiRkGrJiyqN84qacPDkKMCeZzifYYh4JxPW/7Z5RZ3sC/m9ZcO75wuWTJA52SlkkAVP2zrB0A0RD
a/ByqAyQI+Hjcks57Noc0VjL0oYZNdmabDZ5OTo6zjP+PHhSPt0xeZzjeXv5zR9AMs4TYyARE3/1
YkcdHPbuLx/ghTb6OC3VJxPPX5QCG9Sxwh+UjabzD2YA+l/jpT6bqINV6J3V6z2UXe9+690b7okj
/D4vPYCX9hdwrrFVTwgwf5/nBM9PS7MKBOFib+c94C35YVGw7mWUCBdkyMvQbXT5JHyOGn3iHyHl
grA6wgAyLypiP7wuZv3XAAiaaZPAyY0X3CGocUKniiYo3IXrPR8y8J3ivIJoFP9grBtWYhmHs9j0
i/BvMzQ9nENZmFO2ww3B4oC1+Ub1TeUxADbVNnh3/1UJ1W5B8UK9Oxz6bbUsOMK1klApS9lrhtYI
GXoYkAF4xrFt+BIAhHKSN3hB5Pu+QefUVsO9P5yL+M+veHPUXwsLz+MY80p65I1Aa5SojtXDfAZH
lr3JQ3uFg0MVX+XU+Yky4wI4A1DkEbzhcPFBYAeSlsF+ya5q/MNnttO7kr/AjeRZ8Z4giEAl/Tzg
iKVfb5Fplasv3gOIR9FI4HrSSHAsBYHYNjXRmRnVB8N9ZTErxw7i+cUR4tzd9XaL4oRXBHZCvN2n
yOdVmw6P6vUPclibQxAWGiYVjGdt9KY8QBYMpH3CFEQUJMJr/zv0u1IZ0vASp46ri9jc+MNljBrn
3SM4AnplCtJWG3EObnlE/OX9AEl+SvYNKN/SHzJKwfddktW7RKaf1Z6tQnBXp5CDCWSPF00g65pk
A61582GDiFn502ndFEQBeJHACf1uArTvoiCKXrWu5eYQCbdC9ayNhKVa/ou4ldlD8ZVEjEVH0cUx
BjOi0xjuv1BTyT7ijWPsDTucPDkOIXQt1BVsalOxk6UG2ccF/k8xbVkhBQ9OUnJmCjWEgEzOecbf
fE8PcTNReFBSMtqOntKS2NBIv9xoGpYhHdLfH3D0vQqXBMQ4cjW8/yxD5DUcNQqVRg8rriSGEwjl
WRwjqKVQhCy0HhjU8SB51Isi2cgCMgAoqBAKwJgmgYVGibtNlAJEn9l7YBj4LsxRi3FuMZdLzdLh
2MzYHTRrDB6H4fzxJcQdn7m7Dxe6hLSGU+ddjhybAb28YiZEWS6EuJrdgkfy6ereIZ9SKSL9wEUD
Km1FdTSPpCLE2/KsP+CLQIsifaEPhUpglGLofeOGrObwkYr1pgqEVcIMeE1G6I1Us4qEpk547z8J
rF3w8p3Ah2/UJWd6OhhWM5SnRNrhRREXd5AeMUMPx6cZxcEKp5KVyEl4rr133kOdxMnMb0g5g16A
PfkUVllIDsjn5VTxA9DAv+MxPyUDGNdf6gV9WpPq03SYRMGIvPx70U36FU443BYh85BLMdbF3fPZ
T8Ns69rTMuP+rFbXiMTwvDmkyggkPayNcLo9NEAcnMr251gmgT25ve8M4j5kQV6l0vv84yk3X4ML
yamc7mDVfBym7Du/tUufr9xiighTCpZJhNQlyOrIYbH/XAkN4igKg5u7ecITMEkIZs9xzXpq1x3m
pmLnz8Ftwo9tuw1LWD+l02yNjJnlToTn8/iRPSrO//aWwtPmgBEjnhRNCOdcmlEa8mOc1WSHvkgY
molwXp+9DYcjRJpDJ2CoF1yHtnPsJYnVh4reoMyC6ems5GFDlqn1ZzOoJibSShi+jsV4zz2XTtuI
jzTbXBbgg6FOV+jcm6fGUZka1LEgI28VrfSopeYcyTKF7hEQrywoi/QCFlzR4XETnQioPej6NWJ2
8jHp5zvEVfXOXem4xJxp+U45GvXfKVhiKUA31OiQ3kc6gNiff/j/L2mwaXTuSMiu7vflYtaz/wDj
aUj3WDdBvO2UUUNTFxwZVfpHlF5Mt1vkVcM5eLPR6Yy0sj1Lau9SqV7ULZnb8tyxvAAVZ8II2+Wl
2rRgOHCBZqPAIQDsq4QTxUprijuJFNImQtm4kZIawSLj1GVmo55CWMuyktIc40Q0Rv8xugILM9gw
w4GetbIb/wzVUABPROZbj22nHM4SU/8bGcC97kbN4PM0Q5lICCud1YJaYqdQ+uQMLBiG4uygImkO
cpjP16tiwLp86iThQXPrB8nMaOM+fJ2BET0TC0y/HZgLxrwflhzESQlZ66HYRzL9Gu84jiwANB+J
f44LdwdPtk1JW/nWFiQL+xvEe/ZLDCwLPPGqJbfeTuOCvgqszR+24iUmOfTaGt5uQCmU4bm5CKe4
sXawCQr3d+CqiDzj+4iq5NBWGI7sEDEwjPgy9jKZAKpjfdD0NtuEemQRfmdjtDSQZtlYpITE56mg
uPm3ZstTfG/pCk+A9BzbbV0yie9exxJRMtwiwQp8GCCyjDSyLFyM2WlxDVjEBTpnHiUtqjAnJcPI
bzlL4PNvWtI1y6zOcD8Zfo9dfl0cLjv8Ulgfo+CAZAgsb2UotDhW0J4i54arub9o0ZVxlhB4jO4D
neUVCQgzvgBGPeUM1bxCseiyQ9AaMRDyOE3rCFGOL7HkQnXKYf8Ob/rD1EnhnYkNeGwM5iOKEdzW
zr4YjAnsa1M4PpziHBdN5+eP3MV1Lo5RhQF3/XoXZDBXDvNpteQze+qEQtPRf0jTwGmaXZ/5jOX/
bGQzio/S4QzPOBb58QPrS73DScK3RgNJEQyd/Yj0LbgHq3TbP3GEsLMI8zRpuAkke9k8YBlFsPki
BYdlvHgvWOZS0jSdNacUH4yHgHiei0MDT4RKA27hlkPbpKKkD7+5UOqWHNORS5GpdHyj3muE4ACh
qrnMmTkTQ0VKz8b5cS45P+Q1Iu8E96CNlsyz6ZSAmAiwQ8SbweozzKWVhDTkGNTy6S5JO/AjMDgG
CdFTXSw7+Ilu/TpBn1rJt13zHpfOSrmYKL7UL8KLrBc4TV3otHm5pgbZ0Y3+vhvGcOSLEVWFRukt
hbBDUwddEwqdSGuI4lAZ5pyC04AXIjvF2DN3kXcZOoHMF+VYT5Y44RqsZybjrOCFtNq80YE7VkJF
4oJFC70i44PAtrXIRkSmAkUdswSOPn3NxusthFlpVLdL+o3qrjJ+KGUGFBjiIuQU2nDhfytr9TlR
qMHIK7P1Odsud3TMZkEn2t8B6jDfpEt11XFKPWR42o93a8A3y+GFaDN5Z3I0xUCGAx036cXSHJBh
/PSWbTww2L2QKHfAXOmvgUCAIsaLaTnA7t//wqdGHvzr9amiOFCfJaCJGVHp2UB68wVvM8qdSBLa
4MJ+Cr5uA6tKHjIdNE5kIiSEqS5FIWsvaoyOTp0NTsqPDTonsmfX++zCllXK3yi9tlRtPDLWZoWe
73lAVEPxh5DGJTgLcJhdmPJh/gHKqNeQccLbRCLOrNbEhQ8FOvtVlqVgwVQHwa7Eo+vkX5h3841o
7sm14V5X9JRWvr3D4R3RjjUVpk6ZnBjyA5oBGiAAVH2Ec0V1DdX7t4+cV6LRnf7GvZvgjKjAGeu7
6erjgKxZq6Pw35AjUQAGDlR3TDPwkX2Qn9BwGTH/qNRsGz8TTFbGQUE+DRgvs+6aYAS+mGMTPMMt
hu65ofSMZOpswh1o+VUmwliE1B0eCy6vCzgYwDBTsG220Yjr5TBh/0I2Nu+tGl3OlVxS4SYPkhmQ
KaNT+uiHdyZJMyEi+QhHWsjTJoNKBfsbFfT3NIRaHmRWje92aylwjqMknfMcHeK4ZSG2/jFllAay
3iEWBRUeqEsiqnWKXOZcSO/WVSFIu12xxlkTaQ3KuWZv4nI2fxvJwk3xuE7RbADVc3G8AfS/bCIh
pSGmJ1lbuPitM8o/OvgdvAnpUp4OocXfLK+aHsO2uJ0WZ4Y9gIQVtlwOQ6HhsAxH5xCqYih5Bzbn
xp8DD6wJ6g0rBMtkBr4FhTs79KKR1zlbjYAD887jb73gYdzlWPjDkojJnLcLG5+wwUAEhuPdua/w
RVo9tmoT0L1/ulz/W48xgZ5jZETizGjLrMQjQApovCPNNankv9SOanV2DyFIlEdGSoDdxbVAiWWo
xhYVcfstvh4U/kKeDI/TVzqmoL1ztNBF7R6zTVr940Xg4fDfTxo1dzhC1jyqcpJ3PI28HZE0Tjw3
ZxNx3o2rSlQPMx4VbG3DQTpvMtjg+NsE8AUXvZOhv3WcvMg6EFLOFMwbUBbdhwACWo5nUSgCQNFY
sJfQj43fGCsBheFEBhsJtx6eqTjwNYPLgqLMXOLycshYj5ABDvXkGdsWtMXl5nlT03i3gGjutg4e
aDpnqaCmh5wWHf6kbk2uIztcNIntFWIpsowzO8ylQU0AKeR+cc1vDM1lUk/gpvS+CQ3fbgYEYuod
pCk2wD6ZmGzXWIyf0iuU14klb+abZomntPghR8BNTmg/IZ2QLcbg3Oaa7lIkAGnSjECKgHagb89h
tZXotA6hH34NzY3DBIfp5FEv30hK1e3mIabwaouaDcpOBfFWZDuJlyxN5gKGywJcvNfhaCPYEaxP
NuLFjVp1ajNX4seEF6aLPIpNgFtlD/8q+aZsGmBCFykuDUqKqhCNkoC6jx4GUPCLxO8M62Z0s1Zc
jVCxZ2cInIcxgX/3ouzXXKOg5v1TBMvh1N6ELyLDONKEFlwop8nd1Pg5BFV/Qbx9eXfFFnoxveEI
sWh5JIt2wJKIqhvPYS9tgGbtQema7EXgF0pfFqAoSvKcqVA9UGIUkhjg1or+r3w95/jgUDSxX+Ld
x6P5sdaI2bujfTYT/jyc6mQmXMVyKITGGknHzjmHwq2Ek9NK5n8imVvRecKr2dG3nDnYqqIU4SFZ
o+cMxisHaelC5U8z9h1OOl4ugOZueMc0Yi6YD7SNUzTY/WsirJcaS444/Fmhwi1jDZlL/GM/K9zL
YhtyUjVh8/UkMZIWFuyAsZNg72Oct709nzW4WHgvAdz1i0aT4RxQ5Q0XJaZSTyEf3yzvTaBSsfz2
SFDALIBZETaMMUbhHJR+fNnwu/F0gSsHjN81h41mLhzHtTHn6xFTYv9PgkpufCI88eN4OJjHjqNa
rHh53QWfD7JOJH4jHE44k3Z6cnISv0VXi0kVRx4amRVHJcxe9OjYzeFH7bK8eIwmvQd3KeMDOOIA
T7L5PzZX94RqR9jgFYZk/KPFgzwF7e6K12fNJJTaBVXAT0nn1qbQ/IH7saLiJCXdOWwWCGzWabOH
/nQEVs/WzduD01F4XEIW67V51xcvLViTzCyvS2xW1BY5sOtXtoNTMJ49xG4xC9mRhxiynKi7+J61
LkbfXAaoRcsbB+ufgq90RUS6YkWFW4A6TuUuOEFfqnI2uglGZEfymbGN8tf8MRpvLMdlE9OxIPbZ
76xHNpgJ/oiM+kxRRsfCT8P9cSVLS7TUK3Afzpd1CCijSfxlFRDmt+60+UtiCAG4vhbbHs5lsceT
u0MxyfXfP9SoG6x83J2qd/G39ShPmOLM/0QcMKn0bLNqeLU+IZF5/aEiM33WQ9Fa3wh3Y1qDDOgT
MNR4EAK/7e+9Js1InU6IV+fikYTR/GeSbqrFR8dW3GQewe9HUElfLyqXQ12UGfPFGQsM9mBZM3Lo
Z1tvTZ2a30snp5SyBgJVF5lQ72UMjpnieu3KiVEDkudfsCgMLWh6pjeFuA5aIo6+P0cuGRgG6GDE
ayJo44JHQ0aNHNd95pnElklqeMpSQXkwWrkVBMY/Sm2K2BW45woI5uLjGibbYhZP3z8KqOXTPJ04
U3lFeH3XWCa3tHjs0j9TZa5Y1GGGLRaTIOcepvSAWbob85HHLCOvEDkp63MthDuTDoZ+iOK7Q4Ad
BEEciJDe2gNZM3Jjbh7sKkJbYlQoatv02Wkoe87OrAygB0pvI/22iKswO5BSusKx06/Fp1fKTXuh
DTM63uei5QdyuGX8L7jYa5o3wFtq3goF5xonbJj9yghfDWXVsUM1/c6MB/TCodHNgZ3KDYjuqDel
NrPCuBDYyp/e4wUUCYOyewHrgOXGe8nbqCrYb37W+sfFuSx6upO0MVi9+/ReSTITI7RZ25nJhmkY
aPPnYxPRn7sI7/BcxBhYdF48qg8Su81es//aLFY20icl+yCbb6edZ+/ziA5lN7szErsEVSWDvQZu
iGSz3X0gkROVGVObeY3ClJpHKt+9W940F+h/MhQMJ0ynNRxHqfak1cj2HL0MW26+Laf11bsyvPa+
i1cNgxU9/iV4NDaB/NFPd7F//Y4xCStAB9GWipK/zHxGXNewLv4dLflH1ZcT3irzpo44tLFSTfUF
rvpOUXCV3KoGy93r1ClKAyBJsDk+ZiyS3PXxSK3nYmQpwzvIQMd8fDGUyfwabIoio3d0X+LkBLDJ
QnUDIEzkYm7bebbdQ/cjSAuwiucN3yD78LM8GO7R7Os1//Ej1BNYYh5hqy5T+GM33nd3ZQI+wtxY
LLcq9zwie/nqHdmuqdzX4bgBVEBiCiXp9yaWRTEFFsU6UAgufBahwQyzD1HTbRoeJvWW5QC20AvD
KDgRAp5ymhnk9y6JL4etIzzMdo+xByPkhl9w2WDjX63pKAKA3CtXAcArZ4Y4z9GDsu3hGI796M//
jxEIGaEKlItXTZgrmqQKwC1KHQBsGjqMYHlfKNrpMCJwS5ELRSk9Nd6XRWfzc5himCJePKDW7Ll3
eSEsCtFVgGcJLAJwGq5RYgR4cX/HF84nkq4kIRkc+VdXGt2PH9GeMKXBk3INFYJ7BIQBMm3H5x2U
W5rABx1xFTLtvB6ROIH2Y1VCd0/lTdhgD9Y66Z3dKBPLNw2cSFrA7qgH4lsrcO8akjDvhHODoCyy
IqBgqARt9TVogOuK7U4k5wmBm9glwJRk/q1swnuoaEMMiYsXE1HwlZCjAAJAugF2xeDp6PbYy+Lb
GohhzM7IQeoAKHCKV5z1wH9IJM+8N5T2vM0MBcXdV9zEVcQ1zNPrAlEZUqyfUdI7BkedzR4xvtpY
dq/X8oYwSeWtx5aKPG2unQRZCJ4jPJX2QbvoI4djHJa83AlNMHAKSYY4jLLrj2vEBkApl8DPnQ7w
WLdd/OXAcmpOFkVYxxm0zAboHqGfLv24LJGDlo55bU3JkQVsg9ie2eRZxbCGtzJXkccEUCx+jAlz
gTQqUYax3+PJjNWGCBVrzms0ky6cbRVptOdyh6CCXLbivcKJLgZNVnZ03t63ycP/fWlwmyBr0pm8
/YaSWMPFz7vr5GPj85OnMbJz3MMGXwj2ZlgJCEnoXVTZE4cMMM3qy4zx6R8bXt1pLRg2Av5TotCq
PFcbEobHLdt7JWCK98EnfuWwsZjH4hG2fEv48d3FSZ9Xi8DC6SdWEnuLzRunTG96RKxFnS8LuN6D
4uZ/5xKYh/rjqoZ/Qq5x4P0r8lyhhbSwoFSAf4p1RXIzsRZuA3v9E3koNwbtfDhQCwnrRSxkHmli
2ZtwPlhBLKFh13gs49MpFhppiq8gRPNVB0QIkgE7g/brVPHKlw8J2bTYZEsPB30OKF4TWqw90xSf
mJ+CgT4JxmPFoxbgDt09G6mYeAkXh903wA4LdD6gdMANc8p4G+wO19ks4zcgSIjmDvshfL1xFSRW
OuLEXtfxHvDovpW8oL6V+OBhjP56vQPfJmW4wsknOybyU4ap6B6jKA/WEEV6J+k2QERpfxn9se8Q
1gJfSL4v/J4LbYZsfC1meYCqaeDywIWyz0al2KJPPYo/xnNuWl/x4oi3EMd8HevnLUIfj3Y2oqal
9FXTznKOczM1Oz+AgRrLeYxuQRsN1d6oouyyF8C6S7dk90FcAPLU/rXEIf1v2L37o+F8+nZag+GP
gci7zNqnNzIjkKKQtaF9Ww27u6zxj0F0hh2ZFNMwGDLaN8Z5DweU9g3RFckxcAKkIcg0lyGGYXx3
qpHffvvqcYmcSAz2PjQt5Nj1Djg3C0hM189blGNBGk8Sr+31uf0Y2SBEDxSdrXPvYuAqQV+yn9b5
B/6LbDQUdOJDM+GWYWPZFfN7uqQI3xlOLCw82kxj9+mob3vsKcdFQhHiumzSvBZhdgUuWbOxU6HD
wi8TCSqiSZBKcbX/t/pl2Ci4dqTBT880Q6bLHiaVMipivAWYLCYZqKOOoXJhHCyBU0x8/7rka2EU
vGjnWXbEBgPwtYcwQC863ngHrsbuxyHYKeSTTuC1uF2yaloHp3/LvH+J+/CiYM1qBF7xF60NkSjY
+2jw6LDqZpLeA3Y7bX+cRZ29kei//CZUQQaXR0BCMompN7BbSyi1ocZ0Zw/EunmUcUiMe4w0evMI
a2ueiYvxgvi67FCke20Tx5Oj9sjW4jgeDGi/ZJxNUgFPotafbCkTr5pc+2BsUC4EilEbMbRgt1ju
cVLiFndzBJEKQIyPbWpHWi6Gs60ljEOY1dDaGaTzpE08EOgz5JT8Bz5ftLKCIZJy4f7bIOLNG00D
ZH1Mvd58OzH4oIwP6P1UyA4t3ltX6Svyq673f3m3krSA9xfFHMB9FHmJCNCP6Q/e+uz1VY2amtLl
jeQxcvOViScSc9IpJXIWMOldk3gtjrZ49dUi3Ponk0vps2oWRniIJ6Q8pxjoQ7mkP727vhWybfLe
49XrBkk0TyE/Yg3Fppzjr8DsFFRSmsj2xWFMIhahkQXC66CbWa9NyXPWSPXI2Yw3HUiT5QAYAtWa
k4W0T9DZKPjFjvgJ3fGBIfi4xYKnd8hSPv015SS+OWxw7VR4kEInvnHepkSkpEnSRI2KARm2C9IT
C4C8JxIkwMyWBcqWKDny8qM4uyHKcPp9UqkljJBG1+doXQXcBJx7GYUKEHrqTmaP0cybtJ28Ta9L
ki0f/x3kEikTfXAV2XUnm9FdR98MwtVa5NGvPyIifTI+qPO4crFliiZzGbfJQ1oZCBwcSouAlkH4
lJ9/qEv3YH6AsRp4aMhF10CPYVTSseAUbqF0whKFriJPIsTk8H+lO5mjXoMuxW/e/wng95BtIOKt
FYiF625DFKAK4QAjVGHRmYyB5GFGeEl0RtPO35/JaEE8qq69BE3LqoY8fTMwnjwuqRwwqCNPh2nM
Av7PGFYFiCrngbjr9V/dGSWDcifSiQkeL5QE4RyNX8MeVBT4lj6cytFeO8MBJMppg3oSu1smaACz
WKVImQNC9NRtx82BbamtsmzeA9z6UcjuA6IJdY0HLHijYitz3fz+UVhWybhKDp8pvTgdPYaq62CV
l2jfXGai8lDlsYv/4wQXwG4fN1yKFCbosTEU6kL+CR8T/iRj8hUHo0/zQX07nvo1Nj6Feyw9bcTA
HJtqLwUCkMqu5lIo4QKRQ73g3ox7mkoPWvaNQl+mndKMtbHMFQ/KRdNTB71G6xg60GdlxUmnzMuF
v4g4kO0D3kO2dbw22bAki0tSp5kySIvO1kaZREg54EdKzhYeAlFyMl2OYc07W5/iNeHVvE7Dh6qA
kwJeb8eXRz4Ov4FIY5Dfb47LpdUHFuWYQcuorMHamIPrrMq6WoOj4OcP89bp4FKOBTRZRUJKnzOd
BdT9MAp+58LKEF6MlRTAl3sf9sPg9g+N14AJXrNOMUuZwykEwCIc2vbY17ypC42IPNj2KQHs0Trn
x7MN7l2KLa0v4ieytdANivH+fe4bLuy1Wocjn2EHRMPd8EPoNMA0HlPpG2Ub+FqDYxpayILNyZW+
ZRNKPc8knY7Ue1bZFRKZ3YdaCXXk7VNwSY9IPZ8fI8rUA5295ZT4wHEuRPUpeyaeQuR5k9tT+VcK
/N14jcEIYwcBvZx7XR/8u1B3StyI1HoP/qBaEfMX4tYL2DRq5V4DJiBMHiUiRwren0cL0ytWvqg8
Va854b2lx1AUbyBD+PZz7PPV09NSjEiBWfwPt4qI9svQ+nB1BfNeeqI3PVc57Sl/sKzBKbIV6bdP
0Mep5g6mKwysZSKSgj4GGeHgi8p9XNW8v+kVG0pMX6oUyLWSihLhr/78sEfdPKJrKfgzIlNQix4o
tShp5hSF/kAIvtaYOYwr2Kss6PoHHo6OjaWEq5cDbvoNc+OgQq5Ak0NNj8nIDFX3gR7BGEaTJkA1
RnT4x404bZOVrIYG5ds352WSIpLUWmCJW3e27yG5jMBxMFjXRHovCK7hOWHUc2dJehnbJK9TnyaP
trErBSovNxk0ILOUWv7QGpITp31jImRUSfkVmle6hhAE1hzQb2APh/duxUmE+z08KWG6JP1GhH/I
DNtZxqhWwxXzu8lx0fH50xPs2TFiXD2Zg67PEJZZt1D54wa7u/DqUKYmLenvJDXp5tFxtJ3NSKaw
lyUV1dudh/+/qtyAF8aKgAZ0gVZySPGQXsPg4nih06debVLdPFgWBC/CkGPqx1MVphlbsuJGk7c1
sE7u8qalK675nFIZGbupm+cSysMEEywQnthbYyzRYfqr6QEOAn59wB5zMD6jDcYW5z/CGxLV7S/3
C4P4q97fnLIwCOhgAo3uHroFvdX4zUhE0lKgKjCISX+xtT8iEpbs3L3vgAejAt0bNLOiWAChrFMX
OB+jB9ErosGawzI6LrBXfS8rKUCaQ5XiKbT5+PCjT3/MzS9iqo/pCxwy1Ismq3XMUyOZiYqAcsoD
iOaIOtEBc26reE7gKjsHJSV/CJckd1vwrE4NrvIwkZSwH/6D+dtaVqLUrcnss7D5GiexQosSqi9O
K7WwGPq6u+AxpLKjhoa2lh95EYApRukK1ym8ojmb3w6RGyH1GSTqCWdz5IK7c4bwrxyJaYLtoEu/
TQkjW0PpRs0enRBnCFYFZye/h0CMGZlRHDHAjVhM7r/qqV/4YESPKT+rey5AeQ+4aTDdewtX357i
Ys6EgoWOPaKitq9QzXnu5OYRmjy/4KdzAMN8cjTSanzg+pF2RQtNgDIHJdVeajd/AD8jfF7pqxwU
VA4y9qsi0lkwlHMxBs9gGDNrt+kEKE/XKgRqk+6QjmJ9L1AP4DYHsQ8mIeDUzsvW76fbQA901Z2h
He/awT3vnPQ9wYciM3vt6QVzdt2Mjjm85e9kjle+HYNt4njF9KnY1DmDupcS79ddjFH/864653Bj
eh3gvZ1PzTW/+JDNj/nt67UtfWi4Vv8ZNvqt5EXEFLyX3nfSSZoJzW1eZ2+VlAVw7G1TDHGBjOxj
TDFWPphmu8XSqNi7rpMtpFZE7VPUqHP2aeYib/559E08mRCwW0O0BuBi33D70K2+CaO0f791y8F1
NTchHQVNDMoObsPQtbbXGXy33n0TvIsvhLRzWCbfpl8/oZ3rvkIGd4ggWycISuGr6MQXZNz5vYu+
fd+AplCbHuhx9n7d9BplsM+wCAGdNa/+5+XtxrWdf2PxbL32q3s/B/Yr2HGGmh4hEvVasAULJeIt
hie9/wa1yBzuxrg3HBkmmrgF4HrXTOrd2uCWnJtBxfYxu4zt+Bm+QTMGx41XG9y5ome34z3aqnGi
MW6kxqCC1PD2j2X3dPPLmYH19857mt6DcLRKN65+ByZhdGerXlQxdHFTtbbe3vbaOx81A/5/J9N7
UZ509Aud09P97v2SBEFTo6nY/T2w7jX1GQNBoNGmw9yaGcS1GdSroLHzmU6Yyihset6EG2K3VMeA
zL3vON+L1/74lul9iieNyvgOJllpDKSYHU4vH78ZtEyNSeINeTPflbvvfrFje6v9JcBI/04s+Bs5
KX9E2eg3kBuIsEOZTfWYNV8eUATSAJDUChefjG/KRx775yej8X3NbdrYg+nbrIXJhsEIxW10W8kO
h0qTqS1+M179qebs2vG737zjs6Ba6W702LrfCb9Ud23Peji7DjYumxGPqslJ1xWXuVrQ0rXo5dnZ
Nbf6HyYCzwKe0kIvW+Q+XvLHh8TsxhDV7KtgSYFLYXcdb4Ah+NK4yOSbNrInYwTJv9XvmIoxbG3Q
GPHmsZvdug3odqqdNyp9rbwvXrrM9gLKsnaOBj0km2O8TZsoGy/ekzVVfFCZp9C9m/0TQpPTmMH4
uea+LFg9zoXlga7hqquai8XSDsajzUMol5eD/lrudxPYlotBnbXXWwC6LRKCqn+a8dxuezqRCq1H
iJLSUs+45V0YQE5vybGQuVKB5QJCK2Hfdrxrzd293BbGIKZ6cj3IAnkbMByEScc2jzljm7vtMhzA
Q6Iy1QUnVexdxXjRLa8uf2WObOimT7beHPSW2eULFqN7hk5/d88NEVk23u4JJLF0N1dvtwsPRjhv
qjrM3qf+fmXS8HEJ+NPl4osD3VY9RoCnW0NjJ9PMj0MQhe1wG+wGu1Hj4B3vHpChuQteuMbswx3G
xnW3edA7TGXxeQ2ux24DtO1tsVc6Z4hVq0OTnkPMHChoBy+EHn4LTHQ3C8ZzVotT/3dWD7TFTsVg
069h6ojO8nHRne7h37HCmMW1GdAVR5gHbAp4n871DgcHfHp2QSczJoeeMbl+PdQduwBaQP3tGnBb
m4AEO1uViHSuqnbU9fUJi50O/oL6TmKC6d6QhLS83cO7tLzXSRsIwE33yAClA2PB51caRtCy/T3B
V+XkbPtPJkL9G7Xd1zuhDdx361Te7rkTEMz0tLRx8ObZ7eSf0YbmTeg/LnnKH12O9gyl7l5raXy8
9peNx2wHF4vcuWB7D17frs0l18MPXhMfr9b0tk+/U/PKdjDfe/VdQOjh8+Ffjv5pW1Ss1rd3aXpv
AyhOmy1N1qxlBvu6t3/7+zK0z2Gn7lVVcMF2Ux+Hs3/Hj1tibaw2lfPIRidB1MTeoS5Ka7K38XPr
i0IZZ09nn3Qq52/rM5KhVcdmOfG6Hp4HdwbvzJOVFNlf0mG0pnwW4IzhEzNgejbxrQFF0ovngDuZ
kprtDCCzkr1EiO8XCO/CkQNW+A3BiUHgf1VMCnyTWQB+2xGE/x5o1rhaAaEyAwAjNrJB3PZjZ/mc
DqYS2/3VPVauY0NZpwMgYXMsg7ML489bb2znPYgfsGiRt2zQqPYIhoFjQYU2/RJ7OIVISP34Si2y
uD4xX5MXki6olmByVhRCNCF3oDnlH8TBw0LRNu+cY4///ggqMwfEE2Oq1bcC7I/k7o28o/5XIuoe
WkdniGyY+Q8NRV9Gq0zPM3RFI8ZCh7/1uvnvAm1mDX2yozF/Rfwe0XOSJXOgZoHqQzhpz/KnZF+p
CwwbXHppvcU9d31IMyLFBc99PrkRtTGAK5MTNt1jVEDL9wvinxmz9q/QAER7caVLpDxeQHcJe1KM
+/eJ/x76f2/E5UgbBjgkgRTBpKvz53r/5QTy68PP9K+6OEvyi6URhzRK8QmutsXdbYBZZju2MbFk
0LUveJ/nQ1Hu0Y/x24IRAIa7zOXKh2bdi0vSLxeWFgivVweCR23cRITtw7s4ot5vAQx/MKv24OR2
ViJ5HpZp6fyzIqaKzggJqTU84WjpPmFDXeAaF/EGDAXGlrRnIdTXUK0jCWQWygzgSvz3B82sTPZq
HiC5JXUdnUoAKso1CJbvD/9qw+5fwd/kP/s+sVOUfp7gPFT/dLUTF+ByHzCkZ8jutqfpyhiCX4BH
4LYfrbNzn5sJZ2Q5+HsHUF5sDf8EtJ35AspBIBMpuTIUlwHATh7x2iB5AwkECuBXkJwkONMfxm7e
UXTUdFAfGRJhwgicOJ8yc6w7DMvz1b2oAvrlYMxBAvZx++sg/VTb/np+pF0T1ebvrREn8jTNN3E0
eXuAOU9qfGbaUHXJpZAj9YI8IVqZ+yRfzf9o5f/D/Ta8XgbEl6/q6TGUa2Dnc9HRNF9HJBKQa2H4
ikCENO0GxNWpos4XqcvqQWRQCkzMVI4hK9iaYvZVyUbehLa0ZvZi+4STwS4MrlSdmUT4wB8MCE2Z
tPYB5pQM4cwDdGcqcq5AM1TOXn/SE10IPMmYiAu7kQxOt4PEFsJizqBlsP75QwsCPEmqHDcMZxvN
uE97vi9sj2e4SldhWco0TMCB8z8EQ6RwDGn3JjUnGWFXOcJfx0tWoIwQc0S5hG97gpiuX3PqbIhX
v485HKW6EKfyz5CrQcK75t7g8k5f/nG+nhHuuklOacO9V8BRsnLsgY3btDjgivE7TWLOgSPGMigB
vAg4rD2gi6NnIYgYSFYJQsmiZewhkrPpS1aMZhYoqpd0/w9uzBpUX8PfiQEsgWuMPvdZwSQJYF92
7izUrYGn5HQSHYgQubjfDFy1DZhmJnn6jM4jqN7lC74IJNUewQrC2ckgoNAmMZekrQuYVd16PV/U
dtphI2e9EI4RNxipilpLspShegg9hzH3mgbJHEI8d2pXsKi1UMGgqd4FhP0gVBOUgOcg/k6TXRd0
6Kg7x94TnP7hloZz/MeiudJWOUBl1gD75K0HoWnrNfGCdjMqTYZW3idjPdLc+QfssDB1fGNn+cBs
kGGjO33B+aqjC2wfXHFC6uDAMl0wzh6fsYEDR0TkG4QLwdElnLNAAkWWB3SAaKN/RIWnwT3DFJth
qxC+d3/mmSVCAy/Touv/WDqzZlW1JAj/IiIUleGVeVQR5xdDjwoqKuLsr++v9u243btvn+NWhLVq
VWVlZs1WuKfQuO5aZ2zrduqIL/X+Bq+Tt7p5F8WrHr56865d/4blM0JO3dUvXomtzCowzmHzCn5F
QMFCPn/vAsIYK/t8De4apptRqxMao1snoAIpcn4oH//49Zt3qF9t+TwDY3b/QW/n63OHVtfIpNx4
ebCBcAyG+1r1jxC8laQTdgYKMjkNQ4nxKimG9xeOHGZwnX4SLVNjqtaL+9ud8sfLlYpQ69/DyxRf
n/wZHcenEeLlzrBglisp7yG/z84x6VoLS9fh4wsgXGYdfumQ40M97WZk5ccdRJQyo/aiMv0gcekG
L19n5pUxe+26mwcaxhuMFJvr5j/Qc0+DFaUTNrcvjzv+mpAEkxC308vkFkOKWsFHmB9MWy98LaNk
8G5YuR9Qw6yFBNECzGk5QoM90Xu36FpKv+dPYU7Ns+NGABo0J3ycEYd5tHKAaHH+sJ6AX0QlDLFT
sQ0m2Nzjx9HZwlxkYx7+UYdkex2F/b4nFHSIZ4oF6gnFG0DsA1seQkzpguqTkJ5El75cv4hcMjwH
kALIlSNPJqx1hpzAfhacBxF2cfjzYZVCzPTg/5EmW5Kx99HkYczs/HG/cTSJc5sMfgdZoTAsJrXl
iCWFunXcwZmKdWm2ZtgBegZSVAwcUPpYxkLUtcD6QJ5Q0WGXSBK1Y+AWChtm9TJHLSfIKn9dy1U8
yXqLPd04V9iNjP5c7Hp30g70U4OFHPM0CUWCawvzIJ5Cp4BPoDsqwBV9gckDaUt2n0kXEhwT8REQ
Jm00kV3J2DI12B8uEFx4AzqwaxoewvOR2EpB5Sb/TqDgA4SJR9sHKcXmYs+VEdkYJJAjTdE5GPho
6UYGWaufbelhAffR9AlBEZ05Kwya3LRULCCw6W+AM/ifrpToCW7PXWI6NzYXkEhytKgLaIemT2+d
/umEDkoAZKXXTA+QRpHgkhgcO4hYGa11B+oKwIdV6zZeT344rxJ0t9PemM73pM20S2b2VEwWIBAw
IrNGpUseSBbB0nGQ/v3+dBBswCd6qMsEvEqFx9nwvOF6NSPpfct88HjKF9gCSIHPMpGO8HbewISM
ouHtYv9DrLRgbHHD+wZYWGQ/2oEkb4BxZLL4osyoWGC6nMKFwPugZLkc6Hxpfxs/wGz2+TO09yxo
WjAB8FfMySGOfe0CHPdv5gLTJ8kMPILDjenEcBnz1QggQ8te4VGqtGKk5OXKqob4lb4oOLca8pap
kRb7le49S281IgLBUeAzOHtfbJtIdv5lW2OvVNI8Sl/e21Y1B8Uf+T3hljwOq7CQsoVWwrtLgo5Q
44hhz7QVPmbnSdXzjy9PxbmLJc1EXUowzOqSqwcnoQ2SDJ7R+CfNV05IcTgz29Ar/k3yhryMDLJ2
26/w0/aIrzK37Bsgm6MzwDnDIQtrBlcOHoQdPUbRI5XkElIIXVLwUGRgW+XpSgeUbIM8W6i6ecVH
ANN5x/7MPcJ0/9OrC0N6n/WczngbQ6dtSToGOIxKRVw2QZr3jg4LyP22kMMEsXAB+Sj8UGjZXIF1
kVaxmCWverDpYV9lf58k4mNJHlkOWxp5xRpKx2pXMnCUl3KFBlCyJJZqix+saNgeUfQRdookD5lJ
BwVYT9LTgyMA6PLxCRsUK0j2/3jCpvNGT/Qgn3l8/BVY2sJMGByAfLoN+8/Sep6h4F3+ma+WByQl
1ALzAnSdQanl7hm0gIqcGx7rgZnqmR49qHWx10DuBqXn7JnoegH3yCCwu1IxzwqxEMMmrmvzeKmI
bwf3jcTanFSzBz63CmhBSCmpgj29gyfYQFZMVoxoBh26Dgiranxc1kCZpmBKTQbCUjytC+IN2j1i
SM2EdsloiaN2MyJRNOarOdRju2D1S+8409wtmw659Ayql5+TtkDmZ71gp+9Jun92wKW2QNOIlwJs
oTweHsFSyFvc8h6nAwwtRwRdsLPpmZwOGG1C1cvZQxwbLmNJeFyOCd4QTKgMh+vrgi4QTHGWzJ+S
SpJcbJhXdquEqEHK17WgA6H+Q1YGCZw2BKQ76GdPb6iOn0yVpufERpgY9BjkrUva2/GL9H3ONRHl
/+B412W3M36aXUxaTEKYgMvSpPwNSJ50qw36qVD3U8qqnHA8J/1OJnTl4O/23M7dO+SMSYzr9B11
/t163gOMbWTCWQ7UAPneBcsaw7uHnN/j3xxEJikeVk93X7gFxswbIXNhekX0/kKvb831SBlq2TvR
YIZE1boMSAMQuF2iM5SNmHQhueHNGN83mi5jT47kF4QHXOHsNzM9gnuoZPenrWTAqAlB4eXLK55Q
vYNr4Rd8DoYJWTs8rzuD6/SKpB8MZEQ60z2AfJH/6nlxs1+JkaqsSdhDICUVILg+ePoVULhdTRSY
v0irp8dEybmC05SwdBZzdTpYSJAh8fZIEcU4RU/L/qIY0tKEZfOKvpWHB7gaV5PolDzDy+QB6N3/
QUmNOLbKAKSUvVANNDqul2kVFHMAsEtQjMq8BgkkoVqQv2iZEQmwZXgvEM2gzHC/AWKdQC6hYEcL
flPc1vo4KUdkY6fty1fj/YOhDhC+e8MrHE6+sv30i1EHpLx/6esZLbDyZz/SbwnVXI/K7JncPFJ4
gDAlP074QDxZg+uHhNcu6SbiyRCU88PoHvWGF7eNqTYGJlF7/s2VYT2tImMk/YHrMbzxvHAg7cJX
6npqrPW1bMXv8DjJr5iaoyRgm+NDUpGFPaEmj9TwPYMYusYoJjWmjxAPmGGPBVMzW2t6nNSMLmHk
MLYiDBFLu8GNFFMDkL1t69RIzYQCz0x6g9/TNjHOrfrP8DDWvGdCBhkAv7M27laRME+xX+Q6kMDd
5uc1YGxNwlgRlFWcQzGNEKI+CVxnUI17gwocppKLzsygiviVTviFhhizwvGVHWp9LIBguKFSDhjw
HOhv+6lFBBT96n04X7gcgYu7Xb+GSI45VQKhQct+GMqY9pPp9D/XLPwVBurtyjsaAWvJ9EgB2iTH
POFXyBtebMYyPCMlXzXWDbji4ncA/nTvEnS5PJbUEUO69QMpispt+W7xOdY6VoET0IwOgFUZnhq2
dc4rKABqx263/cMQ6NDwBHaE/rjFnQFqt+GQ6B4GVfQMkavp0S09FeFporEeV7iWDc7Ro+W049MR
bMXFKPL49FZBj2hwgLoEAsIexyrt67Ouew67tVLBGH3soSg+DihvrkyTCOkuwA5v194Dp9C3y1oj
2WcXrVJggLvMbCFHiu5bcIpfCTrD/3Ym18F7trr5rZuP4ku7uWLVN8CHhg7thCog+OZm9Mq4htNR
+i1fw3vP6FTQDGBdML+j7VHxUM/QwKhgsBY2SEXRwT0ciQy/T3k8ocYiVAFQI1f87araIyc4DVoc
Kd4xQ32IeYVmHygxh2X2YiLzg7DfpLXfitHPk6MXA0rsCfWcB4kLK20CKQI5GXfTEoWdiNiF5ydR
nFqunqAYQ2C7Y2qUjBcngS0chkVhExuQVqx0MAJe9g04nkl0+dfTwHxb7w1pLiNilf+O33pS7WAq
D9Da+OxWR4tVfKhaG4zCd1J2tmbdDUERBn5eL1+7s1dnd9EQtYLWjEPL4TDkSPxCd4WIlOF/vzu6
aowc5gSr4h7IEBQ6m+7L+/zDFwKyXeHxixGvRnJnHz9O3Rd7RPojdo0OSCS5dJypZYwRkiKq18lj
B+2+is4EBlNUoSha5R8uIuPmTfhqF5/HdoF7uamWJZI97gonsKhfhFpEpaTOTjmHnGA0knWIhaQJ
IzKmucp4Ep+P4V2+gT4EJeMFJP0R/yafDpWh3oliqhWLoTYfQfx4UB5quJtrMwLOfcDIhM1rx0jx
uEn/Ppc3qFOeMw5u4KAotLD22FwwqrnsFEf+nCMyboEOmE57WMzuEaYz06er7j/J3cW1M6UHIqaS
q9kqfhKE5MlgRLWfMP+iX2IsSpmEvlcWh2P0P8iqmLLCaBm06V531uB8EOOFHB+cI1TgannwXkXI
1/GRt274bG6nip7vDNeCNovPn7MahtWysVEi8eQY4OS04pJbyV+0NvJkG+4QXfYa2Qbri6XEzmv8
EvKZPAp+7lgx/Jv8Ku9ALw3RDUNbyiVUl13t10vhcaozNeZrdTcnsCK8UJ3LRCiLZfhwvlF3SbWN
exO0NMpKWLqDzg5r6TESZ0RExlzc0uiNd6lNCoe5PxrjxMpUSeTVhVNTCFG+UFOjNhgAPnvo8uWV
VaTFaJ8Cyo+KlJNxXehE23ZJZk0awgtkxZmOshX2G7/HnwHhgrLeQkRTVpcbxavkFQnOa7NHduPd
6bv73DGsQZnQRhgRcSQ+qjCLuUbVMebfpEdGVWcV66/Lgz7UfNJzhqqNRB/bEDPkg/PKv+yozNkO
kidjAg9Q2AlZcx/ZYJvKP6YFA7DYhNxcAXsI3ePzlu/AjZbrqmT+G3IKqFvMcMBxhRvpq/0HoQNS
9N15zsUvVjysWCzRhz/+TSGzs5uaVBkSHlgbp9xgzg8wwZIfHayZKMSMzQtDnWLA3gV6IxOzseO3
ZQWImqCx3+HVeearGZFvydcgEOFVOxJtxHVj8k2V7XFyIIjdh6/+efsOYRO4qJZtfcsIoQ21Ui7M
SazmKDo5wOXx/RWg2+eY+TxAeqt/QiyTWpSsx734d1gBNmucG0cIO4Kvg4l1N4RKhzkPCU+LdLh0
H+ljQh7J06K1TCJa2ys6jicsXa8Ea3LjFfPMZBalqBVV4O6a/BmNNwx/Ag6P+juDn0VRUng8k40G
sMdEdKJMiln9oPBAyp02/fJRkcsXVgsu3rCLmYhByKYh7KC9x72fHkG/pKrGYZD5XZ2hMjaHdSqR
m+dKBFdnVAn8Uy8ZnEdwW5YwinnEhGjvMREbpB0BEc8Z/pq8r0voJ/q0Ca1divaK9H81uvKpnfCD
OFduHfcgbrGASLL4coAyAceKPKnBe1Bxl2gAeMxwYr2YIQFRlg+rDSLRyvqs1y3rnmNHADrJvAun
Hj8SMQKU8YZlavQZ8CS3C8asAo8cQYh/z4G0AvYmUZh4GStDGfTLruAu6MNVn08AeDRF5zu4zdoL
MjNLCIlPtxnTwRWDr3CQAofIMhCVgsE4NfiG/00LguzeBZgWG6GnfXMF/fhVHtgKhJlq3CDAh3Hr
kYF06La6tMEJ9y9+qIPiQMtHt+GSiwk8JsoTvMjS0tFC0nosbvGoo5oxfZT10zuK3X/ik0uyhMh/
ZEBU1BnFTXi1X8gkQGXliU6YvJh14y6eThwoTol54JYl0FlQjIvex1Wvwstmc/KE6J+IXsAa7l7B
cCjGbQG7NFjbvu+PzuBf9BLhdFILs4qjYOJa/Hnpjawhfqug0jC04KhG7vDfDqbkhX5fH4oyJp3Y
OOKd8mPyAHzu1aSk8Zw+AXKEKcmZhvIBpYm42PqtEEexv8YXMmFYgFxUluMRipBsMaP5h2sE7Y4n
HGlpSdrb6TVAeZe/bXh22z+Se07p97F/X0Ep8TyjEcRr8WayRyUuwP7ohdvqNexH4H+CUgUsWoJE
m/5Nm3DRpjGKdimBhaucgNFO44RGGOIGwH2Y93jBTAC/hI2F7g5poi3QKcLHewDSRM0K9xEiFchM
NGX0mFCHI2PGluavx6xsei3H6EVWw9cighO7t3oIUxviz0142E1lEwm6yWGB3gWzBlplZjrD4cul
/oZOjyOsiRrcEyodOpY9U78vHi2NoeBcDW1ZWKmKicGXI9RKWoqscMhSQW+YlVeuM8vqiYCwXA02
PeTqf/YjcmYCA1KXbwDN0P/l/X4yay8Rh/W55aAqNm3/Op30sLVbiDXnVpBdzk+G+BEUUNYwAKr/
0R23HC36iE74U4hCjR3IEpPh9Q+ZDtQ9MrtEllB0xXxnr8gO/fFmeKzxT1wf6AOZCeQ5QQdq3tMR
n1OUSDi3CzEB4BHkIOhjH1dZ+KIzimRBHBDZQZWKGxveifSFjMrhTnqcxk8rdzh33b42x/idEoyW
0nvGBDhRxbDw+RjQ0IktrOZyumDRSogLwLrps2KIixHG6uI9zpY/hGsC/xarNpnJKriSjdOCBGmk
upC0EdCmg7aDwSNzyqmdZBw7w88P/bmw+Z42XDIYg8T+Cf+N7OdYCMFnx4SaDt19koviiRamwwWI
2OYXyRoFz7otbGDLeApt/Ot65WIJHWRNP9K5xt+kfz7TGQS1fKRoacgc0McAfWADdfWPDoMGwhEt
0L8OFQcUZyhJN9nA3+Omkk1ZCNsYjYPlVR1ro1iIb2xIsdJIuC1kN8tJIh3/QnHoT7nuF9U+CxND
k7QPZYN/+SEym6A8wnnur427kz4lW59EnUWSQZqnUOQfZv2W9unM1L+/m5Le19gi0CiEAR/AoqKF
iu4q1tnuNmEYvzvpBrCo968Ja+UwyEAC5eM/NkJEHoMSrY3SWQs3tEUaiL0cGTGpZIMlC0RU+nBa
AL196n6iZPhFWEAwAGciRpEe0enxCIJi5shCpgfJDayFC7lHY4WMgxNUNrRghrKCWT7/Fi5tfyE1
SiyjeUuccy23/BL6pPdOn1LUZAG6K6IZHAbgZHQSASkL5s8cTWQKkCvBraCy2iIbE98dprcHKFFt
W7yPyNFRBUl/cE+SRUMAAB6YlzGK+NuRcECK3O6VIfxf/AhkEhkGhdA4sLlSLx7KV1jMNAzuPI7v
wUGQTm9hCC1wdLCleSm38/939T/Ay7WNAexpGMDS976IHSeAJLr+iweqw86MJ/YJoxlo8X7eYIvm
4o9s02j4ivxM7FAlqGU4V4LUQ9WduC7FN4q2PpHy5GgbdgbR0geKDxp4tIpGoCa64lsp9lyJkc8g
IKzpr9CI/4PM8X0iFp/9t10YRFB9EH+zOwj8uZG+E4pgk8kAYtQLSzsSu4WVzQDUixutXcgnPq3+
VzwaHTdiAU/F7F+sq8qx2qc8i1iRgBV0xeGwMx0DzGQ6Z/KiyMG2OlICm+ufNW7zxX5dTOG20jhl
NcZcMUGbpJqnK1pyIgUu9744htGLmXXQ4wijJr/YJAAGUgc9eTLijnutL6Ra47BgOh2X4Vq1O/KZ
pQShQgzZLGSW0MzFbivbs+mBuuy+GkibQypalqekSVeKEHI/Gr1vou4U7FS0Ofdoq4kHA6+AgUxf
hKHv8ykXnED1hE4ZGtBhVEgyC93HIbewYfpSXUQT0p+nva4wLFjn0Wmwr3bSYqckFCVylTA052Vh
pDzn6II37rgIh8Vr/YcTeYGzOaZNwImLxId7z1dsyy0Qu0GObzlTYrjXJD2cMT4UIbYNqsME7RqV
NAcQi5enz8Ws++Lm/nZ+NL80fDimmRJ0s8b5zHXG+UVMnfARCjH3nK+LXsYcqg/OSzO0ycCzS7oP
Khc3M0RSczTLqNkQO9owhIPtu7ACsHsoiWi58RTei68wrbbPWozjK02OzJ5d0cCQHj0zh1eTl+cs
DV+Ub0xvDpYkzxAIxEngc3M4kLfcYWkwsYKebWuy32MNIp8QGUF0Gk4Mjk9RHGKEAb8WMyo0eIiH
EGpwZ3T3TXm+wEaewFjji8hG5+3wQ77p4p6GRAGPPHjY87mHq5xMaOeMKH0ns0k0Ou4xaBAv0b75
wr7648fnRDnQCIgEBgqm9h2aN0c6yyBj+0VyoNh45AoT5LMn2fU5P3m42GhQFDCNGEbFF7+tiAQf
ff1eJPc3VMIY8CBbAO+Q6giQmnP37WAPTxJZWBC6Zig0VpxSZEvxbYPwCoqClsIm6PC8HIdDKzs4
BAjmnZ2HSFDZd7puQwPjDE0nLswirOWGq5bzT/ykZD+uc+qxbKqP42CPfESST9IPh6SK7sy8SqZX
odzE6hfJBUxzwh1DD1pjjsYMec9dVGSxSXuWoxT8wiB5wXiaTmue3wfkH4cXHVZfT8UbsQs5eogJ
Ivr2L2NHEh8zt0VyxzWQJFbWpXQvhRa3IMVaq3C7Ig4B1GSNR+8SwYT4qKEfkKoFpqdAV80upy2F
QwVlOI5S/YqRlzCwbuCsQDmWuby1ndr9ZHdvp7vY/82oFbrItS3RFqbeE35e6Rnhh5mHdjeUQTAr
b9b6dzvwyzwZOhAR6BQiaqYQJ1QDZE71ZvTPf3EAVv3FMZjkNNokzxRRwHTKk+BZeJgxpNIbk9Yz
eQ7pFV4FDMedw2za4r1Kn4wHmfygaMD7QjTAlwGLWGERojNqyiUVp3QHrZFOiuZ91vaElhFzR9Y0
qGB00QQ3LRnthpMt6wfrZ5+eXUKgKUiqwyKCZRUi+sI5Ae0wKQ3uetj/d/9BXrT7Yru4huKf47ed
01afCP0QGwgYeC+DqubKHHeqC2Yrs1wOQ1HfwbuQhvKEiyQjUEc0arCFoV6TWWzrhXuZJovjyLA6
X0Lw+18yVHZDkelyWiOUZVFINVfZdQ+qh9NzHjSuaS2zY3nGazg3zdRGg127tbsbMlLJGn2osfGZ
RAHdDUH4PRGnJAiIoomDRxytRubWiRPqKUQAStLGDTxy9AtJKMFml+kys3GIlRqDcgJY6fzRCvqV
yKBJGkniyISljf8PVyTqJRrNgpgQy1jdAfErI0TmFKYu5soIiUdD3R6eE5+jwnSxXIOLF2CpxDOE
KElZI9Vxr+SXwebY2QgHvn7qpKo9CDvQ8kbHAYzHzTLFSQHCGRrCAD2BQBxP6zeYbrXRdivZPi3S
WYbAkgy2Dufcp7ickI9P0zmUYnJDkW0/stcIMEQccnJOHeSGKTatA4cmO+diDiljkrMgtxnttBMi
ScQ4EAm6GWmqztpMtTUcsGrcjeB2heMqxxsXqB8dCKpFCg8/2yLYjsmgX41DW+6oggatkP1RZGUt
ahckykAAgudi1MpJCwbSR2knNXlruZrM026Dbx+pppRyUCgosmR1YT0jwhjElxNKQGOAwcVfb09u
w12OEhuZGjDuPkA3COEhQu90c+OMFHKL5x60EkIibbXVXFJD4U58BSgx7O5dCkAxfrvAVeClZVLs
p+mpX5/tJV/6Ghw4be9kXUrWTDVSY83S2DyHZPjPcIoU+aqDSfrQn3EO0rMErWsZls6WbDl9fU2z
BcLpGeMhoXaJNWQPVgTfm4Tnz8jtSSpwSWnAX/GyhPvBhBfcGV72d8DMHLpcngjNaRY6VUCavOjs
BQxw0Rnt+Rakyfqi8gVokaBWWs8hXtNkVaTWFQY9/DhOu6T2/QW+UgwupJKEc4Y5CoVWTsanjrYZ
nkYgBX2gF74oLlTwecbcduch6ud9AJ6L86ZPPSJbH0uuHnn3m4gLPERa0H+4M6GxITej0Q61YpTn
wimmVRwhmRbrcL4sY0UeHsZpHBW1Lf46eJPgL40uHrYIdV6cqnt0do5oSUufkxV08ujfAyXh/5rB
j4I+qbDllyHQq+xrnzgthYlHsS5KZFD6PdZeMNQISRo11KWACt3Gk3ZsQMlLFjPN8XfGMEQJ70Mx
FhtmKK3tlG9L8gshI4jjErd/kRse7Rf5GjL1l/8aPeANcF7i9+pSiONJcXNwTgBSeVnMAOJQImOi
qka/W0ryQKYPrPiGC8o5w1Enxh8o2DBsMTy8A4F0q/S4s0meGp+z8uLiBSjJXJd6/zz48hMfGjpF
vr/gSeQ5GT3iYJlz41tgp4Lp6ZFkWiQI5/FCoicJwxQ8Jn45HA7EAN3pkVWQ7VK/CF8XC587/sGQ
vaTmEU6GEKEFSY27lcOZSHVEaXQeYPQuMP6er/GXXahENJIfYtaQeGqNqhncI9dl+ZIk0ULng1kf
ZKP77V7u2p+TDs4tuljZoPNXhltuB9f2thlb4f5nyn2EFigETUSOL6IMLMFdjt0j70TtxOH8xK1+
i+8X2UN7MH1A8ugw9ZK7uaewqTIDyJFVTUvMuizF+7N8g+M4rxQjTZzZ/ioLLefwZamTJwaRbArC
Urrd/rmhHzBxxDBAEcxDkF6x1zzHVOo2OBEAjQid2bL9WQ9RIYirY2OfYNp/8FkERQauhLnIshsZ
daoSY1ivQQx2/Uc1m5D6H10NZyoqAWk3FZvtGdl+zKsIR/M3W5LABtIkllpLc07h198sMTOYc7uy
HOGcsCRIn7gdwmHhMCUnhBx8CZH5zOdsISgz4vYqK5LUSMnIglkDVFCAb+xZGhhCPAPCxF4AhTGR
JNLt2lXH8NWfmL8QxvwFEXTW8jjDc4k+VOccpXmUg5Dh1MQoyP5wCFyIRxq6aNju/4ZihnG2dRni
d7Zbw+H5Yg/lLJVLjaFh4qFKzGB9R0yDhZ0doCSJ/u20rd9zfaosnELgYRBdefQK8I/DcSvAHDto
2Lp4rG3RzXJ6SFIMMIyRXApHDZsxNnj8jOEDXy2j4Qwjq56yajg9ctAuACWbE9c2vMLuASODmfOd
WMZs6j2gjaSeH48sFP1FwgKC7M82lnlbMq6AxJZSjkuRzhGQmwOKxo33s0zxLv+mIHw5qQ2OQcGU
JJVCIoJkwhzwVkWmX+O5gTwxoqpy1w37jLfyUUnh9cl95AsTVVi9xz8eILeJmg07CCdJxM3/DgzZ
HuHh+ITHbi8ivkcuVTgEMWQJ7vrSX6+/QEbuDNxyRopLIHHzI/jj+k2DAdiBKgCjxGkg7hpYBAwG
4S+wvBuSfNyCkSG61Fusuae7BHQYkD6cJ6QQYN1dF9cDTCrTuJhyoh+HLZvjlgCiXPhmfajfYhZQ
YWFw08j8iNMVZX8vJBJviz0fJRO+P8z9NHwHAyPKL/yN6jVnHy8FUZm2IAniAJWgdsOKpFNam6Un
QWGqpkLXVn3kbHJpKUQKHidP2RZeoRhLYJ6JIj1A52tra5gNuk1V2rN+oWJdtulS4Q1RBrfbzkWO
gnUdpndr85yMBymaJ2t+c+eUf3+OTSkCKtPanIPB8uUs9ZyvSG/9bOOlMEVZzp7ccgk/77Zi/DYk
atAJESoDnnncrrGYzKRoBUCEW6PtVOZwiJHnx6Q/2MGTgiVjOQADLDGA3obXzaftEC8DILcram72
+Ut88PGEZLz5puN53ehBh/SWvkuyupPJVAEGiqv2st21mWGAXf4HlCB6JMbXlYHz9nEMAX7PXa6s
zbuPb2v0xWHXbvFqc37tI2Bu2Ye7t8reENesn2ldKPg/T16gUV5bz/V92o3KTtIlGAEZhW9ITbe+
ajOsvIChAXW123j3X3Ds4CLl9rTgbZsPu0qwxYLrxvsxnmnFvLYLhFFDB8GpHSa3kAY5z3Jw1YFB
CyZcWpc5WDvHJumeo1Q8hK4aFRyL0h75zd9v56w7n8OkVncXejiHybGCuD7lxh6Dr/2EnhN2Otvf
O+4Mysvi/Vk+G+81/0Y9xZs/3VZUQzDKnsoQ0oA+5/3VSG87cnOUwRE29E2Pnz8+9H7DAOT6nrzd
4zNC3v92ejBmrK+rXtxXwd1TcLndfymEmDhyD0ghaDtu0c/SvrFfIfZaTBs4yNTaJY/kMiQuu1Rg
5KBvPq3o0d9hmIRLUjtXj+FnNfgYITnI2VHU5GKER96Gm8lMXfs1bw86AxphioNv+5extzUsMHx1
AUpB1NzHi+cGKHGDMvOZH5vw47F8ynI0J1GeGyV/Z0jDyzQt7RdoPt/M/PsqP1e17yPtHLWTB20y
SKbhy2S0cvD7wbpDN2PVq0htNj3rpiQnOrE4khLnstf8+Xb4+8N3UIZVWBkh/8fMuUZ9wmsRmt+Z
Z5C0/MchOSDl60ZgR0f3sKHdevE+xv4DSyt5LNRjyurTaU+81fCgJLR49bDHvLyCzJ/6Lnu6ZmeH
xUfLrh6u3jg6ZK1Kg1+CGExjGxwJRV+2dwv7MdJhu+2xNHuMP8Mh3YUklC6rcPVlCfus7Y+j34Pr
xTX8A74LBlfn6IMXgfzXv137bbpz5IOHEnnFnoEjFAycDcvlrW+Ksp8xQk9bZjh9vINhs97fTmeg
M9YXUIp92fBIO4ZPvKmg+PKYOqvltXLUym3KYfepYCkS9Q5E0edngPvA75He7/3jO9I689tn8Bau
nXGm1NDh4DjS7elgIvfT/W4vq53WO/kpJcc2xEcUkvbtlNY0+5IV3g50DSoF5NfEyUUPG6fujlrX
aVW478g4x6fSPh8jpYyVJlIC+h7oTZFk/eu1HcHxVpnKyn67h1HLrkt3lbU/s/Iwut7gkd202Czc
ezs7GzbLtNcwRc1kUxuh3huZ7EzmNpe0w1GEeSpL5R83Oy00rFvYT6JKAMuVL0JzE0skjNypyuLV
h9OTiyDLPoijqA7r+9Jzb3W/7rkPIyCKMRB6pNoP9Edeqwx/R6SMny3/PXo/2pvWY0isQrRqipKH
61otX/96IkEGjjHHBiCFSkudlDgnryIxpRUT0Io5vXekaKQll5ExQqjaedtaJ5RiTbpAKnDij/OE
QdI4/uCL7W9aHR9dMECtFV4MKzzdLIbmNvFqBbKt5io2fAx9/lmUqq1JvbgjtYR2zqAAt2MENJhX
vmq/0fj5R7rJTvcxutOhX5/XKPb+vrVFwK8d5qV3k5opPSgTi8ZJzsh9akijysywNHao/0alEOga
ObO5m0T3FemKsxCLdf1AGi6lKe6uFCmZRotx8XgYVrFynG/pkandN2/r9Gdr+ppUEDEKChqRBUdf
x2TOKk7ea1olK2+IIBtnKWxvdAyV2+5od5LBz8bVK6wLM5NeKCKRR1oveCTWOOQvXzFTIQ2QYkdb
GEdrF5ore2Tp7jBR5yrz460FRucX7CaZlCXEczGh+nzIqdod79FBO2OvoSWXQa36iz+0uEtujbUg
lkYYwIvRKdWmWjEUUxCtU5h0avvmkAad552O3yvHJHji8FnvAZvQhYJkZsyIhxYoKqz1s3SfBVxt
rNIdrQkfuoOLLr1A9YOPid/z8eeC37dISK4KiBaLNjn1w+1QA1gnJbrSVqOD9Wefby4aRts971ZZ
RLdZ+R53SC+oZDrdPo4bDBg7k++buqs++vBa8ASsfdzoT49+u2ebxsd6/jZM1dXdEt4DApTF70E6
vWXI3AQWFexM6g0amfDfwBPbDCxi6nBonFJ1JFdkESy1cHpeuSStWqqQYLSH4AuwT24i0TwMhJnW
QO59AeKyDugdwxfJTT1h7Qv7hraXyGN6O4zeZerg+gEyxwPA0PVh2utny6M1IsUPBC7AC8Dszxua
ArviR7LfeKs1B5Ar++vjtb8e3GGsihA4Wl9kSigM5h2IB7rzo9Rzv/uXk3Jiq10mIni3y3Z6+9rv
xv4hsurgBHPvhBX1w+fo6xgc7o+aXVM52Obi3JCfK3RCSNLzGoCvSKqsqeEqnQaNv3+p8a12eC0U
cuMIo6rzDk900Ep0FBzBIawOEbm0+BZCvGJMvcLIIghIeT0R3L1Fr+dk3z9TFUqU+/iQ5CvvoNUN
aD5D4cLgf68cXUj9DXQMMX6+QyayHLFt4/h2NgerF99oTDcr9OwlYHvtlFBzrM9FUqiu3ZpyqH4t
ELQPeeeNktzk3W40bUb7MvqKqQoPaUeVhwEdFdiPKtEcd8ZPHunDo41l4CNQkEfqzJRBr53XdVYq
yw4MMMsccEz5dBy8u/X+WANyE0sjYIOegU5k5EPI7IxwlZF/obuA+3G34Mtu9PjiNLW1uQw50h+q
8wJt04MXeVzj6YDyLVLA93qpfayNulN7jqnYmv38TR5mUC9OoGpfRw8GRbBskvljLvUy9lmLnszF
u2+KgXBz6N8wLpRO4/4AdXIT4Ir/C65M0za6TjgeMyYCrJSgSUjZPZjDPntQv4hBYv+8gOj3sS+N
GHQA7Lfcx9VtcBq2HmwY1f0AiPfN/eKo+hyxEdr8T2OZYkgdHYZ95i62mW59fQNCE0NO2wZA5ln4
l/eEbV2M6eetRDX0O1H7iDkvIC47HgAcuUsTfE2sUtTdlZQSG4vaftYpqWmqjjsjw9HIu22umd54
Kl/lhifJBstLWAnDl/UbyXinxV21FigFjvTijGBChVV/7P23bUMR4tjBEQJ9IBACRDn6Fo9Rv8HT
HbEfLhkENYa7p/9+EUQVbIaIh50usk30UD8N5nfd7xrB6ecpBKITOZVzhWtNvtM+MweKAd/I16FQ
We6zGa9w7A9PxZDRrzR5obIwqZOZp5CTXQVioxKyoRvoScNTDcN00hDPDQLBvjr19zmbAl0S0N4b
TIEdqCcfio5jJ6/szkLBTp5Z5cr8Fnwo+/3qEL+eY41JF9abxJNlrnHafl2s/rT09LWbVqyWg1sp
ZOxb7a5O6RECcn70z3dKvk4R7WHn/ka4BDUTVETPz/RHGXZz+akUIduxhmWANh4u34/Apg/1odiz
g6H+rFa/8RrvevbrJiDNrPCTcd/Mdew/24syVA1J2X56iMXbL7wcli8zJW8022hrE6OdkZQdrOX3
5y7NEkda666xizoO0wIKq0iNpwv69AKYhvbzZfJK8IoZ/y0n3YHx7s2dV52j8SccLC/jlHSSvB1G
v1HRe9aWd1dna/4kRLzO3vkioPpJs8ibKOgGFDD36AKTCfz066iofXT3cCHZ0Nxny+Ytps3cpN6z
zqtcbaUtFotV43BiNVRbq8pRDgk5Os1s69dkLTbz/0g6s2VVuWQLPxERoih6y6RHscH+xliKfS8i
4NPvL91RUadO/bX3WgqzyRw5mvF379VaSNA10BsMDCCphnrHqlGDrxLuG0lbgyI5vUrb8lzZK6Ti
hY3Xdi1gHnupYzMTmijx+kc81WudHlxZsuHOYbn7QL4Oso7X2JE9doUuv5k1vY7hGm3v9e1DPWle
bUPcMWi86G4q5+Vo6NgMB3Zq18xTjpdV1M4D7KGfdqbbrYSdbWG+sKdUQToYHTch2mLiy7hwS/Vk
wAZt9gru+d7VmPvAsYElxjnNlNrjijj1kGd+t0STuGx6SMA5nFomkA/1d/iKPEd8s4aRntAMu982
X4y2pgbRTXMp5CmgtWR6yNX5FL61IK/sFn3RiYr5RIOzmH5vqhk8+ejl5p5FZvD4BEjp6nvrBB+Z
InHyXADNmIOfCz2YcRNWBX1AT5SOIIcPC+eAHdeXUCHbzB5urL9B24By+KoH99zXnNXikpz68OBq
BVknnZpatTBG17zta8bBQujpthZ0mwdC+eBjlKNNK9XpKPw2hAYsP9geVlCumfsFJJp6nwdhgOQq
8vkejpEHmU6Wj13f26XKDOfGgN1pfns1uvQmBin73qk+/rBs7uwSM3gfA/5kmwre3mcOWW/1LdzG
r9+5bu+Zk/HJh7r3fq6zm/vUAI6ae+tsdltBRZrA3R8dt6V1scf6jH/saBk5xt9I96+lygs/ayIp
tMrr8KnwjFnmBntLvSnOCwfng4DLCSqiwQ2AfMlqf4Zf9CYUAiic03e931zmWZi7zeWF4BZ6W4wV
USi5bWxpvXdNGRiGdeyr7rbe9u3DFHSk1dSeMxShAcb7VsX/zsfN0Hs0e9UpwhnFQHfaezzC8VXO
bnc/vE5M/BkWRxSHNpt9+PNB4SMf3KcKjsQuNhVU+hNJRk8Moe4qe7hf//Dw8954Nc0wh/VfizWa
MzxBOEej9xpxOMqOhj9udDXyVVvjukOgY4UuxDmPGN122Ly9fQdKYXIkD5IAZbvzDs0yul9FjXJs
iqiiv/Ie5qaYojF/O8RGPvVg9UULrqpeBx8nVau7J7fYnpdPhSjvWlrPil9/poJLWAF9ym+upB51
uMztpPd4Tu49cZrIkGO+kbgFret6T8TFVr41q4n+xd6Xim95tr+z+16hM/VQbZ1c8qIh5zId4hXN
jtzc4+Z6fIQKX4V3tdIkJJhJSJtO3eWQhKjKGPpR2TqNG8fTMl/hAdg4BbkWvlB9rZK9PsAE/H32
hU7B5fpR+WbQvuExU8FJXVFXQ1HV4FQ5bIERhuAEqE27OXugwJ/kY3i4hT8Iwj0kl6ezh2jxSsbt
o3oxsJIuvww06GZfyk67U6coW9HUN6nBrstmpu5PPu7hrLBwMaEm4LVGGo42ujYohK3tSVcP5g+3
4IGvAzM9/8Iwtyq9j+y5Ux+P8r111Pz6Mep8sYtBzK271Yo5TH3RDt5Z1Hx6OTZnOSQ/RatDzPR6
j8NHvRi3P8ENRh3PkUlEs9e2L1xbeWA6eav7uAZaQbvS8ld+RmDTuCqJ/tKnTfC7a1TV47KmnrQI
LXxSoxsqolGDFwpJvbf98FNsNuNlXWbx/jpqt5xrPqy3mvYZLBr6y2Gj15z7k9OA4qmDV0z17oGc
H9btTtq8+g0zyevxIxs0T4mxH1U6/WKD8fkFxS/xjN6lTRbWqAFLWrKZzDeAoOnrneT27TOCvKgF
jJx7YFxchFL113A1R5eAFu7JRY0WzWnu9tjbtBlMX3FiajqGMX3hl9R0Pw72Dp2XW7kv+q0iQRqm
6p1Qv9jGnpEB3AWBaByGPXRu9qMT3bL4qnnXZyBWR86hBZTBUcT4xGnWxjqGWcXeabX8ljm5EYjz
fOsEnMZtfdtmHqbbr+uWsmflHDEgtbROfGAdntAzkJ74ujlmgxb5ep4UtUHnufnsCSYliup0tV+X
5FOAyQIg1wk8qx5jrrWvwn+n3enDmO0M252/yq03R6f4Q5gHASr64NICXjRZbs/F9TQifc4YG5l/
MiOuNTcjBfzrcDldTAIAawHtK9dmuTvdDgTdeW3DMd5h8RzTlNZomV4WkUrv8HEgvK7PMc2vz+uo
s+l7cvUx3KpxRJx2uHmctG1vVURZ5lQN7tT63jnwCm04KpKELmFl2g4KaiM8xEjAOs3o+gq6HXou
iM83oh/waPgOGiYnpvtCyvYOv1W/RCTa6b3AZopIOyVvMKVbv613D7rX0nGhrTVHbagpxdG9/MU8
z3Yf1kX5co8cpdcgx5SI3w794nbxSzOi775/5NP0ndlNSgMiW0yqw4aiVo3PKdNqKIJ4taHtAbJj
yg2GGxZ1ywA45daytCWNKCxs6mXwVd1u9/dXhfgU61rvu1tUhgNHm1M+5bw34Oi87YE2yd3M/oZv
fH9ENZOPT36DYdURcpZLKS49RLW7mfHp4dWhHhtPcdTj/EXqM7wh4AJZM6iRMNtCvZDJtB/DVUYq
Gk02WLRX0MdewGo/gyf3Bh6BF7faq+C26HNcWqCoR/6jUlXYWgLYfwcpw7RF+yr8uxs6Cl76dhjh
NYyDZk3JlCTjyMZg6OYerd4S+FjNmWOWi4KiI//aENeQq/p3rOIdhoBU6mhUOgNGoPdZZ/w60VOI
zgAOF1z0XY0ZlOh8dlp3qDHFokIR7UApvDC6z0Jd5mSApYBB16oLEXR325MSI99xkqC0fAgaVgFZ
UMPs3bNU6GlG158wJAYAoDWHflf3J51SJS20G8j1JCUIQpVJE68+VLXMf7CGmWWmtc8ULFn47Mh+
oszPGElSyFf+qcCuAbuOh+oMDiTgCFyxxuRBRjEo3BlPM+zb3Qen0Sr34seU0AGY2uoVXRW9452S
4ozpHsdyS/N/19gVnOBgjVb2219hI7ftNIIGSRFP8K+9Y0DawGkgxCn2hX2LNZKJFO6EY71tGZhs
u6MW0/mv1YiCUdFgDumNzhODv6o4/3UruN6ltOHcCD8QtDyuxTzn9uxAz7Lab1wzqXDDQRf1hXOY
DkCe8VGjzOB6PNg6v+a8ha+5PX6cusbP5B/z8f9Hw49WqfYVzs+1t3fOy3LGp+EWh9ZpBJJ5An6H
Q8mw3IYt1yHgvtanJo8ge3kgbHzgGfKOwWgAtB8Iy4iEQHE6G60edoguzUlKYZa/1Sl6Q7n9/BV7
T+Zl10FMSxjG+7Tl/umT8J6AAoEGaZg2Y2CIaiVyFpK1dx3/CasONBNREPGccO7whRAaauWawzv8
0L8sjR1Sjssr/A5TecGdldwGJgSZoqo0+nXmS+pA7LGxgd1G/qeCBZxMGJIv8o1Up5e/zD4GT0kP
cR8oMq4cHJy2PEwkKtCY8C5YAQD04bfQnYDigd7FOZTN37ECoOe9DHevWdtmTBmC1VzbhsM769Lf
LGaXyprhehVOEp+yHHIH2eFQVhL4ldJ7MBTVlnLVnBHAbK+9u3Kv4cU+2Qf+1bZNKHUt3bod1IdG
Y8ipil6+wMzbqoO7PhQX5JmnYjLcxlKFkt9nEANB5/bXtt58BYz6+QtcNqzEbTtg9vBAuyD5JzPt
ofAQV5VuNXtU6rkijIRxMIPY5xp3fhV2F5zk2vABPsA/xwlM3mO4eELlv6ryDwL1xxO1qPCnkS1g
an5a+Rose3GC59CFoVdW6g6CZBXtgBJid+9ip4ROnYdL49WyDtMWT7erYpG1/6QRoqRKoWLtqpNL
igpPBwJ5LpTpxe3HQ4nVxIc9CvdUWFY2cehytlTCvPqlvKxADxEhFGuhPjicdixBaPeA6qutwOh5
hLEdtyr0UehDcOC0Zds6xZOXRXASopTN4LiF18LHZ1mKzgCq5kpdZztsrgnDTV4KvSlpFogA/Xvw
bUVtuWwYgSuxrp4er/jDH6em9TpyhDLmYFgOfQfOCwCg4TeJclV7IQWJ0QQir0hiYq+pUc1uhMhO
6uh8PlBg2EnA0XEbugMKLtAbXgENKmyZCZbZ6Y155ZhodxLnnvBdretLmBIBkMetS3/4GQI2Xb4q
60oEbTWGWUcAL8e5icNxoVDLJBengBG1H3eZcu83CrAlmTKfgdCxq0UwNtVCrEwwPvk7+fKL6zDb
YZI2rQOx8JaekJPA2f+a0BKnnwXPXvhllmSMio3JEfiYuwA+wxHo35xihc9sDJaSXRY8jEKoeFUw
IIzk44SxsFdGIeYsFjMkbKPhKwAbktDBIpwssMzBkb7N5YD4Fa4DkDdBvEwgtN41EIEfFDFY+smv
8YbTBBf42p0dRnBz0TW7jGUjiKQ8/ckfdLI63CtoDh04ArRz6G9ASmWv87qhKCicFZJnglbYS24o
PjPsSmCXQZVO0KUIkwbhI0A2bJ+7w01Teeh44D//UlPj+Fm3YTgfIjzu+emIB298A52bXj493CKB
JGFAETCN88H6zKjaR9V5ws5tx3HwdEOzDZ1g4sPR/MVetS0sbMS9h0kFuxDTWwkR9LEyqbqNtnrE
IUnEospk5CZKLcCaD1Y6fDiIPT9DGBE51jnwKrtYkeGqJiVQILgd6swD6kH5+iajHyeDI24fId8O
F69pHHdQqUFf04DChWeJ+R/khoQPILu6DDFjYhUHFFhYty344H8YmxIvbMMYIpD4Q7TAbYhv7YNj
Y1esSdSONVdG6E+HqfALvgX+/ag/i3WSsTlZSOKHLriyARuxhfRgiGNOcoLiwkLGV/MUoytBSXX/
ufTg6caFO8GaCoEK+8JpcpIrtj1faQI77K/OgJgJDQbS4oJChNwJ7Ttgt8NMeyrcyvqXoQVQITO+
nrzKaQYFaULlN+Fi+YN0/uJ+gTZ4G/Fva1Yy3cG5hzUuVC0obqRegbYwcu3ByCFiTj2WhAv0iKoB
QsaUhQwoVDLAnk1UM+076RdSEE0bWOuOsISryLhhsSct8ut8gH9eCGcD8Qd/18Dx3vii9kcjcAk1
w1LPeg5YtK8e1B5fNCqiKWOIsnfTXPXgYrtrOhPKkP4zJMWF97V3d+FryBgCLr+WstaZWdzXxA7y
GditKYnkqANA6pcNf204XI62fI1pKvwbOHgSZCQ0XxK7qNugiVACX5X8EQgy+4TDM2mgwOFJHPvJ
E+sEIjq3JRXlQyEV4mB+aJakiYbmVtJkkTncPhjeKqleSw7/Hp5I8OzlAJxIHJqcCFc8HlaQ4+6O
QGbko1C7pWimeIzQvRKy2ZF7Clh9gC5I+G6seDu6B4+LiNFbT8yVuCqgmI86VEIbw673cfwegJbO
uFXxHczswm3hL+Xhru0/IkzIuXvbogbACAg6H2podixkkNJ9QUqmUmhc+PD+NH25rSXPhhgPVCkJ
nu4yhAVRi3B7H/7Ejz+fpo4/lydF3diCGYc9Il51PM8CHXHpxZpXc/8mrAIodDD2SF1tMWsa8pd+
Qw77EEDi6S2PERwmKEmFmqLXSMTXgc31CxyEce5DbWS1wobJrIqBP5le/NkeDFJWE3xi2JxT7h4W
fGcbX0YcDYL7k5eZCpdY5t0dglpSVB+H32G9qG9g7SIlE4lXU5LCcmoHO8Uznr8rd5+kDkj6PPWz
xkcfFjPsSAWQ5zpNswfsdw/NG9ReeJyjeNKcqBxzOs6JhJN8Or+y2aAdwaBuLaUNSLkThuXiToc5
q8O+ZJDdEFPSF1nYPbxnh2RVWZGr27C/2wqS98EQwuIL3gUgjgN47RZe/1RX6w5MrxOFh8a2Fsb3
+Gb3239L+JeVwlNT0YWve210aPzyM3kXbJNltcxgdGNQxEOY+ruv9FokiAz5YKLlJQEIXSJpNtEc
pRRU6P3aPidsU4T8tt0/qPXJ7vNTHK4oTRqJiFc8xc+TNusv+3P7F5u5M16v/fWyMe+RyTl6kmzQ
PGC95KVQ1YD6hJ/VBz9iRY5agzsU8vJgBWOgnS0j69p2TA/wAlcdi84CASaiDYaaOX8Vl1TFsI7X
wNYDrZRg8FoIN4JtyWk2n2dT9xNkYKEYF4K6jcc0Dc+ePJcOAL3USFFqo1uShNNeP1N9zO+tTjzu
u/PG5o7hD/SeZcetT4SSiUKTRUwY6WXTc+2Iuxg1JsqUFLVZ5mjJV4BESWlyweBs3e6f3GDvBZZm
MYo7/z0JgOGkhY/WLzxwqNI63f12zdljXfN0eWNdjOamJ5gVLQ/uCtLAz7wH5Wjl9dcBPagLZX/v
iNqyaKvrdP5hWOYtOyAO/FJoezz4CIz80SRPdWnEKyyNcLN0jBvQvxbcNhCmuQXHdIBTgq9aVEXC
tLlPHwQCdXyyGHgIbtgsWeHI/d/WDe+ytrHUB+1OpGkUNsQgrFhDbn7pVToIFFNqGOasN4y0eP5A
h/7rJGtAn5yptAilcfC5wUYOV5liRnsxYfIrHgJ1x9AVrvq7+oxbjr+4ZlhlOvpCshb7O/G5aD8d
+Y8X8RGc1eSclx5T6FnxtcnyZkJm8c6PMCHYfyQpc4gyoD/FrSZ1RLknIiDK1jiCsl6xmamt8SYt
mRw9meiiRZ1oAARQTpjSM1Rmlt8pxpQ2HTs5t5Yc8NT62Yo0Pgb7VOkTydqgQc9lpLOqrKWee6Yl
A/NCSH7EELAmuvoC01dtDM/blLKDOCOjf2q6tXlB4VtFDdOGE2I4d9MHpVsZDtKaLEBhdFTIesW+
AHIqSZA4Dc47/Wa/seEA6PhpQwugjM4Yo8h9WJyZOvJdiG4/4RpBODxPtsLtqmuj/OJdYN+xJ2YJ
z4V6zVrJuXpaGmtKfgJS0JzSjpRWUu4VZqEUcXvXZCBnko3GL5eypuDJMsJWFNcdhjmtuBpx183n
58w1QORgS0Vn5l7WnYm5pLdBO1qxHC9jgTCuNlPFZ8VUlDEfq7iOgas6QQrbY9lT+Q9cw5oU/9pb
yaNk2NXprw52dbSYLLUS7OOzOVhjjgOk1aBA2+hNq1uHHJnTjZBjLvgWf/wudUdJkQRO9lN/mpAJ
yVRuMXF61GDKtzpezWbF+xNe4yp+U/8xGL7bQGm5xXX5FVAmx3qhv2t+cDPNLejYhwlkcoqJl9KA
seWxlVLgGiJQ/nkD8kqvOH2ZKZXDpefXAK1UIa8EGsiLyult7Q455GD89Yyjy6HddsxB9rZSFlEm
keOdoALpV3exPU1ITCD+QeN6umwpGn7kE23cFt1giQXFMzgAWVZqeoXJ9s0czpVcHv+VdpfqzK4j
GV3LocdLx2nkDB2fRR6w8DaAxS1LDN2mQHn0lDxlpqXWMUWfaHTNLanbpbUri+Dk7I5UbjA1GghK
ovzO0JlSghX0eHTxLcOHAqMn/a7EqLVJzUogVLMKD8siSlrliq/r8AHw57XpGXt58HecTzBXg2nI
6nwtv2AV9AZ4+epn73um7ufbAmdVIGGpvni5MEVzRTTFvLPp1f/6RakanPB3z/WoZuFZ/CZXuoUn
V3sKdEdMJ0I3+DdQ2eQYw2SwAQ2Pe86oMS/j1cplnkFMm5bq5RzQduSaBU7/Yp4/gG9++EP/sqOE
i18jSj4Kpt6tB3Vk+NP9LhneUVhfGp4+leKysCXR/jKdmcua3i3mD2gyirW3iDsACWNucrknKcT3
Cur8IaYRz2yzdK5shinsb/TrmNPqLUob1ot3h0dEe+vz7wRzIyo8atfs5+5I997QPd7QoHsfoMQu
kAuIKdJkB9w9JMBwNJzme5E8gTMI6FlSpsAVeosutGm9Zab+EC9M7H+2w4SNfHfj8IwvLlZDRhcu
PM0Gqgt/yrmfUz1wnqrp2+UCxhQV3IW0s2JNA6a+KGeV8fQMMmOCWk3hp4oQoKLYSvIB/4dfSv8U
MRafInsXdSy6X6QTqTQRcxgv8LW9KG3FbJg1fRGobRLyB/josGZo74ouk/wCfilj3LOYQUsPdMBg
6MZjakykW5KcwERShWhlxOsacT3ZqerylHwDehg2ksikKbNMasArFHGzQd+ERwvmTD1iA+x3h9VB
R25nB1cyrSh8SMhsCCjy5qGpJlIhw7u8+G/tWwzZuQqfTodWiDQpKn1K1+QDJYRrNLJGzNSe6kqy
wIFWwjnDYjtivxo24S6soJ9hSxrHuvN3HKCTanO40I+ayBxFwz54Ue7endPLOr3czRHk+Gk3hkBe
D3JgL+C04DgcT6xOJMWfONR32GrchfY4xPGkYZXPgKNWZ2gNL4MTzLhLShTqKIsLlJP9TL5JvGu/
cUTyjYed3SzO9M9yNSNf4Y9sjfhFFLZNmwZLrouHXmDebKxncPyodxjcAsDm/qvCKaVy8UxAAXRS
VY1Wg+ZRMbhXXWHtNaoA0kzMNZR+gIWYApDq6gFVa8ncRiKTcp26B+a/AA8RWP1+U6S17p0YmfCP
g721YUTFsLK1QOSiugAJu1wCAhyWUNnXE8i6GA/Z8LkAPurWsbDExIIHadXFhQLlpzScb0tfDo6e
VnM6fCpaH7UzKNvM8fkatPBoSSLodna2Jjansr7LB9S46yZZveFXhoeIoHDiGli7HNFwVEDSpVsy
/8LDNbwjnccH0Yf/gz8bzAzmtfMJ+UPzRcnr+OO0kt2b08nuyAcSXzZ2QDN9s058nw6s46GgU6SA
8laVQsl/YelFJ2jGrYO6dd8C+tGuA7wlxHJdYNSgFWh5Z/II6OwPlFQmLxTBktwhlCFPUXHIpiIJ
T9BQNFdR+oCpTNFHgYq4nkWHuboDcMrthq8xqhciCOh9xYaKL4xwd9BKjSaoqaY2Ogj2bBHHCQaE
/4GDOP4v9iMWmuRDr7YwpYlHgsuz21OzAUIlu5Nh0VS1akoX8kVjzP1GcyeBcDCNcDajg0PTooHy
aGOsEwLM7HEcdgniWziDJ64Es0N8DmYL1pGEfbTmD/Qq3ukg0hoEZz6XAKXJzOd/l7wGQDB2uXga
NNB1YEQpzReWvsxK8PJdn4GlhlgEaV6O+qXcHRk44CLkfUxr88XCiD8b4mFMIsZgilx0msFfL927
g4yzhsxbHHt4ojfV4HzfkiKBaeSUKIZyga0TClNEsogFKQnwMYcTgrnzXQ1Brq46p8+HQxRAiYFZ
g1AJYG7JjJ/BvIDQxlaqBZtmxyYQaavHRBWKohL9FD+jnbt0hVITNwMg1rf74WcV/Lpsz8Uu0Aqu
QHLAtf3rQKB3YGMYrR4jxNMFh4r2RgD8cZOVU2Wcj8OovozEOTFNcW9lobFA0GENRm0G9ESINDww
SaTKPpAAw2TR63KsYyA4zIkYET09jSPeLERqRNjPz+5NO8B3pF8P5/N26VTqUOfYbPZ5MNTPoG+a
Rx69yefHqFFKGNK8hF6PhtYlc9mRMU1/3V/SOHAL8uPBCiRuN2b4DBIGLA0AeWFXi+lLWjcRbJX9
1ZaPIY6AjNtwUhHeLK7T3B4mMjA82XtHN2mvJ5IFTU4M2kQogVgNNKM3Krzvro1cnBlKGyP6Y25h
hI29xB1GVIGlJoC9YR/VQVcbj1RXag8vlOMPmHx7AWp1ZhjEi1EQWlugt2SiZno8es9G1iXyAEud
OsArAKLYtgz5rnTojPO5kXD8IxUg2u0SBeTwiCnbDWvGqd4VCdtCfF1Aj4S33mjQEU9pqVvh8pE7
/bKLD6FBow3YLbYZwsJdMZznB0vbSb4gO5j28cz5SJuD3rFGtYiwv5iBRDgNodAe+1+oyolfgLwS
g0fxyNaZNQqQZOpHgKszoTaAPHn3MWXBcHrS0XB1bXeSy/AeqVvb/rsDMSeXHlVuKsgzTp8veHsK
HBbznWn6E5X3qrj300tF01Q9AasjnhI1MFjZsDFIG9ZtIzDPs63u2KuARH+TIU7vdGM77qa0h4ek
pxccCKyDOu3+z8yV7+eLgf+0PbEBxvfutB7PXUMtx091JOqj3/YqFiCSdEHXsTMgF+PVhScNA5K1
65+2Q0CceQdVF2XVHaaDkrKExe9zRfPT2UL41vciqA087K87L/tsbsR4hsdC/aXcAlTkHKf8x5ft
D5qy479yu+/bFn0f564H0kqvcFxgBYgNmPoMQYfEJlFd8DZbNCoGYY2Xezj73GS57ZU77IBe/E3J
+fbFysHcxfuC3Rp8GA3sxx4b+Ny9Z/jIEg8F9gYZpQHz5EWXz2FZU5uRAQfDJOHHw5D4JlraTRCc
IMQcf8SZAGsRvAMIDB7LjOPDHXW88f+cbccbHBIIyYAjowPmE8oDkVpM8nQCCBthAIen3hDbAKpZ
aqQ1U56TUzurUOTUwd1ahStP25gsvyE1YtFFKCwMBO4uBAR4NtjRHH0at/t+Kq3dmiRM9v+DtX1f
c5Txw6kCxRGF7B3Auw52z85CJNCGjkEDblZVQP0GRIq9K96XHAoPysUBQJKsfmR0N3sM0ye4ho9+
vxTBYYtuWjtiGTVP8UmSa6TPF+bji4MlG2Enfqai1R2KgB+rC9CYs8WWgUnI6HMNLMChQx8Gp5mi
NY2mS7f6gnHxO4dUMklF0c1JyPtPowcjcqgiv7L50O1RGbJZgZ6djAd/H7pgSxgxkYo9JwuBzIph
k9AKrgYTqhhtPfJA7nYkfCYwwHUE3ojbvoztkQH24YQfttzme39nUg3f0DgDSHO+v5ZYrjypkcS5
y7lxqRe4ekwjwrzX6BSXCA4jHNt2l14KxCB53GCXcF2QnbM7iG8XhTS1/s89obfUu/35QUPYbXiV
wHhQEnDesmH39p7qvhyvJX95WhtRig8xWIKOozH54ODhq9bU0v12BQy0m1ZhuFOsIDh3wbyFsFuT
wz4Vu6D6mp9MPQ6AyQiFXQIaAKTNA0eULX5XTrvrARvTJC0aCkA08ac170oByZACMQrWLzQrYD1P
XpE1CTtsF7JUWMG7nZZGJDrsgBd/7A2OKg+teNzEZCNMOGbkqIQo27F6uQd/9wBVTmcmvzbEqIXb
j3eMbYP0omKn1kkJDZV7m3DaSVW3iEqG9iCVlAkywr9Ef0/9FD0ylr8tNRcjGznJGWg4pjfLXcZi
BNvTq2Hkx7tG3CEzO+4P8P6cJo2heILNLmUf5wepHfxEhnw9zrgUQw7xdWpRvSXVjEp8crlaOLeE
1w0JJfgo0JjwTgnV5drF/gdSnB6RUNYjcgn9MtXBm0VFo/RYgiHLAI0+L/KpgxeS+4PzXw7nQnrf
9xjMsc4cg4BWYOwPA9iyJU4KeNIsJqJxpq5GbR1NvxuRRQMlxHRuvF1wQt57hWZuOa2LXcfSPftC
cWTLTXXKSjopvjLSi52sAqTY5GFS3o8jqM4S5uFj2OzvUuwHZdjIGEoAebeK++dwnFlLNuRVxpM8
1mImSvgv+AH4RpB+ByxjBtEeLvz13nHNW1PIsWMeVpoyrwFQCd9uDVCPWWGHiRoDPxxz74qkAnqd
o7BbdkmLehNkHXIOhts/nJGYLYjoKV/PtIaH0Gd+O4/wnnuGuNtMGJxxUCYJVcwBHh8gB8Nr8xkV
b6/L1d0N8U7AnxlQMSMxnDOGjMbfNdBL9K1gAjtpWPFSxN+vkwJzWm16BkVVhasGE80dKT8RoMsM
FhJ7+mbBs6kJQ4pPSAVZ8OVZf3zXIqqtb9vsSWDwWxwhE50VuaRto5HEahef+B+AQPYvzuqifuGf
lnWoHjcR2MARqj2gmMCyt9PDltytK+0uuFTbmjDybijm10xxqfAuavp8KJ8eW9YFvzhHg3QpQ0LG
coUlzNAcSNuSQE4ieedNm0QHDufZv/SYbRts3t11LTu3QLbMm/jeXbHrZB4jfyDXHQbaMpV8aQwg
Mbxv8kcbiewkrBPwXQ0+VPXSZ+CS1wj5ZH8S7YdfiYOBX43G64NG4kkC36O0cED+e4ziCyf9Wy0e
T7WgoH8PxRANRMoSm8yMLci7RQWI+5g90yZdQvag3DGQYR5DNZIIbQafKgmOAdwi7fBlMeFZNago
ee8nDEU7BB22GIA5XrDqHpUHIYW8kxBvZIpOmc8xzPNxl6M6efoymovemyENlCNYDdM7lyoJEwh5
tl8NqT/JgZ8lCGN31HSOPRgsziJOAClgqjxTLl6iUrAYqXXjxs7B9pLJ8gxGCN3B7LD2NpADCWmE
V6YSGpLRcOd/mAky8qdGkl2OL9BP3c8cmk98VzB8R+0F3JQxKSFj8SL4u1K2gkpLSfRy53ui1qb0
6Z0AbhDeg4z0VXzeSCmzw92QaK/Sg3MJ5cjhVo4JZXxhdwdAXhtFnDIc48RnTBo0wNZje3bBN/nJ
dHSC6XCJ49siM0AnsTEQwvqHQBeYfyEIFUdm8vN09ghQBCahM+B5xzzi7blnYkxquA7eKgvC0qWC
Il1exv27NsCC3OAMZ1/UV/jRbpy/e25ha8OR/XdxSOGSP8AMwU+bY3wgwhinXH5hzLksgM+MWcSO
y1gss5R1Wm8pfgKZ55SzcSNyZbKJLxTw5oS3uTOBgyzhVg0xPZslioWwx7x2EcsYdtcBoaeIxM0h
gBEc+39doLsPnDOHQijmt+045/lmNrXL9BIIJwRTlm8GLjVhZHjgSIU1wgKSzg4/h1hMf2aMYrGo
s3TPUmc3EhdQbgqMnyBYDQb6aCBsMZZ5lBg+3hjsHU9mR2HRD71BY7SF8R3IqxI0hXEGd0v0FkAT
C5RhCi7F36bXwyCqopX1uszNmfXzj6nimPaCNQ3EcghuWjASH9sbNnhcDljPuHJIMlSGIwnuNsMQ
iSxBtiUPNlFcGHJp4MoC2zE6ziIUwP1xAGcfGRVcsbXboyKHHzkwNYqZO/1Dy5kiE2SQ2LM5K6ih
y8kpfHjsBe4RagDLRmSMfJ7aHvoG+gPmiwzNmPP5K+q4i9zdQ3AjDEiZ1Od+5n+TqexIHpZkVUBY
rDhWeQh7Sjabi6VQjMta4WV8jyBfERM14g/CWORVsn/slkMtY59dUoeY4e93GNsSrkZaG0ac6etk
pcLNZF6tIF05iz/JA1Pit5Se77RtzG2xtfsBNEKAk7eIdzL3vIyF+aIASzZTAQ4cLQBpgQU5LZAS
MfHyhsAgQxrZwqJqAOMBdTd7e81lIaJwE+MfDcNpKp8HdFsoNViEvdhiqF/ertFjWDdHSw5nwhOh
4dFGyihMKgMgFgMo7iXcXsWXJ+L8FtIECgw+HmYpf43kEPxoVNzDczxq6BJCoh4x7xue11CV8GaE
Gsa/4JgOQwlZpR2B+Sb+TnxVaoWhnDwo/+i/+f3knsr0dx7td0V46YkstjZjXRhc9e64tPo60+H6
UDw2QFMgOvV+UlMukQMR2wxAKMEyei2tT2UuqYkcqAyuMQ9SE1I/IdOUJAniIrdmmwraMzGwlUZI
+Pss4oyGFY4gZhTUotX5z9LRGGiBE07OAmbU4KZNUrgQPDCfJiFUnG3iOgRpjBkD3+qvMZUNxvlO
kchXw8I5MmBFscmY6cufhQ+BxyywplcNLhFnM8eLaJeEXcnMg0uzycyLC3WfqWiqJ2L3u2ygGR27
yETUdGoGiQS2TQpsKRMD1zS6fbr4uQxdwd/aJj8MeEkKrsIxsOKSZIcrq5h1aVdDnCvqGOLQQ0lP
50BJl7MQq94+EAgFE97OzPOoUmuM6xn3Ay9GCZgJn2iY4LkzKaFjI4rF1R9zHV49ipW+4fQ6FrBO
azm/HcgFrqAdPHoJGWuQBqmNG7zfFWUOAj8i6FD1caMB3ekOo166KqrXEJsca+GVoRRHNcy8+A1M
HCLu4eGZ7UBzj7hqPGVDMI4WCY2oZYSqLBytNJUs0sj4clQyhoSfpB9hlSU45wpMguK73Fv1sfh8
EzbNsTvlztwPMKsRS0bKBTVlnjXUF5/FEDL4d4prYcKhvZtCc0Fhh+dmfdRyevPTeM7ogjAtrjEN
E1IEfBDGd1PEusAScH2YD6g+JQqvZPr8DU7ToSnPHvehIpjU3RtHolRpRCF4OFHC9vlukAQyBwGz
Re/mJlijW7N64jlYYasht0juN1NQCS5/Xhkvk0OU7L4HLIxXUFfwK4lo4QPyK8X0aZoTvHe140oe
o+vLfILinRMdtyuKCIpiag9QZPV1sgABkydjpi7zIpYmp2cHttvwuIZe1ON5cEtUAZDmTNwMuR8T
rHvxkKGirgt2NI1UQue946CPY5gmdNk8DkvcZjJoXWwIjKzb+LA1nBhA9mRhUdrAIYymxvdhl7N5
VTmgsxWq162pcMq1egaHOmAedAyOv47P3klEhUsxQ6/24gzSsHnahyd43Bs0eCBzixCKoSJ4gGEe
R4mEJYDT4tebAO9y0SiY0dZp5omlJNcnMIYtxzonGij3Y0htQO4FZR/mzlaxxrdXYy1/7FuwJALd
Mte6JVc818gV+ZHu910aqpRzmBd7RXAq6LDZve968+fNk9HPGZho3qE4Pc4YMQEPUdoMAQuGWPWA
sjMTPsJkuklPPW9BAIX8AHxEaw9ZHce6zZkmxNkwzaNyIbQivHab3uMbUMFhyPh1qGbv2Ic+wlL6
+eTRg3B7YzM/YOgI+xQ03Df7PjSprwqV7bOCT0oO75BoJifkpKOgtvxDjyR2h6A/WBc5c0wI9kPQ
4Qqwlt7LSqkjnvMj1uegegs60DyJH6M3HOtf6KHmygK4cQWsthEw9XtCBJTA1pAoiUOVVcbU7UVR
LfXUzhjdb3BspmZ/j0Ufei/aBlAWmqTTnj0Jw2xlEwucSw/ElQHYxxGM7AhzNm7tlHsaiuzuEfLq
hqnO/U9g1psfNI4yMmEEX+CRM+WXQs/GwZOytgdJfFG5J9BZB7Y0DQ9N1B2iSMK5TYSmQQljMpew
6MVCSgj+B+eP+4BbuUZBTJQQcB3kBcSMncomlKC0MJXf3nxcTQtq+QZ32rOhVslTZkQGMKcHzsVZ
37Rrw+/ZzWQqWFAhqZjULWBt15jHcGWFY2qnnW6kJQh9/VCIbGBVnLWHYB/fgk7/8HUx8AGmnZt2
lkB9xlT8avPRBFZ48+9a1JrVZfEyLoHpljLQOSDKEiOWHhQsSGoo7tuj2j+SzmtLVWwLw0/EGIiC
cEsWzLm8cei2BMRAUESfvr9ZPXaf093VVRZhrblm+ENwHzKSzkTUDrgsq7uO1IJx94mBhO4mZyoz
CTkaJ1BK17YbKIY4LMfSMI0c7yln280FvzAiMsweXukBqQulv0e50NX/tC2J8+BOWbbTf/M8MJDx
yB3YqVATCAlA8Hi6dAIDlLoY6mk7bh/6OJWgNajDE62wGPXMcQkszaHVNjuZXIRvvZYMK5zqQARh
Psv5SvFCZ5z2cbBPGWadLHpEjHN1xoRub5tp4OuRpmAdNdxkIrlAGK0QUx/Ct/+9YLZkT5V1IlsI
Kr9TBXReZu+YLs6amXW39c2VKTNHDiIQP6FwhnFNbs+li6NlgScFwRgY5egpvm3Sh0omT2Zk0jtp
qbHZTAhZkHqZMAr60Rhh+nCNQNlkPQvPEaqgmp/0aG96dPqz0dQbs+6h1j9TsVWgAU8wIPGwLMT2
Y5cMFODc8BweSFs0GQRbA41jkMoE1LC9Udbk1hRGkUtsPL/tlJ0JelrlJdjDD4KAY7gNgq89LKSo
vB05wIhOdCJcepRkO+RB4wt87InqM6iDWM8j21w0/8mwiQBpo3v3ey8DxQkQ5xSbBR4Z5hbKlJeV
bIB9Ow7nNLGUz6ItUEedxcgFWuaChSAnmzMSIlMtnFOni359CyHTX50JKCcG/wQFwNJeg26kANED
4J81Q/YBL4oBhtSWJQU3DT7pU8pRd4YGgocquruuQ9VFi+GM7Tqzgu3tQM9zHaJHfcV8Qn5U3FDI
7O3gGn8DNg3UnQnj6POhskXwLoy5gBp+Efp4nLk9lDqlO3t2D3QXbGRMcQYJyJE31kyngFqFOsCW
InjQVbkHCB4TrEcj/xtPJgDgaJFtkaYdIRsX98Z9xuNEovXoRYo9K5fj4eWAaOCZRTMOtIFtk4dx
dl5H5wgLCA8aDDykPe+OeosnAcBlwSFLwcZ5J5pNLnsqmhnjdgqiYWTScVPHCVdOXKMTRZvtvWG+
PzYdqQDzozKk18+GA6JMa15kEH/RSAQkSgUgMoiYLM84PBeialh5Ni+UB+ZcFJICk8GqiCsxyA6Z
NBD8pC68DCn6mJhdgvVfyjhay5OiiSldazVYMwRBShyKduLBtFoM/N2El8HPQOHaXJhToa9JaU4c
ESG688n6WUj5Qmf0QDOT3BcNENs6BBgJjAXjcF6xdtVF5UkblPdMY+J1nCGaQ8KH1K/kNsz99QXz
0cF2AucZyRGqwu90NtMRY3qL0YJcWtYOURmWXB2ou9cJ+sDgpVmBZEmwn8W0K0iwmJdDMmVWhwwH
tAbZvyVSADE39eZZgDmh7+oxCWY/p3Ygmsqcl5Jm7YG9gg8HmOAMM35aeheL66o7RSnJrMWTAQ4j
gYrWhvvXSC3+SeuVZhjxSSbzKNDKOGLRsB0YyUfPMUUkVBkjWFuYe7wld6dIxB7BkrOEBlW4MOXW
To8NB0QLAHhOZPTC3vHMbAOBgR/07dAWJD12lMJW93CeaJwhkdigpUoXRiqwnNlXhm3J9Ewb5WOL
2ChPiPBos2wCdElhRQgOX9JK4SlU7vv8BKnL0Euu833kVYKaCh1iDJILm6zrbIi3DPr5+nRBp1jC
hqcuNjBuPCS67PAR6nZcgq7jkaIZ73Ba5gjd0lw/z25kRepOYGUAJZzbGKEwvq/2oOT0BTsKank2
u/8iqLoIadrwxugheHrEDFVyeCUQTx3WqbQdGSaeyeGHwfBXcZ7HeeYM0bMbRk6IkzrTJOkqp9GM
W98DkHS31yUVb7xmwdAN6oN82HOX/2gEI6TIScApN8t9ShHDrkjTCH+I1rtuH/VJhzCDNL00DkDq
QdMRXR3a4V3XzzxkrFzfnvwlUicxXlmvEbyB8USxxNCCEUEHHQkebU1nWxkKHlAYJ71YKlCPmDPk
nKWNwCTk6WOCzeJJR/H/FwQoJcTTJ1zroF0EOoW7y4yAMQYO9meIENM0o0lBse79UDMsqLcGSjzy
NW/nUh0wXumNT5L4vxhpElvFHRFZXikbeeSN9F1mjAsYNJneZ/5kyfJneXHIr1x5t5456U36u+7f
TohnJQrWyuKv8jFXa3MP+hlkiH3pe9ZwLT0eh1WTHcniBqic0q9vA8Sa5STanHiQMt3fPm4sr60J
aYEKV3cBGj1iMjp6+worEyXXH2NFUikl9wIkrst44zUhlYKVyjwvZhLtDfXdD52F7w+tMseD/Vm6
G8dBrU+8GxYCUBGB2Xu48VznxObk1V5HfN3rcZgAAPqQO7F7w673Ea+Af6BVaB33hjJGYssAjVBJ
Qtedn+Rpx2xMmpI0eXmbhHFIUaBfXq4cG+G7diiMe4sqoeVFkk1sZnmNX8dF+FxJyjJKV4i0iWMX
XVozXh1+rgc6t5y2gm/iMtk7gG1cov/0LG2FDoAO3+MoF2Mm0iKf5gDHG7uz3Ih7vIvsNR25BeMq
DzMhW9JACyszLu6FKQOcUGllg0icM9zYUDpLJcyShsFuo6ZEIrv/Sd3f7rwPHpFijP4AARemom2s
BOV1OoNk5mClifjEiodcnj6YtCQotxgHOp85n076CQTw0D+vYGjo0zI25q8YbMCC478r/r60JylS
pSx+eTKgHK1p1fEg99uX24mGB3GWfyw5ikS35XSTOe1ZiGdyRFEu4gQtaKzXESM7MSap0S6xXHEP
GRWD7AviPJlvxUuGzFWhAOR7z1wIhhXkSu5Z5htccsNjwx2M9+TdD71/Q2BQTkxC7M4iUZFFdfeE
9Tnnqn+G4kDXiug7th/01llB/Dl1BtlGTsdk/MHtloVwQF4jcw70HUe0mrYa2iy00zmygQxIn/Ii
2sinDmEPCtPkxCnKMOqXg7Pz8zimATsAKR3WgnPz6T3IrVJ3/wVqIg/RRRpe1MHbHSFGqgmeC5k9
FSPgGapmHKTlJCHA0sKTIRxuQiTQvG9ZrWyq3WvNtjJH6/wAXtqO6SFT1YctYYUGwegyJMZYS+ay
c/jf3CyhMizQoYd+yMb8zHXOnQ4B4FSGdADlsGR93v6fHnCiYKASMH8+SbeQ/RP9VVLQFCXbgLoX
GqwiZrzyq0/SuyDbItBfBlyJdJK7PxxjpIHOvk8A1Z/cHMvijy95gk2CLDUIZTGtpDRwTpxof6/Q
9JgAOaf+su+y8DM3BiQNyzGje50GIRV2C45ZoKrULcLBa5hzCLWrsYbflXHxxZEqPEmvGlB3bZMK
zxiz9GeQcm8Bt9ZnMOw9dO6hHniAV5yLyGnz7BlCdceqHnWmKaz20weU5MNNPv8+zZpthSeSjNGx
SARpHDB4vcJvobksRC2iGS0i/lXgx1J6MjtIZb6pkrJ1PTpjodtdrrkd8tY/IKUKfNn7onjAzljj
bOYQ91k1Mm6oAtSEGEsxOGp/V+oSRBG+M8Mejrr8PvvfvLXbeBAYQzyRVkL6zairfxmEE/1FhBTR
ZTxO5UUiU+iFOGKLW1qzJulGqwksiROYjTP17ENEK4SUAYehtu/xtNPhfQtYAVxv49F035IAQ1lh
i0m2BwOIjDYl6GGryPunOOdyfi+jx4ZcZQLn5XNGt/Lt8VjoT5W4Kus0aJ5Pd8ZUEYEzoBy0SYET
M5pUBpzK9DAhIZbeJ7pCKLqgQypKXhhqTmTgA5tIeBl+FfC8aQVxQOzE2I5O+d5bv/hJZLMgCb29
l8emkeSl3tAJoAFe8CMq5rsKBbXGPIiYB5XhKNaynyO5DWt59qgo4JE7ozu0vYKoETujyiE0fkI6
syV+m74y6DIU9dIRWS0oxRpOMQ1XHgP2rPSe7jInBdhk8K0s/jp8Av0W9idsGKDIYAIuxA3WFYQU
ZYCPwIxXX7RO8/tA+wbhEryLr7vm4YBwQWHQT1dynj39y+DrG4HfuOBmbAvTGUfzPvz5+uKlWQUq
KEbBnnA13Dg6WyOQxfxMpdlWP2xJPG6u+Tzevl4DI4mxez/uIvrklyVazUG1vN0XgFrtHAnfxde9
IAF891oX8TYk4Lks+uncPxgu+wpxoAUcX1VBPbq679bu2N9lyRz/tTYD2EDtFlXkrz5PNVdD9Qtm
E72sflgMkVzGstx51t6tM9MnPR1U2ycCOcNjR/8ZrUC/dVCW0QCSapyJ+UDbR/3v4IO77XP+vQxK
GZ96d0/sP4XYoCvoQzw1H/tl3W3A2jtGWJAe2P2vmMTpgBulK6AEyjVKCrgPhM2uk2FNmXl35sRa
Z8ohpSvevR8zIsbBCC6w6Wze27utvwE1o88bgh2GsAlSWmjgfThjk3wLuOLpALxfUcEnC2zJaXDp
IBMREVFlYmcBX+f9mnOG5+jjob/fMhFmsFI49UKsnDtgVkn3bj72uwFrS1YLG1bjduTNi2Bl6r1N
4sbV++7uZGncHAwkh9JPvOchL9BvAHfHB/P/mQujyKghEOGoE5c4E7EzOvy2nHXP1zNm/H98nZzS
5d9+05OJP+CA71xTguKoqETlxn/p7ue6fjbTHgPN+7F+7rqapwMAh7GcLnSu7Vh/gkadGyAj0NCx
/CeQEzSoNlkeqJ/g0aNVAk05LYM+Ep2T3u9l8Qb5UwWoaGhtmMO3PFK2Je+wUwaXCYJIBlC82ePl
XgAc057HdaYfdTOEQx6q2yJkUwXIOH40nMLcBrHDSUIPWF81I8ACRsg4v/gE1QrVEyTb0VqJAEhg
YjG6KL8kYIxdUf7f9NAGit/mLJ/QQOwAW8elPV/zE1Zv0S9wZMcUMiyfcQuxpJnob09tfO2+fTV+
qXkFgsb90dvyk4bEuJ+NjD1+s3n87kdJb1Ve/OcoYVJSRr2v+/jChP26ev7v0+/b/Ya0H2GwbE8f
kTWktDPtO2zzQEMWgDqlHXwKl0t464MnUaZCNcdLHkjKxUXhN4Vf90L1M0Rp9Kv5GYmmGb1VV28H
LBmy4wlBg1n0HvW08N6fsrLoJpHMIFMMTcCUvipv5YkMSshZSeqmiKEVAI8LY9hoQU7avtzesYP4
38vNmrHC4aXWcK0CcqiZ0l3wsnNG57U0Y/FdzEL1FRtxsavY+gQAzbvuRKKFJphQhuh9kOu7YReN
mKhLyIB4MwGOUvGGWkFHnrkmDok8RkLmXbh/UqoGTsEg3lflD9ZjXY5rFrZURDxDAaG8uIvH4PGe
Nr95Mz5n3Khzm/RKD3Fpa1l0Cr65t3mYxD5eoJ4MlDRq8D/ncYuEpoa0CEw/lakLQdkhpr+fcUKH
u2De+FIcXYvl3kBvsQ/4T3Uz/b5Ht7d/qVdKMUxRp/byRW35n9f4TynWyuPvdfowo/QbyF0oDoga
fpZVWK14BwUqcm6uoLwE2qlBby2NoqIc3rPw3npW4ePGfSw0n5XbsszgvyUDWhRsoCP7OhmgLPsH
RU9BlzosEEzmdQCIvFKk6oc9zVtcW08zeRnG5Ye2L3g4cnWyggy6M+ao0C9ixFyUdZsMYF9cPOU6
Laxh+R2qIb+TqZsJz0yykbsBRpR8iDEEJOlxt11KCb9/SDafT/jZN7v+Nelt1FBB7Mt7d733ky5W
N3dfRnBFZqbb2eY6HK0BywidvCJkBRONvmJMuOijxFCtrmmU9yM9n167yO+JHmt2+TEt/5uGFqqI
qtvVWOKr7LnILz+dNzwz+2WMst7q0ZlXzaRn+fsWpY6lpjI87t3idmvcgxuafpb3RNruGt/vM71e
PK/LmlImjSoK8m6saJ6159wc73PvkQf37KegtZ7n62/paWm4X9+NwKphbQ5epltk3uvuppX3eXsF
qsZ0UNrTXt0an4DQtifUd9/jRh92atfQRgkK7MjjoyFOG70/zov564sCWtSwK7FE7nGCq252/1eh
HL+f6VaYQhtlvJWNtAJw2uvudX200UtHtwKmluXpqaNf9PRKLTDQjX16PSRFbjCKEWDsiC5a9Kkh
7prJLEFHtKaEeqPHCG0vYiCCVJZmY2OgIX3Ouf5FGMZBx9+8/d57DEzcUVlRJHep5TonraWQ5QTj
dFipJhgbeP6ZD18OgWP270KZph6ArIQE2jOEtkKaXWf+iWSnqHbWC4622z9BlLpA2BUl8h+t7xfp
v/Y1sMIbokcf1YOtw/DUospB0h/E/AaCj9pJ7X93K36YaDwqQdtnlaPa4NTWL5KMDU6KDPA4mNBh
cgxRa2pDVCFZcACXbWDFVi/EW0CJE7v5uhUM4NqxAHlByIu6c9Eo/cmcD93wc1P5765j7QjM5ZoE
gaQaUrfS8xgzUS+5jK/d6OtVN7dGWh/hLcX7qngqLAgTSLF9D/2717lFn2GrBanhaz7aJUh3KIja
MTPBHwDSF2h8a3Bp3ayY6JFFEnWp0SO3D0UzfCViype+hnTPD/c5U63lEycap2hcTtv7a1dZw9oA
RZ981oXI6xrkqp/H9tn1224sB/QNARxSD/xEngON6HYhDiILM346ZQ7TyRx+3x6H4WV3KXw5zFW3
B9rDeAwWnER7TivOKUugS0/8z1E/1lE18nW0NnHlfYfEPCX9rYrDp948Oec5yQXmP860udqZ9+LO
dZx05kD8FTkMR+Z+liVT9LTK6+6jHJ6Gn1PPba/5QE/+fYnvKAK8vZqH3do1wfd/5i+hoZBE4znq
QJIUpPRNJXTkxA0JtmlUo1A/QVmtmNHZcR/cNdf7cGs6oUDxTJAxQG0aPpLuEDF01Mz0xKmfzhtm
7SLTHCSqXrA78MUZYUGbO6UQZGhqApboQhBELsmzrlQ0aVhOSSCeX7v8aXfijdVt7WoGzfj7q/NS
ZuC+RiRWl3ZgbjjdOsQvZrsdu57wtp4j7vCPBMHvNeJmpBJT5e/UD3LE0gCc63zmzdXcB0/rzzSr
XV1peWmcnu4V2i2NI9JIHLN8+qBMqemolz75HjSoAC66z1X84czIz1CFGhFv+YubgSTWO6YRidxl
xglGUcPsnk4UU8Nlx9lvSRr5sA7SwNBY+cU3V3feixcnKJmkTz6H34gRf8kHcRVBm6uk5AA3fZNV
WE54tKDvH/AJqS84WvmF2uYeUE6FKSAEUcHRXBNRli+U0ifgWCPssMQ583kzfIKM4B4apwDnO2gK
HN8LeWc4kO16uArwxkikjI0kqamXRuQItwkJwj1I0W3jNIMsHpj46nxB0K5gzsi0tHtuUJNlU/bZ
fCZOZMMMfLmTCmG6CzBanjG/47XgpuDpsXjAMkNBaEc6fb24L4tB5ejr0z6svV7QCwRCoZNuo5ro
lYPkZBIwEbc4m7LNUzAQDLHb0R+b6uHLKvJbEuyrUIt7mxyNfNbVvna0I/6kx8/xvdnPqfkhnP48
hgYd0P3kik6IwF8eU1J8FB/k2bwmnBUPVvKos+KiVFO+SCXBlZItYaFAUiMJK9YMgFJxx3OoJdoM
SWORTsn+KciEvOx2RyIEjM5E8iQG7cB0zpQVErDMbv6d9la7ewYSWGaXv82+A9gAZYAztceSewYF
zaNyktCdx3pr+XHzqeo+kSEZmL7O6+WaNF7ihbKjQg+Gq8tckjNy5BtlLupDbj+AUIZcote74be3
Z9jqdrxrKFURizWhO0nzgIAIk1hzdFn8F5q3I4Mtq/p/sESrZxumYOYIDFz1pGqd/ovCmwoneGCB
q0WMWBGcvI/7s2RaMNdrocyVPSf7eS8/S93p0PPr+fX08QMmAA23u3eDfvq1C+Ri5Xlj6CD/9B3B
tthRgrks0u+u67FyO6NyooX8ZqIF2c5fDU0Xxpz3aXex6IR7qQTlEDrgsm7opjlZz9HPDZ1Dzd3H
1YxVptm8SZ4+k0buCOYokkydg4Fie0awyhiSTluUvy2nPl1DqjLN5q8O056uV2I2iD05Ba/DHmrH
GGToB2t9xZDEfnJCDhR4KlytBbCowE6PVzoj2JFJfjb7MV4NmU2VkJzKvX3DcmndLR3+yk9ow+PM
yBJBRUJWFeuMF+QjK/DlaaARUHIB72f49V5cq9cE8u3snSFHh4p03JK/AxUZmz7PKE2gYfMY2Wcq
2Bi5gyFLJHGA9XKd2tD0uURt2DlUc2uNcpXhfwZGGqguS8n5DFi2X/sSqnBe+D55FE4z5tvecvnX
8L1oRjqYRy4t/5FHx/QsrOVzGz6VzZLQ6ArZ6Q8JNeBIKnYgX+PDvyxNvrMr1yRf/SwLSHKpRfRM
QzT9vjZR/RKbId4j78GVL2l7Cnt1KE++R+Xs0gAGwitLSMNZwulhKwuBEZCThaprpCC1Nu0NG/Ar
SD6xDZsxH1jNWeWpLPMbmnvD2491ZwH+PVseleHz5rvrzqGxHH7+s7ch3LNvtZvzrkUtQ57kP2I6
5z1VlEoz6flbRK+BNjFOym9Feo1EMn42dHtNt26Cx82/PIKL6eo4ldczjf2Yzj6oOVukqk5zDW/P
UEUQcWkRtbFVJ+HDFQLGIS2Pm9NLUXi2r9x74rOm8sFDmZivoDJs67vTKpfPVTmaXpHGEA0Iz0At
Jt9rpPntGvP63BrcpoXdvg/G1e/QCxJzlVc+TD6xzoJ7acRwIGJWTtxHCTWZVe9DW5xuCTOu5lDz
iLmZDtlNiQIu04omD3v1tjn/JDcHxdxLSaG6zF/BC0csHEiQyADV9HJqLGqCYHwt1ynYL73ktLt5
XYtZ4RuQpX0HOjN4YHNzhc7rfYrGUfMbF7Lmfrr5RruAH4V+b1SuRuH6T1PHWk9OCYuGN2LYyC7s
rh6Hu4wh1YrC3lMfoZJEt3xJ0+/0QGpFsZPeQLSLemN4E4JA+fLzS5moGnDcF4kP+ICjYe+eip4L
G0SDL/b4cJYv1XlPG+Ra2LZjGpfSsu6geN+Jnh03y5FTUxCien3C7Hrugj6qMRFXA3pBT/SXJ+s1
8knPfy0l623agC6xHEsbNxjGZ8HlQor6yM9ZPc4e7v75i1cTl/VDAyH/uv2f2VcRIhT/zFWB57yH
Oo39vC9YezxVVuWm4lIwzXEIbAzJ7w//BIIW4RCnrJ3qMUx8PaEvjb7YjQkqTageGxbKL7iBXyFJ
0tp9DJlH0LqGqgGcJVuQWxKnN9UK5ZE3lDPyGDDiIYWrtFxeLvUy3KZzlUY41Z77SLuPTkwoK/Iz
OK1wyVGPd5mjIMRYBveea5lri0nyI064RCAGMxr5dD+B3P2AhoSdedswm7GAVaIkydzIbuoJLdKk
8MAZMUwhjkyFD7a5g1RxugZqNXaK3A/Uj4KLcV6ot2T8I0PY89tpJypICD0LEoL0I2bMgMaDKuCk
08PbaoEaCbsYO1F61ilazU5b/wg9MwHOguKFwO/ajhunBjNrOMjllRfUmZg7hikVZdqg9i5dJ++7
sLU/034xQgb/fL/SlL3Bv3bNz0RPvOrq98EtoT0MaOpZDWhIJYGi+F2gPZRpnAx2aq0uKR3qzLDr
Egrc3S269sSMHsRlZ49YO0zxw/eNCwXUC+SG7do2cxh1nfDLoAo5alqw7ZHoGj2CPq3kws28i1uC
unOWuMuREOXOdcJWfn2k51aTrnMeevti2EHVPSwW9WpOty3bkeXRdZ/hdIKCsZP2R0oVFF1PHeVF
QMpw6CH35iaw9F4imt7lLPP1HsXpXsWR6oblWSOcQwucv9fQ+71OdZFvwpIPK6+deUbVQXN3+ygP
jyXK8aAlsSOH6HU0eijXuhe0Zrkr5Qgo/2n5dIttnVuxjw/VufybWLBcG2lvH1KmRxnv2fY1pxF1
pFGBzhTMSAR+cEv7h9PUn71OY2HfgF8ZVzjBbsZ4AZbOSZbtG601O0GiKA1zWhDQ9/xytawW5ei1
QsWeb8y9joGy7vKdOK956tzQ4D/c8ApEm9D+jBi5sXmclAnOHvIaqDxKsRe2JGuVYncLeO9doJnt
vu/eKO+E2PykHiI8y4k+LJ2ltMr57IyU3h/wIPzlB656u6EqgJq2KcUoq+IMIUt102SErnpde8jh
C4ysvPoty4bh1PV+wmrtMUOtNoI4v4Ej1fFzTEDoMNN3Zr3T9WDc9ApvOliGmxHVm9PtEWF4yoYH
qFb9gpBYlNANOL1X13l2Sn6Qh300pD+gy5wF+4zxh1sRCMjgKERMxblcYxqUBnodXsPhjPCIw9Er
ZGyYT+QgjKVktCdSQrcF09v+FJLSL/2fKqBAWEGPwLSr9bLer64jpe+bHx9dfylk0Bs/3wbav8+/
DWeATplt/0n4Ais9mJON1Qf52l/RRft3QfdmiuYvWc76HlsHVrRbQcXqkCK6OmoRw2r9s8mcfxZL
HM3k7B2hbM94I5tmjGmKoHpOiwtQqOeeyA3Xf37ruR9oY7Qo9+jgen3eBukWDYcbeES4hl7ZeHnQ
LYN8xANadTYt/YfkE1hzk+fslL/Zy13yHvmZud74qckXs4ia6/2L9vMxQf/L44vJ27uSxlMKIkmk
zPG0aENl/8eqvoK/CPYI4nu7He0f41zBye7TCQY9iFSubKI+Ymjrl9exBJuhJF6RoHiNHeNleKHL
0sGA6O7RZULO2csfweirRDsMlvq2WBE2fgZIZPs4wPPsN/ZxH7y7UQ+2VyfYNfkKO7kBnRHVeboW
JYc43ghgFAY0anRoUGf23U8qe7LL56WdOv4ymU0GtxCvqCtx4HHY3odfX3i+2no3IXqV7rEGimV/
1vvnEL5Nz6u42Dd+Q+B+1tvEdBDh4hYwTSDrE5tLix65c/3ZNUNix8fTwQHfnB2ytsAH2W0R+fyA
lNbdsctVxFRq+bFJn2HjBzhRNmaOiFed8/K+W8OI9zNMN/FJxHpAPBi1oM9xmcrdblv/o0MU0P/h
miHgIsGrqU65vhOvjPWOx6hhwkhTDSwQUlrtBDv4P99G8kMUXewE/8G3EyMdGixanKfRJwbGBneR
w+Uo4gLu2ti9yRQ8axHvDwDmwMMQE2Qu+vy37f67rQ0Ipy9YSk2FROfDLg8PrD7vJwD7qHW2rrhR
POYN1YNv0Enl31kEwjBOPkiXl7sjFkPbbL6r56ImAKEJN03C641X8xH9tx3ms/xZEh/pKPLyma35
dSSI4+7kD3YhgI3FabYGrM/LWYggYCuoG6yBGVzTLgbVCKhLn3YH2nithMV7sX4jD8qwFxZ7Ygti
tLukUZ7xSaHGbqGg8gQ19EZSZlv869uX5cvbxrordGBQW2tm6y8UL7/uLgYUma7ezKkAtgDz9xj7
w1qv5GWsQVGcrts+yrZDBn8c3bY6ewrRCV8ikCJIPDLcH/BdZ41+PeCtzOcXwEtYMDu/SBnynIPo
uDtgi7v0RaRTDhSlQAyZmoNOjRLQ9UNQ6AcdjYPoVBnH90LaE0xnXaazVCKBsarcXgEYSY1Gfnc4
ESmInnfcmR2ONrbUZ/QdHFFsykkgHNldqLgz836RQ66B80NESebXpeZklqNxz3hZ6SL58OH49XK+
vUrd136hp243CSo8LjzFogPKydVLqQgGinFMl08kB+57qL1OiUAYzYTuCB8o49Cl2+Xu9MxWz8Vw
Xbmq6r0s1r6t9m06uExWTCbmlRMx8IwoVF0AtYaLsxwBy3IydMOHm88QfG4zcxrYKzsgTUdjfMKP
74NtoeE8ru634AB3YTH0ulDXyT77WdCFegT0Y5pvHqEacL6OLETOZQv17fafq+4af9f3+6XXySct
Wk+743Pa0WyMowB07WctN3tzOL7fLMPVMoMKCAn17XyPKrNdWlM4EdKJnnzt9G4vb7vPbydUqE8Z
uHYcjW/5tWr6zkH+qzBOR3rt7i+bxf3nq9k1HROO9NTZR8VA9+sARazbisIwLEVH/zG6TtpY+3lG
PUTZzanidREHdDphukCF4TrF75OePBUvm/KYRGX0iJho27Td4erwyUmYh/cMpUzdvywvpx7BKcev
FZWUGV6BRGcObnyujj10JY4fMlX7vujTjY2UMRSCe2xAfCydalDbzbQghNX2LTCFOOClPq/b72y4
er8XtC4BM2KXiyjLxW2Oj6DdIPXryYVdufCL3xyNKcdJWK+wtZMg5X1dnDWmRiT8w+TQfTkN1tbX
bS/AYfS8D6yJwh+ExSPiVgjaCmf3N3jKkMLm8vs4Kq6xySYpMQr04YVun0qbgvzx4ZyLkc7eonvk
mMfM7YPflpz8D2iYDt6gXvDO47R5jc3o7l6Wz4F1vEyMN15GSZAF5sCkoTQqV1z0ohPWTsdVD8TU
XW3zfgjj+EkOqqHmmTzs3NPkRuxm05tWR0wXvXucDdG4L10N6B72tN6TMD9VQVLm5LWAHIb6DMTn
oIhTzDP202zUSezUrWLFYzrJblW8ObzOPdmyNe+P8a3ayOO2jsvb78Vv427YTJ+YzbZb5d+Txy3P
vovT0v1U/QCKMG1WzugbvnD1c0pH4UQwnMxrwir8BpZ3CzLTY7Zz3bsmRPTRM7wfi02fhJDKiUJm
zhTRq8JbkC6eoe71nb3bMOqiLTeqwnuMs82Up7RqWIYQDAJ9VENc+tr/1EGLBAnMWzvLUOB3GHPP
TJvchlw89wvAwsere/HF5uO7nBhnhEBoEAyA0vYTutys4XVybKeCRh6lGDSX62Q+0n1lb2eF45ej
boy0rkYeSgKRuk85eOPPn9oPspWc/JfKJbHoRVjUtr7Scctzg8P4heIVNlvE4cH6eUCkJMubPjyG
KSEMYhFPmlFMvUBCbi4jQeTt6eniHOxIdEe4QRhDcK5Sjg4ZM4bR2KHAt/OBR3SGPBwT0v8+DCTi
2YnAjiGJCvwMP3nYlRVhPFqB0aIsnQH5nsV8A4fEjKWIpB60xsSvwSQxvIbAbx/IvAaQIyKgg3+k
OTeNMhf+5lmuAB0dsK5Q0GPIFH3Io8fdDmJp42qpg2mudvOy8RXxM6zV9+PE/RHGg6Dnf8bMi2lL
dCITqiwvaNN46bgbaQBCaMZKx8K0f6xAtLdDPnu75RFKjHw72+2OfShyuX2bHIASFAVVqDVwNhCz
iVECXsd8EcgmSESukEx58QxW9IgCUmtRH6cUV0H1QUH904IZjeJZPIsEt5b7KhRMZsXtb8WzBLfK
d0b1AOFDoLYcfRzlDa6INHs4bcFfORyUfI4u/CGBVdPuC7SRSiEtJExeoRo0vgERNDJwDm0naHpP
tBF193gdr1s/RsEG/ZoKARQ1MBhNrIBVsd5eUTt1wRedSBVg2JTe0+8uBPi7Lr21BpcMUfuEd6yE
VvidrElU+SPnKNoxHddiPcYjHhzOsZD1hG9E42EibJrE7fzQAvU6U8VXhiKNz2APUCUAx5r/CeBL
QJ4c+F04i84BsEDBWkGtgtG+LLYrd50DCkNzaHYuGG2LX+o9ACQUSOLGikK2jX63cz6fUE6FEGB6
5Kb8IvoG4KXkF1Z+Z6HD4n54n5nK6BBcOoqqgxtzZ1y+MXLEHtX7ADtKap9jjfCQH5icvGO0G6tG
7NVV3KHaGO44Jf/nGyazT9e5rd7PefZedd4LNJu0uNl2RTfo4pyQLVdCTOcHEAqcNdun+4POFJi1
h3fqTMGIgVZ/+q+orHjSW7IkMKHGLCUqcoagdju4Hf5SPlogdBQO1ZBO3UKNGre7LVC67SGxUrjf
6RqABhH/zmNeLKDx6HiaMJkIurStWT/gbWeoR3emQlREpAy+BChbJBuw/gCWKijiSwBbFzNOkjH2
1gWZjnPIit6z6glFoUcd57ao/Y155jzr0+wkAGCLdc4qB4Plnsm2wsV4LCoZbN02MHALBi/I93zY
byCziIJws8Uyhrmb8LEB98uyIKcE970yaK6bOEF83MYz+ZDnuVh3ohvxf/Tx0zH6sM5GHxkLfGLs
l98NUMZELPI2rH2m/8RYcEXT4ebl3oa9CWMqBCC1hcE798H2/BMPqHTcA0SpB1R/DNsqfhHdqoZZ
Dd3z7OeBFyzTEUyr8KBOlvuJeEoxF1Zmj2XnXB162/3kMUwP+i3AnCxNUh7vYUxbHEep/OcSq+4B
+pG5+TKiyH10FUBi7h/oPyrTRBR90P/4vfx+QmvwCpOFAWbs5w2D5R0iQYMCGwoxcFWPIMrGwA/Z
mwKwf0AKdGT4YPrd9aFy2Pu06GVH3BYh1g4PRzPta1QhD+h2aKF7PZIAJpkPN6XX1UN4gbFLTsfk
JLMSMgHcHJiwNv+RdGZbiiJbGH4i1hKR6ZZ5cJ71hpWmKSAOIJP69P1F9arTVXW6M00FImLvf//D
8hq8p/ez65Y/VeofmEnkZ8DnPlS2vZhzyZAoAyZO2leQXegRWJ1atWue4/fVUbnDB2ERayJ/0Qmw
9nPVM2eidqQHglEIl+F2gH04MVtbopt5/b6V8XWuewlg/GpAQYYGepZbylj7ghTbD6r5kVVDwWSm
8nJK8p4gDwZpYIjT6xEqv0hpn2C//utXZ0JxI9khC5FiI0t4wLq08xNFM/UPKkosfoZ+OhW7oTof
LSuM4+ZKCagmVA4twZLrbNOgfME+73yDtEmX8QBuhYgs1LSDhbZJNmnmFRdjMzp+5xJmONAXoFdB
5PSId/mu2AB31a6Ns41MEzmvQF9YADLuyze+dPW/Fxp7DkAglimMmyGt0pEwlUdBhFmVNDYdgiNu
i2GsGmMuL0NnSJ2liLvFJvlzgsSjBHdjAUUIzxDmsLDVz+Zclb0bplmYYKxR8IMcg+aAlXxI8iXv
2lnAa/WmbebYG24Wohdwg1NwJhXgFbkt6g5h9Ypgy4HGgUkFnnwMh08SR582l+YfRr9HMZyVLkxf
UCpsREbx6223q0GHGhzl+YJ5oPaYJLh4Y83ehEwEHze/vE4GTPa6qH4dEEDKf5ClBAcMn2CwTpdY
EaaX4yx4DAJt7zJU3djg94/FJqrnU2ZfObxKuJnZUvuFDloYPuGFT9SdiI6xGLyvR16UxMzTr9P+
uiYa995Mh2okoQu+h4PvoYEFNKRVu7oFSBvHUkt0IpPRD8m2H7jvajQY+S/+69cpCwhAHjojY/ij
KeEImfID7hMwfPgdOTeeStpg6B5JFRv1nz7gNiAN+UwSMJjPY16zkVWhSenUbTrjZOAd/G39Ytmt
Fe8Rigf04RY/5fgFQCBbV1wZFb8hwomUC5YMOzVNCQ8J8fDGIsui28dPsEXALBTC+Yvo0l9ateQ1
zjO7j2qganPXZgRfD+0vqVO/37PeR6+rc9PH2IlDT//Co1MZoz3KTW2sb2S1dQtJXg3woEj23+dE
r4KSfGOgbgZQpN1Cz80lt0f9Pmtx/16pr+jbBk0BKJtht09r/vkAWNJyNJkz5JQDo/YkonUSY/z6
/NHogRjhwk2vJM3ejWtAJ6Py5B3OaF1w4caL2JAj/BC2X49Hv4NLM02kcWeiMWxotIGKoIgPRgTD
z0cTDuFs+j6wMuPrpB9u9C7I+mBIfivN1ozPdq9cqLIqM49OCgr4sJcbkI7aRuSoNr0/uAWld5IZ
934xRmhtyFENc6gM+B6qr/88FVqk6O6IHBa3r3yWXTIMFswd4DcRTqd1x2Lkd1fwj9IfXRfoIrQl
1pEBTMPcIWav3KBdfk9gPvjqNuo0xLQ+zr1f595OFZkn4VgZHjXA/YkNWdBg8l7iv0H/xRKtZlU9
GZpht9R2sLup6L5/g4bhfPcHTgvZtGkdpjU5xE8UGIirAyYh6+aXSB6s19VXmNKjQtJQXfA1QIbh
c0qQdSVHWJE/IY7xr57f4KZg5B6PKFeresy4anjUh8iuSbQGKTMIhjNCUqbMtgJbUM0EKqitz7qR
q7+9WuWmW5hoZOTBQEhVfZZXl0b/xkkJCEA/efaeMVi+6F3Vaa6GLwZzGINrU+pE3ibAvPxyjEt5
zjlDz5+fz2DWCl69LZ1ki+hSaHagjDPycJ50gDzw8AX+8LnvvAb88d3E/QfIHEhAea3Cgo4heM26
1QfhufX8UkU+RuO3SkPKOAAqF50besUiUmdNEhkIOkFfLqnhEIub34IBHJmPh90JIKSY+byF07v2
tc4de3y3KNr55z2+q4z02Pz180OyePa3SsFcp8KwAWMI7beWQbvSZlwyAb1vdaun7YSv11pPUjGM
Sd56Yg+BeZ/AexYb8j/XA1g8j2P61gg4IIEQQ48R0YiL6waMheFfupNX2Vhn75Kd937YLD9iVAxI
60ORB97kgwwJYTKt9gU8qfnVj9eN7BuHvuKFXL1aiSv4L5L9lWzGKRkM2NM6lE7f9emWO8f30Ck6
JtUMJ3ueYhs7iryIHq9guOBcvl/395E3VBht41Zwd3TZuXU4llZ0HVQGqGMCI35stTducZFExdtE
bzJXN29jeiMc/YXTnJ0SYf10Se4jJk5yWxjyq1Hh6ZiPMfbiGQTukqjmrqAAc+O0gcOtlt79u31n
oVmc29Z9sLlcrPaXZnekODtqtLapHIKn0+fsDUuI05Tn+DvjL9feUSY33apQz0lQ/HzJfVsEAK/T
aDD0inf4LQNNs9f8HwQwa9rv1Co2VyG0sKEfDhX3e4913eaCRB01Jbh+zaUmRqjcojDAoY6B9ATt
i1ojQpdHk6Z0PyNHb6a6QDsV6yG7ytcarfjSqo9fmLDiWw6w+/XyNEbTzzx9BKpdLsbNN3iOh79T
pXc6iVQNZvaQTTuOqc9KuHrbSrm59m46CsyRw18Eotx+fsHyWomTdJcicSGJRND6reCdR22Ck3W5
rL+7a+PdaNK2t1so+RqoJfJbrs1doZAFVUgneuuROc+mX9hKrEO2K+KMhfpctgLZkJ/hi6mpbHfm
WtItGbLcI5ARiDydlmoIMUJmD2fqYqzeVo/nhdn+11zJgwmPX/vxblsMj39JGWTUQ+qIFt7g72Cn
iC/KCJ5sWCeTCm8ULa6qiZTMh4i4jHI96uNh7TYuAYzTigrQnvd7s4jkzFZBfEwBgAxJYy2QriNJ
1COphJZJQHVX29Ukg/wJd/xBS2XD2s2xSAyLhNNW8T/HUWWJYYWpE7Jh3bTIZEmb7zF3PmTr0Euk
uGH1F94XHUGrr5H9Otwjma901t05VOLnBGhHNa2bEmanG3YnRcLYA4OMnUL8obFtr04/cvprrHPf
rm7dC8RmuBpT+vyk51K0BOwFr5tbAgqDlhJgm+M5b9cU4IbNyTpJvGH4RRHyCAaypzJy5h74RuGu
n5XVgN3u6idGrS3SiM17MdcYgsoLxl5f7OlfSAQuylEuRZhkC7Jdrekq9IU0EmHI+svD0STVA35/
03jAGqmlWTuycW9LgUYFaR0NxOd60AbLlJDFDEiYut+LUkg8GUESvYNiQ2S2azkH1gROxldzru3G
NO0UuqgyU2rL/yI23DaXd/fDM4ZHBE7y9VjOd/I16jDIoeq47uHztqJ4Dj5zjcJ7nkKUSw9ZzVmf
z6WRX+Ye23rxhxSiY0X+aeCEyupNlFxvk6H9QiDydMDF1OPwerWrZEI3p4jHya9/n7+vlO/KQI7B
3a7Tmq6PwAQgi/BxgneGRB/KEtNucmOrY3kqbxM5iR+GVxO7u969MS4EL5zCshmVM60Y5/OEGXyX
u3nrl+b0TZ9gF3gQ84whvJ7pkxewvuyM1jWKvxRy5QAOC+iXJjF+Zyo4iswhTRkkDSVQn9GwC7m1
SfiO1yKLG0T7EXa0c6NJlYAJvoByRk5N00YkiMR4cVqo8x59BD9VIYhyuB7CzDajpvytqIH64YXQ
UMMHE+TicltGZ3WZT5bVpITfC5UtSt3r6knFrwNnJ9Dh8NtFb9HFY4IfRr8DI1S5+XNozTIY3neO
pL/2PnWQd/63jNvET6qZsv1uS7wT4T0bkGNtKr+2g0EDuYjw7byNpI8rdsbxHaCaaq92B7OijjC7
ZPkaexaI/pprd0+6I8hiO7TZg9gG4fK0X2pEK1velgwitEDKGL40f31jOVXw0T3CbhKQwtYzqUiV
edza75dLZjH8Do5LSm4iXe5Dpsbw22AyuW8/gugJwRWZJCry566O4mbPqbTfxqvXX7IUJFJaSZad
DSFkfuyxtO3dfbefqPAv8Ibo9JBqiRsM0wyTbojxHGnyIiEcug4AAT9FmHGYrkt6dkvfd7Tpy/X6
sWIXGs01wllRcPV2yIvVnK/OR59WEGw/NOyI25xJM74NkVx6zKzuzdi4OSZkW7uTiGxl15bmxQqC
74UylWFacNkwdR9ggfM9UFbpwhgLCH0MzYmh5H5PseV0h/ccIWwm0Y3K8+9jnAzsmwQTbGrg4Cs5
xtBF+CLkuQinC9Wn1DB0UceUe6lyqAfLZPKizQnNcsHEmGo3kyZy7Y6+uMiNaT46r5gSSwNWd6Og
iJwSxB9lprrG5n7V/BnxZ8zNpN+6TSka+pvXv0K2muo5MxjRwAgdepVn3/6kera4/ZH9bJP8AXz2
PowU/+WZQXoZ6DYNNqgjhs0v19zkkjfU8BgBTbXhodMSxZ/wZTha5mSB/drik0Ng5DInPXjMhs78
KR9zlJRw9laPLbZMVZgobr0fIwa8f7wXwiO6kxICNA6sNpcZr10yruIRA0UoF+cHsh8RaI2F81vk
RaEDLcfCrDroZ8gzwZ0l9ARBrIQkHeClQWOpldFdm6Cxw2fmbaN+YE7JsesOIWsL5fqmBIEqZgjz
HgUsadjdRHJv6E9Hp+fnr8ALH96Tc30H1yzsNpjvDkpgyNo4Vkhkvn5TLvUseB0xHtXUjX69XJV9
hqj58EUTYtyp5UgP8uBHYtiOGSJaRAXikTnTzSkn78DwDT3M3/HA/BkBE7AzDKLrhUslmHvj65YM
V/d+cJPZayeyjDvbd3EzfDq2droFrrQYFy3KhdHe4AMNISA7O2PWk+95STFzVWzLf/ZWxbgBFfkD
Lzo8RrKvSFWP6LbHX0zEsL3I566yHQ04JQLoEv2Mn2A99ztoDfgboHFklgjJCKf7yckL2a88wuEm
IIno7/pYeeDCtLhLdpeGMIyz0hvVcT4jxIonS+d7F8OAuBJ8uSgex/YPKCPfYjr1jp3j8/k/9Ikk
PJ52x4auXzArAK+By7cKVpgPToc4dAQoVpCxEbOyeWFliLLVx2qTlwdzX8G6RjNgN0gmIdnoqE7/
dM37ap75Zc8Py0c0YOACmygD6vvCgbrt1GTFxRnpuEsTV1/BdrW1pRyy1mjGGAssBzv45wv2aDDN
qDxu+ILP+GqyjwowtcRe53O6n/LMG0xlhAUNVi0scdGU7LUIwqCx/ZbO6b2ales7luXsn78I4FeY
ki7MNW/6i/ljb8X7ifc6m3uGrnzn0I8RKGtufN9O4uGSR57BCtcNIjas113qxTghj50JA1js4jm4
yduCuRTxY6PnDk8CBxpHs4NCDdcD6MRKd0N6tYnzXTGFHrKC6RGs6T1j/obD1o/N4MeYZPQ+QPe9
Q+JcCntIgq+IfAwJzvjxK68MRJwAjTWoSAzj8KpidQvQNFiMJsK5fHRlOqa7aC0li6Ejikv6mwk5
EZji9nbTB+0JYXPhN4x9pYI8odOLzWeDhvICuZDvJcmytldsolFywpnYsFZkzGOQPQ9KoqXN8GKn
OlZ/tz/sTGIwC9Wu8OePiwFrkMayJ1eiQWmJ7QJ+gDPGQAA4vGy4CIanjFBXBKWIY7MFDfiFGOrE
fbO9xlXmDZec0YfzE/s7IiQY9YMJgSL2EEfwSDqJOVfAVAeHMEzuKIcLG40iH45bjwXNAV/VyGa7
P2fYUOFlAezuZ0cD2b9VKh7aEr1w75Df0DCmqwuMpCUeSSsgklVe4ReGT3us8xAtsVLxz/oBZ0yG
MtDmF637BkIXfMnV6tLCysBRVbhGi/jRR87b+Zjey75EyHjwy1ADnWA2Z3OgTODp/uevcUYjtrzx
5JDBIU5olKL0pO/un8sqxlOln4Pa2WYIYh/g/ZFQtfjG8joBUWJkdOJdrgCrUS5PE9jrMENDnLEh
gvyTgAJzvDFDQ8aA8nRWOCzNEKKjtBX3ABNN0O7LddGaHqZx52xTMedb8cDzcy7GciG8AgbC4x0n
cHEDKWV5CcIXGYrgfZEyDBT2w4DYF/4QvvD4hsKjorAWxgjlgjEaJDjEMBGkM3JfHBv5p1C19KQA
YNYqJoTAomYohl86jvD4vhAF+e/IkHQsZOCw8jVMtWJTY6KpIswHhi8+YyyPpYenO3djbfJ92Z+w
fOQSmSEX/ojms/BTczE8PWemSL/NwOYvTzoAF0xh9MKG9KzxCXgzqCJHJ/Qg2gnF1IRB1G3DoJMh
18tW19pwhvnJtZ2AORmo0qx3RzbNQh85ZKZTB6Ahx6SYh/tfet3qulnUwMhQOXDwyzxUeUBWhl0M
NrS87N3GCzGfpf/j9zLUxx1SSFDQyHMv+CXG/zz5ufPZof5tNgjERoxsi3TMGrsbPLYMCQF7nIX8
jr49wSkMvRB30fc7QXN1ztSgmH0O8Hd5WZtCZUWqa3274YpEiEqg6cCwAmZmokme9orvhH3Dg9qR
LQPczfMlwdPmFqtUgKwgK1U38usnMawBzPdINe2e92vhZJnOzjzzGKv9+zQXGmPew2yhHDLMFgR1
CYB8Rav05lOt9B6DTe+LIJFhrRpodGSziOFwD9wfCFO/UYDKoXUHCSuiWZhQy1dMP1DS0bjhSEkP
JRhRWKhjgCESs3tEeCqqA+j2qUd2NtoNJlzi+ol0a67/ciV2Pp5XxKfOTcjzh5JdHsm1FHwp4uvg
YH9OF5GUR3G8EaIP3AXhapYtCRxASUgdrtGwchE1gboBWTCmw3sZ6jVZUPDMnhFz0BzW94tlVkxq
fV1T+WoujjOL7UPFaM5V1jia6ByrzwaqR891C1rVv9TxWQmpS7M5vmfLD5j+VRB9rpOb+JpIQAyR
2M2EL6jqUH2KDd7dDo7ImBSmEmdOeDErFkN95cGXMeh3DZglucdGm7lCnc3m+ol7rERyjOx40Dfb
ZwJhYFs98Y8h0Grh4D0dRGzowWZq014cEPu4AQPb4JyAbUIaFz+3BWCWxuBzXxnCI8/x4zF+NnPD
fSaYoCkDLPFYd2oX9juWPhuJEBkz+MAHUKVP580uVHWeOkOxUb3SszqXgXdHvhpWMQi++ATkxDYy
1AAgTbw5E84lvzIPSphr/3YYzEKZmAC+rDBJgB3GiILrg6CdG0Q32MC7CIcBmXKDMlRQzhnfWPlR
wUyg0NK0DDhA8VoT6ucFvrf/KGJAA3ybf/t5EGwzzQ8/GDolkG5sNvGFikT2yTUlBWEu7CYnASmL
BNIXL7ieiEofvCBpSV9qMIrDnTsHmsJMU7ZtBH0XVWLz5JlkLcjQ8EVawMsXqGN9ujCroE7iAj14
Um/8s5AcGhN8eRFX2sKqxnJ4NCBz4FbJYLDi/EWNyZIrhyF6uyRUfm7fHxMFbL9EFPToxleSIu1N
Y6+YEtqL20bsWc10UbBPBMYOjT/QGgQOMwvy1trIip+pzIh1aILMPYQWlAk9jv6Emn+WL0yc3cEx
fsZZt2iIzjCq1UDeMDnE033XWtsXtrS2il5g8o8T2OOqO8TemZCpZC5spwwV1p08F6Mzp0w4rAHa
6S9pPjoseGsuQsqOwHw05VR+qmF5fBYHtgcg2PKI8YCK7l6bZvLATpl6wPE3nPscUeOEwSvwAWFP
HByEkNarWrZGHdohr0KoBkwFPfq+GyHHGTM3lT4MXstIix/HqgLbN2Jeq6PgyGccMziBfAjcneQn
PXz4dj0Qgs0aOBRt7phdxfRpxXEPIhEQ+SFmhbeNsVQPfJTC8NjthlOyo7gGINYQKAZhMb2tUcjD
C2BjT50On/szWcnTJjR8YQpVRPkPNjALY0HSbQbn8O5CciH177m9/+TL+7KedudKg1/6yRGlsz+6
XfiAppEjMbFAbJi+VAzV8cLdV7VVNu61wWoAfwOSnemb4fqD6feVnWLgA8UNA+S9PnILyc1R/Sj2
4xVekwmsTR56qzmp0+ykrY3xAApM6xUcLT+ALcaqRX0NJSz6RvyXkWj0tjqXIIlpWmBQo7l7bDHr
jK8n+QWMoyJ7J+/DuZ6ynWl/ziYYLIolJD8wT4T8O/VBVx7/cMBsdvNKlKKkY6fB86f4UWimIUpR
/TjasoSlG+A7NGsvd96zBle21uMn/n5IO2BHUWTfXS7XDSXTur6Mvlgn67MRCVWKU87koItNIjkh
vEO258mG4FdM2qvb4z3MJ96kqJb/QOQ521b5MRyMnOVo/tvC9drCXZvtpONjqyzKrb6oHE3AX+jd
rS8MowIGXO7/PkM8KIKWOvy2BKd1acxCKIMz2GxOegS4TF0hF+Cjva1qA8Yb4gQ/SCOYdyj4GRIZ
278lgdJWjmAEqcTjgBmPEn0b9zFXvJ62iBRi+MXwn2F7w9s5c7RwWiS27jxkD1av0rCChlNqxona
wRr65zRWQVwmqXSMlmPOYIPRH0HKTg8Li6ygvbE91ZCZifq9CNJzFkJ5Sk+4RYkzqMYwBqoWZTmn
78BaUCZSU0lsPhw3ZMr4+DTdHEaZABG/j/GjWgh+N4jsGhjFNrYz8s0BSI7HZEuLYpcj+zE/evVi
DR2dtTwJ57rtt153IS/DwLePnMb55/xnIrkFauRiJU7YgSV7PLKArog8FlASTmuGTrn1mUDNXe0d
wV8/TY7k+ApaGgcSpDOYTPvJrAu9yb+Eohgg4SxSkW5HWjMqZIcC9XImiDoutoIgZBQRrDxGskLc
M1w8OLbXz9OZc5LaWPxGGSSOW/wWcdFYcTY/Juz/0tj4Wgsa6D61SIrggKSA2MX8JHg1zYF3Q6d1
psqHXlNd+A1PrIBkCfI47PP2+cHlarKX4Z6hbCItPT7j70CVyUR5S4a9CAJn0sxG4d36FWIAMCuU
PDBSl5AxuMxFjvRo5K4z+CIDZy1cnPIFs5MwcxLS7THiaWLJ/pAky4nqtNfpv8kCEMWJ7UUN3qOA
P/dckPUXvRzukYC3WOnCaWzs5z3eFkwVLBAxbVndJgk9dIyhNJt7etkDgTFmqrdHbmg3L2JY7uHb
skJhPbb8605Ez1UT0HzaVNA4rB4ke9DbTHy4mIcOdwDvFgNIOkvGCWwqN0tzfnOfVOidZEvLZZjM
U3D+elK/rfWX1zCuyEK08BX8fc5fiBLutfUaa2wI8AONiaPbpr1kwAzVGKb1RAS5hCpQrngybuvj
8e6ysazWeuetGR8UQWUdoUNTmVk3BF+MGX2urzkzegdjK54CIDlgTsRe9tbbc9Hr5VFGMpTAxfpE
DLqZtDLudV5EPFj9YqucMXWFeUJ5TV0TI1euT0ylCclShOKLM89fA8JxUwCb+WQDa/kOqPp3z0nG
vOdd8n7fzEyetn6dvWWbnYHZaWKH4a2dyjt2Y0jWfCtzh9T1Zo8D3EQcC1ni2O5hXeMhNQmBladH
2XlGa0WGXw3g5wrqKLoEFFsQULkdNbuL+GWKH0gW2mv+OJP8Zvjc+OTIgHXi8Qoz1qfFXdStP/jY
zKW5k+qD9wR7Wiy844kJI1NbyKbONhsHQCWyvR1MoVGyAcGAZgeYHw3W/CnDXooxv9UuZjy4e2K1
JKybrclJj5GnsfFIvMMELMlisa49bDeBmiymsKn7y2MiWTe4HUGT2EuQCn62Ehgaf9R/X2t2D2YT
fS9shGHQfli4GX8ZHBdVsMAdy6kRglJkxE7rHidJNFvfF+FaRxMRwPimK3FuzmBzynrSSDg+MLVE
+MkVQNfXOULRt64mYOnTK7hEayGWfPt4Reb7CPaLKBAXaCTP+hlW0PUPGg/tItYeNIOXM8x7JsRs
F1ROlE1Uo4+/DD8UGxsxu2Gzt0U+y4UIKCoKFUYZAaHar9vvGRONB97PhhaHxtQBVI8u7S6HEYv9
g4dKO7Wn06b2fsxog6OCRw4g/ypikpXg2ouTKZIIejd6SY/6MTiDzhlCJMuzCZtWmDqoKMiQ1dOV
UVKmhb2ya5ny8+oj8SxFSX0+Jw/nTEVXyS6k3osUIistIen+y3ypHQUtLK7anStYc2DWII9TXEep
1BBkCOtaaqYzYAsri/Ug8pgHn1DJx/CF/wlKrrieWPmJHMEBK06dcZA5d0ryG9e4DmKagCXwLkww
fCaZuhCAirwEPFF6+4tzDYBVY0LiXkyRKJZwKpWCMYUzPeOJf1/qP3MPXp1XgMrM2aHvFKNJuaLO
bNf/CK704EiJHnAsqW7x7wVlidQ1JrtjkseQGfNatD0tZNVVdqT0Rm/cvNer54zJhvuYCpdo3sXl
Up3Y5XuSA7qJ+fZR5c1W5WRhOjJ5DSS9CVVycBExFh/QHY4QuJf/n6PXv3/UXqAR0YLSovB8lAte
8+aL0Kz26VDq47LMj3vbh8MGl2WR8Bi9LHtc4xFMewphcHWf4XYLvbO5OdA8P/P+d3e4QswUhjOH
Z2jtaI6odlX7N7d3RAEQbhz+GeHdZ/q0BEgNfjl7mf2xibpcmk2JYScNOIcBaV6aSJlckTxzx6oE
m04e4gkNuCkaSpxGvkADFOtgiSmTPwzuHugFscQAOHoJfyx09P+8TX7kn58NWA5+kHihouJuODIP
F4YLQxcMwKKh5nc0Pu3sp10bIF5IGLno2Cmke3OLaQJHIPgMVllM1qysXAJ1MEQBhhFtLfniWjeH
ygjHDQIeLNkWNVRCD4OXAJ16z/tqdxrQFroPkRk33Gl8HshtAC/q1eFM1/DFoPgheUaOe4ARPj7U
63wFqPQhl4HLURX2MH5PBxQMMEOAYrIFhhUboHZCLlIBRnWTlodoPvQY9DIVfHHbIAlbAyZcn51y
+MTG8rljCgAF4DbNpsYMpDzFuakNRlN5pYf4ER1rAlGuC3IhuLxPmmVA4T6ETlCfoSphjs0WziV5
zvvZME73jf3GQvsT6lExL5eDznqu9ei1/IR5Z2O21dmlgrkZDHdpa0KQOyReIltuEVbzq44tkukn
vwPv8bWLzB38MoE2Wvv201ySmb6gttfR+1NbUE9zgszQtGqr7lKCwDJq9DJm2jW1B0Q2cDu2bjz5
2ciR1TbzL9wOdhLdQs+TIaS2HnimNE550jgWc/9L18SZyRatBcUr6KgIiRvQnLphFuZ/uphwhsZ0
SuxzRpw6kJoOjx3jWP5mMOWAIpKG8onDMf/4OscVHgjAJc/oJtsqdiPzhrndCdWr9fE6O7u8g+ak
T5+N0x/Qp8DkZUWhdmG7yGC5mKhV991XNICYRsf3mYFF/K5kvTbc39cbmiLrHPNVYR8E9/OkynE6
dHlSwPI+p3TGDqHiRAC1d6ERZ1djlDKC7TSG9sFer+AsChlQi/S52tP68WCganbeVxcqCtXlgNP3
hJxnjA6sjdHrxwpzZS8bm2MmFdROQbYB5gPeo/1VDrQsvApGAkxpvt6ACAC47MIy5T3tGAg3S46e
ZJeg4mLWtcIuigLkfqIo5T0+fikkm89UuwbdA+cm//OIaSwzwHAYRW9Xhv3xQPdqv6G60vzywyv/
/fbbyn+p8yFzfsP70iQlcdpAsm8krC8okbOPVw7H6uqFLBltGiLwoIDfYTGx7Dn2MKCumNm6tGVI
NZjcVnSxbrm/Zx4GwU+343Og4wghXjIeKZZvWtgftKys4yVzeEv2oCgB8aLbxULsxc1AAcbwA/4b
Yo970C/zoP3a9TabK/sKijud74+0V3kD64qK9GnaUBtq59rZ1c9HdzomiZlzx/g0t4QVLXq9cbJg
ctOE73DwN5jI7DmD6LV6s93sb7n/ONzwZfi68t1+zY3t56f6qbdVESjoH1LnMZaxN2XW3aHMaJmz
fJAMzqSVjn+ZacHC/O4LGOuXl2k1vxDqUHhN69MwZVeQ4u5XWmVzdKsaXJCXgyB4dmMSftEWw95J
p9ri/nNLhK/A86dTbC7PfWoiImpHlnpSOGjnHaaub4d3lj8cbD7GCYqzqbS6i7yK5GjO0O7RHAt9
DANHPozojF/j6xmN6vnh3f0aCNVN8/FQCymqKNWBOvwkyHbqFMIDDI1uJ8d68JmiD+bG3LfAPZzF
vX2CR+Ga6xoc9AbY6HZb4YwMmdVtA8zQhtM6Gi4g1rXc3yFWGyNfw2Q6PTUHVNQjp4wTSnrQNwR5
tFvYOkCEAB7z3y/rsU3XygJyVtjE2uFKJ+C10248jO7TIdNsV181iF+WrD9rhuGY/4xqIgPxMAMx
bd5eRnMxxhlDbTtWSTavLQkQ0mkj5mx8XyoWUNvOIQW/zS1UbAU7ryPT3jKq1m8Uhi6Bg6i52H6L
f3ghOxvGimLEO601ZJMUGvFDndewIKboc+i4X3QH7ELTAuojEuu/rguw4eaUgo/38Z7b977ZU/IU
J/b3aLBDn4nfkwZy2G0o0qqZjC2Rfw9h7TSUUvDFXp55TGDG6LipwhBsJzXhqavvJT0Xe06aIeKK
1rtesswjI2upzCsh3VEByisHwS+zAMr6NUQ5iWE693hfXtCHoLSFEAXfWtRHDv27coCfHDGzu6Nd
LNzmyOe9RYp9nSoqSiwUnBsp1EYAbnjFPf1B6peWCV6H7+/X5qx4Ys+jMzrHBGAsJbsv1gWrNy44
skORocM7ROEuWGidW6GvSCrH9Iv5a6Gd8GDu/Z8HdjYYWm3G8kXi4RyuGWQzqH2UcyhXPOC+soDi
geHgG6mAJp7QQsFp0Eo/nrJIwlv8h9njFOnmm2d2V7j9NodXWhpWu+mnL5CjqeLdQEs6p5pW9l8e
XqdPosJ61eWY1PZ6xIwARyqI7bhCw9p90+kJA90HiiOT0/5QIRyDZlC4Zg8TdyM9CW/vauHAVFFE
8sA615hzesJME1S0hNW25GJK3FZq5n6MJafziavZXTgB8s8KP6Wn80Uh+MuIo0Xt/7ZHgxWOQLg2
kVyEf5aO4N2wc+B9hE8MlsFZb0E9hGpNH/RH7tXVPfcMIig4MB38fiELOgMD4q6dbdMxRueEut7R
tXEfcXJxpfN5uHzGumNQIBsuHGdqTGyNXpsrB1RJUOstKphckAAjhVeKJ51WQx/SKf5jn4vS9Sm7
TEllg9QKv1+Zc235gWLod3/6SLhzrStPOlD00t+MP4AAgKM8mwmjIXWbM08b+gk1OUrnp6XcrCs0
aEj0+Jj9DDjmdRQ9mAT9lC7004zW+M3UfjRJDXeYnsHURqzWPFZwjoS1w5tovfukfizTjUzQCCdo
/JrdZl0HSminmL29/Q7qd49st8m8JsJziT468dTJPSzm998RrhcDHOblsEU1AiTLj3c4b0Jo6gHY
7ce+bnXfjMxt4eCf+YcGLEis6xTqClaF0UFANXDImKUsgBp4Bt3XVmVKwUqpQmPfjkF+ab8XZW1l
WOw1PkeSVxIuIWqN5Id2b4LIoA+/yByGe7G80tkGQ+ujyK7KPY506gVK2TtBL7TAI7JPkWDgSGVG
+fpFl3Z1sSmE3rTgigznYNrQqbpJvlcKxG3vfbHDkE/5A379YckCrOfMth6L/Hfk6b7CLzXKAgkn
ONxXKaTrMTvfUpqaS4WFfkrY+N9sLGaYz0j1kRYbbPIsNSr9AZyTJxlZPbkBN6qm/w0t8ADQ52Iv
PXBIHwZQqVxqY79xq7EJN5Zywm1TzGqAEjDLmlOUM4RklYDbs3jeDwcGh3wL5O3bVfz6kMPE5F54
PbNISPgjtqvcxfEbx7UndFszZBG8WCj8j7uAlhh/mfg+0cKRoyyuD//J6cTInc8lesGBLwO1b2hf
URqK+Lp0D5nD0+BueANndZ10HBGOEfdrNersfHzfU9e6bSg8/XmPeND/vC/fCC9pu0F8DMFuMoQ6
iLCNG8gZ0kYcpGeOcJxSgmGAr2TxK09GWKw1yyy1CozEak9Jpg3pxtKkuUV1MpPuwO9h1i5Hz9nw
OdM/rqx6aFmIqW6+sxwDWaoiqD0fDx6w+cXV2pEHE7hRBW4aN+sr4+XswuS6D5nzup0W5xigJe6X
zlEP/uPozLYTVbco/ESMgdLfSo99F6M3DE0MfSMIok9fH3Vx9qlduyqJ8DdrzTWbiLk88+wFj0Gi
c4N2VOLwZY2fSjxIw8ygKWPAfiJTtb0l+8HVAhwFXeXycq76qvMo8MnQ5OI5q7T+K6pFykrInf8H
9VQ3b9yAreq1EHeaz/CJORXnxELgiGPSdWxvqh191SOxgVOCM3qBlmhUumFmI3Iv7nAr5jFFa1J9
UBM+zvVoREe1188g2kS/hc+Jh8ks3QVSu/Ka9TMD9cnX28f9D7YDaikGCTWPO5gEtB5QzURHTJiQ
UWczn7WKQ48udGrxtNKr+N1w3OnQ4E0NdT5KHUgvIzF0oszkH/m7Xg1fEyCi2FzkV2zNktgS4BEC
+f5w2RhLYucQALac1Ui1ERUvEh/CHP8eTWfJQV3zgPxkC0XLVeyaTgrnQf99aHac45I9HPsdDdm2
8vG8DLpbHOB5FbwQGa6e14f/ch5Wthxg3RDGNuqdoBqBVc3zXQnj6FquKo4VDW6+YRbuxLvjEU7N
NbWkP8munGz9hgfMOQmSSlGEuzLjyLNEnkhlfp7r8G1VN6p9WvRwh94JnRrwU9bOAY/61M1CS4a3
W42puvSuVsM7QAmXrmnGTxOk32nA46zvIYpiQjKtlPmLDAeRhC3m8+VdR61+0nf1ne+q75KxguUQ
hfXRtfuQ51osOnpTLhj9Vo/lVObQpx54ZuX47WDotbeXB3usvbU3eu7BhT8ytjIT84XmD/QK9t5N
20xQkmqjdgo0jSknbQhNQqHNor8YsSYdMPot3AALOECjUdJcnJ2xFeKysBZMVfZCuWBEAeUCiR/w
Uk/TA8EsNB/z5JYvSOPE/peeFVQAd4elRGDtd+jWh3KjcsSOvgJ2dEVPCAiNYgFvlb8n3o2l9TzU
GwGeHYU8rKvD+0tUZ+0KgPVjFgnEw03ysYdhjoluvQI/LBRQsie8eFw8v5ij8CXz3Ilzp09G151U
WrSCzXeUGrwWvOY7ojhpMMwzK8Vx4gMA3AYPmrDZfR5+m+5renCaCs2FAtvnTscB9ZM+3Vh3P6qH
kIuvwe/lEyumIwmZEIymH+BmAuzIRrN5bD0dQDssWp6s5lB/0tfpzbzTtsgV4R4Mz/Hmgf4TRHuO
S2EzCnCWD9AkSEPFLHidEgfSJ2lsc+HcXPiz05WR2NNhB2AHfUEVTZXVR/iHYdEmsvIK2Q8MKNJz
KSWcAkfKpwX6qEgrlRX9qIexERasmpwPWqZtCyWFmpwz/r8NcZg6cGwntuIK19B/I4hXXWWu4EQx
ZrH8DSWO+MuupVyMNydYHuXSeoK1YbCXLyuyDTodp58RsSMuTIUf0SlL4DxlwFcleNN1d9Q1ItgC
pby6IBCrct7JIf+mL33i7gwaFGF9B7lXiY4FaV2Y6TuQQ5rOe5AJpNEgHx6lTwNf3QrZjWrU86hN
C5Bn2Xn29HQocKaIo7z+Gczrhfo2p6n3EF1p3X/Tj2X4ZhZBjr9vYn2sIXyjlvOGwkTZYL5cpmVB
0Tj6Ums8JE5FOddoq2QngpkGdwwmUHFrHxTZlI/uRFtAqgM4EydjyjQJIwJW15hUK167TzAofKIc
xhM8psW5q5LHRuSwh/0uWcjinggcNb6GrwmX9uPF1Xkg53M+0V3Gwca6f2xFs1zQK5fiRu2vYjWf
TiNLSmbNZrTZwEOuIqJ1xraoj+A8b3mFUiV3JMrx3fQ3WzJi0Hu7hsNCqcFEcR4OIO4iJiATcx2j
Fr23UwzjZ4PXvZYR01Z33ZG0ArGKvkukHHKyhyPitvXyJx+rXOMinhfLBhMdmiYmGP+ViwkG39mC
5nhtqe6zM79xwhAaO00WEw1/2jZIFRNhZsb7jrFB6iy18mj6QBdQvGrppr5H+wBiVAHVEXIcVeqT
TbuWXh7gOdQsWIDTBP58kNTWqJTN3EbbFP2q2D/eiyZFq7Z9PFePG/wJIafHSsdgcAGfNTP5ol/X
jKAf7QbDv/Q3W8kvZHQyJ/6hYIltDOnuzHG3yiZuK/cwwmCsAZpDQKdjNQTnpc61tTN3cJoaHGXN
QqixF32y2qir/pjp59lCF5dDtZ4X00CKruArMsP46b0Qlyy7Pgw66U3ohq39GFxI7vO96RJ/HFeR
gDr1GqrVn5jX7wABIWOLdID38ltOx1Y5BKOhg34mX0JxFT4INVa5sFPgYwMKgFwZu8mouWM+MDwu
o8XlBBuohYLCeGAC74g39nIKDTuzTbyNAuujLaTmwkWk+EW+HLuMGjNnzG9lN5Y3r2E3AbVTYbkV
uxzqSbFoMA9j7biM0bj0UhubwmhkJEK4w3n3Axt+/kyCHvM5bDw8eGd97pb56LBcldssXkAxFo1t
ruy9Lj03CdFNi6xntFlJyEgx43u5BnaQomVA2L8LjJfslJ41MkF04SvD3aI8Ib56S8e21U8dVrAP
G5v1T24nTZCBchvf5S42TGz3RMOP0DB+7Kh3X81SF1dDv3v032F5EWME+lBD13y0eAkbeo2R+GvU
zk2W/RV/WgvZNRWkEq2hrT1aKxw9BrrNs9mEFD8Jdz0kW3kL1X40zL0Ok0ubLww6Pm0knUNBeUxH
q9pH6RgDfaP5YGvuwQPbPeSzlKpvX0JN/NxDxePnLpknaWvUGSHG7tuQixRP2o/9MHACQ51gGndM
pOPoJJ+6TTW6DPcYLVb+67ZnsMVz6UKiZTV5ddQ4NDHbv+mQZlyAd9EBZvrqL+qpwvaRUR/es68l
RQqyyQ5nEyqWBP4q5sy7xx6St0aK/fAHFUvNzGH5QEdaeDkDPMxZ49VnAuGJKcKXIHovjLYL6jfd
RYXYh3be3CR3os7BSWhPVjDcw/dcPGj5V9QECG8xII6MWcU1m8TMJvULQy7jtdQVt758LsjtPI9A
prc09v7RuZ4sn4Mlh+tI3Un5XgMskxiFyNnxBf2GarQxDQRknlzD5tx9qrksLWjCqMlQUJWCbVxS
eKFvB13gQPKcpTsctwyCYMWPZQ1U3NqG0RboD7dSLhIyNARQ6NrRVmPX2oB5KW5k5RfQ2no71Gh8
CNVkOdS5bYLnTBmE4DMUYa4eW+Ki2mCsz2ikkWnx9zmMZ+Y758460XufIQbTeTfwlbHToFHC60Od
jTJMLIi0I6Gpy5xcoR12RBniilGYVBvU1pNdtOjN0xi4nk0tthKVggIeRS4rxhgmK2nMKcpIWxtm
jUtkIfFcMNQiR3z/GFD0Xl6WOP8haYKvXp73uGVMsCDB9Z31F/Gkxw+85pZslpjH75FloP+CMwyn
awTdOJkJDvjjtz2Ebl6D2T/HfL6JcI+AX417N64Eo63+HoY1joCEumMKJ/zRzuPxjp098MD7Wmyq
cHblfX1wI2kpjO0PeK19VQYGeZZoRelstB+4QipX7U42A4ipYP9cNQMOKrpzfIzKKZwO+lWETn7q
V6RnjEyyq0YTv4OQ8xtrzmNTM7igC6V6dAgduMSzP5iwyeiNRHU9GtpgO0AHqtFi03n+UuTwZPDt
GDheBB8CY5aA35xSVDvoqpGUIvbchnftYGkYtB16LopVinM7ryezmGy+8m1LIHzameF7Uda78InH
CXnHRGuZ7xQFPAtvDGkj3SwLpp1MpMFviXOMOHtUnsp1LJZeI3iPjwXnlxMIC12FcBRxG0/uGVjk
E14I/1nb6tlWSl1mFdGa4FuAfHguH9LXTaP3jMgLQxxnGapUuwpU5k2lVuq2jLdKtWMKO/pFvDgB
r5PX+W1sH+qyxAICS8kxGoPjWsrmpM7EoNeJHZ1RFGID9zRVbNqIlGnfC5HapZMas/xPTeY7fpIf
7lWxxLbBn+Bk+LTCZP2ZOJNffvqMPTm0QZv6Ek472OtsjGFPCdV1uw5l9gtoqMkWn8Zq/54GnquA
yxo7FndBTOwcRBp4WXI6hNtS5jBBswN7GFcOT8IWpjXl7o/9yp2Tk8BTLxDHi8VSezMDsVX4F7En
S8fmHTy61ZhY1F4q2afWVcN5B2m7WUsHgU4TtFb2P5rds5YlcftKAdHcXeH2SCSs6OiWjMcSlwqU
lcr/QVbzXdrVFRDkjqZGnh12fIoLXCf/MHIUHIZcKoi0uUNE/+Fww6IO4tNYGmv41VZHQIdLdEmt
DkYQXsD4zMWKz+k1tbvYkxT3xQVhxt0c8SFWfWV4pmwDVMuXcuXsMtg0GYVaaP5AhCu+hdzdnNIv
QrQavhqio5ZZCrDFS/klRkb+4kSGJ46reEUpAurNQfnTZuNxbJTuJ17S0SUQoa120Q7zcTPP+uBh
1W/zp5nPfEdx1s5uF6Vk9ARvfKvnNI4LHF93s35+v8vWGDF/3ePQCbUbByJ9XTCTLTzVmm7uIAPJ
+l7T02KLyG1FGQ5/juHWe8F29ZggO4VJGVWfuBqFOyEVx/u0cp5IdSjUj4/nmucabnzh4YbWvRsC
qduMVJvGcCoZQs7NCM1hlrfmAWx5K6ku7mv9XoE06kysFoqMBOPEmNqCfEU+iSdbJjkUpJgYzFNe
jCAzQenuWUCpmgSHD8IJFxfaCjO9JDAAbWGz2AbEReRTY044bRD7xsYRCCZRIFbXAYabpb7g3GS6
DcnFDnkv2QGH2re2kJ/rrl+qwiw78rfxcIDvl9osCl22+Avx74tKw3pKbPzFHWplP1NsY+B4RCJ+
2vw8op83jlhYTs66bwiiAPAnXswSslh7PIQbfRNazFhJ9ajtu/vSFjvDVlFz1+0KL0zGYN5nRVMt
mY2tUWbNpgb2dh9MQFDULEoqW3hGi0r+qW2gJ404OndTCO6PQjlsos6+Q7eCCzVTvMMBb4j1bqrZ
AmzHJnGG2fO026HQrO7hhsYAzGN7ALs5FHZrioPJQt4PD7u6YPKcBC3tTuoSjYnpII8Use18gIbA
i+EhgGvbn9quwFvmb83+6OeMtkTyOmF2f2LSYuXsdZinWN/yEQDLThmQdSjbDzeBkzVfv/h/Hn/s
jCw1WGl657NTa7sTYJQJOlvexC8IpSA3I1lFVreMDLs7FrVzWNfgwpchXjEsPz4u7MIDIrvRbLuG
aYyLyZJXR4YI/SVpGhtGPQ/cOGYtzIHjDU/MAngc3PbL6J31+kJAEgsc7mQEEc/MpstL3/qYVQPT
QzizP4vuCum38Yf3yUC2NdozipJb0rhjhyhZsJqvlzHmiumZprr0Ew9bIOGut9oM9JQuiz4cPJn4
Q7tRfOL/DmH2dYDuyriRBS1MiBHhqCQLzzn4o+FAf0L7DaJ+3h3U3t7tENdGs4N+HiD6mIrGwtUr
R7DlF78KJ3Mj2/LzVxZcMd6mSqU+bLLSGlSb6YhuTYnImX3wSTZTw1c6l8JLdeGMEUJLsDEe/pAa
YMZb3n/fuG9o3nB1re/vjgGupawxjjA/cUozQkCMxniE075QHJU4eKapIg9OLPlGGHvMYfmllki+
7OyVsTmxDSfvIltX2Vf0Wn7Gq4e7IYJnIOhnfeI0H4tD+k2FRT8OJfc2nF735okFA1NX8Tg1kB1a
7HpSMKg1DBcwZ3hyZprOOyhjNoRl4BRXrxKwzKS7YUzZHESyaCk5t13Fucs6bVFtoJudWnHrv0RM
Y3ctdkLsMnuy6H8LhiqU7gXcU7wwvEELHrQ8lOXoT449wyb2gRAtplSLEalW3DBWlHj6AHpB32R+
Di/UNqQQ2B+gVvy2/JZ0JjDRZXSKOSn+OGvwMeIxyeEpTnavknvS1fEVI42USaSCynklSk6K3ubj
Vh+3yLn9FjkbtyZoj4S0yazFQ7L28HyHx/x2ncrN1yJKoNRpjxDzsGLFHpsTzFCW8Xo4fTwYzpy0
XD0vsm5K2BAEbvwwwH7GbiUFGbOuwsTrsi9x5y039e8gWZ/FY6XMmfU/ApW1QYcBRLoGBFIUdzLH
/p6DVZvaMj5P+2Qr3RSM2RlgdgbZCnYKlC9ZT7x58DrCuBA6XS8IYDTnaXkaRKuCJHpSMEJ3KtSP
oVOvW8NWVHTLgFqzlorhw8x5+iUwsiSLYw9Wh5fzTryjcsYeyk1OAH6qZmU7vHbK2H3D/o428LKb
3kw510WLvSjmrsQ98F5qLR+Ugtt6/spkAIimyHVMv8ogvF/HgzPRAyCNKSCNin3O8j0sJZxZp9gv
ZWvjFmobqdimrRvhiNivNbKMQDxHqkKpBxpqSWAPuzxP1Hvdu+CSWoG+AaWBwxt5jRdPuNFW3Rmt
9WsTSz4Eys+u+H4lhMb85nMdMO/Rro12hY96PhZhExOH/XBjYMzn6fTg9ocoufF6TInWOrEU4bG+
EKjZ+Z7XHQI4M2UgnmMZgvExeHhpGKj2hiWGnrTqIg6Ght1avq1oCB5AIlzGL3amfhZLp3+jRfYN
HFfwAss0wlyhO8SYy+d7BLuybD/flx5fFwYi+euas2/A0gWgW1IxOKjo76ZfxmVySThj57XH1JyA
Agi5b/xMNkNQMiqSbYlJKAPmD8F3DDhHXwYFNgpAGnPWpyuuRydX0R6wNKhnxZKzPbkUroheVcF3
fE71IcUOY3ggrLTy8KfI2EDczhA9003UWffnhItrOp1PQAwX7InmYReqeehvt2KJ5UixdBNmyN3q
9VriHa9RQ2WryW0sDvhWW/7hjBOBzA3RBmB/jAsTrUk6O4z/i2uLBD3MUfTI481QRr4r7kvoTuoB
tlXFusbaYSO4ufcelfgy6BhbZszqRBHKlnRhrTWqSaQctL6IotCplySQEhPm00wJ5/qOCZZwbpV1
wVxEOeUxRjZ7ZooD4a/YJpBuBHeZOAppD08On64A4hyUuuZIFw1WwYSOqLyCNAnsClx3Cusmga2n
fucfcgGGt60bs2nnan+fwWol69HjyW+bJ1MdTg0zIN7tilazG/ZUyrE5O9Ms2lp5r0AiP0HIOCZz
IiDHDL95w1IPfedU0qmDL4QjHnzvG3ZSAyFc/FvvJdM5blqzBBcusvMUt+jXk0U2WJSv+LYt4gfW
1jWUEYfS61U5Mly0MzgioC5o4GsUoaQ4ucwpneCuF/g4wf/+eag/04j4AM4nAoMnG+KEchzs1FlG
cfsFFAHTPrLzcTEyFxadFTLXyFy8MYY45vMn7CdfYUiHhwMK38rWRgpDh609A0VlJtyl3UAHyXJz
s9SV6ccz/7Mq8JDbwU6CUkXxkzrMs2lVJ2hzYGvCkQkwEYIJGXrD3IBIxKOiky/8CJosqBbHzrDW
cndKOfICy11/hG8RYZAGnRFe6Mh4IZobWHUcmzc0KqcsW0FJpyhO7hE+FdWiYwqDtRJv+rl+VIsU
My0dz4ZAGn4e6UoZFiL4nfC2JhLmI2ep9AwFSAwiLfab/a+AzkfQDnrMfIpeSIOUJXRfT6SzrMFJ
GaSFryqLlrMqaTSCnfxnu0vKtZH48VfFuJH3LbW7dxvQOqhhUGlePjmPLp9Jj+ckXZO6xnKIVKJB
N1WI0n29KSnjShumo7hgsrszEFfTp8LB3bxnK14Oni0cZTKqOAvBwAqTnSeFGTgqdBAUTDpkgq8o
nFX96JZRM+aBs+BI5tvS1zAgqW5LfP5pNwsXlxcGrB1HBaIYbH/h8gK4S+br/GKECqeYUD2oCAzR
3rv6VlUOHYeEDxJkZHQykGYxIxRgydkqg+SX+eg9ylMkT9jo6EzobPZ3f5uAD00qS8YVh1oZkeld
5Lc5Md5uzemCeReGN+jO//Mh+aLcrC2W3pSjnEoUxi0UPnLcmG0wrLOqmFE+zAK6oRQdUjK2k8C3
WPTIFkdxjf9W50S42unjD8sCgRic3etTF3nFMVuyOvcq3VZxZL1wCIlAArGTKzgNuTHlsDj7wI4U
/PcvNj/oExhF/Qlfr8SdQDkQZ2ser4UtmJ0sBXvGcUwasvVho9UWV7iEfZxqA2CEMHahb4YWzVFC
wGAc0MuAqsAjrzBk8aTQnECwp2tFSo0XEZmTlUPcyvvc1+6TmQY2pCxtzIsA/E+0xFtjRTsrYNEg
jD8mjzg5xk6Fa5FV3SObMyAEKUCCNXvuNY9gDV23uIapkOP/ITOcyArW3yXhFSofgDKggL04VlgT
fkHtsi73ICzFkaepn3nq+R7bcJr6jbArjvzc7FZ8fOwheP/kf7Wn/xY9rudsfyO3xclM/H1wwYCD
QDQkt86O3wDQM2zJlKW8/6zCX8XGP4nZP+tSQ0EOFv/h3HHwfBJbNhw6Vo89ADMCLhn/zBD4sXm+
Ie0qQC14NUK9UhzOJVK8+Fc7vWIT1X3HVyG3cO/qHz8DFuFXbauOdlBGufkwMnxe5SnNYel2sq3Q
5jGwfg8Uo65wLHQXzj8c3SY2YSrBNNcuHG74Xv4lejh7Tg9gsu+fehJoZDeBQvEnYQocoQfLa2n0
pXpYL0dkqzjQu+DK4LtruNXoy7HgfriS1mpPv8lP2YcPj/9OgXmSVlNfuQDI+ESyzLNl5EKuCKpN
Z7hM+3kmWB3JcBKZoFDfj7xrtmvDrIwjpJmF625R7/pLdyDlDceodf4FrXAtfhcwwHBfPsBVmT1g
YzOj5+j94LvCX3/Dzul8FLhH0FgE3ZpAXDm8HPySZny9wWpa57XAFdUnv/oiwz7atzfj0IP6tBBi
mB7y9+JjdcMS6fBZT7ePP2EduqLdbjG1IwLKk//oAtJxfkndA2LtM3DOVvgWeqGrb+WtCA2aI9Mz
Fpr2lVGwbaBi1D+qjpMatqMf6qb5mw8JX3uLRjE8M2HLltz7y3qtQ5hGXL4ZFtkq9dGOzdVV6Wbr
KXUj86WAYObyqJzjJYDCcrpF4PT5AV+MSF/6nqwLlNlY5Iq7D0lZH6dOd4/Sli8YRsAX610heLD2
VQfTVX4JBho5jBP7cyG60Ukvg7DwJntp/fl+wEn+mTYO1Ff1oh5xoZ3WLpK2vDvzVH7VXXqMt93t
cSswtS2xxGSwxGg1WpMxPmdb/DRAvpx3Nu7w8K55OZp72mUgOqfVaKpcm9e30zolAxr4VcllMYG+
nBLgbr9+cHzzZUdwKQAW7c8HbQOG6/tPd+Tcjha4cT0wSYS7LDtF5vDXp3vNVlYqWQ+A9pDiSxvy
NyPGlhqA5DXnhfKdKRpMjtEwpoOfD/Oq3kpYWEfn5EyE4rwhA+YOsQLqNnNh7ZCdsMYhlIQ/pYwD
nvQy6gnoYeblY4GuAXz2vcj29FzbztepHL5F2NEW+pqlAOowxjwwk4fuDyNK2CT7jGh7JsP4Sdzh
psEYYfrzWY6sGtzHkSOpTtJaQg5TbpZtYq9b15fx8VY35M8A7yV29JAe4SjNUyLrR2KrCksElFnC
CGpiE0nIN+dMvfX8CXhbmzJAsLLW+IGq8Ye/dOuBSpCLNGSjgSpZRR8AwW9JATUhruOxscEDAy4c
3whVJY+idmGT4d9ph4od47/+9CfLctscqTVPwOFvfBC8JvJSYaeDhgpzZob59vVb/DaUBZh543wa
uoDbTLW6jUBU+WTZHshQ3CPUwOaErHockD38XtaTexNUQHHfz5VquA9svSFX6ebzi8BA3YNKRGWA
RoKx8IxK7GP/RR9LOVc38HBI8UO+i5o5nrid7LzeIHGICkYSe4qUvT8LvwwqQiQ8HnMDheRepL1T
yHj1stk2Aekopr5i3YLep+5kCTdt9TuG1+Rb8iMBIAgIw4GysYZrgWfLCjAPKy3c975HYyO245S1
/lhkPlT8DULXzy7xk0P/h9ICP+Qra0J0MlhDopPvYCPaKTzdGc42m2ouHBoE3+70ljOg27MceDmv
wgwxUNUtIwYmXE5IgcUTBGIqRliYa5Cb9rRr1Gs8TFRlFSnB4a5aS3b/F68a7oHmWm3aTQKnNLFx
syJtdyM6MBucBl8+oKzM7DLsboiYxWhyhvc5zTwIsgUPSPllnZk01n4DIRp4Y0ZtJq/PeHyN1CLk
J6319p9ucfol8ROtqbB6EvCxlXlWhJ1XqwivUrBmSBuaZWwHcGv3jcjpsYCXY8cXGLNwcftd+K1l
3nghZt4IQB+kL6ZUq3aDv9XxfRoNSFr8apiifsfU/SUsF4vmcvKX/U4X/CwWfDQsjl7/eRwylpmv
kUfV3NF7BK9FdmDNQG6D8uODGJRf/ReBuV51g+tkKtvpd2Prqg+ZjBZTclfqLncp8RP4n5C/OoZv
xX44vuHQQqRtbw1eujr1K+N9MxU8lZoK7wR+jXEA3diRvktGVM35d4L8iTqYIXqiwGZAYEFoHDuA
DdHVVjTBUZiJ7cgwZNzMVdR/xZSKUIqf3nNnRCamBjJEq1/qA/JAEQ79vZ52HME2Yte7/CL8bg8S
qAjW2i8kRVwJsPRH13rxxLTrrFijJulxLkX8VOBpvj0Blv/EJ2AkuSrrePHwZA6Fm3ijL6whZAC7
1BZNIHcKs670DsNMEdBKwdTZpheVg9dplgQwP5eMu4Ycx+SZ8ffctcRO0p1KOj4LzDifCWqZ5s4L
QMImvPzUsJ/LpzyT502gffWrJ3FDv1VM+IJNW/k4YP4LpxBGGMSvxtzDxbzV7uM82D/RtvSKxbAd
TIUb6Yg9rFl9G/YYLG/WkA5prAPolSvVbM1+XtypdbWdfGhsFthBu6bMIcwkcnMCO90xb4A5g754
oY7qLFqyU+0NAVQpmMWYMDpssRr2wcywDVP04ZRjk7/LjiQS0pM2pwYnHCiqkU+7sqn81qHZJtbi
s3tIc4EyFNHcMZtn82EPlMdvUK3faAWAASrE0phgdndCiDBphs6WzYtLdYnX8VrfNCdq6eRlJtSP
DD2IrDbmFZD5xKH/S+49a4Y5Ak7ms3oNKAieCdKQXJ4nlbbV/8xbF9tLvPon05kjf+U/Quy2ux76
K292RVpVhQcCZCyiQ6D9AWWI45fKR+tL63V/HLvj4IfYK6yrwayw5h4JOQaWgMhziKklzkhaPH/1
v+cv+FlzHv1eQ5qX+4cB3km4STXZq1g8OMaJiKad5IgB8iXEO+ofKJoeZPMEqD8FoRsNDhYanO4R
nw6gtCEYXvoxvAa3XdLxo2pnC+mjj6zB4/6tD9GuWmVes6eUB5JGWm4UYxAV6hI8GKZ2f8vX1fa1
eh6efEvKQpwvKLRIrQXPfSP3+f8i4u/nHnCACh7g4TEhc4qeLcJ8AYzqP3wLuIKq5WMCWRNgQECm
6kxgtQFCk4aS+p+f8JL7U7OF0BLw6uBDwYNiHsiIxCKEqACQjwLahYSRuleN7rzIjnH52vcb8aqj
FeHaIovByhftwwwBuzliJGQ/T7/B6ja56L6xi7YYT88Jp5vlBzFANQvhk73wmCsH2M7LjxOfEUt9
i1CHnfALb/vDhIrZBm0svHpTUGCKcOLHfLykWzwXwv6J+pWpqpXvO+ZEZzKXdPPxVexS7HDJXMKN
AniBPfSQQXhmYVBc5S2Da8i1gyUtjJs4vg+eNWmY+ZovMRzyX5TADij7YKI8B4xhPjB/EcnFjpur
X9UulxEcTeZ0mECTxgL4pqvHaYRMyPleOj094Vp94yZc2wNH9RH00X/s+HZTO5sr88ddIpAM4RaS
MuWb2D3YCb8M5WhRPlb3hekJ810gRP0vlmb4pq1HTDJx+FEazpuNlswUR1nonEGnlN/wSo83Yqv3
Zv+6K6dHYMQ26Ypf6KPamfqnOYNXoLxcVsEbd2RTWRj0Ad5/M2OL7Kj5cEq2RJuNL2hbHcFBJ0hD
L+1SmX/83s92jJmznKzFYjuM/StLKwrSdcFgAvVU0PsxLrx7mCH36t4ua+fp44BeHgDA5t2xHIUs
yjyZ530wWbxcxl46HanhSI+A8QDtfr3nY1e99aJl9CKbOcwYjpY6BYlcZHLRO/rVKt7I+AHGrBXo
4zYhx4EBg10nMc5E47IEYVDPLZP/Xc7hdoL4wWg5ezP3dDBvHvdc7Sgo2xaF/v3YwemhGDejOYFg
16hFbl+QnIF4e9/ZsglZYCXYB3hGgMHqJlt+Tq3brQiInNqtS9VogjK4pLmdwMtoq/4jeGDN1VEH
ak7sN0dMu2JW3xB1I+3fBFtRbTLYMgly5TCTvHCwsmBMT/X7ubCbeLCUyRlplwy5DpmHdmiU/8R7
fCOAQ4DAAR7QozIHBOh4nuI9UwIS4TgEB1qbTXrW/xAH2W/EZ+FmjPuKFtW3iIfT3MCfQiAfSDxO
vHD0d+lPw0k6Mfko9/VetjEw8Y01dopjSlu+YU65nNwwoWZSOubD9fPcikY8GAmhNNc+Fqh5tUyW
0qr6SU/5TT5ny5FfzdnWEMNWrRguEFXzHfMZK1fAtxs2taNCEycwDiJ4P/8wtAJateINYZzxpvcN
6JKkpp2K4wTxyLH3NGwkkm1pVTvChNM9A7lhPvHwfTCjo7gx7NSptiizgEJ/263CiObpMfNLWf1f
4lI7VZnbAii9MEP23nSSgzfN3CxfEd4iI/HH1WUHYKhz5ABB7VkPpPHuXraw/zBiLNeZrUBFnVVB
EgCHpI7hPA/dVfpuvwANedcEHCxEyuO/N2eAiuOgyYSH6Z9hykcMnNV1NPgyUFeDddqsFqCR1omt
Dx7LG4QIdItcTfjLIBPcVMzdFBuhqK94hRREK2Wf+7X/9LvV0OAKbomUdHuYpDzg0Y8z2tF7YIHq
MaWpHdKWR8Ew3JRZQdAx85sX43kdIHhMOZ/FHZdO+v2BH/YT/2SGHalWc8ZghgdYcGcMwJlbjlGF
4wNKIFfIkouh00044PPy3PCD1Is0DFR8n5cxnssuRGL1Uv1NfnB3uUbeI9C/OMQJK0YImTvi/b16
bqCDkkTs6kvpB6wf8+1i1TsoCKcBxG0Eq1DRqV6+SuzwkdAeaiyRQBBoc2bpesr1H8C/BMmgYHKL
4HEXVjCBfBR6Ju4n3nDoRmMWDvSISxZMD/YozFQymgs3siWr9Et/akNjeO7le77/zLVd5QIjfBY9
AYU575E9mVK/g6Yx1LaEH0jw06Noy+PVnbDHuKWkJxnYTHZW/RrLQ7/3BG7saosZN8kFW07jcpNd
M3VuEPPQudUO420LNBcICD8plzry77mpTMBYB0fhqPefG8mKqOAg6kjmCGKW1h1Ju0lzawl3cTPF
NIrgTGLfV5XLfMZKFoD2NE7CsnM+nLUz9AMOt++2PUPgsQHV/OmLyg3lNcUfKy48Nzqm7uFCzG5G
4cvJpqhg2Epe8vLAV0bmh4fUBBboWLsIN+2k3RipRdvkwn1AEQ+F5IfwY+ZQFomBx/YejoHQa67M
+sZ+3z330A0KDr8sMGBpc26NUD2zBupBciQr4AeatZ8JmANw9K9ww6d+sHRaFE7H6ddkdpeCO5vL
gT+ypLjji/w3Da+ObG4Qxo1OxFaIyp2BC5IReG6s+8yM95yVw2lCrQlS0HFDv1lT3MHJhYqoveT7
8KytpJV21EmOWCCa2k0CaOYX3YqWPz0WfTOSuyu+qDeZF24N7wHGul2RnDIrLuofZdJhGD9Y+vvm
E/0Z+0J18vMHYdjHmUIUyFxc1x34lsR/RT4nHvZkoAQ8wy9GK0DxYM48pEoa/blhLKmgnsRO5Rxv
5XST2GBza9Eh+5sP1jC2p2pk1+rnySlTLZHa16xvwo77hHGhI6yifySd15LiyBZFv4gIvOA1Uynv
EQh4IaDwHoEQ8PWzsidm4t6e7uoqQGnO2WebtGZkm568foJgndYgfthQX9C7GVLrvZ7ua/JSbar9
GiXcNaN+p+sft52hV05QrFJr0W5yJ+aHUB/cP8yXE8LSOTmZbQlSxgmy1DGszDjRKw/FPh/YXW60
Do9RJh17KPuJ/otM+Xs6bnRvHZjkdGzD7v9pw4QO3s61BYKdNdTZ7G+GB0gUDyZ3Xj29Tbvrn+6g
+ZPuT/JH3SUhQLQYLlUjLCGM9oO+2eD0OanFZPcRbB44etxqBBToFFPtysNgzqtt5uVvmBsLs+kO
Od1+1Ew3+TcY7aPdGqT0mQDD1AHFoQeDh+OOrbCCSvbCQThvjZmC7A6C2+8IiRyRDe3qmG5BvOO7
RZ9fMHRNdmnPOU6H/nW0w+WsF+3UqikxrqCcASyDGDTglUIGsBj0RY9lc9x9B2V8jY+jd0FiBdyW
cgRnhhXovhz89M1bWzARfAb9+BS08w8ICDpmHiEo/04YEeoCinnoTVU3GvDTz6bhd1kUmihJrMqF
uv/ivYbWb/UuoJQkn6ZExUjzAzJZhjtrh20C83mhvbP3zCQ60WFMXY9q1DmEi2APZEmrtgi6yTC7
jW+auK4LRQrHmb5noq58d7l8DzxiZIF2F9eO6/JNqsQwumwOYTO5qw52IA/K1zUQjrXUyYUEj7Gp
BhZYCpOP0cV9uh91I6UOGh4bFgUC/jZUDuFL7zrZJNqe0YN9z2qIcC8Ppz481tvOuCZA3Fq8UG6C
ivBv6+ASlUX7V8ITh9/gtWyMM/oM+f6uE8bZJC188Yt/3c1jaTUeVkUWDYGkl+B7te5Y0aHNv+L/
N2+/zMPmNl6YfNDn92Yw+8dRg7HGRJqLg6X8kOGOmNyrpYN2L+Pj6DiiGTCHCt4i9AnnYd8tQhF2
KkYZi1PYwqbMSK/xle3fJcgXK/7+BAmJwowr/KTtZOD+HAavjGpxMOfmHnbkKeuYCKrhozXYKBix
KK4qUraTNxYLrXz/d0npoU52K+uE7fhp1tPGh3gXud/LwQFbGbKEJEIg5lXHFdEwJsmqPpq98GQb
1KUgm7yLckQ73XEodXyMDNdGRNICRw4NS1MtLqpmux8k9lE7xoAZlZdMSIBcPwKcTK6oafGf+khm
BiwRzeujIyUW94xJF+tFH79tt5OVRT/ZTxes/5AmhlRZOlX2YgQ3qEoB+yGbwXLF9fBGCTNAp4qT
Bi0NE/7BhJSdWr/Or8287vTvGx5XDKXxYhTnBCIa/DhuPmTypGqY8LEm+6WR/VYvx2CEAvdSFd31
LmRApwh34e5BW8Q6JYWBO7Ky7j4TL3AIFll09bvxwqlnC2NiUHEe+cmM3VKuLlGTYP6ktnzaVLHi
4NSI5ZmO8XB48eRU0AHQ6L8SplMge/cjuXynyW2CZ4Z3NnnhR2znehTJkAVN5uThW/48UhWZwfNt
9A+4JqgNmNpKONCU7/S6rBLuRAYJDvzP4VITrVYcelaFGURzi8sD3oDEAiUEE0/rCXUGjwovFfO1
gtfA5wlNWOrN8vE+Hu8RtSRYjHoezfaMyk43IXTrFDuccZjW7Xlb6BG4xi7y7w1dcQH5rM2rIdJN
7DV507BWFFIoM/cmJmyUHXo5tce94MCvoGZoVEifK394vDpg3z85iGtOL9QtQv/85oxpDZ++vv0Z
1evnjckeAiiusgNO/v346b4nl6QULYmmmYEDs3V0nrccXJVvTEAYj9nwWvK+3OHNyJfQltK5n7T7
Ib/kKyqA0KPfmbxZEnrrnbyb7DNztZAww3wF3eJH0oZD+48hLvZgA8D6+KonhbysJwy/OaTrCQgF
H8aPzUEl58KUH1P33QF25z3nNcL/EZxRtGi8cPPCgEVfCfrnMV/ihobcJncbmjX9rjRFRbMkMUVy
9VvnZuex0l6M4DMwu+Xj93tFix7zYl/4qpOE7czb+PH/WAG1Gj6AE/g5nhRyAJuPcYe684r2C3b0
EbGVWWe0RhnbBg0dlQg/chDYArkDsaTGhIl/yz77HDBgBf0AtAD0aA7KxakGKxTvQ2xGbMD7OBBD
uYFXnSMaJwcYTq6b2U8rGYj31g5E0squTmAP7ZrRH1yXDh9/f9QVf5AsGg48yAYR9s9XcIMeLuan
l3VpuHDbzn/YrkLJOyPF7Zi9ggdFGVLFBw+O391082HWkN1EU5L3Vv6wXVTrdsJLUm+FVuOzhC2A
YkYE6Ig3b7FpZYVdqgJ+E5RpkVRd3kRrdWQWBAGIVqzNoJqjSpS/f9Rnqn6sTVussGxzk67F/MOP
XW5/N9tQGDOslDs7KJX2zVb7fxNMjr3SDIL7IBouN0gDQPZp/tnCmlMowtMyDCkU2Tdugw//43FG
lHiIQJx3+FEm438eJsfMGRlzD1WZq18QL/LBLoELyna76BeZfwqAyFppKiCAF4ujP9scaTEQlMv3
SiMUrfYKdC/MFm4C4bsQwZukZt41KHrFL6hRIo+DRmwRD39FGXptEVUUfE/rPUZpAeRdhhjvITZD
Tw6eztTAo2RGrrR85Evy2IizuMEHHDljJiNPCoSv1wqZScEykEuYLBozj9BOHTPySgpF42Concob
RQfLzM3JZoH/FX2kxVPaQ3pXBlt3UfzZfy4FGExMM8NEzf556nezx28SF6LTW0b6MLC57WA5gca0
gFMJSp99unLFVoN+zw7JOxRCbBDa2Xt302srqwYFl3RqWd/tY8wpNjzOTxUZDvCMoMCeW3R2Kz5W
DFBF9o0TehJSLkYYX24212JjqL/KqqZBc4jYB0LccF1dg9K/H+Ie9tcYGtcKqg45q9iWCPwYOxJO
FdWEeWzYA1zL4F5pZGExwwHmwUoxD3SVV/Ot+cnUKTZ8B7g6GoTFHwg0UHPN6UUWeCYaBZwR6tSf
Oce3s20ORd/DPMSyOuwGcpX6z1mzcvpN67DY6HpSZpzKImMbor+UvKWDBxcDruGuG5VYUOj/uMY8
ABgpMJ/2h7zTJxuSoOa2s8j3A+uAppbjG+5TU4fJw/m+yQ1VG0hrRa/T93ReUg4O6T/3XvM3HTZF
Z2EdDumKSQb8DLYHrA9Dvc/hBSb9273IDVsKhBPqu785obG39z9zgzo/kLOj81OnMMufdr4THwLZ
9ox77eOjyA5Y0WHViX2nG88tWMvTOIYl3ebSXs2v+SPD84v+WRt18tsE1+uN+6NxQa905ASqMbym
uo/niMfDjvnm6Bc9ir4epVscd3zYjyJ/cwfuGO7vUqJ+4HUP5cUB2Icn03E4xPPVvMznV80R71hz
xLhBD5umeavyOMKDVYtQaqg8Mt6BtIpHxCsayN4hI8LEhZHHGLFnNlYwnD/5sIhbJm0YmrE3Hupy
RRNFottDxWBrYohURc4xTeNJqC9gHKGNQzmPofVwdbSEBSXWuq47UDhZsic+srPfe5PEgy9tpcss
RpP6FbZMcN8nnnBhm1ISnFfMP/pMjW7CR71+EdPHEr+sVgz4rJf+ULuV/nt7l+y3AIwYYvyAs1Ac
XxP+nF6JC63bUNOjqw0cS2JXTEPcMXpScBqwbgUgodPDEcN6EfOyDPdw+qLH1f73em78hPn1xeK9
X6y3C+0f77OC4cyV9wPWzedJe+7exJwwwI9JV3d4WXMsxFpYNpsol7AzJmXxSSD6fIX1lsr1jCnX
zCsqvY22babiIOeOtpuP5bi3P2aj4XU9Xo/hVKqzsg3YpXhmHwwE4CXtYmDYkULZqjtwk4EAAvY3
Ugfxku/M+/XFcswSR10GxKwDCkAW1RhJ4jAaQMDvix0W5JPyPMKVyagJE5zAjNOUKi8YaGGeWcCN
+cjZYoijxqCyo8WnQDVYGMjWB1yTXUQE5GOV1u1sgbLBKEKGM/S8DqZB/Cz0WkyGk4tbt8yaf6Ko
jTbOVgCmRRFcYWII/IeSrvvXCRN0qIiaOeM8m7BoyXfHKDT4K4fmsAwgZMENglUuL7Yuypo4nokX
oWc67Jt2mC6R8mgY7lzg9O2F6Vfffc5Q6ngVrI6XWlg0C/Nh1E4eWP3Sw2DCZ52S/rQZG9kLo76i
k/H18uaeko8e08nX6l4sgnthRLgI9U1YEroIM7j9APfpeFwIfO8HINNurhv+CpMo1IDOa4Xs5lgc
iUx9h9/1EMvUf9RrhiWUynV0akqNpiav+B7v0pK/nlbjluC8vdkY6ri9AiL8vJ+AyvfRqzTZ4TBz
oIJiDBTd3fpiQuG5w97KMb3Fxw32uMHQOUfa3l1SxfSX3TEXBPqX7skcaHYeYjb7q9vUmlqFVDsJ
vMwooIOc/WDRUlCePZn1wHATTUPRqfHh0PxD8pu98GvEdBL/vqydHIsuHlI0OTD1sD3aYr9CIup7
hJQt/Dg0uyUDVBpP4sO609d2OIbGBUwGLQe0OGeeyGHOB89drocjjRVHA2CeA1MrozHtoqhqqATJ
A6Uv2ad/l539nZ6eDoNys1XAuVMtOSKEFHJDGQ3t68SYN0c7ot2he9LsjeBZHqP2HwHyWKY8SBPb
BfDF4LySiWs9pvuiTirmsKDAqlTNaT/uzRuTAfX2hnxxD/TPHipg/57qpKxuAxManMtBl7zdujU5
JRW6jAs9+i15ZwfU9k/ToOCDVoZmmljZUYfqhflBbGz2KG+A6J+4a74m7b/98vG1jgPtr9OzyZa2
jCGeOyx11iyJpsjXeykyWjwwUaD87THa+8oT0+FhurD+NWFA5W4rIkkGS5Sh5BpCv3Qt2jn0yecf
ve3wZR2Ge80qhY9+g7J6NDuErVaaTX+jetJasPTYAtelsR5iHeHD4ex8AtbeIoFUikv0vbS/m8NA
NS4CA3vIAwQO8KBxhlNv+pi2+n7tXwP/xAMoHZXB10PpYqyOD7Mc0QYwrKBOH0o9PbsTRy2AzAft
VGPPO6frdVO4Xdp9r+FgUvD+69zCVtwD2GPZUy7Et4g5q8t8cWF/3Ctz5J91mXz+cP7bmx/akAz5
E/1le/qdN5c/V2fYMh95j+54/2dDkNZXqtURYy6g+95H1tCddMBQrjY+DeQR4FgPYg/h7bvcYf71
wLmOcfl4P2WKUn/M97okpXPDRbO9LIkpnQ2DdtQNT5O29wsGkzcjOXjJmofaiyABQ2ayOByKl4+b
Vv67kcXsf+ju76K1t8qO063Cfc++dpGu8O8C1QWiO84L8IX9imd0XkHZJeMYtSDnCj7eg1rsOkhE
LTbBIDCiwfrXz/FEaWn/oX/H4Q1Q5G1CE99v+/sIBAMwtHUvIGM3P3Z39i4oi4ZZ6ewaopOCERkp
RKj10wIexn1nfIF6Q2M0tOD90rgeGGRwvh1Em5Y46DE1B39H2BZ18C1DK8SmWfGVLbhz1FNvi8E5
BwKnOXZNzrGjKpuxVIdXT/l0N3nwLerz4NT1WMFjhmm4nZXRl+J2DZF1294yW8aFgpRcRW57NIdl
2JULb/5lomLGP1R9GG3R7dAFmyuY9/oFMOTQVdr8BEoJfHJk4vUNaSnR6XwE7m3lSBOWWQPIYjak
vGJVxbr+x192KJVhCTPnJwdh5zI21chv8yFWX/r6GeUVbfzg5HAKl27viQf5HR/SIWoOt1IGxQEF
xF5dquCr6iXTXJnfNlThjdU9zm/IB+39QpX0isWGuRYaADoYSsmXvr9bvBzQHH4gdFe7nmtlof6H
kjv4PbWctfMNm2ALvywQs8921rY63qxojBncPKZnES1v1vjDGYppISEQVStoGssunotQKBfS/mtM
/tjLKCGQQW6Optb80p1HfcRJkn3+5sZBsE6Ht6+SDLYK8zQ3fq/ji0f5fMa8vctT5cgFuutT48SP
LB4KhqAaPaZYBy75Nxf+bnJGTDcZU266OYrLAd0LBYrhd4pVX4b3veryUHt7Nb/W9s6/YrYCKNLg
XqSrAx8ANAMncJo4Fs2w/v8fENIdZvakW+d8khlNE+g8c2cocPIOo9W7Ufze7lS6FFjVpI9vGVPc
Pag4vArdzzTxbA5AhGyWhG/pYe+8bU9K8He13o1SiCdYPG11utfkbvo9xsAvcwfWyyKmvuN9hv3l
z2zKD8d41tvZlG753mKvIvXrgnNcqC5x5tJjQiK3RHdCxZ3DLqjsHPtYFujdRAtyURdnBRVBuozk
6aEMdZC9sBPiME9FnQFf8Pniu48km3bM5wlVPAc8s7PSTwiPvRz8kqkTpodajWWtBgdwExqFeK4z
/ubzd46ibdVdXtdMdbDX7Ii4UWDGS84CMOoI6gn49tU9N/zqFny7QL02h0gDcyZ2EGNGwC29Fu96
xNCQTLJrutdCN+GbS0gfbtNs0zR8I91Q2W33rdVdqKNpsaFCwMgXWfaH0vgNVsQ0GFHtji8HVVXt
K3wUhi0EFkLLABuD4IO97hUiunzhH/9Rjw/Ec4c1dOy7VQasMBSsPhoHfEcoymnzfjpnta0op6nB
tW7WA8+33569y6kBwYdYF6jWCfvQWR88mo6JwFU/CHAQDdBibRr94NRmlXX2k02Dr9a4iaiTAspf
oDRxHAyXHZLRc148/iezF0BrQYQkA+3yLPqCEswYqRngtMvMrgDG6E3kM8xXH7elW1W4DUxPxnRu
HhPTHFE7thgzlOa8Ph2K8eCDpLnlEV9sl9HHU6yGAFafUSvfGdhUO338fo4iHq7iFvQkCOFXSxsR
P02smpry/knOHwuB8uY9qi9JbKzwX9eT697NbdYMGYA4cWn2W77uVetxfr1ygMEAbzmWAOqgLlAe
SgDRXrXfSQ+LcNzX2iWJJHfZ7ofwtB1SK+iyPy5uM6eOGjQDvGov56wxDDwyQamPKYiwex56t1ve
pKzqpbU22F5wMaOcM9ujt4e5jPXB2xpgGGtk7bJ3x5Y1MCRPob0etOx56cacZvpE0WgNnt1XsEs6
ORwbGCCFR23oBE0HbJFJf9niuBHwY5CnaNAIXd0hKE2daEJNOA3n1n3WYq6/pDIGbwrRFb9HOIdB
e/+Z3EtdOR9Om1sWxYnJHv4FJXH3/Y97BvM1T3MuWE7dt16/LShdOthc3w8Qf8AUc8Bq/aD+HcUU
eNVsB6rWVGQFWxaL5Yn9/VvY8CCOFgoHydCeLtOYtqzpNZjOn0LjY5tB7rqs/Du93eRO06MPUCyV
/6VZjC8q33VF1ryzMIzoXPxVfwnXdOK+C9p3+hXOTTp95hXlTthB5A0cGXHOG9LmSuF04NDeHK2s
k3HyMG0uPsJ1LyoGaLAfYG/XJRtbko+Ngxh1pHcuBh3xqDWIAe9Dowycue4uSDb8/p4XRSHEdYV7
7TjjnH2yrJW70V/BtiHkBBODRvkP3FwZDm8sw92fwitjkyFBs2xQTOYRHAmaHlRT0cn2rJr90oMb
/LZKFJQxQTN+iQS4hV1BzoULMkpmM65q3kyAgeb62AMVy+xWuguCi1uc5EYT49iQtpoFCZ+p6wKj
kkIOXu0y6WHiwrvRVz0qeHAP37WFEtKDsfnAz+Y0YtUrSWMadaSHtajfKlyO4Mx1j0wB+G5/B7cg
GG2JYliq93w4wTIGaqmsVme5lc5YqWEa7WSEjkvsXF599g8LEm7WFULdcjJPnyYY6/KZMOckyM7M
3HIESUIcuHFkDrAvOMdZB4azggqjsk0v2uSsL4667xbpfZw3ooz7g8+fa4a/hlqXw2+Vc/cB4Rbn
JWDgZnPg7QEhtd3mqFDnSCW8hFXH5K3jnbC3XMYGBfTkjvJmVRAFeO6LP9GcFpX1DJKz/iJumr2Z
5w8ySTji+jlNzHMG8sgpxZrI4+xsulkSKG+rjS6jIWdEFM1YVnpbcGaFuXDbbvE0Qatt6mEYENAW
MpeqXl8B15VeU4zpesGq3rjZ38ej87WjJXbDStgJp6CuyWJSe8CvOab0bMl+BHbL/qMIvcjuDJZB
UVv0xLPos6RhdMa72UAELkjxEaHIBJpJ8LhIvqPXUkrZG31W65lrK00Uz+BfOOBWY7JKZLcw2yhY
t9dlBKYrTafjTkbyYkZBI+x8Odd7ZF28tgMxa5ueszVRDp3EujfrhcENn4bhiU2HAM0cX0xH/2WT
2OBHoH4qchzzE6dRzZ5sjb0vmQ3lGHMi/4r5VrPAK+m3wZ5JEhkBN511e3Cbf9VZBhlLFbvTyKU2
dFktLNXo/BOAKqwi+5MWYjb0pMiotzVliOqHTCU2JnWtx/SP/+QDU3rHRFWsWJAvvEqV8q6eNwug
AfQ7zI+MLDkBViV/7Mq7CBIGEDq25pbmEAHYcoZUs6P/kqO2v92NJAv8kM+8vsPRssttiM3a+YRm
EA4Cz+Tus5yB3yhMCheosvjIIIhY7K1NwHvJmbQzM6JQZPpG7Xq0xObqJ8zYQWhK1ZlTU4acT+31
n4Bhz/x1xrsmHJ0jO2bNsr47trBzTtp3omm41QOeUsbdK9SydmcBOxTz1ZhBgwAZ91iWyrZZra7V
Vq6w6ylFqcvenrFK3FZuudmBj0i+Mp4tFAm740XKMUlkmUzK6UD6qcIDmLmEmI2JHuaE2DL0GJFI
KcY4dKOmIG6xJZVIRJ53ZQwWyarObW6AhZm/94LzEY+OjBflvlZZsueEygqWKB8r5UEaeb2lChaB
EovpAHlughiGaYE0T2LiEzrjyB/I2mg3Go0QNZGdXWrZCbleDmJsspTCjkUzEwPHXcxt6pMQZfrm
6GZG7YOIXpxDHbWb4i/1Yne0g7GTDm6oVLbpZHrND/R+5t69WSOnpEr253hfiOfyGX0Fq17/jDXR
0OETOma0l4+IYvrCxjqIOR30W8zrjHgvawVzz6k2pByFXxleQExBnP1PcrQrX46aou94rzFx6dt+
RppQuXlveHnewSxRJUne7VK/1zpNoWtlROfh659dx2RigrZjXtXUJmLRWDrmY+U4kYeEeak/Hm2h
bGINvJP3aPmx5XbrXwzMqzqkWTcld3/Y42sWESX7yfI6PKsxy5bM8qhMPQeFteisEXFAozYlT16H
OCHN1PNbPis5Gn1XZ3tB66zWw6OQ20WEaiTdsm2Kn8eq/rsXxFdakXyRy2wB2z9Fuj6HzmhQlDah
xrO9t71Y3juq8Np9z72D5QwiRA1HyJ0C5JLjJSVN1w/DgT2f10s469Of5Zv+aOCP64XwMKVz/EpM
/QoHJTKJQsxGxlEz8EzTb89JajNMY10Lh6AZEjVot09y63ejy11NyGebLsJpmyTnfyFOjnNGC+Tp
ZFyvih30aSMOmWEqo9ZYXuLUWT94+FPsv8TXnmBKi3ecHJXMBkF3d/KUKMOmOoMkHgMVFEYaYEWs
HdnA+rdLqfeETkPnqcyYPYvzpICqivYxZGikJ6uNCSBshCkT2NZAFGhzaLCtQPHR8ZpSaNag64zX
3M/066F8k+mB1BKuFJatHknjAMAYFXeF4q2WnkxrcSvO9ra0vVeEnfOMOeJ7O8Q/btb6CsXmWT+o
CcUnSUnpcSTaqOsfLr2A+SDnONrs5TTs/YHvWzF+HY51jBEZ2Axhwlo1pd9OP3+IUBzHuZiSgj7i
NEfq5h8KUCv11cOFj5O3zLnZM9eEDvn+F7Q/pPUP/Uqm/FZ6lFM/JO1vHpqNq5gYfHgS5dayUvUv
buz4JvSVt4hmU+HVfVnCC7Qm+GSzKvvKR0Ktk86mTe6zSk4OTZskPu+bj0YpcA8ut1+eFHlQPXZs
xwoxpplc/zouKd086C0KvVE5H32xCSWC8YRJFRIPDppA0XSSj9s4irPtTCpp+jc9HgG5ya0wXKQG
3Il1OkwIqK2IauuzmxcpjDmGG3Nt4ii/E6b/ezWdDCGpyzaoHws03e7JTMfmSOB7LJ2hue4rYHpF
aJX7BWH76YlEmTPJSHbAcnpwEXWmhmAAhN0TLvfi6U2Ocj10UzrqKWk3NpyqeU8QgsXy2T62k4Zl
ptcwJSeAhTKtty8Tmxjn4adEIzYdtmcT9smmYdYkkLVXrYfwvN7kp2aNdEY/sZfcLcwcGBAFxRvQ
N7MHFC1dk+FzvyIhmBJR5w/aIrolntynPHbFJ0ZAPV9xCkB43NkVHwQxluyJuze+jLyG98qIbV4D
LjqTECC2hCeoFgv1Mj+6aiexhj3VjHr9YKBuq1rsEdDAKBcVqhVi2T6bB8+PhoVRrz86Hpkn73HB
nwx3KUEqSF0lmi3C0r6mBObFedjzFFOPohnbto5KBENHTZdf/aJlKxIMwH6gPYyZLRICrv9sc/YZ
bLA5KKZm48+GDyFI1NCOxp2xdmbU/DPpkA4cCUqovxeVC4sEBTGzbCmdSeslyTgbjXAchd4VOkcy
bq1RdyWxoGly7TXN5Q2Xa/lYo9tj7sQm3fP6sIusiBa4Ls8EiGBa7l7VAKsqUJPHaGxMwNODh0lM
dkfYhdpn0cJfon0zsRf6/zqo/BRgVUxw2TqLsKm3CcqJiF9d+FRZ9ZbvcKU8ZmSNbdKUKMT5d9IC
pzEna06Meb8pxs+YxPpJa1R5HZF+V03nyen4p5O2uSTxutOpcu1iNMbBJkJdKSXxEk7aEd2wNI1R
CxDhD2JaU91rmTZ6slWj+0VwuyWGuAcCAZ0jq1YpQ/2eWZ/k6BA3kgvb7bhzt4DzzhZLavbEjzET
JyJa3G0jcca/cbdAdzMtxbL0xk9GEsKYeBUIwOwHO0Wd1nUw0LZ0s6/Znc74mMnWu3Fd3JIF2vDo
KMbbu+14fYvotPfkERTBKTgL9nZE9h5X69dHVxvtna85mw3i6+SljPAqBPcTijEq0ydln+TeM/AP
sFJi1aWnktsgDrwyoi7O6CiSTlgEWMITDX0NyYbD5crTmwR3JwXq8TU9ztYvrubAX/YxHKHv1YX6
TxYtehcZqJmi8vVUVPxtjGyjZ1kFRz7l5pFSIm3v//+5rLCeZysIAhlTbYO2RI37OEJTJxydl0EF
zGrYz/nkBisuQxk1WMnw/zzqctomqjAGkwU1xPgueG+NcUGNX5ua/cS9+ZkvI/ga+Iw627SRcx9y
pNUchk1n3ObK6mAKTfN4n0SqlTgsBVb46MHqRT1rqij48Pr53UNcY9D9q8X6Pt6OBnR1CA9v3C6/
k1hGhwQRqCwKMu3s2axpcpWNiJ4fy+DvrtyMm9NKMAo886y8Ox/aweLUJTAeKawgD4+ih3MnsOtZ
FsxakrselpOk5FyTrE6wd+rwORfHrs74xiU1UFcf6zk6l5bI6Ns/dLDPB3Wu+AtUScZjyo9gCnum
riGw3DDT2v+KtMIBriAHls+QABRs06lSMNpOWzO/5m6Vp3PY6Yiq2G5HJxIaufMBOG80sZz9Og5o
PSQ4iL+2xSqyeoktruuc06SxUEE4pt+UtdJQ6U1MuaWOSI/4h8rkycUpCXEYR0fYlwKGyxCElhOs
yjuUrGb7LUfOaL1+qCkOml5IgjIz+wjLoBoEdXp2axovAKQl1FjlcfGuhzlCrSG/+3X0U8cZsA/X
bfmJvEu8TanTuT6HYlp7XCtP2KFwrSwcAYKUz9vrWv3pmB0+kiyQLOJdDhBEJ7t4vQbAnR4vMn7l
84EdPrl1S4oP6p+KPEjqB/1JlH8Na6A4v1HJkzc02lF3UnWSxtGj9I+A7KLlxRzrM3L0dXH8RUkN
QVaRfHi3t1yy3A3M9MuW6b9nPluKDYKamQG1+I3xo6DjW5/tgZr4VCgcefOPuwqPOUwZDxaGm25H
HL2a9A47j+ngM6eiJ7Vzm/IMJhS6RyJjX3z5OYfn8bJu/lpXqtj6rB6c31QUEJRYbDeXkSclwGy3
XjYDSeXy72l5YZf7fcALJEKnxeUb3s0UA93XRzj4tg8THAGk0Uvum8aMpfu2pfooFu4LeEkfLV6T
H7LeFVQi4W1piMmAJ9wThxVnJXJas2lGxrKUV9Zn0ynDk9nUG+0ut8TX7MRWHVM6mhHZG0Rmcuc8
zMlAmdsxrpeIlUGv2mL5m8CYGhE9WfuccoOsO9fS68P6evYIIMpAaE5/XkuCHXLVmgdppAvxSl/k
hNbF+2P3kHk+VAeTYQZn6sOVZN237RhSIlPJwMD+5OqgTrCPPuNva8ezbrmlBcjJWuQhpH2sAchd
acMwTIbJ1+95L+8L4Z5OFRl4D302LjxUyZAQQ502NkwvKK3JonNQJoVNQj1StMhFwzLcyh8o3rVG
Sm74kjB7dfdN+Q2YgbvcAwqEkcbiB36Ah1OIuD7ARMnhk1I0Ng2na/cojw1ILa72M+iTXLaLSjJE
MZzYnKMzFUkfdTjPjKp9wIGpuUg6CgRjSbokhoHeeXye7zePAp/oOW7VLmIZxmXHQPdqdVFWpGWy
hb231bCefu3f4nfatR5w4ZAETJ9uI8UTeoJlWPwLB85vU47vmwuWGN6byJMhtggCibo8eqcRF8Nd
NKGNoom+jglcqPwDKuq7d5p+waftcwot7pgiQMfZ3KAZg2EMNXTeLm4N89W2KhToyJSpH0oBMLWD
NXv3g4d1qETf33tEN43h3mHSIR4JkPToiJd+E55BsmcKZ3WgoeysB/6AMFJ2iZG2p9haOPXC2v2V
88PfgEhJ7A4GKMzxrwga9FNf5h3gj+ZjwdY+gXKapUcO1bzTNTXL7w4iC7UO3KJhUnEmpyefc+Ui
W8AkrIqbPv2eqmPCB8UEn38g5zURd9YuN2zQmsuMHEmSuIgBZdCUnr0PlSbfP2xoZbu5hAgzGNG6
7JIuJ5l9xhV6bSwJ9Dr/7EPT5N9TjGVFd0GgLC3BEjed80E+YTBTztKYwfXx8M5EpT17usUCgPSd
gUdNThB4++vL9OO1/96ToVfHMAd6dveveDFTBUqDbsyau9k//+N0k27+xsZWW3Oj1rdgN2Vnuste
slBkOI5mLFN5J2QVuWYAagBZWGdHl+HyxOVLz8hjv+5k+Y8odLb3zIAVZgvyWlxX8HOf1o/9Wsrt
bTVMxjtokKoRRgzG9UHQj+4S3weUjXhXSkzqmVZT7elYJ3cgtLyKsrblf0CKeLzXdGAtoY46A2jU
sPhpQ2tg658WDUnM/jDsvmM6cla1g0UcLwXHE72dQW9zoEZcW3oJFuObndnJT9sBYCWHGCe8+oWd
ZWM75BCvGEY5R+fs1LE20nmTqvoNOM4wT2hxPz1JRj6S3tq1fqqBsTxDEaZjFhFY4wa/4o2sDbxA
oX1i1pLR8KOxwNAvYdO7+ElyitesdgxCmKNC4TizOhBmIIFtemuG86RtqR24Hv511xRzDLtC07zH
LPXHKJssFB4C9026UMNgz6t4nwjpqzkrCRMim/YuSbAiVo5b0KxYkmvyVJYfi94ef4XS+6nB9Oi0
QgiojVm76AJs4YomFxVtTkeOH5yBrZmxrvw2LlwQgZk+z3Bx6eNdsNBUjj22ANEuRCxFixN0sVWt
vCsphy9M09Qxw72DpKCDvOQnJLeVR6VEJ/qDY0nrf47a02P0xMmiCmoIWAbZJYKFBcesaV+2X4rK
L9FkAOuTxd9gg2LUhkSzLeGq4MIBjQByFPIqCGDZiUrwLmxQm37wmPbmTOQOpNfEnZIYpO8UEsOL
8CxWBf48S7iL5H4N/vY61qjbMmE7lBBCwiewZUax2P+j8+GQ69nHi3kYiqYOk/3G9Qx+O57D30Qz
jshR2plv9XBbamCxSploMjw3r1G1JlnhReTyZ9mfYtHWoDWImsgxRSOlDepPcWz6j6TzWlYV28Lw
E1mlIKK35CRBzDeWywSoKEFRn76/ubvqVJ0+ffZeC3GGMf7xB0BStgJ7eZsZTwfqg66iCqbQcgqP
IF1iivg1eOU08yLcpbLHNenncU2E25Ajr9VFTiHN2foqvF9hFcmJhAkX9PaFPEPn8/fz4V1ZD0yo
RvHOqU2MTgji6xwOrrf9GLNu+9p+4MnTL2qJnZtPB9Ql7oo1I9oDYH2OKDhINlUOG3tkjawxK/5u
cL8DNRUBSJrJzfcRvYGI6qK60eU48/CuTFXAeYUfRyXYAyQRdTNW3la+LAIclgAahrOJi5n+YpJc
4gdzFwtPJG04u68epkQiZ8/i6fz+H6JPexTRv1L9cpLDdOui84VLgBjDxuXrr5c5h24fvffyskGf
aH3nvyUJgWwmMhLloOCp9kKad2fhDwkjVg0ZpJYSCIM7Xaaqx5DPhBWVsh+5t90bDQNmlmYF04gK
iFwbYIuf1VI9Uq7YFy5tjNS2JegdH/TMbs4tghi4e73DCIYjNCsispwakLkkTexBjOiPYd4OTE+2
VC25AOfc8GJRlmqLZQmKvx26EAm7KGHMJvSlm1bP0wl3oPudqezqK+g0lmREHrxNcdw2qAgoThx+
Mz+AsDut5rjU3nvS2G1UEPYuJKvdpOg5YIQVwAR0ZBH0avp5BEZ3YMUZOS0qTlI2pM3FhLeSmWFn
/ZK3yflN5OkOkBVbpe3DYF8B1ufzxjg9Etg7kEPE+7lET5vzVsV7kuG0WZL1JZRrisurSxe7Vc8d
6/Lc+7CJ6VfPtbFDNrYlgr5yr+DWco/auLwyUDbHm91c4lKqKbV6my88u5sK6/PmcK7QVnN8fTCh
cnvC+MdQ8McacGf05wQ4/PV4bR/mA1+ODZMsFFsNpIT4L10OSLR6LIv5BNGaNohvNoR8KJtnaS3r
/YCchILZkXWzJ/OvtkDNC87RxMJpZof5WBn8oHCg4uaJKCCep5v3nglm6sXeHQ8QVG3uWlvCHdbC
ygIE56tqHbEjnLoKJsGifOmIKsawklXfJY0Jp80Qd4mo8r54FHEzLQcgYzRA3BI4nRlnwwd4Y7wN
yQSeiLXErtGswcEY4RDQ8TP3hU+2t9+tcM3EJQ13Wp7/kpKq4KjGugfs94tpSRxM9zxs2RCp7MyR
AJ6sidM4DXcnG0aNBxuxYLjMXfYxPjhHqNL8XfDw4mokjc9egN4Ws4D0N4YnxF+BTZte4xNDyYIe
RVyrR4b49gHqCIjSZ9aPdimVNp+OJ6TenQRA7Pg+jWbqPMVD/+29DP7+l+TgkamwOkSMIdCgBQPx
TXKtCFvHrGymYLrZaXn6WmFnhKNoH0SIw4c3xg412bDonPlUL8w+GuD5q5GSPhF9+NBf4stZA1SQ
XOpGbUje2P7/ndOz8J7wcnAKTNngVabluhJhUtc/vNskTLkW+K/p2WxityFBM/bLwWEqUKKc7N6L
k696Fwe8hgLzYqE4JZz1xcGEN93hC387voy1wisJyEEexirBvjbhuKIn49cSkI43DWYCSNAIsuNa
apf8JjyMFAMyA+y+V5IhIcprKlowPQS31sQFFjQT5u2S9bbfi9JEl8H0yYPofFs2jMVmMiVStlU2
1YqaS9/5NZO5wvox02v9nYVs66CCl+C/aN7Qyv8gBg2ZC4pZSx5VFiDjzX78DVwF6U3of/1jY6pR
YxIyicdYz+Ynslb73pdqQQVOTUpTZtuwOGwa3gW+p5zjNiJ1Tn54GmoysWvt0PrYEPFN/YuZt2W3
QZolmdLsGrFJQrJLuU9kAfsB40iG5PcKY9JR6L8/5IFp3zRjQGgU28oaWgyJyapLbxE86xmNillB
bxa6ZHZ45pBgJfoVvSbAmkf2h77Cn/+A+1w4yZ7JTeUFPz223fHrdVhC8YcojlAdf4IBJ7Mjlvov
enkK+xHY4UZDKv/7I8ng9MNxsWQtUcTRPg5MWUybwOchKpYuW7AfvEivl/6KpLKQZ7OKVbJeQX6b
AOsDK0/LBQkJ5LwgIl/uxRfNHhBWachqvxqQitnsd2cYZa9Z7t/7OnLoly2vkJ/5KIJ5w9Wq6sEb
G9ujafLBYly7WzihjVfPKVAApmXALOIf4OdST+GQPkkTyJjHip/+wtNDIq1rLWIP8RLzaBYQw8pg
o7jDmb2ocEm05CsifWgG+KZ6vfNvi187J43gpMHO44aBCKdw75UJYOjndKX0UOMJLkkM9UTdTfMG
Rry9W3jm0lX6V440fK241tpjeWywpjXbBCPlT3i3iCs1Ov4N1l9gSjTLfUc+iYzqXqC4YuVm/nP2
FDcoW+AZSGdFO+Js5/SDkVPOlOXHllYv/0r3bRRmoEwH9i4a0Ev9cIiiFnFfK5Dg51NrKJYEzc6g
1QKFn/4w6fsGZARTv1tlSGin0TuCFpFJTwgYpxRDdjBbjjWNP5oiHGelv/64wP0vckcFqri4ZMnJ
1Tu6Ichmq35D542k53po7SGLKKeANcuS9ByNhVvPaOU6vNIxe8C2HfErPy2W1lJjUnSOo8+5HzyB
TWWFBC3t8jf6Emn94kTmwQxgKISPG8VsvclCIhAAbs2QOFNhmVXtHP6HrLVQyiDDQv1Q9croITxF
H3y1SUwQQkbiIPSFinR0uMwQcsLkQv+IEZF9N+CfD/SFuHzb6VfzC+CynitMFbEQEAD0CGxjRNbw
at8zehROjF7hw0AU1b5gzj+Pah0qDqQiawdEbYHz6U5rKkkW4nkPkLXT3xtKdcqqe9wF7G+lRhgt
2rIh9wvcCSokSu3GYgyT9P1NbSKDEL2kzU2e3uGBHDjR3l8MVrHdOO2MiqNOhuj5m5M3glzsEssm
+KfP26d55cGosDuOKfoFHM6wsCz15GpxK+Kxh3nU0P7Cp/0wfaDnFdjGEByafWlh+Ev689N7uGIb
EskVrEW502HVM7C45hblgduRaaJqQ6gHY3/aIwLhWBg3VxE1qV/aXOP60J5gHFlPSQU1rSM+dPTB
MsehOM/FRmoZxU5svhwDmITqYXRmX/WiO9fV156kg7Q/m6im3OmDeAzTlPZygTeuBhyIlMPghkIB
q0EZDyhgQlIAsWERFLVdKGvbOkZLwe9pzIHVLUu3791iDhDVQg9s1DgocDzOh9QsjTchNgNKL35i
OEswvaWC6/Nb7V6Q9WbgzVyntNd+mwi/PMkhyqxhC8TgMiqJ6/ij2kXypJkeLLvovXguaLt3Jlem
FGbQa9dkDd/sBn/W4YUakJ2t8iJXn5MEtDQlN47Nf/NEkc2TGPeILQR2o99mVxkVKESgLviEDUEa
JniFt9MrXi6NJNcAQbSnV5ofCHwm3m+f5dP8yKUJzULUkFhCyE+ReDuZ5vN7fN3c4cnsSuc2LZKh
U6ioabDKBIDdS2vsddE/qvAGmSyvn/tJ8gNExm/0epAXbcgE6rnP2tkuxYYgwtP8RU32TvDWAPRE
PneXEG5U5OkOzJvDj4DyuR0smHjR342cEcx3rWOSTd4ANHSyc8U87hIjx8TbCO5U5g9pNgTQdjEr
pCnBffP0uExXjXMeITn6CKkubg8j68XW6I7nxn9QdX7/ulWhS0BW4vz+Re1BjeT15NDx6DR7NhL0
j9W3i4tDodQitO1RNRhj1oeqkVD7XryTCRJz0SrdHJGmCmzNZc6twbFsFDZ+09BDmZHdd9jeawqX
KjAfHwWXF/xbkxHfOElDnx0hjlofnvrfBaqu//JBwJoVhp3EQlUp3365HZEIpSCD0Pt/JQZeDLxA
bzmPyIJAGBlmtkQdOMfU7B0IYzw8Beg3gcueTk42x0frQPYxZORfUu16bLJIovafDQzlj+Ndm/BH
A+xaWgcO/HKc9LESsRoHlIkKHOE0Lew1JU3dw1kIJzgC8yYOx5FDp/+ZIrrTMeA31NloU1rNstJO
v1CKpAPmcVR4VYq41AJi5VvjfRR6i615QXV3LGhtViQWz68xJ3tFY5W5kyXFRY84QOwBSQ5HLZXi
68mt/mH6NI4IFp1s36oxbEw8CwLpgO0p6uTTaXRoSOnmtrXvLtaXowNrRe+8fKlEyPzQnmTuZXlc
/HTyIiYJyIdbgvyX09FdE2nUFFxhxi4jXHzOLnnMWbGj9S6ql41V+/30yxn3peqv/F0I+sxRx+0E
j8IglYyFJ5wFaFq0fC0aHCXODfOLDz0oHBCRjOUtOqY9NrN6zx3opNmDV4ujgMqcVuOW7KGZyeT4
TajirwbYVYwx6wxjztMPgybjOx8GNw4r0D8Bd2bMpXJjF1JcwO0dpQOPN4ONSJtco52OF7SrxKqL
dNX6TS8b/DABPrFabTw6K//lcC5PaVkZTBQLctS5nDr9O6Zy48y6LZ7T94kKlHyeACzMrf5Y0sS0
mfAEGGilIEOcRDUXHMV5GfST23q05fhjWHvdc8QY41zshB+rPc4SFilJlk5/O0jfA0OGwsCiW7YQ
wyP+HkK5+SBt178JbJePDexzcfukscDIPj4wqwL5GSwVPCwqQ+YYcyazNhNatAsJNWCBr6Bv0ZMv
xkFu139DHD2Tx5SBPGo/qOX4pVzcj1fAL8NoH3xmTYYm42YxAS8ZrSKBwwrq4X7sdkrlAgmAciQY
D7gQAc24r8OnDSCq0KDiiyu8WGSvwoYERh/vkT4E4ln54PtkXg5VExf1WGFNXNy9QP4xQp32UrgI
P1kXiCQ9M4zDTQMvNgNafXNqsHMBcJwxN5pqPMwK6skLM6qYAffgajxSetnbYgjRhfDcOQdCtfqC
DdDQkGYvhxfGoxm5TLLeU/j14ly9rW6rfhmUq9qX8YypkGZhwajR1uhDtzEUD+kZ4mRRKdRcELsZ
1XT8ZIVSotiL3hIjOQo4QkSnNEes4oYTkjA3h72KDaBouADfAJu26lQMWvBnhjQ5XqH2Awz5mXj7
2mDDZh8aeelrqvPBjvvF5Q5mxF6JSniKpbf5AFvUC8mHDpdkq6eP0ttTsfWiIBGmqTQ3tIT4xKI5
oQmkMsztfHGxL+7AWwkvnrdTgTRckh6I9sAGFsQ4X6c6wZjVUIiLAWWrUfBTNZkXaosd9TM/j1nS
a6XOs9PDHE1ViCQr0FRCsi1ZRIorcfUQ74OOPu6H74M0VVyswyni3SEoAwc2JmswNpma/WV4U6y4
Nh46Ietk/d6eosMbI0pnmfjgEuBk/Vm9uLsAHzg00m9auYvRSWkONrsT1wCl6emylpcfLigdgN/g
331XY5wYz7jtX2MEsD63JDcfPjs0RbX1PuwWDxCvxTjad1rloHOj57norfki8xlNEbe0DRoQFkt5
++F7/vyPg/sU7J8DvKYhPcYWN139TbKMXjm/mDN4OLsBgvQd5mHMs+NPNOoFQ2jQ4XNaRUSsShiX
cIj+7ZgvJNfWf6SPlMmC8Hw0KPwxdW637ylEnD4xDSe8tyFs5plRKtYekwQEjPhhBT9Psq7sX328
fu/ZbWzN1rkuJmiMhpybqNmI7tXgxd/tx7SNHvZVfMf64m5lXDA5qAQZFobOKUKi+MvphzSSEQaq
017Q/HHDCt/XkSnHxYmy6MuEdrIf2E+qg58nJ4g53ybs3spRiY44gR80wCU79gvPSoGbIiWOPmxS
ZpUEDMQfm4TYVTul8bRQkPKkl+S+oFKejg3F5DyizaSXmbjqSQzSnlOB+IGscW7TlKH2jJ/Czfhi
yXGOLGz1ebvyJivsEQKhTgdpGWwq6JgqYe7/SIOXSMqt24lDHVSj5mBdNf/yualXi8V9xcqsWu3x
Rw3LkMLNr27BjIv9BJpZIN7Whw9v8HZuJ0JT74i7hS2iRvuFwRSghLFzH/ZbOwDDUqgCLbeYA12o
JUx85O9uro9dxJ+i6KcFMNsttb0GK1iAClCMCUWVmCYFO0M4qiBasse0PaKQnbhkv7OjWqNkPlsi
TNxA9qLKXIjcc+25KEnppeu7mWAROEk4wloLdP78g93JcMX9xcNtH8Sw0IVVeeW8/EGsxFgaBBn/
HxPAmTQDULKJ5LYxCwdzVT3Oehqk1/rLfOtiXBA8IXZv4i/zpge/nEx5Y+RTiXJgfd0QPg4JDcK7
6+a/KP+EOTfH6tUIK+yHrosxB+EYiA1XV+qNHS0Wm5tnvMYSCa6YAXbGa/6xa7opGbAKObrx2zTe
0Ja83bQNYMWBWaCqRmAr4Gb9wQQYjbZklwd85g2a8fSxEa26YlyXRJDw91//zPTfhC2KRKnnkrP4
jBKJhc2bfGnH5GmL9yQP7Nx9msKSCXXzdy0qpo8JcO705irEdQiXFo2iTfrKn4p4AVtB/0yVD77I
AgYzmBdOCofXS8aO4j71zWRLN+pRuFK1/qa98zd4HG/L6ohHBhE2HDxxg40645j3lOQB/iNfvOeL
PIJv+oguETcgZwvSeSV8/o0hUgOr8cEdpJAKxtj39VC4krHZZ8IjW9GBlyROJKQhRusrZnPoE+jp
9HEM155/OJ7MP0keKNhlv3Uc7qdP825/mB42Vm+BJjoYWh8zhVyIpSsBbRpXKYXLtP2nI56CGml7
ULDX4Rr/liAqzOECKRpH1zkJUKy3W3JZkzIN3I2YerjOnAs+LhEqBtjLfy/n618YDOIyOd9F7f4a
M9iy2EvgmwIuYw0HtLFWa7OwXJRR5ze+Vkw5+OnLwXLIRU2NwLfEiFdZQKWTAingy3CoXHekD3tl
rQ+Wn7Ce0hl8trtDnwG8L5+fE72a91lTF2q8y7xbZ7PnfmyJWyk7qZsnUIINay/8MfdG6zKAs/c6
IiGDss3mb/56xntCE48x8axy3+drIE9vf1cEJxgKv6OCF73CZDxQFjwjm/N0AW+iraZCejsEydL2
KHp+ULHtwIgxzPYKFgVKSIbU6OV+aoyHhKYO8JDEFUHbqBatQ70QfeOWTGLOmT+Z0wFFHfw2lKrL
V3BDUXcHSBFlAvJoqBGsGkY08Hk6h2Hc64mWxcT/ypOJYodcwyz2RhXGuNhpjL04QB5/FD/wVq0n
csk08wc/Pjmky5DQXrIEGEJmjM1HqOOZzJiivWrDjiWDlwFAhyhkGgs/LCZFID7exNt/qNAAeyjq
oBdo58pXwB2oZeYwAF+pCHqq/FQ0KbKHXNxb9UFQCqDDLyDLT0xRYFnUVqfLLg7H5JyUwSV86TR9
g7h3rEv4NVB+jqzOMEueJ7qyS8qXA6AKmZTDrmeQ2L7BRk9HCg1b5AtDk3J6NgbP2C1ulEpwKkC9
cD4V8lWKbj3DGTV422eMJuyXuWaKfNc+mGmg2ghxtE/eJ+zZZmR9cCHgps5oEgwvogNxRwvYB944
/K4YaSO7FkA2zQptBCQp+pweIEdKY89a7LH+mbb/jJtXEUrdht/0iYfW9VxbFZ/3ysAIVaEmymIm
0iSLsfCKbRMNllV884aQ5IFTQ9XggILQpRgT93bCDca/GOVCdWWXgaKHW/gak28kfxnIDVaR7pbP
BG9ZTN6EDjxngBSNiJa/AwdeOSTvy+v+GZDx0vnXFM6wgv6+XN/P9bqU9V8KxtGtP2cOs4fLZPsl
C2YPQXxV8FpDIb5SAB1+4IVPKk0xAemiysUrLKVaMfPjLXwnxZIv4iVAJVTvii4rTIHLRMIOwG8B
l2hlYfxCagkKbPuuumLIa3Bp5q0vFg/FXGtzpxhwauEeFcwQGaEwnOEhOZV2uhoUCBv/zfzlkYmt
QTRYN4wgIvUgeZ1H/HNSSgI3SEqIYHWQT/R8dnP7ds+5uXDrzMsKbOcPdM/9HRnMEITxE8AM3j5T
Rq3AZV9sYFkqJFJQnX25AcTmpDGFvfTSJ2nfLt0diBoNezDCKQZNO/LZhslTl2HMX3AweoqrxmC7
/6D1zL0uvwlxqfHL78UMZTDBsZmZab3gJ+M4D/GQlNNosBCCahXlBfZyU8lnysbpn3mPCCpvBcB1
NR8bZonM8YQ9pbIdeGP6SgafmBo4q09yZVwohhmVUwA7d9H9SBrVnTLBQeBptNPnYhI/Vr25sill
a0RgpisnD/c26/h7+ORZmJnh0zIbB/2N8NoUfJL9GFbeiKF1FTEe2L/tq7Ufs9SFlybv44LmgAp1
JuorZqAgPORm4d3MY/H0qpG2pKgwOvRSzjI/m8KmNXtGs6LJOj+Dcv42uNJ5M9AsXDywtvQpNHWn
ZqUaanCtNdnNprKLHyYgZvTE2UeTU2D/zS9W8OQHyIa8pE9cSO810w0GH3M+JUcabcfEWTwCbBlM
BjhiAGdmrCsI0W9iZA0qVKcPyWkpBrDArc4AGjeKCJrGJ2hs0Js3q/HTHIdiNMWWhpvfIwONuRUO
2HqLcm8xvupdyiSn6awvBc6TrBVdwCls97/XhiZZSeg/XvoFhtZrNuHE3GkfEt5yUy4NaUemIYA3
Ygjcnki8tO99TE0iLpACJidVP097id7Mi/G1rGqi4HRwdxXoWiseJmNc6R/xiZPnNpNgAWBtGGQq
UmBNYmsRhuHzdiYnjktq+NwckvBzN8guMsQQWPssJkMNDAfHlxfBc3vE4BU/b5kts9WXw1ZlHoXA
3cVam3LtyToQdCQcfQ5D6+VyctIkwudtAT8at8Jlhrgi2Vxh+xfDRqWy4erPZnWocqcMtdy+niam
ALoHyzeCIHazwdyjwdSN4fUkKBZwZrGagHJAK0Yze3VJB2AETJvF6MvBQhL359rZAf7hDf2ZDaNH
ALOEonQupFkF7sU70ODt+0RZPBvOhmHzd0mBlqOK4ZYYhf7WI5uYeSen3pDx/hf41hioTVvv7B4i
LTTEnK6/zZP1+Nhjo/UozSos4y9VO8Zaa8Zht/l3jyFQHg7tDLeSzin0+qAa5eluDf0h51KouiXi
XWYAU6bJrcwAFHo4ZpSz99CYxOqx1+FRwhDpfrhHxfblTxgtnQAUKOemv+1Yg7v9FVw7zFTT3vH+
x33Fypy4nMc9l/QXGgWWJPb4OyvmrgOWI7oXkFQ9NOa6H9Jc0fVYTICobJSY4t19cG5D9Jhs8kjM
MndcT1xSOS/6a7drKayYnDGWAvIFylINaVbaVVrDf6Q4McvgzfSDpo6zl9PkZ1zWdYiihAtjPAP/
m37tI7duMDkqnVbjTRP/uF5UvC+Htc31BUg/ArL5nPHc0Cuq0PCzzOeSpS4l6+7u0rwVPKpDG7J+
yX0arifeK4bSCGMbZFw08zQMB2oIPP2odtDqvZPnLF+/2G1GH0D9DmNEXPxfPOQ08ZHhZMNxJwFt
QcEcgULy2W5mO7taGb5MLHyomp+Qp207rQHjCuGPT/uOqE3Ea8CQNcEXGN+uMCxOyuYLISNqrY6r
FDSNY9bEAzUdmY2DWwnhrOCo1nugjWFQLZSTRHuEOOzL3KwF5K24MxgTmG//7UvEkHC53VPEExyZ
/B4Sn8DKIRA3kVCf3C1BeZps0AYyuZf5MHeYm0+RU+UmQj9UB8uc/or6+t90tlrWgNvXqAfTf7f+
BrXXbuHtfxYPC3eMh51vCyw27ZF7oJV06KOml5TBojGYCtiNDsHo0ie8gd6UTEcatTF7duTLp89D
fwCo0FBBRZL1iZMoXI0yM/L37G4x1ai3z1P39y+hYgy2i8fseeQ84NlxXlPGoxKCkaAuBWzC6td7
KbaKraEiAmzhID/Sz1JiuFn9wTTueBPt9M3cpTC/vryRN6UddsDuBiUiQyx6NxhHN5iasJspnrlA
fgbd+Vfb5MKBQ8C94uwWXNLgEmwK0xzC06Cwg6dBBMWCJFRuQ47r0tkIcmVFz2rfD7D/50iOGS+D
5kfqhp/rQj1LJtQa+C37uyXjYwYeX3DmbMqBkW5GEAMzXwKZYBL7XvD1Unyb8Ih0JVLWuMYlnakc
sAIfJxn1flKvW16JsnBIuJ2Nzn1dSZ/GuU4eaXl6bjsfdSeTM3wNQlID1ijYVsViTZi2+4QAGXB4
KHOvMTIB96nwDm5m88dx2K77s8Zs/BvxjhqvkokkUa50tpwjjDQAPvh+koIu0zxcMCitRW3AgvqY
IlRraPUfkAkGUJYArZh+u9C2PWgbSlIZzI0XTMSsHoll4ELvv3yLa6R/JUzXZvFy+IJPEZYY4VtM
Rcca63CNx4mKi8JuzxU4MHC623Nv3qajUxpbb/5M7R+Ghx1VguRXaTktTsW/RFjOpx7UpGHInctZ
8lg9VfP+91aD3c6XZkO8ZuFf1lp5+GzYdkiOshNz5EnM6OXCcj6hBoEO38xfNNvuS5kRlEvBUfiS
BRwAzEftag5k5q0wIOGFCbaRmEAJESaewSlYIuASu2s74jK42fsq6Fx0m1RqPeCLT5hvuggSGA0e
Vy8tD72XuvqQiKv1xG4WC1T/2B9zcublQ8QZuEOhLhUDWJVQsg7VB0Af7FHkQXTTIyK6dhAuSr5u
6AIqBeaZSfuscM5YnbvyHIpdMsTm86GNzuPtByY/s9V1vrlH2ULi+A4lbARbVCrmhYObTqC/xWOd
IscfzVosS/gsAm0UwGltXfaDdRHLzEXu3m/+kwIlxYkTMJPpd6F3KqGpVn8Eew922ceGx86ArPNf
f+UJFvrbHgHD2NQfcOdui9qWDOp2UKSnR9+zgcdcLkDqwXi4piFpN4HEoV049LGMdq3Me6FFpUAG
RHayqQS2wKgFqDft5UQTsm36zIZSmnjG0/rLq86XfVVzpF6JLisCFe49sos+hK1IstvMkM6Sp5BX
sLPr4GUO0scSr6DvEmPCtLV+8ftrdd5DIVHo7ztjYB00c0oLgjnWzf5rvji11WASCPUD4ByE2g7C
jS9HpgMAcewbDJknaFiFMpouix5kkHLsoUDSIUiaup44Pn1nyWQGtHo4Q66CABYd+T+RRkqq+arT
zkzHzuqm0xB/0qnAV+q8ZV8V2rKktNN0cEILR/IiK4CaXRvTsDmTDdK4gBRXeistkY+Ij2BGEgRt
ZT1Lnj8wqpeNI+rwO9q9jx2GDHZR0fzTTkHspVPOkDicJvps9mn02XxoDhkeGVhAOPN5buJ7kWPF
bu/6Bjl4nQ+9UYejUI0drgqtvjHlgqo/1pp6SskXrOQktoculvQusjW0/TIk4SeSsRwIH6OI3Ei9
Ah6e7j23KeobHcgr+Ke0GzL3X2Z+uGmXQpI2mQqwUvea6Lr2EoQe65dpoL7ShJKNpEc45EKgnfrJ
9Bf5hqEjZsNHIAD8hYV4nd/naPvA/VDE6TUqsFSCX83F7zgD1zDS0WqR+a8M7uDYSamKjARPgGkR
o3Y01sfja6fp/rLnIDV+Q4eIBYnG73HzxL2PnXAHZJJgUZwGaCiEppMv1/enqmaslw5KdomcP94J
88ocJBqhuZ/o3n6/6dg3kFyA7YfoWWCBLc5f7S3UGPvFQ6AkY+2yuRy4WCttwdgDDw0EE+HeEU+H
maRtwBj2HZ1T2ETPgBAPnb7jI91twVeJ2DTfCGx32kLZ70VB3TXOW7E6qJbhQojIAbKSI+DiQfDc
zwwmE9gf/PW+ILaPKF9oHFNnMmbRokUwgAHQyMMMcbj1dShjSNOexlKy6b8hS0MZKvSl0E3nv+AO
OMZcHPk9GjLVJsToftMPq2CXltoKQxH1YXIR6B08eXMFI56tjtnU/Ik7DDRjD71XofohoiMKZbz3
FkKrL8gUY3AHGDXBOBppNBeXsR1go77ePDXeMr20A/vswUdIbnaSMpUlzXSGf8gkhh/iMKpys/DH
5EwHfeDZQM5e2p0Xw8YzU/zItDOPzZA5HEsC1A6kHsDj5Cx7DBsXpbNPU8ch6XN25vM/9w94nsd2
OcZnTbid2gNfO6kh48qetqJcCx3dGUrIMXkspmd4Y3TMUbFFEK4THxYNXGpI2jikUGtgzHH7K+Ae
8t8aUkTL1N40b9FuhYg1LMMQYwbYcKkXUuAhR51MV+yTDat/H2Yzk7olTZL+zEgENKUtxC7Eq4GO
PyVxl0yiKd8gTike5qm6wZeeudTz2hJV+Qs8CXqqtlzTqbhTPC2Ox1JH+E2u5TgZcH4BPmD7+3In
xxsLpVycEeNWEpwcB80UGnb4c5BwQXO1wZivZw8nIH1uOdf17o+aPUoxkwhaKMUlqk4WqecA2fFb
hcixWXF25WPNOVfp8EqrcubL4nzDBK5LWORqmsFMJPvIWtdW4iftNAwRiObz1ZAkY+/Xh0j/0QO0
vLACKZu9xSNFEsB6eBi6GTyxKjDxcghxUBH6Wlw7i2UQjg8mj1PDwNMpQD7YgJE59HhgwjPDewc/
nwWBLiNDs01MYJxQs8eBOEdMVKI8vKhg5TiZuI4usXHBEUzY0+xAYVm2EnytOG61E1ERGHj8c5ti
VupWHe4xBFkxbGGVd5FuCos0JjJ4V2KtNNPyAMi+mlAyBR7GgTjYDtmkyAbCQMNNp0fiOFEoBIIz
OP4r/R1hlJ/OgIpOoKJDhathmyCbVReP0HlaNRT3QCSXQlCpZy1nfL9xWOgkrSiJsJPpy8QChDcY
yFgR37yfYuEbMamtL6TjEKF7dseM1h1BSbYEZFMTi/bWM2wB0VtNxI8hWhQA+2IooMzHyf5lMT2i
PGw0lT72eJ93NZRUWDzFT8/C+sxwJ/rhU7FDT4DTgUNWDcEPtc/kCT78RX/D/3gFmKnuOy51IWMU
NyliOhPMs4dQbgzMoRFUSlORvGefPX32Bb5g2H614cWIBb91MLuKJCtiWSTIQ8zB4fxjrwvD5XYG
JHhx+CFZw/+Hj/owKuiPV0G8TnJcxZj1o6bP/B9HQK2/f9EX7ccB9z2OYYUU0j0BKoYCWkDuu8fl
l2LkePPl2XX6RgfoE4LTYuvaw7Xz5otpBzUzY14xDAJLmF7hRMw64LjNDsTyrhFbD8UXo+Axw/4b
HoL6LxkZX4TDsYINETYJK8I+NzmTd+cNG/mzIgnNytIPZtJ94Z9JUGZPZ0AWiMAUhaH5CbY9nIks
zN37usT8uLfsw0hmm0nHDC16+F6WM1DoHtYbMGnyObfVt4chLVOiAX4ukOH8m4UV4vlryqQ2qGCX
YNbQ+CBRm4SGMEPRjTFh6gmdkk4GWmGN8ZwiZAOYlniBzSRUwhYSkXvFsvlnxnf9yhj/5g9TFDqM
cCJmL53LssJ+jEKf+Z39sjYMXUZ6gQ7ACm9LmBlYrV9P43gg/FmfPpPwvj907BLqgUZIqtM6qHoY
CpFy/E8VRBYPHQRD5GDROJQ4KT6l1j+ahxhmIsxyYSnSt1Gi6+HIGUONvHAdCUYnqjW/w0IgIDEr
BUmhyKN0XFS+PKdCXH+/+nD70tPwikKU7QhQwrNiH0xf+I91C0M2bhk3s5tcyC0tdVDQbfjOWT+C
oyAaRDEMucK3LUGm4nuprwSO3zATld3dHjPGGfTEA9qZxUNoqLr4KhxfhIiGCYp58/Z264zoSN96
L9lfXUgHwBtvk3tiyvCudGBE5AYhbzW4NX+fvsYLhwGUdh2Qm6HyqZqjBNg+kIQyIB0ylna965zM
WO33x/QYxoVIFFWFHRQRQtGB5st9QXiR/Ab1lWi8pa8x4QMx/0brKdhTYfybNcaKdaArLlDJURBa
kT9MVeNa6A5aL1HridcpEY2ieI9Y2Ai0cEmh3e22yyK83IlQqbWjHC25CLfjFaRy5w6m9tI4KQYe
nfcKKbCZA3Zhp4DE4WsLvc/Y7nGcfnGg5Wd5yAP5xTVNGSQQhjAPczd9LKulpN8BX5Y/4qYZ9azH
+lnRCyYtnY9EEVEOMyDYFM+pWC39vt6ywM7NuTGP8HLMDZNNeITCuOWCaBU1adznCfhDxfQccH+r
0zszFbjN4f2PN/80icVAbwa0doPDxrDR7KHZLJJRiNTss86XnTnSu4ViqRhlAu8JP/lm+WLNIp0y
IWYIYheQGmtiL8BuQWaocMLpTUnrBVgHm7SY3E/pjngGMeVVt8+QIgvWTs28trV0XOTe1I04SprA
oy2j85eT84XQ0imbm333P4gFUKoj07zBwOPQ1DmaYU/4OVKW2cAuln3sZpbI88CBqeYR54m+JO3B
97paYNx4jWC6CfEEljv/wA6ajwcATMh36F3OA/0RiMmlmtAXJzWviszksXhenKE+MUVtb/6hyPh7
ZJYXIOf6Htt933kdfnd+BMgY1WjQwOnhpL3tBZ+LXCJnGCobWizw5mhHOTCAhe5wOywGieA3MaBb
ZawCBEWGSjXTT0i9xVbSi+57yS5I64QgeAE2ylcQdjL7P5bOa1lVbAvDT2QVKhhuyUGy+cbSZQAR
EyjI0/c3d3V1nTr79NkrCDOM8Y8/wJlzMgPHww+ScEaalItQx6wxIexKjIQCdhOs2NLhtvzAHHzA
j2KFM5FmrmB9aW6MbgOJy5Bj2QJCoeAlFQwfA0nMITJA9Sk/gF3CcpM9eIeoc2QY+Raha9iNwGuu
Fxl8B0R7zKnHsCF69sB97WtMwQCK0A/CxbJH/nl/3w/07vw9C/j6TrkIuMRCRvj1OfAflBcFyY+I
sVLKdl9mTHQhQ1qC48kwDoUCG+QWCuWSlHTRaCFvh+T+WqPFwMqDISa7DobyQ7N96711X9bux9tb
v2XGcF3ua0iYlDI3E5BpmnZTt3/szW6nhy4T+iLgKKPnXt3G40WMaGW9Bzr5bE6AT0iX3B2Lw3DD
uNuiVxEMASgD7uWv26QKzHj6z+jlTRKIVbbM1YFVxtXOhGSy5Ap+HfpnJkA82iccNMH0ZjABdw6u
ykNTWmDuB7jdDLm2t/qBhiNCiVllRGo7I5M2BATCfM/e2GuWLgkv2HyikmCudwIsn+AtpFbzwYpk
O9BQgRtOWpW+3bw5vVBCTvd3c2QUIDeokt7kpS6XXIVeSTUw5VQXuuerWYJdSSGEE4+sYKq1xsLI
mc2iUcSQxifvr+vce6ZF/E3vx4v3ifGMVrj+n3pjdbPH/g0lf93+fWjjsUmdjazBFkYyNGs4auHy
ZtWySjuap+Oo3VwOY6eEeigEOUB9cOl70SQRg4MBaR4fq4wb9AmHvkeUNa5wbdrNy6C/btf1TIad
+bIuW+7iPumiPZHWSxCj1epPKsTk7Vzw20WGJDGr6MMZMz4iQqAmhQTqK3iU98X6EO9nY4o7Oclo
0z/4jYKRNA0qKP0ASDEIYveXg8bms+eapkDeAqjBtJYAQ9owc2r8atbfNU1Ho0vIhJjlApW0xyq5
s56jqm89Gh1K0YARclBKTr6U3+YDwviT9MB6A+DbT29DbYBWiu5nKi0z2YB+P9hyeFU/u33ZbMX7
sK/qz78+rcgUHE+RFLUGAibxdEVHQcfVQWtlhginjPtujvfbHdYP4hDZK5724IBxFRXTAiZjZYA3
ZRCRbjQX6xGGvOMdIAkWBdgOcOLmaSerk0MFZnFCVuMpU+1++pIV4VR2F+5aoIDywID1/XV+Ywzc
CZinn9DG0BQBfnY6mNQlHEfXkXaLnz5TllUN+b9Cuch7hR3MObK4hNDDOEU+U13JdfA5UMnXARYV
Hh4Towuz2fNq5LRYF6gGhIPzEfmJXEj96A5zQ/CMFZhfx9ritTg/sCE+ECOENyQVJNYpECiyv7sB
8xzqNbwNBnVBysm2RlFAHEU4dsbOW/+uyRnnYzEzPo5A+piY/eJmVbkPquube2M+pxh9loULkZ58
TiLs3mZHSUjJwY8cGzJGyMTmfE0Y9L2xwXHmPf9+7qvUCVbGXEHtA/aDunMtLe7WA5MgplWCmFvj
ZABC33AWQDDDIoK7jS3O0Nl/Lwo6ZtZo0HLJiOmwoD+DzqELwfnLnbCL7oyyP+k3GHHqzFtYlFDA
TgiKxhP9WRO8ZPX3E4+WholchYkoWWlojZxs6PQJFInGvC0sPyTSmocBVrsjyFkd8rIf0OUlmpbG
JMy4l38m9Dai2ia4tE61/p5sh6fb7dFWwftgaYZDBh9TfwpVnp3MyfUIuf7lweHJd+ZJsm3O0tSp
iMNh0AIxC3CBiFsI0eh+JsRF7GxStKzW3aWQIQbr91iX1tn+N0USOFjnEYqJp0j+sTukyqfrabj5
onqJPi4ZN0aX6w+kyu40lC35pgNuy2B+lVpzYzJFhNsF2OOLvXhAF2I36dUWxgQ8dUHVWU1h/jOh
sIcvpucMrxCSD5HwIXkbHWR4sXoVQTDcrW82AyAdP7ZbUuE/AJEU8o4PnYJ2rVjfiWuY9c4NRIMn
l+3Lpmj8Jd0m8ycBVynYuspeulv9DczTy0AXzRu0LvAPIj8dUbcOVkCdzEkBGaDa6Qxz4cVQzPRm
Tdxe9A8nPSi/gWEETe7mBXPQZS69W/M4lVzjdujEA0WIAMWZNcXAoPIwfVjja3gew02+xYyWHHAn
xHWE2u7OQmHEW4IEMPu5O2tsfuInkkJ0vj2zjTg3TVLSSelRMdVoiRj/pxXii5yJVQXSssVn9Evc
Oml3QF992NisSZQWjLyJbydEqIXj+NRhbdjCNKXBaH7swZfkBA5FMAJAok4+ZPwM+4jGiCQqgqoy
hbzj7UAUz+96f9amw9kA7IUmcf2BX5kZmGYvUV+6I0O+258fQzQluvkMn2Am9zjh6rhdgNcf0Q0j
vO0iYHnCQNBxXj2SBzk+Zi2yFQFa94lq1j8HaSV7cBpoljp8jzoYD7F84I2ZrTkR1qMTyYYzr442
4ZNfAhedc/fX/TWcyaX41tyu0XT5CG+Q7DISrxvjctdH+6HJsOoD9wmT0lYnkmLVWN+eX760K81U
ppEaUpQGJzc6nMHVLgIkOF9NMZky0www2aRt+nCwIrEn4Z0sso+p6AIwHxt1ozXgLzV1iXCSecDs
BtZrQfUc/vwC4M6D5zD4Ka7CBLxns6Z+sq/AAmUQ9LIgwIwCzpic18mrRc/V31ModPBc82gMMNbM
d6SXE64nRrnDq1F2wjXiemKeBFWfgxefyfHbvs+AxsRgBqIL+pZdaQJM3EYanOCSxSvznCdeh89O
a40gA3XQlGEF/+YIO4wRdSNlBuEz5miO7AlRIx0UYuoNfVOFAjaFJmgMBD8I9C5ZoOkDsrCD1c3r
b3MHEhoSPF6rftnjEIOZo7sjET6570WpBe8iuVpAEm+4vj3ieSuSEuvgsbnHYhb/mI/MH1P4CTpQ
nPiYKtr9uAlHOCXA0t7RzgtOYY/hMLTvnjg0hkbntgne8fEXYmNBTY0bJWTZxx6HTzBX+lTQGGle
b7tTu5Xtm1DBXF00dmg8mGbRUfAPTUlvdobG6gqyYOuXaTdgpwr+4IhmENEFXRRMhoDmHytlwfgT
a5j545FheoUUoYS/e4ma9deg/EfwNTYQjOCtIyipDNNS8UN2CZxYBTYI1CX4DFyyVOczFhllBnIH
XiEgzieciqPW7Cc4/7tTaMIQ/jaZ14TIYBy6QjDu94n+mpMLSdxclrXqqJx/zO/g5txccQQteqRX
cn4OxuqiMadxHr02wyGKacW5aftbgJ47Nx5p/EOUTNv8mpMgCMnyZjOwY0yDOGjZX8DJg2aJqnIm
Hzqf2Soa/tovzA8HghgGZwZNC39sYGxiNWO8gzJ6OLsQqxZo3hTRLtUtzk2CnLlnTud/F9lX5wtr
MWuXDtcY9j5qI2vEkiKcnFMWaX4I4UoIWMf7fFPABHCzALMGzUFCVjL4wT8I8IFliheUO801LsYb
fHEATrugRG0Osgd+hKEyilMRfyQcl5g7HcfO9QTZDUBujPkUYWq8I0gBGDVKGELGBZAw3BhNjFCh
4vZA2YcWVW+rXtO3N0gRBEFLf6k772q84SY+hZHWBqSAPlhv/gjuhtT/2rQLrI+k33FncDyQT0U5
KIq496lMcb4YHCBq/eA85iak1af/CN+kV1kAVMX28dCGq9/EeJ1aSPeQAkGTDsWJBrxB+ID84400
RfZ+FRPL7CS+HJ5TpX2Q+sHPW7GAZ18U2i8AdgEdDOIP6Tkl8RjaeDXAc3RL2cTxjhUgfSOjTXS0
N/jt8LZGX1NgGmpOK4EO4BRL7L0BCs8xYt+Xjf3quq+P7fIkfGHlBF31BIHhVy84F5vzgEOyjyS8
WEqx1zMfB5ZxXy9Xwi7q+ZenCHkOsOWQlZ5wI1tTgyFYoDBjJnnRc6EsHTIPv8VCDTSmEjBGnYno
RMspwRjJevIBSo6DH4I4Vf4qhgBg5WMtkO3yD6upcGDjuEqEWxfQC4HXHGSQB/vGkQWrg1sVeiDf
k7+kMLW+oJ+1ilIDHn5Ba4APtyhCznMQr9XzJDQ36vBt5Jk2IDEUicrhw02JNMCl0AMICHg80EEF
SVNZtIADzbxKMYug7GE4P95QpgVIUhIaFoiDQmMIKVZHlY3mAwQKwEhil1MsCw8HOAZwo0f4v2dM
pqiRgwfT/2NhMCmGuJSD/+brCTccbTE038PHnWyf8fgInQ9Cz4/xDFHsOb0srYhQTkM9cds9YDaz
xjH3+nQWvwAeITIw9WTHBm4BbxLFC2MMYudY9CP45kgsLcBO8pDpv7UdRhx7xO/241QtMmaowkWr
v2jmL/OLSdnHZmj31zMiwaj8apdFYa2quQzbBgLA3/mIhdx8i1ekhxMdt8NFF3YMeTByKW3d2hkY
MEbxxYDzQpGA+xJi04EdSzsGjDuPPqP2M7/nfbEiZNo/Pd+MAWmvfVaX0dHIw38tzQ2bnbLCH8bS
nzyHaNhDgQwsCim+hreXawNqaCRrG+4XUteO5QwHI0F48TOLo+XCi8gO4kiGF8E7klZCP3ddTn3s
+mmoeth1wwkwB/O7PbSQ4cyZdKzQ7HtV2m3FroM1hSfYFGdJxNwEu/IBUaMiSUNlSiFPsvq8XOVw
bIeAqVd1tRfq8KuPXwSmNCKh2WA1DDE8nHjCuqeAm/Ywd1hOjVZtyM65wknAGgx9neD3YPCyYLqu
QcFZtpxJ30DG6hSDMvgQKdqVf5AvYey4amj3+GKOoOEi9RwvoOzZN5x6LLiQ6XT5Obzo6dCQJJfD
5K1Ngt5xOoMVCnJcmVeRZ6uNOIKFUXAfeAuNOOMNAluf/KrSCioz2M7LqDBp6qhaGu3+h45Nze0B
mnqYOtbNHd61PlNvfK85Y5MHHR57EBpaPrsgzEZFQ4IeTgXcbRKMrcwYwOKkCTTpwFVGnA7wH63h
Yk+H61NugCKTpcjOP0KMj2+CXZQnIlyz1StcQr4ryRgLI5NpmCffuewWnAHzHYuLkgCWJmpu54Wg
qvUHPY3K/hnDHoP7j1UMoJQj0xvnxi26BMWyBMzIw2GrFn9PTDjKcAdyqmChObU/S4UKmyNHXz4Y
8Y64emD+G7/5FFJN32faXc2GSAoaILVqxrBV+54eJsAcGkQ44h26OsHgzYBwsEIqli/DRj1g8hyE
7yM6mGiExTd4JWXasuQ78iUfkCRhzJ+v8hSwFLQq29ItuJUztnLiLTJP8qg84NH37LsDsYPb28hm
1Zk/ULDCKcYr4Da7O6Nzz0u5nRgNYNBt/DNwjmueUQv/BOeAuMRQEuQb8gcI0OXAqlB7I52kQHxP
aosLPMxAxjmtrMfPeMOfQg7gvhIyaLzKZ4bXafXsi8H3kQfbj97gxeTjmKTkMjEL61luT6x8T8Ht
YaBJW/MxapL0fhFtX4KxZEjaHXmkBGLpBBq9bGwOZkPcX4DV9NKALRQ8iRTYxZI7Donk0TsPf3QM
TuT4CzhIOxff/2Rf3qIxhBAwiIFiQDzeH2dIHB86pzvuXeUSHKxK6nS3xOwETxhZ2XzI/QLsphbi
gmQoiIAW2A0/hnZAFLLaUA8VEJcm6hQmN0IVgbLySjtCjFprB0gPP4vvuYMFf0ngxkPFpFyw+D4w
bW3M7dYXbcKJBEzZ4KsNH55bDy2buszmE3Bw0+uIVJ+skVUM908w2zk0XRYvd+oN2BG/SeZkgifI
MU5UFO/i3cHJZLCn1wlUGusdrZn/WVCLXuFwil6jXn4piY7cBZ32YxRNaIOiNzShMj6DJTMI6wu/
sYz6dkGJAD465TsBlxLV2ncAtNbkVkArpoD7zXtuDu2BLC+3rtT0gV31spmDOX5LF1CA9W2dL9TX
lbDMvPoPSON7lgBGmBcTQn+PTn2wIi4IEziIA2NUUhS5tBVCGadT1oMG0drYU3V9udE7r2VgyrsJ
VsKmfVMRYrdG3lsk8LocJ2JlQS3bYHTTLFsTHv3n2HMn5qAS4OvPBc32x3+Nhg8lM5EPfc3zlPn/
CGn8HFwkNMrPXaIcvxtONwVfDlC+nA9u6r/VNGLaJJAQplDInVxK2wFYGo6DUFd/4VAhdwQlOFcc
EcQf3Sy3l/hWM8pTsGYVc6PWGlvC2YHmJTkDJGxhbVNYoBJpE8VQsOTL8K7CZXzB6HK3KS3yfeZj
kIZFljJgZnIqIiZYQJFUo+6E9Y2DQM8aL6HLWsW6xn9i02ro49gP9BLEsex02Zia3/DNk2U1FAZx
2OZ7c90U9jcdY/QOX71gQqUAzP8oTIQ+dDO0uITkE9Uk0VWkXBVk/RKJqWImjqmsCdcImwQWMYqW
CAb2nvEfVrXaEEa5xyFmOC/rdGn4lIB09p4WHghhtoMHBsINh1UoRiRkOOyTGiU7sxim17MuaA85
OrKn28e7eNkuIQt1y/v+j+E7HoGTuWLKrmQoArg4ffRrQnMD8ZVXGD590go8mub1CFsSiW7Qqghq
fB6+XuHf8Z0LqC1w3oTgKqurncolWBmI/1XhO3j82fzAK9dhGXGGUYVBZPxg9+2s2qA9yfC8obn1
cF3r6wOQkZcFQgs1nHETgFnmyk7j7Aw5uOjgNBviI46IdhyvMd4RZHQNnwAxmqMERGSKuQ3X1vyq
XYLMYXTG9EpVzCl1G7yWL5ItUdPJ5xanURQ5UJJkccvjNys0CJJx7MKWrhtRii4FkvWctTBezkK/
ooBIdjjYYKsSTiMaOKQYQofHmNLuQDsdKaooTY9vbxJNydeAw0D2LG6UyabgujDrAEozoRxm30Yl
OP/CX66cRn/NcqOOfvDS8eNBeMTLv5jvRDzGCWLpnY0blDtYi2WZGxnxcFnYeVMYIoRtYgEkLhJU
OH2EfVUBxk3QOiYI5ntfg7SZpS2mOxcm/5ARVtcU0YPz+qLY5UkQ/gZh/ZF5LTRJ4sRplXuU3t4L
TalQgHfJ09s5o/mO2/UbdCcJr1WabhMge3gxqZ0Jyn3MGaZk4C26Yn8KgrIEDFrpBfP9S0z05pWV
gFOF9mTkP5oztX/hx0IH7Cy5EX26MRAV3AkTkGePHm/NFvH6AXP1oyizNpSy6mRJKr3MWOhpC+Pc
Ct/JIadaSfE/CcTpxpPlaYs2VfYmgdC/K9YM71TSllobgFkVnw+vv7BvVeu/sXbd96ksVwVRjU8D
ZTLiesXCfVcIhADqTeY8UNEx4NBeccXpUAirG5Rk/MgPIKVsS2hARtZveURvDUvkABP89DgImnET
fnJVnufO1Uaul+C6IoHVVLPM48Qjqo8GUpyxXPOs0IveYtWZ0BUB0oq/D+YycW4cjc7T5np4OPTZ
UX//c3JToAMj21B4p+Eo5F0CVD5P9xPWG+gh9YcZ1XbpZ2fmwyaCU852Tk1EEpD3NXgdG0YRNJbp
l0ijEbWA5NO0Awx3BAr2hJNCtMMaFANc7JZ3vsDmUIV+fb7qEhIpSqVSoWVgqt+Zj2CCdyMFFrbb
xpS0WGaU5Ahpk5hI6mW1v/ABsfTaK251rP3j0AEsxBG2M8e5dhTKyp+DiRoTDGNF/iVGUwgZGVFQ
OMHV0SsoAfaTue4vwhKAJgizQ7UTLn7lv9JPjnNvyn3+5h4lHRg4EmMjdlYOd6Te89+ouDK/xGMf
6AxuByZ0GrIorcu0Pw4+vjvZDC4y4yUSIJwuhbcFok+TBhcdA3xo2Mg2/rYhSkoq6HLJ7OvmLN9W
D+fu2L2sS11Y8ngS8gUk+hTfzfliF94QQPfi/fZ9EzdBk7O4Zwsq/d05lim4qqSTuyMCxb97zLnK
TSkkipWt6CNriRrnRC25uom+iLuKgSlwHLAouhjZus9DnCZEpAId0cuYeJeVtMe4nNb0wkE+xeGu
RrCBKBGEjeIQcO8ofrUrJIsffjLFACh7x4pBFZdilmihfKVRbqiuANWjXZJtpRe8kPtFXRUP7X14
zBqs112YiQxSMtIixsdS4QRS3AsFyPxDIQC+qp3vNMsfe8JUUMT5YoQHDomUhFkSUxqeKC0ZilIA
FBY+X+Io0I44wTBjpa6L3ovWxzUVqQ8+ilwo/9g1wrRJUEpk2PkzKUqmJmQBXr2Mxx9Suj09NyyR
GVwkNDjAEnqJU7XkiduIn1b28RiYCs8KgdghihwC5xPqIGgzA+QJVx+qNeeM+/FQLNBivsmb46Rh
O/zhmo6pZ4xxUyKsqaHFzzp0RkvQnQtVVP8YV5At0NZAw3BapvAPmzoEK7Kow2dq3jkF3vDKv0k6
hPrz1SHDHXkU/YlQD+OtbP+MGjA2flGAvk2+VrvQhAhwf9m4uzuiY8FIz4FnF7v0FlBsxMJn52OP
Vfn8oroWQxRiTH6rWKG4GOyZJRiCsTSGmAbYhvB6PTlf2BsxBl8xchmMqfThjIfDuAxft7C1qlRe
DbwaFyWHyQ6TtZfd4HBaEQcmekXEBUz2MEffIZEpw8kKZxybjQqgVlts0f7yByj7TZ6YQwqir5gt
K/ApWrrCHdp93rOVLbixcU0kWggQE03jzZIwJeflCcibehInQiwco7uZbytMzcUjY2CHPRzuqdEg
mNCt8xP9GpOZHtzbKb5K97909eB84e5Ba7VgTjbdKAh5L6r/8aGZYYDBx6bXBQNAcLDM7gxWlg20
oAKfoxc4FPfasVz1530Mo2IYQ/8WDyXV87jEEtxtVigr9QEUn2WZkFgaFxRd4TPdbahxBbbZV+/z
8fpyZuGBvEY8UChMPLPz3d8lBQid2bgj6xM0TMIs/NcQ4mwaRH37Wl29hGkfbChvQFsgyNoZbplv
/JufCT6sGsNzvFU0RcYZEk9AfXdgZ79S6g/ScI5fxBmK+bHk5XdOdhFnIAuSo4qxkfnNdenOvP2B
XXLxN1m90sGhBJ9HnAQgME0H7sMehrfZVVtkwpgZsT5EmYua6Ssh5xP6qJKJHqexsDPCnNwDcGPc
P6USA34FAAKIHEf07RikEq72pI180yOCPGMQV6nZWoHUALpJe7BA3m2SmQQyvO62r7CEjSQUT4gJ
dL+xeCMv2CjqEbXAF/M/UEz+9s4awcW2H4yGDI5YrhjIZjVgljjXm+XEwn4vih8ho3n6HJTjhrKu
nYJ00KEune9/qOPMivkRggo9hQ2Ch0NrMcwVOxOja9CuQ2D9nTY4TFi0RyzZA0vLuR5lrZcZt40o
uADolzIsqkgm1UxyJ+4gqXukFmDVQ7XKCA5tfrbhwqEsQjjuoLRzBkm1gmEalbpMwbvjzaGqF2PO
HrhZy/3IGkcefazOfeSdnMPIFe9OTah4NhMtjE4Lyv2NIcFyQlUaKbS0iPX/SUzRLqnfbUX0wGRd
GxjheBnV0iXKvCmGVLnuimJiKmoRxIp6jJccFqud/7Rui0Id808M0Nxnxb3V1dtu7RsjtFbNfeEe
+TOVZWafgQotvgoXRZYtPOwGdgm/ONkZc+5ok3EWQZESDkhf85JM6FDhldkPALLNRae7XzIeBMXE
tZaFwUcT3pnmz7o5jDkv3jW6OoO4F1aduA84R29ftMS0IYL6pI2wpI4uotX+jTVvaqP2ZCo2ZzMD
XYPTygmsSvbThVH4naCRqXat9R8oY2X9JFN2iqv+uBo79Ffa/VCODbDAc8dxCBWy4eKA/3r3Oi7E
geDhGZODgk1gF//W9L0qriTM0gW1GBOqwhnHSgyhMOq5s3Fygb/FKBMfCC1fyIwZ8CvRaqziaSNF
QgffBujMyBagpmEwNjYIyQDAQHMdweHCp7/GDYbDh6qBPQ85WUgo5xUuYlxd4gDIzVojzsDExQ0r
hMZ6mj8DK2L/nygeJX3fF+Otgcrhh/cAwsRXrUJIzLeAto9DbYLoqZh2eC9LZhWO0y6E8oLREN1C
4w2jDEbEQigbv/oYtQUsIw1jBUqkAYi8qqQQoTG2GPFrVCvJ68CVYAVqd6yrOYGoGzCbSq/QUzrr
OtInETo61mFjV4fGq7c1ikzB/iC4CDkJw2SYa4SBV9TVKtUlA0BsiXKOlH9ArflaPTUcnoYWfMwA
AOq57xHd8jIx80O4IbptcCEz14YBjsPUwVi4z2nszMXbuK6Aa9fF7G3XnpCUdz78brWCakMN3lGT
f8kmoyPgAHu6NeZaxsTAOsDcYxbjrSZ0irV1jcsBtlQTRnYtIBpzNcx+caJBWPqPEAoRTsiXmR5Y
jLVYy78zVZVB/cAvbuHaiKptKdgRxwKbGwH9YbSg4xMKNSGn1MWU2uiJgvfAfAfh24UkFWEURRyq
fgMaEBurBrj6AphCnOmJWaxw02JBceHnzNGnVh1kXs/NqKq4KSBn40j5NmHAyRSWH35ROJeIo5kh
UiFMzQkEa4fqgjfG48x5ojiownNHpc5bdK+wSI2ag4/JbkKx1TDFsq8ePwnODbQMHACLUIyhIJ1g
lSXNfzNs3Yeb67Y3K9izuFkw+8Zf1SK2VJ/8CR97UbKwbrA26IVy4Onr/rpUl1MW79tyWduB8Y33
3z0ZzygyojPX1RlFFcmmnm+SBrf1SZzSl/ciotggEeqix0thf0wlwXh5uyuxIK2cqbXJ8wSRDuNm
4UuAOF3ET955a29r0aD+EN5lNZpkRKtQoEDnjBzGvbDnn+rDoYokbjX0CfEyXICFXa26Z2AGwKdE
sjEhgwsHY8Sk2GECLXxi1NlJSb7qaUewJfGh58Y+klIpsCZ+eVbiDWsaxoKqsbogeFVnLKANEdJc
V1cmkELOTG3rrFHGChHZeumdQelVmDxvjWryDAcgtjUCfAkUnRpzbm2H3sLcaEAODLZTaqB9gLiE
E9Oza7OHCoojQPO8Wl8zuEMUc3N3HtaauRk/sUiGDBb3BXuI8e5mZ2+CRUosE+WHxqiR8O/Fe5Eu
JiafhKqSOhfHPjJm7u40IlcL8bv4pa7GQnixIfdrVfBBEMLD+QxP1tBWs2QuQnAjVEQGZvKInvKR
cJFg7NLyvLMZpCaDj/gin8FOY8FZKFSvM9fEt+rx00pJRTwfydE8YiuDngVj59RDMsxtzEI1y5wx
jBipQQfqmB90EVpIgL2Ea0DBtjd7mJAwoEk8qUE79QgOULsNTDje3/GO79/8thrpZJNPjWTHKKQL
rIRUDLc8kWfitIAf/H9YdKtw46MkeSHFxrbMyfE4k01jNtUQyDx8UiSjykSNI4CW2azq66vZJUI5
8gfvfrYaF+pfVFinv5mFEiwQoq0OEcsghE1u7Ctu/ZA0lgV/4LXwCFN3bxjWaKYSZPwFaahCBoz9
wvoK7ZsuWgxG6vgA3BnOfFZHuLs/9X5imYicLEVLYbmTlMWfmxDpJCFtSAjR6DM3NFIUUfw3C2pM
zrQtsLaUkg7+vttqs77Fa9owHKMo8TpfjAmvJvYiDFBktOfWZ/smOA8LAHIctJS2/YcGD4arIzJ7
Y/tcstoJnNPtoeqvb/PGaJDKvRNgEA8PFIYJTaamyM2ObOBW3wJReLxmPjSTjqEQFtKcx25KZge7
YHdmhsEuJcdvX85/+ivq4wrXhDqVm2RsfX9N2aTGZPi6g5yIUKob19aXgHuyu14Txx3bZAm+3T2Y
AzMajj0XHl5/P12ycwoqbFeylp7QaA7Vo+/7smH2za0njIlU/m2a3jnc7SxOSz2FECna49fLiscR
S/DtnytJjXeafeYuPTekxwb5SYYPsNOzNGGcwlDcaD3uLiU5jbU8glAmLqZ+UtNYABahNSCcgREX
2/ZHFgjXXEzBj9GrCLUrjxd06k463WAuYaWuQVffJxqcYQ4uwMZlczeU3E5Js+OBPl0mBQ2UEsCp
6OL8GfDzq7BGblGA0TbpZGpDgQLwDfJigWBAB4f8OG6TumxYjsMTx7qYA8He+MyNQIEyQ8pHj5Lc
fK2H1m0fjebWakUC7x6ZJ1G9ZM4deyYdcOyde7qIQuZMLXpqZLB0XJ7dsYEmwcV383BR+sLYgZ+B
dr3EP+4zhidaebQq3FGQkrDNZr79Vdf+Elco6KFn220R0Sngy//kuC+HU3dCDQLVKT1TV8bxUYKg
jPQZqAwLbF8y8ManHKHJWyvAGJOY0OMHEOZbh5lAZ8sNh4Jw/kGsZR2nlM3n+0I6MC3let6cWbVk
xf8x/dWfooftTtwKr4jxyBQNEREzgNHUxr3tlaIAg8z5DOBOdR5aYtVsF+qFdIR5Ag2xcRFa/G+P
CPq+79qft3UWHqvMEfSfZUMe5/FAIejOM3eB7nKioVTleomhK/FpBIW53I/V8BNsG2P9NZcfbXlJ
J5J6TvV4Ojt6THO1WPeWEqc5a1RzRbOllPx65IjpjK3YWryP7wIbjV1wLrh8xGEBJ5mPnEKOZDqV
kcHppYz6p4qenvF9FBKC2JMsDzmnz7Z5siFiDooFwdSEoUZVev5ZSvgQ6XJUL2kRjbXMLN0XQsH3
cvLXd3Pgr+uBQHpjsUhTlAKNs2AOTbEuAEiYVklPZ714PxfZsQ0Wnha1Zj/xb/upC/pQXgt3ENsM
mai+IUGd9n8ZaJQBSxgnrg+SpFNpISQWOfMim5N4S9Vb3tcfDg+ONvBR1z1nbirONSMYWxstIJ7I
BsQiDJbkOeAhfTHk6z6z4PZPF+sENttYP040z99tPVH16CyI1L4ZvCEOwpUacHtzeS4rTJCQRJ/t
lobIS5Fx05mCqPaNlKJ0AKgYxNiUoKhe3wCdXbNiusCTUrdX5H8biDSaSETEFYOLDecOcEkctmee
zUpvQrS2KJ3T9wk+ro18l/oYJl6AiheUEGaZ5xPoiLDZ08X9aJ91W5Q/oD9iFrG1z6wwaMtcn1yd
R65A6KlvDF65AHJdIxyVHcfDokhjrsoWFIGi+KDZ4LrKwkXgbtuEJcSQlgRj5ebHmaUcyX52QJ+/
p1Qkh+LH09jxkeuF8zuk9OP4aBDMTTT5b2a8mXYLRRiRQNv+VeMSJUAYLxjX5cPgcg5tOyIG9K25
/4JOL9Yg6ogRUB3+osGXq0ioNbakN+QKYOCy4z2LCwiuxP9pr9yoIAurDfpxm71CRgYh6CRdK3oc
A0gNMUm3iugNq5cZa/+pHs/87guNe7eJLAOlvR2/KB8IxU7JpjGp0PI5GmUuAaHUnVndW/tL6hWO
0/MhO+oqlMxnSskSsgCoEW9eo6ZyMYBDPMtsjJmfmA5bsNvhs7nV6kO22hfpM6kmPCJW0XHZxPAg
bhoLG5H3uOVf296Al8rZ2LDUYm+9zgOKXZZNHLNlOXLj2wKz7TjFqBCZPgXdylqNgJDifA1iztVI
5UT8H+XVmRdOilFkI1Qh4249wSv38AkZVUHeug7pSsVdSnmbYPwH5WjemqOfOGCH6neDRwSnA2mH
zljwRPEgQG0oxIo84rtKeYLfHelIoXu+W/YSqwJ/aDIuM8UKPJ/hsKGFOUqZyaIRMKJNT8ipw0RE
lf9kniaFjpZcIapAwoosSqI9ubR2xnmXsn93wmpgo/GgGM253FsvgrY9xDqFRhaR7C0Cjk6KGRY0
trtDBCHOxb1sHTU57WZ/4rQl/9hFraBx9+ISEZOiRBEYco1l1vuPHWPQw+5/GgnOuNDoN46IDMtw
COcGZ9t6wHNYD3wRbp5zHmc0mluXiiTXMdRLWeLwAqHxdxEO81IgY7rX42wgXWgNi5WzcWws0Z5R
63CKSSvb1o/sf3QIrN8Bnr9X7pmlvn7tebUjyDsDc2wpJ0lnKh8YVmQNhsxdzWg1u9tqUlrJC3yN
UuHLvIZ+s1hAaTSmb48gNwxRJe0vW968KRpAFgrhZn837/Q+JAwYon/K8Tu9q0ElTr2uBbNcOz1X
p1M0U0v2PhuecFY1cSq+6U4/DQOYkgbB5voC4I/laF8XNtpRgxTu1cwIPvNgI5nEosNmRAbujZMR
ucViH//mILghTZARWVx6jvVnqFjcBOpsRk+kcZPRdPAuJzYdk6M+S/W+al2mP7pz6u3x1Ag47AfM
MfagCNV8vzEAiRLGyiZFMTzeKQtbomg8P3nTHE1YXKuasYE0ZzlWsehppxNN7zxyksIl59jgGODM
xJ8cS4h+itsD71EYZnD2T83hSaY/Q1j/R0ZyfuG3TWbcS9QOdWH9KBY/6iA5CscDlPJkZOOYQOO4
O7AUDLzrMmyBuYn3HYZxavidb+/zV0ChuYakG/NzgHQJFE2x3VJ3IMKcUmjOOQzupBQTSyfhwiOl
f7wcygCwwIV9ZnhDracel+x01G+Nsd252yIxC08UsJxkHKSmDyBm+t4yfq26VPBoxpxxolXjXdHD
cpcZLr2Ozdm39hsjvF7VLdlhmDZxXH/49j3aPY6uAB4JM5YyEtmN3eaIH4hQdfpL8buzmX0ohupa
oXLAjqEraGQb70gh4YPv+n6VbCFfeN4Ap1vvyjQaGdhsko7EoRC4VH22gl9kwxPgDmEsHswIHoeu
vBkAZGHBQWXSaOvmjHHDhPb1QrW04owMAkrfN0ctbEldCHz2FEzczTK3JgvXBnHQ/e2W2m251O0z
WHE15wpmeoxF4PzJoGQoikJhVEFFoKOyZc4nflH+h04JfCW7ntxzPEde9lFEwhOpPFoHhsgRasN2
DU2Juop/fpYHRw0EgQLEHVAn7NZ7BmL/kXReW4pjWRD9ItbCCfMq7y3I8MLCpADhEQKkr+99q6dn
aqo6s0iQro6JEyeCq5AsN41rkyfET+CetAI1jEB7wZqhaO+h1HHCmI2BMf3wZUgy48uT7B7NCTxu
sKWkhDiLaBDV/MSVYuiTaBFXEiMe2nZOJPw9uI5yMh5SBzMuleB/wJxwUM9QuBfLtcNHQNyETuTF
YYmIbNRkEPkdmhiK/yJ75tCyruBqmD9oVy24yw7QhxqVRD6OJJYyv4ZTyXKZZ6qluO9envI0qdHU
jTgoCRV3ZCa0lb/YNXz6lgnmpFRhQq2nWpYmnbazn9VUCqqCTG/BU0vnKOrMHMlUKjBHMe9ESvE2
WZKi3dY8cFqPAVBq/usHoTw71FqKzWgeBZDpMmNFoJrTzBdjv4yaLNoPClbSy/I9lss9W2gcXFGa
Vn8lPQ5RS/GfFj1MRvLb+K21VMqWJ5NoVTJK5LxS/quSReYRn7eRWcaY4elukVlYYYuSAUaaSg3l
SVU4sq4WEstiWYevM1hVyLybglAH2U5gijcsNokHjWnCF+3+utLXOAwigWvzxRHTBAXH+0sKucL2
D0FtXnD6sR8+gYRLwN5nCSrSIOlZZ1FSkQxQ28XMTxOqOjzPtbwSz/pd3q4qq6d+2a6rokHSkPoR
uZCbLcUqzlCJqWR+wcHjgh4R6qGwGyq5d0pT77ggOFCcYl3PXUKcakAdJxEPfkvQ7Q11P+sO9rTE
/UWGvOM+Uu25kwuCkM/ZFhlN58P8e7dCMwYShkY3m9AeJAlpeNczNFr85H3WkDbAc0Oc9IhxXX/7
TRABnrX6gykQJBAcdYZKZR4qlWzSO8hxeHJhQijoTqtlIuZU/MKP9LGeBOHhxy5t7bahAud76A6h
E4VoGlLhcB9xzsOsDPkUIRMMXw5KXZh2BS0D7UkgtJI0SDXjmVWMdVp2Og9Z5ftYteTAr3gsGQSq
bzbgXdaVwcOEnXjCiSzvNEktYKRC+U4z/aPWZPZlQgOLHDbR9wf+nxYnn/I6D7TQoPBdXAnm0odW
WINCyJ6SetZNH1yN5XBO4FdFR0353ET9gn5K0joRJEon/0Bg++mILTkpzk7RfPHvptqOB8R9UvJ8
StTRh7TDKM1Sl8sniA0vYtiY399VKCIbEL6OGgt5E3k5ESFeLIeKmkxuHux3CH1GbK5QnCJCBNxw
DMnYmJ2whcEeDjI2QgQKdTKuTePsKXml/XQxgghaXRhH4lgoN2X+LHsDdyw0j6SEzWUYscpR8OKp
vpCbDWfNXky1wYMH9OnoxWjnh71G8oF3gv1ZL6R8TaWE7vleZQ08DL338wnuveBlzRiZfclQFzeH
G0FeB896yPToCso4kUTPdxJTWMINmvNHiO4mGwlRZZgO/lRsPxz44lw89jgM/UP3TFpVjEkTcQbp
4dbO8lEjwiNOi/nNWtkeAk4YgJ/Y7cEmAStajbhqR+3DrrrcUMu00EfKqbo/AAG3/AmhLTRkibvn
vkplefl7/dUcFHIR21A2rWIZUc7R8HLjSczoShklRhPU8ZAn4VDB6AT+OSUJPbO4Pd9tQoXvH2s6
YuGeyisTtGeQo4+x7SfmNITZ+DNs07k6ol8UswBRM5NsmbzL0j81I2IoVwydIu6QyjFaPeFoAbCp
S5yEC0Wk0HIdqz9KyUapZ9no6BOOO4bODwi+9GG2yPQRH495d9lDHbKU7oCfFbqhMIJAS6fs4vBh
APWimooULntkMjj6AyTrQST6uYwc87OpA7nvPO9grjyJ4G5P5RVcagoQGkCBGKfkDpA5TwV0lRYA
8qMgB5m/88ywmaDpKDCZBNrWGew/c7lDflHhmfjkgpvx2PHxPa8nb71crTWnNforhwVhKKDRP4AB
feCWFxK2bSM90G/qL3ttn0s20nGPZK70taWRNmZzOxpBR54bX6Snq3Lk0XhhsAs1Aoq7mOSL7iH5
Wv5rA1zldshiwqmGSlLu1i97tLozcMRyNcdTYTGpqdAoRKhaEhxzOhi+HqSWMQDnI54BwqsXk2E3
S2w/+30hdlCeI8N22NnKDU/VfPPU33/AZzmf1IWmO2COTDFeH6CfDRRluSyRkGLgoPg+bisEPh56
ERGpQg1ejFDtPxlgbUZp5bCMAlIKDzzHX3IV1BT/B43rQIffA75l455LFjlSyIN9QGKZOrUSRQAl
Z/JDvZYVtm71HWqAGSDHHYQnufiRBC4p8rnwZsI/2oqjamEdYC+Ar2MGDFQ69Ewi8pMYFfd9oSAm
u76UZQP/C1i/McGEORugSkJ2C8ampX4oQzDAEwT26OP9OtZptKwzMoP4rJ3JdwI6cNKjm4qWndem
BUzKxx+CaeiUUc2wwgVoQM1jvlaQBpXN9EnAa3/OZsOCD/K4RcGCIVcSfhStp1uw1PVQLitWQGTs
JP2NVJLDD4us91AYcIrs9SNn0WY2ims0Bc3H+KK72AvKBmPnniz/vYUeFsjPEOoP69visVUU7oIc
Au7zpQTsi59io+saRnBciAjpxRvrX+g/jLqJP9VKPPLUHabTI7DXtmB9cvKhmuk99gsokH8Q76In
2aJ+yfnASiNqToXbwXV0JCoyCgCceS/7uTwsqX28u5ZGR6pqZ7wSOQYAALS80sDOqRuVjd+lG1uU
4z6Jyzi2Gk14X/cVvqjyTN9NqgCPcQilP6/DDjoyak7K6ZkjUMtiMesQfZALfHYSUeWOPWe1NsSj
KsQbcJeEA3R1qLsABBERhUdIHWTsKfAlWicUy/gpW3II2GtD/8IyJ0s3lMhieADSMLBmkbeiYxgy
G5PzFxwIVgAQY5G01YchhjqHkj/h5w1F3nniCyTxYF9cUbrcUSlk84sUPFFRu2IzZ8ewyy38ymQD
byb3Ue/fZcU68J9I6YgFPuZ8SwrSCZPd5EDwNac8BCqhdyhjxcf2scWBn9pon/BRhLRgPpW9NKVz
N4E2+MMoz7nenOLlviz5S+yAoCFlccMj0AtgZtfL56ZYaygayP685OIl/+YcNwjk5lWnXDG5ut7E
8DwWcdhhVl4u3FwvUVC4XlNwJGwYmul0MWMcZUbCnUVWeDZRMIGaeNKbPfw2CN1iwUfMYpI3sNCm
uFsFmAxcsRlzpDevRS+Vpqup7q1Eb+mYydtLBozf0VG60/VqmN0wtlQIIuBJVEdR2vcjqnkQOoOG
4OctOUeOKSGK93CncnoouTtgYv908tC/h77qajZqi6XzkJQ9z77AOmZZwtK5jRo/7yDap28xe+Fj
TOLBEjGXRkX/FHpYJ7x2kLNSEKREXY6oyaPOgjtYo8jI1K/njIHcHzoMIIreIAoviEv4D/MLn4GS
e/e2d+CnzPs2zKVAkq/U0Per4jPi+lHU0EqhNmVEaofCEv3vHeexq4znOljkXeW7wJ+oib+Oab6Q
Ij0viN4kZIYVNLFMUWk+rC7SSA02/WNZGZG4C0KFbm0afz3/B5kPJrCJjZNbSPZmjPHZZFeIepcC
FzlS1IGJgdx+qC7CW4O3U+4PW6CbymLTAZW53VyeDuUVYoMPTsSXyzjDGQLwmqLLZGNP2aDzznyi
AUoEbfbHuj/CSBMxakGJfyk+w2uNmUhsne2g7eRAtsBKbhO9muj+5nbXiJCILouKUPERy/ahwcL1
yWuUPsUYW7IikxSV0LcbjtADgCgID0BlSrU9Ks+zHEDADn6qJwQuIxDpyuZDkC2cA0UPceupCcds
zsdMoTtjK2PTbSgcRRlLw2sPeb8aMYYdQPBKoSbKxrd4xH9QER4bVj+uC9+m41IwIiQOXz8AQaJX
3wMitCxY84ynPSclyILhUVS90uyrF2D3Nu4hdgvH0Krzmp5aDG5YSp6GV8dzqDT0sxnQmYJBNE5E
48PkkM7YSC8z4zBA+OWlPiETAePl5w2RlO5S5X0eaS8ozDE8dHmYQIYZWrjKUjyPYtJBruJvkUAp
eDdEKxGMqFHspcayL0mDK8kpZ0uSqac1CAjo9AAUZwNozcyHLguY2f+i1hSd4qno/4Fn0WxAnm4z
z1fb1j/JR5b+lGC1xiwdzwv+MqAq0jXT/I5gkPMQ3MYKFB2m8B5Al0INzt+J7R9EyW0TrxSFfWWe
NQzKBlftGLDWuf9DVPnvuFbCobV7aLc+jSq86uB0glQlcGYOKdN4Tv7QsZU6ZK3oqD2vbBfrYO9a
9j4qHMAeGjwyO0atikCGC5UghORAQr3Sgh/c0AJlNGrqWvlvCk2BB2Pk83v6uF2F+Aa08uD6Z/TS
WLbmWwvQLA4fJn+d430ISbLDwHU3cIwsv5BdNCDlW/IGAO/Iqxiwy4Dpmrz7hwvuSL80orxlOjfw
EqVjBOa8dUpdtFscOAvcD/+6gCqgLG/EgeW10ajjO/6XqBF3rK+sxqk3oD71QJKY7FBkyorC8Bdx
HvGoRPuq0kYas04XM6MMikuxhDG6+QK4iS6B9lXVNGAphU8qC0VMX1t+E84FCAydpy7Yp3cXfyDD
kq1ali32YFzGTcCgH2ola2GJAfgndXmR0cpAV2WYW0Y4RkgRgllfDiWNUmEUuT4Cja26aYEzXRlg
OraCuq/oVgxcuesMY5IIKr97hF600+iEGckSEIzYsuBZm7VsWR3wJgEKNWGWLxH//cpDEoxo7cYZ
zRRjxA2dpy0mHuR7jz22/zEv2ON0zw5NL6iqmOj90g3G5ZoC9HKJkjXYJC4m6sMKfgz1MTWlTHgy
Z38DGGLNpdtPGlb5/kYngM5JTO4PGZXeEQgoefsb7pvoeFDxQYbJXT39p8D+qf8TwcpDE2Sovixk
dugsnTxirpyovBtuHYimp59i8T2Q8UTJhFw13w84T/mjqpwCnmuedEx2mIPhnkBcFXMhjVmHTcB/
LblHvCdNuwqJZULkdIFNp4bgHhMKjCtdd5ygpgskg4ljsfRHICE3YihsHGAk01yKUk/Q4gzDzTKq
fzgEb69yIN0R78XjVHxVcNlvwKl1M7y2GVdQv9siuz0zs0QD6EmoIc8w2qeuZ+BtbxJQsNopS0pJ
zejzJnhriknLF6VDcjJFEmgiJ5KzfudjMqEU6rcrRiksvwjnVH3C/ijHHd6NMr8phAUgtWnwVoec
eRInFzcfNDLtUy/5F+9EwKMAjCmI0GlfTi365if+EOYRcGJghDCYLgD8CpkanubrpaMei6AuCJ5C
yyS7YShbtAB/6LiG7IvOZHuzZNZp7uspfHx2TAoyrA0Hgz1mcp7J7OBskSzfvBqIf8dKoz/eFQRv
SmGBJCUc49qqjBtLyguxl0juWmIA0j1l26dlov1vUYa12D0ofgBQD/AlMFjdL1zoCBkXx7eX3xkE
n8UUCITQM7Ri+hUeVEkruMSJWYKwKWkbkxJsrSCbFHXuErqzE9XQUNe0t0YCQLP4STPMdm7k8vAL
Se+lcs6Ti10CPudqj8ABaYghGegCXSoJz7/4G9Uc+vRdF2NPunHQ6qHYZX9Q16A6Ue/19JSaBvEu
MTxv2A4KllwgOrcTxCrei0+LTyGqJzwbvoHU7p+SkfQ3HAzE5VLilM3QhlsmKkGTOUmR1XpISNI+
AK1MDdH33MyEdiE1SAIZh1BYyf6BMZganShj55BP0T9FkqUc62eXYKJbR4KJMRWjksx9MQpmh4oa
SOFIFoeFO4gyEHkTVGXiQwMg5hnG+yr/ZcMEJ5KHgg6dD1YBwNmHw12ITuYsU9bisAx0x0qTcprI
Qvz7ysQbZNjhVvNyjAiI1x7O6hed/IbdgpYeKfGHjOwUGzacKDVKFciEYmGQ9HOO+iQxwNrEX3b6
q8ucvAv8q7l93ojGVzgPG1GbmJrSCdNZrGaMd8qDJXG5HMHlY7UbtJ0pRMRdM538CQMjuPPAkmTB
/vYRdeCcd0wxYuLdd5bnEa04knh94+1iLWaN6dsoBj9C/LPYmINla8HYtknJOZFoSlEwjGqW++4O
73q0uOqkoQLEoIM3XtsTdCnw8dx1IW7EzJ8R6fAcagiSUHDRA3Bc+Adi313gOAxJNgB93e6XHxf3
cmL0dsz8xkzocPug6NFeLO0cuNoHZnOoz833DNtw2RiadkEyYiXoxcwbhXRaYyHIhJkmxhaNzbpI
JFEtq8S2HmzUUFoJudUKGQcG1fSjcytK0HdQbrBUeKbtVvB+AIGOXmVwOJfzP79YNzLy6YejijJ0
TxF+Oq9SiHD7dDc8xTc5+gdK8AKZFBlkwNXK08eKFcQWhzo7Um5waLkvVFqjKCto1RIFnJ67DjeX
bp68w1DoojLdhoti9nm67pZfOX5tSbYra5DhAB7ijrx6Ut5E3HEgOCHQ5RUKMS6ArYnw7rov8B1+
EDQA0hx6Xjki8Sz+8B9xxNK0CyDwTAlOQkbhnBBnSNGs7r6RO2suLFFZHCt0Y8G3efKd6SKCN0yP
oPuUeuJKzxKqPoWHjasSaDxnghlh7pMKiXrtmGYcWPBKDuoN5YzdRzFI/brIynEoKD0u4zxKRvTu
KWIEcDJxcOImOTdER1RL5aHAR9EMYc1uRGDnsU+U4mrJnEEyOtA3no8cf8b3IVcSejeKYTl6SYGo
VSlEWYCAxeNTmpNXIEbMWLfT+I0AOwVDSJRe4qTQ+Sr7E8RQBXwGJO6Xp7Wdso5kwcrQaaUWdgEs
Y/OdsNr8dYDAhybx+LknipKeFpMMXXd9ETnJHatjq/V2DNUZrV4tIRauYRhY0D1prHgyQA6Rv453
4ntdppeE/l5IdrBbHUJMxA2GOq8OHKFpBJpNkThYGfghuBMs6tC5khk+FteFq6GabPxLtaR1PPsY
sbB3ZxPg93A7oXWxkDpfuqjjADNEQx6Xm8n0IzExUs4mC9j4L3kn0gPzv5BfGpb3nngCq1wQ0Vj7
RUadeec5Eq9pki01hXBN8gLp+veao38RjxLaWK8wVSTHlQlD4atFemRkSWlR42eDuByYvrLUENjO
OPk+afWPwvHpLYz4d4DGkhV865KWtwSUIIUmmg1fQtyYt0/Eb8ccMbBmyjCYq9xPB0oEkUzMy2AM
1Jpox2HIWZHg3ebedeOR5VMQ4KFxhi541In0W8+jNjuVIIACMAZIBQycGfp2wHG8SjxS+krKV9x+
Nljl1SHOYQWPKR0IZg3Bzb4U6IrwN9ldiWZXrcUkHYqMaP00JzmuDioFGgqojuqJQbN+1Q5yFfzY
ftCs4CY4mJ+jyvYhcY7mq78tLwYfAVA8n2M5pDA9BnpielILkZz9wBI4CuIPC0qMOAh0koUHYxuk
eE+K5ZEx92N/FvecWdRXmk0wURas57Iyh1dFi5y0h7LaKJf0xS3RedNiistiyByelfdz63SisB5+
iBZ6MNSC1QuWE9EXcCp9Mg+l/1WRq9dP2mIM/xM+xnXbc50b0ZrlLGQTWKfXiYhUoIvar9Mcj18y
GKZVuD+SP7mVZBon7/RV8FS2AUNSSb6XtTZe8UiieHmUHXLfy2oxgEJdu7I6yDAC8+r0dSuurHye
UsROVgSnC0hpZQE61U9KXkfc7CmeAxgCtPyZ0vlCpSK/YQ6ac7RGxOv33kb/anxJaBHQPCmNzxME
wWJgWoHAgmbG/1xFQEbV2x5Y0XEPLKOJe9OWEt6UdEbrFboHT/N3X/TMulUlGIBTvZKUZw8iNTzD
x5ywCb5w09P9DaGmPpT7+sd2VkpaG7I/OZTQJF2zbVoxSp0i5zkG2QFlY5WAxTYFwqCoGfYTsR5w
mNiXNgdSOGVzNEbh6wPXcLHRRAE3tK9XA7EkCKQNL4kxWANbaiQfkKdW8EVrUKL5AZnzz/ehpaNF
d0F8tWYR6Iu3FWQ1RppUoCjoMSpXJHY8+8pTFBFODn83+NGftQclkFwAD47OnNZ8YnxUkRjQcMBy
Sq6ZhMvcxIHe1LLEJGP9UH7ISuwqljXxO2HwpgtGUPPSW/7LuhrCTj0zZWohyefyiiCvfPBzpESn
XOK1KCHUjgGZxVrRtcPdSoADD7qdL4Jz8uykrFbjK/tH61TvZWcHAPQHxbrsHRh/1K2yPjE8YXHu
PdPYYGEiDdr0wefywJyd+WRrHJnrtApNUIt+wZSS37luaAB0Wqyr8qGxx7OUugwQAgCVIushyPnN
mMXQ1EEpk4rHf0AH1ifLlI0vAfIiBoJgCqIKvM2xccn5WXeNz3OIr5yazZVN9LR/M64XG4sKXoY+
j20XZgHh3pl/aC3/UQeES090CsSwaC+eDwBnoWVC3KBePqkRWcn+Wj8f0R6znK2Vkg19FoFoRI9s
fbI6GaWTuXYZxafyEH/Tdxj0tsKLZ92Tg8Wv0hdV8mOXXTmx8cXvO9iDylNZTB3oXUrA/m4JHcLZ
oldwQnSiky9vZbud1foLOQ2ZD6BcxmyyYadDVQUG6r3R40fkakW9yCRdKmYIJxCGocoSvDMcTJlB
pn2e6XS2ElERg9J50B55fE8+4w0Wo2X1IwImcZc6M+rGPO0yhFsHbdLUy5vydTD6rKyC4W9qgxi2
8g4xoYiFMt7RzVrdBLyPixl77Np016dzEw8XHLQeTx/VeogpzAiqHbqz4K9T6E0DjY4dBifNtbb0
e6JdEH0lI4McyiivJd4P57eR5BFGApzMK2ocynes5+Movwx5z63E+HuC85oAqBD4vrkEt9vuDttE
GP5AsaMTBi0He4HRG90Jyg81n+bVYoJb/SEhQPMCF3eI6RSiVZSEbIJ/mZHK7Gr3rPtMcPnHas+l
QLmbpC8uEDYUWI/Wx+DqvJGdW4x2156Q2ZV2/a/KYHgagKFNptTil/zN2fwg4sRKSFn2t/eDC1VC
rAMw/8D3KQGdOK5Km4FtL3x8NbFTgH9PbZ7Wyv6O3TumWPKeF5lpDDK7oDfaQcIjkSxPL+d69h4U
1uvH9ou8g2QjoHlDUpPRhdQjMcPR4W+PgpkGgQau1ijXg68vuS9isM2hkuvlIp5hNS1xXRXOJeQw
Gwfku9L+gPVuhXRnUdnso+pPbwJ+BUDOACuaNTpLZyU/QRB8wCdWt+jEKijdnPzqa8sXd9vsUPN2
3t6dMLrrZ8y3v2aDrirGOLZwrBYlCUqKo+LLOdFZnJAlQrCc8dYsKvOrig5/I6Ycs+1rAgpMZ+v9
lKLwJ1DDhEBMUgpSAGBYstGQYck1alcb2xrIckC+xFfEquMLy2ZMdwR2IwgWgnae7lssLCUZTsBb
v8MkuKy4F+RxUTue1JtX0gnaCLb4opecq5Szp+0eVjKz7coBSsgE3irmMkik8+LTgo1f7lX08x7e
dI9TtT1fIi/jsD/FUKYyUN5h8R/1CmbT/9R4kIhmF9GhfkVtucePYOlfPyVDH2rJ9hfioLg8ZePV
ACGlm9uPmY60MKf4EMiewA8/evytcBrO3Zbx/zTCw8DrmUKFbG5V+B6y02rPxC7nKDzr5/DOmLBv
HbzO/7BL9d3W2Ug/e2y1sbeBGuHNOkdH6wgu5QmH4Ism4QRxow2nuXEw4MSz7aTy5u23PonXPg4Y
yWs3CKbBM52Yj3TM1UG+l+7ZffhoxBkv0ftWm/mq569RWur86Uoop033p6DzALLQiJwivjbzJ9F0
f98icRCuk2NcrQZhu0X4kdH1G+jPHftH94Ii1NelqVkHI+9ivryh2UOzv6GJwrEGHcHtFLXP73bI
oID3Xy0P/smRMkZ2v1wi4CU8zYdyUsu/ghQgPeTp/pzd8pn9K67Z0eqyHp8CC2F3FHztc9zfzAME
lIkAmxtUa+A6XkgoQl9QA5gwE2Y9ejU1Hn9E1n6MdQ+z16CG/pgOwoeHNqoF5btKL5tWnbB8hBnx
428IGnlYPHBZhiE+M9/xeV/FL/x9TvjpoYmAimuDfKo3S9oCZ6wfnys64VeMUInVYcX5DdHLcJEB
WZ7CkY14J6g449moYuts5KLYxqI6MrBw0MbbifZ2uaI2Dsc24qGsIbk1gn6bKVz0BNP1Rp7hM/Og
MersNq8X+FBbmB+Tg7IxfoJD9lKmHJNBhKyW5//MM6NQ54dvd2NhdImLzYMLz2IYy1un8E2x1mHX
Kv92k2gUsNfq3bEyPyELfUYm7Y6OTePc9Qk8aTEsb5xh9tZv9Oc3/6nP3aENptK3j4ujdgonuVSy
QI4HczYoyErOFQT298fYfDtiD++P64SoYZP3vLHaZTc2hZY1M/B33MKvhhWDUI97crrt1L9xaWBg
pEPnxYhjypyW2gcrgnlQx2MNOXxjnL09tJieLNi3pHBcmSbJAwypWQyd42oUwp5DyMn7elRa8YH0
9bXuwWj5QoB1tkRyOnpq6NhaXywtrnitY0jNAtPbRrgO/2kEkZ0LLuBSwmoq9T3/ahq0+PJUBlSK
H2yKcl1e9pd9PUGQhUK4Ku5Rl1Uusszl9yLsHiWsEndU+RhpsxIJgDjiEG5eq7fxHXLtflo/H2Ja
gxctsnhxS6QkLE9xa4cR8d6Vk2CSY13LTmxIyBV1EZ0ewY81YeuaERTY+Sa7PZ1x8GCLZP+imENz
/CAfj8qcKwkmsrsujnbrPJyx9TEYz6AF4b64sRNWiOCYgDoUB26jp04XiNnv2qgrBj15tKeqPS5/
y+viCSn7Kw9YEPx7pa/l1BiJUUsXd/EZuSDnuT3tToGoBWEa9yKMUWyA6ta5Rbxj4vd+op+3POPn
oB83yTgf57/N2q/iD4Il1abxuu0jRRdxNbK+wIrMY1Fxw3sSEdiTNcYmBOdS6+sdvBd6B33ni8rn
2hTqfQ9OxsdrFpOjippHds/I722GADcqt3h7rjcIlIzjnvXNsATRmbihxXOzMN9ECeNXNDbdGLIM
jljzrJyphQe81TrjrGIRYuLzHOrH1Sxuo0/4cwfIEff4nn+2sPgAs55NBTywHov+pvVuISLekJMa
TtbbaM2TP1OQ2XLY4mPBeSjEiiRLyI7XDvvN2TO77X4h9DOrFWAd63kvD18M/8twTRQlwxh5Hh5J
l+1h+7b6oan7+zsyRpjzFB0Cri1H4+p04Q98vRe8d9JivRzGz4BtB/ZJUJOGX2+NbAJ0wSVgHxtl
UglVAbw5onmAFDcE7CEVQp+E8V1cljCv+jE7wN7ZarcVi+t7cOPKGgjxFynkDmavvCEejDPUEpZE
83MwKnDCNsCBfulvyaTZeBJV/wigVC8Tr9tJCS4W1Pyz6Lqh2uw5lFgSuROX4njgDZYnNG2Zr+qz
E4q5nMmT/nCqGFLMchTMHUKMjd6Z/3DrCS/3LoarQ0o71qF6svtGPHcTHyXGv57Z5YQUADK2d1EX
DRqXBI1pT19l9XnEqrnH+xHVXYrNLGvbPRcrKTi7SW/xWRJNg5vXJne9wWChT1F/CUdbSZ+tJELp
zKkhOjNLZ/d/tJvu7hsy+4MlobvYDbothaAtW2cof4ysR/hDT23t1MxxWJC2GvQeruHYPaJPgTnO
04J16LOkAsizxWHVkMxr1DJehV1sssoyAXZpEVhBXdBsogPRso5m5AFo095sy2mmKV02wqGPjM7o
6ETlIB5ZrKDsiq2ME+jMPHxux36zZU+lycYxx+ic4BsJDcY+ejNbcgSZXFJRfUfylH1ExDm+SB4P
Df6Bfw7pzJTCsc+KMUlqyMICrz8P58k8ALa1+xEFa28x3V/y3r4fnzNpRDCcu435ZjGDfQCvtXvm
Y8E2ijdAbmZatDFczXhaPOGGoGWwuUTUVbCeaBZ/4QwFKrW/GaKM8JJpBSmy54zvruqLVUaaN5L1
UeXXpmzKLoAG0eJFofZAMfjKRKYkafIvcfVsSwgrEEYBqgYbbJE+G8TCYS5R6C9+QRdcwyqdLn8x
4evI8snuuOl5c0dyHtmsqJLbtsreyRPp/+/frDhuwTHbHfZL0AC6FGL+qJxyhJj0z6AELhiwntUz
RpNY4bJu+/N42LAhwalYPJ918KV/4KLXwbnASZdvP+U/DzbM8pG9y5btVU6c+nDO0SAbRB+/CRHG
xT0ZY+WQr/p0aMkrXWuDcF4M/Q98HER8x/Eo//AgHvyDf/MuUX87dLCR9+ahtEMWZDM3LwthE8JK
Z/zUr/Covttn8EkH5ZGMsRQSMMuZKmWXRNJO+Ws52aITFcLMvy0HpMNbMjXvSEIjRxO9sQrG/S1/
8/sjo4Y/fsH4I6m3ddC6XI01P3nmz9GjOgR0JPbb5Tt6ZOpKWF6j8zDMjsuZc4knOyTgzjRUHlhy
teExxPlHvMIlllI4SOYknyDpmOJdgexw0GTJOpA0Lnq9kFJODwpHEIbRwwZXWjKjvKc9IqPfud9s
tj3lKAmH4/K9GMMEdFtcQKDsJnQoS5zr7Vl2dy6Lg9/RUuXNTB3pB/G49hYvsjNveYJYL5l/7o69
Q9J5CCo0yWTLd2BNIs/jR1YH1eqyYkh2iaSFtJhE/eV3LJ9R5RrtTigAzXfPuPWe5bXs6F+RWUbM
H38z2gb03MJbfC8qR/r7JnNOBnEfCk78WZ0LlJP2x3i9W+cIcteLe3HKnyE6W9HIngT3cB4e6ShH
4SEZ+xWLk98Af+o9+ll/p00T1xS8yQkUIR4k9Ll2vZeW5937r1tCXbnAZmGFOfms1hlyfTx+p6SP
wNGMc0zy40KaX3sOatQk7eIN6oyw3Hvx9b/mM3gvG/u1uBXzLf4Wae2JMM854NEXPQ7rZqsmk/jI
r1wQbWcaEWgWc1uebEKCLX8pJKq/W37ZSzlE3rxJj9GRIBVUlO53mtsEeKaJOgrl6BpXRRWeo9Zr
/FN6iHu7i1cHLAJZNRp0z6hfXtNLfgUXa+xPcAt7+WT5C9p4DsiLgP47hjmAOJYFPDxM7/GreIXt
8hn3UeGbW/242lfFB2XWXb2BLHgr2pd8y5/Q6LBMKWeMJdIO21ZB08Kqoy8O1GvfRKeDTLSfwczB
Ov4qwyjuSHZThlr+ORnH9eZMBWVz5d98ws/u+1DA9ddXc+Y/Gb6YFcA33XO9lYDN4veijh7CyPol
H+3f6k0z/F7dVoeGhrQRsUGoaRLt7bVXWcfiYs0czOKJ4tszlk19gxt2j+8B9MynNr3LROjtb/mk
VyLJ7ofQ1Cn+KKj62XtF5yMV52To3uBVokTvn7FMj7gxo6JNkE0Ja3u9QxLa7Otzu0dUisd299cL
x1jTgsVZh53E7vftj8983czKWTliZ6Mx8XZBR8p5/yFZWUDhFdXEstv0bCZTxHMi9IGfUGd1+Vjc
N2unWbCSD8P0sWTG74/RXYQXF2GQvkd5ij0QIvHUbaxPelmBxLxy3Ne8ZzZIbn+vqM0671qesiHI
MqRoSpFktp1ggyJKRwOVeoK5JeUjhBsIFs2CjGLVcNV5zfOGeeeLBcbbirYsbRY8Z70FQsz+kbQJ
lhsNHcq2vEHVbZy12TuXzGkwzT8uM9j3XH7tQIQoH7yZPrcm/NYV2fhuUidU4eGlvIN3SHAZQ+Au
qV3Wm9+IatiU/m0fMNV47W5fZp9j71wOjwq3Z21UxdWsyir5QJ8BrvxbUyszDgvPtdJfjdBie3s8
pDfkzl9bRHEHb4wg7jkT7I6ti1LaXBNWY16VShA5dCoK8TAocG8adax1qeii9pCAQB5WUoFnPmOQ
aHX4lj93BWOE80z8EUwBUoeENiNn8q7U9IozuUVJidCAbOhTH/zde2LrAVa59DduDA4Lj+oaPsOe
byBbsLLxhVjPXzxp/Iq1EsKFowlfx95nRo0ADYFlUYRC4H2gkVog38aXfxNd6pQR/DAAp90xfmM6
y9LOURl1Sr2/g8pTvPxkaBHI1dARSpLCfz9jFX0X6ebOOoGx954qpV1Da4fM2FQB3J8xwh6o6GJe
0BS7YmirvI7q5Kjwb14Qe3YTKXoWUNpvJ6UeqpNGhruBgzlU6yfdAIrdT+X1VCZUGQ2Oizg7XeCy
z2V0K+EgdGSNi3oED0aekpKSPzJUL3pcHQRB42nUR7hy+0JH7O/CbgyOPlPsdlWJqUdfqR6qRK3L
nhJgPGqnPBJctoPyYwNuLFfNv5v7kye4YnJv0Qzmtd4YRCoNX8oOEPJZbGEthvez7ZYADPz5nSC5
PN5J5Wfz2nAkpPQVoYs5Su/5fySdV5OqWBeGf5FViop42yo5B9ONZQYVRCWIv36efabqCzNzerpb
hc1ab5SHf+mB3+f6+msuiwFRGntZLOx9CBDSILo/XnsDU8vzDrjtMlBmPGiVenajYwEI/vQ8sg6W
l2k6YzxCRJaXf9dNd8RcREcUjtDKYWu6bW/B79ySCN+tZaree6jkz7Vebt/mdIvI9btcfKjK8l7R
OyiT1JHch0MHjtbGBF8SWcRepn+ij5+zFaTxVX96JJ6uRDDkzRm5D1MsVXlEE7XDk3boDw1CBN2d
2toPd7qVvR+FtSTzRsX+R6PviPy4p/PZiDukvy5cxgurDTqtUomJPo6d17H1pYgKVo0wQxoJpoBU
1YJqX+dqkw9GkyFVwlYRfZJBIDLDnhRBDalplr1eUC6/Gg3uCaWHcPrKujUkm3YV0iY/rpi6n4AK
P/3qp/pOf8ZFSMeKTslARSp9b0O/0yFhNHZ/geJxxUifRbvmo2ByKUMeUQ5ROOaXPs8pmNaXNDRA
EB/cNEEBux0QhfX0iqA5A1jgpqXyw307vKEcVz+MO2XCEHWW3WH88F9h5rLRImER8ODIHZFIl9tj
c3P3GGTW7D6bF5CyaPqsadei4pntuW9/fG5z/BImRxpyIVp+E1CmZXtJN6PFdc/5HhNQuMqtHJkm
wbX+1SahiqnrAxBWmGyNBavm26kCjtWZtCqTbpW5d71H/0nPKkwx837Iew4YDbAP3EiQSePMfdB/
poSjAG7hvv9cRuHjzGlHEURPJU7jklukRXpkjuOcYLC4nVmAjVvIdnIYkP1JeG2oqO+g2d4WKdlK
RTDZSzYNYigPC0Ivx/7EqKkIEndNPPJAvY7N8hU3yzvV1myPTy46DE3hNb5uFK4XLkK72BdutS/N
modH6QzMQh/NW2dsfS36U/Wa4qarmWlPuwiKBFlrbZAVx5pOm0IwdYDTrCzh2vZl/xtenfw88neb
nTp2kZpa/DN2N4kTxfkG9bpaPpY3UaH2QE13rJDrHq+wmP79fLVYXy2FjUO2s3PnTA8PryCkNlHa
v++h1kpd2VRWtsn9anmN07DZg0FhaE9SrLZCMStCqr7McuNNpg61crU73VCV7tRnUDslE5Uv+iVX
FSZbush7QUek186jHcV4qZSIebVTa5WXO1TE0RckEngqsnVu1OKm7KMNtUuSN1kw8lko8MwCfHK3
HTOPvR3CzShgyOwel0Gx+C7F7to3p/HHfIZ368Oj8voPqez0ZtsEExojsg151lsM9Pbdf0Uf4wFw
rYQIm2EbLGY18A0kRF5fm66n6weJBLn30q+hDBqcx+ABD3EavmCNii3/ZXP1ZC3lcc3UGE2Myu72
b/+RaZPV8NBSCD02eKA0DsBzEbyiIpAOQN1Wbw258YSXU5wrpGD4jltCXkktQyT+MN+iCcqiUD2m
hTCo1Nsp9fN9EYPR3fyfqujDJdUvQN3rW6gs+hoi96MIi6bHJqJdJsmjxnmStf2zhjTL/5xW3DJa
qt3Dry3CRHs84cmC0+9Mosols+7hg2ICztvX4qkSEUfW03TZOBND5OX21NQX+PwIWdjbBzxQH4uG
mb/Frd/GzHWEyCqkSl5ViFK3huBROONY0Zy+fsLxrsp7yVQ0GuLswZl3AAFR9EgmcRZmem7e8ZYw
oIt4Wt7h42fZLgd2q/Wt4XlH/Pxojdc8Yivaf5M0YHSCbABAATqdNfr38ONCqwEA8A8nXBmiacnj
6APooMrTJm4+JlyWbr5MP5XIh8hVpVz4hTSRuhF/aCMXC1/Lx+Zl1ok8ywggvW371tcuPIWvkFmy
gLYXX5XwNIavt/tIXqsX1zDYf8RI0sBXZJSCTVzJwKjWC2pW+A+ZgFduFJEL3q4Kx5yG8B32z0Rz
ykdClQkhS/y/Q9ybiJ2B1PV+oDvDPUs5+/jvLIpp630VK8s3n2XtMcKIkEjObEIwZFrZGMrxhKWn
HSdZo73QyzXr6bHJ/t7SXxP3Gcm3d3ijgQ0ZcW6TR2/+3I7V0pEr9kTgmTx6nBv7e6q3HR7maBDv
eC04nJx+0vhUt9BSw1YHPLQFvNZbasivIRXCeulzOmudSUdI80cQtb0zf7zejArOJpaSTiuTAX3q
N3ExRILnJ7E1eEfVqfLvoTSbAk8Xp1d4W09WgPvPMI1FhWSP1GyiDxlI6JksCLp9V4ux3d3ng9WO
VE0izhq15zFZDT2yyBkBM2JPH0Q0V3aBy/LuMxkWAVm+8Mn1srQrtwhrwEu0uDO26vDjomZwGAWI
dM2s0bJ1i1ii0JIVjZJ3rzBZYP9gXNVc62F1T4FSLRK1vVFQL7NFod6MjM75t63ew8z6hG3SGF9b
3jTGVedQS73B6uNIS9H2MLAn1CvLTgdr9bWfkGIlbT7f5B1wefOJSZcxBoqRRh7zMt80Qc0yyLK3
QkJiZdb39I3TDQniztfNjtf19QhFsZyoFF1jnhO16AVbTLntmxWx/5g3s/AN2SzC5kc2MX8wGpxG
1yOInwB7wfwNmpb915bHx2vG0cF2icJk07mj8ze+IQJxJe0ZcTZoDxtRC8wDqGf2V8YPY7wcL3sY
qRSXtrEN2027fwVSIrHAg4hFnZO7TEtmFaABYFX4oFPhkDuzkLHTCUyYNg9A/nDktqpy6vhZR4BY
eKPt8wAsCR7HbohNWO0sZi58SjBPTxu4KmGY+6x4uLdwdK/5g4xHeT0VuLKDVrIfPmGCXkb/8Fpd
V8TQ+kSCBHQTzUiwPckhN+aHPOchKk6UJiekQwzqLV79gSYN/njqMa2O1m/CL3vRlcfEiWEoi190
200wHspzmaaGze3wWJJzZ7Wr0pzEJb/PdI6WisI+CNrD8HRl+zuwzlnlQfaB5IDfkYiusjmbwfyh
3ZxEtndcGMuxWa/Sc8+g75R819Tt40GA6i5WStyHdSTU18fJnEDZr/n4Dj116lMyqQ30qTcVELMg
+l4H6CswDuYPIj71N+/HTzxGi9UwrA0mFCWUwyuP+6tBMPYGmYDXWiDO1GpzugEdbUitUksRfE5x
XGfl6LclHayuNkfIdUDXVhHJs1brE0AH2cLPptSU2ifOKLxQBbWx12jHKTPSWXxvTj2/rSaOiJ0l
HxqWI+VxTXx0iMAL2XLPH/s/n+KdC6SK/1qyYQ+Prft0u8t1CbgvMEIY+DfQQt/uH7sVtFs4sksz
nyfT8IvlmGDYy85rGGVLcmCJ2U3gpa338bl8Lce+snh6Yw+C3W72vExmLvu1YqbyP94Eln71sFud
xtkFOMXE7+nKbOdONwJeJTCIN9CTGbDgZZwevB/x5lQFS3q6lP27CEz5zoZItHkt8E1kmj8uNawr
pzxcULpltLYCE3mNuZs9fO4kwJh3nFl9OlcmlykJCyMaS9o5YC9/s36Hn1PJ4wBFtCkvCz/1a/63
9GRIwN6xc79EWXcmpynR4gj4u7A28ejiLJjM74BNvTkh4dp3zSt8LXu0OfM2xxPA+5vZUSfRuNOl
AvfzjB5iRclBPSF8IJb5Eaeh/XEp40DfVyef5OGB/xAQzZNTWvG1tVXztO/2O9QBX/d1evrgrv51
LVlEItBRWyRQxV5NBxUq6MV3Xs25JdWXVdrKjFla0eVVQ/PEk+Tyt897o5Ve/zy2ZFBWCLHlczqb
0nXk5eaXwAVacSN5zztVniaSOFoerGV71HdgeCv+8SfM3Te6QODV9WjRD2CNwLSJg2QQPitr1KSF
eM1kdwk0N+eo7owmBAfVOhrxxC4CvKQxhS9GhOGLui8ZdX8pbEBPhDgUG6/EUNhjTv5q5NszFd0j
DCCq6SssWWPI1Uf4NmsdIld92SLYmQxKPvWKHOnWgAa3JAaU7oVmkgb2ZUUu/NMczVAAsWk99Dvx
/l+b4ghMpBn9CyzvWqlBehqjxUQvPCqVoh6XiMTQIZodd5CFY5oCFG2olvzplbFvdAGP0TL97Q2z
P/nSItuUtInNt4noZkGz/Fq0y976GnIR8MlQb6b23R6WzBtbDwnIdFIBjn7o8WOzccZuj+6uNuyt
Wve2qeLC73P3tdr08DqTObWtDLI2QsLw7ZaHWbuvnSaivi2iD20jcYnL4Z2nvnygLhEu9f9JWzJB
mQq/XRJmQZ7UZElK8voGnJbzgp6LdJFH7Yz1wS/8TlMWoFpE4jwZJEU72s7qqB3s6Xk4UT8u9WSo
bEmjCBQqBoe+rKMJ+SUMxXoH6HUPQRWH9sB+i3bD6Lv9so3fiMHH24+Is/RHskq5MY+cqPK+Ednw
FNz87C8DauFPoBfzMNen4dtIeeBcfusvDcKK//Cey9S/UYqWBg8zc0dwS3uGpIfd8+GjuGnuVr4Y
60il6f8bz3fmM6m5b6E60RAgWiRknpoEp0CYC1dK8R493R6q+xAoTr9tPu7bZ3hv5lQDbW7mQ6N6
aPMz+suX2ULhT60mbow3bWmp2cxvfrvvJ8/g5jUr/tyR+PH8ztYOnQ4POLgO+DD3qTdO42RuY/yM
Ehtpo13VoTplMhXI4NceH5E9uBM2aFl/WbnbxEO7ABNP13VSb19U71WnZ/iLX2Kt+ZusR5fixFs7
luYZbvTlm4EMTJmt4zOv9x0JzNCPUUsrUt9hLIbfF2LFPsjOkT+pLy1CiYI5Z4ptZUVktV0fijPU
HczeO/kA/o+O3boClAPG3jcuNQYrxtomKADCJwD7MavKJIAkvi0BICS7DAf7QQLmwN64BtbwSuEv
DhsYoBqKpTy/kyq5skzt6NItw1SjZgWkRpyGIftS1GgkltsoMuNcJovjbwCnBty5cxiBKY3wXtZz
WcVPCpwoFxMw6Rbnvwc4/Vvnl6+fJsW6Ok5Pw9MdQBSYjEAVju0pXygHcCN0NveGfwj8eWIJLe5t
Pmih+xB7rXGS7ELYOZ7IjKUAzqTEgAxWAh/k3wRI/RYzIQ2ixUpRvwTIYMgCMSMtH1FY/4/wFf5i
iv6UMmrqokitQfFLXc9tNkApQQkc3xyzcsCzmFyvJI1vPqWZo79iez8ClY3Z3mvgOXggBi7ID4rS
rgOGPip7AfmRwO0OzRYwVTlMmOm34ou2HKrMlEnuvUEziKpHYNaA10h8iKOPKKZGfDmk4GDzRDiH
9XpFOwk05491TzEKad6+BJAp5XPct6g2QZHlboaRRwHI09YIDUzpWOMfROyjzHJoDdwEG6ZCWC6C
tpr98x/+9w12GDWW6GWuG4l8vQ2mWZR04oFZzkAlUiBGJnLAR9KsD1l827c95Hx/ANAyabTnIePD
ZkTxJ2IghlTY97f7OkrUszznGRSo+PZFeLOATvlbRuUjfyV7lTnQ5DWbIEg8NdBcoggXbst8/Sal
9jAAD9UHXP3W1aysiZsbkgd2kzkZ1ZiZ0W2IAg4HZqp3c+FfAQri/iQ/TG3VKVs3MNeiXAwQ9NAL
jZh9iPApTfouRsK1FABQ6DfUWOMAGwZ9D/x+S/Yboq65D1VydQnfz9grn3RJZKqypsiHzh7Eas4P
51R/jqhUVcJS6+Y9o5pdE36xj8rjWWUWU8Ej9QHN27iPXJoIGHwkC6Xth+S2OKN8Ai2PFEyjzwU1
wBqfagrSwvv2QtZFzahNj+QcxWnQt1mQQ+aGWHJ6fs8msDIcnztq73L7qnXrCYegQpNKanXzwYEB
1G2Nzkar9G9xy+Z8gtmpjlnBuDR/fCRNkhOqsUt4YVp77CXpMjf4odDQhB9TzjdcwAOBFeTq2CR6
5KVm6iTaOUowXDNZkc9AyzBq/E77MCB1NHM9yEFoZnwLpzQJNF1RVcnqzIyiZ5CXbIJbAiXjcfSw
UdvE/z5ogIzWq6P78c0nw3MSHIXSB3OCSpAyJK/YP/2HnsUfOh4/9u0ix+9Dfc6dN1oCeiJMnld+
xuR804ulAHwhh7/BWBg0XkFliZbuiZktRosHaMtVIxjkiQIOOG7Rbna4YfNkh97x5k61wWJn1Bpr
wLwzigWqA6HVWlIoT50H5cVzkD3aJF4ea0ywM4f21x5dbnFhA1PTTTFYolXgrR6St03kh8MLRNeG
OwrLKRI592s+42rGTmJkPs3sKqYEHodU1tmlQacByNhH5wj1UCxa2bKyRSFRwQNEuryxKUDuYZoa
kNFKF4mDT8C+GiN9GKGe0KDZtXfcByyRdCWQzaknXzhrw10gu2gJw6vPx17u3/Ap+5/DG+2LKyu+
q6zVIq2KeYomansw76n09vHC7vrNh+NFQzMFl8VkPpnvyPeojQG9ehCPbh8V0sNPNyU/hUYpLrPn
qaTLs96zV6svl8emhoSOCSsQCQq8f9BsfIYb7hF0OaLm/WZMFaPXqfJYHa+ZrVcAbm7xmgGOuxXD
4dTum0J/vyCDlemD2BCkk/PCvGotCrEMUJPn0CKlTha6D8fyePVMaJU83ZAStdEIHOgVoFz+ceXW
/sgaeBSjkl52dwe2eHxP5sARPr+n9dqUwU0H1kZ5AYefqzwCK6x3MwKzEvrjdG6RqLQHejP/HGiG
SdBYsD8ihKwPLf1lE2+oFut8Cfn/s6XLCwa0h9DyZrcHchuSSFFvwS1O/Xf2t7Xu7g1wBv7vZd4t
ZD2zSttR3MKUCmJRoORhmI7qk1C5fPjcW7cGU4VH5FOeRhCTBWyAQVKCMVR5RfVMpbvzTikrqqn9
HcGLoOUblQf2EpAbogb0c9BbZKf3vkWl1oAw3PdZqL7jNyXAd+w92H1u+Sw98Sjm+7z2SvDBgl2c
wUw5gr/77/K9zGEsZnjQ6C1fjEEVez5XEYbXB/29L4Pu1EdYoKiiQsbL92zV9F2ThI9J/EEJFN5D
Rrc3tUo5msmXB86GmOcWi62mMW6+ggqnZ2HZ9UdcIiGVqXtl/XZlhJfI1hxAC4bK3brRFOyCmGFY
4oZ2voULd8TTkZ4Qd2IjK/v5+eXp5kvUBIgdfmYW7/N/UudS6+kAJjR3DEF+yW7RSybon/r2nnTn
UgNMnDEo9IyxzKYpURfp8JIG0WuIlUQyKeNdyKi/3suO/LdQqHUQ1zQcsYz2JrJx9ccQRa6cQysR
G2JqDNeZAG7tKbqZnIrIY2sr67tPxyxNzUN2nRqa5Hdi0OdilJaKyfsw+zqIKVgWES6b5Oeqk2Pq
f/a5Wxp9/Jh06LKn11BaHxaYiXcFwgU2Z4csbZRl4Eow1CqrNaNV2NoYmhYPG+uEj6uWlmuUNWiX
mRFNEMc9zUvg83k8NVO+ifBjcBUD5dbcqyN9hH+HyqE0HoNrNrQJ84DiYHo4Fbf+x8KswA30Cdkx
TQmKp76kizTsKLymtXYuyuS6qK9WlsIBOwTtAvye3dSMB7bkibLMF6GezFMqEUQewj69z50tMuvp
13FuiCFHZh7xlNkIacmNCo+Crlpk3gHLjq5YA2brPnbRG9ROEYxnyvyD2hRYQqyagB5F8IyHC5bP
zcAZgl5zAVF4x2wfVl63hXkHHP05Q1DanTVMdqzk6LTPaEcPsotabHDcweFeYN25UUKySLFf3XzM
Qus8pphIB8WNr6DCO95uImaNFqnuVKeFLejxKqmaU/S7OGxzPuzOeFDo/SZ4I4/rOPMb2EGJc5+6
al1ZERxhlzZnqH11c7d3LLjLCzfblPv+UToiSXu7PNuDEU/OCadJt0c9SIsU+qmQpR6Qn9Qs0rcI
+CFLDQdzS1NUrl2DgTsgNdkfxbktBM8IXvzcwxHcWQBJf58D9YFmamAaEK9h9jGuUbtgzUGK9NS5
mp2eUZs/j8cAK+sD07GecOlhXJFMWIPLc/8wnmqzzE9T9FFus+xtv+b3cI+/C2qWXcWq7dv+DeU0
wrHCnk7g/BiaFK3u/H6WjJ/54fS/cv7z6WkUnjJLUSlIfihSaROV03ykTgOuKZ5HyM9n5CWhZ0G1
Zw54KLuK2mMAo9QHGJJYc2fi08ZjvzDQRIC19KTX1p7uUWI/rhDId2PsQmLOhvxQOFy14PIAOv1r
GBNwBhAgMeQ5PJ7VnCA9dbRoLGQFRqPuzAYPZesMYCKQqtij4DnnFuZ8ZAoh+cTCIapRcjEyX+6/
289iAxWsFXHiM3TbKMzmNBDPpxyGTHWvPcusBm4hMvau8YdROi72U3zQVAaPdGI2FyxnPKnRilvp
ouYIwMrn5IR7fA34GW4TURaEnbALy+PElrfFuh90lx9dnV91fGy3NxtckfolnsJwW6DqH/1nP/+J
VTJQbEBFljLwJ2GToeSN5vixASKhsre4ynp3oBGatqHmTKK+edNypoLbFsAEqWtf34US4PzYoJcN
hI9ZFzEy+sx4eurZD4M3DOUzsOfVY8eb35zpfOJ/0JR27Cq3hNVJ3LVot1PnkRDv7BAnLEhG2Aoa
OBYyV9gb0mUsiP3kSQbaxMa+OYHWIl7CLuZ3Jsp2hQkIddHH2pHUABWFiIjMSS8VAkL+hibQhC0M
iFdVzAHsYO+2QJY7nCzY2VrqPsq/Cvg6pKqaq6499slMVhiLPl7f5qC8jNYvhi5EphqHJRd9s0hh
l39BzaT7SD4qxOm8z5Z7M3MDRe82DUZIYksCZmhodcqtoLAmWk+rSLGnztzjdmJeKJIJijLwO6IG
oKWRMY2ABMvlbk1i4oINqzLfVo1FaagNLHmeG5PFQ62TF4Xbjzlohj9wr9oQFUFu/7QsQVW62hlY
SGfE1M1Ziq5iQfpeqBihp/hn9GYdDeqUBBoDYNhb9LQ/CMBos+J2GgJmP8KopymWTOhxYVB0b4hO
QQBKHrSiyTvlps6PdczzR6dCG3fEN96ZDMOICX/bqeho4+Z7uIy3c85slBYIymbccZDodOyBfrTY
HhGbKw4Y2mqs3wOorGCi952d2fOQ+x1IbQxf/u5YAem9HTF5kEEb/jsjqc7kmxOnxdVDPFurfi+t
UVI9qOg0HkeAWOEIcCVfUnBnp/CZANdBHt9CXoDaQS5cPSTz5JGQw0T9HdP3WkEY/mWAxCWkRdOg
54xn09NI1D8OIAJEL2mzpDxIoxkU7cMzhn1EHU8HCDLmdAF7w86DQWv79CJ29Nz7cH3TTkbSJv5g
ZwQxyUI47xxpscPljHkX/vSriUd3aokBFC710IlJLfyp6YLuHhOqwRa50gI7Aw3Bg4uugEPujf/j
id6JejJ6wtk7NAmoLdd+OhIsqO27RyKGk87HiF95T2YZ4WNCyYFx2Rx4D4foYnsKTlY69LCiH8Fj
hQ4uh78i4Q8LQ5WQtaqLDQayzqTTFRBrbBVqsxgiyUVnXgTkuka7FR4LdLngaRLS7TGNs9nsBzYr
Lu9/rYXBB0UPzC+8hF9R3SrrcgS9Hz0TyozNKze0+OYfYgb6c38A7XOloe/lpN5jzs9Uxe8j8O+K
oNuad19iTJQMSR3PvotUhaDSewTADWcCt4NlDrKgThR4YkYKOo8wjMWylfMb4GRCg/Nb9PkdyTjF
/YmDCYK4Ja6SvmwC9yg6dp9EKgw4ERULvtIkRpBxowOdvnM2pnROk7XmcuQ5D+1LZ/zAnbpZQquz
TmEAuZiVPjL4HuzI1sMb0VknrTgTLfEBSMTjkWdFMWyCFI2/4FQl/w0JdWehRauS7MZh1189Ely9
i75dbJlGmDhGVrG9bYvzLrzOrs5uc+WNoNFTpISup15pPPUigShn90OytarOqMVoRnNxOPmIG7vL
ALUsIUzRZDOM7sRm70K8yJBxFqHYPz5FcGZvdKDIFwejZDLMD/z+AekydhbW3tPO/l24/aFzYJJw
VuVh6z6ABcGuoEvK0V8pfiIkMBPJ3YJl7idwJi/2qs0djoVz0+RkO9doAZBCTFfTigWGnvIzAmqk
1NvXfcY+RNYqh93Yz5ZfUiE4/dMvf9qC+SPiwqIytEZnGrOnK9l57UufOnh9hwq1v3rzRj5oT+72
rx/KagWP2se/4ds4yocsurxVBmEczSdJyG87qHZ5UcJtsMX2LjK3U2d+GZ8wZyQPljp4cUz4Xkvy
ATw1gvdOAyPFJpZIeMktxWk2wzWcTtxDvmsylSnIj0pn6hUb+dxEn3NjZUxSzWrA+NHEt03pN2jG
hodmNXTfUYNKpfLzYIBEDfkSR3kscZjtEHfjF8Je8XIn+sis4ql114EKNPrinTYRtJqwDT4imeX4
bu3sFLk161dqgAcZO8jhfoI1TYeEu4cN8G0v/Dj9fXpiuXvkYHh/HcLrr12bUGM8U76z91ZoHwWh
dI8GZ5AatBmVUfkT/WszEVqAki/hXynhhQv7i3BdzEwTaLU84mLrVsKqS+nubtUy0P+gyTmbBQvG
2IazUIiLZdAAgQSQctfHddQkyuINYsGDTpOJ1FS015+F0Yv616EFQK9+4G8IIQgqe7xmRvdxD6uU
33EQMVFAxIxWfXg9gAH3zoaModKt/LGRrXdWE1B/nojWTfJOk6GR+rI2b1mJPv4UGRrEuEkG5Fhv
+OfKik0AdqUwSGJKOlLoiVHlSKgZd7DuA4u/gjbpO15/AXPidAkogBgYCOEyySbE+4djxUw3T3OC
O2ca5yLTMjV2wSeEA1uPX/NUZBK03R/CcWRJOxOMmTHnn/clUdhUhscCKJmjWbiPdokS7pJB9Fjj
lZPC3TZD8rw7/za9EzcvMLjEtMcXrr/xAdIO1UspzIv4HxDPitseJgG2dgggzXtUq6DRjHt3ktT+
IdOg2WDS+H7++KvvZrS9L7n5f2uwAJR8tKh9weY5N7AQNglqP2YCMZywRjK4scMGQ2riSAuZrmUR
AjHbbXGDr5iRQMffyAMAqLdfWLCEq4pbeDTB8jcT4wvqvUpIeuH+h8hi7cky26ADLoPyOatZkEfi
z1uCJGmgQdUe5t0fEEU7RtT8YYg73KMEhkHvcxCsOgzfCLY7VKS00hCHiexW/lOmVOzMASnqVJN6
s9pv2V+XyFWH7MZpukCX+gNHLmbcuYp/UwWovMZsnODD4/OgQqBJxol04I3CcUIoLb9KdZ3BJ/fM
nvPw0vUnyXk8r/gX0VzCQd4SlkTiy/4m4WuNwJViMjxXr3iMlbXVmLzmNI2oZ+CVubSZOM2yxcMi
KvKexmPZ4yGKCzpCRom7cOrjS5l1dI0/jWnAULbzHstCz8iYBC2dUYm4GYe3fYXBu3Bl/ac11790
+ZnLKikLPGzLYCZzgr98nqvi2UoX4ark0X6FeytjAknQsvUAY6s9X+Q9mDExQ/sVaqv3XCaE5AVB
1pliO6qQeAvD89AsDuDFagWrxwaGIG9qYoxCaXlLOAc4/8VkHA3WBHxMPViptcxRv4VSyPacLz/I
AaFyQI45G0VPMqKISjj+LuWSVgB1fMqBajiwuP6300hJOlIWIgIWJPNr9KIS4Q3RKdeL4oxmQIk+
xPWqhPKD5Bd3EgqO1YRiXfVuyK85AXoPcrc5/V6z5iKt+Xuq8p42+sbptl0PgyfQr0A7UxzeHxuu
ABUDjO8Pl4HkyM38uszCWgPVuMBIt3QeCP/7YC5z8tTLh8EZTCTW0+LO2oXdCtm1PbGbzXVZrSth
3nm5zzALp5FQz2N61D52Gkp2Azn9WAgp0jjBbjmXvXSf2e16EvygGmq7z/bU412eBmNnFDXmFJEw
i0wwDFpQbkbGGR84Pv0rUWCPRWpejZ5brMZu55MEjAKDZIr1yy6W5aJPiR5KGkd+zCf1H84JbBVT
I9U+s2sAsQV5Pt1w+x7H8+xQrMmg3m37W+wOGJCQMXnk5gj/QOr/1gpTOTbLEGtRUh1lp8VerSQ/
vCaICsAKxvGPPj826o0AvtLFP2AC5CSDdsvnuf0NBoHsTRMUFBQ29FcCX0mDHjK1YpWubi6cnsOw
th26Ck8SC8SAURqzXilcoMKnnFvtZRqRF9SFGQJP7kIXBnD19V+X7kL7MSyICZeXhfwfwCFeAnzu
+K7AXZAATIhLwPCgJLgnrnsOytx9Hoot1qPsxKONCWJ4bmNlhfMAfqoJQWu3cFVNwEHEbY4ijFpt
4bJMAS7Zi83p8RvBFt/WPQljTYnL+HgbUIBenEgrwa2SGvP1E24cb0DFOID5IuZ3B0XFZxBDESJk
psLvg5xSokEPE8SKAxECEa8DByxWCpxcp5tzms8wuXKAM+V5vDPpZ/YlifLHCfo3IKuBMYfkD7zn
BPCcJslnigsd4qy6sPkXxNNg06ZQHRvWbsVjdphQMfY60QmHSbsBdn2e7ie+5uMrByI0mPrM0YkC
1NFaQRTm9y63MNtQvZkuoHFqdrQmgVchOkUI+1N6jRseXRGWAm4qiTMWZPWDtR/sEuvhqY1fp8kF
g9zuqgG6pnDMoBv0lSBjAp7IZyx2/G+ORbKevdZTNOrcl881lB+vboKI6LqQQFcy8uc4V4d/tQFo
bXdcH7gZfn99nlZbHNihdKi21MXgX4KNoQaSZwdvpEhIYpEQqvR+WLB89PGWkrggRvsnCizpAJzL
Qc7pzu3LY5s9WrGeYNjZkaUWg/I+P4nX48IWYVVqg/fxt/kKBX30WX2R9O3CKvj4jVOdgeiRE/k8
Kz4rPi8c2Qcl/DA+8D0lG2qbXb2LGI3X3frHOcsvqjiE4QB0DqPfcQCll7m3eDf+4xL+IqvF/kmk
DIcez7oYpxRXADNw/0Bg4urrjcI8hnyLx2vsrxBTFTvo/fD10kaUrxzgqL+j+S0REw6ZDjDbPYYG
suOZnZnorkx0Vami/UH5bNz3UJJ+Gch8e9yl9xl6PZawnwMhUoUpxGj0FM10w4T3YrjMjih1R4zL
o0MB41PAJCfTDSY31hjstP9o8h1iCGoXq4AGV4ecGvi92zZjnSeKBQkWNBz69nHwu7xOZQiB8NgT
2LGL0BZu6FC16/WQsBv31/2RaYI6D6LtLVwgN9yg7BU493DpM0Nsm0O1Sg+TcLgahMOgzwwUDpkS
N1wtKVMNkwf/WfE4/LnX+O5zpqxHqx3VIbsDXBIdLRMiL5pQvCdfcZfLB/hyppNUngk1IkFd0M7P
OYcPO9d32Z7k3kx09EF54A3l7UG2MueEyw+cSVySDA8EBDAUjGfFSHxe6Xf2PT95USACWKsJyx1x
UIDPNVhxZhkiHSSUSARW0uAv/2c3xU3Fyx3//rjLS1Is//0nT3putYSgltbycYz+YjtC172z+Zpe
wJkx3JBykOErvUf8xl0IFoXWLz1XQTuayeuGpmsey7jJyLYkzmqFvtltvMkhD6v1w5ksh0ucvvo4
ui9bK4tldehULLPPA//GceiNybqbgKbD2s12keRVF36F1h5v/jk5bSl86gppCaTBrFq0dUMe1MhP
p0jUqOSLJ1xlt787SFWxBWE3RxAc+D9azkOeNSAvOBCOEvZCPIIkDsY4atEyNZdy37AyoBqC6cZl
P/uuepyDdJoYk+CFrgRsq9R2+6lPDAoWByX6sFWgzuX+dq5GhyY471Gj8/cjVKVeCVgzuEJSGdWx
wz4yCnnH8hVJLLuAu6zwpeXAaA9DX3KV6axbSQ7PCeRZHBlO73iLSly091VOuc6xJpc6YE7F1bYt
vMqDomay6sBJ8Mhfnku8eFd3SLAe406x5lZUXMbGr98dJvaXyYDpnTW9IQzcGOCQoiUnRT7OUI4R
nW0oIkas5FDiNN223QxBCljI9Y9fV9ryAOO95B39+r9oQPwS+taeUx9rDlTCtzYFQdCnYsKR3LLM
H1GxvslJS8X8c29wZg9QZqyh9vlaDD+nbMOtjFuGY09nTrzTufv35OtEjUlOf/vjzH2OUZ+XsO0d
+2F/xXGKmhJh7objUuYfZMTCbT/+pJ2L8xIkBOre7m3lI5QMkB1++zRBTwkPA8DiKSjXRun8/R9J
97WcSLZEAfSLiMCb13I4IYEQQuKFEC2E956vv6vmxnRMz6hbgKpOnZO5cxte/giUfsj3E4+C/OQu
UPE/SyL+JP018Y9h+jysrkMEIQ9b7nO3D46cMPl04GRQV13j488D0fSWzLq11vX9CubKBUVRUE1B
wHXiG5q7BmFqsg9yf7RUnV10aM4sRo8Dqsn1Nb9Mbk2z6XOMJAxRcwwPnQJlDhJZf/zgflTtM1l2
UCdGYe9l1/L1dmocPqoJY6k4VY0eZ2EBJ0mSb/OA9EElpSRjdFh5Yy9vrLtu3D5ETBRhDlpkhMku
kyRPSGqBZZryL2M6gHTRTFv6rWAnRqMxHlpdJ2T2tzZCWndMzuoZMYMFZRCJiHxRdcpvyiA9DWdv
uDeW1o/sh52hWS0qReV4jcKZ8uc3xXAsz/W/AkA/4tUqTe4irwujKJgnDwJqCJJDsxRkG7hXShM3
lEwKvYdxazlxzlcT0GwewdxGfPg/j4cz6XaY55MWmvU7YW2O65Tk+2YXvTTyoPlVlFIGDw17YnTp
PlzUJJ88kuzbHWq2i3J8sYpvZwPDlj0bfJdt7MvhpVEATkHXrDBsFCdufBzcgKwVNIej4Jp1vI5r
mAM0Mra20WHPxqjiMrLmDke56HOR2KPzdiBFYYgDButbpEFMLPyy71Bbj9vaXyapJ8BUJaEcRh6S
BrO2D1SZT7qwenn4HKQg7zk5J3+rjxIWBYJdwJu0lfkqcJ3wYicTp1ortawCPD3aRzwPSHLvbhVh
XUQz6l7xXyZKYb6eIhWcCVpLfGdSAh/wKAZh95GG5yB1y4h4SF5eflTSP7ZKmAaGj8/y55rmYB6d
TB/PaFPYoidTViKO3c+pHGBd3hlymD7H5Z9DkH4vDU8s90if27AnxoVmqX/rbUpBLtVssBNDmeHc
669527pnwK3MJ4Nf449XMWj4hInKuNGfRU8a/iVdxX/Q3gH14utz0Z95AWG2UrNYPn2XOdmOw2NE
O5D7wgH9TEM4s+wus/GqVZmccdQ/+fqgsAHZO9vOiWseI0tAT8k1uUei0SRHZdr/P6PShJupC4k2
R8M2FlgjmwlosY/uqxhUiIqWMumDUlxsFl4pDm/JzyLir9gX79y/JagucVY/KNO41Nqwe1+hSDu6
439KpoQCZfjzwoZZUWMKRJ8bpvyQoNjtVo3HeZMwiprqlxgLpSvhYSxyFZUA4Ac8ZlmH5IfpAriF
NAGnN4HcfdtwKr+/eHR/t2GqTQ6H1ebTngFI33vkpWWvWw+zJsXl1UDjHhzVlwoflUUmxS2XVqEj
B2nO1A62crVjzEyo8tGa+9xKBh9WYPALwWr8po4Rj5ifxiYfUzjZI92dCGQwuPaNaTmpUC8211ga
UOSnLFLZ5ByCOiWO/pd3XhMxzW20yNIppaaFtaDiekfu0DiWhBwiD5l8p8ovkDNDm6nyxTsVzcrr
j+ZGLG0aiTzvGCrE9jr8gHls9zdADYrxqhxV2iWEmDbm7bV54/S2wd7pzlKUZJYc69tjOCeAPmio
mN+RfcvzWgCxoeF03ygp7MAZtfqIUrB1Wf3SjKPecBaD+eOhoxY12sDNjLZcZw/xcjqGM55AyaGD
kPigP7fsPkUD928yESzCX2O1RN/i7rVr3YzMrJP5kyOu2rhF808eVe64AicpxJopFHDn2vulWGdn
mImUYjD5BwjsERWj77Q7VYdEzOZalqRfT/4ZxzgvxC+cd3PyX7D5cm9cYGLo9buj6WFStOtecFjs
G5Z+KbpSMC2eAR7h/Hf7e3mf/8twaORBFueS2TJk7DAXVjq4K2iVjQ52vFektelW4+P3X5hvJUFT
Tr/JtzzBodVevrV71W0+YsyBTxTVW2/xuY9MiylIOlT1y9HYoB6hq0+L85P9nFu16JS/WUxpOM5/
C0axHdqb2mQClt8mzofPaNf6OjRGpWs4ap/rZRaJxYkM+Ist9N5mS3CmFmjmghGD1pgBaGsG0izi
Qpvx9zIvVBWydExb6AFTVcxueIizxFjg/GYqgLjYkB2Iz5/a1u0eTzMvN3QMgevvBcwky6WbT+54
cWxp3nfR33/bdNFsOw38uX7OfucQ5320+SwVwrm9hLFnXJEalrGjUAlco0oyxjDJ9rYvx5fld7X+
iK/9a5Tv3XrF95Q4TfI0uoi2Ue09Pc9rRkupN9Kxs7+HHsx9GsjyiM9/97hk6372wav/PYnpwOXo
EVm/pMGtN9biPwLlkAXxNDg+Fv6cHSf+L6sk3U2yUfEl00J/q1GwRwu7mhPm7qn8pQJ4dyyOo+XU
QU5h5RHkgiXcEZzE+xmhkSBy0/BOzUK683hegrkp8SJlh9cfLxtBlfWt2rpa3wQ9LBRjKrI9zi+3
TOh5rZ7CrWFNNc7jwi2xj8ByVromyL5YIng5RrfmiWwdDZmy6BwcAZsgyBbwlVfFIlK9haVXrVlZ
mrXdCpKMEsJQJDr+lfu5FiitfW3MehnuMsVomN5oXg4VIJFdD0IVXxuZGCN6MotTPiU9lSd4ER7j
H1UV09LUR/NZLwN7tDTeW/VnlsFS8/ACksOvKQY/qTT7KMBrUJabqbG+RdNne1dfMioIvp1vPQwg
sbUwUc8hOtX3WEB3dA2Gg3LaeaRAqcs2nHVyr6cEIfL9Hg+DVevSO4T/xg07vvCdfZwOk/kUcVoI
wC7pcPkf1BaHfYW0IZyPX9btrRAOM+hEu/o/OOrFd+klosJw06lG+1jxXJOfqBIaN3O5cHNjr31s
bDqHzix20rh8uQ4p3su5sU5Oo8rkHrws23jhfsry9zI574NTb9O7T7an8Dik2UppgHDkHteEz2yS
0+xc0cBVkIwB3jd13Sx0Z69s+n/dkGkq3KJDog6SYWSfDMZNI9nv5XDbzr7hbLfSDagGAODWN2dw
egtejfQ7NQjS7t9KIsHm90A16LbhrhBjqP/VrW5kfEmQjSP40+kUnobnZbyuxJLO3nbx518N7Xf7
+Q/3sZuavA9/FqzlTqmJYurptZymIz/ak2zwu3fC3OJPSWsNnH2CbZsrETuMmXoITZnkgU+8ebez
zmwgY3xAnO1GbBi7F///VL9cAm6KVGAuJvsaTvB6ZwHzJrVfnCSpfJfR+m2ZdA0eW6/3Xg2giQcP
F0utNW51mHxSC9NJT9itdiv4Dz6G9hN7RIX0c1W9pjaiG2XhHwz669gYR5gRnX2fjUXSpcIEVoez
KaE7yOIw3XQsw1PGIqlgTIgVYvfvafytdmuvpbg0gl0n0/3brl6Ln69l5VXVt6NIadEPgiIGs0gL
+vd966aFYpnVVfWVILJ0iQFS2q0c6pNNEYayiOSfBJU6Q8rItPu7FGNO+uf7X20W/CPWaHUzYbk5
qz9bd08mclO4jUwz2YR4wI7tzM+2kZKBYWihqykhE3kM+FD1ng7mee+nGC2a6VoyldegFOIFOsKy
2RPh87eNwTaAx4d9A6ylT8ODUv/Ou4/wr9oAXCQ+46OnfS8VbG79x8vO1sF4XTYQqnP4uriFDMj2
FYvpLlKHkQW0qJ0ast0UfrXAyY3CoVNO60FOeR7Hx5vn/b+irka1UopmHPNKiVNz2y1S2l7bS0fU
PfqsOONP6BZmebQ9QNW1wIeC/q3Skm71rhMqvlDlB+fmuFVRpNjD8LBoU072t0+7NcwRuzdG4FFP
/O4Qb4grqjs1O3RtppcokNSdYumRDoq/XLRmLRoaOHoW7NAP3zTJtS3G1rg3ycQkH718uE3mBLdq
3zi5N0C9L4e/i0gvk5mMZkV6gs4MwZCae1iczOPy6wmlI9P8yseZcn3T+HTCrYISIcGEWX2krgrz
0y0jvttrRaU4S/470cE8wTpJhUZmTIRIX06AWfRJl2u4rDq4+L99z/bOMgjtiNE16uK66Vq7Yfhn
0ZcZaCR+qTWOn/1iXVHotiq2Y8Yv135mMiYVKwa76VV5yHLk1JkNyrfgTVgHKk+wey2Gl7qJ+nYV
8nMBMZZbJtMtbr3J09pbhZtQNHWyUIKSBqGOQbrThEU8eymac1PdfXT6TDPxahqzdHJ919BuNbx8
uYJDiPqK2PYFRv4wY7beJsvkjfokl8BCklKyaFxf8nG6FMZNzUE4V9hCsDZJjqgxjxt/bK7eSZ2a
n0WR60aKWLbBpsERpz9Oyw713rr1m17cQnJl93r/2Cez2AP9VnLtsLyCWjw1IUEf/TiFmTD/cW7c
G7fppiEPIJUKccwObaW0R9bX5NnQDVvJO+aK50HatlECNEvQ6ppj8M0TL1w8LcFPqRlB41bfhbyr
46XDHYvNTc03sH1wFTp7KOGE58ybHmvCLd2z56q0MfSO0SQ5EJ6P1oIRuAnyFYOCqofnoOLDJPM7
b9b6v3TCNBOpd57RZWM9suNXydov3h0xd2o4oCjZtwbD9ET8NhZqgJKvlbj4blzS10vKA7FPrHvc
ss2CcgP6V+beu6j/qi+sr6hvazLdriH9leBxxn2O10EmHNqRlI71UpEgeS7ybs+O44K1ddADb1NP
bbW5OLL3WvCLfYQlhOh791ic/yHL4Xn47h1pDM+aICXXMYmfJV+CDHvbCJ1ssW/s6NvuQQ4NYKql
ey+Q+Kpe6Gz99iScKDbV5MtVfX5rPBUhg0t7P113Cgyobw4haMfUAOWB4qiGQl/ahk4021/p9/42
tho7u/DDemDsph2j62qMK2H+tdwh6UOoqqa1cngbbHQ7oaGOtpXNBqoAs0tHmDmKoMtK74Z/yTy5
BzR+TJQ5rIoNRC9tsp03yKMPk1qSLuvqPnBZyaPzneuuv9JQjX9LdZ7LgbM+SKuZLeLWfKDLTnaq
nQ5IjrGX0+AbB/5mpldAvQXhcqPEtRin2rHrLTBy2Mi2+HrUa3Rp0bgNNwmMccbbRun7iIJRfN+p
lTMMn0iwgvsk824lpokQu/hJCI513rvRqMsNuUZFUQ2E1pOC4/4ezUMGQncG/7Oe4h+JHbA0fjUm
8O0aOrkN0TM5pX8e35t2hs2g9rohWePPvIx2QbGTPlTXbCCDfnKOrq7hYB99pds49VO7UPQYUFzQ
zF7qh5Y9NOGiyFDD8F6lUqXWSyvdM4HIKl6D3s9BZRN8PBPavRYxnDX3Nv5gEBasTva5YzR+ejae
SS1ZjZarsGpr5h/7XYsndpe/NGzjyyP+Oo7EAtsAMknlgw/Tl5uNTVuxU1w6h+msBUx504sneJ+3
4M/j8aPdtdlIFwCQxaue7bH2PsKHZ7flVdyQQzvXP0cYO+OuocSR7e/dcnEGeSgzv/n3Rz1jPE31
4oou4kNYAHJ8L/kw2LXlb7g1bqo2fkyuLwM4WMUnxDSHgEtzqs/D1etESkS93OWqr2F+A4CnCSZ0
1rfw+S06BBjAzYsn6jlixREfOv4G6JTDf7ZuF1XQq/Rzw+skzz2oqAII1TnuECxadfC6jpcDKZvN
zR+EA/MHaEMr7TpJAX2/E81+1ILxgO2SyyJkGTXFEzCx5fcOquq0KK4lmxYP7rdcY1Wf5BI8kNEz
uQrZzTTullKKcj5su6ufi5YtpY2B7GzBm8+8r64RhJcvJzv9EHZdprxhWTwerV7HvTX9AQgUGEKB
yeYVjkkbd2rbaIoG3OP31TjCzjBx71IXfnpP26uO+7X0QXYczFqTdK1BPFCoAagyEVO/qXKqhHFK
Nk4TiHupCYVyJKrOVpPxD5PWuJZU/8Qw3n4QFpAUzK7bN9axR15TN4Wj8VhZGo/le08EdLA8DQk4
W8++wZ1WL3uEQjBuMbQLJSa3QG3hasTCLby2teppLf3h5eSI9DnUIyuyHwlo4/UG0nvSvVRDJywZ
EGvPOXubChThIoBcnxICydKjpoTu+hBAw8cE01ANLYbotz1L2lvi4mv0OViQOcsmFgFXft3Fpz9c
5zeUqPDB/uX3yFo3SF+/eokKFoITpXdbpRr+V1sQ9uSjof7nLhTuAcYqe8Scc6RhYep7GWwd5Pji
swafrJQ7D4J+u46QoWWfDGvNVR7oL+nH+V5ro0OJT8iEx34hQsvK58L1yGR1mOly4W2MQ2/jGGD7
x1rJjPY2wVGCK2c4DOrjwmJ9cggXoyPl8XDrVVL+8egWaHaNkg5myhAjt2MtX2SQPrFPINPgrBk0
dAPSciGakTSgWCietsmzvY62zULjabtLNwQIZ7PNAtZSgo3FCClBdUps97VoFAf7/qGOLxKpN4fm
Iu73uZ6ePfNW1QX91YaSoCzYgR1wQ7lseAQFFqTVlgLN1ZbbtMZRdAZS+tpdDXu7ZUdmVHp5tlcD
jll1mvFKMP12q/YB5tdeybfuz1qz3qbztDd8Pr95/od/aWflGAPu2NczH4zg66JmOk4X2DUs5Cme
9J6Qm00U6eGslVWTyc31lJsqoqkuowNQdt6vvea7Ju1xrrGNjurIr2oIp/GZZ6+QjUGv1t0NvcO6
Lq24XA5Z7MBetYEDtffoYadN9x2gRaFADZ+upUJjE/OhjJ7f4jhT+yXj3amPOX799SCoCDvka5ph
NFMmB4mt93XRqiV4J61V69lkBaV9MI+uuR/YAu2zXb6vCuhlp/awnvn/vG/P9lQ9lb6QBk8ZljVi
2TY6dGrv1e5idB3uWqfO3PL09+ozIMRKEkEmfnxnYoOeugXKAUKouSr2FI/Q3v0IO8XPIfZMnkIK
0S+XUC2/gX9Hu3pO5VTjszBaAWsdDFW7o5M0KceHYcXjmG6M/mjeZ2u2bPuv3BDrK8f4RQL54n37
wunB3AvK2EiBtWJYgYpXGiC0xDoshR78S5uANPzydDDnfdt1INcO55PF4vhIeNLQy1G/DbeJq10T
BJP1vOwHe+rQz3ktwXubJ9vJLpw8k8Xffyug7f1PVjl9mvOIWxbcP1qNXMErMIZXpep1tIy20eep
vdCSp/Cg8aWYAe5bHgcXzhhzWN4HW9tpNEFhaKmco4PutyPcj/mZI2odciqigqM9683tGuEtZh25
5fNn51W5z2hlFrnQeVgIMgn4Hg/9QmOw6UBNLpoET4EqnqgiVPTKnHIf128SRp+TCV/KFxWMvXls
XrNORg90z1QwdqqfbfJ1Fz1Q2aKVMZSZUq1q2tNDqxSM2Cx5WtBtiq3PfVqOinwhAeY50gIRcpNj
ehXkGptpZbIbzMrhpk4lcEyyqrpVqzA5CXclL9y9ZVFT5yBb66IpceYjNX1IpzOwOmTHPQ7VMVm/
nBUo6b6469ei1NumRnpVsq0v2se3krpNHVQMspgx0cTBUtQOJn42Gnn15FjZOJp/5cP28WCWlzPW
uuG/wUNN7Lh/BKNckHlNPq/aKLRyFyhbT9urGwp/KsTvb/9lTKOWHdOdZtX9fluMMhorcyy1ZQSI
KXrZtLC5xNl4XP+SCJay6B/ispRPiLo4Ku20M/ni0OqLdg97niyBXKQA67tVDb5isjhxFbLwWqVt
to3GgCFiq8kFW6igeqSUgiTb4E0+ydFgyPHI7ZtMDCVP9fCb7wjMA0a6Excine3gCN2c4G/+N38Y
PqPf8etD4d8dEz0hij50crZYEHT7MqlqdF8gA8t61hgonZBXYEa27aT0smmt+5nXdEGTYjXYiM3U
Nc1ZNEiRrP6tsfR2t3RWXWmaYQ1gvh9SMkJnNEHVxrDQi7tfA94kwdH9/b267au36rsizL5VNCN0
qrlJNwkJ6cjK86nChTroHChQt+nvn9J5zMTO08fkJpFGOsMhVpWqPrulxmWKrnRv8dypfGAyRH/A
Vu2WPqTEiu0cMX2ujIO2Va44ZuenxMKV9Kn2qa/Es8CWFp0+7fULOlOosGymOZ7b492raBAjUrdg
r5DMh1wMPfOrezj6Hb9fxtFZ845CG5estxwDfDue43Gym8DW7GSMEop0WHeslnhLs2I/h/j7OE0f
zrxaPXA1UtDpFxoVlvMlZk8LBtO7Fo/G0jDDtaJTzCeFYWmSbnqN5VuB30chUXN2D23HdveJddVz
wu/6sy9PiwlBkkPjoKFrz+tQFq1XuRatr81Kd6NAcg9O9cnCYtpGOYT5Ldrn5j9XhwEqLlTVnims
K2IgXORuS8kKahAm262IbE9rukKbzXl/0cJ82wxwENKj2ohk9z5ruICRyTy4vAXfTZOgRn9Wpp/v
3ZLZxSkykHXX0mW/Til1uwP/M+jbRu6QUtL1X0fnIQ9epyfsz6EQyt9zQQVwKJjQKebBbuA891HT
89d6imr2BsxEtnAF4MDDHFdQ1RuFe7xo/edUkTYwT1DAQaNkn521Nh1fmS3ro6udXimNMGuU+1p6
nztkmAa/oQRqV7KpB+/SpJZ46Raeq8m58eiWfy9oRFH6c4uSg1OPKV2/qwXKnM1gMaAwNJFrlN4V
GmbIjKLSj7RnBvOsBsf+8s2RKaiP8/hdScBaKODsmXXsmDFF8I/XQzjyUNSvX7c4H7M81JTc7e2H
YFPft9dDNWFrp36/Nx/TCieO1pUTrIPJHDGVMy/+tjpGrd00n86oO0fa3tshvazNmjbquE27wtxk
19kMQNta+LfVyNs/YGTPevWzZPrMZiSXT2eMLVv05dPIo3Gdwrjc+yshkxKgXv6eJ2haQfb1HI0U
GKybFmEF/j7rLe2J1jQKgoeqAI52g2mG9EKbun9VjQxmneK3SiS+vB7Kqf3URrjI0m/sTSKSi4gz
xoXdqGI7JWcGh6cj3B02++dXIdbe3AbEmShvDuWuaqRZ/nBVgDxiw0RfFoEHBcKKWe/kaU3rwdMO
RKaymtP8DVeGqe3cx9nQNA1eTJt0yCIiZ+Z94cjZxfl3+1Lz/pZ3BJj8/lNJZU1BidmkydHVkUUs
HRpsptRWRWt23nm8K3Gc2a2lXWtcv/aXSdVUYt/eOEwWr+zqoJWOIfARikbANsj7jN9TpOzJM8dJ
wqNKOZ6cnX2tJ7OIK+3vmX/ZLc5F+wS6rAIqS+VK3xU6gmHpp69n3h14rur8mZ4qhynrqO7S9ONv
Vw6ueJ8Y2U6iZ3gwlmWZyKu3J6ozRf6KrdPP4f0R71Csx/y0NupD8pvLp9F4kUaOcZCj8Blm/9LA
N2qYVaMmdvDenrFhMSXu3fvMVNUsVlZ/E2d/0vJ2ZrDQPH1Xow2S9DD3kSnFl5HHIRVlr38LxmD6
qi1SeJ2lzXL5tibFO0QnYox7nDdON7AG4hSTzOD4CDfbcGcPz6aUWyzCx9v89HrbBzu9N68FG+4t
fCy5zDR3nMClz7mB86RQrD9FYCPkCNGQdnn/2ikJi/XDOVquOoVdXM2H2FqlXmEeItKtxkHRVFNX
b5lFFWT6ubzAsCz/13qu3xKegVeBai5MJebfvc6F5XtrBXhrHeqbTjm6v19JRjVXMfrmxYG8Ucmg
+ZTqAv5k4j2Kb7NMuOOJJcgxZbiy+Ag2TYg7C30ax3Vvoee/GehRuSHkJnv5NlS5Bp6P9vxq0OQd
+69cPP6b0HxTmgrkqHT39aMh2vjDSW+Ss2TslzJeCRMFpwbrVxlpzYxKp3VPJxFzloI4MwLxiuzX
kwvbt0ew6LLjwUACAKO9U6hiPbZK8VaPvgkKo0IvlZIv2CtWGxzSSyEbXBrHkqA+NmPN0l8hPnjQ
AKIfs4/cH9lHqTczGGE7fEpEco1tBzhKnM/Uq4SN8wbRZOP+eY1nzXQmWWnibObTqiDbWH2V6U5T
LtJaAo4CxszfjBPYUABOpDZV5oBRSQj1kTTSgCNA3gQPYQsRshtoyGGjen4a7pywTBjnd1csZtjU
cNTpoqqhEwmWckcBLIdO3ml+nlaTnNBnTxaQxnQPEXZ7Slyu1P8dPev1kZySWufxtej64pMA+ZOd
VuxD8PNBNY1K6vtajBzdqr6tX6tv97/Ks3nLv+CQzp+NO2ybyTgotV5sFr/zFCvDatFQg7N6ZJk2
ZtwH/mkYPR2rsNQ5WuCJlKpexiZ6+NoOr1h7coMmM4OM32svn6SUGs8vXXU2OhiBSYj/9aH5MvJf
OOhkXy3my+pldo79Cgo0sPInH8EVdPEfzXtH1phLvRCzlcbl0Dmsk1shvO+6hYt8lXBWaSye3SfX
J8KFSiXZ4Ve93RGs3qrR8u3cuHxvh6iebX3pOh/eVmyMx9F2MhvoIsrOxJ0xmq3ztxxlEJXnSZbd
50TjiyHHx+eA6R+fae8WtbAQTe1MzUf3lCz/LvckU6g/vm9Iu0NH+mx61BFelQoOKCJRHbPY1kH5
Y64lGrfYgsD0F7HrRhXBI6mZlhJ+nsFuulaToYlwcduXW7Mi+66onElPOxUX0O9QR7p+H/+dVfpf
TmXK+owPtXxTCdzbALR22pApIcxCvx3+pXdz3/XEuV5bhlskACSJZwQP3T1a+1pSmLgGpqD9ahdp
Jfu9BTP3S8/I1ztbLOXpDojxGHi9pEqrFBbeM/HTDOQB2bg3K5NcNSi9GIo9nvH8979x22kh5U3B
oEIaR7Opj393TB/uweE/BOBUz32whhO5+1Phost7yBGhN7+7JNv+s2FFxvm3EgERmmfCyUBmwQnH
6a82KPlBbANb7kelAUushJt588NzSYVy/Z01CnaFFmLrpUSdcV0ns/fHp4RezpN7JJJip9ScD1TL
anhGLNKFVLWvJ0DlHjoNiqp25s3HH0tAJ6dTrVNg44o2NAKPa4vTSMSbehg10JAapy/lSVot65dx
7ybGOO2o2KXwvWKuVd9NLkYxTE6YfcwUdga0aY8Ha/2u2TARhEMcG3TKc4cwd3ib4E+ocfv3BIOE
KKji92dS6h/humb4nV81dhngFudft6FAXpvqoAgPS9vZ19pv9jVFiFj3K1KgOtPHwMr/MXx01PES
fneUq1+gEa+IW+uE5DbbeiBYQ5Q/QAKppVM9jRCFjcb75CSnfFWf7sLSy6n+pAxb1FPFWfXj3J7B
YWxczuxWrmEVCDQ8EDEuYpYiwnuzf2Ydxf/O3MffrWqVrD6LrXK9PJL+AMGaTe0NnBz28YGNgC2V
b18Jy1TybDHZGYgYnDpokyqcs8t3trfhUNDOd8slIPGzvdcB/gJBaTsx1M1eB0/C83F0HKpXwCXQ
GR2eMc3riWY4lzw+0xJktwjTOh2KsKOyA3ki8nRQi8Ldq6TtwktezzvUV90W4YNFgHP00kKpy/3T
WCSpJSf/yWT5dmzvFc7t6ne+i71KYocT81cO3id3rN6P0fF7/32iUqnfE7Yl4MuH2GAuduP6+cNl
fjmYTJQfgS0IbT9E7r210mtyeS0kecyyY3TX//arxvDbRFg3cvT0IZ8MAbqr/TA2aSJugyQaN6xC
wXmG/7T3MimTaw+xLqp9pINZxD06V6wlg5hVY9cimnyZ/Yw7Xryo6tpoKMzZ/7NFFXee4QlrIEvu
1x//zEqtJ+rTNS7qLBmwnxr6MlGd3u82gcmmQ/17kCd3LKapRyZ0yJal730KLGy/8nUVbuEUZ8BG
KJ/7b1Pv5RcRLG8tHQ5a4YqFRK19bArr+jOGrOSkqmfhqkhJXyV0JMRJhnYedorqWlATOZphZy4w
ggW0JHr53uHYSGcZ8ULU6m7r1/d9Nsy39Y3L+tN2QyKSkYSngFmifcqCrK/T/GgT7do0F0MJpURi
STzqADQEMuiLKiZFO2byum7ti7+jQlONVYIZql6q0nS9sopk3X0NGxugkKJv4pefv5lGVg/dOjpu
85gIFw9TVTIW2KxbtaiaBgMgkEsleKaaB8TbaGbeDSEMxQdR8mVb938m0K1MH9xfm0UpmIZAQbhj
kazeFzx6TQKcGjP42P0YoXmO/zA+K0bj43rhJTtdKn9f9kaJ2fj2mk1ZXaaKT5uyDq1m7FVKNbcz
iXKtckdgKZi1qHuoDMefMDf55nOYh32bRPIv+1P9KdbC4jN88NNx/ZUrdCKgaHx5kgoetdgoepxv
BrxpVOiuN/7e9Jan3rjwvecCmx2N861a6bfig3qiafjW7Oa8gP6H8ZfPf/Ynx+byGFl8O1+XzV0L
5ioznsW5wFqs5YIa01mTm58TtXW5U5a5uxBJAYzQwNei8zKCKGnm12xoBofvq/i2Zxp+W1CqGRIC
SdIkQJa7k9Kbn7vwz5XVELxzR25Ct/Pvt79td/x5esVmvJjOHkIaKe8/E4g1BvTBxr/zE13TwFiU
7mKTqjV9yuzInQQoXb/85RX/Sa3QxJ/nEWZ+c8gF/w7SLnDd+CARvD1S9VUVjk4RdwyMpTy31rCZ
K+QAVbk8osw4f+ew+rrwFoPjgrbIJO/LzjrehofB5cesfvFXstF+PIqpjO14CtHLdtMZwssi4H3m
0jrtHhROaD6/Oe3E5Nbb/WXIMb9AEQsViKe042Xzfxf/MxKckP4HRB4UkJnSRmg9q2n3pf1cX4LM
pODd65v3xyZiFPhb+Pf8Vxie3wSa2aVHpx8F02HkglCy/uApvLCYlcjHTsCgI/OFIs7yrastr7Sd
LqIpXetDL/tdewbbyfLN5cn0L51lf/mx7Gv0KK/8ZKZtXWAn2tx5yP3458y2wbwXR8lOr3aptC/v
5+EBf3eQH9w/UuON/ODWAZcver7vPKm9+2GL0/mvnpv19SDtJ1Nv6otyjWqaXoe43tS9e+ecuO+u
P64fzyFG3Lb0duwXB96rMEmBGHO6jm3qODl9I9e9cVUABn9eenNRTCmf5TzJDRfvfCBerv3SxFuc
BsXP2td2kx526SDXWiYJ/cyPcqlfwGdt8uisxUKphAwe8e8Xr/u3+fD/nwmEBgVxBTbTo30GUjm5
ZILH9ykT3MwBlXuQcgiKKiMdokBvijxKni9SFC4gaL/tf/WxcL6PHJO93ypz08+MGMfy9210h8Rm
f664NID1sbuP3yMfIXbBpj6ADn1C3ocUNMpUUlLanIae7fCgsA2eH/mf8+9NpkH589gtsvuB+Hye
h5VB2V5tTOeMMiDy8JpLEoe962Jrg+JHtl+kuyYs2x/C6r+ldiNVCDncC8dAPzX7WGislPu8iwSL
dAjiokVHJZD6cv5TdxlHPCVVMfxiG+rf8Aest0LKbC/Y0f6DT/KssD7clOW/cz/PF2C6Ge3ugRSZ
W1rueHBKsB+AzWQ3OleDgtMdxQcAW0zxdOP03TQDkJ76qiV6mkqIeIyyg/LPaqbbjoo/MpKwKWdx
YMaXgYS4MGIlSKbwdq75wBFvX2OaWDT9SeWE7c0i9Cvne82bjXqx5TRcZo3b+IjkCV6cRc7WBaE6
TZFR8t/6FqBlmE+sNL+a21u4vSd5LHuH4UmwCTz80FO1kzHNdHhBnk6rEmQ+PS3AkXQAj8L5TEWs
BXvRX83IbeirQnmm17fSy21aOqcXZKFP5ro7xULPeoXJeji35+zVU+eJPWT+efu6ddeTxRQfYvzx
EF7c/lAbNQ4Y40Fp8vxY5oRw3fW208sszAw9Ao/BXRDzz8NZEs8a8gb7Cwtzsta6dxfQHgiKC3sb
HFOcdzOyU0BUyRHVAPouz2L5G+JrwfuEj8GYMYh1m//Mwh1Wg9UUtLkSSn0Z5a4hpnv6B/qsdOCY
azx+lr/icnrk7+3L6DkE9Pyx1koWPzsIXLeWrn/P/gLAg25op/LQ/MyGn8uwYn7tS0ZinCJJFfa9
NOrkN/fzBCmlPD9yMF76I0MC1QRfLxv1DwcpAu78y43Ti4wBdph7s7vMy+kPFPW+/DoyRUSQm+YH
dstLz5mp0Pl1YezKyszyX95xhrIljRt5ze78r0g+jHump1+HkCjr7fx2Gbj2e+CAXUqBoPI0c7sF
G/Ca/3AeYExfYv971Kn432d63x/fh69jKVj+bTWz/cdvZlTsu61e5pjeVy+U7T4GXJ4+L6+V3X/L
dR6ynt455uiA/5zcDsWD+DMpoi4fTY+vvDOzjqLd6+kndRd9fGx4t+DdUnnMwwKNYj/HavSzwi7i
i6jv+kcNeHDAQ+5Sm2Sl1XGqVvLrXgqdw9d1qKQ7FkInYp4I1famdMKL/DNdm9dSAeLagYl1RFdh
1GaUaLz93wlfqsTmPYdqcCNS/lh9zwgpAM/PVNm9XITenQAxT4k3Gn8teOkYI/3uxsGJKkpHDfb6
rfygiR5H1aHZWPlV6V0lKESKXoc7hRr1m7RsskrPIjckeZj/Mo7KUJGgYCtx8Pvvz+bX0JqZNcqt
1Y/yZHeLFAlzjOOHkz2scUY29mteNgFJ/hG+/Yiubhs+2k4Bz74UDzfawbrklGjXtG7TPBppNihx
Q8E7oFeYFogIh97WblElGiCxn0ew6ozprngDTNzf5ybc/1Y/xaHY7K9vF9VWaej5MZW/ThYjs9rd
dInpPF0gqIWLni7vpEoezQtxbXLvj81cbqNLb4nF9WmBGspaKL/sirQ4WEirZ7CH92rjD6HyTi3I
glvN59+zWghyVSDV/MiVtmdnYTZRNhcBUJzTaW35BwZ8i520Ursmp46PVds27Zn2BHMQv5zeOOn/
DaSt8LxR7jG0yIvIAGZ6+odtw2rN/9KYPn5zo90tnYHAJx7fwOvZ9PnfufRhXLHGsrd2bB2gxz0M
0kvbSOwwJhDWExU4VRYY2uVVNQx33vn7dgry/JpAEtQyAD9okXLsENq8/SjHcfqopiq8ePm7/T4j
oK5YegEMkq9V487mdCNfjfwHgvdZA1N0qz9qB9iaOcy9f3ovtSkB6J6lAnyoglu7HnJZOqBuS2GN
F40SH6Vx7+v5kjX9b5c/r2yGa/9yaRWc/fMvhRvXTjMBW4J1aIsSF1cv/I+l+1pOLEuiAPpFRODN
K957/0IAEt6DcF/f69ZMxPRMT1WphOCePJk7txlT9yWdskZsfKx6Ej8rFhQNZqAj5nXBoMGB2NlK
5zTULkiPTjiVV2mCnvOYS8Vy31jwdyVJnADlDspUh60wnleXJaJdMI8G/SQWmZ54FW8+J9tV6ues
+vzcsY5scbUjhsPl3tPKwG+bP7AM9VfYX0SzL16XCHxPo08hlig8KlF0SoZmX3hz4UFacso/+mHT
S7TKFOOQLqXtxW/l6/CjbefLFCs5MOdd+RAqPh/Y4Ov2oSvEapXuR7pkd5GpAw3IhlfeVmTIx+CA
p3j/uN4V02U0EgRIvoEJyCKmo01+PaPn5cSdWsWXa+yrWmK4zmT9goCPToygnl9CWivRv9jFzAGf
J/qfP15V7VnrMvyjh5yS3Pz16eEnNwjm3LeAL03/REyO4OpgiT86KrOxKkKKvy5+7FfnKrGXazFA
5d/b9gXIlbzSzNwLfXiEtArxYsSSzIfyySYu2FGBccyDccw2t7FQ0dNYwsOwcGEZZwz9GP5fwvQA
FrSqiuXukBkPCScLAKt6mZbpmY2lbV6zH9aGm/xLs/TNpTjS/JMyv2butMc3e528p3FnZbxFmg3+
N4UUHMp/BxGKqnc2Ffj1+6Xtcjs+E26Noj5uV+DkQ9gFYnNZzbLhwMvjrYX5ERYzvLYTQ7fk2gnG
WR6zbNqrkYF4+x3PJvUvzDoiOWo8Jh4msm06G7cVRxJA59HIWgkhYUJnEgE1Fp/D7Gv+wbE8s1m+
lNJG6VnOoJXpf7psA9qmtp9vmz+V+OxkK2Zvnc38RHb5ne/GNuWffROxEC290SBsH0sI+xwIQ95S
opwnnAEbT96Ps/r+nyH8q77HJL5U74Dmu3/blQW+yDa0Uelv5htOCHzb22cZiqnOvu2CyzDl5Szy
Hno/EnNqrImfPjGcZcqCUpqPErZBvBaqnjpsS8vJxTmIMX42GK4sfNvxIVtimVSo9jjVCvQ9xIOR
j7AqOdJfeM2W37ois0oq65pI1rxR3DnxodB+Wjwt6bMu9JXn9q2zRv8h/yy92yiBW9CSxASX+jCV
yd54eizTluduWpcNXrI3pJ4G53Ts/19knZQAgMl+tBvNh9ub7qn7CCSQwi9GMKXDOPbDF9A+pZQM
Oj8TQZ4mBiFw+TfWaAiyEkdkFtrlTK78+Th/03FYo+hV2rPxxoET0DIbhXEvkIUNpf6b8sqzwXON
wcUmSACP/Pukw3ZitvFIoCpKKivON23q6DsnXhL0/tGlJ29+YGdB3LsJw5GJTfeZ7NogoVoAyLSv
s5xrI/3zDRdOKwdjN9f2JlK2DTm+Lfpbc9JudBlSlnOsmQayK1i/1C0399iZjvaMXOffGQoHVIiV
xghiex2ziXC8Pyh9C7eLUa31aleMTKwFNTOcCRAHnfdbzs9uXP5iLKXglLkDC27EnEhOMxYKvv3n
lEv+vCwqf3Z+UTtndIjkTHO7UftQo70pfZuXTS4OqklkjwEEkj0hjTFZy2d6EXKAYQiP0hVc13Ip
Fd6LV/+L1t5nX2KAc3Nl1J378koJMQmt+JF9tIBaonN/Z709ZNDDA8QG8BPlgfeSa34QZ6vpnXzo
xKfpxceybvH+TbtZ9fCoddwdFk/MqJET+x5sJw44U7IRMiSUrcPVFMVw+rTpCKiVOrLddGWT5dBx
xp2xJ8GjWkQm294ZAZ/DdOkwSLRdHoA1DqC5t0gwvQ8HWQEpicoPu7xFoj+b34i4KfN1ESjgDTkC
S+1RCFL7owAKDy295bMoF3/h3NMz5bU3vwPGL5+sz1MtDI+OXoRG0Y7UI6VL1EeYQYOAK6j8Y/lP
9LHEdFR8Qj+eSydLcSLc1YTtA9cmwxzE5u4Zdq10nAKQ+l2X0vjnwqBGrzKd09CQhf/w+yoqJ/xE
08V00c6sfJG/eZk+S8f2nsPMo/lFIZyKDXbR9FNohqvAZ2J+1Td3EoqSmyjSSMeDdWx4mYGmNQjm
XSoX+sV19g/xL+hsTPjbqSZnNgnNDUFrhcvoHP5x6Exvj0gutogO4r9msNZ+EIF9K8ed2c9zsZ6a
GCKddG+2xNdnibhuP1fRnrsp2guVHKSvbUbNUyH65LTirHRbuIR2o83qMPwqCOZyWLtb0AbkaP/G
931318W6S+IOJPxyLkKQ9w760jsH9X15eWEfwOittR7dFwg5HDXG+sTrMN8AcRjU9dm7TeGtyWYQ
QP+65tz7XF5MwtEcxIsjyZ58kUQbjIHa2fN5aD3gaT4bUwCzNzifhyztKQA8uIFHPssrmss+lzGm
DiJyFps5oaXT5xIs3SM96/Ak1/qbNpn8WoQEgeuvDiSo5K/zSLIt73+mt5511/33WCrq0+zRCvvm
q+Gw3xuJIDKx+m5vV8/+oR/WYcy/S23Ts/0CHOmypPIKrsdn6Kfn12ZmBKuA8b2Xbr8rc1vRXa1T
+6sPQz9T5QM4TquTvOXQtnCUPq5EVQdGgYv3sqqxM6pFOhoE97gfcR+k1bybpq79j195Dy5Tao7n
NDnyZUhLQk+mFKt8m9VVUKefdPfrnIYmLpDYxB0Zra0EaFWZmS82gy9oT7msPbrfBnw+MpB71CGm
dhoWyKdONj7QwlhrDu9dCB90w6tnIzRZScvryUHkH3Jaxn5cy+wH6tJGA/8zh+q1uPeTi2873ElI
dj2zm7Lo2hMQXX7f80PXE77/eXbfv8+GohHTMnS2tb/hq5P6ybQTvcTYjNz4VpId2Xi/DmaYgce6
+rEdHbEeRiH7yVTADLVPN9yx6QiZjPW3+CgqgnsLDVIauXfAJ5pK5P70+v9un/3oNo43lJbpYZ37
Ros8qY7AsX9OXIJaldHAzGPbSvxGGuul1OagE4wMt2xdaiJ9x6HGo3DvBczYUxWJPIYJpKSnFZtz
j/s/Pbym+ec5AUG7XtWRcBdUa4DlWlSL8wFzCICdyc6zkpy/hq9PFojtgVYAT1M1zG8rT0bN5IDU
Khr8H5hApPXUFoLzsbwdsYmnxhV5s9xxhdvsebdTwe7At0xNOIHYtS3Oo8Q4Vj4PUqPUcicVYfnl
6nbR8sTajyCAJzPmIwjrbRwQ2IB1ErTTtXT3VU2Nt0Pl0AnDWLtjiJgM1MtL49B5DLY9e4FOlEpA
i7v4hnKzjrwyeHniUVrfimBsgZ5DWNaXnUS8uBVoBXM75PznDb3mN1/7s0fkgSXTCSXXfYpsJueA
Mw3i0ROl07gdNIW3SA3IQhLmNfjw7VMYdkykiFqiHocZsK8TmhrhNwGoX4PXdFuNlRNl827kWjIV
WoBHMdjw6EbHgeV0++qWJQg/51XwpI/ngbeZM2arT5GGj/3lZ/33+TMNVlPumWLA9k9l3YNOSHQR
gVf1eNO4Bm7ngEy8T+to83cqS1pX82Qo+z3llKgkwmAv/A8XhTSBeCTZ87zQ6Phku7uGzIZt7jR3
lu/HnBCEaWI+i+bTIzPGYQhBeZqHhpfB4zdc515b+TDf1KzEy870PZi7NFomtlN/3/U33zvXrqLj
KQIov6+B5CkknsjdPcvdPVQvMCDiUdBqeWS2i3iXJw7L+KCS+sUcyOjBv4e6dJu/4xyh+3hupV1j
Y2FqtVn2HSdahijnFeMNE5J1NmPcN5wbP4+5nQHKJYC3idFpFFJDr7nv/APHBo4oVwQaY06etdTq
NoyOL83EalPTbRy62pdIM/5zWLBvL79X+59AfDaI/L56LCnu/c/4XqzOygCERfAIRgp6wYDdu87t
NX6I38t0Opv6Ncq9tzkjCMumzJX2nhtNGDq6yT9XMSfHxhK/LxO8qe8VgNmbjBrghb27O789vY+F
OYwDXpSxbflema/c0Zzvr+2HFth3ZEY9Mj2kvZmdyK9HJEbJYYAMB+59Vn5A2ljln9f1/wqZTvu8
CB6SX/q8J/PaNW9ZROZ3MGXFt4W9gcrc5CJ9NPdsEYaZ4a0ZxGdsf4S5C+VafX6iFcFRNd/rAZiT
lkCayOEaY6rV5ETQw5Auz/ASvYDH73r56kXZgC5ib+1bGN3nVA4NEDNHdxGrDD8pmFZwdoZWPlEG
AibEKJzcPW9nrF+fmXdF0XRmyyDra8NnNS7N5T7eSEx/dM/tpEXTN6cDiE6+ndBg9hNH5Il0aFHE
Yocm70Zinhy/VzpOhiNTdjU17Z1Wu/7Xf3aDHWNMPoTYVm9PXLvREBDblyEiUBJK2Vj/XIbHvtHU
J/Pu6r31xGk25mehEBtd5uY3NWHctQrRZuTcXioiFDLazfyb826eiOlzFV84fW4FNf/VMUz49uvR
B7JBkotoRaH9b0o5L2Yi6wNwisGwk+pOcJi+vcdE/QS6kdrGF8zQIzniR2Ritf1lna2NuZX2LY2I
AqAXCxKet5NP/8bOZXkeAwYK937qlX+WSB8XbB59LJ2/n+PkO4wvn95bndJjbm6Zjdc/jkd6uX+C
SKXFte7LdWDocRtGVuJ4O9q42T1/CZINuZW21vXN8FhJiQ24C1QL4jzSzu0oBR/7uQsHYrvbROe4
DY4/l3nQmT0DGMLGJTSFAVzbm1Tu74dJTP07DyyoRU9RDl374mR45Q/SeHWxWrjx15U21gnPvTOw
5qsfOxXAbklvDt+AbRsFEOCWYgu1KV6X8dYrn+xlxJtHhteWq0afXT8twpPrMkT5JIG8fuGBH16+
lqaOuv3w2AAW6XJDWv/Gpp5j/LJ9/Tb6lmI5S53ABOy2elaf1U/rmTJ5fZqn1m0Ep87Q5KHBVDGq
KpdauvWXT0rhOXFyCC8xpn6/p/JuJP7XEiG37nhsNqOkW6lxKT2q/sUZNyKeVkEPbcFarw74bAu7
eFej1MsClMiM1yUZHcXd4tv1pzOBC+huGIFGw4g+HjJP9YvR7R93q2+VU6+kgbBk10jOICVZr4qK
yI9s3Ynn75V0S/jDkE1bCy0OPJEpozlg7uJEZi/lTONMsRZkfs0a0kjqwgLwHS8llv9Cd0iFqke2
AC7BRlS87J1b70kG5bG+758NTGtm9oKQp+cyFi8rLYZapVC+kGMlyGsq2YwHsaHYlXEcpfN8P9SV
6hrge+w8/wqGRi9jyuuvtx5yxWysexngx5XZsJX0XyKrQ3kh7TH9Ix/I0i84MnSHblwFSPWswJxW
7HDadhvd8HjX/WBFQWa+vfUKa8obVRpaPrj1zsGuwDlEuTBtoX94Pv70nj+aE6XSVXoVg3fp6M3X
gQgZUXML5Z4elxezfYaxSmKKCMjZ8Nj6zsEq7hlVBRiIvPSeKvYqZ4SFij06pF5yrwF4ZVk4GNkJ
N9lpmJmjgQ23Twi1j7mrxYjr5JXdBiy5gwnv32oLFJCsSJbkYQlxGInRq5El0l+kSjNkVloO4vLo
SAFgr5w/VOMj73fVdr1he9E7DIJZAY+X6YRFgP6W4QMjlWMQvNrGvxlEOoHTx2UYrX8q6l1LRuFI
4zXIlCMmDWk5HqbZdN1UfvxV6s5NwMqrHq6vc/cxn+3qeyhoSQbXQTzUnYDpwqokw/j4JX1DSvt8
XXv0Uz2VIDxV9Mylmt7riHqvt+nD5S0nkgOKVNe0ipo1016mUV10zaGt3wbnUUiTWn51krzS/aH3
5PFvbtL63H6BdfGRiakJenhVUnyVZ8h1s+5OAhYQt8TDiULzKaIvjeP2ETmXbML4vg2urAyVwwE0
RY1GedmMVXz7XXlfv4yeSN9hhw9pDZE2zKnvUOBLNs005VWWw6MdKgw1TfmFnLpvycGZrvM9GSid
3WrbeJKQJ/vbxru7F2oDWuV3dOiEioTz5SsPQ/b71XV55kA+uCL491a0a2zX9EQo2U+d8OhUPbak
rA13mo1k7V16CrCISjhzRAtXVoRPYUDn8rn1Ka27bDp+OEtVTg2EdHR01HLq4lhrzaYjstwU7hWE
IBmX5+DlVtCNKzLwGAS9RoT/gl8Ns9IJuDIVw/I7sKw6YnHlYp0G5rDNIMEJg7qr9FoEJkwZe4H3
cl889u8VrqUV3s3V62jXkK/Hrl1fIwgvU+5lSs/SXiZcshGIpxOOvvyW0ifbWed/XtnyX/YnsDXb
NVKVwAnVWcTMeNaPopzsaaffCpm9APZt89RPtSJypUxvQUh3WYUIrz5EA5meoxt8RXJIMw0P6D3r
drIBb2/4bX0Wwf759zQIT99tEZ7L63xdjk5vYwLlu1GExNSs9SzYY2mPYswRvwFo4ox4RN+eTn3Y
MjMmNz/yZMWM0oEnaDxNlSPJSwvAHfBKq2ZXBxr8MYq6bi/vnBrCt4fe9pGwUPBgglGO0kch0pGc
J/r9zmH10GCZA9LBJHZ6o+kUWN59f7fjZM356isb6dZttWvybr33qXjLu4WgNSZake63GhdCn5nG
25tRqmpncB/Dfpk6fBbryRmncdbm99fS8B0SuYjOKLJaa3xbhBz+CbejeSFDEvagJIhcxjl6+/55
KRr2ZwsG2jR1CNrR8YTfQZnuV4V+uf5SufYjO/rKTokGjD2uUo8CA9N2uptoPeriCynQMA45vON+
th65q8g72VX5NG8p3pWtfWWnSL04qwxenrNY81SzxKc7E5tWExO0Lv4VN7L07BpddH/FeNGCQZHZ
t3CrC6VXngERK/hjTy0oxirrRYx5VhDj9FkkJs/Jxjc5ODEuKTlXoT4xaD1eC6SHgqXqu3IYQ3zP
Eym4Bm+5dDHWVsXUEY60xUQDkX43THQA+43gcAShP7v6t+fQYEih3Okkx4fmpTmTFYqPXtq2gja6
9AdtjzPTVTLi3VCNZbpZeWk4Xi+iTQ03N09hC5VMQ2BqPtL+v0s7N1iBQSJ0yAgSdPOb2qUZlM3D
YD+KdgObwousrUBZksiz2tUSu97uNYikN5uTSg0PT24taqqwvniVYWR31yelyKMeqQ1/vCr5HtLz
7hpCBcr34aN4H+l72+nmurntRkv7UbisHpUCh0FLxkJ6SVVaFyo4TMj8edL27YcJiYmJnlYNpMI3
/jaOBoyuCGBZ6oIo1g61nTfjr+5gegIwa6vsEIJubz96jM+SSMLltex2sPm6nGgdV8+xDjaxfJUu
dbDKaZweqBdyJ1ERO1cgHjh3ZZ3tHK8R/8lv5m54PIi5i+GtIaonWtvFfuFDgaG1wAGvwXdhdtb9
6bwgXpuFhv/Txtn7vQ4So0tr3U0O1kMeptaOOgvfYfObcLz7GeONpI6abEiN7DKIbJc7wBjnOn30
5Txw5aiGa5/eqZOaXGsuwPZrFGAjXSHBgFr+xymWgOsFgHUMKKMOHoitmsjkWUBVihdpBLFVyDMj
Zs8bIkK7vuk8S7Ant1n7seQEih+I20+KPPWuAB8yy2cvtYjVsZFQIzUoSGhuWqzT9VyDYB+4AClp
cILexEhRsnzhxwToNmPs9vkEXiSyv4ltsenadD3mlxU/8POYBfUgpFXFhhsChkJVL2gjVAyUe86L
uRtEftaLZPfREO8z/fQ24jFkh7LX/Cyi2Qlrm/qjynDuxWuMbEZ8GVeuueu2WEpXZj+3cuBUG68H
DsaJCZYTA3ifO1QoS+Gom/xbxPxyhGbj3D59s5tTPlyXP9c53kog+Woyn+EBF8CDhRPbSSGr0xjc
oRANMrpyhpDTcFuv46Hn1u1INdaEA3xLH3D1e/BsfOqfaL5gLvsciuf6gxjI2jlW2MN16ntAySXg
m/gK3VQcaTNILEnZ2JGXlbalWfmeT2c5yDXCvVk0l5laxX41RMnijnp71o1NtIvyH6brImL6eQSW
3woGpHxASQo2DXD3++IekGSf/2wEDw4jwwqLmfmXC+2tHjzYh0q0aqFY+HR2dWTV7LUM30w2Q7UX
O2AUkI7aaQvcmw3inevwvorDSoR21GfVWyXJEOVcU1p4afx7O2gaQsIi/sTk3dtnrLxv83qvHJ8S
ode5tDKJgSeosRe4yLFKjhSImWT30NwklEdogjp+nwDgq7aFzJl3hVDlLwhHHjyXH8vx1rv+qOyb
D7wBj90/t4Tqpv2UdcnUq5vqh7t4vdqDBK3brhJfSfSopVBPAUZW/fIaQOpRTzJtxL57mWVvbvzK
sfBpJiz0Er2fUwfmJIbrVzaPumK66rkq8qbNuykpXI+s0uPQtd28deVUAwMCo+tM2QnuxA0Kn4A6
wNyDOu4i7vNTAE+lhCteiJR0LRwLx89uBFuNWR2GCd03WVXSYMIejo3UrCCHDuq8PB4L8c6+uZ8b
yzFQX7kOPDdwBR3MvA9BGwHo70V6hzrRLdXKXvnkr1IChL5yxwUpVCtDXsmExkKLia0R6JLX8PRu
jOo2XrDVeAVudqjEO9+/LAYsMrBQk1j+OPJlnZ+0zs6DtAHJGIyY6AZCgHWdfHw1P7lpTvMg3o9v
CyHFbBpUwhzZWdkw/pxHBCKcqrqKbW/WtTgwuDwmZ+w61m5sAz7YtrN5LX+vBoyswrc9+0XpWY9i
/U9J0coXHmRZ1NFy9YjWuw8+zmyUS5sNqeHwpC3ZSW0L1UWMOUy8oTkEq5c/dtunMdp9G77K3J0d
/ycb7sRLdnrf5RoHPXcgO/GbMui6rumALXThBCxQe1eOE2JF0dTYTHICyV/FHTgp65GNY2OSaWwr
kWqoys+0lPglLCv/G8bc5WaoLSNDW8STvbQAlCn7J6/5OnqYcOaHtZy/sOGSL6N492M/VmVN09vX
Caq8XaQeg8O/SCKvbZdHY5LV8sghhzh4t7HBUW/cfDA070Uy8JvKhWSP4emXRodFZAEpiXJi+KWW
RcbjTNO89ENL1DvJzNxaUbZ8VTXwsOAD9vZPKh/uHOpv+mc5zi8zpnVRqCfDPkEgcZ87U3+cNnyx
e2ueShTW6+yhve1uZ80Yryeusq3jUMdRfNSf+QdthYY++Nz4UnlbvxNtN3q6jRYmTfXcpeNI1MM4
cPvCmRgkPjjnHnRIXni4wammu0abFVt5kWW4LnPVIF7uxBZ/JWYk+ZuGszVlOWBbk6gwnM0FoHFz
9c3NkyPMNBAeNwgbfKd3Mis4slod01rqlb3a7yiq3MSSOcZULp/LAJxQjSIW4a4rVXx3kt1/y5t1
76H7Bw+8/Rz3c374p/TKVG7Hp0FC0ol8cRJr2+5U3KTDwJT4L5uZwPD9LZvGuxXTO/zDJWU0/DO4
s06oH7kdPccuz3AVohZrpQOBD+ZzP8ZbcP+b0p9dCknu6evSo8zCy/arRN8lDGmTzyyDMGVKBG8h
Ny9ZsM1v/VMweUL0i7E8FoKTH+EbQrR7Nyuc2uhhESpv2/PADIZi2VhaP4gtOi8CyfSsu20FRiE3
dwQ/cgynlOQ0kUCrC45L9WHStZdXLtfcYTe1uCDzPZtt1AgGQoY8mCMU9lU+LsLN2W9chllkzBzH
qjjHTqkgQi8fq6dxguvsw0sixmmzyIyOjC+4YOSVXPmke6pzaeXNd+Va4jrLOCtlWVz61i08ypkm
hd8Aq/nVDmhGxfeQOW35Mkq7FM9Fs9LXhsHioCMjtEiKfJ//zQMZcfVU974gJbsF3E8ZcoyUpY9V
SeWaylMmR6tWQvdmuHHrH9kZ0k0KMT7PnSLDQjXD6Xpfjto2ew3osedSgpHhQ5dWvnc+gSf1tnPl
WrCtnfi6hLqJbqJAgGoNVgmzot+T0tSuv8m21McsU77sO3fGL2fL3LiN9kw6RxzOSzNYf30dy61V
wfbsJ2XBlspyna3szd7v2rlxHqTb910eYPIenfx4xOAnbEl/93G6AcRbEC2MaqinetZStGKSik1j
4icP3ShmGIqyKRoZ+5GLLVLl6PwZzx0maCqkJpKZEz/WFbJcmHxd+u+fZ32qfWxGsqRnOS31S0zm
29+VbMV7H5uOKq2n61mw5WGx/mU5FAuI5TInLbzxNmAR6N443zjBcdZvADA9YLKkFcUiftRVk8AA
LNqMllK98DQmsi7BFX9HFn/I31nqRIpQfp4k7zz+3nQ7xWo+TpP22X9+e7P8k424azFQ4K0C5WPC
lL9On7K9981oNVHMxzuS7iep4rqs9+UPvQ26APVvGe08+IHZibJPIRmvHvKqyuue3XgfH6T71pCl
SDfVRCMJdXGrT71dD43kateE/d9jJBRI1d4wUdpEm2MWz496rL4tH/qp5WueLt2D87cuXHAUavS6
TGGljrbtpPkIxor3JoNR1M13RTn22CGC9Bo8N7jcVJzOBzRUp+qKO+b3jkW8wcPOSrj1KH5bwIFv
K1SLGXsODWYg+ph99/4bOCH8FZ4yib6t7SgADivH1qkgJpxnjBsvLyxwmO688eXT3gdSQT3Vmk9P
mK/pH7uYk8A3gX1EAm3VweJ2xhPhsyLAaQuqjjNzXOsOGSCum7v6bakBiPXdoCkjPViNCyY/Px+U
3WiCDYYmBD7/LD9FqC5ewbr+fM4dCJyeoEIG7uywJrD1Y2PdoCMulWK17XRDTfmuxtvJ9quNLqGZ
JX5+FZP5XyJcBmlCgiSvbnp7dgS0Ls1EOSLsff9LY5OcpPunsuVctHcVXv9XkY9h56PtiEmKff+D
8/s8g2vnARexwOwbnYm7bwcl2uwcD1zjbWBuw+RSoMA2d29Dd+WJf+fXyrGClEGHrC7dmzMOu61t
dUMLfik8P1kZsA3ktKzdPo/aT3P2Z0TVMQaM7XKifq5yBAmedBEycQ3U4edj69EMpFb/lFUxYmYB
yHTPHO93+Q//6Odo3bn1bi3lVHuI25a9YRGuCzWz3hrZ/1F0DSr8aQ50tslu4OHeZQgrL2Y4t7Bn
XyE6mJKBEhqEwM92O4+NuVoUaIa2hUQtUXQp3L/8QGRaFE+JQsRFv1QWb5XjfD9/L1F81iWhmvng
MkARtA/kC8A7qLy1IJ+6BmgN3Q2nwWsU5Yw9AYAE/byLrhKHjW+y87gF46727AbhdoeOFb/h6Q63
QE496y8lDKJU/nqxw+Q1F/3mAm49qnMoD+YKpt9B6lm8hHIpNjW19TRWDg/Cv1vOyub/LfOqfPLe
e7wK6UTpGsqJAZFZYXk+xoVvRpXhVO67z6nHVCWRGofbv8GskrDJaekjUHcy5eMn/+ht2dhNnedM
uvhXSpVnllFtN4OSIYhpHm7e8vESFi9LF2/csRpuII7npBz+Meq8lq/AAgjfBMJgWTV1i0SNWsY8
3NeB9yZnZlh9epHGPdg6He95vM972/Sc3Vvw4sDOv19+pjIuP5U/7KFTge6d/xUmDrD3VP1cylie
8SJOGFhpyCTfD9aCSgck0sJ3uJ9keFy0U6tL9TGQTN9JWDv17ZQmd45Y7WNFYU5gN9veZoyG1ov1
9ntxG/G5hpE9quGfZyC031dM3haDeou7HBPHpZ5knz+2/7zWv3Ki/VyVS/lZjUHVqr4BQD4IbgX6
CTMrAvj3P7HqZxzpRHuf9pOjTf2EP1tI59+1I5mX6xm5w/Z4XTkvwYrAOvgqBI+S6NP+/OzrwuoC
z3F+r9x9cPLcAt5o0FCZOLmikCbGfJYRfY85QsyRHJPmmjBcfMw4E2XOSfkc8G4DyC/CHDYfH98r
qd93IT6WfvOiNnBKqbm1eJ/aLMpOVitf1bXwhNq3dmVdXh54Tpt+Gx6GAYbH/5wrFDwGDy5SoCj9
JzwNDAvFtANiMYIChFoIbKYtwt1NC1lFpB0/ipd6Y1+mhc9nqA47XP611O3X6lt81nkLZxy+Yzk9
v1W2zJ25tyjS9tofywzV6itXusg9rpRBk1mg4gJnT6+ynacjaHm6qR7zg9dP4vcx/caKX9gzzZQu
p7cr2Gfvl6GAIgyr/dR+wqXj6lQ59e/zr04/F+18Osh5soa6m1/MU6e0AX7S73vbQF9+lmSTOfjg
k7/ZdpzbVIUlsmeKEFdSqidos/Tt2fqXDgVUdWTnoikxV3sUcTxQ0sywZHRaVSYk0JGWDZhAJT0Y
ECkfIZK3wd22nFqH9cBhV7ADXgo1qgdlvOmTXOdmzeMIbKlrzO+XEBw2Adf6XXqRyJFr61tQl7dI
dqHfSy15YlD0XaTzqCnY4ynRQensZQAwApHi+EqIryC1xBE8PsH6X+mKoFAP0MzKn9qFB4F5a1s8
/J4XPXuuT9ECuA7RrFqDpSOBAQgJHEY1TsEg9RuhdLSzqZ7xAmCE5X+vrmq5jEHA5N28C4U+smwq
PZuWaCbNEXvm4rXPqcR+CCeIy8m5yNWaGfZzm4vNDfSFMNL/KsYenXm9lVWg/ibMNc3bkJ+vTkMs
9ymScQVounUUD3a26IS4mtYew9Tca3HBwvNQnAYYfrO4/PF4/ZTJpY75xzAaLyQ6AdYdvP1nc6uI
ZvtcxthwukZotf1xaw2SfvNQ8NwFaeOUbXeAeCKP6ZNsSnH5lG6EU5HloR4O6HjydmKTvxq3oFQ2
jgnIr6ssHqxzqz6A1+EijiivTW4WFbL2oioWRMVxeWOsThfBY11Ziy/+2cxUDebsET+LgN3D5xOx
MCQxKkyW/+4krKLvLUBzH7isoxc1k0dnkZ0MflMmokXfrXYPgrpmzBTC+RDG9QJJpv9ykxcfv0Ip
CMMPPI4Yx5n58fC2VhaMmUaeiqYBuuEQszWnhEaYgzViGElbL38bn8Casc6DWbRWah6Af4HHErKW
4uHRkHz/a458MJy3R2Naw+KWRfX04djhH5nib/lnHdzAwxmHLlR7t+811PeoUkF2huv8G0j/gZqZ
CsZcmesED1JGQm15BLlzOfhq03fJ8leGSeCyGarfQNOtV/Wbv9SjH40Z42HOHOfOu5yUexEpx5yn
XXGzPDA6+Xm2wwMwdP9byVw4mYdzP/LveIJ37qPATRxntkyFoxPfEbF9Gql9bl+97JmzpmoZE8vx
90KAvnDj3qU3mxBPlahPihiPX8TNzbm2n6PZH+zGMm3RLCvRYTKHIdAiSo9MNSWcQa5cDQ/ZBUey
W2EzDnC09S24258WJ53r4NqgMAaF4NbTA8HP7iVszdKL8rf1rWeKs+FuAkrQRA7OfciQDsJnGRLM
FShPWOQVgxwC/L5z/5Jt2mjrc3SsTLSkAoQ9Y37iVJ7BZ4nct5/m2ZVHTbT/TuYev7cqHFXby8qh
qvK88XewsJ8BptsI1/f3/HMIYTaYmSU2pUvepLLL2bggHYOVrq3YAIuDRGODCXlfeA6POcStBvgF
UvCqpTGNH83Y770VrbNAmp5bp0Gq3WOA28BkzGfOuUBGsO9Zm2E3InRHxOY2DtVbQ0Px1jZC5u8+
Di2L6cdGvm3szicbdgWDlF79gioJXxy0bzxwIs1H4Lee/5ZG4fzzlJ9x17EB8/Xp2vedBZuj7Gsn
epMb2O06ufIC8Qakqt95LFNIjo74AwHrM+GA1YII5/TI9eM5fYVgodbu9ecVBeIeKUkMLoF5t3zB
dsz9pERNrNuzSBS9cMBlDYwrb0wyom60OMQHSz23sYZDwW88C+AnmekBXeM6gsDcy38ep1TRB/av
3qRz0mdmTb6KVpHtZJN0ZrjP/sRraF6i35o4mz0+471MnaFAcIa9QtU4eWd1jqxLyYNh3ItNAuax
4YTxdZWMoLBt0Vaoi6/FEd/QGWoHHitsAz4A4EzuNTxj8iytOAxLUhACf79te5uuXOl4CwhQj9zP
u+ixykbttJ/YKtcR94nJemEFFjnWP2bpTPYyfo4PFUrLMhNOXJ98kFSwLnzLxMvrbLh54jz8bSUH
pzFy57nQYalVvn6Bqan+cQEQshZj+v+66L3oyfKXkFmpFuE168p9j69WR7xf7E0ubSp9u/pJxAEA
hFtCVHcNnWfLnzmv7tYqeBkUc5NnHbymfhZgUrqSdOFSClLKVo+OSuko7/U96cV2/G4QMVfucmbu
xRQ8vPOuhsfpFvuOnf4nUjhyclX4ejbY6FVyW3aN2U0q0qGQLM7GtyEMEyP9pmxugswXhOntItxN
yXTxoudRawzRWdnJuxskCyD1BptjopNJnDKECDIUkIyPi+1iR4qeoiatfRJVvyFwelNcw2d6GYCG
6Q25yhUouikC/SWEezBWSOU/K06P1WvBRCuT484U769wqp9XO8yPgGQTuO/E2AOGcjGWx1yCO3+l
vy7rErOPxlh0SByCh2ktiiPxo8KmmzrN8r3A5K3y5yiVjFfll8ojVO/3VHo3HkFYQQjT5gnGa8b6
9yC67vtjPKhGWZ1zBSzj7RI/tJ981GQvYSwcF7egtEdLida3+Mfiw7koBDuq31gbwgJ7XEMgf26M
Y219dWaNfRNnNwCn3VDVWdP1GdiSBIZtQTdqP+onlsWhFO2x0hudTSPSRgWdczwXi3gfVanlcjiZ
mtdNY50uHmtB3fiMIJ3rXqLCE67+nFUjt3LqwZMvd0zlY/HC55Z9omQWr3MPDlXjMcHL1+tgwHc8
FazsrvPYEldBnBgHFMc3UYRMMNG71P98UrDFY+BdpFuyEUfR2Fd3vRmNB6pk/tTKjOLx7Hn6amxr
ZKsb70Zg1LwvQJwqGZBALE80y2OmFASn4PQVwvbmi2+WhSWQaFeJTrcj5JEdsla6FMl/y4/RuYFJ
1o5sskAxb0lgjkh7e1HFf/goIPaVIJyA3eKjDbJqghjS1UQ9UsY3Wk9tsevfPptCU7Hrlulf/tDf
AXEeVguRVqh3z6bKbyvWb//BPt2n5jKK5KE9toK2sUhy1T9+BJqB3nsUGDvqa7kWHkuH0V2bUjoP
QvC6rj8aGBAyDSsgwwmoIuoTCvSaZJD4A8uJUCuSnwWIjR3ofySd13Lq2LaGn4gqUES3KAsFcrpR
GWwQCBBIoPT0/c3Vtet01dl79bKNpTnH+CNAKgY6E2IU/pudAtMxsKmoF5eCnlE7gFH9F/hoPk41
Iwv/OYBZ89yn7jf+ujVdLIMdk6FoV5GoNzRrmDbwGpetM85pY0h9gU1IwATVvDkoNmGL2JrAxxCk
MFtAqztkj9NeU4iMSZPXhRAgkriJlhv7N0cVQWiXCOPmhAYNj4CEheZzzBGAVJKMJJO0rCd1OFim
c75VQdyrRDTeHJaWOWGpoej4a1fP/d1BzggPQcgSCBh7vQihApAnQQzrbS0AXt3RnTHPQOFxUUCr
hx3TP+mm1/mKytaHeQCJmsmeU6OX3D7mL84Wi8HD2NXUQzLOaPzt1o0gMMzRLx/8JKM8aaVsUkJR
JLLfigD7b6iN3EHS7gatM56jlKOXhfMfRy79Rwg8M86HjiCthn/CjGhClLDHp2i//Jufb8Rn9fCu
OKRIA0d/4uLxFYsRYZwSDTm2kMTSfFB5olZhICK5KKUC7swspg1qDUT/a5wuEMwQTcRTrO8eiwZQ
XJQ6Vi7RJPiQnyv1VJ2ByS2wi2zPXZYA9+ZRT+T6x+eRTXmCjKUSPGIsypxo7x+mLr7Qd8OFkS8G
PBJjxlFMHh4ErA1Qvs0i3JyC7kQAyBpo5zvkNqjUBYtI5j++oWZJhCP0ByIy+Tc1n8xMa7TSAC14
pwqnAqUQNwN3iwPVwZ3DvNx5T1eLEZKYOFlZddgR/Tbkm/mEGKQHlUBFSVH0m5/Pqnk7oxW4WO8D
g277qTqtl1xtIxQLnV36L9I7QPJ0UjF4hJ6zLgIKeiV1IjKpoZs3rc9qvRuQNs9vDHBliawJlUHp
PLaDKeguGOadxFTOL2ZpmFDvhWnlaxLqC0gKyu49RxP+E+onsXdyDsVNTIAYqUpDTp+YDFiD3GOQ
NhgzEXdK3wZangjcSPGHyy8DTS+c7kAlL69LWHdTonivQBwcLaDUW+VPwaFDnSXxULva6i1eyTWv
vhreZ8ZOYawN0wtQNCmqdI/7r3AIbsGa3u5yuGBwDkqlk9epg0Ggb8n9GLwaZdiR+PqYq8d6Ki+q
fQ0IEytwAZxH1lsEKWJbQ7//4d4GRH7Ybz/zdFedf4WcmYbYzHphHuPWOA90M+XHn6er5/EaEZs+
5Xt7fjAxmG/N6scC+FZhtxGRMMUFClwd+pTHQmupj+oIlUlJ8AVV4ypVQ52MBS6AkdVEBgKXdJ4v
VM6qs+g4gm922O/vcFNLPuYPiMzYBK9FN1CAhNAkabHAcsNqMY1avIisNoh5OCpmzY8YokjDmKeR
UKDwZqEHIK1QTmi1/0ndZsE0bpZInHhsuDU/DDrBuMJmT3VcQZxAfhyTThG8LBWd0s/7bo3fDlNE
3zr5GWKNlmg27a+pzeHbwVULeFaDD15f5rBoRL355cUtNlCS9QU+HRI1/7mvxE8vc19QZLLIwG7U
HYHfOQsPWLbfUVPNTkEahLp825vLEeCIHP+AdPSQH1Z1Kt0cHMlz4z3Nf/REX3JKyokUiXIUwY5V
6Ay19ZVSBMzESJK3Kj3IoFxPQUQz0gzPhWGSkoTN0ORPEyjwcDXdHEefUGCTEPCLF/dzfuaqlPl2
hnbFk/1JIFFdfZEdpd/MijozM4Qu7IbGS5teTlWSiay45kglNXpbLDh7WqEeqDe5iIYUTd5YCgaW
vM+tHBsF+mZro61pQp59MamAD/Gyw7hP5T2qpjUyM+Qjh/yEVDe14ANvE0H0y6sz5JjbBshk/hdv
xBk90W30Rfue75itSYl8YejGC4HMDcxmB7j09ZXwXZvAJNjvN3hoq4dTrdCDfA1XYX84PxLc0rz8
RnKTLP1CpwoBX/S7iMw0TXVa/Pi4+rmdm0XB6NKThqFNmGxYpDHswpxAfJBAASbUEJqYhb+iw2VZ
RmJuKxD03O0iaZZsQsaf4oF1k532JoaEEAO+wQHklYtFVOIzmNMo7QKgYYjRkQtEVzSs+Ja9V25/
Irq0yRUioGR5jys/b4GAJLaV8QRMAOCmmyKD8pE7Ms9wdtvyQrG+jsjNK4N0i5DvjIYdsQCwbGgE
PcczRVT4Ahz821nQAzGwEaJt5YsU4dBRQtJooee0ZISSvvR4xMxir55l7Dxvn7hgv0Co2C1ZqoGd
OX/WpIowb3Jb0UQ7qWnWvCwxZYHPvlGsZB5WBQouiSLuGGIcnWrWZgl+dgXyq5CfIw22EEs/XVQ1
Yc1D1Wxfa5qPRaawF0jOEGWwcQYw+8HqA4T9WBEI6DcnVqy4DBTsakf5jwJ1ymL/ZfhNcBlEGSsr
VhfBGQyPz39lIrxLUesWNNUrDikM4mvRncZVdMPWa2w+ENC9NtFxvM9IhJhjIRP91+kPItnOrdEc
smS8cof8/S1OrQhWm4WdLOEhTylgpv1a4LHmuWf3CUDjAhxL8nm44wilQgxPP+11Az9PRlHzT8P8
e4VAJbCRXVaipixjS7oQ6syzjwgEHDxdKkvdLVGLUHNEFWv+09AuQ1urxx8zwcfIjtR/mflEAaZf
OFiLuNitF9AvEoUIVadLKar5ObEToFIZnBseisZBsr0jFGP6nbUj/+0XoQqjmwKLvh01B6b6evnx
e6yO3O3oniJobs4AEUI6Bm0lijpoWHHp8PK5hcgbPzQB0jCnmIujtXZYZlGOwCyKpFNRHEvBPUnI
mY0oGAGIOIaUuQEmwnN+4y+UKUhHr5eh33oFOT8p+PjHIlYGpb9ohMk44Tv7PrtMW64Ajh13DMDj
X72vOyIotoR8XvbHm8WMBvEy2kLB3GmPenh0LnnqERiIz21Eqnnm3Eh4pyGa7x2ZfSjGxtbT4/Gs
cF//Cn9bq9zXSe8Pdro3gvf3u40O1VUtXvvPKiNwCHz3cPHwd3Ly4m1+7R4b6ts88iPd7xlBudlf
NznJNsi1BRCHXwRMvqZA8bkGwKF7of/9OIdbQheslU+pLxHZRFdyl26h/ItVU3TRuhirkls48q9H
6UCr8vK7UeZKUK7uVjpDJyDBoP3dr07tPacEakmzUkzUAHHytllfA7j7ktqw3CYQT7FwSJhG/BAs
8zNpmFZZH0vhIigdGFcwBbwU5meaOexe/NgVXPM4QlN3wgNO9Ho+/fgjxgZmizfqHSF6gjBukTtn
BzZBgzvsCX7+r0cE2BdV4AsRmPjlFjZycQekgY1gwa985EBePD92CZKIHZhCJ2YSBw9jv3xPyYW3
WBNFeu6ZW8JHw3H9Oi1p6Vstn2MaTW2IYZUe8xlRGB4PeXPkujH80kVoSGUejeK8Qq4MwEyJyBRy
phhDT1yBlb7wjEOcNmgOkQZASTit052R8SHXqMMSPVqECgWPJykazUStvQb9+baONI+Mcb/gICdC
FJway8gt89rC1LxXjKXPAywaszoHd5gX/hWR4vE6qPj+2jNOIT5PiPw58J1D6ifAPZcKocN/4DTA
JVgyJ3fvaWcBJz0sFXBW4dyBdCgzhWidI1yjdlEKxiAzPE/GjIOe83HcWwhOqS6oktcBKOQrPgVp
AUoa6QlNdsAOQtNMU9BciuBQudj4mSqvOT45eBpUS8Sblrndie/74jz/+uidwHh86KwfCMH9iP8N
ME7JzXQKc4M0NY0lgPYBX3dA6YgU93wMf+zsgvaIr06HZJqmFqAEw/oSDQL/AeoHulcFc5QPdPHK
6HqpfKB95+1xy2LSFfoflbqasZ3RASgt6KkFvhavOYZjkgJQ6o34d83rz201SMhECuSZPLmtkHWl
7pGQewf9D9ESVIA2Hdo6ZiWDMMk6bKgDPxjcrDAC8fCPbEb48/oXFAaFBKFLvVkthndXRtPKw8aF
uUCm0T5QoxlpACaZHjJA6isL7HDTCsCW1KKNxjgKYyU+TiXKiUu7zcpwV9kSFpXXX7Ud04AKrsCH
/zgSzkO7gThVJDCp6M5xk7oQjaQZ4hRGzjBjYZc4JEeUzmgLzUDo13hPM9121nMDbIWBTQgl9UTG
sPJvviLH7Hl4lmatTcYOv3YCHCIkVUTYIwZlERTF0wo/BPIebVmeMSDmpU9kxVliZn5TV+Lzp5Sk
c4RE6AOTOojwVl353T6539mO0ICxS6AHpD9cUGw3NArASY5KNRgSJ18VKNiLYxlJqwVLHbQI78gz
eGwNVOk3bCcc36KC1wS3paJJhgsxwhfiJ5ZH0d/HGTP57dzx4XFuT9SSz7JQJ0Fy80W9ekABMLjv
MbHDVUBJrK6LASObiPUcccJtsyWmY2vsKirkMx+uIH6wKns4TMeOcsR4My285wmR8IsEHCDjqKJu
98U2BNoXgtyzsfE0gvc//yQP9iJCVbvA9MFfzpZJH53ZbEXVPFGN65TNkz2iwJVQv+BcKpjUMPu9
r9KI7Qk9zbw732cfmHDX6Byku2Re8NAhODiDDQAMweCd2TM+lMhuOhza2MAHQx8EWOVuEulzhAj1
PxdQV8amzZcpxNgw+fivxoK1bjCoCBQUEpQZDLWrwj5kTC7w7khgTk8CuZl9Nv0cGv6KZJGtNHzd
rfxiq+jFWf4RqTI8hijzkAlXEO40J1Gqsq4XA1cOZNPGktdHT+gTUt7A62Wg2bstvhhPxCjgkcHG
+oWGQEwXv7jdmDWImkaQWv6UP104rBDQW5pgxkQZDnOR+SWvl2eFw74FFuCBECXyDZ1+6DvGnMFB
e3g7wHm7r99CsHF1oA2XmF5QdQCIPhBo/L2T78fE+I3XuSltfCO3qIE9Ro3wi8uGrhi49XQ6+qvX
2WEc3wK81bIoU2Rndy/7x16r5sxsr5bgPNs4i1WB3/z0xifnIII4IH9tbM5OyZMxeDGhksluK56E
7JYLDFYPQTo+UMmSGUAaa3iiUoKHg/wRd7AqUrPkwHNvB8i55Xcp1eblpP499mpvZpozgHEQuVn9
xekj6dj1FncUHGoAPfOwdI7pK69dKwzl1KeXf/B+mPAgOlqoLhezHr8vwoK2j2RoOPzXmM9WxORY
l51KpJlTszcDMm6YRy+Vp4/cjt53T0F5nwVlMHAN5B/cLvcAjnzN+gu7KS2HJ3YCJmkOxQACasQh
C+EPII64PUh3wwwZMHj7yCR/cPH6629MpPGJYwJiI76EX8twB0G5uC9S4rBG/BtygCRyoS/S32xL
foySkJj107okmDH4tptiEFXSBH2I3y7eXHW0fSwG6wKYpYOzUZn6rJaWbG6zVbZlpqIqSbMkxH7n
n/0V8Iy1BW9NKHeWMpNUs1FNVXe0VT/XD3D0LDerO1c5vpJfFXGUHjUnEgT+RaO1eBoc2UUFMnRU
l8MMB/H7yBaWH4kuFy0czZT7UTANsKQzyVN4CpzLaozTe0j2FyYE6x5xIb3WDM7B2L4eL1uuDtrF
L1hK/0huMXv+VZ5vvKWlOWRpOcI+fHllWBf3Ty5PRNQLZUEYOQqTfAnXznhPwARZSWt0F/c1flvi
Td5XMoS6ZY92gQv+r9jXcPQ00uDaF5Fv8s1naXvqloZzvEUyg8xE8CYIpV4wah7wPm47hdshqo7M
No/kTnnkg9AZoA6mkLga2eSWBth1is09fL9APFk1loUN7zGMWeTfXouTj6lq2Wvwz3Rs3SjoLS2o
imO+HTg0Nwo3Ssq9fuPhEuJlflZ9f3WwAQYMpfYDkT6UObTvmrSYy69B+Kj5fAmzL1KbqyWFJF6s
CUIj2GP1+G03d29o3WIgpR5GkzSJG8fTEg/ulTwntt0qGXpMFB8RmCmzrYXv6fvIDrB/OLgXfCAm
QP8//SbcpR4ntfvDrBdB8ucQzXwvUe2+eV1xMBAJwfkl4UvX7SFJBvcpsqEBddGDSXmst7clSLRL
ZK6p/zRLhh2Dj5TUTnMLMwcu8Ke/RYLlxZ7Bq94dVaVbhVKYn9fi8wNkwF89QKeC8CNdLLfpL5D9
GtFNoJHD+FstHvSNEe+xAi0FNUXO5mYrOjzAuzPrr7IapCcE0WHfUKYjuwg5wVEVqofOoXUWf0q7
UXYPwucagasZnOsmrxed4EwJy8Em2/a0B03+be488hkUyik3XB0TcTYluIcJEJJSjIb/Ivk/rLac
3V3YHkTFIPuEvPxQQifhIAa40JdXnMYvZjmSLSCqyGx71vZn5DQy1yAGnokNm7OQ46v72X6Oz+ML
YfHXn0B8ujdHYRjnbENnBCoWjpOB++FA37AbshFyUZJ0kcWgh2Sz+VUj0GUAec6WY7oZobacfSOR
RU4YP2ZCnqqlDllAMEGLyJ9w+83DzizJpxjEbaLRNHeH1B1yWdymIDoTzbqsxxaB9y6f5qT+a92R
eVL8y1pafU9a8tkgQIFf+LpUOf31LqmUHvkwLb/xuAGM4BvpDv1qtNLJUsVfSp0O9bj+N+qP3/Xn
l6aGb2s18Q1uP6esq2aSZ+NYaT5yW9INihqiiKq1tTrVMQNsya+xJSRaU+KjMziLCiaw95i7g5FD
2Kj1Xn+jyhUK54aJy3sgMUW0/ewtouQkQvmO8BY1Qt5t62XLIqIr0dS9XDdfidCxEjqW+pf5l4d0
3SHRs1X+C7wcPvrr9DW5UeQ2EpKN6T0BWuaDpp+LUHI+gNS6HvgW6ZxnAIUm+q4buO0fOqxtBOwy
P4tTznIP041MdPkb5Xe17n3U1Og2QM7r1VPA6U/CV39Y25pDH95IifpCrH0ke7Tt6JFWw/eiWshT
dNEVqtzS5y9k8iSZ5afaDBJ1SYnoogio+hP5tWimTxRHf73jZVr8NI2lLnP4SBlB+Ht61+2Rn9F1
81j0EAD4brj+IcBghAb/gv4+lkaaAFaoJaGmGF25Khv23JH46cJ8MQw438gph82ZYjfJFw9Pnz6X
D1eNR7EcMTXpSL4+aI2SCjVQfS7Pxe52bpzvr4CTwquPHBiCLv5s62nrNVFq6ZQTTGr08yNcbBGP
Ab9/Itok323n1U7IfRlGeZzGq1GsHpodiBazDbJ7UrT5QtmxktGUPXw0kQotWoqfWmzRZm5SEhHf
p0Si+N2voc5LoWQU7XK3s253IDjxcNZSogiaLvl0ndSWsS7PegSWh3CSJiYUxOPdTRCyqIt9PhbE
8LRRDV42c3JFcNSMCWfD5IkmFefF125Dqu54owyzsqSdlrzsZl+b2UaYgN4kS5B1b24Nm2dNt3Xk
aASqLDLuwam4ZF+2Mcfr6hogrcWJ+9UdE3FK3ipI+bGcUkwHalrYKNIjrMaC1nAIqOFdJ5GKZ/kC
9lgIkwVpHekSbzJTH5Ch+d3XQR/0HJFLvRWdZZpmfynt3Y9DbveUHWM6+COSUfE/kKb1UY/lWI11
k0HApF8KC8RnOvRLgNhkvFQmi4GJkP6TXOjENngGZAdbKIY7AICQ4HuanGpPaWgtpP9A8R+8j6xF
MMMXG+E4nD6BfPSd1VwNGuS9pSQXX+Iri1pn/hoLkXVQetd1wqMwWVxD3r4x80tLWsjbMoDLxiEq
/Dmab9dYKKutMPcI4aiTLnvqjJM3km5DQLHaUqXgpjcbgDbsIg4P5oc/t9RCfVHiUEPlONxxS3an
lCNr/pqC1qxpTFQs5fcSkumwGZ5wAYkmnCsd60XQf2a8C5wl/PYUq7ZP4Db2ffspp4psaascM+dv
doTByJi/dFO5WK+zSnt6a5fFxjjwmD1J2HBpxFLwkmtLxvQZwiUyS9HjztC43n+ICPppzylIIpAE
zwjgIevigjQf8i1a6mNnn5iCrhAHHtP23b1uxRVgBEhjx6CIX59c1ZjM22HCKGhfDmO/29dTPCmz
2kt/n4xP6zzQcWHAiW8kGwDKU23ZZYzMYqIGQn4Vv19HOvEuuogQo5etzC5/CDWNC8cuDbVxtdEC
Avvg+cdWbRL66fPp8Q72ixFeQVTO3Bm8J4pfYtXGmZSvs2yyerSTbJn6L3y2j1W9gUA1a47zitLK
O+WGMnNNVHdWnnpXhHE7xR/EA5sFbrLGZL9OZW9UOKQJ9Qo7ioV1D92GdOiIqyAI4bGtModB5oLa
/OkBdaKbmIMIBaRaVTgsx8c2Vn/eM+OJEfWxJIEO1eJ9jcCW0QL6FqWm2BL2Wmz4bSR6ZJn6quNg
T+6BRp5FJ/p42RcMH6kG0xtKeiB38xUwqHmK+CU19EQgxsXiuQCuJi5PXnHCut/jM7fzF7J5sIOi
ZC/ghwkqJOIaGBRmNH4IqEVmttcCWY0QcQ8OQ6cgtIosQhq3HisUmUJ91dv1nFhR9FyDlYG/q1tg
Wx8tsYbfrQZzwVxbP6YolwuEn43HnPZIxh6pxH2kHYnpZJQlVOrmqlxanMgseiKdbcRW8iQzACah
C9+Mx4AblsZ4lJNE8iK7Nl8OiIu0Ym352jwwLr59SEZU/RiWGPw9xF7vI/AdHz1JKTjikkaAzxWQ
7AGHPX7eWY5OwAYpeiIVBn4Uth2GKb82IH2xEAFGyFjaEGaUaCa+zPHbG/LLFI8e0hqshcyubrPl
94ldx2rvnJgW7lLvAvIPhPx/6Xzj39b9Xt2TIOMJewIcELOulbOF+lg6wRv4sbMJtqzKYslykOMS
zeagQ0S/OCVnKryuZPc+vRDGkonIDG3FSp86LQZHtzxmSCXiwhDa+emABWnS64QPXeFSng5xZ1cB
8TBbqiOXOfILWHHQwnthfZvJdU3AaLovp1fdbj7WEM0R30iCl6pTrcucN6oESWHaWg2QonC1/GZU
wrGnLS6hfqjZT7DguhofGL3pcZroL063jgjqEN/Bc6G6DPceZwtfNrzsWe9dXedMi2HodsZcSXRe
YKDpeW3XImx7uGNr0937ptpxs2T0f119EIxrCILKOwYw+aZ5UnzQ2FNmLL7fEOooav8ulFQfh9MH
G5d0/Lidf/1l/R3u3qyNGh9qweOiJOwaZktUJHhOa6OhdsnfcHtbIv35QvZMDrH1DOAZ4i780JJq
sQgPIuMAynAl8J4xHEUuADJKqYQQ8tG8vFtqrGF04CNnbOtfQYba9Z702/J4cYd+gRTGLRr61dG/
ouqIcCkc6MFl7KDqj4PnGl0Vi/A9KLTU6m8m57pqF7vvnuCsj5iSjxVjcYuI9rW8BOXTZ/izi+Bp
EcVYl65BdqEpAHjkBnQsvt38bhuKd5dt2mzWzR/ulH/Vw+iWvq4wliX/iil0ryPgApyN/zUPunaO
HYYABEKmfOL/AT3TgHI27Vz+tqtmoR/FtIzDwM0RXvLJbylAxJs4BbuEHaDN3qVogKSedvupTIxY
HXU89oXl3O9FeieYk5Tw3I2XV8UeYaYcolpmriVCgMAcJgb/iuMWr8KBR+9NLMmC16LZa9Q/RhQB
wksIB+Fl/qLh6SLq3DTFEvdtOP6F33js7luSyjBormC+o9fmtkCcjQUaKT9pCMHoIC9oUwQMY82C
28pMOmleQmWRJcxq1D5McsXmd8xTZpbbl8dXDrH6Io4KG5+8gwVjOW3szVlP3p2wb6IoXz8hQ43f
IQlKTLVYSSxCkMccNUvSyAMS2ZjGeNKjRzjcAcF+4Vl7837+8MzdPbCs0dcqcalBeTPAxpcZi5Fg
X2nUQAUca6XHjk+cAyj0qf2pZoC87LQ19y1HNCs0RTwVoPx1KVQNhgV15LK859b6HsvznkW2gI2G
9EzxN3l8qyJJE2yTgLExnTn28J86fAqlcHMhTx8+UWkpGRTjf0cmac5Di6TL5gj4PBXD2TDEDjTn
fL4TOtCQsYLYlaP56RqrCwghZKGVE9x74cJzlDI3Mxk4I0XZTc4TWMKL/bhd9wpudqjuDPkPzbC4
SYiW36KWFk4Kk22alns61rC9ZIdbNCwCMJYKgoOxFXR34I3ZI98IJ2lLP3few5Htn5hB5V+sI3PU
Ncyoy2mInvmcnz/PDYaEzunPbOhXrHxwNRfMvgNYBBkSHcwGQ4Qe5HuNmYIJ1PtsiOV8xS0Ba1cE
oSYSbkHdolba1n/FsjsOjyQO8X2Xf/e5uJw70acIR3mgZ2GKDsuUhH5cOz4Drk08AhF8UIVpCZFx
v9PmN27Vm8dvFzDgYpZz4FN98wBXeTCiDU8cLUT2SDueHRSgfAWgZwH9M6WxSDlK8iRxmvLT8PFL
HkAgR2i4bX1TL/RAAcXEKMCTkRM3900qPJbYA5E9cgXcXGRY+tdGQwx/AUqPSmAJ09Um4h4D9ECq
i4SQCdd+21xyTu2giL6tL0tFmB4UUVr7NWuic6X44iAOvSbc7lPsW05J6eanND/zxs9Qr96gcxDJ
j5cEmTg15a4kDXNNO3hhRA+wc50BzcAo3ZC6Qy+2iMQEeQDeEVfnDFwTFXM/M1Zoq2vN1LY4THJT
bsUEwierObAYFqQJ0UFhETbIJoB5Ja/FwHCsvErH3YeWVwGS5he+yQhy4Gvs0ggxzpvlmylFt0bE
P+gm1BFqZcYBIi/4fAgJhrzT94OVvEIInJ+55dGkjADwJavOhAdGaKU4+XNRWJHRiIVEpPf708tv
rZRskpoaBRcDJEsWhoEVaTyECwmu4PFCtA/NINbWGm/ESxj7irkc3n9vv1rQhlfG1ZTtjBqP2Rt5
6jvuWUt3t1k+WfbmaMPJ0ducQS5C/DIq8QBb+tuUifQMxx51AdsRMHIyndKnd+rJREsPRqLvlAD/
J05LVO9IetWMXugJPwtm85PCQ4I0h60KOxvqkWmNTPn4tgmuRd488keY+PE/Dbf4wqLMfds1GXQp
szyEpHfmp4/x2PC2oij+bSYtsB8WohWsKHoazi/eO8QrPYoNCaFeseUZE5KrDBAdfHItSCTGMlyF
DuMhoTBIEn1cFksNpB098AqN/REZhEn0ZdQl0rI5ZaBjRMj+fA5gmdsKprE/XHdYDh4jIkeJlxCY
nk8u4CRnad1Lfm3G0jRlJvrYeJ2oS8YRwRIWEexAVE0OedFhNCxZJm9sSDG8AEgm1hvQJM7LfR6B
vRPIxdOBPuNls73Fl0O613yqgBlzVsRYBqOggysjivCxioN78GE+F3FwApVNCatkgPOR574YEPnD
oTKYRPewg8eayr8t5BY3CGItutfI21nLR+AWDy0cC4ZfbiV/NGe4e+waRw0eROXEmDKxo1H2x89U
uHlQRYP4Grm6yXJyjYQRmTkPMpmDg5BExBvfnYg4+4hievx/+hbhQ4QonUfwbavDiZPT2zgyHyBZ
IuD8dmRCBLirn971rwcHIAqWL0f6h3P7gxrpQIVNQKjlG6QdsYJdm0/eRoZ282GO6T5qTHzUoKmw
S2+cpNj8xDb56bDp2U8C93oPlD5DLzhngmQdCzsGjC2oBuMShXL/d/VQIXYfTerZZ4UMGaR7hSXn
uvjMuoO6HdhCeqicGihVTP0Bexcrc0US3va5HRIifRz7xuKe6Nshwn/DvCEU5TGfUm5I8HogI3R5
475VcqGLviXyyGZJZszq9sMlaAGRxzle8tapg5Jh1gVD5azJADIABu4sPDF5B6RjEVn7r2evZDvV
2Dt1ctNoLwbMkPbvyDjq28vhsy0Z0C1YNgaZyzh8gwSXSQECYACdwo8kTId//QqTkr47oAsmvGQK
UjYO6EFFSlf6+XT418S059Thzf/aEmdyf2qQgCA7JWAO+4XZnhABow+uDj374JZGvtbLMXKzpcYI
LtFLuUIwqR6LOYW7iMWf2wFrLLgqmACfGWwu/vNJBfjTet8/PqvH/HqopwZxBt7X2lOWbFUkiNrD
WS/U5SlEezup1iWBNH6zeSANi3N1YnAQ0r7B0Sw+YtpH8+Aq3M39lI+dhsQY7Byqlt+JupWn5fI7
f82qzZNsfBXNtcgzi3VE1z/v3hadw+NNNVeBzcvZk4LpovXULfLKMcDMyEs3b9zQz185xOZ6FQ58
YQWgKc1GCNswRfJPUMo5ADL48bZyi+gasFXHzNzfCNB0r8xKsijrCXJYQgscYQsgAhmw9Hrgu/2Q
4X0X5VQvnHcQ1xj+j/zGP3iFNu/45evJ0ydHDol+kO57oF6RDgDuX/ky3iZh22CmgC4jKgkjQXLF
nsVZSNzvUtNdwBx0d2xBzRdGEDQQIOLF70CQ9fluvH3Nb3ebQEwm8485RN4UKWuNU/S3WKAEtwpi
b2lp4u7mjWosGVmOc+ASGrKkQ5zjgIHAZic30HYnoFd/I24ciAsKw0msoaHqArjPhYFAD+IZefqv
8nN3MgtoKT+8Ep15fVpMfslcIsvck0kXRj+GKkX4LKsVpPRl/53RS70URiKKT5Obj/0o2RwG25Si
oh3uv4uborIIwYRLrE0HYnLqqR6TaTaldih4/wxtCT6Zw6kFvBXRKtmpCAqgfKKyc57BDg0hJTXg
Mjx2GZapUCEfDfBqZnTWGM8b2q9EXfAuAkGCfOGdp06P5J11FbGSAGU3BO5PXrK32jGoW7Q4s7Ut
qWbAKFKu0EM77RFQiU8GBmGebYC8KFxpQJXebCHST7emh4siZIYc0ofKr0s9hXH6+HXSLHoCgFZ8
3lAjp6Hd9bAduk0ULS8oHgKBoeYuHMJ9mockH4s88cfuCUZXH/vtN2qXwi7gkCUwr6eQJ4S8GMdW
3DRDi6PUo4sNb6JpTKv1aKpQmPje0IvRn1TI/WiUkK0lnz5oxqsI7sJC/0KgFI+ujVOEruw7CWJM
PoRe/uDPsMF76MwSqq1xPI6laDhnyLrviFS0oMKJBbZBmNa1O/BxzmpPT0ZcjjP7a/O4EDiAkhxA
nsua0Uhe5efL+XaxB8xb5+GCIVIF8tfNDnQIRO9O85/NEoxLJg+wz3Dl7oXRnyuJHMFLADAOhH0X
sjzhy0dd5uQIlj3g6P6Yk74sLzKnWoPNrwkCdT6B7jJcm8Sbw4idkMDfjsN93nigq6NZzz9JH7QE
ZVQcZIsnGi8s2StPiC3csEG31v66qFnzHIDgvTXupeAKfz88XufF2oAWTXitL+Jsao/i/80m6lG0
A+SMSGtKVR6oD9miQRuWgrYABcGv8gEONrCOEB4jIbLKIro6P3faJPtdscl84Z6h1Is8RZnOyfdW
sz+7PmnmIsq1w/id2lRaWJu720Gs65YUSYxTORli8j8nPL+ulZBt51DK0vyNfGWpuVj5IslubKFi
VMxP0hJmelQUfOzejUd/yNTSzwWBxkVqZA7YzANmZFvM9c/kCKWC2JsPh5IRB63M+6cibkt2hNNG
Qmg1NAFyNFIJdLJhLrkNaLSkbNeV/r5I2GGCsLBUpLNN2LWJ6nFq5OrkIXHJaJsCfCAhKZI0/Nbl
Zly39EexG5iNc+WmQBFcELlupd4CHB+f45KcUV/Bh+iTPeb8JQ3BADxeP+Vv6nbnPFaocDFB1n3F
yjZXCA5Ag4HwMrrfNQLr6cuTftXFWFQFAkTVU/AmppwQcZL9/kv9awQjwCtfwsk8YCWkfepXEcW0
Xg9lxuMmmLclYH2cbTQcly4lampwWclzzfofGx/ORAeUwk5tE7lAJGoWCyU0Sy0l1MBTaBMY41yA
DIFVrJmW3tHnqMzAyJw7VBE/L+iTmf5Wug0L68ruXicqnNgsMGFIYnq3MWvC+SJXk1yNFgDe4z6k
4IIhzlGAk42YiXKlLOVovLoQtdjOpV8dLT19vgBq2Ni9EQpmI6C/OelmctTMwDqgrF92FlfWbavG
sH26XVlZTKZFPnFxKbzs/ZuTNGoJedgWeFH38v6quqgTVIrPOf5F0+lbZH5wVBALStsu+7PAw7vl
0KpCxGH/q8LoUbPK7WWObNbh7AU91h01Lrkn2XmdIzay83BOuSVoO68VPKXJ1Mbj6RTR3ZJ+3oGB
oRaQl/An5v05dMn0PgL66edUiCFWYYVopsTkeoLFBQACE3YZg/3xhgOdHJ4SRFmy4lN5JJiHX7S+
6GZM3kIh9bTZ5YH9LHjm2/m7AxX8E6pC4B3GO9gYN/V5dxwVCwdTpO4kZHecabV3WG/5Mu02t1Uy
PdCBYZUE1HUf4OOMo0jxQSgMhwkqnz+Cb8RL1cUYx0vEomJMkGCw6J3fgh0NZzx345Wyotf2w+LU
R/ozvo3N9DspsAdyK29a6v3iESCpfLeeaCYRtUfjEEsf3k5AMbKExjP2WSa3KHMKrBFIf3yy3lEn
JdeYkY/r/RJL5zeeTNolbbRk+A2efgOwtKuejICEM9jaqg4kEEFINt6P5xkolQx8vmGYdXL7AbaJ
65VdmXhOiexgyTFcmJz59+oOk8GBKf0L8s0tI7JcJPIebdJbIkOgCz83TA4x8EgKITW/kwdymRio
1ujfUDdNYmhEb4jSuM7vYE8jueD0bol8I+ZkLVVmzONYgbftoQg4ird0YjOU25DIRCtn2+eR/xO/
fbKT3lynQe/2C6wca85vYWq8HuSj6AY+csYpt+k1Iusrs5jYiJ8qV68QPN+rsqDgG/2PpDNbVhXJ
wvATEYGAArfMk4iz7hvCeURQQZGnry9PRXV39Dm1B4Qkc61//QPOLj5KUPc8ooKD0tmJwvFJPsvh
bRu+KsI1tZs/QE20vUX3UR0XqJG0zNAYlZ6dPt8+7ONrABgLc982Gud7ME0RIEqzTkDyZ8ujfh54
G4a9VGa0SFnrMndcCiuoT0BxomVvDyvrgALK0RJaHkbz8cPfkMbibKDMkgCgsH/NTSg6KPzhsmR0
w3BqsKNUYuY6N4MwSAvHgDnAtPDgfEREMREeCNP/jqXjgAKIzyrZ/38h9iNMhXTknxBy4lNPGGIX
MOT4nDFeIoCB7gsDWR5ZuR94y8J/HogHzQwaUzFmJKbVprqq2gSR6m3eLd9DhZKEvheNZUnEbktE
DighdBLmg+KNv4B6lQF0cdKM0h+f9vYSxMPGsRg5uyfMIEB6EHT5JinNpj0Ak2/hL83P6blgf1eH
dVRqLpgVtavPSI1qp4WD5uWOisyTY6BPH1WBvpLsMaURMR1xss3vDhGaGRV9Cuk0q7wRlAkoy7Qj
fpFoI4oGt415cwdM1f1LSAhmGPbZjSn+sB8yQoBnRglRk2R4Ni2xNI0g0KU6TqElnVtvcl02+A+B
r7GyT6AZC6YAPh0L3KoF/rde4TQzVDXqRp7hXyC868PC8B+41k/RmocFpetzmK8/y7uKlHWLPzHS
1zNj5TfzKAb8FnNLtAcjmiIFZjoUmr/XvyWlfHHUaEM1vmBRcygIMLqw4YYUhEtcMbbnjwcZRCMU
8BUTXcC3s7DJPCLYF1V3ohOIw482sc96igl1TLtJXc8n5XVafV/0CJaOq0fhPgr39IIcFn2py9dK
xnvVUe+rgcEFHvi5nJRIp4nkFUJn/lLNHZ746Y+/r5fSj0bW0ScIADMlA1ll47BfOO1Lzkb6KxBY
4b0yhXZIuYPpqYcpHe7jhfND+iOsXqDpjkxIAqrPMDss2eW4VFh+I9PNs9O8734zKv3RfVO7OWa7
9+A93WgCVsgwo0LEar8GHBItrgiTZ8CwWRDebs4apseoD15DkcKUG2vN+5hjKYJBaA3wp+FmDesP
KoKfwIyBxqe5LaxsWqc3+0Ek6lBQa1Fvd01+PgzArQbRxnClGp7p9U/5ZzhfKK4hbMgg6QWPuZm9
Se/6jvtTffRSrG4lHy+Tf9Rvel+czEDsSKQXevO1zBmB6+BnNUAx8Gb/i4QxZz/LUwqsHG9uu2WQ
R4jeWl/Um9vHHmC8t+tQK84MbKBNtGvcLE+K8ph0twPRoFAOOdTmRLFBhHvy7FhcAP+cqQxWT8Hp
l2Dl8CujNyPrbdcX5vr6mvCx05RBGSkH04Li1lEXYIjwXE0H69D+Ht/yv2f8JRiiHEmOvldnP5Bi
57JoIoBRlP/6DJOEG056BMFE7chwIdgN7Cvevd20v5diMU1ds28RMkyVg4DUmgPRvrMPVOXGYU7t
SDOs11igXA7Xb0OhNDNBaQTcVa+OeHDY3BvsLOy+sRRfXhYXx+5mZvxNc7VxPYFraAg/BybFTASG
SDqE2aeU3IfF9uHvNRiNFLVXF8SXasJ0GLF/GQB0zoA9kVk2LTOUxpxOk+CT+xAvBXN/1hA96Rkx
ElhHqFGdcnz8wLOIJJmfmcUhRm6/sIO7qZDVDBAlVAlqP1YQpKexITDRcbPlkXB3JWQ+W+5+nkqi
tpI8VIyAmThKMZ9hHiPtL+jbOmy3sPOXcT2X2UuZ7qMGgjkKZw6QGAIe9wHkHB1W7krOe/pm9LYt
12WosxNdpow23YLBI7dY/uutuakzA5mYFquH+cmGGu4xPGG60zB5guQ1x3UoAyPHBsU6L6U5ja68
K6iQjoL0ew+uY+I2KJuovafNqBAcf4I3ufoTGTSqq/s7E/TPHVCa2Rny7rlKJ4QABvsUzkAokJA1
hg9OFHTSYYnk+ebSxD/xwmK77U/k6SciDiopZ2LeckdaVuMPQBNQGygr1UX/qMAJZkjPts9xw/nE
RraCUwXl8XqUR4xstN0tYZKzVNZ1yd5zmz+RlQ4w4MoFzBkKlQIvB0o+MgfZeZQJTPET1rFnNgH/
QkMJB+NCl53vzfTqVd7vIM+NDdCYnQf9YRXoOpPWurCopesljGb2Th3GOb7tU46A10RJKvJfJEdL
oVnjLFIvvh5j9Y97D5jfoND4Qrd0fr6U5GlELlYfqkg/6kfwMmcn6ptvioNfJHzI8ebgPHsR7Ioi
8XX8mWIWnTAdN/+YIYO1kMiA2TBWB393DyZqcoZ19HMZU3Q0nQyIX7xG8HWjL5u0X8ddqmCC+okG
U2l4mxEthLXZqY9NkbgXpLOQ+XALL+Elk4Yl6DTwnkujNG8fwW/dpaoOGA3k8SidblKs5Owy1Njz
lsq+Y0IEfPFbD8T5cII+RIU/CHV3N3AesfC/5HDS2ToEDkMpbro/Sonv4TewFYiDAYc37rQEvIQU
YeMHthz37LpqkGBiqcfphCcKeAKbIVn3GtUzdSFUMQ7w3YdifkO5tVLHmQG3NjTCDvTSHizg49im
fbEQGE+otguGFK3PjLcdw4pK8bZgLIad5DUr8UdAt+fkCSeXNVM5dcI6vjDrxrIvaVXy8BwAlR8S
HWIR7uhmZII+kFnspN0Af1B+AQalUBoVYVONLsScdlirjLsdFvItBntPoiXE0fY+cq5maKZwrdUg
iFxnA19gTUITrdMpBoMfUn8KAKb3hHt5J2GGjHxMwaRZwXBQtfs7ApogoFwsQtgl4JzkkeleNRXc
vJpm5ISb6Ss04y/mygKKOLk3H0feGfo8WBpyqJEQnPSV0GxJHQa/Mud58KKcdMvhhI5n/Vh21Dav
UjS4oB3URRzldBp3yS4aR5qAlIOXRp8YsjeCnVeC37zCm4Kzl/fEghuxIKfRHjBfFe/IY5lzZkKl
RMc7vczVNN/DKAQytiFtEFSkWaG0+9DQnv4eH+9ECAs5QppAUm6g1p+k9TCeHnGrMZwIMCvmW41p
Cx0WoSC4k2yzKvKwOUjM5tkMlBmcLqg2OMoJTMdML0Q4if7ptdRh+b0dmH1iJxT+dz5t03mk4o2c
R6RQhh3KzrP3iuuIeU52ikpAE9OtI5jDBzLrMHrjrbFoZ66xGfVRM7/s5LfTeoJbZ0OyYMABPoJ1
C7zCSYtFK20tZECCOzw17pYVw1ROW5jbCisGgkMfmaiUyrWjiWxelfU555OfpwbkJfvzj3f3RQCL
UFACdrMHvGJw3Xg5s3sKHYFZ991hVKJkdQ/eWgW4RcP/cRid/LLXlkQqKutEREAMgpZyxvIpxMGc
o2aCNzKO2thSQzieidgjhuQBA0oUFFBk+T8qXN42oF4Ld3V0STBUWVdbk2L1EUA5dMSWawvJGa0h
LzRw5NdRZsx4WoBWUbqOWmzYMOtZXNLcrzK0NYc2xsFhWa5uiMbYt7cGs+Ks4ZPRHm6FC247yRNt
pv4JbpLD/T9cITMHzQ7HihOuETT9d7JoIIvaJGJmlO9MbRA9pBIHBJ4nH0FXHuIRQWMqLeoKBosN
Q/K74nEi5fNPNvkz1hqsJSjgRb1cto3G8R8gYWzeuIoy+vVa6+HMMHbKPhENN9jzPwdrWCnkdcaM
PegPvixdxKb2eyWN2ZNJNJCgPghZxaZPcgojJlI6OOByWJzdGNQIhk9ULxAcsdqccsw1jgrXiNQE
Q964nWE1B/6l391fI6whBi/3uWNydxpqa5ZE7tSxEgrlici2ayikvGVj0CDdJK8KnvBQYBadYZhc
N9CyVOCQjK6hG++0vbH/rV8cK9RS6+9amZar9xo6OUTjQaK0aRUYexDoSFZtEyYN3qkcmULxBRNS
Zucp7C03lckMObNFxOyJXUGb8jl1+43k/x9U/orzRFgFJIP9AFYzx+/LzR2o7P20WatD7B+cM7Y+
GugoCPnoyQBLn/y/sm+IQTs4TZ3PLboeRb36TaAmgDCPBc7ww4iIB0+eRTcr+TmG8xt1fp5w+bkH
t7QCBaoDjLeiVwy9uj85QNOng+sAGFg1a8i78LHp8Hza/waVBC+25uh/MFFn+ouuTbB8VJIdUCZY
j+XHZtpCaAeuJJRKqrgEEZgg3jIOGpk+g9OrHOoYoJRovHH1tzVQMFcefemME1osyMz4BUBeey0A
/cwhH4w2Dm6wgKZ+ziXrR9VCH1+S6wLhCFuq3QXViFGAkGsy/eKQPzuaI7MK/CruA54QmYlZ5tXl
gTCRKnxdLJFBCB1sxIMu8NumNA7whvb1pQCYUVxHsg9UQxdcL8/eecVIw3lJ4Bp8SdxQUuD0H7K2
3B6wOYr2sL9rVxDq2dELn8kWvdmknXS+vLvMwPBg89ySAZclbBWFFbPAvYBfnkx17+5HUPJbonRX
0BxIArls9KdzOzJHUpguYAsFU5OKgPaOHhMLLTxC+migkVcWR0IGKNwydYqtyQ9gAVkKQChNvgJ1
RLNPEThu0/Ny1aEB/q7Z5WSGmBXjVI5uWF7ETeyF4oIKg854C1B1A08mu3rCt3D9IYEz9yV/oRFH
sOSHCSgLYilnFgYJlfuKu8bLQWTxjepwN8AX+m4b8x7vF8Bk0iKIROB8i8ohmzqn4OXA3N97OhJI
QR1rBFedZjsei99u2RcxP5irkwI6EkOaN2fQmxbsj9KQ7VsAZBzlD5sXcvqAOrCTJuzy7ZKGGOYs
sKFhJBD7aoh1hlvikzwux+jAYeY1lITBJai5J7xHa3P1hmWQkSTuI2r755RV+BDKLQqt0c2GiRyg
eIDCTpa5o0c/D7t7MO2CkYRx1MmgE5feS1uW4AC6cvG1dMQuDNfgjwF8/XO+6TALYKJ2GUvMmXlZ
Xc1ad3ZjgiKzpmQrBNxS8aWEmkXpdLYKGzWwNU8/HMvVcsc0/zCI5URYPHLoslW/w+TpoBr5uIKT
ujXXaLk2rtm3dCa/sv/emX8wT3Nqyw/+w7T2vNhYp68aDmpl1mNXoD3hzANhN6ZgAC4cllTNxLSj
G72gnREzCLN5XvPJobRKqtfa64c9x7eZ2Tfqw8K5zADZGVsJt5LrAukxz653JElVmH6gqiP9xMPs
Myv24DZpDlUkn56wjn4CZCtOMQIUhojRRtIYIo2IZIHjAu+TSMxq11hzQJ8K4l19ZDpAAwmZq28n
/8N4mxtJE/3DD6WvupZrCyybXVLCRQr4iHaRmCYU7SWp38LC9ij8nftMsGAwU1myc6u44omUJ2n8
ObKxQiaETjKfg0mRyuALjOPGMI0VQIqy8CB1sta97G97gq7cCzlJknf2gTe4Neejmsp76m9/R4oC
6S99H3OXnwi2u+Hb8fJknJseIVMSv7I/cGihZ0OTYkxBo4G4aAyjIXsG14R5uzAOY06LAHFA/4s+
CaU0sQtockbyhG5nWs3xPhWMfhgwH/cR9JnKoozmOTLUQeZDV6HEYAwjqLruc8VcIXxZxyuebChg
4fvKkLbxEcbQF1mMe5lhpcO+THCePT0jl4UAM+7SkloBhatXE87RDxnY8VORlM5RbvIcwAloSYHP
EVE0bKrE0Mo491847tXxjzVVjpBxh7+dRD62iMC6OOgoZ9/xQgSoyGQh4rF2xiBBwgca05q1UKwy
HAEt5HkwJvePPAqRFQQAABXpF8sQgC52PutSxkugVaWD/+kel99dx9KHhAdiMmui/I6fCsJrF3Tw
vvmtNseBq6UsY9hK1S18bD7HDaxv4uigqDtCk8Mcs1k3SDhBMfxs4mbUsJ5Bhi40ORw87pDhIMKg
m9a8K/ysyXVCZpF9WuKxSNJTY02RA4Y07qEwii2y5/rqNjhcQLo0WPgDV082pwwH7KiaGOBid5sZ
ImFwyIYHYCkSjFSc+wm6KN1g2rmvhRnx62EdYHiAoOsTf6yJoCdJY5Ose8YakZmRp4JS+2dFEdg+
4mtAa2fgf934ubjO8M++CgELPxo7LXcBHITDAJososhgLSzPgbAlbi2MIV6W28xwk/nHKiywe/wk
P3uPXwYjUxyQ9308PxQbQbozHSC7lPE3xzsgfLt7noaPVMSXergtaRHGc78js+o5ThCAyqBEWOKl
gmbX8vJJfA9GiljkcDZR/HJkPTci7kNYbhL5BEMfA5kQgMI+f5hVQT6KcDqz6UUYed9neA/AYv7i
YUJfds7AODYYJa4MRNOQAWAmykf95Uh3kWWTk4gq2saGuSAmygROIGGrvV7Gh2Pg4wgBsPtlgqqv
sIKS/dv2F5gZ6X1+f9obkWuQHmvygMX85WctaNs4/pjZwBSxF8x+jtiR9VY1ziZf2KK5b45WK5wt
+KX2Kn7s2jXQw9ey47eQ6SrvOBjn1Om8gRX2m00wtuEsBZIGjsUke2wSt1cGao/pY+zEchpY339R
zCwQZJn3AGeDYcFjI6LNGkgiUvPyGJ7wQZGdCzee0z4IzlCYKVPYfdnvLCFN6bPAnwAloRHwmuAx
jh4eB/mrX8bHN/nBWHoBHOFRxOXco5L73Vnfs68fQTxVuwbPKsgTHkBHJr40fIujhsuukHa48AWE
TvgafBbdAmXtWFvC0KWHejvPDNgqUvCVWKJAlgMAzetcgpa9ZPq5Kfj1+OcIF6Ym1oLBm3frglCf
JRX//mnfeUFx1eim+3Mk0f/BRHzsIFHJd6HmeCCz/VknmFZsTsF+gGdTt+6w24DCKpivJrZJwP5E
3wIUb0tPzkHZVR+N2tfZoJtyLmjLjGGDgTvnAnwI3mWw4M13AanrkyHmGpqbCpSH2KPNJ/yJCdgN
LgjiflAFzBLTNoMIkOHBiSE6QXlrolHfqBhMh6wYvJBh6furSsQ4wzhivtnitdCIPC9P2Qv7T0rx
D5So0j5xqkDKhOEyA3iX1q8hD6BlI87dx47ZDdZpvyk2acQHprDKqXSZ4eStx4igu4QQ1Q2LCh4B
glXivU/HM8czjOTz4dMzoOKtT2ukHHPzcKWMp2qkk/OgOZ/jl+F0mFUB1cxkFsQjQt1Cz4r7QJkp
GGyKDQMTiRPijc/im7wmzchYtswKL95Ls3oGRgtkV8convbf8PN3jUHF+xBwe/6D00qoVkSHIfiG
6RIeIW4AkPQ+2ItJ4zuuWh7idsZa+ahaQJS360i4ndBVc07KoRg2m2PJz2ucZWPt48sXt/5D5ITX
Dcg69zvX/Dt6skCBpNqH4Qqq3mxJa4UN2ieKmQUMUPv0tI9FrSCvKjIdm0xnOIKecY5hJYg8UpQf
BvU8UXTzZ0ujKRnbgY00K+xjmS1fQAyYnjtPCLh4GbdH09e8V4rx2rA/5oTk1vFEfDjmQHjXgMBp
Ui6gK7xgRUQl0ygcX55L7Lj9q2UhL0cWAg5aYsUC55S/LYkXhlX+JOD9w9zr6WEVAWAxLrlp18ll
1uA1ipnIESpxNSGFguN8yOEsvhYeNPFX8MgLTr4ewpgvOMPwN2uSfPRjXofaj9N+yaYC5Cek6swY
55iHURb+9upYcBSmDURBlpNhX0L6SJgqDlxUjYN/dU6/O7QWpHSQsxIgKVSmRd/+UKrE10Xj6S5k
U0USDpfyhwhMmoTHFq9LaiyoOlEXw+SB5AI6syzn8FW/A7t/WTOPzbNiyKAeOYqBIBwJHvPb3xCH
XhmhLdITFyxEiXTklYyihAct48zcOfWdlnEj5wuFVeUYB632im6uFvZz8pr9DQ1GZW/x8hpjkDy2
/XLzZgF4xK9TwY5bann8Jhno5RbuiKQbWAMClFrUW2kDtc67QOIkC2H2Hj+jD9ARSn8OTM6QE+P6
l6PTWKyA/jhDnti1YgkGTeft9EiSe1ivkSpQFfq7AG9jwsiw1Qoq1Nbd7IwTkc/3VTMtwijafVpe
31rxAY+YcGOa9VmJZI/Vih0MSpmNB0XN4eSrU66a2CsPa5yxAnGQ7Av/FtSz675r/BvYWoquXjly
ZZfgC6AKjBdjQHt4RrSXaDMYiMKgBTaHPakCPb2mxZh0qUAGghbjOnn6JlWJ0RxeEx9wW77JrwFE
hprdJY3/9U/0gSnioAiIGG/e+7S37QdnuC17HXE6XmQw2bmHaNq//pO+iMSsN7JzOK0hxzQ/8TrC
53j8CmvMhE8HwCZoTHu0Sa9RM4aCqtb0XFY5vuPHDPGkHwBkggIbYRsbGxALTWB2BU0ibFDNReSU
lhuD7fRGJjajVCIMHFbeDQcmFacOHIz+zkxRV99Nu+/HfAHP8WDwbvlEqPmPPb/rOYb/hAP9pILA
1tJwgXNKgucLGqn1PMGwcm8QsVLq1j7iVOq22rJaxtzcTUCFRF7XW3Bw/kRD9jMXFY1F3y789x+8
ZGnZY3dnf8flwWUjW+jRHVr6OS5mXZSPYFjMYTxNFdwJajv/2GB2z9opWx/bBX4QpFgXNm7r/GGI
F9JK49x7Y8WwAsAILnExuQWDzQM9H0I28FmoI5RBd4/nKxT1mJ8LzR1755KW2x7h1DxjuG4NDhhE
2cqsm7wY7dV2M62EnaElLdBuMnvOKAGyp/cYqpub995yx2d8+D+R8VPixsuIhcmQYuPLTJRyz5oc
sNO4kWCJLMZ7Ma+BUSEdaHY5vuWAkRWn1XNJIPYac0R89Xv2EmuswyAh/nVg95Ae/LtQor2whYBi
A6uc4ZE26iFJRULtV4u+bldHMazB7wlhuZlt6DecGpY6uE0j6Il4yCIoppdabpRgw0EKvp4TzpuH
DJxGtTMzXT4C0nShycaBmIMTd/VYSgAWQXHpa1fEKhAq75jrFO0tv4V2GT7S6DqOSHBTU9gfjlAI
KA7mbdmYWeg5InjBLWePjT6mz+EbYg8gB2tBqAxtACiFrnQFVLkU5ImOul/y7ciOCu8ylamm30nC
MctTyiT0+cs6WKIJmFd/qH6gvbJo9LFIPWrE2Y6TFUU4Z7AhZq82M8gy6CFoQs9K6mDaI7aidKX4
zlxTSsj8+Gd9X68/HPkHTDAjEm2G0r4PIQvs/yvIYoO3FdMyn6H1/UlTsNxY4MynFPnO20XY4H8t
J6D9QIn4dTGqbF6ivBxRVRJpg8XUp7POcFWJfy0ivTd8wgQEsmv8F8oJcBnOpc4+UVgxSgLLkNwf
cgXFUasF9lZlUuK9CfjLXnOBvyW7QNiPpTBkFLaBaPo528AZOSyxIrriY1WlyoqJpzmU5u8VIlo8
oDSmi+knqnEEfrkAzB3NPXSBL6pep6czaygOvNj3UTGegfEMgVF8uEn57KUGA901dSgcvCXFuHBn
smuClzGmYY6Znfc3V2cKgYd7wh5N9lXABNgroxtkX8pfNJcwAvgXU2Cp4ddXY8yl9/0EJuwX3svb
OZz+gF9ZCb+0s6rleVTAcOWAInk+PHs4u2Lv3AITYeQC2xXBo2Mgw4VTxjhFDD1KO4MUxqt8cr8g
3SwemGAQdxBkQrybc+DBT4KWhPcSnShsZZtikfCtNGdOZezzYDA9H/nuIaweentgOlIO2TpAJczU
4BsyJr42jLC0z7wmK+0/jB75rQdzqIx2NA5/5qRwge8Pn21xeJBsCCrlX8anSEyDMUHJbkPaFYCs
qxdCN7kdlDXP7x6zLzNsMWbMAWiqbMprZo5Xg4GQQK6IuH+gKdQYewNKoWzZ4NBmPyZfUHvoNiQV
9ce3EO15d7xOYJsW68zkpGpRiuDQQWr4j5gp6PiQBxiG1+MLTKsLA+538GLNK1d+6vufTx6/6ey2
62MNcwZOgk4JEvUgtFUHSFq07h4Kaw53d3dr8WmzmRisVb8/MTFspXEYlV5JnX2fs1UgrGXznJ+8
Jp7WVmBM1DXv38NfX0LC0Kjd1wZzZnwCrsNp6wKr2ZxxfftA/oprQGmkWrAPMrutKcQ22IKAFRA2
RTTnHKUtusxbUoTWFjzMe/89eS4zdkZR7DCLcnS288bH3eVfenXnvqcYsk1gYNEGJZwM4ExsUaSi
0WtfLUpkpsrzalr62ZJQYCxf70EzaxdIcFLs5RD9SGFDJZvAH2ENOqC7EWQPpOvkWJxdxHaFNYUb
FULXGEO6yi6cHBs5SKkDWYsYq4J4D5Ll2XrGUTkTHpEEGw1x9zAJL4EwGhFJyv36WQlPnA/fhNit
gAEJCZTzphD6vzFEi7PjhPpDPAJmCeCJioVnTwu5xaF3dMMrStSAmFQ7B3KG+CFCmtSE+g8s6mpB
vr4x0m1HGiCIyrwKiApuCoQX0bRG37DITk5vjUUDe1+5xY+wwwns6hrbYncPFAoZmhzEmpgAK/TK
xdRNT1Z2s/9BWjfFOd0SvQspr9voFApgT7LOlSvKFMZZCsA7RU7ha9nt8Lh4p8NtiKSFicRa2b8p
fiUwaO6d866dmi4TJto3WYLsrxGv+BcCR4H0OUL2pttcYkaEj6Wqe4C6hcfZSQwRQp8/bSZMqwyL
owkAs4ntRNrQARLZa5MEZ/VngrNxgWpWgoITXhZQfTB+66cV4B4zO8ybWQm+BPFO2XFcYtm3zoO1
qVpTofzBP0mHlSe5h5w4vdYlTDAqRxv/7PAUrTUyZtCkK8f27jE9T5nPOLUbnsC/r2DWDI/jDyyO
z5as9bg/GQAltH+QoMwFsILIWGcH3gqKCBNqd7PciKblb7BcowgbUn/1FLdobXkoD+xwdLa/fhEg
VKKQdPDJh0PIsRVfgwd45dODhIFdjvUkXC3HpFpJJJ9/xZvLDhVBorcI14TiAaa1ZIPzL1TRYm+l
dgcsfxIvwRFEJN7m5U5ZCl/L1efcacaIEcYmib5v7PH6wXvJ6IwvFNkLIgIwEWf1OSAuW6jKWyhe
j+F8Wad3YVrqAq+uEHH2XAP4bwVm5/ZnU7YB2Fce0S6s3Hzf2mllzyGF4Q6to8NeRkX4Dw2L08YD
U30Ryb694o7zDxonTQfgTXfM4Drk5E6BA7cRKRYuUrYqfgRYsbGHvbfqvgKORaLDrSEaDntnt4Xt
TfPWi9aE+Imm+fh0dhVtFu8rU1wGlY1HuhV0Uim7jjdUIYwQeJ2T6eMw7dkRLOGlgLBS48zLGZ0c
dX/F2vo+fMCqN8fEQiHrAb1Agvjz3k5DqycYHJAb+Vx2zvfoQ0hDdbwUljFg/O6R1w4sVaAT2MMY
aYnU2QyUyVkYS6bzMZWbA/WL+LvsnYiSWAwqdqx+qqtB+Fni2gNL/MAbxPFxP/DUMB25OTA9uV+s
6hRCDLD9ufJYUBKYxfrm7z6MbTora5x7KkUfX+xBQAVITh4uG6ZNMThDJORX7ONsEqgNA7bB7pDA
+2Sm6U04o4gRoU9DuiwgP7I+JXfH3kckLVSZm090tpgJp98tq9AC/mS3V/3nP9+ylSy6HIanMfsc
dDArgkMWZY94iQVcBBGNYx70O5WYjnZ0vnX8wVZRdp6zX6bDhugzVrxaG7R7a6bmHm03XfXZO0CK
r62lwoxhw27KFrF5Wbsev0RmgcOYDm5cgDj1DySkcSWdxTm64/7xjHkbwEYxzAlyduTOXtu2VrFQ
+nbWR6kwhAUshog+JEXedcYewFvWZZTe7CVWO8KbDyEN9xGE2prwZZ0t3sNbmG3baYUfEx5J/Lmy
XZiVEJnBlK3syUG169nJoUCcesJM6YK69qBGClbtKdbOLpbpvjx7zbGo5G3LwskBGjgCfpVjs8c+
9+MCISzQV8QVBGt6BGjjEAu2JzYiKz2WI+SvVmZYE4odXm3Fq5l/v9ed7wL3v2F1rVGUwoxa09DH
v60Wf/Blx7LdxmThM6Q2g16ogH1RWtvf5DszF+foG4ic6OqEmqNY4IBNWNe/gEIcTkDhUZlxzz4T
Rs+WsfzM4fjFBioi2m50CI4gg5vOkUlrhos83cEStzVXHEFnoVGOCKnevSOdfYSF6KFS4ZXfXxa3
zftpi4wtyKoIi0ktBMHvjqCRiO/L5TlKuxQ2DrgQtoega2DlrMzjI4Xi4ood58mM+rd4S2S4wIqD
y9NzwJtQ3nBVFciLawA93g9kFFBImJBIAJMZKv0LVzBDM/tthZE8LM1+WDlEjGDVyyjZA3n4Cbdv
XCWJcFT83tSwB+RHwTx39ZD3eZi7pVuvTx6U6Y7YktEl+/KE8LLB9R5Nw78cUDwMGUfgscTsQs+g
U/oaomv2HLq0EPOL5De7uh2ibK5I852OKNbguYCEFb5hJ545OFRbWssxVPk/bflO+giWoUsSBIpX
J2b49MS4uSgsWsnhzIObfB3YC0QUPWeAI9iTzv8SDBaXAC/n6LSAGMZsbAeHmSEpgW53YiXPc3YQ
BjV3e9qRpTt74mBQU49xm7mk8T1oierK+b3ykiNhiAmsLU3P9t8gMkekAPkvBz/vYcNDgYsb5PF7
qmH2wVfVnjPMfSAi3BYBONBH/sgyeYQELvKs6I9sIkpbQjvOMFGx1991u95oMPygOWey+N1/aLkG
LoGbR2GdTM3GbcUhPmsWp0n9f8x2JBwC8N2w6cdc0kN+NPLWmJbHukyazXNBlNANIpFQYxKHlMpj
3cIwxhe0cnLgFgb8VCRwsOJg85GZHJHvBLHrMXvRQDOfqGekl40IJCBW+DvDX/3wzxPkbi8YOfNf
EfzBbA9k5rxvE2kEQBarMTwmQGvMtD7OggDDCYCrR7AH/1Dg+z++/jHrAUlNaPwgl3IjNqz/aHBk
GjOtSUq7xHBpcDdtpsf4Mmm9z8yIZJdUdsb++6NIHyfhk4/ceQ+sphHCOohj3RPfBYjqnjblQsBm
UBMXVTLoe2XaTGoEKQAViDrQeAY/mzEUlD3YcdZexsTh6vdCQR6vM5h66IiIOllg5xA8Qdr918oY
PsITVvVI9/AX6UQOLfdZx+6wWp9iZU4SG8MqArDGH0Z2crT4BgsaCQzEsShD2YUTotBD5z7zD8Bu
gpzo1E9bDmx1L+agzb7ECXt3chaKv4deb0MYCoShV59hHdDyZrNHIOp82Yh7HO0PMN0ztOy3yyde
G/7AF/LOBuLLYNwDi+xwMF/lx0LE/Xj55ra98rJ88D+iNhbB7cTfnoNrTKIhhTBGtR4uq0Sm6KSM
CjZ3OemcxX7/dXlQCEkMxsiYE6LN0LHK10TaDlmAvClHxe/I2nP11RmCjH/Z1Dvln7l3zjuh+I+d
ObvpmH0USxAKcAOZQk5lY5szfpnK0c1ie2XvGmOBS48BqVrw22DHxV9rgTFRiJjZOBIS5ApVqO4e
qOmgTT4SYcTzJVdKC3DlZZ5wMi0DV3qR49ksJDgP9l63SAflhwMIaiwNYRh+RNxhbc4U/4xdmbGK
gm51zkgLtfdka0db1GQJdxkjm9dO7GBf/szX4qYwG8zBN2iLTg5ML1hPPciDnuDRe/m8D9I8u23l
dEzm3oXyCAU0oz6QxODWs9+6hSmbmTBraeLv9sT84XfHn2bRd/ZxTJQwBrhkAzDqNeweVibcrCbG
6OwxbGE4guosn1uywZGqE2GyLHh9/R+DyQdrBfuzKfm/BtL48EWc8C/65c6VFgkynelJkAS09FLB
3GHNh5fBUJatunEelEy06GVo9Fx+z6kMS8U9XT0oiFgb1b+IcAPtLUx+8s553Zy+4jFKKUY9kLnK
U2Fa0GxwUH+IKXOo8Y0bUU+uPDNRY8quSoWEqgssAA5m+UFpb3/IBmbsxl4Mf5dtYHdBMYIUuLWK
PyxLqVA65ElYZSJN2wjKx5kKE4cd7/xg4avCPPqFNYQ5ERX0kxaMHhCC9XCAw/AbpAwWibAkOeZe
s/5H84b8MsVKwiYlK6ggYuxg+EEwZHIr/sFIg2c0FrAfJz8OQT8LyFVyl1FFX/90xcqiqCKkgWeP
4sg5Py34MxLcdCo6q6aAVu0jmmpOGlZa5/wxVp2qHLPn8WnEkCUkrsVirXEAEIkBgwUjv4YAvoZ0
4MFEzxoOBxhz7oMyR2goTJJqxj1giVmFx8a8l5XbvlhmLiFPUJQxZ3PE7pQjKu5AlznVAQJQURE3
CQd1TztbMXIfBLnpXulzSLFkJE199RPeOx36guE1D3CD6TDH/vcfvR42IGIhu49+cT55cK3XJSK1
evHWpxfwyvWjdl6D5MqYhwAh6Caa00MShixrTeLxV7auSCRorLVQFdEmZ7YzDYZnG74G7oD8PvcO
3d1Y57UDnkYWC7Mn1LOHE8u8HleTb6IenxmIIe7tz1GFIT1A3on5r5K80p/icAj3MbE5aruEkvs3
e4c9pApnZBXMZIUgiDvPaPg9FRySG75UegStTzhu9v0zfu4FdQWvQMJMhUOzmXJkuZRjHvn0Fu3U
g6MaAjxzfW4yR4cWvG8iQhdvSypNdfPe3wgi4sL8FzUdD1nEftG7c51AvdaesuYRVrDvrHHpgLYQ
nwBkurpi/o0EApUxrWW1gznEQD1i9sb2z8TVMO09eSsk2C4F7vH0KCm2xej3ti9XT4kTgAKKIApr
uqlZ5+KSoFG2VlGRnYPiTSsjO+3hc9jgnAktzT+x8L/THswhFxLdX+Uc8YSFUbXAXIfCEN2BhZb9
SNwjCRU/TmB4T0+06tBw/r5wVx5Cd4jUDAGVwqNTXDXQgUucFQXhd3zyJPy+6/ELjyxB6RL0AJAZ
/pdKj9ZJXileD5rDGWwS11KFiTAY+BqHDLcJ5Em5NcV7LJhhrd1O7rztJ95iKBEEPskOH2vIhve1
8hXOGsLv9sSOwJeLaGIUJLjcUd1w8zhbonZ3+4+jM1tWFF2i8BMZIQqCtzKPghPqjeG0cR5ARH36
+rLinOjTp7uqtsI/ZK5cw/pEgMNJOD/lXBC/15+AxRRI1PSnDHCHGTuxnunHkS9D2ugtyuTO6kv2
taXOvj8ToxWdF94av7hFa4Dd0+Q8awdynetYYZw3Wtpsrmn3jzQph6B3KwNQhEH+mOpMFEjuKmMs
N89b7NFi/GV48X1rjK1UQudq7TqBN2Z6rs7lzm5Zhsil6GrD2qboNHe47c2Ou/eI0Sy1r/lxDfIN
ERoFfeD035LJL6c/l4QMVt5LJWitbMBR88rAIEdWw6NO3mEKuMtxirjn4LHKaJD4+R3dw6sIZ7QV
KyvddvAz7mcjPZyQzTcqFq9RO+pyvwPJAJKwFuGpYLo1ILkBHddKiHNH9MS4+npPv2MpnODMsTAF
YdzRHuSPMLpu784h6FHg6YML/Q596QMgU5NyVNyb1ic0YwSTWyVuE/VAKqhDKo5XMG4cIkZHcJ2x
PlRyymXWKTQdIpeQc4wK/PiIcfo4Kv4stLii/nvNLc/mm+DbfVcg4iEVhrbURXAeCQNkZRKW0Fog
aiJKclTnj5jmSafyoxhgZZeUvH87xAZMyzkj0IF1fWw0QIEdjJ/IBSImDHBVyYQ4QMeA7/8VFynB
jo7LF1cCMA+aPOZM884cXSO6nZOLGXpIOCUQgvqfTcATgs9JTw5QjIvU8+siS34L/i6YpLARr2xf
lXY6oNQJdFnc4pdaw1Qs/5/1aB+sp/2gvB5CZe0OKXeQLye7Gqoss2XGAA6xhAwFgAd5npgTevXm
jCNR2M7oy5wZsYpAoEKwAemm/RTvLuoe+xFpc1qNg5Dd10iRUIINsYf3vmOUc85OyC5taDu6VaJg
k0t2LdwXpH3JKTKmNBgBbY21fmC/5xbE8xFXPyVf4m5+OYXeo9ugG78Brlr0zP0MmACqLA8NrKFi
tCXeTQDVQjbHgRNRA9ZbLKFieCL2/hBQbP0xcM9K6+9rKX/HCY0fwzec/FGp0X4OUO0WyIZ/YHft
EBqMjcGbEXf7Io7vD3GI2kmvsYNSdfOR1ZyBemc4XwBLAojikwIr7ISCHcu53qii6Nocx7wofBrJ
oNr9t0WBLw6J1MItC3SWmafZw6YnMZi4UhFiAg4IC+tIHkcdHGc9gg1rQrmJ1HX+oHNtObcQXSkI
y8HOjyjl7pixlHeSqupZiCMel9kAINBSxqr78IX0xjKc4t7L+xPpLGVZMb7EZF5TvnMO+I8c4rSj
Omq06KBTVuc/+0I3320Gf0QhoRcvHNyOqMAJp5YbD/mz29o2kKA/jhTECItDnM4tEO867y7UhEIv
gkd3Hr1hkNNSuTqDZk6g9EujjySzaz8xu0ej/sauv30ikqLcv6aIRX0yZdkmqxE8WAi2wmsH1ELN
SMgXacvT0i22p+xAFTDo5Bf7mSrTVd7qQXzBzCXA3pw4lyELAPxOI5BAkvaOYBTWEdN44JXrQ5x7
F0er4ZY1OEzR4Gb6BJOhvN7gShz+ABnpgcwStG61ZQIO+cisH9aBIfkemeaXMinjmqcG+ro93ndQ
5A1tmU4Qw4HEE65mupzfljvChWJloxt0H9OW04mfJPpgulQP4Zy1KEQhLGVy+ZDSSOo9QHdXNiau
2kVUxEJQ2X2AEFmFArHwi3i2X+84xKqPfZWsFPFmgg3Ts45ToiYcJTrAXEVMBPTRd/MfVgUFE8Ej
lSZGiMiT4JoE700Ks6bjMRaBJY/cMShtubwxVSBuvTWpN/QhVKfCJMAWjokguOegNWhmHx9jJygy
eE8ntWgDdcrQF0YgmKbDAiw4B57O2UEViqkTFzO2SaAO1Id9H05XB2oHOuIU9JHwMloIItDYLgTw
4Yhgdw8iBjn9oZ3o+RitlJBB+lStAXP8c3Bm/NJxXMkA/Xl7Y/ABcszv5me8f4l2lCwMTliwWNIg
VqQxiBGkAciDieGgDQkKLkIL3vnZfYNBP0aU7PRnWwJF2BMFPpt0B+c5nIflze4H38hwOh5UV+hG
5oWQoE9ySQ7rI+lFpAgPij0HL5i7TqXs3Dn2mi0BGPKwmFz0InXcFIzb+MdQo6y+fZ3qdocy8JR8
7Ab48ZWdLW5s7CnPKb6fR0YbD05dXnuDWqBv51GPmB8DZoE2U5EKlQnzKoeWCG/hp4OKLKCLkaEi
+Y4XVx1xA+IsnlFcUqSup8wC7D5fE1AVvj6KrK1wCSTwRPVwLSjDQ1Iy1JhDw9KC20hi3kiCwRMi
7QA+ovaNnruL/YiZpkMNZE+awSdYMBhmgOR9J+2QoqPDyJq8QCy0RzSlwPE9OLKc8SZHRZc510SG
EG8Lky40184PFUjHrE1NBN4NV4SaGPZfA+/2Gqrx80/NGnK7mLAjrATamUsuAaHOQUlwecvThg0z
xrckUz9oFuEOn4DCSekD5OyMPukLQzWryFu0O1LHIJzFD+BJNGKzvrDXmVS2gQOOfy+HI7GJqOoi
OPUbQFcqdTnY0TjaLYxa6IDhyzPTH+AQxAXeTSuy+Y4zVOZk007w9UKgRok0LSBsICCyFb7bqoHF
JGwgipQxUc6TGoCkwaP0gXr5M6kpbFxY4amC7/8hPWNQP2A6Rj8R1VmD59WSDjbv2FB8hSYDvA8s
AD52TTR8fKopBkS3MTcvZsngnr1psS4ZJT9xXu9s+tYLIRcxuY85B9emn7Y3l/jptbzjrIBhCyQK
owWwtB+eYetDp9AHxt3Gd/em2zeAN8XGk7wCUgQO4fRlyo7eGml1vgJRnuiMW+BFScDfaTofipyK
d2AsfgMlX1YbHcd9Nu/XgxUOFs+r5ZPwqOF4Y5FwG3WLAD96iML39gg0gDa/eJAVOyjKoM3mXd7H
nLvvfbnHw3d6hVCg2OjZr5T7Hafci8iasSeJP+svDywjWIxLDi4FZEX3SSuF/zazpfdCx0UBY1gl
Pt7IEqN8r/w+j5KXyH20LsRW5kjbmxjIXmE/Qv44JMXkPlE7g+5fx/pMr7xQi92r0f30sxtANuJu
S4iROIlMIK0C9r+Thi5mXUBTCWnqzjvYpPBFCXdcmX2evHjxZr1NPcT1RIkRiQ9fhKvjjZ6eV4Ni
0YKKyeco8aGbYbXrd6dqiE5f9QzxLTAVJqAOP7Dyy1HZs7pQJjB4G2mUEhMsgqHnpDjaMlKHytwK
gusC+N5m9yEUR2Tw3j9cknbeU5xaIM3sNZrb7Ao5oPV3GTVDlUD04Wv0dwjeMdD8CPonVTomxgqO
Z6XN6Le8QJxqrGJhYCRcQ92ug7JrGjxfKlSPTIXA4MxhlUAsKMatyS1GulBxsMZQ9Gsk/7g0Z42H
lsb+/B0SCQqUGQATb642mVbCMR62hnf7Q4q7wklwFpjxZcUXWpk223N4itFiIIKKfqAMfIa0SlVG
cie+8KBNfOQzbHOx4OwqVLSWLwlml6Cdf5mCWScPk3qID/gXgSSDwtEcfz1MKHjMHGwszjMuHEeL
m6eX/A/XhLL3sqqe9V70d28ABIrzZIXvyO6afiCC1fCiDziIW68p82K73IjgDygHS/GY+poktuPw
m/c2pQu16O2qOEhzqLzd3uabrxhKtLyWs+II6ISSSQWbPV/xSHFewc6Z2qcwQaJAkbCr99peJ3+5
zQ6rYWLvDhXrnDxgMEXhoQCRWFLTMN4b3n1xOT7ukBhYTOwKc3/lfGfSCeuKFw8AtaAeGj9zg6G7
p0e3SB+CE0M4PwHk8xY/xKRwxXIxU9piGmlWHrlak9JZLTGQ9rDbvu0vLp0yNqsF7l08j0r8czXk
6G8L4PBhMQXS2HHrx+xLcXqGRDjgARlz6C48nRo2hep0oo5zWX9g66EpSlR8eESM1F+sRnTrS5Y8
QXfX4Zt5FEObGHH81ODwffhLGKq3yRdMQ6ZQelCkjwTCdCivVlsI4nlJ32kPm21Pk9JzyM5rYW3C
wBwoWjAE/g5LX1vby8QG7BM/DxZHH6DiFFK35p/9K1MdsAhhNL6Czo4LnLMEfBvCyWKKB5YQl3KN
jwuVGvr+a/D+k3iQ+/TTx7CSW5vNCRp9d15TmMpwUy6ZkHsq0BmJIeumBXwIDgieImcGwVkQdiCL
r2uUB53/SdXKUsk0G1PRqaisMWxj+jlDZc3OLbiLMG6xWzsAu0gf04l1AIf7hO0B3YB1o2ab3Eb9
oOZgsx+zH1nI57SFSTCKgHWfESnm7eWMXlzqB5z1sJJKufYvQFSqA0tJy2CKD0kd+T+webjPcXuz
2uAxTqO/kirIbi0MCm621ip8Z88JyF3e/TCkp6iDo4OKCKFsqloo+bDW7lRYSGhYmd/Q4TDCZgRN
zZUfXdRStfXYbN82pfac1Y6ixqfDxlizB1RznXfwmEov0C3QKNOe/u9tyyftMAN5q+e9pg9vT1IA
BdaLodGutlKUuB0gc/QkeLZDaGrFJIy53enTgoXq/GaP4GsAy5C9CPDJrIRB4gqhnRqWQQsG0JqL
xHuOD/aa43fwGUxIqpnqdDsARXa5/+8KU3k05k/7wvTr6EGvFpv39IxK7OojpsI6E6tAJqc3myVM
G/CY4qjmiM0TLFOpfLtM66/4yHcceYauHjFmiB4WEg4oYCw6JnlZMT4PxQxz2kiHxZc/u0KcEF0b
LyFkPljuOTP7C0r8C8rEr4WQEzYoXfuoH7/sU7L4OmuExYARaP7En31Dk2orsx4oAaZMrZF8xp7T
PgzKGKD89WGLPtwDjnYM6PYNeqUipzcvmC0RJ67m1HegvvriEXMdQekhwpKTnbsEZNjsZFc8OHWB
mk8D9PPnCYCow5NcSNiLrbhCpjjLD3tPOVXAE77zvtgX5/Iqn+gCrk4JD0FjbPwyT0uCzWMa9w+T
eMoYPvEv/KFC1kc3D+raBWMn7i8mPgE+jvTOjrrQ8dOBX/RFabeGEXlmXMjv4AfxuxHUVtPH0BD6
MO8TVaPkfGAcjUdLNfnFB/orxGEoKVDOcFhIwGaIuoDW9EN0rY4YD60ggjgOfwLAmWlxlXEwiYDu
hCYEcpetx0LDFOVBx8H4gX9gnsasS9pucPobcv8fE3eZ1tMthGpI84k8wQ2gbzP0/+HseAY9Zhyc
X6agrjx/XER8WjiTRJCz2/H3mMpznqAHKaeXuM6Zz2LID/XhZ9UbBlR3D2MbdH8ec+TR3SmnHc6s
ApJinxALjAE5AutNOVX2Lb8vhkjU5KuVOYULFUE7YdaERISJPhqS/Qq8ULw5rJJ5l2oZ5O7tvzBE
YEgwsZxqXH/7Gv8zw1HxVDCs18rqJyv8EyA0cpK0EiKRWO7wsE38Ell/xop5GbUSSaQulw7TU/js
lizdj1AjYp4ni1TazwmfpAg+ZHij/z0GBwfPi+MH68YUN3qHt9QL6WI8zBh5OvoEgBdnIZ4Spb0I
HKFtoKHSU9oRcEZxUz+7+wpTQA4gnYaPNPgEnIYXxv4BMr+5wCzOWmIqezRI2oKRvccFhvURplpi
1/REB1bx/PrmqG+znmBma/YbUpmcjYIOtdI23c1+NbrFnVHPJo7wSs5FvQF7Mh/xaXmElNjjeC84
NYVucMkYrnUXJIue6bDEV5J1N2k4oEFPkjIotsKsOI3QkNuUwTy8LRFQNklFm17ypvBeMk4PiWrY
wGsEl6WhYE6MymY1fthfzHRYThosOzifkDkxjumZfMAXQBVMuk76DjEyr/Zafo3LXMZJbcvY6OiI
5pxWgn8aIzYXaC8kNfBLrAyxWaKmga0c8LS8Jzqel1ulon7tp+cWQbzIwXXODI6Trs3EKMba6jQ9
2BhhVPMrwC3e0UwxhFKJ3U0MAiCBhtvKqirqNDyGFpJno9BkuKBVAcopbNPorSCwbHFewCrmsVHl
eON+IvB7T9OyKZlEgsycEiLQuYQ/trwgGcN9nVaGeonIBdAxuGYyp5CaiDaal82FtbzsUR3fNpym
3I3tQZerPW48wLRqgQXIkGwAZ4GXftwdbRcV0Vbnjn0e2lvs6xvMVYuMOBOWFkzAAPEiI+X0EH8W
982LT+PCl736r4AoezKRDK/rYmbjyg4/ugUsd+DFMwgtquB6kHUgMWHCyqYmr/ZMz19EK5ilLZdu
04PTW4E/PFDpAuexkFdea330uZNsWL3Q0YVvi7qO5p0bk5XNqmV36gMGWzp2mulrCtrAzJWzkkdl
fbI7Dxx0MGwBLgDTh1WAADfq8z4J2/LUDdRSEzn8th93zeS4JeDZxNASQLikYAE8XyVTvExwq+CJ
D3hmHkHIgybnSgBsh04/hTm0P1s5IW3kq8bHOE3QI3ift93k57ENKFWAVKscZeUGsirnWss/TXsj
WkkCRZ9bUR8LLRE1AEQlEz7ZJVSYOwOxtlx9faRVsxqc0cXngu9+B+KQK6aTc6KYNJ87qEy2Eihu
Cd3uGn3nb47UHnHuusVtjRkSHxcYXrhrDxZrALH7P6VXlNzPIUK2vPIFvGRwHVGrKhBeuGG+KOQe
6CZcKjyAZT42fqAfHLQMTAJho0fimcV7xAzIoHRGJu2CK8J9BP11679MZZSn3plbnGSMwaWD7wfX
nc7Xk0sdMSQxCVKawwQ4DbaG9dnInSUbHuC3YPT08LBAeHt7lpzzmMJ4PFKMLLAFYddRtwlZdtEP
fnbO946FoE6KCagTu/IcvzfFFFqrmZAB8zF3wkpgGr97jjHvRCvyhp/IsJ05wMpRXB74IL1iPGCO
NHvBuHOvehy13JWPwQ7q6/AWU21yXqK00CMYjPL800/cTTX/FH9S1BuHKURnBkf0AV/U+gq+tudE
JsC4+BJCVsP1gBulOB9fY9h18ZGZoeGGxcIkSQcv/E4rZE/9IWKxXvZx6BuR2NXYimi5yngP36aU
mQLThSogDQQI+Ya5S3/0yy9WyZeTicQx+Vntad+58nK48oYN9Ibmi2bYfZ584Uzo2HpoA2LsP8xw
HpOSF5oaOtkox/WZ9sLW5ppi4cBrEY0+giACtSh+RI/JKjjNf47qFsjLxR0bbMcC0Xxm1ahhflEy
veihAYcc8wRXx+gwaa+7jEHq78CQQrMZqQQnQMYaPWHZrNxzac6/I2AaW4kQdfNW07d/2TZr1Giv
iT4vmCZ4NWEDKgWQ+cwu2y8BDejsYLSxuu6A6aIQQ/A91sNmKWg9Zn1o6sMWrCZs5KjnYrBMXpa5
OSfKwFi0kpP1DFZo/ppk9ScijclvsEd9Ov8FOngNWYQDI8ZV5Qe2tm1534JAPBJ0UiPn6ZoFRKmF
FjWjDu/xwvY90ygb5u7vZJ+Zz6wSA/u9toknuFvtNzClRjiFAb/CI416wTO5LJoZ4B6/+5r08CAh
Q4bQxBlm9ruOOae1AqECBXPbI0o5hxJcIHcQC+uy45PFFAY/ponCVuhkYOVp83c/ms3fdcQ7f1mX
N53sAc8e7PBFQgTCRButcIJVWBxSdFwwoRj9VKu/e4YajEJYaIZ7HWEjQwU8bDXELYhJ6dUOIT5d
lpQk0IyA9o7hAY4Bt5WLWgXjlJFkl/XSX45ZoH2mi0MHPaBM1q1v1ouFgfXmK3e9c6jP6+TCrLaz
7E4K5ky7x41yn+sLGkWdC4X9BCWvO7gRcvqCM9RfQEmYymhN1v7N+X4oIcWhrMdzawcn35jiA/oA
+YCYwyEOMO5Bd7nhEkm4u41bHEsvPExbkHTFZVLf/aGxXPccmi7BXrDqwIS/A65R23024+AxvrKO
e+QI/FJtXMJve47pUXEJhvuTH6k3atJ9T1Y70S1k0XCuz8NV0p88xSJSLATa5tHrEiOkBrdUuET5
rDXG5Int6yImst5g+viZMPcsxrp/xDktwXuAvxPzDffxp7lk7ZFf/Y5f+3beZoqgbA2XPcivIZRn
CrhwoEUX1+9jtG5aIBSkcPBkrktiWqFKPmUudbIk6as8MUN/OTc8ZioCYzCGraYqDEFtsOOPQdMG
kSrXF9UG2iQnU9fC/e0ayIAXd1VYdIaUB6z/hMAonPB6CFFhRMBWpMur16o7g1rhfAnco1uCsPGH
KSngz4WTQey5v5mQK+S64SfPeplONAF/4r41Kaz2QMA2qKMChGOYzLGrpV1QDjhi+GreYRi+iOzQ
FesE/aub4ly66/pcubCskCP9PGOBVxkIdwN5yD/UsFGQbLBLCS00n7Pq7/zEO5ocSFB1AFh914ce
wPF2Tn6M3/iMZvXXCdh5/ipoRsQYkL53zDB1d2r3jcH4MewQ9YGfaEDgyZc0vVcK0y/AMc/Hu7Ae
XRG5wsNgryEnYOTODuya9dlTdathXIKAuT8uEkz8L5MfTI7FZ4wN/7ty6yV4emf6DArow2RCvCcd
OMKTn3+9kG00uGDx8UN4KbNQWTFYxvG22Kl252CqMIV0q3fyOOlgEnU4VvksRbiaDSEkMlSmuaHP
8cttsfmN2UAIhSLxy6XM8CSmqx2o8QGyD7R5NhZf4+DUbJoENtvT+w2xS5xXAbXHFRwcFTpHwBI/
fZlXIj/+wxkz6CPfYUyadGiLo4N/RPYE7OE0gZoZ2Um1VzFUVKgEb6iQT3sX6i0gwwfCGuzVzU4C
Y5HpxMcGXWpFAI5OsaWt7OVfGhP3NjUStgRYKKGqUz2diUCwnr3x/gWKZFmwEi9UWCTSyiaAUcKe
aPGfIjmvP87u4Vbj8/hEDSllG0Nixvb8BEcm6Qyb0w7kjBMpaMzRQYpbmQooEt7+WwdzqFGfLIvt
33tazN/Tw7JvNcEOQhELGpUYqWdQK1GlQpRdSvlyh4dEpjubtgYJfZLdwekgfSzG2bPr5D+tCeoX
NRtToOQJP4qjk2cJr5lByZvxCsbGzsFbdU1d5KFaoG6hu0mDjN1e0IqJQe0u3/Y1rSFG4xTKLQKH
dqtSbrQYM/ngXcjZDqNTchg9knuqTXmpLoFbDtA9dAWHRhx4RQHoQWeqUU2Jr+/VWghc8qElBPDn
cbil02REB49v1I4wzlcjmWr/xkZc/bGsX9ZfjwcPV/BCpfXl3DikN6GBOJkybKHKUzcrZlKky2Wi
IkUx+v4MoltYIbOrsBP6chlCQHCpxWmRzO60bRVp171vG/hCfKixwOKsM44zUNdc2iPSKPLXIAfz
GXMWMaXAEkG8SbSFNOoAh7RgBhu4O7jjpPhd6o7OhXzye245YU7hFEPDJItjbrgcVV/7u6yTElZM
IC42J/+awH9++KSvBEj7YbP4bBJYSU4XJh8+JVD9Ksie762RkYinYnjz2RfzdngIxsr0j/pVG0Av
oobim85fGMFF6qw/ONNUyE/twN+8mCrJaYSGZHgFW6gGaUYp9Rqsms6DPywaIuIWE4N3P4ZQaR6w
wucjsHuBZlXGCDDEV9kqJjJl/JujkY7e2xJqSfRbwBeGuka/zhz+uYPWZuddZnWf+Le+BVB1Bvrw
EV1nHUjfvwGadwoJnHXoAqqDeZtzWWEZ87PpBGVcekuEuwLs7omACwfDKmJk66cna4gN1n/gH5L8
KgaSgO1GSbepWBjX8LXQIPhWM2X+SVse+TURnAT0tmVYUHjWtggdlgagRyoz+zvD48b5ka1YOM8Q
StaAsRxxNTbCDEQJZwKCj0NgF5gAejOgrBbeyzfX4AOoMXRrjxDGBfajB0jKelTQOr3wr5AlJ6Xo
MXxFrwjOrvga43A7uK6xaTXiJstAIUBCAbJtLjEep77Vnco9CcgqsnjFagcH/+790h4DWr+kFLsm
3drcgPL+Pyg5bAMIF/NGo9RSyb3hJ8DNIBib143bb0LgNZEe62kOHO67jPdQVT9IL6/J8UIlCZom
vvitwYUoi8rl9/iU5VkPePUEiQRNBRYL0NFZh01g4CGBE5gR40bR5mdU+FfUg86K9L/rbMWE87LF
kTftEjf3yiVK7erX0d2KuKzvSM9MRcabVrWm0j/xpVoe/sb28gHxvh0/M41MFklt38NAvKNH7SGh
0jDKbQ1pFRyQYeoCPAys7cF5cEDxqpcovVLF6zOqbTiriJW05nwTRxEZM/UeAfVoiur4S0W/uc82
LVhsffD/yxg31QcETe6LaRGWw18I6sUDHrYpvzmnyTzAE4thLTpqAsEQHD9dzevmYFlwE7wXPpWE
vwToS32jCSQHxKCcIa42xPsQ2ws+kgTroCPsADfglMo/VqcV/noqfjwvuloxgZOJrvVCK8ZVXk/P
4YO58Y9jrlqZCmQbuxPDaB89JugFKBgU6zFUMBRgWPAZdmDx0ms/j46uWke0qFgUUn34XKaMswl9
nZDZG/GTgUM9lTMZmBFhIy4YEjfR9eiv/JGxr6f8MkgeCEgxPtEsMqoImLOJrqNpuwwxrWCsKaoy
4HuGJKGCA5+y4ZcexmcJMirTGofYN1/3nOjOCoM9dA1Mw93HErqMOe/Pv7OaTBa4LYyMrd7+iD6E
G4UNBKXRZPYvvcFvc4Co0gWCghVOYumYv73c/afKq2zbJRJG7IufaympqAagiKhiLSvIf2EMZpjj
TklXE4W7vwW7NsnxVUL6SJMQ3TXiWNcAUkFLR+0U3PApEcK/PA5yAtid/K9rpOjo+c6rmWhif4NN
f8wMc6TO1Clpfpze14R/bRX2J2IVeFzlQ0wmol/H0ktLE9YX5M+oyJUUVRLxtV9Su/9Qky9qgteR
69BUvi0Fs9If/FBKT4gNkLHgF0Eu4vBaNi7xSzc2Zo+lwUgCYD7uoqtwsPxMkb2H2l2ef5cencsT
gRVki7izpEAO2QlsC5IPgwt5Fga0Bp3auo8aZ6YRRDhQExgaFQ0tvjaAS9aXYQUCBue/S/MLwkVp
HSi6sYsMsUa9ulJYNpxFx03bZYPD+elRv7JHqHE5qKniZpj8xV/3EtV/VFiHyWp5wH2/sGswlzEl
5cfCu8a7QD+Y0L5iAo1PMxAwbvlAsiLWvVHDVmvyTtsUndTMwG4HDJa4WBxsKIaAZwrHPrswf8zv
30F9tfVxC4M83r3XS6r8Nr2ScMpyhN50NleaK/wUkOjN6eE0eWsHYDQmwdy8O4Tb7iEitXluS1qt
L/SPdsbIhj7EyN60qxe3BneT9s2edykd9wVLmc6SW+CBnIGXhB6ctoJzvG3Oe4GYxBIlsD+0zG4u
mpt6fV9jh0zp5lHpNaBx78UlbvKT+yT+D343DFP+PFDtlk9hxU6FhlflfV9EHGgZwgMdkVStGhun
LxXCkHaEHpytoHn30cM/TCQt4aExxe3TjEAtMJxXBpMFQIawXV7VitF3h1gZBANHfih4BmF4uPtA
UrmxSrXwNhaHmqCDE/d5bcRsHC5oVFP0VyQg3gb3xkfq7NWzD7vjxm3A6cj8Db9R/ogD5tUahuOM
ZSdV8oUQAsN+dkkPKeoYIJmveZmvYNCSNtofa0NFDBi5UKEYrUY8+Itm8ZKYo8lfOYw6Nq0oDxZ9
B4NoFXiQomO061Mdi9TnE5/HN5QumsUykGLkhmZN59whzxI3bL5Pfi7GVU+8wK0a0x4UcNgJGYHh
okQC16LtVDAID6nAeOocBtjbuu+Y4p3/w9XdZ/YHNMdr/QzqFc5NA7ZgC66ikCZPOw0M5K+eoRRx
VwRgmBCZoCMd/pOSXnLwdXlQL2buvZjjPcM+iYkLcy5aJrCEkDyz+7J2XzhF/T+8YuPvProyZJ89
e3Lv9/HdxDjIubF98WaS9N/el6cw+B4gmVbrW4qsD4mZUD+dsrKPhgmp9DDpb0WzxdM+mF1FcnWR
dWjkQD9MpbQpnITwXnF+bg4UFEyvbXwCkK0/xz2KeQzuYVVMMWKTtBRo6QzJCS9hY2hpZwTQkHYb
hjonT5FsCERW3P3PWQNVu8lpaqgzGvymrBmaHZEIIT4AgvBYf/+NXoyA8EugC9Yo9F9UWGTOXuaf
YW+pR+roFD/2nbwiOoDIbVkObKkxL+NkS/RvnSs8/F29uU1BJ4iaODOVAS0PiwkMZwTGolFHKE6H
xLAJmgpiROZNq1HjPQS/ZwL/FLHTKmlv4J+8kXN9BiqAq10Gikx9I418KZEDcxbAnTtDErwB89be
FZiXvKRpL2/54H3j/kTzhSG6lpnEJ8EqjsOS3T7Q9meEG0Mhf4ocC8yJLabGPwSBH1/uYhk/Q26I
0cmhwKTa/wCRxiSy2XcHrSHSGWR47CDC6/EGv7OieGKj17iJr8gB2nT20GftFQheBKNgqTn18u6y
X3/5xyticsOQuk7eHFCbgnka8Hpynz3B6ogKzFoO900sg30iudnSCBcOEzreK4KPv1WAdzh/Dufe
Z4DImksVo7OasHVu2ayhJ28HcwIhh/1BOX5SFR333Dob/u1pbMAd+NCZvsIzOeqos+Fdm1RLVxg3
DJvHHRg4kUoToUdv4IxyqKCT59hPKxei/dN+vZ1zBvEei9QONekb72H4MdSnR5rksRKuUgaSJM0w
mgqpdbGrYQbONkIFuizQ/2ENiRSuaxs9U52uArHP5EBSNjfEDILuSr0k5jnosQPdeQMH+4yHjcau
zlabL7BybsMqI22KU2x8psjHzxGmB9Xb2+rnCkpjJNj8RHOF5Ovr86/7MC6z6/L3tBU9UA/BC1eH
sfPbGLgOnzPSJriANnxEPlqTnNgvoDn4VkvoAFBGd9sANlDTsubIYItOhn/EY/7jHGe/LV3YhdA4
8BaK/JajjF+cMW3AIYptLkgOShJtdWbx3hdtJoXpVgchKofnmrAD69hef+m95jqD9wh0lxuRyxBM
5A14AKUedzfGbdExX02vf9LmlOl7qIUk4cF6ztr7IlQc8BZY7EddPlmEndLfxbskaOAuTBwe5mF9
g4h/Y/jHRBCgUyaiR2bonAfQ8eCiQfI6+71xeTC/w0P+5mZHX4gAg8qQnTbQaovdIixfqizkgrRI
b7kNH1QvwWpzHtId4TCoIhM+SMjQcXyFMbA6UKUwdCwixTWYJ0GQw5gEpGAN+Q+P26t/SQhEDdvj
fsxgyIQOBceAuiav8u+mDSmra1cIB/mtr/hG1TgVKVRFpfunIpkgGw0QJujPnn6fHNbD7Esj+3HB
b6o2FACZhZ43z80XgWH8ASGBtIdw4bZ/7RF24cVzB+ttVdaXosY7MKQThtEP8y8teJGYS/aIp/01
k49wLwLmVQyuFfjc3OqBMgdEROP0Wr73s2vCXiR7nhLiIlcd0XLvAXLmGRvp/xXeBCvqEo5DR88I
7p3oaAoXp6xGAh9L2G/L67JzhiW+V3ihwolDlhKrE1Yu/fpx2Gyg1W6Yd9MwVNDzan3QxtMXfz6a
OZJdgzLtisAY4h0X3mn6uJOH3gTdLac4QN1v3sjFo1gIOoMPDrM9t5fRGV9n3//woGpuivWDZwz1
ZWS4BTcwxSLhcskhEi9LI9O2v7mUj5+wB/12+smXq/jFuqe0xquIqwIv39R4Uvmi7oh+QwLku/Nn
gmc5LDvn7T/8piF5lzpiAAbQJsO394d+Vox3O+5l3h1eyV3hpxP/qjFv6sPWAV8LDiT5OMiD8dPD
bhCw+jn+ehUFODA4ydFk0w8r4KWA4wb1k8U+ffv0RB+U3Scf0tVQbfjOrwUYZHQhYwqwAlf5JirA
xqGT4XXDZQHzCIgeIapL6OwI4KcgGSsEjrKQrrKI4IW1N7xUg8pDkGxJBWsj1kES+qfS03M5rXC1
IfNojPp5U5Oqh7JLAxx/tO18+wuRGhwgoUML9E8jQQv/xJ3pFcBaw+TkOHC7dnff32PPBzSFUB/J
eHfSBMWTJvwOTQG4o7W4TT8s1owFhOQK/Oc2ZVDs0HaGMJ9BlNtb8j1HxBGbC7JacuaQQFcUKzhr
d7MXMEs/eI3OPr+bz8FvpWEnIMqpbFyNl6WjR5qvLFqTCgrS/6FHxtnArJgDKC4zxty98DUioL6D
F2NUBvWwHOS4/8Chq3bfcSrsNwqS0uyIpLphpPRF9Fh7ZKBlMCpwZILjRPWEcaHZjvCmZgCpZo+o
k8koiHsVzxZQYUHeLnvGVMA/ZaDi2PfZ9zxYorh18FQpbRDNzp4XwQbN8wMVlLLHMdDHIxFk7hSS
pO4jX4yBynIyv4IebjCliCwcDWQK7tAqvA5hUJoc1mDx0ByRrbQmXb+d9XkAF/fKoBUkXaatpOcx
heYBQtiwwGbf+zbYM+pLCCfWHULqLbstX8gOAQ6RTYYIy2cfcYUPM53pJ6j1uKtZkGAihnuYG1VD
BYKPuSIOWwS/KJi5Ea3lwRWmcSwG22Lbj6AF5kAJYHwTw308abquSBnlaeQiRGbESwcPlcaDKCyc
SYC2r9maN5JhLIvnOLwbUF3gziSSGqGGN1aVTHp/FpNaD6tG74lVUnxOukPGQ5uWc5qc/Dat+tF5
5wAjMcEmOFldlthzUeYgbXKuXrF8D7ZCov/4LayO7snNB70M1dFhSjAsOA1EIMID4N5hkSVl5dFS
czVcu1vOC2cVRipRCTVG+ug3NqJ1xZ3W/TPMheCuJ/vLorvjNAunFHYNlsuMovhgEd3geY0bJ25+
RHTfRAqiYQ8zrbNvQkhdQkSxsNt4cfnuYD+WN9waNFwwqjXAlXPE3YImrAWC0kFnPrgQ90FgEjj2
wWt2J6zxCbXkr5/kFLQWcBNcuL4hGBtnJA1ErhBmjWCQzDUl7U4upnmMPsjFlEE1VzIobeocDkCC
cFxYi9Cj/dbuOyq3es+7Mw9m/EpPHp0nzEAyDGhYhfCwhhAq2QTEqvhYnVrfHJeH9BT/dq2I0r7a
4IgWtifwViCK5adQtjj6FggELEr3RyV7Wp4AG2oPFCIqOAsiZfzbaZO2OLUO+K+BKGaiL/BqA5f7
8hlm6IkKGv6Mf4DCBC1TDAm7r7MB39Z19GHCim1O+kJgt8ZCFSNZA7iSk3fWHbeXndED1yhKQ3ye
vjikvxnGnRP0rc79H0lntqQoEoXhJzJCBQRv3dn3RW8IlxJwRxSVp58veyJ6Onq6qmwFMvOc//wL
cL1gIfUXHNx+pXfTEtXPe9ainFpUOq50mOvDBBL53YCrvRUDu2XNKBFZ1Y8CWV2pu5q5zG0v6SZj
7AdjGatKxgMGTEyMkf+yO33XoPV0jRR66ILIyoDfRqXJeXCsTMX8xc+w1Rn9GcX2lY1ihr2I4TOO
cuwHaNRpmpfi6S+26p6hPD+XY3vJiBXeM1R1WK+WCKkQQxwhp20XCtx2bjHDAjBeea7un+T2XVDw
VSgLP/DsM97f46lngNgc2YU6Yw5Pv9Zg7EBASlTX04JSgLyUTr8fe4j6o5EB+kWQ3IDIFSp8g0kg
OF9v31k1X9E4KMfhyGGqBVtVsOux2dpt3pSuPVQkJ+TaLJs/ZdVFL2vsUjDscesFEnrqzBGYkTLm
af/e6aEvgDpySRf3SSJQNxVGAo29llwos9EN7Zj251N1bVbmu8NR8uE+EFXZgOqOsOt5ekPCc87T
/p/KePKBqCzXYTQe9jgnhI8Qot/mYon9AGR30tv9ULXgcX94gfDn8XgFDfZA/wcKVZvPGaXC7KIX
27NzOuTMD5H8ZML/id4Ci0ec4LzLzttTXGr4uw0IvoUDAYyCvwp+ihIWHIyUDiNn6DCmwGG1nKk8
UghReIeMSxZU7Xe754x0gdNiweBVwGI9smza1cXt7R7rH8v/pI/3fZqy3op90YHugO/weKEt7zQw
AIwXtOcHor4wl8aAUqaDY1qlgYpwexdngyaYY4wtU4h3QFka0F6cVzD4hVWwEnlnFQXNhmpiXhlP
9ki0aXjv4k4JnIxkr9oQCKCrLjNfhkL4WK40DwKMWxGUUMWYcnLj+0d5ejY6impYvstB9PnM3xwN
DbFKoMvD7TXg6sJfOC2vg2lPgMhW675CiUxXOEmYewLbzKBaLRjXBzzW1NxG6e4uDCJIltrckQi2
q03hDHn/3er8B+CI4CrhJj/q1VUV3Jt8hPobMkvr3dACXynYGlxJR7y1nHkHZSLhG8sWqDE3xoSU
vVaKc8KxVTzK9wR4ZHr1Jabr76SeC8MpsEfRnV6o98CosDo+E8KMgjGs7btBKK3AFtluaIQI1XlZ
An/ROGereRuWUwZOqilSxHqEyBHVOxu776OAGRvCi+AyT+T5QwcUxeA5OgscEoYPNNQWqsF5xXMG
poD6dVphkwB3ADUcxTj+qnen1ZmLyz/qxH9jORxVyWPFBIVlhA/MjI5yqYbnKx49uM0cNbtIii1T
bkbUxQrP7R9VZYmA/JvlmPO8nTyB0sIMu97yntkkIJ/A+ieBQuI68SRgB1yYLf+Kkm3u2xwKsaFy
Q5pYZesSbqxjs8xOvdkYiFRFj7Kogem5BdVcHjOyn7QanXoONOnlvXkjpu/zN9Ttu0kl/8PNGgyM
OeJ1Wdy9FwsNQTBcckyoLrPvBYfdsFfP6B7ZpnJwJqIsYYBR9MEGAvQivxke7oojAjlYMMQDFz+U
MtWiR0oqWYMl0uJD5YgeYPI1mBUyz8X8TGit4dOaJWqD5/yyfe/7YRfcUmzHmgdU6TetMZR1pAg6
tujnuId9LoNfJr6idBGs7AFmujgAkHeCUoYOi55/VXmcFWQ3w0NkHCwk8pJDwnJHTOdU2dSMAAFB
gXL3EonLkFYRFqvGM4EmusS5l1C3XCEvCbU4nSX08mxyM0cHNNfljNQoiJrFkshCuDmsScgoK8kE
aSEQjhpU/c36yEzmKFOVFOYeOxKhhg1oJKQmFNfvWUl88HOp7ABvmgmjiTP2d81kxAJaEjW9qv5I
qM/eOFeO8TqXzH58gqWDKxqb/HVbemOkUQpuiQ2BFGJTU6Pv+usqjG2ggsw74jtoC+d0LMIYBEuk
JXIKuE4UhmAHU9qSPYnL+nV3yQQWJS0S6k0GtjerNwGUKFaA2Iz+hJZvXjlX5xXR/HO0LRmQQeUr
eLCauDIZXqBYv5pDB0Qd7w34HLkYrQvSC/IUOQDn20EzV+cDarpi8kVLzn5bG0TToElmF/9yvJyW
/PW8lwE0gUkB+5Hkt+n7eAiIGmknutDrHNwJEgDgAM3QD43PhSpMToTGqEeaj4q24WkAxpI+jo0G
A3qYYJz8uESzaD7TYjf8iQxf0ISKcMlwcJ/2WQR2sfjSVS1yuEJgBwsUxzVdeoWj3BbawT+lGBUh
KPLH4HFXv1AOwbt3vYPsICh/9hjEt3tBLtTsUUzNc2dSu4LufQb9oNii+6eqIal2BiwFf4m2wnol
d0/o6X6rJ3m+jMDR3jwwCkQ2D231G/DIyBAnFxTi9EdG+SegTV3UDtDVEJrTPQKycPo+548M1Lyt
9fNvUmLktyyuc5odRV1qIGz5nIVbcxnrRXOZKTg4VXrNUG1gffz6p9+oUdTkRWlXeg9YteqkQHvQ
JnSnZYxGjy70EePmhBLhsQRygbeL5ELAHUDJ+uEBiRUeLR4TjY7/FrRWYRQEjeVM98fcfaGwV0qZ
lGmAi5im0Z+Ke9/zhAuvYAQ/pi9KqH+elQCi4mLcIxHuAgHQGBomAR0EpuSwdH7TKoB19YQzT7T0
rMS9Yy5CokqEGcBF8N8xzcunww2WbPNEOOJgskbGDnocen/yCdisO4he6qogJNRr/IFZGRrmwlOJ
ERUH4ys87WUmZRwSf+1kdyGlkhFqyHod4lt5lgjwq+GVQ8EIZGovbXbzhsmdhLuf0TIkf09uaLu3
KkUlkpW3GBYy3h7MqoTSnrm0D5lBCSnX33zo8eRHRUwxh8xWmbyyH63ECrRZHx/GVPYAcr+g2PGg
op9VZp2rUFmtegC6cwkiBYMhWgzawQMP6mmwGP1m1/usIJ+QoMmvNYaU8JrBZiIAirFXh9hNmvAL
os6Q29tMWzLUtUUBroY/2WAB4F1zYERqSOLbgnrBxrmFDnlMuIUqfi8gM8dN2P3J4GQFHNB+WoXv
nRqB7p132ICBG4I1oz7h7QrsnzgX6Lvg27wl1gYrhFEGhKjxjO/Jx0IzjFwX3uDwPuP7gZuY+g/m
gH1oCIWvDxxKHsChw17Vi/B0pzs+lEvGC2aRNeHTL79TKNgXrL/4hYc6a5hMX2oC5DDyRIzz+pMn
USlQhR4CTGRAJFFnAr0wEeAvGXAzH2C4cjgxkqQoZ+a6R3B/JTqOhRjkKC6+SXc8JaNouKacGdNu
qMu31ZpAxCQ8dglOOjPsRLx2hrfFLaANoeqoyfaSEnoTSzLv9h2qJR6wDryExU+fnD1afAxJRuiE
Rj7nPTSIgKmJnGo7bAJcXPFRWd5D4sjcGs1K4xaH3JQtFtdp+9FzE3UkZZey1BZ9etzvEfoKnOyb
3XfYU9nyuE8YEXP0xXy067pa93kiD3eU+kes44nkxTUZtcbPrHTyI9HfVy5sULc0e/bHGmV5eDGH
6zrrfGQS/tDtr8Fl1YBUVFcCnKfWI/qS+Khly9GoWdVc889klA189FU66aXYKkK0JSitNYZhL6aH
m12SSzJc9fzeZrw50zGGpc30ncA5MCHQkqEtYQIGzxT6XB53bg/l4AP8CB9zlvl7dTdPgvAmB4ji
AkY9r7/BH2aUB2a78r9wGLJBS1Qr66FeZ/KaQb6uOOeY7Nwot4qIDHn35WAgBIZ1N+HTBidf25ek
aVd/pBKHmIbpVyKcT8f+GoR704i7vz4bxUZBQVoG6mM+Wn+Rkt9WhfEyaU3TC5IVZT62kaEiEASe
0nOPI7SmIIH1v+2bA33kIKkiWIO58mh3JqJOdqCIGUrGEF21YPuyaYCH4l4cDy1ufxkNPByhLZbn
C5IeXf2BhYDoSzP5vPtr8tnh1hm84iIYZ7Kh7Wr35jM7Y430gx60v6cPVcZ4/rVBHX0y+DlE9WI+
HL0RwvYtcnSIv/ikjSsdEVxt2qXEjKdnYJCUPg3p+NsXf+oGzyVTWg/cYYrteQRRqvDEwzc0Nfvs
lljLlts3uThlAL6Gbxcim4sDdG1QkxBrLYJ2qaGu3su5+dCjwh5MsNFe249CchZdiH2JamBgsbwY
NZy6cUyi70KKW/xYTr6yhlCcdVZFy1k71/CNbW3Dg3IPx1gda4vKbuIXuMnDb7yh9Uk1p81UHtw2
kd2bKeJG1GiM4yUfLgZXj6r4xdAhIHjzRQnIi+QOz5HP9NK8u12M2AZtdPA1T8KEBMVos7j/jQOK
NTz1OFTSnOXXt1r7pP+4JN81gDgarwczJqECeuDcge+OA5Q4l1wqFEb5t2UVIQdmjP72EBapOtxf
+wV1aQPTY2HAqfHeC8xSMPTAQKKns+zmF2c8/+5uR+HyoRMNyGPDsNlWQrxQMb65GOSVbk+4F+AY
JgiJp8M1yA24OHjoPXaQg+0x6Q1tSr/j1ALw2BQpWaxMQHxC/8zhkgFSH8ysDFCl6+12OFuPj3h0
7hG70qmQDq1zVYyGWS+K7j66dXXFg7N4uwhncmeQyQhEMftJT/5A75kjHEc+sy552SoknI/TbDWI
4+Di0J2dp41oEq47unpqqavbEUnP6e+DrJk9lxZlf4ruAd0NRHb3tRi7dD04IKENtl6O7FeOfPwu
4H1vKzqZfPpi8RUBOz8OOMAzUIYI1GTa/JslvhQ+SZe7Qix/Mplxb0Dqb95cfWTg6rVbhkjhY5a1
WR5obJQPn7GuKYfQYV1p/YJq30eXh/HZ8efKqx86siq+eijOwH6HqDDL5OmM3CLCow6qeqi6NEHQ
vXP/EiuJhpHALRiufCRmnH0jh9OvOrLzouh5bOFRNDD81ioeqnGTEiFI4la3wX0lyJlgcp7LgeJ/
9m/9tyv/7iZF4i1us69+JW94gBMrUJgaDjfIK/zREYrevyOq9JUM69PT+rp9xE//bnIy3wjJy13K
+kyQJt6UypCRy783ZzPkVkwuMI80Uef4pIwGb6c+nkOhKNdWgzA3uhAv4tXHVTxATwovaf5bkE1N
SW8CY5UbhmuUFnjZqR6CPqt2ZKO1+H9mveHtr6RmvIgUTx+jAg/Qs3K+LnjwiyDz3qrLML6Fq17N
1PC2HxyYg6AzTuFDUBxApqwitgR2LKyyvZHzsU4g+TgAQxqnivO/88fuHCGNXGF0bQ3DW9KimCeA
DX9Bxue8EFE20Tn62mL6roBArgch88ufOcoeRhN+URsxOmAMwH1kIrAbmRje2dSFeMWt6x0lDvdK
I6/tjrgyD+5mtX2nw11noB7D04wDZJH/lfNrqFrXI0V7fwc1yB8EqggLg0KdVeuLmBE4HhEYoTUv
GXI0+3P0iIf7y1zeqFBnlUVvjSeetuKZuDN6vB+G5gluPi577KmMFz4pJKUq6WEfUcF5ZULlP2Yr
9H+YbsA6xpeX2m8QPngK6lTitTF2WJ3DkpKhW98irHfpXHaQN8b7mq1aoTSI39TYcCqO8Gnni0/S
QCGiFL3AJyh8Dff4M15SmODAp8i3wgsMpYTqsqXgebMg0M9g7m+p/0D2z+yxFazqE05xT1yhYbB4
tHtS+HXLJSwJQgN+KwyfC4BffsbS/IL+COM2pNDMPs2PwVQNEpTQgiqMjr+gOFdbCcpFP5AdlHTw
/FpiZ/Il5JuIgJ4+gZd8I9hcg/0G5iHC7suxhWyIGGujH0DlYOprHyUSvb/6ec45xwgZTuaUvoQk
oxNCQ9k/ef2EeZwFuQ3BQoHC8PzEW0BaX9P7fMhGCD8yOZu5fy0XlKi38UT2R9jGeafwd8RR1n3Y
PeJfSH/2FfNqDEzVzTe47Vj9ZUk23uK1uJJmeIeyWRmK+bQk73sy/xlmYPZAt9ps4RUKd27ID8zp
rgkMG/zKj2B+dQIEWwUN/mtPSorP6rpTvddag5jLfwwOG+y8cf4BsM3jW4YnnnNOYeB8vfMOQDqT
zNoAD/q7pjW+ldhnU+6w5RTIivlg1+2/8wGaQBnd9O8KXRR9+okLL8/Ja9xyVoBFZ8+Mf52dwbon
10Q+wgvDK+hnAOuzkX29IURlFsix2g5EMsyKb63F7EszakoLHI+hq1Szyn0bHZeYjaoD+KuDW6RO
2MabZOgXEBR7Mxg+jVmlJ6uC4jjGsgAfiLldbT9HGQqaXxyfWbcXj6ZOj3aZnI8KuDad72M6pDMV
NubF9pqMPDA7KNZnhCQfn/Dw+JGeyLXvbQr9Ravp9BPNf+LpXqT18hLS4e0+02Q07z5gxpU/BN65
LGScxx6CF8g4B62ePgSIwqTpZJ2TdgcXi4CxcqFi7q1tlUylPawCzWij8/addHofA3sle7plRMVo
tVbtQ/3nU++BAnumsu5Zecy2euxo+jUkYJ012A8DejLkWmsAlJRpKovbvB+bhB9RQ54Yk4DtmOE8
DF+VsON2SpFKTUC6kzmMZF11sP/yK6uy/sbEGjR/Ulr7X6vD7fd0QLIf8UHhuZtwM+GhgPgeGEEj
NmmOknvxSBMPCx8WsgecgkEFxL2zYHdCI+MHPvFlcd8IVidMlTrhp0bHhgkfAyqWbqLAhGBMXidS
NeGBfYNaVzBnxehgqIn0WP6GgXpZzpi956jY+R4M57PH/hw+bc0e2r9Acr8umG7w7otZhbwhm6tO
MDJfg9zgeLMr4+4AgXzPTd489MYu7B/5ETnznWpVEHEPXTCGLBTIXqdrx2+k7umnlRAWjjUOzoYU
jB0ob44EkBtdsb7AiQ2E/7vrduPgsQPud2CrmDSywsqFUDIORLZbZh8rQrtJGZieXYZLn5TQ64nJ
DvJJ+kdkSinVCuDKZoSJdR7z/X3nYVBrOCOIn/1gFP98SHI8sV04ONRHhE7dPoeD7fPR0hGOAinM
xjziMkuWdqTA4dqUFs18lbQcKii3hhsUP0XyGE6apDqeYaCek+uxPvJU8rbCfN34XxFKKnbwDqul
gX3ZQHXkoLfwQIyYA42tfNNl2oalxzAilsnSi+q/xu+iessiokQsrUfWOC9P2Q+gXjFX48DzAGb7
yUsnTLHYsvhnkIqQWvAid6y98UoE15F3J1M61osPUFLK/4/XspCvJjy0sbLAHG3NKmZatmDm64DV
wZ5BT4IxFcKRy7Q4diSaEszEZcjgO4yCngWR8LFst7BMMJB2lMPLlo4XtE/cDN7UzYX09IjG6dmH
H/5y5fh26PHJZ7jrXVyFtGqM0DAFUK4TIRiwSSzLUIjQKDeXiSB8EGi1Zwj2M2Z8UB7Su3Na49Ae
o6MpfW0+xVT6RHd7ix8w0rgTab0fMpFkKsoY1PsMpgANIHOjbnJFa8LjD/zBzLoQXCM+AXALBIgb
tSOtGJAG6IjaozyuI77Ig4W4vZ9SMF8YROeZyn2hCqlCmC98vkZsXkrEvYczYnNDL9ChDh1ZT1oF
uv3lXM2dd8hx/tziQllxgMtGOZxkWTWCeTz5XedQqorhktd6Gj9Si5J+IPZsj6qaGwfP4OZjeRhy
FYac8aPN6CiFjEs/6SB50HK+LXADn107Z/6wvVFCMIgYZDwAHxNsgVfigmFunBC2WPBoP2PNfFNy
bAlH8gFT7jtZxQ3zFpcREoLP9p+2eJxd1r1MotaA40NTSANNCWyhndneDhyfBzaMcfgLUKzdZtzL
ty3g6QHVgkL1+L+9EiQREN8eKVwHIEzl0GiLAeIauunPFICRr4gHnj8gUSgX5R/+rDA0aIFPf4BH
/Cws2/KP8u30BzoELgUiwPsdAabEn3SK+xtNNC414xYmJmbsO0pN7nW3Lnnlg+bgi+njuPWX7z4u
q/0BkZan74+XOLuQ643jEzOlySjFxabbKH/0hwrkb/qiG0AvWsfJ+I94lRLG5Xui/uHpRrpWQxMJ
gY8mnMFgNh5NPhjNjAkDfEwKjBWhS6KOwZP70BK0BJi8xgQOdAyePtMAEG9uCvYY76n0WyDcqZB7
Y9tL0Ah0THRWKBNxd6mmiye8OEw+OdDIuPs3r0FUcoY2QknTTaEMjrZP5ieEm+9ePOWkwmB7xHNN
5AUlGibIf/3zDIko4wn4kQRBSSl1CVaXijbpESgLmovlAOcmc9k/lVSSy5Sp0TBmmjv8QwkA3snw
Fr+1nWSih+YB2EIUvMTo0F74BiMLuU+RVcvQmPD5hh0ELxNqPkPGHuQFHAEn2C7Xit5C2efiQRUN
O76+qSQuCden+keCUbYnwBBmbzC4uFw07a2Y9uBqBuVtM7zSUssWmdA/tllxubkFY6oHeSrc7a5T
BMUU+ptBTbAkNwWED9gPc+MT/tuAtQOBFNIQnAgNFQ8Uk8NOhmOjbs9r+h6N9qE9ngLJ7me1BR7B
8rOgVSx6M9hbERQeGw9v9IbPJJ+jR8edqU5g467P5i+hDnR60XXxQsPAxvsTR4Cyl/by9EEJiV09
h8X7SP5LCcW5wKWFKcNrT2ALJRHYl4ec03mxuX45km0pY4P+LJkIJ3LwTut0vFJCGsyjmvYCzvU2
JXFWmLRpjgJS0yRjS10j+gNYZ6ntIcx5MI0YNGUaRqsw31D+XMjc6GdjQwtG/iu7ujT0CynETgAG
HJU/u8LF45QzW/wYYEkALI31QYbg3WfiLCrYvg2UtqRfM4rgvIN6dvPPWQuS87PK+L1DbQKMyHkP
NVuKemsEC5Dc2d83Yh/4pv3jyxocWps8eVtzytWY2onh6oKnqPMexjsVQyurjlqOobPL3WEH+PjM
NgZreOlkAWeXcLgG0wOXJ2nrTAHzCGWPUwEiZYHDUg9HupDfSIfF3I3bqUzYp8b7dwA4YnUZpf7H
Fy+1f0ZDmwKB+3vfSiHWFzRXGp13Z94d6u2O1brtMrYb2J6OSIyVDkiEtficnLx8U2+pD8Tt0Qhb
OMfDJdWDf/3TPKhpfR0RTwatvctGG0ra8UE6QOBNR3hBof3b/aiCm4SxNMxKyq9Fm93twV7ejFlg
LLx/xmmrEWM62N4Y3xJshCn1L4PlGive+Xh2Hu5J540pXuHcwUvUqLRP+Kc2vG4F37zysKv5zFBG
e7CaSBG66F9LROTcRLQC/oiglJXLRNMWwY+jQAq1eKCLPTbtrer4ChXEo17lWB86p6S/h1Ybv6kQ
eMi+6BGZPc2ntKgkM7gcTgUTY2pbWrx1u5bC+gctpEy0kCFrdknK4AID8GPdscpB+3pZqptuzgmL
H/CG7G+aWO6irti/NeIZnHfH6y+sQXXTklnCWzgQBQOdMOH5eOzphBEuvPZftxGp6XGzf2fgm+4V
/PKCZdsHjvPuF4z3zbFIry4sW0BVTsTxofzjzNDI1j4HMtZMxzMeruYXyG32iPAo9hFaI5pAM4Ea
owjlFOwbbcNlc8XRQ47HpmSxNeso5rmMT4944zZ6QO9Xk5E52iHEDImd0x8xJJq+wE4qDyeAP3Bf
mt8PQAUFFVADWz1FOIQplKPToVuAsYRDSvRnOlj2wRKH7sC/BDcD5f8uT1mnSCkgE/rc6Q5WwZJx
HzZwXITuwF+d/tQDHLXrsXOlifk2ZLKmPgsFBz7MKfpIW+pdu+RTjwLkLul1J3nnVApfa3602qnw
EX3VvBtK+DZ6xP22G45/52J9Eij2/il8pSr3yP7EY1RrECXEmuDYQtz+cehrRlB8JCQSR8S27nn7
DPtccYKRTeSw+jW4mpQBqjn8GxkIpUmWPGLpsiutxj/HCMzUrDlmfRT4yXmyWO4IMbQJcXPgPIEm
YPOWgilMb660+tiiue5ZPJoUXmJzpHLVu1W3qkBW+svcoUotwvtq5GOGANZQ6lChF8TfrjrzGcrz
t321zyQ2E32+wpkcct/F5pAi17KOb3iCcQyIMaYKgFhtm6Oa3bcnr3Lz/TX6Yo5ReFizonyuEmTR
4WBfJY8MMprLTEPkXLQ2cGOMSloHP/Vufs1/jxjlC3FQiGqHxlNvLRYSKqbCrJ3xQghQmaXPtHVl
kMOj587PYKmtmGDBzH7aFCo9D2/2QHFhjjB0h2T9hwoUhK7Zdh7WIIsbucCdrZFs9HIIsIDbRs4C
wYUfl8P1hQZGRLLO/w8rYAiHxRFuxsJXF2d8QYs8GVBPV1iRxLCMwAvgTD70x4I7Z3931/jifmzN
4z4vO7cg5Yzri8AQ/4x7eFneoedwZWetXmOfBygyV1ACF8bZFsnoyDxdUBRcyW/UpvXiZXPFeQaf
zBeG8DnhvOt0jbr5Woh0B3BDePK40b3NBzBEj3NLPADkcZpsVtun9fBO+68OdAWpW52t4CusygmM
XdmGCfB12Ys7tyNaERglD84p4VWB5FEVvnc4BUtriNzHk/XQ739VPfmmJLZTfkJ4h/HIEbWi8V2O
ESmCbKDkZwc+vjJAczI2rwa8jFN4/1OdlyngMmg8otB5ZBwJb+OHZcDx+uMg+KGUrhJqVniFl6iM
FCjMElvxPVT8R9LoQ7ZmcIsZJFN4k3NcGW1ctTb5pjr2FrLf47zr+Q31hLYh/QPAI8rhK9xToC37
mbFbDFE4sdxzjPoZHhuNXW2u83EEE5+DFhd3cEimlyjbsBzXwrYU6gH/itSc6YyNzp2CNLruZGIe
qYfj7x6OIawM4nYmTKCtHJzvF6D6Hm4ADNnIP1OWFJpxOisNViggjFtFfewTNCxov654Q07foTst
Aj628dx9qWnOKV0yL+bcZxpzoDHTviEjFsUY7R9i7fx9vbEFMfS7xqPcKn+Tz7rzuwAtwnSwZv1C
S2GT7kVskYMDOxqGZ8Ftn8ewQGUfQTuY9mcJLCqFYPx7nI5QvzMJ5vtGt5XCE47cHYOokrzOPjab
1PMnDkl4pcj3ujUnE1MxGgnRsO2r4BrTZd/jD95CF09KywgYkuOW+nQ3jtq9tIb6V+3Mu6kcWrj3
TsOuUSxieg8Qa+kgfvO69fl4AZZgBM8d393++gFm/T7ytOjl3dP7Dntcj06ySDnP1XC87yDhAIO7
vQCtT/p02S6M02KBVh2xQBdSF1DCxZQ/lgpeV2wqRFkwy04Wd7dda1/euRTxgZNSh6Gxei7fTGr4
GuA7AqmHLoh6cCnSoXP11QUPzCvrrTh5Hsv3hLlP5T90RXx2KrZr3KJHTMdQB2FIYNBG28vKjGip
+/HoCKb1ZTYlud2em1IKW4gcd7w1w5cNLXeHnwrLjo/FCUxdRNSenBR41CjY8zRpk/yYPEsEPEGO
owngjAhIvwCK3NKw3hfq8U4lA1h5w9bSps0rAc1OFvUKcwCJUDBO+g8epNBbSgP/Ybdav5LvsWZo
W+hnC36Yxcm8giwN6o6fAnOJpPCYdm9yNrMeziHnqOe/jh9dJnny6pLJbmNisfMpkdlZb3+cIb0D
fSZt12AdPgFPRwHPD6Scxx8w6mDNQ8gvKJr5tjrmf+AiWDO9lnn42zMQWF/wJn0m/RTSBH1qB0FK
cGLYepg9ICGEvRyIgS0gAibutUNRqiKbUsKh/7To6NvshpmmHJFbiiWSrwBZsJYSIrOkSOM9ZBQ5
4nTPhkse8PDu3/9+NkS5pyjGCE9Eoo5un/sBZABrCikvlzpmskxqFVf1s2v/hhZj0fgRA3SzWtqo
5zJR2j8AnLeq+93nnEjdXgXn6mOmBA0Zm2bIGzs4t7D1y83VZCi9kKwfM0Qc1Pa2TBPAgu9c2Olo
aeT46XUzGWweQlF4xbkefmUMm2f/1ojEwjkogv/CHvq2cc1SzDM8aZTGSwkMvf57uODNqAZPHmgI
I2R7xLj3ZxImu79FveyHwF+ej9PGBo61FZqbLvpgih2ecHLDKAkJHViqtuyLbdd8BzfrnvbQQiPy
8Pp2f1uYcqxYgBl4hwzAWtb9bY6hH+DDVwC04FbW1QHDRPGzhTwQy8HDr11a/9J/bE6C2kQ1cI2u
VC4wcJySlppz8nNUsHeRwNOkfbGV1v30xAksjO3elFS/4E6ggIweu3af/gAVRndeKutcOMU4Q7Z5
wgn82mg9NdSWsnkHH2X0vzp52NtR5zENNl96k9QByjmjT0PQ6ReCOIsQVaYxZNxCngwGzpXzdC86
Y1dPWY+Mu1/7ePtj7Uy9iTaW+gPVF4zyL9a7jJd8eTk6fraK9d0jKUiLPf3qepgxsI8wSB2v4Zux
M+BegDyClKoptGr/X12PBfWDzuyy0TAVU81dh76dIWeKMDy7RRSgO2k99D9UVCfrhvz02MOprA4J
mkUigpDcw+bERRVg4QLnNNCcMLW2oW4HJBbYSHqpDdkZk2/SLi+bW8xuygzT6XCJJjGVTbe1ZJPR
1kZ4vEkh8yqXHeELEPtlTHid3SN84bnhjUmzexwSit7PVEPgeom870BtfgFmV+xfdAh7YrRQ47Wf
mcqedqw4a69kQA4x08c+mxC8N9ZFcOoZGavuGBUYxkJQz57L6+xsNYypWws/NadOhg5ja4Ox5DmC
pOOWRySN480XgKBBKkHpsYd0cKyiWi/2b0skcWD8xDciFtPfGS7GIM9Bg4Vm38cwYSqhHXyvtA0r
/5uNYPFiSAMDQDBpxW4gtA/1lFb25MnL6QGrf3PgcdyR6yEvqNwLptZUbWC89LUsF4LvafCxRIGk
MnLz1c0lUxJiQLMhOSIBp6bIDb8+9fKqn1QBaClbAY7He/5RMKORPg5OlG0FzbFKCukTLB1SAsEk
ljRrV8RXbqugdc/mxS1sfexcwrOJzpwRwDd6Ra+swgQPH/PL6p4gCr54w5iml5eWcWdEhogl2ar7
GyTjJIej0qRYFUI+5ECFwYmy0K+TJv7AFn2EzbL+UykM7wF6u1cEqo3Gey1ZcGzIHeCTMTne9HaE
Ay0L+xURxXGgKrNgzhw59XaUNKBQcFhelD1FAFN/aHzSk33ymk3jiOk5ak0HWqtzOXzsbzRMWvfG
ZC4H26S8NaACLLWQUDkYHq1NVeLR2r+P9OnM/p/JCU8hHrewYraE1APnBfB672LN2PgYFrkDPBTA
1+5BHUN2Z7/LOefLKcIEqA1IwgMlOwe9/X0LnsNUxdV+gEItW5RXhgR686uK2/SWQoni4guVBsgd
rpQvqCtqOtjXy/4aJ8LDV5eCNkWCUCMFaE0MS/zirz+vkzHcAVdoDu4kI4HygvFyXHO09mai4We1
q16RjUwNCezQptTLN+RaRtwPLJUyEBAmdxRabE3mzWIos34aV5YdtKStFjBnxxkkYjKmSyHCLcQE
NyyPnoAWveS9LjFueu3wWBFI2WcHMQI0MfruYY96QMLRaQ3w/TuesScQmtAPy5YLvyGVNhDk3a81
mH1dsBrmCFAl+QPIFcNcZCzBIFId2OG4OTG8gPaE05qrpp/kEfFkC6XfKcLRVsTyMrlltxfeSKCy
9IcNxkoc0iIoOBu8lsK6SMr6U7pKZA1yDhaAJcb88503cvY2Mhu+vEZAB+zxxY9F9pmstDkAvyzZ
7ZoRMRzhW0uoCuzDy2sm6bP37kj+dm8K6woa+N0SsJdwWsF7EU0crp7TLLtEuE9dcd+g9KKGZyYC
95dWb4AifPYFUgOR/E7CaX8nIw3HmrE3PdKfIbTj5JmRARlgBfybXnUn7Hlh+JxM1/P0s0/nn5nz
sxyQ4AUBQl+05wY6IlhIrLYVJLrpdNUuyeL0Q9LwHPDQLRvGymFSOmelGs6J/B+SrcCSp5fJEgvG
8DZdnVZTMmr5sdfkeKD2+zAkOB4uWEwjhJnV//jUtxzQ56DqITzxOX6zumGEv4mPTm5nIi9PkD6t
SHbQTZXRagaWMLd3ImSePn5p268ZD6luI/OyacHppCY+/0h6BAQlbqM4Qkf1r4mZJX7u4B5qJfLG
/GbmZ4p1ouRxbQnT5p7BkVVGOqWpadtttLAz6lc6ejq7Y1LtDgccFfKdnPa8GexaWjAS80qMsMCT
K8SKzBXmuJyQ9U38NlDSfZKpYY1TJdmm2AqtDp+VT6VNT40d42zF22H0ROc6W/kV2RuYjoaA1ERk
n6bI0chCQxq6ojNGLspVPFxN9LlYwtFCvSeoIqA3RExZUDrN/NOfT+ztj5GU+HyMCxzfD8NYXHgT
hhKEdSurgDGnp3KGfoSFgKVqAHY5gKuRmVI4y77Wb07goIA1bZW5wnQznLuLe6xHRGeBuM+5yBlD
jvMEIbPNj6qkyiHzwLyJvglVC34CWLK0w9kH/9fZOHtZNosxyTfqROIEYHjMyH2EY/m0xCjnNv83
iOS86WnUkQzavugJEHnQcTDjmVICEFc0MjaIHA3e5wTDWLiWk/9IOq9l1ZFmCT8REXhz20YSciCE
hNANAWgJb4SHp5+v98ScOP/eM2th1N3VVVmZWSNWhdrTdOQRi3/5aIeUXEOAuu5SjKWj4nvVz4+/
IZV83jGCoSXQA8nC5kXuAEhAymj74hcoz4/RBa/tH66H1cX9QrGTx729241aOKUGH6TmEF6B2EiX
W+r2FnXycZv27gMAwJRqta5/bavudtSHcMIWgOdCiXF2PojXFs42aH3sgi7jG6ebXtHcywjbC8wZ
J0zno0RgouxCUStwpqu4L+/eginmL6cCeEFIiFaqgvT+edBS8O4gBB2SjIoyiQZiZfRwA+u8tx+b
otlIftTxMGd5AFSHmB1dmJZ3wyT+NRy0x/ReK1KsWmv2OrN9vgPZPmRNOi6LL4rlBxglqD41yYW0
WFP08NU3clOjvMPfpryj6/snfTDu3jBx6qbUYcoCM2xF/aKi/s2LqC/hYAs2PjVzjzGtqhn2psXv
phEA3FQ3pxskXxnngaagaqJ8+qlRx59y00yrg7fTX3aPwB+t9VPAd9xXG+B3PJjq9ERxj8Bgdzva
LCZIdK76s5DXVU2/N25/3KXgQp9069iY1wynQ1yNjrSYog0uF/Ik+e5zyB/sjQGSGAzp/jbilPzE
kAuwbtRo34N93zo7MWys9n3BWwNB4ou20dPue0reN8IaDJM1MQKRhLx21RgWD0/Bz+siHBU8aHxG
ZQMhOgTpNxUT95140fgAy9Z4rSP7lYOt1R/XoWo6W3V7WRNGw1O90nYeDodIr8RkOKzvx1uc4loV
tWxU3yu0N5MHem8miP340TOj01DKJs296itmkfB/g/DHtu3y1e3JQrV5YG1alhac7NFeTXsroKsZ
vj5P8tmX9Te81sXf1prQFPUm9omhWDwqtGiyT4NgN0aWAirf03tc1OmRojvO32wa0cGEiU4dO/uN
VuTg14ev1nAP7w4bvN58jwb5wEN4AAWrGtGCaSfMuTyEUwu1SF22ZR6olkiZDIvIw+lgQUlI9rzg
4AQqqDmUwZQG1iWa3oUFQGThJjV9DHGeYQo7Ye5HIKw87J0J3kTXlwmnBDHuVS/I+vYIA1R8R+FK
idbqRZpNLIbFwx/YSSzrta7IW8E5Tn88EZY1WhmRLUt5G01bPKA7ZhII8H5X9caLiVkd5mHz1DEi
k52GPvM95ceDiE/+ZHgCZuv8sfqP1aTJrDjxXjg9bU96YEssA9JdVt4zT/g4WgyHtnmSglbNR/xB
y5fs9OHk91UDOdAXLHjFeO13xUyI4RBmAvkZG4F9vDrICR/TY13rYxtgZvaH78GfmO70kMVVk9aE
4n56z/nbFBB6NQV73Nd5lyMqAcz9J4O7GJt33Vv8CP9xctATtKTN+RBXxBUrdJDkeLzjx5mI8X0v
/iaPGRgMHDfvb93Rtj3duZPJDj86NsikDwKgvnv2KWY10c7lSZ7+urjYAXlCM8mx+kkaHo76+szk
wfgStJe12Wu6RWnKcB9jtnVp2ScsA/AR31g3uEId1bgMzwx+5fOxd3bBR9Rw4rQ+5ktOyNPbLOD0
BRk1elQOtsDHlurCB8KhFy+yFUJXb8Tfa0xmExCU8PfFPANvjPsSY2+8aLDooURHxo8rPkUNXLlt
f9gB+eW6O97xWPzSuHpMvg0Xa4G+fW2q85QGd3PA9jP98QErO4Y+ySVJa5ggvxBEp+2oUYehgXXd
ARMWjIwRf+gp7BL088z7sViFF5aW3qq3mh7ZYIp6Aga1xW77DWGb7NVwWJMvQetu3DaKvjU6Pybt
jH8fMDhRBwXuK5ZrI4S1cHszZn3YZ8+e3bRPGvYewjr+iq0oAWMcJ6EXgzckS2FPK/ug2QgDC7oO
whf208I/+N2DNYZqzBu2II/ynOUYJ6kJvEzv/dL9MTPduTuZVYvEj4CkLz2JR12l6bzvdD1B6XlG
/5l/lzxJEGO0dRzq7hI0oK/qerVIzRdkACDB6a5y9iGH6h5sY44bMyrebcYrgXFPp+2/9sPaAf2d
8Z/HayrNT8yYkTcQAvz/evSIsKvnTagxwgGkJ7UvVi01tD4zNOXQnOX0eiDB4whO/v4W/nq7sgmV
XOdJZdOeT3ZilcPvMQWj8V/r4YDDIElsHPp/fOCfD/xFGgItJn/UAmwT/uU12Hcs6x3rQplqSiqE
7ghVLy6ry3vjwzBtOFNwXN5mS2TTqFGJ1hUWUagk2WLHggSIU48lWr2SPUNxYuQWP1B/647XIAFa
4d/46eBO2sJR6oJG8zVuG+4ERtbdmv7W4t5DvwrkSH002L+XHDQVudQRDtpuWcOdSVYfNGW0yntU
c7hXQR5DlR1WAr4lEaivJh9vCJT1U3mFH+SqEmRwbdAKqpEOrTP+52dlo9GOhEvkjZfIr7zhCcvI
eknaTJ1yWpJOg8ynJ6pQvstDMgUaQTd7kof3DLdADG/Hi+p2lm3HAWZomUfQzbKiogVcXJXKgo23
Al8ON6NSeVlPBLjkY7L6lSmufgR8gj6GjVhSY/5TFMyTirzvxIsgxp1FGSFMKYq34dacZVngYCvR
rN955i8HaVZDFlRoNi1hL62DVQJA4+z31HnOlYRjzMN70rVq42TStFi222h1bdEAlSeant4ToPGh
tkiQe9QeR6xO4M+fFDSqzRoD7Ka+b/yduv5RynQhk6fBkew2/4ZPe+Ahu6J2TXE1rDDWYiMGo5e/
QOOZwe8aEH2s/OGrxVWayg/0VWAylL0lTeOUXN0B8C6ZKvLhS9EYLbcBcysQQsEWgoHeVhszT5lB
v3BHTuTrScRHegq3PP+Zs73JXKck/aI23NNVi8HeTMGHt+NH/JvHsmJ+28mK93/lAtIjbqToOzmm
aOyNSQ41Fr4Y4vVzOwe8Xqxtjq8PnnhckpNjQB3l9p3lNUyurkMZgm0XbjZblgNkaFzQUlTmzTYz
Voowg1OH0MsO2mrZWbrwlBZXFdcdY2BMlj+OWcP4lSTYtGDjzHJGuJGIE7ZDYPYsHSYeUfn4K3nE
6TFjngFB62WDTcZsiyNmHjKKHJpt9ziOIyfy2nfhOU6Inw8VaUQWNtZhzFweILdSFtHZfPyzywfA
LlwQCpeYMesLEhmh3bg540WbPRE5sXSZToMrybwhz5PvML7a5XO20BFGNpIfilrDyHExyLsK2RQ8
LzR9At3IYuY6/Oe3Q3OGTn35SOKBqk15Tn3vhBtNXVQ3uy7ipnC1GzZ3YsmMMbnVUZe5sIu6foqS
F7/+K9UGKooK4CePqrI8Yq7e/0wWqAxNKb5R7HueNg8+5+24nu2yjWZRlKdR66/OKvPLEHYoUIuI
01l42FwaW8wmyZVmCxtXleQRvEfuZ7nc4tSNZBI7Gtpxl6tzPut56C5hk9XpwGLYAjG1iMojj8wx
8jwUVGwH0ANxs5NX5N47RY1fHM43srsQuiG1f9Nz98XTqQp6K2+ekOtqrf1ZN/b9uhVKHtPxL6I8
lxomBVX+U8w6tj/IO7mNVdESIzPJabNrTct85eoqABXwJWcrx62Dip32VdPRBzZg3GI2d92oZLRn
fJVI+ZBnhDBGE45H3YNMhR91HPriKCa/FenQ0VvzKfpCQiJMkJHb40bo64/W+K75OuwLzdwmSAcD
zGRwGRN8kpiJlRsrdpsiZO4jQ3t+fbV8pXw935+Nd/jYcb+Wfs/WbllG6adBsjrgGMSy6yTLaiGW
yO0OqimSkLl8MqadYY7su0jiKwcYQ/UH3gvW4qEZ96R4zPTx1cN2E3bxr5yHrTScd1ty3tBMInLZ
wcFXlLIuwsM4TJ7j84SdHJcbi62CsuHIqKpZLT/yJfYV3kE30JTQpegnkhA6+1Yx+Ldn6DMFUQSv
sRwMSx6W616xp5r7tWBWi1g7lxCx1fAE5AIZZjSbX5edSuofxhg4H4Thd8gHBRlhjgY25VFr/vQ4
QoBSiiYkUINOfjzT5DRi/azkOgnNYcII/Sc/OJMxUounXRGFEJbWZ4ynyFm+M8O0oc9N3qq5sd8K
9eWFn29aIUWEdI9RSfOrPNtMgD0mJU0PjLf4bbTZG4IJWIy5CTBNPShCc927o0f5236le7+rahqi
uzx2kWLtxvNraF5xmdT74sOWeouif5MvuEj/h4yzbiUJMW65jMHqBc94L2KHLf9KXvahZ58Inyhy
93rAnNMDdwJI2RZVNOZMGC010YB3LrL1152VeJrhpGeCtrlCjCBRMwurySevr+gwEzr39gX9hDkl
eLyKzysoWVyWilh1zpMmx63z41EOJDIrFQKQwffk2CDZBNFnWv1PcwrQzMbw3woQLnrBh7LBCHRu
RLvymA/F8ng/e9eSvs+6UZCI5fzpm90L0nYWM/oE5osPGFgUbcZSuy4fzz1r9sNuvGSmb40NQRU8
1qhHkVYYZf/wzM0+ZoKLu8RQEfHcI3C+Xmm+kIGMkG9DhDhKvn+8UXCNS6cJAi/6CPStaINohGBj
uplYXBFR3FNcvnHtuXINPWcRMbjsML9BluYhbfXrzeCyGDd6JqSSV6rLxVF8W0bgMEoXLiJjnQuv
5IHRIvsazq0hInHILsj2/2UPBZccPkchd1gDqi03z5w1r9/iMrqQn/Dsb13uPRS72nxWLiV2VtIi
W2fA5mHES/MzK45sdHiGJRdknemlkFCZiGnuBfloq6LZB96472XCpXtzYxOk+mZFwS4/vFxJzDY3
B47IhOO7m1KK4rTM0BQVvZ1S8loM4YWOyhSxkQkeFfIJWp5vqDSz/tm5rAB6UNA/cdvDHCFjMp19
xh/duV810+c65DaDOcbCr874fsrqr414kjiqZkPGxuoupq0Dq7U9vFyG/z4RTNfX1bpib3TVzT68
RcYSad6nOJPbiy9PBz+t7xo/5AfDWndFo7GajNtCM9HP5fpICLJtRjuLKwhBV7CZvnFYcxdi1yam
wgfjbsNF3Q0PLwnZiDuHa46zAUB8hnRACyaJHfI6M9SFS6lXGwLdP3tgjyWmuOCUb6Msu8JhhwXw
GjoVGCbxjBaoNqB3aw5CVq34nQb+IBzPSpSMXGYS4+gYFCwHm5Ag9HryIN9ewTtU3t0pzSwGhpQL
D0IA6IQZ0Bo1m44TMQiH/cXP9oDH09QLvilGUuLOID8QB1MFDpiMwRddasznapjwC9NcJWCmy89Z
oZck5fB9vPA6Yja+qw0tJXN7HqigxK7JXxrw79DVfa37lhGCPlSDtHvTtCuwguBu2jPzS1frmf+6
Cf8ylNI1EC+OKyKKSFvYeox7FWXJWZb1nijwHI5dyRR72Cy/fPmlZB+beKn99Xu8trGIeXh/nQnw
wG+i7Y8UGkrxeD/pi6Q+JbJLDrfmrrOP5V3xGTEP9fUYsbjd9Wd3MH0yqKeczzBEFfuwmzV9bkZz
U9N041LCCUF89LsFnK8HbugeSd62mkQMTw15FdwNYdMi3jIVG/p3FnKhS0dVjkOkCv3vmiDykwSz
DenT2X3YMdGf3HqNjzOsEc4KJYOJZOmrQSqYghQ3Cjz9xZGDs5mlQIxej2Fu5MMmNS3POa4TQ+4u
PtqWMHcVUBupsd3qiccOCABExynNHjds3cSc/ILAzvOlg2P0K5jsKsi2GJMajJ5qHog3A9juiexx
c/Cdbo3SlsDEoQAzSqNTXTDlPm0wafqu/687Aw8UmXYZPZzsyCAXgWrLVhfsnuizTC8zr6jbAFYU
99bQqsmhZQFOQYg58xo/rMpA9Ufmtw/LHiUKoDkdJgz6qIVePOcH9uQ0FIDZbe/HcDQI2VAVjzKl
5jBP4fCyCmi18hff1CNDZeUSUoy/Ojn93dtuZHxSpzUZfZJwH2tEtqS9y0bgYuv5Hd5IQmkoC5d8
Lwlhuvk+qS8+tgOWaL8fQm3d4bR4WbcVCOhFjb8jlNoDdgG+Q/6MUXtAx2J907+j2vnM7Z2P26MZ
G8X3Q6K7Q21B1rHhwZneECO/JTeCUxiqHx+QZPg9wmh0FTcC8jUuHtDf5CaXc43lZ2gTb/BG4s89
PekPyUM0NHV7Rv3esP1bWk1h/EZEuNAe5LO3Og2GnQ7sG87FN+bC1fGJrPFCIgmNuLxTVZULvadK
OhwkJQs+8Wg1bAaLQleZR1eEMmwoBmBpHmAfC9uruq3Ttumr0IW5CGu0A4Cx8sDb+jec0bD2wzeR
Qs2YkDNEDE+gncDEDeBwrx+rBbAg8DPEgPcAltNF444n25H37PAvKUUZapO3VG7R20kjkpj4k1MQ
4l1JUXPRmcpBS9rJbzj6+fl+/NY9dkWW9pjCLYDAswAchNKxKQLsj7LsrsFBbv7up4McSIAtrAOu
l7RFWsCE8ZSPxkgFGl5sLcM0D0YHZzTdWxStgfJg6bGpjxk/SkeSV+9vZVYt6ZisDCtmxLSNCY3/
JmyMD14ERu3+Ffn5xUeC/wzo70SsBA3dIbpWkSJEpoWSbcKn7nziep8Rfy22f8e3pqt6sOoC3oO8
GaEZJnRTjhxGZeaZdJSiNiwdOliIjcnyzJyLt/SwaBJZk4zp4j3wzAKYgNNIi7ag9KG0lUcaJgX+
+ogDEce+ZQP6EkOsWcK7CzkRTktuZs+sKsaFoXhKgC3BxZlvYTHyoyuj+6ysm/q3fK42iprlX80c
x+fIbZwVZKqv816VVxmfdUiF8QkTSVJwlh6KG9YVL6MUPrwZuQs1GfmhGUDn9VR65VHgUMVsVdKK
uG9SoPg5G0Bogjt/ZEBW2V6VkQct2nAVM+Riejvs5xnLRs/tZCUujpgYvAhkC+bcRMXFBP9Ez45f
AvY5DB93sQwX6zDkIAjqTRpnW2FKCO1wyNIAo7XmXazqCQDfFKw7ABWXaVFuRtSRr6RT4YiUl2RD
fIia5xXnREUdkQXIQa7DEc7hK6yIIIWzOqyRm2UXhxxvYIr47Um4NxmbVV+sXPfelu4rSn7pG5+O
5S9vCgdBS9UnAzJpXMlYLuE9ILHRvkTQOaL52rUJcQ/fyiFrIIlbgX/mNUHTtVCwvN4jGbdXXNet
OQ22PSXtMXHiViLxpadks/HuXfjYO9rcJos1dmVqQVOaJ/yexbxtHNVUERF5Cl7CcROpZ71kre0X
tWnYVFBBqHqP3KoxRehuOONO1ySyBkiKGEc/UEXDtBpQ3RWkmX9RxCplQT6wHqNRYCJszECHfxkv
0hs49yf0mdmOAQCoEd7y8jW/y1e+7cPY4R2+0PIobQSlp39X+rpkIxH9boS9bU+62AJDMiJJOmOz
g2Uy9SsZiZl/Q6mvovM6JaHmXwwKerGgBtCNGEP9mCznc5vmuGZCWp/Pjqs4Kc/TKwDFImKWl/Le
7XVfzEOKUQJppYSmgOdN6ARruQ/D5Y1LGZ9zVnESv6iXAeL2Cd629H+lY/ANv+FqezweaFoXvJVe
LjyH40nnHoQmxWFYHP95MD6FircMzFqEJb0WL6CBPhqNDnRcp7nVuAimtOQBUSkwiOEGyDACArxZ
zFrB1pufzkeAv/YIXp/Km6U5DB3B9X/yvH8raNJO+t3souIbpXR8h3luYFdgTT0QaSMmia/Nnbi7
cqvxMnw2xfLIoTDUsa83GNMwZ2AmXAmwNCeOly1NzsY9lc0Qcugb9e9eO+X+7yh35KUCBuONJymb
nJcT0Cb6DGIL9AgCEVHKlGDUfXS83DkewrFUJtZmLzPJBaKNh4333jn27e3weYYaAI9Abu2Iyyhh
nZ9TSbiPitaVh6VLrJ9QJ4CUNRIX1RmeH6HfXmuePOUT+3Zut2Pfnn/VV+kKOhR4gkHvPQ8lg1Ow
L8qYjbusjI+Pre0736id+f7P9etGGKfe1pNbvefqpLJcX47bMErxa6SBLhaVMjXgZkv2SkdhMpjQ
zfVR5/n7sgGGwLmYm9JQYAbS0CeUppKPYfmMg0ebJ3zAHsAWGQMhQJAPYX9Rj97qMqlisu2yTlrB
qiVY/RCZwvl5GWo+OqUaYIhcZPS4FUXp05qFn39oAHPkbyLcvUhtSSm5CiDFGtqEl3c7Fji5ERz+
rF34lR0a0Axb5VLs0ixV15fgPmQTQSriPsXTw1A3drOC+eroyRxTTnjXdRR9DV5IOYK9Mq5l7DEg
ZxhOAX1B2geQYCyUm8mI17oOobP/MmDHgTPwW+bODfL7sn5S9Anc8wsYPO8fHFg/eFoI44JL4odK
gAFH6OxQvOk6Iwj848KQlpDYgfHAadhxjS42wUsxf894G35tFNOhB2QXmzNFp9PzuiZBqN10evpi
b150hjhtBLsUQPyY9fUbVP4ZFBcNOs0U0bbdPQ3bQKarznP4hBGNlGTF2fwHLfwmqF82CjsbCgeu
rCtLwYNF6PnXx1KMOyj6jU160GFuiQnIA9zL+H6PKbEfXiw0MNoOk9qEHvheLxRt612EJSA90L11
yCvZRvcpnqDR9CWvzxCvArIf+rkfZssxHkvQln2G+XbMuiHh7ZkHtAu7Zo2asp62Yf3xGD/8o7IH
40FeMLZa8ZtshfaZ3CLDuKQZYhesjH9qh1eX7dYVZddJhT03nD8YjjjbpyyFfSN1yswftqkPRgWU
tcTcat7oituH37icQHq5uIGoGBUNienGFDZaBNe/M/gwIX8fGARlIUEWXxcLdUZZ4oxMrYWH5uQq
S5CH+ELkHfwxg+8ORAm0vHcoJ65L3miQggy1iCJNqxpuaQjZP5DJFydCcXjeFBgiXJ7mSfir6eXW
ubxk9yLc8BcgJe0AION+Rhb7jg2ObKACszlRLoAREIDSTZpB5lt8yQmf0gFoMZhwmcRLV3fXP2nv
/LVg3NWEG1H4ixj4YqN9fUvnsilAxg3ikLaNrqWnuBRLikn+wytaLvVmOudAfgxYhGOVG0ICXUDg
XGRtYeNQ9jISnc0YmteUuwo4kEMOVeuwoOLfP6zXTy+7DJnHF238c5uj2fo9X4+pK6kdl5dx+DY5
uMsuOyhSgTjppTVE3uu7PxvwL8V3hBnC+PAW415AtYKXJLGlKZh4v7zyBtea1uEtwqYARbHgIQPK
ce1B2LDD+ksQtf3ZBo6RmBFCWu7crMYDSDkm3rNWFgBAGTkFFIBMnTA7JGeUZDmkKzwBmXSWTmyC
qJdd0pcKFm5upghmAVO/2Z37Kfot8ltJBtzJMggDvE5XV45pcjAymjwEv8diSaULeAsQRoj8UQ9R
vxNucX0Csl4+O7olaX64CsTHi7jLI9pdsKFaVpbzktzPjqTY2REj6025bFvhewTkWALsJyVVCncC
NpXUts+dBjP3cCspij7dr3aA7WKMYpQN4mHKL48Bpp1soSQJW+VVLJPmv47KP+wJIpCIaLMQUGHW
8Cn4+NSEnKSWTkBkvqKicn+PIAB7WGoHyGc8lvoJ50vsNwKotA+uez9I0FTwx/uTfY5iPKT24eLx
TAFuuiJPSG1Eag4r+VwwICbCtEgJnnDxGvPUa01vRDfD4cFRg+I+cnrc1g5tIgJfuyIsleeDBvWI
vM4N7lXEsxHuP6xhDm6euORcBMKUbz0iMeDwuh0Z9rAKkFzm8W4UX8Cao+eMLb9kgyxBFveCDaSb
Hgc4oj5gDTsiwIaLoY16AOURgYP8Tbt0qHXe4/Papr5Ger/BUsEmbiqo3290O4aiV9T4dazVGDOZ
NTgHAEQvlcNDJSuImG8GQYyOZ34gJaE3KIz37SWfHpw8J3MI8o0zGlURUbWdYtVuQYC4BNOGGPFf
zuQvtZo7WDDeEU1eipB7RCeYLQksBPNHVF3reRh+dec3q3YMwoMmV38vG1aP+bT2/1VDxfng1uhG
bPcTqn5ekpYy9AWIUjRxYe2tH1ba/pfHL3LPg00XkRl7EbcKS4alo+HfwXTg/1E9MvHYqCIY22Hj
qWBtWjbfj5isoTZADoZw8xpZU8gDJHewJYomX2ogaA/3yxXD3NGR0+gMuYkxVSaPG/DR4N4AqaFE
7zOGSlc3JOkXSuydXTsYG48t73MlYWk048N+CrSHGArPzR7Qy/kVLa4zAywfX6bYboWgdpBAgUTf
Ah4+I2OSL2TUvoWBLl0su8QwDSc5MycHhupbPSpzuAzYoYm7fS+m14C2Hmh/wBAI6NIEqhsRqpXU
mba1MQXUYeQ41J4ZDWpMju4MrocgxODUarJq+dMnxVSQBySDF01dYkOppD09ViZRhVaxPI3vGOaD
glKX9e8Kv0N1Wog5eOnERH4osT5ZdEKLxaSlX0SHYEgig0cgFiVd5PdR5AN6xSdG7Iq8Dkm3aAwL
tDN09lrMiOe8m4bBnYKNKpJgB6STYCawFZ9AungO8iUdCojixa3N1S1L2mXH6JM4O0I9FXpvWJzf
tERpmxENCRZAuxB46VW9d+ZzGv6taVDKm8u4iMjYtZI3k7/SfsGeuMX3LA8j0PkuGK4JPQgrMCVF
DMZXfC1lBU2SFYEPtFzw8q4sj5KSBFfhhoEvjlmxqQta9SVwufvLnxStV1QNlFt2hXuATBpJzKU7
AuEuvF+MIRECQgu7DtrgdVJJFyRCuLQc+MWwURqE8UNFhU/Z8j2idvrX9idgN/hEMiIZ2jK8o0d1
daXgiu80dPTxDoi7mS/3Wr5nkSQnDDV5cbU2Pcr5kj6JpkmFhYRGWqhNtwOKMuUSbw2WWAJfNpXr
xGe7VB125VWRuMi9weCgyUKVJAOlkIr+dRP27q/NKEb1vUuiVNxmvMuz4GnzWtL912QysHaB1o2P
Gm013daNkUo58Ye0gufnRGTC+w+P0U0ewMElCBEVVIdICDhFaQH+YojQezvdQ7wAvSqfWHFaJQGM
uHkErDgQZpN3vDyMaTvjlAj7D2oRuWCTJ3lS74IzkJ+vctAYHs4ybPOE1WH+ne6w4+VmYf/Q1Khi
s83wzc2pw81NE/JXxlVLssw3lA4DY53WyfKX7sUSkMCAfM8Vt02oAQZjI0mxSRCuIMWclP/Rfz64
yYD4JsQ2ri3X2XBAbVPJgmEMnEx17QD8Jgdb/VkN4tU/ysQTQku/HPWXcItPk9GjqAkLxaKgKIDA
3V+2kJ+DrUDfaXgs/aLHVwD04CNx8rZOcloTLe4kK6s4qfvJ78dncrl1WYD2JEJBmuMcwIM96lDu
J+QffWBzFPj09zl5DpUr7XkEC4qlQcTe0JyqHpawHaoatJ2lc5MuDWNGfLBJOLA1gwG9AnrBFNws
8caiEO228QFnnztAsdKnZQAWb3Ka803YvsksTR1EGcjj0vptMRVsDhrUhaJA3vqW5S2htQ65yyS8
N9aF4pK7nHN4k20PvPO7wlv6fqaHWTluNQKhAfFgbrs04SPFe6wV3zV2/uAWOD0dsH+ROPczIgC2
NGEHzroBKrM8r/DwrIn8t1UU3VQJ5YC/KMDB0Y6RDygvDRkWjje6TIBsZKIng4hnVcoLPcYjpGBy
sLPw05sO4WmaCwkIaDBllCHEnqgekmDx41lvbbScTbnaEv2uyA8e8MfeIVLuk8UcK8kMN7/BqCYY
eZLGDOqQf7lZ+8577uWHMzRQT68kBsrdvHsWbvfqkM/QeDbIUKTeUaCAXdspvhjmc01PbmtGFsCc
SAex0s/ajvMrTCpxfnAVH+dNmZMrEH+/dld7X656SXlAZfBhbKjpzBSYXnPqkDcCBJqChYoSG+3q
JlLwZEj9V90nZ4+17o+ATtzXxIlLh7naXtDmHf6BFyOstShDgVaV1bGolgyt6saVrJokowgaPcfE
b0x7Thb6kj5nyqh9o23yQF4JjtLdS/YU4YHp2eaOMO1HhMZKxs+Yko9A0KD1pmrzMj66dNGcHqwz
6Bv0beHPcPyiLlMrKXdfX4ZSYTqvOtQlGHfvVmm69/8R7ILg4+cohEmB0pqXHpgKDQBxWHEpY2di
FKb/EuujazLvR8JferC18Z0qj0F/gi0jpBGx90ib+ai3P0JCU9ErDKmWiCJNOgUY7quCg3W2EbgB
OW3TmQ8+ACBwm9BlAjKgSlYRGa936MsM1FkWzQlu6SOYvAPApjsMu42GEc1OHNXEKvuwOzLTba35
lEwREzg8SGvVD8yZpEqcNmJlancqe1bNAOy3oYV4FTTAD9rMrKCLZA2PoP7vEOcbnGdEvRKwJM0c
ix61N+S9lsJ3YtrW+Q5DanxImBhCRftNmZvhQ17GCsiACphzjREfsNyLyGD3YFejzpntO+StAEH3
wwCiaGsALtanWKkz8G38TWtPdsT+RMePCNhCbmQx8YcdA0VQYmjGUHYaqf65Zt1UY+iBNOONEpDM
ESLP6LJIAT9wOc/zSnzvVo69Ev1UiSlr7+MByR9q/AB2OobmeCatF/QbmAUHZjc9SSFMgaWBgigt
ras1Ahhp3OBbc+5+hgFsEjxmNIKcEGyHBIOgBUsSsiyBhBm+VO83QDmmC2vwi5KJs6bGlgVdDYOA
0HFJSZPlKEP+teUbSo/O1WsDIHLH66EEPeXD7ZoMXu7eRPCx0i16pfsVOcthFtExj53Ph/7OAhby
QaFjPygah0x/I7BR7OC9sCEcmCsYgtpNvVEPZB1uyx5dtm95EnwIlrmtv3nPWyG8qztmJUl6V19d
l4M1uRhydsy2ADcRtVhmsVaLSq46PtDIAxuNr37eLUhCIMjL9k+Swtb4p/mT+X5KcNthuwFqjlND
YK12qD/YZgNxa6qgB5+ZPz6PbAYaMVu+56kqvgeAPZokENKstlHUdGLAc/0Zs72pgH9cNI6xMUUE
MqR6qjlPELAmB9bCTHCMv6IqyivrLCD5QS3iHyKrLgaOx4xQ1sPKwVv+PeabSpmleXcbeP0biPPu
GmjrJnj+iCxScvQe7kl5HowsthLnKjNyb6qKHzj95L4ciFVXomkw5PCH8zdE2mT6QFa+2BD/uTT4
paPPw0b2HymACkPXI1h5LcS/PWF1iLLIelBYE215zmBd2MF1LkkHfbT8ESPst6iZPzfm6Lt+UGEY
v8RGt+uzAzewaVYCENbsjfwO4SA+CbIK4G83yTe0UfLs5j9UwKE3AnpqNtURqJUQAiFhxm1qaET2
pDpXaIQ0pUnYDUujj2Busyq8qCzLFw4tdDZQsT1SDW3nlcQxMIHxpMjQt3fBdLtXCcM7bolGkUI0
CYiBPe3BA2W3OG9cqbcumRKJJqOuRZqype8QARl7ADn8J5/DAxKG8Xs/+aHEnx2wbp9RPD+pLikj
ZoZ/Qu8n7jsufO0YWiMJM+YnAxtBQ/Nfa3jdNC6kjHvfO0znydC0X5b5qOfRV1Z71J6GaP1riu2c
5WDdcRHledBW4YmkERxcLFx/DN9kYxzMJsZmBrb7v1pj45hf6UPsxZ99uNgN6UjX9BGfbKvpmiyB
WpZ9hI+ifxxQegJsbrwcRu+/6g5jiJiLDEtYesWYWU4YV/vQu4t9mBiPMSwoO3in4jjxtFp0e5Ow
Z5Pv4FgFKFMUexidFpNhvRbn77rVt8XyeJLbpuIlzUVIW49HjmEFh6tPT3AhDXb5oPCqEAddcLwd
4C/EGGmlHrs0unRsB/4lfURgAczM9yeA813G7YNftLmYTCbXgXRLXgggSVJqG7rgMamvorKg7UOX
F4FGxnGEBswdwJiZJvns8GqoIZyD0WsKZhRkTCxZBC+u6/r4tdW0NlsR0QGjmOzy5gKiW2meWW3P
fXB7ceopmgeUuSijrd0EkXOQte1+DjDRor90uqf30FTU8ODrjEVfoS+ZnhyGiFKJ4Dmia03BEdrv
1Og5mRqE9gQrpimHvyFgQssZ7dgFWOMBwz4yOpZRlPYDmkdV34Is8Js3Q7Zihe8R1Ju6tzi7VWtU
Lbxis7M2x2DACN4NwWMHi45cmTwiaSpILgyVpdfHVMemdA90D5w28d/iK6yYNbsxqCjdE2hvfX0m
v4QE+bA8APRVY6fyXNFVPlCFzCIHCgPQdw4QglVCljYnHi0T2NhMhpGXk3MXTAeCEsJmkzsn/9Bu
nxr9+U19u8q0gwwcD4QXPR2TRMgN6m1BTUTEuDswvD2StaC57D+sbrp/UziTYZ2nLMAya/ckr4Hj
69X+j7TzaFJdW8/wX7l1x1ZZObhsDxQRiJyZUNBNS+QghAS/3s/qa/v25uBm4Dqn9qB3UFprfekN
e6eDuruRXA7eDe8ehBctpveNAsAVSlwFTHHYeWRy2kAMaalwxfFFVo//kBY5Sa4ThTg2AG0D/63R
bqSmXptRgUFYdCl8mKnAC/iVdv5u+IBDQGpHFmgJoZH98nT1FU71FBT38eR/bZpdzm0SupXjI9SB
q6+bLk/o3blF3mPsPZLFUXpknsRhXafLwM13KIzy2olqEyQpJWbjEtJMEQfuCKg7EkyX5I75HeLz
mJS489V8yAwFdSfYg+vxuVZQpwEio2I1zEDdMeoU4klNBR/QWxetG1GSgNSTDGARn8exYFwtaSEA
Ob620SF94NtldCijvgBwkVUeYJwiKtE0x8gkqhLNDr1xIwFFMe97NRVoYBoxN14jvouounQ+v9sW
4DnB+KFkp/v2ESA9LyEySoFBZ/z+aR08qMy3WwDOj5LMifvdzy9Nxwiq8dUF8JVVLvGeKZNohdjM
pkTEUJBXp6uB8D8HEm+hztlJBmDyvBwLXSR2vhCV75ec/94cJ2XRvOSSUB6opRkzU0IXRkRBLCBF
gOcefPwDmLGu2RNII7Qi7SVuVJjab0J7zE50gvM8pCN6Bx62MjdQ2byvwnaBlbgpXQy1NsxQSoDN
Gz4AO1GRHURqLqqRRiZOoT7W6kfRRxHfGxMhmdw5ohOP07RAHqvLtU9BxwNNKTzTPvWNlHx+9jFn
2DO+/uLDAWHJiJ3+vcHOpZH6+G7RoFPEJfrGmo17pB7gEjRpwdeVcy8llJHyefs+3YWWvIfq6GcN
gS89uRIOYoBdt0wkQRNmMwpW3pXpMxqgY4z98UdtMddoeJuhCrLqQYfUFpOV4yftLtfJQfExpSr9
aK+64/GFjnwAZIxZxIHScgLSu134JniVR5y1Cs1DAwfNwsTaZ25SHttlKEuheakpdYusv4RpAq4c
sBwYVryxmevsRY8wNimQZSDjlddKO4xDy4EeAuEGmscAcsefisFw7xYtoWcvtPvZ4+5YnkSdk+V2
tGYwfhAwsdHACIA+PXdGO+KucqLIDVG+DKmw7/5j4QD6xh+d4xDwr8sc3VXbSQAxmqKc4emSIuUx
O4Y10atmUc0pxES7wezJCusNB1Hsdb2//+1f//PfP6p/S1dH1HHu6fHwt0OB9NX6cM3/4++a/Pe/
nf7x4/jzP/5uGqamqYpp65plG4plGOL3Pxa99SHlTyv/khqSlVqFeh+qTTY8sDNG6WjKofAkCf+2
rpxClYVDZEY250ZoeTnCjIN1Y9uch1X99KV+WOiZ3SKwmGbr93tT9Tf3pvx5b+dtLh3UG/cmi560
t/GveC9ESguTHQ+rBayJLmgDX70DAwir012PYd0hvfzmLqxXd2HZlm5YlqaaztNdzI2icJw1d9EI
Z5ep4u78I250q8p1vOgq4AtQPcR+80HLiCx59Ob6L7/Qj+urf76Fu7q53u6GcqcBopG4ICsD3A/O
ZhScAEMqzKf82ptLvnzxPy6p/XnJ61Uy58aJR95mXir0u4+t7BM6I8ao6da/wYUGvElMy720CcwU
ueVL/VZ5O4yZhb2b2Ongv36/Ke3dTYnf/7FSFeuQ3nX7+z1MwsGtIUYdJMoN0pMcdmHci9bgUeYg
Cpy6Vye6wCIM39yD82ItGLqpObpjabasP32LtDxUj6rKq6EAy91iNXgkea9KNMTAaemja49l49k3
cNzFImvx9WVBJGC3f0EjIUtEfXkIdDKkJ1jrvrkzVVz6eSP/vLWnb+ZslcvuUl0rlolgHAp2Hsny
HIpdQs11GADAKiiRGcgg5omLYqfy0xrObj1+g7yoFOYM+Zlii9oLWESPtHGE2yb6vfEeQUumqxQ9
zIEQ6QFe3AGFcJeCfIFXZr4wLnDnxW+OHDumjM2K+vnUgvgHFO9LA/Yn2THTGCiQu84BS139a0v3
z0ZKgBsrkRGmctDquT3RpT6cXHVfn7OaVI4dHdItZlswn6Ewr7ae5VGpNY2oFFPiVqtVefskGwHL
tfsKaOIFzNiFgKPsk7zsY8C82RMQTvQdFkFSuR87TDWP6sqI7oovU6fUUxRaQsBPKIMwahKdJGal
n35rzAFPchwGXGYqYcx1iOx2hnSIFNgICYYP75wAubKZaN8CMVyWQ/tjfQ1E8Nr78w+HCg3mMuiV
+WTjYJM0n5SAW+BJFNgCLoC+MNBBDtZ/BFvEjqrF+tPitdYeuLYzrN5gLuXUswdGaXO6t72Ke5uj
3e4WkIWA6Ym/eU82PQxw0cXk5/vOrrf9zFBOBfiCiPDi0NNDBhJKwKibyTlsKsxJGB57KChQ66Lu
idYwEv9QgkzBqPNuzHiYfJ2AlsW9zKdfE0jR3Ve4Ut3zUYU51igo9w2U2ceoGkphiuJK7h5r5Ski
IyrA7XfODXoLQjhCmxodrUMnFpT8PHAYZycCO/n7mjetV0fzzzX/dCRcT/vSmJ8u1bAE2qF38UDu
7/C8Cm28GBRyQxPLwQNJWxYLzA94VFCdGLV+Xf2wt+odI5CblE9Ut7OlwJTJNImwpaVZcvEFSFGI
59jUokwcRcFvuCNP4Jx4ZXzyaTooPioSiuk2uUJwAys+hYfWZzEVfosyn0JJYyTBuGTUgOGdzPXQ
nHcMCoC8lu997dim2cXok30nZ01pUox075LklEI0D7Y1tEqsXShZNfVLtXx1W9OgVntZx7JhlGuM
/B5hWSS2FMyjdU4G0YF7nuvTFJ/fNLQoshxEnwozNEgM84EkNekM2aRzjAI6xchGyArCtDMR7akL
gjUPH7vV+zbWv/BypEtoU+/73IN28Wneoz0HMSZMe9U2Mb/QT8o8vCzDZe4tJXqcTLpxvEcQpstE
W8CBz3hR34XOCmUlc9677euH4LLGrXXT4a+hh8Cc/BbLwZqJR4WBqhDeUHSPghQJqxyjBXQ4MtEq
Nwn9uofpHu3BijnyujYfbdDMb9zaxWwAjKjTGY8LX6sf3Ok1yFWA7G6Z+QWN3gOb3QR0jtbRIP1E
UrGV822cmomxLrqXn8e1Lw9Un+mbh2N6vdIiCk8mukHS69D3ZRJtj1IrLKN1kNYlLwIWif4AP96i
/WovTp+6V1Gijik26f1tOhtmJV38quPS9tUKkTLk4HiOkgq+DETfrjlYRTrcKJymhTsV+m16u/h4
QPdHx+fOSXa+1ApOq9wf38Mx4vyNXTUrD22Ts+mKOxUgetdqAkAq/VK4BbPiyCunjBgB3aEqwGlJ
BW2zHYfkyABE7yH+qhBENMvPQdJReKyxWNO89NOqV4ETLa6MDPNYYaR0CPD9ql1mtyF2WzctnKM9
OKdf45Z4XbTsLJDurnHgiP3OgfG7G1HtTApWsAffdSsjZuBvUYY6tWUfbBTHGS2QTsZ8e3Bh5LT2
7ijGBOfYYH88ggrWOj0MFpMTnSq6K152H3Iba/SVmEYEpgoOPaKllbYuaKPJIW3M1tEM4IMegJjQ
w/oU83/gCvyHYAfHN4RQ8UbGvU5vRVbmwU3IO9t9UinwpsQk8BwyvffqX3Q74cCwJcErfIqMWmZa
rlPKopqO9VMVskVzAOZChlX5KNgfN1+0y0FnQKygI8VBQGmPFNC6NcHoFpfqkei80lmmp2Qz69Aj
UOdDpnQ1TlF3ELtgkZi1IbMFdODEYNo1MC7mJ1p0ZUjOA/MWxfcrwzm+kZQPHDNAbMluKQs+qrr4
urbAzUyjKKZz3o57H7lPNAruGgM+knIsonX+osmTR6ub+9GpYK8EDPmmrSHcS6bOuT+13TG7hG/g
iWE3oe6z8eZEfpWjGbpja7KjW6ZmPeVHx6LY3ebSoxrSdNlIoE/kys+PgS4UDUroFe7dDLeYyON0
REegpo4YvmFWuE829GDdtgsfw5nlIJvhFmGuRo4RqyAQ9EYFBbN/7TIrn7NFt3nTeQT7T13/mtO3
aLVuvSu4J0rfutKEvBTuTMAZQ3AFQOX9359Rs81XmZZBKWA6qqJbjohKPxLRu65edyf9Xg2L+sWf
KB+aHrAIdE6ygAGR/ZjdLgNalOXa26eD5dZAq9ineUTGwSCUfv+nIlFlo8a2bxm6tyEY3zxdq4sm
PolUk1Z4T5BSymvdiFwmQaqXrz372GCIMz9E10eYWw08L24IlKlQF1IMDh9wp7o0aDXGFPcATJBD
Hw/vgZXDadw6jB8wRKcPy7WB9HgoEpEwDAcHIYAhZjibHM6GmC5pokF/u9QsckQhT8GYokaAGkv0
hRCcuIxLTG566dXvXCnEYQzgzPlhsEYdV5eaKjA/YLYXGIK1rx3dF3oQWMs2+sDNYhnPKZIhFEbD
lvQ1nW5VaGt6WLZbAVZ36MF/s6qg9C6wGwWN4DP9FBhFEBxug6YTabTgA4PGlnxlqNpwzOEvICTq
f2O/RpOm89EsWsyL591CIYi3Ta+NLIzit5vb1oZB/6T6B7AbJ/a5GxJBJ5PRd+dk3ljc8Y19hFc+
2r2hIkuiT2+2zw+PwAPoFiCGQcfSWhTs1e0AWl7Ue4wzlGE6lsdOG9sA3gJexulrPCXtUzwBZYbE
xqBUIBXqU8hL7EVvNwNNE1RQ8lrnEwndN9IP5McNtERSxjrAae+k1JCnZPgEYCGUAJDaLaC5PlJl
WHygeIgzW3S0/RlL5cHZR4QJFZ66XCAVq4FlbhpIYtSEFgFp6UIkdYBeLPK+8OusuEP6THgNg70I
blhKLTPDHT6IT07t6lXzBE9uY2Qgj7/3tHoi5fC2SHcPeTgVREI0+R7EWU1uwvTDFQJKyFcXMN7v
G4w6880Gs582mHI4VpJ8w8aQVMzilAdwOxDinnYd5cPOvnUjPEwoSTSavvgMTuYRnfS61sYjoFZ6
YWbXZiJsE8PdiEgaWd5qD774APupim+DR8KyYo1fgFiDzJzCCQda59oyIk84EbGHzqeOXAgL9klJ
WxmYiGYvL4N7kGFOWT+c2mRJnzCZ1neylOlyeZuHDlRZWuVywCAcOZq5EZIuoV2/IYAwkbsH973P
ODiNql14AeFso+vWuPkqc7JZ9slZAZOBP3FuApmADUWMbukRVC9cBNkB6xazPNkrvxhc7APQbXl4
h9Lc5kWIZEsfFcQ3xGKWKIYJYZh4DYmrzkyWOaoTYpPmzkzEHhuM/j9rEN0FpMMfCnATSLI8uvYw
8kk9u+F9MUivD81wAfmzhOFJZMq8q+0ZMBvdy3WZ9e5OZEiBjGRYT/N0qY6WChvG9m8OBGmAnNPL
nswra51GLYUIzLbBmiCoz++NFuZUw0yjw84y62ve5gAVr36cZo2scbwi0AnAgOKri4E3fKKwxuZU
6Y3dfZVMzNXtmDINgoqEpQ3XgcUXWEEHCSkM3lLXGg+uihtu64Nez/E4L2/8cq1FPRS0XMFJQ8ZL
gAa3IwGSR5ZyF6EQ3tTrjEzDpSWYeHM/dSPRDCxD9eNAS/AB+ZbSchxMyZsQDViTMO7DRV0+AFY7
AKjq6i2kMamC0gPwf2fAsLFLlxvCH6+aiRKDmNKfS+Oi6JWomEF9bpy2yeECR8m5j+9IxxMv6qcs
Ur273CZmkK+X62a5UL2L0tG/jJRlCU7p6PpMU49Bg64tiNgGzQdDZdi26ZxirYikItLmbbnoiQOu
PDPejbSUf3NuUtlU8fLEw+0gurtnvmN8kGnt++esr9y/CkxXg90H7nrxYaquPWbJpynhiPVokcTV
7ov7AoEraXLJ/UeCTA/bbY8PiIpRF0frGmh+rTz4SrI/+JkoQg6k9+eWEVYxMb/aMyy065spUFB5
AdBUDvLW/Os0IO9HDS25DZoz0ac4sbNsPCza8bqbBrGDvtcOYTg0jjzKG36d+wpfbLCNJA976hZk
9Pt0jrGh4G9awalmHccWPkOr88HT4zUDksQCuA5WuiTIADt4kFRiuUAidCf/grCqhnliTzRbZF3U
chsBsEcAmxV2HFwf3mXEiR7TmG2tOwq9aTWEsRweB5zP2ALwz8ADwslBitSwUP31541kWIo4+XGo
AMXvLqRIgUA9B1yOs/wXJbyE8kfWkP0rQqQCV36OIZfGQK9oBqAO4fFHVP+EXHIe7ztGXRmpySHA
KCAw6Ez7FrpaWpDV8KGezCfVSIrEM+07xT8Mqm8LiDyS2t1fA2sOnujykZLU30FYFzzClSbQSaBV
9wLEBPiy4V+AVO3ik6hydXWgbIbblmFjOAEB/9FSzcaBSeyDDyNm7wxY+a8rwHyCtMMt61WjKOQG
oP2bDJpgp7oUWIZ31tjOctpYkKn7ZX+LJZ5XRfLVezjk3s7RU1jCAABpSRjcuxaU88i4fkj1teYr
clvZ1a10sqsWDkN6Y9/PbxG53mLTUIF78oBkF674nOTNfhXooSB7M7DzSNN5N+JXRGhitD7woUE2
4NM6e7i3MjYhcgsom00NsePTyX7+mU7N8NwBr8AtPoZfb+LXy07cj/xQNBF/5If58TxPbwXhS+jr
Hgag2nIMvTxUya+ewl5BmayZwvQFtkBqd/bKQAkvnFBVn647CnubkOay3OnMQxv+eluaCS5DWUTB
gtRkuJ0wBGL+nImhoLns7zUXGXHZHVqc5Uyfsu6x7XFGMl2pQfXLa9q7tosIv3/pNP7v89ny08jA
Xh/z69GoKhot4iSFJ0wVdlyJncy0Xxks8VokZonQnQFr90GmAPcDNkRKWqewrkc9PVawhQYq5EIS
27nJ44tMcsJWg2d9Q+5hYe19GleegHcx5QK8temhYcDoPeyD7nvzwV7mG6ZmWLqtq44jP7VOT/qt
StMjrdMjE2EwNhOYWpk3OHsDSvjmDF/C0d3zEYAMd3Te3U5P7cRiOM5zn/z5jIE87qmnwQxLeqnP
2Zx/H7U4f4xJQCzOGIuOjpvnwgp516MHQT06EkhMj8EBUaTx+e4bvU6hfjzSU2dMfqTq3T7TqNb4
PnS0sEo368UIc3n/lmQdzuI7qw64EZ7Wp8HmE55ACw43Pp0+rsE1YK+9fQ/h67oczPcc+2i1LZuQ
Bzj0FV8dQayN3Fu9CM8+KYIOg1+rZ71jrNJOTeRkn3PQsS09UoCKvakEi4eAR6MOiE6nu55uKJbQ
vahvp7j6AGFk9J/QOfz9u6riIf+yUH+8BOPPjbhTK+mhzItqOMJLCWx9sERb0gksT/fPMGY5G0DU
QD4GU8NMOfp/Xl2UkT+OgfN1d9Z34uqNTPMmM0vgNNpFFBKzIE9S+QNLILZ4gIZrb55cF0/21ye3
ZEW2Ge6pylMdbs7z4+OmnsWTA74KGCdD8uA0P9PYT3s0vsmYtkRMJ2Ci4+76iHyuaI6T4rlYnA1F
UKLlMEV3hRDL3JhMTDAR3rQLjFcbz3R0RVds3bZs9SnRz6/X+f7ucJuCaSKAcc6HJPJ6kgHWJsCX
b0DrDZA2L681jyR2Zhj26EJRcp0WEllgvfDHLY4/oPZREkCfUgINQbJYnJnTKeo53c/fv6vz6viz
NUNW6EebsmOIVffju/JuL5di5zyGF/CiAujJ+205DX1x6MzruEdQj2yYcWi0/o4gpo6t62AZC8vs
dX3jn4drdC3LyGqcvR355jpYIZ3bMJpVrwjTuCB1xtqWyYBMwINrElaeM9uM9nFiftCIg5weEIHL
tsoUwSHJUH3spqI9hQ9uSt1a/9EUmhQAchr5GOQSrkqpz5x+DUuLDr2G45bxZq1993Se19rP9/G0
y065nh53O/sxHPEFvSsP3USH9IsOcWiJ7oE7ENihtD4AtdVEfjN81HhmMcgp/BtayFUjitKIoXxA
Y1AVMwih8MzIJRK5bhMYjUhAQMUPzQ+cs3zgPPUhvDONDRwBx4I0/uYTq6/GfD8f6WnrmmZu7C8n
HknEt5L+n2CX5i4d6cxbxr3ex9X9GDMCipU6kAPk5zk/Nt4x+H2l6a8mv46mqKou65qhqk+BVjPv
upXrh8fwSOBDGRpThUL45GQYOjKnm0q5R9kprdFcCo8rFHFTy1sHVisv3W3kzFEMRkx6g78p3CdX
HZyCI1JABioVlWuiPWTQtJ7peXQBmuL4Vef3u1e+b+95YTiGYmuObZuGrj/lQTt5Y2eGkbEw8qAQ
ip53T6jUzKhITzTMMQoCXeeNwL6xFR41mu6cSCZKwEhFt2coJEfuOAKkT7cqRB75HLmd1YBSBhZw
5aI2vA12IX9a0AV2fiegrTocQ4zIXLtGR9/rU06u/a4H9u5Ot0h0qtGyZBR3FXo10GvrQm3i6iXg
zGroGkDhWtO3hSAk4Ju/vwxVgAR+eRfG06fUM+dy1Mr0MaywWU9TD7vysBOhaONB4ihdJIvAjoUm
mmJvLvyqWemYjqw4gDss1Xw6YvW9bRu7KxfGOg0iuegWkNikbujG0ceaTcgkFTm/bchdvIeXKPaL
B9dUQ1dlw7A55v/y4MVdeVSFAZSArdSkKSFE/QvOzAw/pdlSfNxBL3ajC/ns2WORNASquKIZaTjU
H8s9IUBG65/zY8CfzuF6tDftpSCGNKF+0NrpsRo2LJBedEc2jElIYn5Kwbapn9yP/STid6NYd+GR
R1EnjeV468W9ZRwzGOFwvYdCuc9LolU8dk+ja2C2ob7cQSJxtNanlReIEsNjbSA52drQ8kApD3SS
T0XSWjBtCVlEok+3GwJVgngndNQkPwORIgymQEjqPSO2PaSn0KZoAE5ugJ0ULDNYrKjD/beuwO8f
3XgR/v946eKj/AhRzv2eZfsbL33vhvdW7g2WiOS090AUDuEj3gZL6KI7X2HjaTWq90abylYgD7+h
ZLs6+gY3MGP9IX0bFB6oJEB88f/FE3JKgrn1+/2+iKh/3O5TtlKpaqauz9xuQS1kgPHRGR0h9V/W
fr+O8uq9aLLKdEJVLNuxn0KVedw5l+p+uA850FmN4a0zWK8Y6OoJ45DgHX5JUV5sPu3n9Z7iyDXb
UVgUpztwkXiABV5j3dwPpeC2ZCaG0tzg3JNPnfU1ma/HudyFIRKe7PDIeM/WWgejuZHdqpvJCLCj
60bzftDJ5sGViTxV7LpR7nsflxR1jRSVuGiTueFmGvbM+KbWdK23njfRgNsjrXipaZa3v7emDOtk
dAKgg++OHgS2rVaba02cjAw789E8PGDY07S7at1RXawRrgfPPw271RqWOF4tTJjYWt4u6H4izTnu
pkv4gDXwrvm5fzTrm+gkJA93xyQDAiQYUjXchOJshfRL+118frVgNMXRbUe2LRkczp/r+3A+qual
OgIMQ0SnRNFAEAFoTiP7sBzEc8TscZqJL4ENnK2dLLgvtHaLN3Ww8vIuVNVRDZk8UHkGhum5us2r
lNUk1WCAs7F24Xa12ow76BomNqB9Z+O/2Snqi4wZwN4/r/m0VU5lersqGSsKWelIazfpMo6apMTz
MIqrhuSZ/q0+Dz+mKKVBToykNxm7+p2SPwUyHSgcRzl3oRnf5/2Po0XfZWql6/tyCEweF85ZETRF
7/TRYKTk2RtOYeG2cLQCjLoQKhfdV0ACyFOLHXf4/oXuAB0f92a7y8w79toinm/B+my3wfmMR+Wg
clf61OxU0Ae93mq3vLmDMJ8hLRb31hGCgsgPmY47DiKe1r3VgAXNw841OIzWSbzCfAIvgeY2uhHc
5A+qvd5pHEkr8kvQL8MNs2fR/K7n9MC/JRY7pn8uPQHjTBb1mjTlEISYmRwLMoMT0/FywFk/DT6u
9Wh1GmvfjUh6ywp4gIfnRHVaHN6tidLmVtSSna4KQ6t1AAOMYgO8VuhCgKkvk4l98xtXlFyg4rRB
hNTglJNs1LO1C/1NA898XoK+pYOTwrf7QqnTVabAnFndIMfbyNKLCQDI95EhSDCbGT5K3ufZcsl/
zzL5sdl620Z4BSr742s/LbdML8/ybQOe4NG+0bfwmm3ND2Pj4Z5qvPIgoe849EG5jX4/qLUXW+uP
6z51ZDaVbF52B64LAh1AP0qHXkzF2uzZg8fF68Fg2HbjPaYBaicSkRr8ZYBtJjrgYQNwEtY5b9+F
8aIo+OOeng6ds2U4u5uzLdl6cnf/BRRT/hKicwTTMwVORjV3bg4u/UEPwndLAxWKnWef8bUQTonW
8c071D723kov3UiNo4IcI+04UQJpCNgMZtY6Q553b1J9EYKYxKuGY8vEO818uut8fjivHZu7VuHV
ccte8xQOMvbNOio7NoV0AgSkhvZF6foaQrLg23//lq+6MNyBKWu6bKmcG09lgLW+68frbVMOEaQP
2jD/6Kv1mLR0XGjxKM551HIs5eObYK+9yDx/Xtd5SrmP0j3VzCPXBbdcuEInLFyqw/a2C8klDhMj
EJNbUWzzAoANPRiUMn5qvKuPXx3Zf9zHUzJm5KdTUZz4An6zaYQmC7nbkzwm6emqk0bUABfqkqyO
0RGWYEROjAneVB+a2C5/ObT/+Qmcp20sG+XhuC54FRBWRaNFCQX/GlUmsIFMBr0BkkwdNU7WMUNs
4DykxEyuIVgKIsybEKaI9/7bzTztbbPU7+Vpx82cg0NiR2CnmvOa2d407u+C1Yt07483/7T25/r1
etuLlTeCGt68JG0Y0iHeRj1EbMcB4rYir8UW6l1m8Kra++PCT3mm8jgVirHlwuLsaousmyMr2o0T
DbQ2pYTU6WLb/mafvTwzf3zkp2Rzb89Pp4vDReFE4dPNlw1n7XDXT1077q3WHm21/tiJWgqq8l0Y
kcmbQ1t9t8pE7vIjNVjL88dmo7PQz0EB5xuVBdH3cW+us+jQskMNJKhRjRtwi39/dP3tCxfv5sel
Fe1+lE+WeOFE2K9Js8lAF69W/0zHIWUsmjLaohnnzTjeTsJaYvT9DUR/6bgQlPxwuZxJiLShAwDj
UXCCcafDCqBVL9qCGFPUiNRxowolkfbkdbz7vm1DPvtIOLitsSCBAIqgE3Qeo8LAN+YN1yC5rhEk
ndH5DoA3zSrVh5oW9+ypybAUhjD/EnIwZTTIV4/azodo5/rzVbNRjmCZwxFFKpD7lkAx0cYXMgiC
+Aa1qBC2ywboJqjt9SGQxxZLOQvQfACSfHDd3ZcAkNEWFalvz6LBbQdyrxBtqiEcXrvZWLfmAu/W
DJljkNb06EkMDhtvFcdLhuJCKsACdTAL1SDeLHv4utBocRHwxGivaZxhIXKG6MGAk6yDHVfUY44c
r/Ybf+sZnDC4FTG27Q1ufWLNah31UIGOplkvqA8xV4Dw1P6mptnhPYwY3W495+JF8mfiTgGnMBhJ
easoqqE+ldVa0yRJ7IRJPmOVU+YOqHk6Oe5Mx2jvMSy2hQw9RbsQ+dK+Sn+XE1mvAQ1FeozA72bh
KS5pfQiyqfOBm/zgUYO8QDpB/opxVYt/OK33ohVODmNEkdawi8DuYYyNnoig6Ywlk65CAIPIE+YW
iPliwVFrtYKxCOomdgTgMgULt+iYCG7x91sUbjkUIJClRe0Tp/XeZ81bMD9FNlCsjdq7rfeiLPjj
wHmKsam2u2nnjPWPITNrpWDkM+Ncp4cWr3qn2hiMqch/hWsDqv5ouvy+AdXfT1r1eSS4BvSXa+LA
k2ooaSHpXQfVPAvxb/JWRitKkFJeM1Qg7SbYs79+v7z2MjX736NPlZ9CbJVn97P6nWIwdoTngChc
hMWiV33uAwV7u95hLGys7HhlBYmbMAynb1O7YrLgosCXNcCiYDhwGgoxpHfpz++fRpWfYq/uFOfj
8cCpiO7MBKIFaB0USEKq1GuDO+vhbIbkOeB+1Pr6dO67b6Lgd3D/v+Ot+jzdNM6n462S+DbC1k5U
x26I6kCbfBrMTWdg1NC36D1aHbDUMCARYjxjC2eXbvwhln2CZwajStAwHRdU0X1IG3+wRvsoQMGR
nhlCNqiA9vu72V0kkQ14anho791r+Am80bW750AwPWs11QXQybHYwKoHUp/bVSl+RpRH77Id5d1q
eAr710t+zPYnHhhvS7T2BIG594FhmTh/aNZTIrwJvd8jn99e8VO8v0jXW7rXueIaz/QHDpf4IyMS
wUCcAbjTrnwmInz5LochE2HzE8UCWaSfoLSPSZK1oha8Fbjrm1HWGme2F+EwC3qQGOKc3C50IRj8
JR30t8m59m7jPiUNZ0lzzJvIDIXiQRPMpDPGJS51iyZ0m0MNyDu67MS1eoEKRh0akxQt+tQKolmc
Lt9s43db5SmBKPNzcdmq3AxmoDv4FwCc9nzCQ6ISkJB/o8dwa6AQHow7QP4BRActDuWEtzjeEPeQ
zRXqWe+oVa/mGD8OV1V+Si52tlNUzvY7r0EzAFX0sP1dwSUiowFR3kU74/c3ocjvXsXTgX5zqvzo
iFfRAHYwQYRAmX6KDLZ9YAUJozm9s8p8FhVo8HzUzMlaqnCC0PHD7aWr+IhwjZAYiYFTreY4pvQ2
qBSFYDMEKJJUX5hRAdDyjCbHD82iPjJsqHmBt6MWXHU30aZJF0Ifw1RDL7sjgHkbiOAFKvccBgRc
wknL66NvhdjP21r7TSqpftcQP/O5qy0/ShFPkBK5JKRlOMwxKdBqIYNQP0owDcGiKKvTRP/9zf8f
9fL/VKuq8hRKsv1R3xxTPvYIfdO2wF6S6GRemzy2tjo1gKsk4Ohb9Uezj7TQmziqmL8XR38Z3M8L
ubQuRxofmqvDKG/KdUvo22UpQ9CJUPlB4QcBvwY/pYE948MPzk1SuIk9JKwL/zsSWjIeRiMuQECA
ROhoCW3PzJ2EALp5jdcabh5br+pFZseMyw6tNyuQP5mNmOA46IPpMA1IuqxhAtFtISGcJPpsQp5F
DNpEBFPCidMX+xP5HhpCTtA54vrmKt1piWr6Qr/4GGIcPAYGAuPS72MncUAMu/uF6jy8bLJXFxik
sHTwWt/CbKTMqNMw08XQxjsNfWQJ1pd3n/bNnlKeCs+5ZO0Pd7GPD5MGeiXkB8wWCYMCyO3e4RHB
xhGwELEdTiv6xd3f19arMEGrWHcgRjimAtrozyolL4pDUVyl2xAtgW0LJTOA3OB8JRA1pY9x33wf
nBBZGSgf8h1cXXhGn7q4JgaGiiG5q4tAZhxF20Qz3M1IhhsFM0i6e9kDVq6Qejsx2OvYVg0FrCLz
TwvEtHcLvfBosbyJeN+z26eIB7DGtG3HMWz7H5OPHxv0dLjvzPMFEMQxaDZ2A0BP6JLaEcuCkjeU
mOldau43w27zwd7ZDqN7B8P28R7OfdA6IAbL8EDY7wCdBe1/6AogFCoRbw5STcSvv9ynaTH9tG1Z
U78zxx/36VxKSz9X1YP2F3IrTag9WooGxjcoDQ+HGWYY1MeIb0y3TXnDtphjOdLhBQvkJHUVrCY8
0jbuQ0ghOVOC8O9rwhTnyS83qD91qdKLZOTl5c6QfP0lphjzLkyZ0WygYAyi4NXiwmEoQTC6Oayx
poGnsc4ZL7Zhc6b4A1d0kECHpEDKaYmj1MwyAF0qRJeH5oE2DorJR0+e+5ZQaMDwDA3H1JctiOoX
VNnerItXyAlWt2XIhi0z+Tefst2qSOWyqBQBjhFKXCil4A5qMGhb7kIkvHnBKBq6nSmtP5iuGAGu
hjTi+++QRd/X+ctr/XEfT3s9kzTjfrC5D1IJ4Yl583fJDhMdjXRzfQATOa84QIUsulMCw2fbIeKn
At6nFr+vFFkUmlvmperWbe/8AR7VVzcFVKRPKimYXlFtaic62nb+ifzoIxkfBDR1J1HfgnKl6H4L
O9JfnF5/vNnnrFbJb/Oykh90V9CNEkeDkKgSjCqi40XzJfQyzgkmrcMBS4VwtRxsm4KzCAIazY66
AT1hGxrexS0eIPMWN0Q/c5pRQtOxgQfq7+vaeBHITE3ISliW7hiy9ZTAOFtZue1OrGuckEh/UbZf
IBgAqMeGXNtsti8IPeIjOgKY7x6Wl3G0Yn1PYCkyVWlB3kQIHGta6MdwwIT3Fyko0kNzb73M9+8C
w4uC4ee92k97UM1O5nyvc0joTX9G4TppZqSe7LCJsLNWp7sxvQGaZ+iN4IsCMUHCB+P39/Uq4zE5
TJGYsJknqt+osx8H1XWdlntLZ5g4ot+jeW2COo7JoYrehKBxIjKBIGqXmRLSNe827Ysi4I9rP32r
a/Y4zo0L1xb4V7QZlYs/I8kNz1GMsz1AJ3oaRh19fPAA3MWbpfLyzPjno2vPzYPjWr1KtrpnKi9H
Z5T6CI1wMgh2vVsturpM9sYgVRK3XsTDW5OOzJvnV15FM1smHlumbVnkfCKK/Hj5TinvDelhIevg
w57DxgiwFZveg8Mzm4zIREZCvkmQPGdq7u7/i7DzWm4dydL1EzEC3tzCAyRA0JsbhkhRAB3oSRBP
f77UuZhdbIU0E93VUbVLSiQSK5f5TQQJIgODcgwD4CjYN6M694SVeAmM+RitQFRbhm1hZoIkpzt8
RJs0JlNXaBI56pLrx60myhBCZgc5AGCLqEjl61xPJzNg7S7ssnW/jkJNpLnoGlB8WUEm2HYh1IPM
CFz/CVdJQAP9mRWMviGssGWSErOaWyq8VFGX6pXx2HLbMGXvS6wpUNeJ0NT86yv/CWfKxllg1FCP
kYBP/3fjbmpdKQdVB+MqwREH/f30veljhj3yQLgbeVBtMAjqDk/dLV7j/Ut7fVgfXacJYarOpGAD
lhEBWTpqf7ZdfjpVFuhX3qql8B/97SY6NI/XorAVILBA1AV9/wmrHd+ETlra0AOBU6DbjlSXu+MP
4M72cg98enSteGV4clFXPcGtC7zfwQ26re7dL9DygSiMRuLGEfx0IGgwwzHGc8gj4RZ9C9kZbWpW
QggS6cydUN1Sat9IPX1liohCO0DcOou9P73CbITmCdHrY/FyZZiXpOek1qK/uQvXpuTKWzdmbIXQ
ltcV0eDmPIGM0ZP+8JEd99S+tvHA0EvdHO2Bhw/PGyp4h2zwYIff2Tj2iiomLfRbNwH9YYF4lqLJ
7bsBcQ10g7alndq9yX1Pd1DHizK8exdI4p4xRYw6O6MIWoQFdeJMZ7F2OBMNPCpsyx8IahaHi5A0
VtKesN5rlSQeh5xQQV3YbvOwyG7TAyHqd9qwoX0YN5AiheQq2pqf0e/xU/4JjUEeChxX01VTst+j
SHHQleOl3vO+FUwRwNuUQdwNUmR2G2ecarjoaD2hgXk3PICSKEFcBSefN8d+h+sbKOiv1Y5GO44w
TqfIAZatG6di2h2v8fiV56GYOpMKWPxUYXn+/JhTd1FPkdnm/VYWrsJO2c/zMJDb/ZXT0UEXHFT3
4k8y5O0OXg3YjBwS6q/gJPfoOw6q1MYI4I7WM+yxovwj97VskeS8JUGWQFYrpL62bb2P/U73TXV8
PIBX4/by/RFoVajolIFzWvdYAUD36ZgCZYeYCyVdm1sP69hDuEMl65RNjd6FrHJcCQNCMQ4QDm7C
DqAZtDothJZPnuG/EgwPp23D/0QCzh2Tl9y8KW0qouD4WnDUYY+i3SmhcBd5IzjZxAQQEELVoSlC
UX8B7qQ+JUhsg2AuTw8Zn4HqAdBrucESjxas4tzWCui8sHmT0w0vKj9nXbsNjPGYxrRSqxyFWdut
IwRcg5iPR8BOjm5wmeGf5w2X1Yw+uAAik2vssvQRiMoVouwZiYYWKgzghh5gUuCsNLAi0LEU7BVz
NX9m85OQ/95CEkWBktHSPfnk+m2P0wXUTH2F1O6Uv5dOodol+vQyxI2RUzfctem7NFHM5wwpkyqZ
ARSylLBjmKvww2BVo4U6nQrNZmomPCx8D5w+gh707dG9pDxsX2GfuUiz8bmQswsyISHl0iFMPF2c
oYRfvbCzkBhg6vEn7luCY8m0Afj03qeZ86SZ0waQsg3l2FxA1Dkig+tcX4x3YUKyBuDMayLMAeMB
0UJ6grM03DmhjbqC8k0D5kwrOEQB9PAhB0vUi/lSmGLxXYPJTbvPbMnTACmD41fOROJM6/iY9oVb
ZsZ0X3wuXI+oLXp8LMxBUQMG+svf2OJrRMK9H7KKXYTa6z7GgSBehOQdKAa3WMmh4SXw74yFkwGK
6WHvuLwjMXIZYVrCUUQv3E29Mb3kHtvx8FpdNB8JkS2f/7DPy+4+QKZxaiKnjk4oEs2CRqmWcHbE
eA/xv2t7/GAaxuPya2D7wOF0huCX4q7QGuEeE2RRDdlgduzstmDwurcVL+Y8rgMCO+0UI5xbCR3T
JYLO4Gl5NO3Wv1ahhKUHZp+ILvF8ldfta7CFrm635ZceAaTvrGmWFHd3JR178t7Tzh7FGzr2HxK8
wq2AJLxgAcBmAGPjre88QVbze1U+GPomqhrmGOlgteaVI7DDNOgKRlQyvjdxZ8WPOPk0Qx0NffDe
zsOHzPebL8O5IpW36E6IbXjFEarBnsTEY2QWPuC3O6xogjpthSWrSsHQCiWv7OPcjbbEy9emlXDo
1sP9h+XILm1WrGMstyeC+vc/kVHc8ncAvmC0CPkOnhT+iLEqcrg/FBoCXdxDKLcaQT7U4yii94Ni
H/omD3fXmVXZx6OPLi0vRjg8pjjA9b7cEdIm8DKzj1s/8fdI7jAiiWboK13voXZLEH7DFCizLffB
tRwvujiY2E5HE1KCH8hGfByHoo+DWnhiRQaXkvAkqsmWakjlLbjPB3werhA++R1KwTMbK5O45Kgv
5/5tNDrCYOKODZXb/kRtHU8CITyBgq6gJcPXdBJFOKsPsP9iykoDbGXQGL12yg+4PTRemARexqxa
nV8YL4I2tgadzdC6O8JA/TXlgbhTAYHSdg2eUzzqL4i3Qja1dp1ihrKssLqAyLJwDOiViEsNfCYC
3LZSIgiZ3mCU+cr0OVVWjXsV0PbLxzUuo5dHzZ/AnMtMwylshM7hrtqQQGbc/1jz4BH3+72rigzv
/Y7RISegh2bKqvZdtv6TOh9Pm/p5Uy7P0Sk2wm1eZMIZye6WwWZ0dEFEufCtmHK3oqUF89hR8HU6
4Y4oYfl9gOwqtU+91+S5rNZq/PvKvjsnv63srdtm7o29YrRYmdJbzJlDjVWv6Cnh0X9Fp86NWEpw
D5v2Y0I7nTSbl4iVNxafVYpnVSAnWID516nZO3ZO2bHDHscwaP5Y4083tG4oQnvRYDL3DiF91M/7
uao2z9Gt08IEnN0by2JIKFKCY1bFFXYCQCvbh96md8U2VVCGtp7t3gOUYQ6dTU7BvBta2TnWpiCH
czm9ZK+22X10zsii3P9IsowfCkXr3+W+5dSvbVMVhwsNzMUJSSa9bbafoyLbpuXc6Bv+JjgBed+m
crxPgC52r192pPTM6JhWAzuoBou4CW+DS37trcMGZpDhloHun76arFi/unqy6Rjd8mNyc9uj7Rzq
WayH9vic23hASx0jekYvtDSPf1SfMnjsH46woaDqJ8QdJdt+q/5uZtm6HRdXATbc9HeZNd9kXOad
M4LLcqdMT6vdRM/t4WuyTRbd4+QxNTvFuKEG6xOBL6S3aKB9lcjr622uz3NmdjhjKBJ8FssdP4Mm
zfw+VkU77PCxmD/ILTBlwObCkTB9Vvo1WsNUIL0zhG3E8si56Jd56gaJCyt89VGMnpn8ekSIzv4e
qS2RrnjP8T5fbJ3Nmv8yJ6fgOtp3JVh+5LZ10OQoF81YhN9aHfu3vOre13afy63s4ioY75BJ3sak
gcdJReolBuYJzLWw6V6Q/UKIOri0yWciHAFw5U22nxo6doxCtN71y0qarOXW09bgmJ2zy+D4cR03
01dizQ+gHaZYTYPxVQfG3JqXQ4XPze7qsYYF6NHfjY/t+wSYY4IfBVmYRp0DASHW49ZQKfA2PcVN
pK+gsWc7WHKHtFk1U0b5Wmp2ztmt0+RS/zwxO9fUbLcGer4YHcdS3yLJHNbdMn+s7C52Evan0lcH
5fAUn4atjtLTV4bplp3A4xf2iq7WrkYltlrtS7iNjsElvSLUX3UPSQWylSZruv3cRMfkPtISVM5H
RvZ1bus5kHY9b5EsMvX2j2nRa5b00LwDoQ2dZCAGVcyLauOwlT7igqEIkkcIO2PvRkexH/CUfMMm
+iPlQEcixA4WPSt5fYkdWfTp7UeIPSNlbUPR3POnUa1u32kr7JLTAK0R/xzKyLK/oDu9RuKj627w
eE53vco7jJ+hwflJj739YNFy6uUrC6zZpVtPjlw7zjU8zBvJufa2A/5iI55yX1st5zSxVOcysCdm
W51s2nr3EgTWCOzhtoOie2tQdqETFOtiVD4QzDhxIgd4TFg6OTRyK+zUPlgEZn/X47mmZUemFoV3
0DkSMTehlsto1Z2CW+fWsXLUSrJzckzt7Bm+EqVnhI+2BViHFDDaDi7tiiPnlbE6OE0L7Aq83Uh6
OnqBWtKzV0SbddFuVqjSnjwttTB0wMCkSOpkF5K6niRnf3MU6DrkRn2eaPF5n1XjZ7uM9B7Kv4E2
3ayMoeWtbzhBUPWWN6dcUulh/dU+Y35q9PFHsvr7vt0zuvR0q+ya36dqCLS56GgxGC0012Kro/Zf
QZlyj2vD1niBkAaF/Nczr3CtG20xG0e9g29rgtDeZDtZDJ5IVFTtS2R9nletEX+4yZrxfaVAxifR
6+ETtk+Yzemojg3k3jEWONizR08osHtSIA3YG3h5fbNXTWB6aMO9b6ZPKB8De3QKFXxoOsZQGzxz
8+oYw2cu98ulEoO2P3e0SJsps2e4mG2S3Uh1D8HGVfATL6PtSE6MDn/1pXiLyM0z5PjAYb8sjzSL
Ry80fZWZWqBpa/v0uUMl5yVJM95FE9YuD6kCU5X7dQ/k1L3lLBBxQ5yGq7QIdXD9bMInW6yiidZT
0N/4vM7udKMwMFCFSuwDy7BPc7TNyt5pvfcNEPLBI7m0ja13Te+z24QXXk3svj03QzO1Obc0qndr
LBzEdWekrQwWzF5ymNCAm5XaSns/v/SP3d1gEWEUWiBZLGzC2Nk7r5bHOPRgEihxMT+1TcKMW2iQ
1Kv1fWINLktldl0bHbPPCpuMkzB95ZvRjjEFv/cpVAnO00tyZXJC/cO7Gj1znksFO50rAzT7itjk
Htj2zt1Dbg0Ei9zK1PzVqWm2PCfnAHmnU1S19X4xZNAw14YvPtCR3Nf7z3hTCSWQXAdbR7lVuXp2
5XPlD3BMkdbCT/Q0QgfeCkqQ7rfJrXSaJcu6pE8JcuwhtiFR0swb3kkOgcExMOJvzNgTRlj3gOe3
n86G3gytorgYkhoGnA4PNSrxoWDWAijx4l4m7Am/005P9IKezHVPE6MDJA+yV7kmLEtbd8HLnLU+
a5w3Hmt8YCAypFu/mVWJheDzdboQlH/e1eVLR/LruOSXWpHSfSKFCa0u3Ed2dop2udqvcUFnYuVq
0ROjMtj+7n3E9iN+YsyQQqkdgCWwJ2bajM3q4ShHOB7Bg2ANqPwgTduzPjV8UHJtxsPXzsQYoH7o
IRjRU5YQhddChuWjld7I0/TsFm3CfXbxj0E5an2egyL/4D0C0qiAXdE5SJGwD3g2LEgn4Wb06sCc
3niF21/kzfI6UilhH05s5fcR61bi40hDcTFT2tvezVeCErc57oDP1gmPb5VtQ8B7eRrt17suwurH
DkHT7jej1xJwacE4CBfbxM6IOuyK5Gzb9eiL9g8yoGA7zxM7gjGIMD1bd8VrqXcBR3UeXPmBp1RZ
1utWiFJKfGvLvkne8xxInWd+YhWy7/O44wfPf59wQHeDc8BPqlHWtYcWtjHM/66gPqVVgzc5wjRP
57VES7ya893ZuqtuPZ1zAJ2jc/Y2btk/D6o1j3ZdXjswFijSeo9whmYKOiNSthcyMxM7OSMdhVKf
r6yUvF7elrfxoq1/KR1jclmX/Ue4jU9oipkhn2YkxVLnNSn6ZWgPSAXTayUC2o0fvZmQIdwnZPz0
JAdWH6dcnpa12F0po0rogdlSh8Xgsn5OHilyLevRpDVDZV/mXA+Ql4yVtprvO6/RI0ZjuL0LoNRc
ky3iFhIpBNqb9fKY2JHMHa5lhwnkkZmR7LLy7t4TrjZK80QdSv1rpOdQ4uWZ0jtHdm5/blNzVvau
S6lnDm1vv362pc7tS2uLPC6vEjOXsnPXHl5SjfiHpP6aB+BAlfP7pOAAz6zRIitDvL3B9FLrqBPZ
O7RPOTff+irwEpzoS7CJyMvJJQ3/ysc7bw3k1YO8f4ENDlI4NAUmW/pQh8mNxsrwPOGZsdeIzE+d
IJrsMDoe1uPdoDW0wkewCdSe1G7yarpIm+4e2TvaUCm94kbzn6VL3p1U46NXj59x07sA6MATdPh7
9fIT6tpicKaahm4ZGuOT/3b/q93R0GB/P0ZG7xZfhvdUQ3pqyGeKwiMnSwr0sC7dW2YO5fy45PRx
WpvZ74vQvuFX73Xev6t4q/Nue2v7qhes4nb2tvmit/k49poIX09sWE/dY3ZP76gJkPqFcvtB/nVO
LXK0K6VfPdn5z2yf6ytSWx+uFT6RxuAeCLWEIntxjpRI+BdcIzvChjFQceZCyNp7JvcMGZ9ZmW87
EDfyUyJFSOzG2/mBb6RM7Ygu0bCJxZ8qxlqK2FU52nTr0ArIP2vnPLjw7g7tekUVwY8YGjSCD2Mr
s6Ndhs9L8JrAB0+Q6kIvJrWia3yMWtHZv47tFTUA/8telZ+bjGf7OPRpML7G5YyipUtaGW/C0j0k
ZbDtPkNKxog8hDSrQXi36p58abqNtBV6sxeasrgM0YtgwrjkYlUjaSR3TILwEZeUsdG5LVspV6SS
81+L3Mzs/mWwSDbtJhLFe5FYXQhEcNxiKwaBcEUlV+5hOBsA5g4MpH1vxFGU2HLZv7OPj9BMRHLT
ypqQZEYbcOkmxz4vCc2MY2h0M/pTcmj3Wr4aGbHJ5MzsYnfebpImqduL3n6IpB6wh5CoSudIDu+d
LXUvnqwbp+ZCrpNHrPlGjG5XZxc8YxWS1SOykp2vp7tYDkWmdWnfyIJOEb2nLQXHwucaTRGtCjDo
BuZ/7YoXtE+Y4cBx3gyw12ifMLp8oZ/Ba9v3tonSFs2BZ2DxoFpXD5HVCg4x0t7+NkGbKsmYVopE
AOnzTiGUOWjqHONTeAtLiBcfGDl3W+ivbrpCAKblNTkt3rvp1jNzSHprjTbL3aTu3mnyMHqSybef
69PgiXX0ObODV/hYX9ankT4rw/1QxWyJQaEdoKFc5rgrDa8f93GZGy8h8n7CA43jkt7dJj3nT8W5
Dg+zxfSFT3d2zDefWqcmvi8yOQdieuxeu1p0/qNd8BP4hrigM37TVU1WtLd2wUOqX4vFWX6M1MEi
lT1MQdDG5H9e6PJVAS3ypeI+IoN/sBbSxlaMuFu6GNAhCpGPZdRZsX97yqJXgGrXH4X/n6t7g4go
z6cmGxtWJ/UKgD4dOmusyexvYGnt0k1qxEXILCDrrzZgx8Wcb9ExOq/uvbPni9Qmdk6IjvWhnV8n
f4LV1B+bEv/s3dtk1dbVa7OppQeI+u1A79dB3d1MyhgDp8CeMsNpqwiOgOCT6U1tKNQZ3QkFYaSF
kSvQcMLeJmQHCAb+EW4FFuC/0VaXNFmSFAVpD1j7b1BnrbDO9VkF+PUKv/vw6SnHsbfX1ZfDctDv
P1uQP3Yjkqh+AUMDAlA1QJqhjzUDJvdYLoo27LYJS/844D7fgEWyY5vOL450eIc6v6/2h13872rf
WjvV3drZ52Ih4EhacnUEAumIEOg5LPwHejP99boG42z7TYLiHRo6kY8WHh51LOo6eYW/r0b7316p
WI2q6YziaPh9Y8H+6ZW+mv2ldb+xGgZtT9fuTgWCC8VK4XS9H6Inqo2sj9bOZVbVht26XtV9HFq/
GXknx0zorR/cwydSdsSnL/JO90sI+th/GJ6Y/4s0+u8y3z7bzdE+3e0Ty5QHzMglDCAwlGAwjhDv
MWojfPmFMA9WnO68e+gxIH8M67gbq+14d4RBIG09HMbd9SKYTBAEC1AzD6EWUNQhl9uEEyR+zaQT
htUyJJBjx+mODHrqyckti5h0/MveOp/anxxIU7zq/z24/7f5b5/7ffHYqKcnmj4GmDBz8D0DROGQ
t+9gk+DFw03tFujSY4sG9iu2MwrBDaPEy8KT5KCR/RpfPx29ImnrF+llS6FQUJ0hXXLyIZH62TNm
CF7z9YEV3Dqj5PC5aCeM4xjR2N4nblGfWEajM5aeccEiqj0hILlfdl6m9Oc3w8Mf8e3P0/YWQbY3
Y9eYFa/x26QdC5AFXiC4vJ0ZdB0xHz+m32wEynbCRz9fPeACW0wNnfsg8RXFQ+QkkdooD528EiqT
mQO2/lPi6H/DnDhroI/QchAYoLezdrZKTTaPpSRQGsyABcyh5aPZOuRzCG4POHPDYRyH8dkLFwNh
oNGMkxG+19RN6JHB4/trRT9cC6xIlcgoTVtjoPG2bc3lqh+Pqt6MpjsfVekU7CJoarFdcWjDVMuR
e9GwWfdyPWQA24YHvker+Yk9+T79izz9PT75n1NryqhcaAzxWdJ/U+zdcWNtrNujGQGEl8ChKD7T
WrAly3tvF2lCM7w9HB5EN6x2FjGl+wiRBFME286+8TGkOCUjCkxaApiBgean1iG5/Qtmq/wY2f5v
mdYbgm6Lz5RVqCxTSOO/BDIR/fHHCQyVB2K54+Ok/iGnzfwkbNt17/e4+gO9GbypZKDrorBT+jdz
/5+4etXN7el2UTnpTXcs5rI1drr0TbtgCGpHz0CPcT12UL7PPgR8bxNEApz1+yqAO/0QYf5Zxje2
/59lKIeqgoengDWet7H/nR4/puMxGkAeQsMg8PfuwVGEDyvCmGKcfEfx4hqA9hOmvGKCLmND6u3a
52zOP1IwlWgJg8YuchhQXvLOK5joaW774loFmec8Z/mW1ppjoitA3xWzNdA/zCFDBFKbFqkte77F
G8Y/w6h0DMzsXs4HTmSjU4JjPIai9Ro3MtPBCHqbGGhyiXfzBWrs9335YQ7H25H5tjUZoT/pXYvw
KL/qvVVdm9Ee8DVjBDi0zKeUsdC7b1SEnuZYHlNPxLnuTxht26kEYcV0UV4G1ITJzcclQ5paIJnx
QoXIeo1Qvfh9kT/YoPHmAC2bqmaQ3OhvB/hl1k/lXF2AX1pAZaoLHEbB1u/G4SlarZu2MJcStxW+
Lxq+0Yx8EW34fQ0/INb+u4Y36olRb8vKvICDFCR9T4DTiD7zIRCjODc6uTGYzWYo+AK7wlfQ+SNZ
//E1/bsDb5HY2Fdn+7BjB+xo/EqAilhgH3yICa8XoAcNw1/axXF/vwwvp/AarFToKWc+qgL1hOCD
/haVxWgbHVYjcechg/XXOfrp8zIl6FfISKBA803T+ufzOp+Ne0u2CnzYxu1UF1PSbnc53AhFWSfX
PvtIsk5igRedfRsXJc8uPpteT4ZrPxhUeBgJK8zfX9kP9DmgzUiboQXJwbbe8Y+vStEXityqR1oP
gnHU4n6gB+s8KLdwBFsZlHnohDknBJ/Jl85OP19rQPXEOWp87Av8ndPowMX/Conf4hbv94YpKyrK
e9ys+Pv99944P4tdC+JaPRK0dQBM/i3YZCpsbg3Z1we+NOh2p+ZEj3a+5mpIzTPF8orkgEyljNg+
nsShhFTbIjR4pENYwvGhlxzqvgpeQU8YVSBJXbjsvT8ZHvydv0mErGqdvAIKcBo/r5UetjDqOmOZ
wKQluLnP7pHuyDE4BEr7FL7an70q3If4hmZbpl94KUeX4I/XI1o/v+3CW7FSydsjxOBFzbWkuF/T
+Z3xFUsFmwVDGMnB9R6G9gChc0YEx/TqnaifwFS13RO+yU77CQbj86P0lT9E+b6xp7+t660suVon
81Rdgc0yg3XSs0j4ob8MBFgJq3cmuC8X+VDa9izJAViC13aJFDpmz8Auadk4a5FkY3QkNppuRM1Z
ssHavjBYBQQGQISwzhP8vp2y8lNl8O+pemv43eS9WRl39vPUueLyatBmwpjWr7xL98DpPqNXwIwv
1KjqXwmuTcAGhbZjDV8RfJWPU6dzH3GiepiI1RDqrqxT4emPjDzraH70paTAEXw7OAG/eo2aJcac
wWPJmUTsAMUr9zCyhkO7X6QMYUBoXnwd5M7Lw77Yv5H/gFT30EAP92Bl8BjAQBvzMdo7dg7phbyN
HjFQS4pPIxDbp0W4DaFrdgju3im5ougujzaDha94jAtEm9YX3joobevxE2NcmV2+/ClKp/+4qZoB
UJn8TlW/tZD+iWuP01O+myZiZhipT1Pl6+iMXz10KUQHCJk+sGX9MrB0oXoEWDIWWd6QYuvgOiGU
/tFZdvBb2VA35V+QOTIXOJUAJhH6/uKv/fg5/bPSt2RUO5yPzeWG+Bi26DSd5qD3hvuWV+yBBR6A
+zE8WfaHw8ekDy52KcA/57lagZolJ83zzHfl9DE/om11Sr6wKj5h3DlQdw6l3xYJ0ueN5Seo1bb/
uNpk9Y8t/r77/tnil9Y6LurzWdys0zYny7+DjsLkUI66Cu1YDOi/KDeGMgjSEuvlpHG6doCJB9Ev
jnNkJNxJH0+NZCjg/jcAr925RFeZDHOLyhiETHAfQjIjTW+xhKDlNUW8tG/6htdHr7ho1x1ynOEQ
RYxOOMvktJV8WKAPqh6CHQka2ZPbl58lA1CeUY8h3Db6IG2HSwm5SEDgGh8NRgKVsRCX/3P5FWmk
CN6mQrZAPYbnW4wGCW7Gv3/uP+8aklGKpCJ3zC333zvEkCu5KCvyEe7bFBb9nJgEFzcW8qF00BFw
miVgmoGiPTtJNvr2D954SKn+vg7jp8rd/Gcdb9HyJe+e572yF29vR8EnQuZ3ci8oBaBousBw593h
UG4PBbCWDk8aB63+w+k3/RC2aaDZzgZtOvx/gaaeGieJkr2LLsE4BYAPSh9JNdDJW4OkigGa+8dX
wzTkp1vIJvc1JA12ifKWWT3LwjpdKpgIdHmQCmPmEHK22Dn4jiGufuT6wF6Jn1O8mWG+aLgETBmb
chcgqQhqZB/I0S6Zm0Bp6UGQB5d+m94wuFrMgfn3hObtJqhcZYnzdrvFA9UCIsRfb9jqXQYY1HHI
H16kggbYifGGf8ayCkaDNzqxjtprIUqhuH0aGkHJVXN214LPwaWE9diq812aQIYT0lF7F96pO5bQ
sMCdE7y0IEircGkVAj20maBE+MUGgnvlYbce+taM3vl/YXaGsw0SfLCSZaciAAsrPLr//FiezJns
PZiP/hWuq5CIbQIUYAN+ZIiqYsKPDQzv7s1e8IvxMgLaiRrLcInlISiZDQiZPQqx4le3uBRIsYg9
QuRsYpOPPcCkNm4Iprf2hPC54UTCN7d28wMnefZ1ckKEZb0VbEnPn0xk9+XBykDXuWCtj1DllyH0
yr9BVwcMAneN4oVMM50cKBdlgkdYQMlQB50n3u6Dp63ARli0sF8ezprQSolq9IDAtb6csZs0tLzA
kFboDe/JPDbYt80uzgQRT/woPuggAS3lg+cNCgeREb4OXF3kIg90cYQa+45gsPMA0248Qe0QE+4W
9z+L81yWmYBv/g5HHGvsF2GvEisC4cDdotVqcXEjRdvyfPpsX2KywdKQ3f5UHeQdCs/0fv98fyxr
zH+O/1vjTT0oze5yxhNOLOrpAJaXXMj1SHXWlFQxuOkuEqbUq+Qy3iiCHjr6I5L9nLf8s4S3bPi4
3x13ciGRDTvpizWIz0GkhEJIGrFIyAKcRlAFvOCPhI8JQbrK/WMR3+X/e9JnQTFTVFUGbPiug3e0
n7IpmzVpTeFBQhGijjQB/NviA1bC895/+bgyKOMmXu4DQPYtd4tcy11QOVtc/VsG+e5p4Tb9K9IA
jj2fFJcelwN0781QfTmLVZaAaZbo3jVpYvBVji8oyoyq+Qk7+yuoBxfZlU/L309/f7+GeH//81y2
KYTKVUPG/e+/18RhZ1zQd+aaEK4yNIypn/d0jJnxgI6L0+US0FN3iSon85xHSCzeuFpy6TTwGYQk
18ahvOWZrkAzOg+3TiYPX9DilEWQZHoF/ICaG5v2GZ/Bxb2RKLhM6/8qvtX/5avqkvV/T/HeALjo
B8W87nmKzTYSUgtzVFXjYQz4ZjMKmz5Or0Kw8f+Xbh8iS+lt/zohujiGv+yk/tYAeCzOW21xYA3t
DdBNqaMPNrRFaygEt2g9DOZM9rj72uMetz2MD7LtMXyQdAlfIjm6jF/WTWa624OvwDrSw8lDD2Y4
udGlHER/5FQ/Nib/3a+3S237KF7w/8VaX1AwrLQS+mQelAtZcOq+3/zc5BKIaV9wF68LU8gWC67B
PeggApAlt16ScU6Zrwsrn+jvhor1U76KQjCsf1kHo/AO7N3Xr9ZJq6jOL564ukTiBniXDd304Wxe
feFK08SPgSxCAVcGDjxdUAyxQw8NEgs6ahP7Y0L7ElomffGPTLimEn/dHtST6S6bCqPgW+C5NMw7
JBr0OQHcY+zHxU7onrW+zjf/44PgSr7xR1phiMPwflh4Lpn/kxivvqvSIAN8K87q9kWFT7dKTnYm
FPfjuAnmBz9w+mcVGmncXc7nrdX8ylcmJl/EkUvEy9i381oK623S2cL5wN5N2IsaUwynkgjl2Z5X
X3w1/uydRkVAvxb35L+6gub/Qsl1NJP/b/lvUUMpXsenbOxILiFQmU4pSJMpp3nRwzbcvuDEJyjI
wwCMjRf3hVxJrjkLSruv1nxiL/ya+1sY39LwXF8iGHrhFdaMUGYZnEYIjwy+6BUWAUmQs1m2b6R5
gHOo6iPvS9yEQu9U6//1VLh//v5W5Lc+YlnUpXJb8FgQDS/B3oxeMgUxzOBXMn2IdKFZtTDbBeEP
QsZy91iUnVZmHdxUDmeDlRL2fzz48rX3h4ceD09mNzq4Lcwgw5VKTiVkHmqSmpvhdQR9Ex1L8B4K
SY1w4bmvyEuiFUyh55P8F+U1sBJYn5vu6zPvhL6ezEbMcorBgOTG56ptehP+rekkPLVX0iC3U6Ba
HHwNptHqRl+tEd6zL/IZ4TC76wB+RaNP/rK4rNEdSEngBhX+n84E7BhqSKDbomaN19fLuVCEFmgD
qyAWmXeNcMNFe9H7/fKR5b82/C1mmptNrUkSG34JdJhz9NmjVmCMxi8UKE2hm4gY5Ta6AkMSLq2y
5l/xQsLOQySu0i6SpxfazFMKASz5uI1EU1rwuffxePc1BoNNRTd/ENeuX9g0Q0XEtAD7yyOpgzoB
WSrejWttsr5dec+7r6ZSNzQMfp+Fij2H1ER4gvd1hTjs3E89ideMdho+7wfcio8KwaLG6gWDZAcM
4eiSqJj/OhZRETqfNvkqBp+m9wQAeqa7o/VbKjpQV9u7geIDPsrYvCa55Ij/vqvaT1f6Px+n/Bbc
N09kScwjwV3MSh/B/ct01CmyQ03MqDQaMspFVA/+FsWWw7RJ33FcWmaQQ3uFqwQbOGkJbT23p9I3
2TmfN9A2/u9rNH588YosvIZ1NAPejS1259v1Xot2sBRuKOOO4wK5ufp7yJKMS2bVwrZTorJi7vk4
uILVv/diiJm189Ld9be4mWLxzQiW2+kAeuLmW4XHCLQ+eDNezpGHYVidYfAw8HrN57g1fJUBk9ve
t9H5748Dz+R/I4dq6zZwOlvRUIF4ixz0vTdV3XrdEWEgjdIR0DsDOQ5LaCJuNTQDtIEgnsECeDXR
E+Ojs2f0UrIpgV7g6pqfOtQ2/pLhxaomsYJNCa2pYAJWorl8Ay3ZBAqIItpGFhrxmremdiLabgEI
0aSDTm4iab5qhE0xlWkOXUuLIR/a7mNi+oK0L25uMvbxqQoXK/sLqGeXI273cC4envMFLGFS+LEl
oI4CUtu4ao9GMK7wLQ8U5X5eBKCk/2JQqcoP50CFfEaz0kJ30jLfAsDioj8lmhT30dPVv9cOkRg8
OtsmSlzXhB4AOFURqRN8ibChkJzBCh6qFJgcFyW8BU3X7KqM5aTwxm1ROseIvxeAdKOOxLAIU4qX
DqrTpHFceGfsTe/uRXORuV96dZeWEtb1zmOy8MBUV5M6EgQOJpArxb3lgkUqhQdnDDvUXZ7DoeYu
EMqi9mmfJOcJYGLYBPfxmYL5ljftMlBfUCDUqNyK0iQd0pRaIHR6Jvf1FxdvpV5AObf6toQaXs2Q
ygifrpQQeP4fYee5nDq2tesrokqgBH+VAxIZY/+hwDZBQgEJhMTVf8/0rjpnLbdrufZut9s2oDA1
5ghvgLqJI/H9dTvNPYZoSU7wqZ2eeXs5vRdHp5kM7tZ9rqM8qHi90kpthE2m3eSV5Kuz6g2dUwRT
gWL5I7DD08YTQj1X+vn5Lvc6Gk25L19slJSMorZbfNwAT4PZ/dKa0qEHmcpGwhh2FPcro6EWRtvw
Pb7iUfXAxypo3MtM/kyigfA0ftAf8AdwMEwdg0veGlB2B0EeYN078qrCzwnmsyO5wzfR8PlQX2He
cAxxq9jKybycbFyQssOQXp0rxbjD08+rKMUfvOwhROravjFs7btZhFQ7LpD7SjepPVpLUznbs7Or
sF6nmjhSCw/nQmifvz30Qmm+/eQtDIVZFgtY+KQrL61rKwuonwCqzxbgZlf9yNEgwV62sm+6JaND
V5qC1A/9eiK76gzt7Jk0B/utW8/FldkZ6PPO6pydKDyZdJhI6b8jO8Q/HzBMlxB4f0tDfoI9Yaom
5JeA3uHD/i25agaPm9xVw5uI3h+jkMSWflCH8g/UagErbLnT9EUw4OqcfJ4tdTfHEom2xMlY4xcH
rXrdn/47wOk/7Cl/HtP3Huw9G+XnU6vdmMWok0egvhOU39YfC+0ls46Ozv5WEa5BG2Gk0T8ZV+6g
iwikm7KME6Hlq7Hj9A0dBjOOEk+wlr2Vhh3WG6wIdxSoGs6Dja1SVgdCNojC0TpAWJLReQg9Wmas
d9pjwrHtOsfwmsVCoUIaxQ3/pWH51Rj9lpp/YVoQRhn8YGvXb3rS4NTKN0Q1NVpxOqHnDUytg14E
QxFnP2HQZg79ZYQB8X7rf9Z0thowaMKm9EbzBw04lulxcrTMsWhg3URX3z2zXLOQ9nVEFvvvm/NT
qxfny4HG/GGIWdRXC/OPBnl97k56XWQ3YCYXf+gibzC08o/Wzy3R09rSSTuPT2sx/ztHpVcyyUmn
A0vYvB43iZ2bmk0hZA2Cg7IX3cXfcHw/uI6oApMDFmiA74j6lQz8cXx4UEgMqLcwNCbaDHv3zhwc
BKlfsU8shSrE0ykPj8vHAGaH8KPcju80cxmXPfwC3lvPqH8b1v9Qq/91RKL2/OOIBlIjJ5fRqF71
QsQBQHjrChUM6Sbm7W4RbP3UlaC/H+hclB1NOdC/bZxu7uTXq19u3g+VoAIOX1IEcAm/R3GofxxK
uz1t67aX1XAnEp+pxrrIbJTGYdCtztwotx1ZOXjpJz6cQ/P0Ak3wTOmkBoongXfOfIFT7tvjI3DC
XxLJHwpwFdTSQB+hyIKqldi7/ziyNMkG2W3UViTnGh1a3XbJstxfTv+HwPLXh3y7E7raa6T0+KhW
l82QSnLAqgg0t+7or53DOkKEMO8TPBrMgl2swm/ejUr4AqZ9XKfj9KMKygheWJzQTf+4P63fCAqD
H1bKX8f3LRgfH7La5KO6wg64IA0gZ9Od69sz3PpDq/tQFqVq6G+yO+IeVNHRuYdQ/5aq9ku+/NWG
+xaU/jyMrwbYH/dCvt0G0DW4TM3V3zTLJ2mOCzUJ3mZ4vMSKrb7nH7ozelHMEVjBaUeB413dYpVF
NyIQ1kJN8mWqPnThB8gnpqoPC/WF/lqC0eM3s+rtvKDYSxKoSK17dCp6lhrzV1g2/r/v+BfS41+n
8i3lKx7XWrucbtVqBD/uaCugK2LZyifa6zPG/Eh/uzMjgD9h0vxCrKLn/PL5Pwx0/rqU38qjpkny
tOvx+WXrDC+W5qbehUxrmviYgZZm1NK/zYKmQHrXesaP9xMT/pvdZeb9bD0mVTT79/H8VAPz6A9B
L2ky0OwvSOMft3bYl5J2oFassAOEYy93enFPMisJQuELiK/CqhdHR0NTIvnl+f4aXX2/E4xbRwIN
zq7xBYn745PzIaKqpaRdaXeg8y1TOLM5GywZT98CG6HUODIpKXfdWLZTJ4+U+W95xc+HoCHwiUaz
aK5/izGJ1ksH1bZ/xY26s59LpTBpO0ZJAfGlnWuQSsqYQNdjEjLyhzG1NIwHEjHzl3vw05ro/3EY
36NQ0hvkjf64rno5mkmZN0ltSbH69FIEJH+leBD6rN/27a9C/D/X/49P/RZbujxLbknHp2pImsnj
lmrPyUPoEuMBNGXETia/nOYP1RZgp/93tb9ncd2w6Xq1OM1uhgBCIOR/9Zvgn8OO3Ouu5nU9k9xX
QS3T+m2Z/3SJgRLiYknfEIXEbxXytSuuUn48X6n0OvN5shDXQRv5TfMVOn/Ph7UrHOL3b8l0/4dO
pYr5qg7ibMBT9j2ZbvW27IqLUrLGpa8NlmzCWDb0xHRQpdAk81/W0k8Q5D8/8ftFvrfb47nsyeWK
4tTKdsf4zuTyy2pKYLXfGyaGnzhWKBPwkdbIzY0VgPzZjLVGv0J0N7fUT/++8T9N8XRIC5KiDRHH
pkXx91Y+kIozc60mp6RAvDgjqSXPMKIlHKseePjpJRynfgzHQ4gKxQG64Ial/8JM+ClN5SAYJiLm
O5QwfPj7IK5Cizg933NuBf1UwZ4QOCia2oyDHziqQM48Nr7UbfowH9UoM+mCpqbkuy9CCcec9fsh
/VkTZ2wjb/wTxIWE/Wk0/u0x+am7/aWHI6kjhSs2EDnLH3GxknqwZ7QiX3GdYD6Ba5cxUEEb7F6Y
W3+QQD8G8UonSrFOVtU4WmKrSH8lYYENCYTr00cCEIwh+jFIFF9v3xuvklLjk7///Cy9KUILCMy9
MplePfZHazB0ymJcnT60dnxW/MFzL7dudok0xPNH6/oKxmV/MZWCQivpfaLej5SWUpvekAweXZt/
LxX1hxjx18l/Wyqnq5aqcpLmK3kBjBSUmlAe06Qge/qnymLDvlmVKBf6fYagklBT7BO636TdvouW
TwYVHYbX5rOw7g8x8ew/GbTDpEPln9boe2fd+9Mtz95j6L8+GoSdqLg1gN4RvQPvMPIPTC5+OaMf
UrgRNxL3WhmNS+X7BktZoj2P2CutyhGaJUaGXItQ8G7GMtSJ1Dxt6Yd4XWpnrEvFyNhjIODzTWXK
ILRrU8dp5kOlK4Tayke2Fdz9M8pp4wuiXN4I4Ykem4U5vBnSwKaLVkW9D23/QNFHTaymMB/A918a
CHIF8k7e/aWFgrqvUBnZ/hJ5tB92Uw2TO2Uk8ZQNUVL8lto8Wk2tLjAyVn0HIswQP/Ll/TOFk8GT
4+dO69RQyvidpzvI/7kaydU2YYqtmTf/uWxOoEzyluY0kEAUw/Z02oeIRDAbRIzm9JnG1TL1Sp9n
FPDI5yCgJ+9XE4QFW+Qvx+eFunwEzfhYuE1tXften+6mYpavdXSMtPfK26aWlgJTTb3e++Udur0c
ci/QaCabZSOQjetnUruXCVOTbji+MTUaYyrc9zC6L4wS1mluS5GGUithQPz3E5EBGm2Slbb2oHSQ
uShmDVRsmbNRKJPChruCrhesna3/eJp31PP7Zg2KxUsjJvLJInuTCrNPsYW0yNa4tDxN20ge84fs
xccjkt3FKl+e3hXrtnvuuw+KIMbhyFbo8/7IQGwmOK7uZ+N2oBn3CRlp+9pCRUt9nAYCoQNVGQPN
VO2tJW+oMc9vVTjibK/8qKCJg6jgaiQIubNq2XvHDzG4oLnty9ZVM9AxVsl7ELNQzFMFrTY5VJMR
H7VIVyf8QhtihofODUO06N4FEjqNl88qtSDRj29+SyihB4MyxH06OtxctMymNCxbjKAQnObebtfo
AOyYKwn2H+oSmVv5x3C7apzC7V63E/Wg+fUK1aHN2e+/5c7QTQXiU59py+30inhESIaofBwro1o2
tOhU90HBLO/VOIu4blpp3CZNcAIpxETrQx7LFh/PtWhDYvptD/1XNlNQDnH6Jr2WdrXrI0eDt7FZ
0UOxGdtDTVZK4+XulC/HWXYh7J7pGO5qZzCCwUsQxjn2aFOb5x66/7Mb957r7QClXUovMgDSwbsa
X57mYANbGsmTu6u9yoggkeIPKJ4BFaGaCuESIRsaWCM3U+3GfegGENKpgkDc2RjKptyZ4ONxpHq+
9Q/bSQrfmPRsMEZMtXe4BAP43cBKVUSkJLM3UybnTRUj21ZWZgEiGfXL3ByCu6pNKawRUl0lDNyY
W411f3syj5S49iMcRBX2hRcTOcMjufaGokgKzmQKnM5OftVvVnG404WWjKpzUYHU74L1JuPAJTqd
/WnyRn9Et+7091GgCpCLeLzcOKJdzrAn0pGERSu1M0T7MOhNk08ORGLTBIWF62iObqlx3FBowSxO
Hep8HYGLI8eIqKTH499zCmLzW7tLXfWQvm/3N8ydYVIgpCeNa0+b0cSlFGUSFvd3TSTTXDaGT8BP
oT7OHM2BI1d2br2Hnjwmcta1dcyccn5LDdRFgBOQjrw3pdM7VBEVDrjdZ0pTl6avzuCSbidPbG72
GQVTIW47bwTFD2GbxOScy9To2wOPzmBN/ng2twOjcntBNev8e4MjmXGbp/75tQVe8d4Ra1Ypal3H
SfnWW8l2PmunyRKef8Tji6JIhXbH9hPdq9nzPd+UPpdzEF93JQT/KVuGuumduNfNKgslj1wZ/JE5
QKfmpUNBUNtzT+rJ0WziOiQZeFo3N4mbT/1o1V4ZHZE5iZEukawrjc0ElQkZ9SDFSqnJ0Rd+0afD
xKz1QKbzcbUfYy5C7V/iXsCRczcH4Skc3ATwmV3oFyS7ookN4e8KhA1DB2KBFzAIq++dw+vx2BQa
9nur7WdnU10x4Dw1RvaWzdJYhloZJNFlto07YBfChi+tDPa0dE8LX3t7SJATVJ/vb6+XVyj+rgSK
222mtXeOiT+MyaVw6CSBMiuXj3k7IrrS4ZdZuGF7GHrZkEwmo1FavrMfDxj/veYw5FQ237ecmDLu
OaNXtTR6ky7uTyrFKsdtQ9tDWbch0jqSC7VFvFkAu/Xh0bDoecUu9SoYD1E32fpgmpuphuQBcPYe
ePTbiYceRUznSF5DTa85DfZOL2o8HUzLsNczs/lzWUNQWj3cE5EobM/OPUINS5mkgTxuHFYjKSqj
JWRvYjapPrnO+2khW/UBZCgQTZsBexY94uNcHp8mfSGHui6dpvB0+zwe2YTvxmO4r6puEbdTaP49
J9kwAPRv9BUVk2GeDKIgs7RdW0yYlKApwB9JsQzHf11E2VzVPdbwhhKt/17RzUXeJDxN5OgYVH43
0yfDXesdfa5gXRPxZMk4PkX+1o5zlu+0HJ/jZw4io/WkVziHdY63gsH1qjWTnkNuSchqfVRPq2hp
Fzln5klsFo2pXE2wS9segT849QKl7zboRGiIhyVHF5FVGQEXyYUcx9wzOdlYn4wYWs1ywuX+eLcy
QsLA0Tq3N7BHIJ+9XoPs17z/tHLFl+cqimpnb/rAXh1sBM3gAt2PnKjDlCXqPnSyMBwHp6e58j48
gUKytvtT1ESdYlZDS5U8JR0P0Y8o42EbZojwbo07MbtaX+Sgf5y12eKih+fazziw1JMf1ol2T+VI
vjbNnQFjpJ6RfarsKFeGCrTKarNaKA8zD4cfd0j5hQURxtccdonHezc+bpoZgWfwwlror3Js6RZ9
O3vpefJ73xf8hNq8pubzTT88/OHAuF1NRhTaS28qdEOAGiSzJ/o+qJCDZ3qQUOJmwZtxT/ftw3zs
nw+vNyAU9e5WIVnnvtHVbv/mJOhrnc37Rz2+OtIesdT1Y8zEBNwIW9U1N+nhlUID6Ppx/8A+vjFO
sx6CYmdLAPC2xg0AKc1t92Y+DwNr1BmDyQlHEQCLMBN11rp98mqw6Ganuv3dKUAu6L0N3OE7sfWx
yNCPe0OzXgqlZenqr1cC9O0t3SQDt2Hew2GcrRbkLFjVCcmwuhu+6K+Flalu9TD0h3mJzodzYUGb
rvCt9zh/zlyCrbFl7Iru5C/J/n/LFyhTIqDhMC9oXaIN8UftVvfKweia34loM1w/UWTR/Qoxuz4C
EUdP2rVjwkmwdZeyN/TRC2VCXESNWfuaVTuj6Omi/5GD/Nd8NXoGJBe+5D9QCTl5Z7pwelC5pZX4
N+QGhnbp117j9NEHqb1fzuK/rXehvaNguIxU+oCu4N9nkfaHmdRUt4L5xOCEIAQ8sPH2jZxzYKmE
vlhj83sfBo/oHKCNIhSGyYD6Th8sAOIo1snpQY1BJwG5vto5Lq9jUzfRlMl2F+fuVMRNU0EC5bX2
2wjVuX2O/slgg5wwklH5ePRLSQlW/r9dGI0BggzgQ6PdKOvf+mvHR3nUrkOpWK2dkhhORbnJNxur
D6gBYDf/RZoDEIrfFMZ+cndRo4A5vp224Kc0/zTxoV8Yyfuy/uzinnF6PQJ+gCfr9LZow9u60ZCZ
C8npAustti1bo49LN3PdWMPKeYIRstraJgeqOqe2qVyvujVUgBypqXOqPHKuB7Ivy0KnsxiO/AV+
iAtkLVws00AJCZLf1jxFH8CeJ5fNHfS/7p8ni9EUZ0RJd4Zm2XdqT/f5H9jOh3eAnqufsAqFJrMQ
2clnuinNKjrAYGtsJue+Zrd3O9QtJPhBuyVei1IXQJUjkgJwL90PgSLZyBvUqnCUtRmKT7Qooi8C
jRwkyNvZE7blrsDVYyzwooARN+H+UWIwY6V+MIBlJ0vgnAPMhG12VxDbtDIo3BjRcpL+uofKOwZo
smyvZUjlONq7G+Hz0gNSOcG0DhVnwfBDeMxbLO4huBnkukBnCQJO5Cj2HjqNTFcrmzMUfQqt9L6D
baIRfgB7n88+nngnAMvSjTA0M8tu1lCX4QdhH6panJb+vhHtBS0YGZePCfAHlFdXYsK6ob7bCrSH
aImSM/vbzxYanwCHAVAtfWSRJgLXZXXznAh2d+7myANJIQhArdc3hPODteF0Z9nLTJ+KYSbZ8wdX
OZKACsxQyUTiK9yUYwFn48pwVhEvpu5xmO0Az4XzPQPxBPIk3GDjAj0/IxeYgz0x/BT+zB5Dvwcz
ap/X3m1esx9tOXw5ZNxiLp3JiDm9bkz2Dsq/mJMh2lbal631SIAvyeiob/R3MNY18G77DYby3C9L
G9GEwvUdWm5yLmTjAbIQJHP0CyQ7smAyWguVSOrO1hgzOZEoA58GVuj7AZAACDQQai7WHeEKS0Db
Rpg/IpCHYaAxOWHTMzD3gjhR8LoMaQbEy/zjag4ws2+IcT1sFmgcz5ELxKIzmorGwP0AmBEgkfAD
OJ1sfUKSl6bQipFRt6QEOa22L67rFbQH2aFB8tUZCrJm1nFyYBskYccjoXKx/NlBY+gnBuvruP6y
p5lA+vGbmwEYDfI40zNQTUY3T40zenrm0THz1cLbzo+wJLIFMdebsU1eTIT0UaMDbgHDbAboNGSJ
I2uPG31vTt7qAbaczJ39WyQDVhswXUaG07yiSY6sGstoI1AnyAStNwJhe18JAJyAwX1qUxqgLB4e
rUgdmHc1kK4O193EJoLQZG1m1iJzAGxfWFP38BCW1npIGWaEa3T/D7PwS4rE6i+X8zz0/bs7mX9u
xxzSE2dWOH8kiVDQwDYgaDVvjePMX6IV2bPPQ1tHam0O7Q5gG33Fjy8yRQPWWebZkeKO9oOJ/7if
ffqT6I140PfXulg1ETIRiCR0gN8g5IdckUVheZ6VcoYRAkPUk2NqYih+ICUDTuzk9+8G0OnNCaDN
6XVPfGWp+nQrjKUKFwnS24i9480JH0EU7aHJzf0+dDguM7MwAT3GO9H3J9gtzIUvMaY4gp4jybhV
FpAv+sKPGSlj8uGHzX0tXyc8U8c5CGt1IgwbnGrZWnB3CVgTUmAmk0hy3EpjTwcOboHvIyxJ/4d2
nO1mgF6fBzsXakjV7jXzczSyX4PnW2yML+AFGuvljhw+LRIBbIWSulGu1nXDgBh5OvD2W7Nl4zM+
T84nFxq1oGhywiLcENRM/ApQKYb/1hgArcaGXDmn9ekg+b0dWlGVEIfhziWLKymoaGW6DVAbcLj2
zbZFnT80diqGLJY0RjEWVT9crhlRSlasBtSRABFBCTmkVRWKVHHq3yqkaAkNEVL5ujHf+nOsaBg/
7P15Y9ToBqG0U3bWRV+SsV+t0e7sVp5MTSx8HcTDimbJalrIpg1zSiDXX2mJ9FXE/mt/dTMXvSm5
XM+kZUdxyLPnQC8MvcVM7nle4G11gzK9jA7lm3mfDlAUMZKR2a4byRthS3hZXE87GiTvVO9yP6h1
70oXD2+QYp0+p9nd7K2uG0HtIANPzQFrhdYO1nXXGYEkooxJSZIFIwBENzqVK3PxCBd0E8xXBhnP
kzlsnSrxdCBX9oPzUgPtI3WPKyBsV5cOKi7q86FVYx1B4pKwg5oXSF18xpN51LIvMRxagmGcjnYo
2NaWckffBmw+7x9fYsi/d2M8JmTZsSmvgvg4fU19AcLZ9pzaAsKWVPunWzwIhCG746fGFaYTaJRG
ALw1QLfoAoziGUMbeGCELPGI5rid9Bw5wkyBoYNqIjsCAoQEmGq9gAUmCGX3ZY1+cs9+2rLZ7NRL
IPWicndEA7oyMBpP+YTHl+MgLh5BPM534zHMtLYCsNEGNDzsF4XDtneVEZjEk8OqZRdeVCth0Cqk
RmAuDUNYjsRC/AG6DTDcAwFEtSFrSmSfJsBi9BmESy5DokcAG8zvDGmP8CfdApDhIOMzHCj2eXSB
DbaYFS9qPr4Tj2d32EM6yQl0Q9R3DkdnsM9N2i6IBb9wijF2VGMVSDkI2tfdTgsr83B2Prxbz5gd
YaHNvGArGavc3tG2oWWPafTJOOj+7LIJrUPjYu9mrRmepkZv+ZtOww/Tq7+zx29z0ltzOrdHlS5F
z4NaafI8C3Ox1J0iPix0eM88p+Ip5dqTfx0nXEyKrGj976T8C2PxrVnCCAG3BEblEoTvb931ZNhP
n0f5WqyeE7a+zmArocHpLJkbJGzkN+PFgDbIKl4/IaCYrbti+/qN6tQf/HeQytX44zC+DWi6LimG
SUKFA0wSXoQakhkN3ejtudxfSn9/m9ZGszUm+jM8JuaenWMnmZTq0EyeeJhn8dsonMgvyaQNz/Z8
lJjqNmQ7BhguQ1i9siknS+hTvs+yO8FiLWxNovw13tVZ13Owk0MQcRcfEaAFNmYMz8ZKhXOHD2xw
Es6zsKyCro9CJN3wRW6M3Lh4XZVvFC3LoBeoB4KndfEAmLN+bp+sRxKb49k5HEg1t7ECdt8kjuAV
g9LcyJ8VMuZK9Py2u3/fzIGooL7fTCi9QvsUVLL03bFvqOmnU9MOcgDoeKTY3Sd015uHwqPbBkKS
oeenVuqA5XMrazD/94fL/51IaQwQ//+Hf1vQtSxrZd1/5ivFxdbqvTe54RUhg9bTfGwhEDJrTIG9
aOjTjMyHU5pEwEIgsb06bO3RFAQvlefA6k3/fWDaD/3APw7sP3VneTsPB1uNq/JEPOThMuFipXs5
eiIKXGaKALi6iPGyXXnta9/q2XvdSWcZqEKBR7857bh2r5HAnKf+cSyUj2kAUmmfZyghQ6SnUfWi
gPi8uccF8GEX2LJ9iY8LeuRJdIukvUBQ/fucvnx5v99p/CFAHmAji1vHt4t9bOX0dj8xdgbcd1zf
xuidILd/ngE0p36qGfAmk4LRxD6LdITwS/u6HLkKfcvedORzlY08EqVdFgqdV1So5GA0e5IRkC4g
uglmj37tKZB/K5q1n2rmP477O2BipF9qJdNuORSxxO8tcusZDpGn1exS+DyEj8N2pkGtftiPQHZU
Dx3Wt9YDTjnO6TsP7WucW3f6A/eodFLkYq7R9jXBG0B0uEI01xWSdO8WPuOznTtnO42eGBYt7+ih
Imru6/HZfWJZeDlcEUwvA/T1e7AQ6FyFNTL0nasEyfLsXOZD+psUtJW7nYPT81kIfvfRBmV8RWZW
p6cdaixZGQGms4cTsqGZNeq9NXVE39OZgAM4N5sgiZm4ZM5pLE92qG07F7t4eYzRZbsZ0KTMkp1d
RzyJ8Q6aPJJ3ch+ABC9REikz5Kh8SmGqCuLgIEDewO4x8fPlKaDbDa0T74JdxYiuxnU/ZAD679Wl
yV8Ikv+sL5wnEerRFA0U09+9GmWkp8dGy4pVAvYWkWHvOGO2qQVqmE8uPNlFiHktY7venB9fo9Oi
R4Hk3pk/F3GFllYWd1ENrPs57m2yee9dGZqjdwYQDc2QdX3BVuT5rsJweE4HsUKet3i8aBEaT+sR
4pEnV51mYTU+hkLOmO46phGX6TkeIg3b8847JSgpbXM6YHeW/tVt/XP8CNL1Od66x3kz1im0r4fR
Qpkx/NARntai5p3uSft+XqccyCJdJ8JAgi/ie5rJ6Tpdj5AeXxeQA2ZnOn4LdKt1yK58T423yA7i
6+lsDGb9ifImzU4oA1CybWlm3Sm6u6Cxartyvm7hOMNqM7HL6OTf/EcgxVnY46QukA4k9G1lX8Zk
KFukEwll38R9eBebJrArzNY6GnpnvDdugFK3Jr1lppRbZOdTZILwmvFouy+vYeJ2+9MM0XJef0G3
OYmyxcDLow7DntxlYbtaCF/Aeo637sXUwsKiT8BYInMS/+EpHvB/r/Nap5xKXu/jap89UhyWOzwK
ppp6WAQ5loHYsniD1Qg6SeW0CBnr3t3FTomHcuRkMT3rqFpmXhqmXuqdw1Qc+RwN9DjFcCmNcxdo
f4CG23QYZEE1qcaQTjyc3kPGDj56E67uZozNRbWeerWr27VbjYsAFppPrxx9aS0qrdtYc7dBGiZ4
Gd8jmS7/dlxE26C34TazLM8ePgYh1h5d9AzpvIc4oYbqSzorUnwcrp/Pl2LVon9VWGce2+l2fHnp
JsoiHdeb03q4SOJy166z5SXOd0zz10mMiPxkMBnitSHHw+Uxurzk+8F01FnKtNyXL3pc7bMVkaZ9
eT6tdn/9PM/6+8uEfxYEJXR5QuxUVicGmqtrcEMnuT80rkFF7hYoLSBVxjcMb6ZPHy3uufiqgcwD
Jrc8c13aZX98kQVqDqlu8Wd6+IjuM3kMJZiXiJeew3aZT8tl8tGtyyWjLcZQ6+GhmOfT4SGdV0sA
Co+1duhw42HGgSUPomm7+y6ZXneDw+Bw5mG8zh9xSn8ivsfHEDeeZYVOcxHrG6H9vcRjtIXRsEt5
SxoxiuBjDd+Kw3GXraVDsuSXkth0KtrnkL7ec3zzGK/tGPlmOzpdOWWg6CYUO76oor93XwMaUDdl
A2VPF0by3aHY8aNix4+KXbHjb4rd6J3iX9081slHzilqB7KHs5EvS3FKYD7WMvCBjUqyBzYHtNfQ
5y2uOwbHj/9difta3XAQ6rt0UGjz7PQNr9A3Kp3Z1L8iRF1Aapy+NSdUy3np6J1PVzdM0Hg3vuXr
1wGrG+ZTwyEMt3ypHB7rbH56vUzrNQcpb5KpQsmNyuWa0yjW0KTm9fq8E/OojRhHH9qNrNhclwHj
aigKO74kvHdnpOJb/k/Pll/zt//7jSyuB9+Kl2T2//4kW/NvIiWYhHRHF5iLylQXgaNdHdRhL9SJ
bMNgNAE9Gg3sfAIoK7gSbkA4w42uA3WSrXuLyLramiuSsSxux+pGC0iYl9z/DbPFFuPxQVBH7JM+
Cjr2aAwhLdhGg0ALZK9PE1uenPwTW7TCRjywL+P+JB8LB6EbNKjGAVRA+EWPfoHRkjuMcHbig0p/
AHpG6MOwifuDWc85kuANQHKkMIp6PrQ3sq0Lyuw4Y4ZC5w1wuxOlu2EkT7KDOC+uQ8IQg7XGqHWI
jwB2i+AgvHuQmIjlbSM2pJmKVVqfEUjnqpMeo4si7nsjGwgFLkAXBwzmuIURos5qR6NKYFAC3Gbr
b9H8ykNhq3GN6kh9KSflpJ6hh49lWBFfloiTO8mHvsmX3Gp1cxUrWqzO49MudqwojKV6tv4uGmXv
o3eWeXfQ3x/8RN5E8uaEbxiObJtsx63PcKDCViJjWyk4LSgib/3J8E2ZjRb1IeHYWRhsaCpjm0eg
sE88UBljR10SgTEPrWO6PTAiiAFPAqYals5pWi1V7+GWC4qHpVDRH87ELdTDGtEnZVbERdAfb4MR
G3M+FkFXn2BHJS67xxbknueT1sfSbdLfEMUnKv5Vl2V34A56g5jL7yvzm5N5EkPXEbn7cKZviJ+R
tM6nmJvOU+86w79gqo7TYDsVkKAiqhYZngbnqAkJayl+Tw/3Oe6iu9OEV7z3cM6Kb2GzZ4hT3iD5
Vy9n/wwnpvSy8WUHCBoHxziPYWqOR1E7k/xumocumEl1TiulfKkYvL9uX5lBXxaXRf1ZrE4LDTIh
2uMv9whjs8llmkyltRy2+/PsGdKKq1fP8O5mK37tFRzz8PW0uEy6ArOrR/RGBLb74RVDggv3XYTS
ZkrqEN6mx/CLw/UcN8s6fuzKZTpXIPO0aMM7lXABdXKmDA9bdRD0B4i1DbJ5O27H1/k2qHiPkmuk
HVhBh+ua9vLZ4NZuyuUWsyzZE3/c+BnwtIJnDwuSJTCYDKeEapLyGNdxHac46z1phV5DaTbi2h8n
iduOE9jB/TGP+aRb50vqjFCKRk5vA3m29bvoih+aHiJ7t0bhywbBgPWVOM+C3sqYcw8e6+Ncfc/i
ZHr2nr6K08d9ra2LQPeO3nMMTzYUC6qY8bWlV8qe4FVciiIebYbBMWzG3ZozmD7YpsvFkdv+5L6e
365REZUTUfw8X/ov7csIeNQdfqgeNmzk51BnB24WwsBM9SpGGwClOPSa1mNYLa/sOa1/nT+F2mr8
HD/OZrUsYoWLR9Rl/a9PH1zTZYV4X4zyzDjnDkuacWNHOL3WcT4dEJCldcZLcvGSbPe16VzERe3w
qutvlAziCDvSafk4MK0p1rIQ5uShhu82Jdq3J4vf9jdYbBCEEd6DgLkr1sBi4N7yNVvjLkYYuuJ7
yKMMaRYy6QbcEBseWh2kgrjVgfZ+T9ctBm/cHe56fdi+tRseeyZync13OOuJzPErlTyvcc3QF+Sg
JI7PSb5Rol74lUBqxL0bznXDWba7rkVypUPyhXbr32dqmM3qT5FW1AgrC+LQvD8+h12cT4qVziNA
5n1ZFMH/soJul3Pv7qs0akPc9yZPX+ECXz4u02yuHUagMLgGBJbB+s5F7HbFPJt/ZQ98uWNUCtSK
RSbxmmOYvF7jdM42PBVb8V3sfOUyEz8g1+hiVDpJcTieuCG/+TqO80zYwOWT9C3hzvdT8xo0i2tw
DUoEugXwZgYZ+v8IO6/lVrl0XV8RVSLDqchJCAXL9gllOZAkIQGKV7+fMffJ3l1dax303zN42ggG
X3zD7zk392Yi/uoVqem4woxm0djUKNbfaakenVEcjk2rgnIER/hKxYMW1wwomvenL6RVg2ngtJNY
g6xpTYD8ESAqUAhbehG2x7vTGjrVa8eMvMqOqZbUxSm+LGe4UkqfTapn5qeW9yAEnk77VS2N3Nh0
6S22cMWaYmVdshG/+M1y+tMzK2Xj1GRoizIWl9n1HVOySapE8sJeEEGSKrIzNdMiuMg50MUYJ6Sk
/Djgx2LiM2UvVC7gFV/fy1BdVZiL3lOwGx7eLfEl6jYqQ886AZNY4O6Gu4flMwD+qhf1whAGI2Ct
pOWhMMJrRGGaa/n928ymuORy+/T6/goa3DWbqMSeTfWaTRleUUDdAjdfSEWXPrkUCIniBwbGmh+e
d/xairGj8kzsvQam8e9VauV4hr3VYb8swTVieYn96T3SYym7L5VIiWqa3yvilTS+b9XSLoa/w1u5
1r6FTRr+cQGeSkss6QCS0HsUli8V579ZzvXvCPsJGGlWENsKh81+CcbAu/p9KuMhg9S1tzaS02JA
C3qMhpjPiHVuG0/ZK7tiDHdbHMJmeefz2RlDoVShwAzPq3t0XlQ/ZtGk8urFZn+EwNO4P6hRnLKL
f93QWi/Uv+Nm+uqWUly+dxuzmH2fwnMoFa/4Fs+W1nLcPkLdU/KrLwTgkKp6V/wzYwIgI9kBajq0
3ahyOtYzU/CM6gz/JJ3i477HH4shSs+waojZK/j1AjAfO8IA1E3rgLQLcSxMldVAJq3TS8L0Bwhh
Dp7IcuWX093wHLp9lVfn8KDKdPmFRGixnGftaYDQcJahClwpgzt81UjCIcNygkTmnrH/Jmyt5KN7
3PSKK0PvvrsSyz7iFtzKkzfW3u2VzwA1A3Wh1K7F11ijJ9mLl+k2tXesXZWvp5ocXJkK86tCmg1n
MtM5ADKgO85PJpBv6bNKu6zczLjpw18HTrTQKldCgeHgIn59QT8IT8Fc/nwV8uczfy2uH/j8LW7o
uy+5sz/2il0ZCSisPptCWpz2+Cxuh720MlflT7NlLVgZLFxqarRrNstwxYomeh4zFL8W+YB5DpGI
wuye6ekxxGR2Xy61ZXWZWx+P3fhrYzIyYts6oYPZZdO+XdNDQmrVF+WPseRlxUopUdlXzqIDkN3Z
8kDfpizFpmFRbvg/UFmc++0lEz/N9qe9vuq25/Ux4++0j2YripTdtBs1d9hbd6KI8N9E7TC/bHt0
o+6EximiqMOzc3XH5OiUP3/7ovpUIRYRD21cMI+fnPwY56JycxZRqvwYdnDebvsa9b3dLbyF8D2j
MtVcIdtvLI+/l0xO+u2UUO4k2rL7BRYm7wB9N7/3y/zMOFuA9drc+uhZxPOlmNSA4SuqVPyTc1IJ
j03uv8aylVzosIwqcBTJ2jeMjlbaWsmn2rmxscwwakzksF4r4sevq/SQQEXLkcshXjAadpS1XLxY
59oL6rUqZcOnrXVPJpS9gjItkUqscA0yOPhYWLEOBUeXX1LebaaI97DLDeyJzQz4c7MBjEgSKmnG
X4lBjFCAGz1zMxNcrHpRhvKiyXBu4sWsiGYKkRHH6Ri7qajkTx7YVNrEzsPXJbqkxroTXHqIqBqM
TzHLTg3WkVdwp+Kvj5EFciWUEUTRuBx490UVydCIdUQXWOInzx1DxWRYlMS6O5HWxkacqObLBQaW
31auYuT9pnIPCMmI7lopDQLuVAfvRIDTXIIue11gukQJStWwA06lRJesi60lGO8E3H9hLS1stFXE
p+tCZYiC8VbE6CeQ/IZB8TN9pve0+gEa/CcVdnF7E5fYRb3Ldmqk/pkPb7y0QEPfMM8m0b6dhd58
w8CyCaZEpxNgFIEJJ3cvx7Q7Wc7N7BHzCXAdtXACRWaLlaLi90z2mQBhPXhJ75Hq0f9kCD3xwOSY
vS2Tnn4jUt7D2f3C8iVFKOsmnfhOXAz/3sRdqA+IGgH4dHjRGOI4rauQ34QF8jG9pv1mjNqFXBxT
UowMir9KZ9F5x4uOs2eVCTo+8trxLAfqGx4WqNVouVroGXahCSMU1uENJSEFQvjie3C9ay28psq3
wfei18vLcJY3af+OAs6b9GmtrTWpulyXa/xKZzl4+UNibmf5LNc/rbRKpU+dZ3HYVfy33Zkr7FGc
Ed7rednhQCUtjoyYGpI2vAduGUog1MgYGCA4pcak0rDKTknHCe4yhEAxieWwproQA03gFgSP4BaI
5GtyUJ5Lvjo6btTAyrmNvvZdrtWCay7XRn4gPzcpl5lLn+WE2oaW1xZRFWINUmAykjT2Vs1M/ndI
2l2TWUsUqgOwwGqKG1pWfVI3Mbi/ENoYocXmyhKiK2v8OkP8NoX3GY/n+W3wfp7+uJ3FLD8lysnp
JZpZkPvid3x+K3oieE4cz+7vOoWJva3Sy7taKLlJZBfPiXQdvVYzHMdEvzT+ysk9aOKbowc6pxym
UFy6MncMklOCoyvUMIRLQ0S1WLdjIerhUbYY6N7Ed6oiMzuFouygzk0vqXiDbKJOn2r+Kx64Cu6O
lk9/Jhdsf/JGLx47fVWmM86cmV3fj5y8Cpu1Lh45x1VBRE9U98bLZi3FD3kwA0V2lreAr0PbH8dL
b6L3rII7FQEljHeNZCH/8+LTQ/TA6LOj0mBPhzVbTPyInrhDnnHe7N0zvsoy+toG3mlqgEdwJgfo
huFWKAGHhODmi4qn4WqklYjCT56nkdtodqiEv1mEx2EM72JHGMT0oENL/ualzm6HsQ61EZ8q5OB/
1W96oAbtisqgMNYj1z7Lez7lmbGkwVuqwsXQ8fG1izoW72m7mH13aZM+CvEYqREzfSHaW/FRCLnc
ZiWCb5VXG9L6810v6rdDck54tuLVFmUfhhnmEks4odW1oozzbRY3tDZGXOEzKR5au8KpfKVhDsMX
xFekYbRoCE8sHeoQrk0GQJ/Y2hbP5OHoqzOQbrng7hM5YAKGmAnXK+hJyeCRsAJ0K1Ipm71TI+fY
e6aYqyanTNo0eZPD804v0XHZ+7Ndta7WHWH7Fh/eKN7c41LleyBmHmEHn09Zj686Gm4Jg4NQZX2C
/hk/zoiaFA2yjCkWdHQER9xLroRteFhJ7F0ebzWaMMb7NbW+edGKo+LWq/MXdWJufliLw5ax47yi
Fj2HBgX9MaWqgW3NwBfRCzxyoMKH5kLncanFmT9uuP1GCh0ooFdNIOWI+2JmEjQn3ubI5F5QGBLS
da/bahGXu7DmfWqtRdXLK5DwKoSt33NmjswUNBfMXqRh8TdGKJLQHzwSafViJn78t0d8rc680qJA
6TnnrKDzWzIQE88Uo2pW+sqy9Acx6PGgBBUaqc0SNXV23ymsnrBs8BiJBb+3sIywSOK3LHQZs1WA
vKwlqN5FFb9Ip6A2Aro/j24mtJasM4IXd52qH3vJk5Asxl/ggeLyQ4jNuyeS5CTEU8B1NMDBWFtl
Az/osoWJ5P+TP8pQIiKF4hQYVuwPGaJjnW5+HDJR8ENhJz2IUr8UZoskCE7iCiBHdvE0lquyR7uD
IZCBgdkzRPiMNC8lenR0SSXs355pz8+8JldM7IHSc131bgbNRHgastgoWECG2PZ6VPP8/G7Zoorx
4MiO6QwEoLQwV3pQF5BQ8isPqOQlpgnyZvmZzz7tOAgUBGrcLBXAM4BaiGKIfQUXTqIeVPxNGxrJ
IbsnD9IkhT2ZAKgI1ra3DHNd1iq1x5sGwpw1RQRPitbo5Fn+I7tzDKqg4rxqUZdiMEmIeNJbsCED
8lkcfxs0Jn4u6TW6sODhUOKaXG0POxMUI16WPCccSHXmpAYJzeAGWrjMtF6TX8NreNo+fXzgeU8V
LLu1pbFRF/pCJS5ZwPBY5qJ4OAgLGiT67iQzQbbWWaTjfQ5ipBPhFzd4wJfsgCbiJvGOta/NgaH+
cpDsi3b0hDn7T4fQB+LnnsyCeyK+vPfPCzs+xa/fMRLaiiFIZZxJR5IDV0Mm04szLxBAes44nSu/
mrKHR8rY9CQA0dFCeA0N30owdo3HXEleEE7ZozTZkGD+FB/ph6iuCXAotbmvmOPO6TU9cfy51ELz
T55MezXQpWruYcGp828roa09ORf/mJ+zZ3LeXpNycVyjkMIKrMkV/nvYokMYDdmNMqdeAVoThZaG
xaiewSeBgijx4fpcgR4w7IfwiJlpk2ORzHE57Qyctk8hDyqf7bB88wwS4H0vJrJKQtoLBlpqpLq+
DqyLaIeu+Go2tOBUzvFjj+saU5oXLb8JnSE8vyHHlZmbE/37gUmzEbVvI2Wq4OJAgs9Hn84p5jVO
l4gsKn5JQ44i2orjhEf96GLNuZZYGLdB62mJQnQ748Cs4muKRSrxiH0yzyu8ZSMFnhGaSz0yMDqe
kYGpvGieTwwRrNzIZ98VYaojXgwJkdmv8Szto8MbdQ/BRniBM6BAwP2ctEw8bhlvPm9BvThurmm9
oIknHda5ggpPk3fkF8IQ6fOUHWnyxe9sRhlgBIVdtJ2e0WSCheKeogMPSFidmtEh7RZtJC+r/AC+
6sq285wRPmghYCQUOrtxvegIT3fo+ZQfScUecKI7KhkRkCsxsJPYYWIigTcpi/HE8OpAuCur0WWn
hVB2mJH+239m0pLnmeBVHZCANi2urqQnGpUL7wkFPHt3ugH3OkfiHJsXOocDifjmvEh8EDrya3IB
8ICnZ9YWM+DuNsbPy2dicmMHPoeUGpg7ic8lsbOdgfvQ2WdUK5RtOeO0DIQecbqwo8M//Iwaekdo
hWATaRAoRICrY2OhsCEpA8AMsYE8fbW4QfsCkIySOz57LK1VnyExKJR9zr2MBvYZ/G0osb0t4xsI
lSEjTLJDFnaUbSSEF245ItsE/SlV2RBfwPc/uSuzECQDdc8kOoFQwSviRbL7zcBvAyLw4PEBdmCB
8++/Vjb4HcgUA6yFITylpQg57iff6h4KMoAMoL8O+rAm1Fj4njb5hffx5YHpi7j59EISQvQNq+8T
yyQWcgBfOn+Gmzx/4xvZKdJda/HydZcNBCBchRhjR/WmYujMwikqF4CQyP1HT3WvQRebAG2U4LCt
gzNGySJfmSAbDATGRpbpCvbYSnGKxkT2dR+eV3KKrsJ3C3n+G4vza3CLLGGyzs/FJGMxOS3Zh8VV
NHE7NET57l7NJ1b9CWkuFihgKjiB2AiROX0llskNrLLgftbxYcvqmn6A/3pP2scjGntHmECd32Z1
Wi3OWN8aKDjWS91XAjM6pXUEIyG5489ZLYYIriuqVixrGX6Hp5yRRiABS0+Pb7o7Sy6Y+EofB/Z1
Ep/BYultshjD7BVO1mxH+PhQo2rB+mfGbogdq1OtxJZG/7DDZyEIhHWmr+9ccI8Dc1k8Y5JscUku
CWMgms9jrvmzUP2QUvzBQQZcwctaMPOMok3NjXioZ0RfDjGO5j6vNqn2Al9Xjcxlv2szC026pPme
8a6Tl/ljwJbAFSwQOkd3yi6wY2dB7yHSmR2y2UqO7LTf20tzKS95wdeQRMWkLq2WdCpxHT6jgTAn
DIypIZKa4RmG7fEQ3yO6qx0XsBD3m0C3MTCx9Z7padFvTIKLAilIIXCNm47l/GFl0rkr/jA/rAwm
WUQpcnNsMMFT6EWkbBQxXyrK73pVLaev2dUxvusFFQTFfQ9Nwo4Pq4t/iLG5psIctnRx6yZn6bV4
Ar+wfM4lZbBGvXlZXnFrlt8sf1rgV5u8nIZu/UgL8BJ9Gi23TY/b5eETaA/aSaApKL8pUymI6QDt
zMwq7JxzObTeBobBVdH8tvyuQ15LyOYff+s1S6f4hu/zv3kspSGTBmbPRsTEhunMA1CZtJhwnJay
ianplGj+RaR13yEMI+JLYh0E8Vd26mL4JfJlbefWxfm3yq3FdU/Ezif+/rmHeWN/gERhFDFEGisd
UB1uGR848hY7WVD1LvjqSwjExMX6GEE0zj9nUVhAmxtjYSz6vbVqt3CJRVE/23MsCrAl/vlNBcdn
kjJ0bixSW8Et4xFnV9fG7popgiM8tQi0gJ/jlcGwxiDw9qhXIjQNwLISBazHYaHIQjmaueoB/T7T
4aGCdoG4Dk9Cc2nHKUfxrIgPNONQl6IBj6eDI2IO8JVn0qwn/PhEb6+4TcQdAk9ICwOW3XZK+lCO
UfIkBbCQRBUA0uORgq10hbETlQzqpxeKEI4OIxRi4hMl9WN0AIIzI9U85x8lgp0ApGlfDJ/huS+Q
NnyCpM3bnNlmCAmNKxVvHH4corvkMSlgee6cW0BdfCu232gSAj+jY63Idhw7fDzoBDmE56xcmYQN
8prHetc5pzjnUvkb7yXQIojmRxKX4ZbLkQENiRNuXss34G1h9iZq+wcqFr07ctt0qny74AdRxhyJ
1AZEYf5VQX/FWTKdM5VewyCIm59hlyvxyM2USTYB++KCW0M2TWwlrn7pC/b5GVbRmZcS53jQx3XI
JLuO9eWBtSfUMxDYCihNUa/b3NTOhfBPauzyMUG1L7sgrtoW90T5l7Sq/EjpQrdBL3fMTxmoQzyz
TNyrCE0A6Bg7oXvJrUWEdcIPQsKYK8FFmmrYDFgUO8jBnWiEgVcA8NMXgNv5rAaF24VG/ORrdBUj
65RHjBrHhqYb0A/LTZqmlneZVo7hchMeAwRSPDks6Zhat8p64hMke955bcEjic5vKCNGrDjinmJi
TNkZ0c8c3hp+Up9DW0PVaOZ/tEUJjXKg7oXOsSup6U6EiTbRCCAnPjJ3lDytuA/y8WlrL4es2xwj
ejk2GVQ8YUP/f9ycOa5sflYD8ukdnHhaHwKkRZI9/Ct+L0wtJP+Y6IADieew/0GqZv2uZzfPjth3
B8oCGSuL55/uP1wQE2wONvyhc40gbbJ5kHzKQkbBOocam08wBtRjW1IMaA6eaaaTsATQsizGWDRE
dNAra1UucOshLyBamIHUwIkeNFnAfhPKkx0ZCw6bxyHgEYJC88TD+hGFj+EDbKQmPMSPrMmpsFKy
dQyaL5wyzBcLpBbKhRAzlHwzhczOa3tHy1hncAPOnJQ9pOKwKPGB5GKTBMWnLBmx15srmMzTwo5Q
eCBb6fT5Vd6DmgMqTNi+hNqqBDoCAmTNvQnpNchcubWq6DnNNfAT5hPPRPVacpVBNDhgh3yg4wFO
L56ZRhl9827MI2mgcRXmmWWUOv6RZZUd18kMDq2cEHz5NkAxKASQCAY3jVUNIfG60wEqgKV9kP95
A9IpsBjlZs+dzoQZAYrTtlqffk9k0HOk+1w6UsYI+3YLQAuRHfGz4jqWwNg1VAiXTFpNoFL08Ap2
rvmCu6kuL5S1EpelijLanyVX6iwtaBasmYhP1FyeBV70OEIAAqhEDQk//pWy16WeapgM9DEmS0SN
IyNkE3EYMljcMYAdF+z6g4G9MtiECBTuvl6eliXgCDUVRSUOZLZ/ZXgq85uKno/+zyvFD25Ypsvv
wBsg7r/ZspBMktYsy49v/3bm9lpaX/6ss3P5Q/vj8Q38suj/tELNb9/2WvzeXFufSmGBxqxTVt/r
Oh3jRw7rMHmu+kSOXstLUqcIW6/BRx3fnsRkIxtD0bER6g4xKh3jjvJnqX+I+9JDmpfgbw+BHFUh
ojTACLno4sCct6GG5XGGeA0BrmwA7fN2VNB5EJraPpOaJ47cR0Km+Qc/ZtyRPzkBxsKkZ7nvTlmF
uyHvJyXAmKg8syFtN2dX86c3CMWUDxY1/2lrzRm5UPoZqzsn2V5OAe9Q0eMnqS87nxFWIi2ve3PZ
Zs8AZCN2RxKSf6LEe7x3CyXuvpqFlAsY6y3SgfIcwZlbwWFDYflvLEamIsy9+FANsOhT3roXHtsp
f7mmW1I89R7kJt5zSuZA4r0SV6EQNQCBCdWf9yrEQEDgNxkOjoTsk0ehCuoKCSLorcIiC0lj6gDS
A5/CpLymqeSM36HYUmAHZYRNgX/6lZY1/QxSWeGBoHPangOexZmWD1UiB9X/de2/tUHpNTvD6ynK
DTAzILWcqwP3kxzJWJ2JbeNj8pWi6wON++k8cd6xogYloXLZBHtocADPNHqDF3agEzm+ynk4zA4l
QGIYMTKRrvORpsYG2n0AnAZM3TNROThT1M7CwdcIdwIgNgBoa7kJQJuCZ2DmRqAE6toEwCbOCiXG
SvQ1tlsgac99vIZqDk00EOLODNwTDTxss6J78kaePqsckXT/LQUOhbSUlsibiZEntXZLpLyEgAwA
08uU8uac901Z1OCRAQiRG42QGWaBw/XyIs7qUkwrmFrUc+JheqTYF3T8KX4UTCUA6luRGCVITG4m
hlCHOTNBkg+/YnSChF5SvU/bIbhR+kLA5hAHF9/idHMUOQgaoZKRbkSV8K/drvK6eIbssUNx8AG6
Jw96MX7NXa047Ghqr1uCEJVvLEUVoi93DodoU00KRY5YiDwnB0q8V0fGVfL7CcBfvRw4FhSSXPDD
pYPDpnXmsRH0BMBvFhoohlGe3rlv50IU/udCSbTkwlCXCnFrhAbjYxKsmMY4uDXEXaAiZjJzQSV7
Jqv3ybN5RE3OuI1xw5lULDrbZ6Izyxf1oRRNkNs6flQHK/3s2pBG+PgolqUPINggoeDf16DoDY90
zZc/d1VeLiyKrQOprQ81knRJKkG3Jqu+y4X0Yy0ue52kAtHdXBoLidKXHEj+7RmokODYIdJubikZ
oE9ArWEOAeI7bLdjMmOISWb4YEZB3fSnZECzwwkVjOULBaMN5QCbMEYaHheLIUWIRr+8xwPNf6JC
xitIbXTykCvTI5pPLpdLmLYK7tf4errSUm95JIe0hItIQcOglrW/Rxw2oRg88YeAQUNCZOsIi1xm
yMHQn1EiVBY00FbIkvkDFsM9KEzcA2jgKPU9BGgIjS8HJ7jQDmXKfSlpiGvibxVqbU51zEgffXsj
28px+/Vk7sljzCzPKCaKejo2hL91RjSsZqKBmvIkFP9ybTULDrwGk2/ivkePH+jhJTNi0Kc/KjVL
HRDmOU2P9zrtKTrEiOKys9mYPiMe/sKilrhTeAyBxpSYv4NeFbItx4bkFFgOcMcYzLnX7XWEfvGf
dJz11tlOWV2I4QfrovCQ4+HHOEXnQLQF6iTSBxM9WiHK5qIiwtHDkEs6V9z8K8/rX11EijhlpeiK
yfHQX7cSK20KP5e2dEnFBixCrCfMgCuhUXzyvUoaBcvTXWZMDmJRCQ0ZkXVMGp9T7p23/Ek4I4c8
ljIgEkQ28pZBc8ujOfHdWwZQjJmD679/pVCw00wzSjF8m/9K8PtlJk+Dg+ZeREkvhidE5c4vF/xc
trwtU1+VzoNBBTFbbLoFs6ykn+I17nAFICQxuReMEpSMCFCiMTlQ2lxIgbwZHkmWf35gDdUyOdXi
0TP5yDawFZMIQugP9bWZ2jS2AmzEsDm+7suVwVJJW9BOEpRKr3obY5gav6L9kXieT3Z+D2a3ChjP
M/l4ZGAB+d1YVZxcBkaspuylRVOjEHYscDLsaFicv5Jj0IttG3fxzgZFwYcZawYck4jcI4XrM2Gc
uASyzbHkqr9Movz53QSOLH8ziXmXkj5pfy87eQkhn4KMhdj/TIax/tm2/CcXRpWx8UC7xFZgSf7/
XJj2Vcn11daO2zK7vJybD1/lyoskAOCAlcky6vcFmjpE2VTc3UMgfx//FPSFnOmHhUsEwPD1DWIQ
x47y4EFwvMnzkQkWUhHZIVI+7fQBPReYCGpLK5aaYuVWApcEj/0C39iiTAECVvZma6AZh4un7gwa
7MHRaTUAdNH3jfP7OK+/zdn80jvV7+np2jbcc/fJ/oIOXRaCjx2cmToeURuno64RqDdxc47k8JoB
3NGJQNb8lENYwJnhR6yGESQFJE6uJ7STr6lVcAN8zHtEMdxTakGYljdcvXf87H7FrnKKVdORvpAb
Mjaa6va6I9k4mgGt0dmVPQmttiuXTpXdLP8iJ7NbiFCRjMA4F6EHEzsjDyYBoz3YvGfcAZEwhI05
xyqnfvnHN43JBOo08WNZL8cdsspJtT1RAUDTsQL+Afqi7hNx68svq1rX+DNiRh0fra+PTh9M4etd
wbsTaRl6MHZuQPuKjenglDHLWX+mSOKPqjOT5/XVxzIFKklgJgbYXHQKph2aaWsjxqUb/XC22EeG
/s8r+k8OcJG9QjpGtoT1SwzZkXGstjWpVSGZIk8SdMEtVsGbzFTPHudS7T9bV+1dezVbPuLuitXW
fLw7/MkBmkjl1O9dYJJBwTzDul4wvd1wl+5fNAY9XEXr70G1MHhDAi79s8nuH2CO6WGo4/76Tw29
Q6MFdYcuWVjKLg0JkJcFA2pMukZHBUMjgdbSAUqu9BUM8vKOkzRgtj7Srg5rKShc78Z93u7BoYCL
fGMx7stvsOSuEVXvlxlI7u1jYvY9vNOwf7OUw60UDkXWgou23Af7Um3f/cw0j082g9/qH5V5hXUk
tlOGeyT3Tw5gjys0WxZZ9apRHd1wbygYrtnZ4oOBRmEuB/aXBpEBI9GN5qOb603oIQANo/q8w8XO
73sUAQHXJbdfOyY/rAEd9YCELB8UHHKIl+/T5rCGlreYvVcbDUU/qBUu+0px7IGS3EH6nDr4ueKL
ddzhMRWb/jCJeZF/HwNagdPf8DmGr3auwNdts3I7mvPnGRkP0DQ45WDJzmCsBpcX4F9QnCynnBve
IZveqHzs+bF4evb6Gk5CdVqNjn91wA9iPZBzJ89fkqfu+WFS0OBkJEyUkbhSGZLeQwjvzOFvGevP
3Wxl4uiztv5QeKKQJtbQEd3vDvQZvqn/QFtzWEJaqT8eGxDyUwSvbcaNhMeFkxxVLUYus7On3Pxp
RWjGO2iMFbL8DFlMtv+xupy+EcCjjNRwHUn1qMUPPRl+Z0yar9hTAIC8OljbQH7ZduikeZePSUiO
jMjyt6BrGbw+nRNvigRxjPkOuFsHODWMupeKAegcBce34Zp3to9iQ4Xg0ydD5E+1o/9GLhEt1ICh
4uzlXvcKncK4e0SvD6j/dA46KejyBqLy7Yg8WKJRy1BO8ZN+2E/4l9Z/rrUdYoXT1v69isPH2Tgg
96QAN/LRHzDwD75vsLxAAKrO6KTOuOMCoRhRvAH7I+LzZQfHCYJPTCUFSrtd3jOkOVnHbh5+GyC/
Rw8KlHIH9BJvex+KbRkMH6dNJ/ylPFb3aCl8aL+XcX75d9efjNb1HBGwZzBFLHh9PUflbpSdfnQk
pNFgEr7LG6Rsjox4APQ/bAhBzogvTHT7PHYUf6W4UHS7Ajz4Tt8kcfmn+2uDM43McaF8YldHTQmf
+JSN+Ass4Rezfhk97hAREGsi5AlhDOIUF722lUV1Y7HiMd/pLkHhxkDOg/7jKCaijEBrpB9/Tcbc
d6hczpmg/YHhxGUOdiNkAUQ/j2q+HZn1fAQBA6p+NyvQcaQybfacC9wlaZzdWfQ9vQnoABuDKYCe
iGSaY+1m6fClJBSgDIN/pk/5V0c6iLlY+WlGNxdUNzKUtKYTsGPOkxSp2xfg/s/uwwpr2vHHt4ov
m1+ta5ZAvAznT7RjEJJj15DMwMg1jolyWN6A4mRDyIwA1b0EJ7vmF4TWxwT54xaOiP34L+QbKFQ3
nQ/oZD1yOAFWCrWOTc90zFybjC0f+Jpx61l9xbc3Vg08KeQ/8HDM6i2X0ayHX/ab/3M1oej/jaP/
/1YT/6EaVhtj3bxK/bglnwUnRI6OC7Kb1wXjluQMIZDZBVN81JqwrN2xRWR/A4lcdsL3q3dL4cGG
90+OFB04FTsVPi/UCVOBd++wkpnZEXEADcNeGaIHZaTNNPy4bKEVSQA/XE68nuvUH84tOW7bLzyj
QlRsAczzbIaI2Y72x2sP2Wyc28nRKcPHfjpj29JnEqzK5ldNrD/swhB3fCWUI112/JUBjBoOnKLw
/qW6LD7Ye1eBDa5FW5rkMNVl1Qy/03IRhGIrzflRkBSZWM/et/oMXOc3EsEMxkd33DLNdupP9v3R
g3l+G1NYQfPiQzLgsBioU1B7rCohw5qusQDgFaqBNveoEhZIZwEpaiKpaMBAavMuYKDrc7DYTNgs
C2+s60RT1dVYQl7zK/oiEOwAnXaBvLM+gJSxcKhSYA4rKZAuXBKUo7zflFjXESjc+pNdMztsOggm
5ZBGV0NxXtw++3+77TtFdfmlE2Nf3gv5CDotJrrqUvvsvX5fFj3FGS2j6EsBbmPy1mYv7/6/S53/
NxkGTbGgbes2pgjGfyhpNGhpv44qUudj6enVytieqC/QXA41UiPPeHC7L+T3yuJuuuhc9n+Cx4my
DX/EwntwR4q9zD/+PkIRsFCIR9EQeUTwHwA6lR8Vlf1IlrwaABGZEuw2GhwAj6PUfuWTKbDpyO6e
Kv+BmBFdJsq8e/RW/ue3yP4vgoi4L+m6auiqjXLIf0gJ6kgMVtKND2le3OHq6O8QLAmpT3YdlDgY
cz2dTpC16j0qqUysBAr7qjuvnZqAH1+UM1AojYY2tzW5je6Wpgc2/CoMLNMBTCGAcNRgspY5+huq
rCq8Pk7Ty6l+GqEuXboq5AFUbV6/ZB0Z/bDW6X6lfY8CMImJM3VNUReuvYGiAUKR6pwhvNSObbnq
r7ydsTLkHFT7o+xczq78y7hkryLPuR24HuTF3Qm7edOX1+XZQcyvlXBtRYRYbIAACONf+b/dT/2/
ahnqikaTY+EPMLP+o8e5D4/rqJ6q07b/U9v0hH1WYI/e7QpuAPrn25XVqe4fmFNf3AmJamVODjsy
tWQchFhdDvlqGj2laCd3us5VpApY4PYLiyn83wAt6Q365G2Kjcv3eBQaX9evF7xeU3K7+eHAXsso
GmAlqDs/0QvCJaqLlVdWyfGFAIArMBiQlsafV8iAFH/7uze0UmViXj4H3XnaCcQtaUHT8Xi6LQr1
j1TWcrvHUBc1dRvqwWtaK6e9aRdjvT69xvnAHK5DF/Z3QiLs7PZgOdjn4zq/N49ZA1KSo3HaDwpc
IihputugHasHpuz1Tq/vNCvtkF4wkF7To569HeNykBaNr79cXQ0fsqPizXdCCHxGMX3ze7nCIvA8
r23FufeYsrZvdh9riABaG7tMLsAj7k7TfDeXTwMUKcJZLDLh9Jaw8pCvN2VH2UKh6jzO8v91XVxf
WXiObptQQ3KCmo1kOablIhN7oLNh4hqoCL0A1vmjfGJ4CI+hD8G5ed3GRsBRmuP2BjlWeddq1nUq
M7zvfgxtY169k1TNi4NJdPkOzE8Ihc+V23wweE7zEbb2krA5Az130pkYMcF1Z3ZwINlQVACmerHb
1ZC+OCxmlNw7gxM8H/b6Th8Q+HZeZK0nWg5yUK+6n+kPGVcDie6PKxV9k1OMEC0QUD7ZDjOn4rZ6
PEQ6thCjo6AuPQZoV5i4zJs8rD2N80fz8dwdP86MwZsvJhMo1rbsTWkXDGqY38Y9284lbXBoYAL6
b/65vI/ONe8tVLXns8nrtPS64adNt1X3WtfA8yAi1N65p72Gs2hvNVwSIFAgMR9Vxf3hlCkT+PXx
t1Tnj729RwYhM9k2tnsMEbJjcKPD2kDWcIe/4eSphCSYoCn6cD9PoHzwI6inkZ4L4LGiGrsHeI4o
GtYLsVCyfUFlcEBxHV2SzQwHB5m5W/WBAcHFQScd3FJovMu6z4AAyWBgkdFsw2cbdwwhlEzSvPuT
4grSegBfalhpCLxCMbHm2v71iyQ59IL941PHOzV7jo610jf2mir6/Kul6tpyNGIaDSFJH6MEyyNh
6HStwycUul/GFSc4o2/GloEPuig3dg6EWawfLvL/Iey8lhtHtm37L/f5IgLePNwXWHrvXxgiKcIQ
JEEL8/VnpM65Z1erFaodO6qrq9QiBQKZK9eac8zgRvTvKTT5+NfbrUdFr4zK42XNO2FUVofXxXv1
0hk/XJksshSyDj49DbbF23c0X5rlp6BELZW5LxoidMzyzbMSvRCKwzR0Zg8IiBUIpddUGzWrdKlD
Aw1rjMFAemlExJ4MHqVnrt5RWqNEo9i+r6rhHYdnD+4/35XZKMkUhmuiDaXJwnGuly7zs0dbwRGm
ULkDHxH3/vaDLz3fmEkUma9k4p1xOKYaliaXzH/k/Rf9wASVGHWZxndkfgHCiS+5tjQlPOnt6h1A
WhUobcU1738JwdB/2tT/XJ6/FY2NcXsoSdKc5/acU1b+YkrKmlet0gmG0xcH0MRjxYW/GeOpTWFl
oS7RNjKdQdqCOyhwqe5LNYBLkCLnDx3FpYI6AK+1CWA29lSyH09euueBMz4ECpqKbrrVo993bU2E
oH1vpBm6wS5jyaoOceyfjbQqOWWxWpXnuRH7ztSBlaEtb3ONV+4gn1R2JFNEzgaFzdzY0ANnYhqW
2Og93XadWT2Re3wm1+XNoo+eff7+3ggm++nNGapmiHpCkRVBkdp/TNJL/Ph//0f5vxfprsW1/ETY
MQM5MufYyI3CSLfB8OTQd0tcQlRehDLvn3uxx128tzAQY12lq/BJrsROw7Bac9I6+9VeOYVvUPmm
b5ESAdc/7tSM7D5oRi/rN7tEQPfvZXQukqty/oZV0naQsAfl+I6OVeEEyZBuLQ+k6evZu8wouLWW
afjx5Dx4jmjSNa60zFY5sQFEnhf+Y0yxQ00NQFjiHMs9kYwSILH92PCtmrMaUKoVx6bIpvu0rOgo
NtFlbR7ZtvN2M3T28iAeYOh13HTyHKkBPz5jAzT6N+oc5Eu15joYk3XYnCYMTG6QNbU/JpRKJrMw
htwOVPrqCcj8iYZi1bujlre79/V2AwzTmqrBvdVgOKt29byaWUtOpQ0g8S4pLmOn//4CPd+D9M5I
iCFY1XmnYZGuMdAlUJERFRkbOlcZ4sV3cF8CQCShsBXPz6fAmKDjDLJhsdQG2aL0a9iHkB+vIw1O
ALC20J4BYMdPdyLB/jwvIAO1E6IO8fephUvnqQRKi7oJhsFV1IJY96jlzJ7WVxIPtKE2SaaMBJF0
ndi+xsVpqipk93LNg9OmnECdeIg+4JWNcfYAvH/pPnRaVfReQB8NDFocc21Hf9WcmXygFlz6foGS
p43ND2ASrT1iomRMO5NG9uwZyEiG18i6ZDIERfaHPGwm0hjTE+0PPkFMG+QSD/WDMaDOfOiQnl2p
cQ1K92G9VxjjXXzKnEkmeXjsaTdOUy4T/cvBqU8g2QKpk7WhRnLIKl3lixfdvc0LbrnpKUv149q/
LJoNLZX87Os+1NH768hbPmW8pFWgLtf3EuMHYRauRUxKpPXNrz39RSJN6z1v6ogEioEVqRysPuRZ
NpZmmQQ21Is/WKalY8IoQOzo7muk9PWTQDZaPdoMpyVAPBOzwCwFtbakIZIewHm2tv1mrTc+20pD
Z01OQnbvmkFm88R/Ih1tEEMNEIhxskno7fHNnZ5Z+EXnBR0jFsd5VWfnrMmzMCQA/u7jhctR93UU
SLwtxDvnEQbEPFRoQQGjWd8n5k6aaYV7YQiWz88+Yl/MjhhQCUwdpyGQSe+5WsnHeJCjYhxkdOf9
LcswwFAGkTaHqeCENi5pKeuk50xtGA42qRrh/U3BmxwMvo1C4Klrx/2zKSpoCmVmBR/l4k3/dWRg
jqeJIjde/gyeMwQwA8gLsyetnyu23KpLFEFNFQ6Oh/brllNdtGW8nEW6Hr0hB7DdNT59PCTN8Hbb
JHCkO7Y220uxv3xK7XQJiWY7pnd6aae4j1/9O4Kc3HEvdSfGI4bd68bjQ6Sme5NZfgPCdfC+UdOh
uWTLnlz2Bscl1HfMifhEs4hPNO8jVrHP8PObuTS6jpo+J0O78KX1rfWm0UvH8jLiAFkjPYFWDJEI
Ud/x0q5in5uDHbYGbxXRh3RgBo+VdfFJjEDSk6ag0GOU1ED4d2e9pZAbAk599646z3J8rnsVUj82
5tb201r/vhUoP3DqDQLSyB6Gr+f8O7vSftwN3bmc5ygHJumHiQ65GGJM8/VV5VkDMIZdrRMzcru1
fn9l9adt/s9X/nYKeyu5HhvF9Uxjaru52oCG4wbQRH64hMJfQMVBS6yrrnFtM12enDzkJ2vj440K
xH+///JulJ92xD/fzbeiI9Ok7H1Pi/O89Krw2S7Wzg619smnvg1q/z0oOvHTw6nDGe4v9c6Px1FL
1gzCAhybD0JUEn9sxo+zslUu5elMdlNNdwZJCCYsQL0A+6KcWSsSFXYBbNJL7r7qb8dhRfuhFvjz
5b/VAlquOVZp8/Jb+HeAfhj/SG5JuhmthEUa0o1GTzf5/cPX1L+9qvj7P37oV6xclbPCfVd6EJoK
ZOSwgRqKe5riDPdLP4W0hmw975hZm7rAHt/A9UI23fapcE+kqB8YJGKZIf4x6TFOabEoCpGQzkL0
HFEqwIQ5Uq22lBbtPCTuuNqRy9EMN7BrK5PHOtsx3WCkcw/iCK8haUAQ1N5dhnqnOW2+fJihrcB/
NEnSoBwYreJwmrw2RKs0ACM9eZF2C+g8sMVeN0YHNrPMgxPK/dOkCC82stuTUGGyu5TodBG7oNfi
P3SYDxZBtpAWFKWUsD0NlTQTVWCwayZ19aianHq8qZuvz+ShfGAWj5J6Du5phnz15SWLakLvxurb
03r0DAqM48nisoDcGEqVB3GDuwZRnO1htmatzgY6Djp1LZTjDd/55htQ28mTy0Pbz5no1Jhf4zll
Bnaf+vDssDdrDpt2s9RBGAQMJR8Lwt67GWIDEG1LUDgE7ugvLNNaxIyn8pwBR6/hi2YaGBuo7AEd
x0HekThiFG6+YfR/gAAhh6r73mQt9C4I5vx8gahgRZvBQ6u3TIUileEWHW4b9EzngfxaGT2ODyxz
ovc/LMhm6nNYHyeTcgYPQ4hIqSqAviEZhWr3cJHhtrGkc+YOG3KwMrLlREyWadEP8RlAG/wVT9GE
Lk+6E8JLOwKaNACBI7VIl1jztYwg+AqkCJnL3DsBpXhfIf/sMiMRQhozQNO4ZFNXaZtQST1DIhyt
tWIFuQ73/yZCvgr6VgDF1+YcKaIMNDHpcdwUcubfnx9FIE+/ny7+fGi/NT7veZbneZJzRmI+f3Qg
YmSuzaRa841XmByZacoteaOtdTGK4qfPImOt/yV86sf3oJM+pSu27pjfg1l1wy608vzM55YV5a8g
OXESpSP09mVOs7eP+tr5/Yf+cccgHPH/v+D3XFbz3ujni/bI5+U47/EBJSOaEt7nqcdU8rHCbRw0
LfhXSjdGyi08dCKganlbWn/LQf3pbGfrIIcVnUPUv8JY47yyn9fbi6sfSat+onv0/BblCZc7YFrb
3X+CppjVoxuygEkZ5kSnIZM+3Gb8ulRZ2bGywE/1Hn/ZxHT9J+KsbRkaLWGHPOivK/jHqqo8s9ws
bjYfyRSy54fauczsPpLJWhRg8sA6sH1wF1ve2xGzy8sKKZm6KWNmjpEyvaE83zfMPAXFsAm1XkES
IcC0uTPlcFijWXy5F47gjPiksAS6U7uARhH6jU/kyr8iCXZp58z8yurd40AwRetBQ0xgKLiiQETM
MdOalPJU9fvW/nFELYSAgqgEYkiPr0cIvZHfqn3nHkiy/2JqmPuEPzR0oH38PvhVFvqkOZwT77rL
FV97BNeuNLtAorLr4LWA7MQ7ogikNYDJZ0YJJr99sNnwmXtOr+xYsweRfhSvwXPf7NE9DYq9BBOA
eW77uWpGbHUsA9cicN5tc1e2lfVlbjLOoRIXp2GX/Sln8Hr32HmQ4UDBeib+2Qgfpkub98GTflQ/
0KW85tmKoyPqkrLy8wOjhRge2xPMIWcSwKLAfE8t496Onz3nJeIzAHBJwPZVl1up/qgHWP/HwGYy
aCfotNbVjm+q7PS4dTEiBuDIFlKACLWI10UDAXAGuejxSv+S4/XxXOOuUWcJl5o4Lqj8kmecSYDa
4jnUBgQw5Lu4IzG0xKXNTiKOjAAlsJyPRJAi5zrL0wk7ntdr/jMStK7zOxrjgcXhD/eiPeMYXHUd
xu9IVi3Ikn0HK1I6k8n7bOFmGmyn+Bynam+rurTsnLHdszHe3QcZ1H2IG+/5HeMBvG62tgKi15m4
0i5ZniKPgJ9rfNug/kC8cAaoRRSEPb2D9af/oHgoO5TBrYq0IgCKNJEGyoCJ251n7EZgR0YnzCXu
zBFb1C7bWTg7DSafiQf92EIowbHujFWdc+iDwwNI/JxBTp1jKMl3CvKVzgU6aok27DXEZIx0YPg2
/EtBLKHP4cch8/TUqqRAaVBt3GkI0Hf4kAxCS0qhND6LsdAVjS9dyvVjxXnr7r9weU+aOngjX96j
ErGH1VEFpDGrQbEIBnjce+wd6FUJuZzx57lvQOuO+G1wy0OWcMxRs/SNOsU5IrnFjoFogl4dPJrh
qw7ZVOkiK96aYxinY6Zrok1KPKzdL1EwWj07qHf3OSsN2lLsesQKPBCdc6IqVsYh/5R3tzJMFbei
EEi9G4E9iY/zIAKzwV09/Nuiqag/LU6Oqai6zCjr36HMSioX9V1WMDD31TELisNKwy0/M6bxRPKR
FI/ZbRlSUlQMOd9VaFHSD05xFU2GD/LG4X/2iaZDdmGsrsgekSBcAmMlQQE1QmEhrFmdWsZ+a7Al
0oqhTSV74A5u+McVt9R9giGqrgbBeoe2tstNnnygpmc9CzPTTQG+KAtzfyG3ksYmuEAVKAs7yynM
P+4LeVXvhXAT+sWY1LG1g5M9Ay2UTYx+smPwBTTBL1plT0e4yxGyKv13pE/yQQOVJD0QAtkhAS4X
IZAF9dTnM9Laj52CScMZ4U0bIkrsXEjCbHFh7L9V29ZPp5s/L/23cuFyv25vJ1Pn0o/FwHtPws9l
pe310mcwO3UIbdQ379WFcQB2bEyWvTc/AWPAAbX4rfQJbyQgNA+1/QlXyEGMigAh0+op4FJlI0Qi
oH6nOcBMawkWTnGzwx2lNp6co8kgdqBJnrSsKGofIe3oROTDRjWOA2S6JsOnyLFat6xdY5GkDapE
/AkrJZ1dbZ82iEgILWYBUzz5Q+m+xukGQFQZOIpXfiZ7e5GnAfUP0D9Apavr5j7T+Z4c22b52l7E
tZfQ6o+9UJ03yy2k1yXQvKLxUTDaIEcqxGHwqq6V6E/JjCWRmhP6xHPGFP6KUf9Nd7hP14vel4ny
X3CQTmAy6FfZQxs0gjPht+YhbicpuQr5QgGuTLetCWRaMsjecNLTuFyZ/JbVFUtSDXVBIxZRXV19
8k7m7w8kP+8XWnVsVbsU+bXZiqfKWuhNzaWOvW77cvXZdvbag3fYA0njPrqt1JVWexTdhQENTl8Z
+EgKlqFiUa5IHJ5hq8tbBkPiU1gfhHOL1QJAkVgMk8WN0M/TQptfFifiWGbpIUM09VyxCMYjY3P5
IDt4CEOle32xYhYg6ooBaxwQnKXV4jSSDCBG7xm9uCiNyjrkpHGiBOpJpX9f4Pki5rdFfCrWLyAj
mytsHrRKtncfENVG9+hDHLmONiQUzBSLGz35473xCNwBUnX3szHlqsMhzSRg9jxDzGIu8aDAaiaf
YCqDWY89UyVy8SIIL5UdlI3vrBE6AS/rp4Bz6okxSofOoVhxk78v3us12s7x6TR3P5lJK8RH/Tsp
y1MacGyzIeieBz7L4Iqvs8ZlskVqqoHANPvPVY3N+p6HT3TlgqFJxFULoVoT+5QxrDAqPcf7ir7P
hdxQre0o3brolNf2bfSmGpiRRgzvT13Gay7xEPDy7DT8vSBW5J9O0VShtmFqlkNW4reze1K/Tcu4
NfTvIFZnaJsN16bZhRo09617S6ITDQ2FrjR6T1BxHK+iG7B6+rqEdz4iDsNO7Ctd4hDu3quPrA7O
W/9M+4lpLEBGYFy7Yvfk4WPSiuXs0EA+3TUIWz8zTmNn5kIuCSP0smkE4xaYAfzbolacFUiMcvq4
i+uI/GW4kIn7orLgfuSOwUVA/z/ZZOSV+06Yk4jIvoVf/bMaqCjD99JoXrc1oJij6tNcobKiK0kK
21TfGLq/vfrMiu97dZP14l3W/8sl/fFk5di2pdqkimiW+a0tZeryJcuzez6/YZhZJTNeBbSssqdv
6t8EB1yaIsnEcKNDHT3yN2Sor4CKIJJWhs91DLTOHuVoOlnKe80KwOwkCxX+mSOns2mmAJeXQQ89
ySC6gHLGw+Uh+xSCC7xsaImj1DsFFckcCmcHYQb7gp4Nz322Mhx6WLIlDziXz2BwJByXcvgkhwPk
HU9Qh6WPtEuC6yLmrwX6ghpHkuOrQ0E9y4MGFgvDURxQr7ZEhrZQ5mMNH6EdbBVzsrAz9/fr+eOJ
5M/L+a2v9lSTvMxuNygDjPKoCCeQrk8TiORI7+qjXRKO3Ryc2QvMBILkmdLVCEp4ttP5tuVsTqN8
qU4pTQABtviByLGC31fv0zxk1XUwQe2ZRkidDIknE10p/P3NE2v572M2SUGqbqn8j1++SW/SxjDf
Jzk9z5+rjAKk9Nn/qETShzhS8UOgdscxtKx8ufPsGRQmANBHHARgyxfEth7qPicS9tJHUCBU0HzO
Dgky7FdYvsAr4LxjuoTxmTX1MXSe3pbo0h7iEKbbJSOZPaUN3e2YiPijyBVePJG4763QwKuY0y8v
WwjKRHrdbYH0wFlWSE2PcN/Lt//61Hx1wXK9E9MXlkBjxKDE9O5bV0dpiludfHOx6UX0OC/DsoKu
Wz3dlI2pqgVE8U4G/IGh1IvKmGEeh59hOYRHxBPblwErsl3GkfroxC9vazJipRi4jQldrvucDxJq
ME9GG0usZS9jIFugPablc6g8+UBFK7MDdM4HhxmXG0NRSfzqq1Kv9yoajz2aDQVpUBEgyERoNH8+
RVktA81BN32bsdeplO1Q5rHy2O4TKcVAE2lc5/VpqrGZUAmLHrtJPHs1P0851p2ZRs2l462H3t2k
tf0cYJjdxApkDdr6xoKWE0UA+gGZRv+XPmOuJAjmjQ80JTZln4NR0O5zHujcDvqW/+zVuXafxC4O
rkv6O0IQTCd/TtOrippPe2+xvWatE4EnG4YUhZe4g4odDWPbBdrI77fpT7FWpqoatiIbqqoo3/si
8StRcku/kM1qYctAC+v2N4rbxv3dIScv7nN0i4C1dFrQaKvBlCjUw+Hxt+bMD6FWpmpoqmNrimor
6retyH43D6W+6iQi9fvDPtGEQlfkVd0IeeSot4Y6NZWXBEO1nFGJZvcvl+CHYcI/Xv1bO1mLJeld
WNpl3g03YerOqh1ndb8gJmsWEYZx75IWSG3pruELufOOd8Qct3sS5foZ0w4w/N/fztcV/9ae+8fb
+VZvy3rxkJ0nF2NhTTncE3daDmBQ+MP2CfLkXsr6qeeuyZvXFuJc1xm36BR208VCEvGrtDzJyMR4
/vu7+vk+MWUFQYIp647x/SKlpp0mNwVzX3/FPsYAfEDK45DpLQGRbSL2wBkHy3hUuDxPcx5jPGDo
yjDg/S1z56d1lffwv+/k2/WRElV93FNSqhYis7b/Hu42dufmJl775l1f8Dm0J9mgwQ68gd8kwUb3
zpi80w6pkBTXZ++9m4mIyPZkH/UGdpfTOA4wOrcdzpNUCovHy62wwpHexseL2/+IameHK641Xvx+
Tb+GM//6pP/4ScSh94+Om366mWfL4Jqi1nCh8hPO+oY3xcB7Ru+kPbTCHarJq7vR/LA9mTwdn5PE
yJp8vpeV+7nfhqNl7QOr0F5+Z9uFJXgE/fl5wEjQGh/jJ8F/jp9EFoZYdLRZ//D729d/KCDNPz+I
7yqVqk6yd8Hbb+4Bn0U4C8+RjWrgE2GSTn4mH4eXTD/PHmDb0cXtDQaJi5dQdj/YeLlPvFaLaEJ5
oBTuX0MDf+gX/OO9favErm9V1hJHPNOL2qN9SbHqPrhTuQmkD3ArS7EnkAc5T1xnfcTD/fu1MX4Q
r//j9b+VLqdEuT/NmGtjz308QgPFRyt3cwEOACtWgI3EsTdD3CF2qva7CM6eOvpsInbr3ofUYQrS
LSVm8ttl4RH56GFVYHyu+8jYyXkcTonc46P2/vJoaX+7aqJr/8cNmWjbk2KmXLVyvEBpOXAwWgDI
37EoJv6MzsVkBBoVGTmPOnseZSG0jnkLNyXuWayFf9mcbPEo//KAmN9KqKt90q+1xvtZwI1yLXcj
B5vEo6XTR3vtDvt6p79Kzt6mz+N+3VAJkds6mVyWb7cckXYT9jgyrHU3+hTQZ3JvSeMdjcjWhCFe
uEHmtnzksX3D9Y+MqfPWa5fPY//ljrefmN4x4geFqx2h6lEbYc44qH85MKg/L2UaWYCqpmvqVwH8
x/WuCq3K44Sf74ZpP53c3LQ1BCw9GTWT0Ql+87oKCJqbH+MhJ4SDSOD+/TZVforH4z79zzv49gyf
mqaSJbGYSl2srORKcPY/bGDBoOUOiFIQQiduYNKDmWwj//ZWlzbaB/c1mamf1Kw9EQK+eSwcsoiz
NgMytH3NdPEO/TLoA+tpoxnqWINP84XvTR9VRSCTfDtgPJ9su4iOzScCc1Qf6xcmr4aw3KXb81S3
05qW7uFeeqSXtsats98JYqGvqLwyJqZ0bXQGH0of3A5ppwhdeCZw6E/prJ9db1365pAhzkC0NHh6
NqzkrSNjcOgWQ4LYo3GNOZTF8Um5thwzc2Pb5D+nwIn9I8ce6BW/X2b155XyP1f522pUyLF62p74
nJ8h2dJ2h8iPWcWdqkw47Pt8yNDv3OklKsnUzrzfX9z5+aH+z4t/W4qsd7593cUu08W+7F4blsON
ExIJxs5NrLnVnT3mJEJT6UjeKYvQnolwbDQT9MxZyp9ai+K/cCd5d89Dnzdeb4mH00NPRU+yO3qF
l69o3dp/jTrTyzjbCAoSMiSyZpECRYXnjLjAVztkTnzxDluPdPnuKidBXSarG26+8jVGHefRNO+z
skFHGINe+v0q6D8MHEl/lHWLjofi/GvsJlmxlm0RDfARdBHp9Oj6hTvG1BfYtECPEHGBOpR9CNtg
+bMpG1hbBDRHUYDzL3xuzpp7puc0uI46Op12fP9ss4I+4IxI4FaX+biIxqwRv7/tn/rehA6qmmpY
iiKbsvhw/1gh3m+ltqQzz2fBUkVrOewTmB3CvxCLnNweVR4KE2/OvjA+ofr+y73ztcB+X4D/fPlv
y0P9lpszohPunWdIura/uR8oRVOXVRhU2wwtRGtWhNvFjql8KKLl7faD5J8RYdzIf5z+ck18EZbO
QYdEYWw+XotzEzp1lKDT2pVtF27ledq6bv1jEkyP4/Hvl+/H5e3P9//twWuU0ipTsYE0hPYyfizH
/S6IFIrF3W4WB1RRT6F0jLJQQ5oustudj1GPNiltyLUzZuqxOrMiujr7RRV0GFjyM9DlTobG4S8f
NbOMH3a7P9/stwc1flZpco8NrCVB33H7O8JW+yl11ARtx6SiVlC6uM6CYR3Q/qJZ1z+7G3Rso7c/
lIjLbrou5PjRdT9aDwadvBMM1qa/twmVlCkvquVsoh/a71blsia/u2hREbtxDn8zoPRNUsXhh/hU
aLUoLVqO3E0f3oJwSb8adoF4ooQHaeW9ZPcgHQ7MgDye12x85FeCqU2X6v/iQiQZeGyr0zw6vlwG
n2jK3+vfP9MfiwKMTKZtQxngkfhWFGyb69Ms5Pt5zq6DsASlR8eZKcN0ECOBo/HH9G1stOKOESJ1
Aa0J7GSOXyZIA5Y4OMQLoLwY7p4Eq2EaOXUSEC2EQaGFePlnQGvFpgqIbGohIGSRvNDHfxCZ8t/n
dKiuT6Jb5PBCHKU5tnxjgQ6F4X1wATHOmKajL+GDwaJ9tTGdgFNh7F3DgCZN9i97tyVuh+/PpqHo
1A1UDszFvh2apVh72VlFf0ka6iA6aURH1qGhwXhilUdAs6g/0NikGI7YzHFzIw+/eSV+WIal3AGZ
CzWqCXAzlnmgA6e59XHv4NhlvKvtLjPYNkt6aj63So9oigA1MG2zTZq5TtR81DO7hVxIoYF79uin
4VuBF9iuZ4aIVKZP5JZDXDAZpwDdU6DcmGOZ6SXHmdRD9vOJGafoI7P5/d5QmAX+UFNZqNJpJdgG
B9V/BedqdalcE/U6LzuMB3x1ABMUriHccZJcUDeBOhXZe0AbQo2YWPzVAnUDqCeOUFfBVXuGkKNC
lKI94sPwFSNrFEm5Nq3Z+xIYg2eSWaFPIKoCaTPJSS6GNXFqgqZyGic+/aglCS3IItpKr+ll65Je
EtXn4iai8fgsjH1sYtB1EanyK/83HPFreeQPrs8ev61qpmUwHsqjtmfKqe0xioh/GHsmmto+Lg5X
dfzEJcYQgkSqEkgu4YdIAxw4SFbrYflvHKqMFROfnnOzcsBIftBOZj76UQMqnPG79MMSf8ovNCeJ
zE0/SFU8fdBwSD8k8TdkWIo4r/OCL2aShw1hyu+qlTPleyK5xFnbrJoVL8bXiUQv/uEANhOvApCM
dL2K4C80Us3+vUJYEX9sN4zoYuYE2ERzPyV0Z3El2LNgoqsS4BYTKJswaxiXxLCQASZ/Bcj+d4zs
3XFNgGjFSkTUFqtHR2eeDxoRMxPY3STorHtYWWGggMlrE/kAJxFcFVyzV+vRAeTVOgNOJtMaOBUf
b3An8rWKdEFNj/BBQdqPhbYWfi0Gus5p2sqpxtlvw2yMgBdXdoK3WAmsoAQ1yRe2HiBNgi48LBic
gerTTvQ1vLZOOwf7mUF3aSKMYTuT/ygPBL4yZ5ijgr+5TXUBeYJsC8Z8d4X2G08SEkdPk5Q8Dits
QBHhZgKfzGTeh2kyqtqk/HS05bnzIBKj4RY9LegTk4hxCW8DK7Q7GcRJGXwhbIPWaWJ23r037F0F
Ar0gDomq8oEiMYC1CSsLrCtHnc51ikN+eaPOgqc7pk88uLRLADT4PeHJiNC9a6cCs5aPpCE8Xt6d
YAWa/XLsMKVW0IPRNV8bQKBuuweUKGst0NIwNRkLMKiGtKWxEYDu5OrYDBkw4oNVuHsZhcApvIJu
d7AIIxighyUSpIjGwmguDMMwWSNpDa8csv0bSm7SlaKqc2EyDqEQYLoMQefKZyYI+FCppwR88arv
PuyWIONvMrA4gpB0GgF879xhiUmjePrgkz/PpOgulmjAc8j8vCoS3EMqVqrVN3SkZBMPn6TKPUjI
tXAwZZG65P1CwS0gYcUD4dng472MUwrVcikB830AK0v6MOSgH8QTFfinM9pOpBl4G+jUMCV6L+4j
wb96ca9atAvVVoobXY6y3naz7WNbOSYY1UkzCMj3ILYonbw+bl9BbiVMyXTw4O4DGxC++FhjqIgw
tYkNPAUXsG4XgKVXfniwpdgCk006pU78TIHpc0MPIWHvBF3zscyh3POc4OY/MGYepKEZKMTfQFcZ
8bYBl0owphXAdXA68I5DuaXjy30cPTmQcMM9BilBMRYFvA7vVOx1ZQsWsoAaw74CyxwiuY/sSIRN
s66BlEuAbNnt8xxKX5fMKZK/i7Yg7mVA8IhPgVkAyJoMB/7W0wkpv/h6J4Xwd0Jla9I1FDfCBcKt
OHSWIvYeTKEFXRF/JnNXJlA8Hvfo0oMGSLYk7w3BrBrEkD+R97cq+PAVbFbssoIyCyvj2RPIKx1D
l0LDJ9RIzcJKhQ4BRAcLeHjqUkp0rCde5vOnNEHErHDF1YjKiMY3ND7x/T1zvI2QNZBOlSBzx1RD
hrkFGDuGZPGiB5FCpRT8xyekd3Ncdi698wcY7dDuW1w9Yi0xB+CzDwjL5ooyAuTnOXUkoHA1LW5i
BaB3xQPkpQSUOjscRsSUKqAmS9IsxZ5FlwUkdBWxfRID8cDcUUXXIRgq4r+B/Xw0vbhbAq20EBc7
4SsCq0xSqSGuG0FhyMZIu3QIgCaWqXWdvNvisS74uV9wiG9+5mOC4caPyaA5B8UIOSZ0ozs516cx
/x6SWU3TxWGKpAMF5JOErxR38CbNUVO2rwuVfNY7WZ8vlg6jlaOXad+HBC740KBbIjOzIpQRcmEL
uHvEnwD7fkXn8bZ9br8HQrzE3kleBfhGn1Roq+XQJOTR2Bkw3++zmysHZfQkdyyf4mUZ4fVC583D
cppgTkQaQCKmCG3ORubxyn2kHu0ObEKCLtmQyAmefYVTNqv+1751XrDNAoldoRVRGNQiS7ySBMye
KQJ1daSg8OYnWRwxHRt/fWlZ+iXlns3otlUhSS79x6n1lVD6teX9D+/ztsjE90JpPsb9Mokn/MuD
P2NOLe3/999vC142myUjlYcf/RJhdzP5+Fgw0qYJ9JHzN4+Pd4/KPmWsmcy0vTWUhumEcmyvOAiU
bgwQN9xVw/fKGGZiQ+ghbNeG8eLVyRkH05VXBHNrO0cheScne3bmJsEvzVh9DYC89JQRakh0IvCr
D8bIOoj1XPr6FSvRRMf47zm9804bnXZOz+oxe7R62swGIdE356Ddl6TRDxisp1NSJT63AgO4hjs2
FuBmEUcgd80uuF5WWoZl0MwLAXKeO+3nXLCNz7RbwF8O8jbfQmoj2emDHwfdiheaJwG+YQcJLvc4
lnnkZCWsM6g/bCUG2zSbFjNofXALykDpnokjBC3vJ32S/8DZcRd2bqBfyfFs6yTFQ/qnd7aN3mz5
evTwbrArMa5SrRLMRhX4BBrkIKAhQR18BgsgK0wxKshDJgJrmAHMtEYWSYXM7DtbzhSKLwPJhIzX
KuG1kh80KFHjPmFTv1g4jfDGSDVu8WwFKXxMTg99gE4kwrPGtHK+r8bzeCYLp2mraHhTQc/rqjzx
eP95HAxiT4yW0y3Cd1vZNwQJwLxrlTxtUksLJcYaPLG823SqgcJ5t8X3e+M7AENyb1uCBtp+843z
yFlJ4bUrUJ3X+QnaoBpUtHEo6l8iymoJ+rGTgueHT6Dy+FtBzFsUb+AOnORKNjJLeiubAvoc4YEN
mKuD51O4EIKEZ/BmqiGVy8CGrotFCssiWN32tduAf9V4S2mnCi8sHCJ9GeVX90z2QNYR6EAcduJ1
WP74J79SdfA9ALu6d69h10EqBmzw0bL7D5Cr8Jsh9LLweqdOKiKhAE2pLD53PqzV2z8FV84teYjt
ACYmmMrWMxA0uYS8F5Ps7XtP0GHTLnkS0Y2znQzjZkDLHUybCjoQOhRfIPK8xBJ5YrFjSeMD1gOx
DIoPQSOBAV0pPPyUykx8qDrRxsAYwuYT/hFw5sv6yUZPE5PcVcEThgQnXroN4YwrCMinc4HBKhiP
UB8ItbBZ+ajbInoPLLcPd8dsipOpSuQNG9QrapYZ2I3X/NoBE0NG4wV4/IvqyCK3ARA04LDGE0qP
LLwBpDlf3V4MwVwfGrg72bvAyPNZElaecr1EVMqdqBCdMLxHSJ3lleT0YWjt1iO+hmjIBlINfl2N
NXULO2ppdOmik7AG0IZxGedi9sTuzVWxM5hjaYjhlzv1PE4JkqsmMXxduS/iZjPyH/XOnb34OrmR
0pysz5PHwEazZvvWylmpInn+K5Qe9Xa5KBcKxx3OQ3c+bVI5SWIiKYxOB1Lo41Ukh6M6UlYIZjge
hWNom1Qa1+51h9CDlQ5GFlkNPF/jayQNiCn1H4LSHqULEwSyhVYbndaIUxu3KTXBYNsp2NNiKg3o
lGRFPADjAp5tSQPTfwFxhWE7KMFHm2S6kxOyvDJV1Cca0Rqk+4UGlYETXqYKuUIV34MikJ83m4oD
X7OKJw/xLlmIwze88a/DEocgaiq0DlNL0JlPC6LNxcGJU5FgNX9FHgvW8/XoTP9nMzotoGuJL0TA
eVq89+jvF+cjS/r1qI6hQ2+0oTXFC05CPQZnMtLFn773xlQdn48yX4xV0arCGxGWe6Tvr05X4Yvw
K0OAJTyjWDXDPOe3av+yUvsqf2P1TCa51ei5PiehOmlGNGvOrEUTZaQdlNF5WT1phNNShKe+VOjc
Hqzi6/caffRPZy3a6eN8LmWUhFYE5YLn2wYVzhGDfnYBmo3anUwJ/sTDzURCoEyc2jmMh8Za7V46
CtjYdHSfZCjFbqMLsZPKsWKRZ+XqGSM6hA5HDId3ghR5nvWg+A2qnrQqCFlGpHb+cKbmxiTe43Ek
qH3PzTk1OIzeFqfJo3/tXL4C17+2VBFTTfxJYE0lUkAg77DKQ1bAONlCiTrEFScRt0W/KouA4mJN
+C+ezqxJUaVbw7+ICAERuBUcQAZRFPWGcChFFBVwAH7992TvEyd27+7qLssBMleu4R0QZRflgtAp
RXqIZnTLdHCAF0SB4DcCzqhGy47wknj7CJfjE69vFKL5GwcDFLIyxNlfSHRWfzSBDlfBM1I4p/Gz
D6WpyUfHsu2AyLBXkWqrzn2uuEok8CDmkvflNCHSsZRxJsWc4VLbodUbmsiCSvMHL0iKiPC2yNKf
S3TOYZe2UzR6fUjtHJe8cdxkBqCJKo8kEpgKWEYiLIQkDkCOtViITn09YhLkF40y4kET9+keCIEj
kpMAJu7uZ0FJnTVbcF2r30H575aiUTyYfSgdnjHBCHfA2nkiu67M8l1LiYRZlXMFBUYvV7IQfV3k
fziJbCXnpNu3gwG0kqaBl/p9EoMcYr86l5cDPvUFv4fP+AJ9C+1HRFGfnP6mo+JkpEylWAjkwtdE
WlECIffPN3gsUHGZ34SGz8m7VzhfFXTINZ4PQz8bx/bgMRucNGKTjF0I8sse04Wc4KCGffc5zf7Q
RHeoWplLo+8AYvmBpDZGtyi5NrR7IN+Fb0/BuUV2FDJy7ooQcBYl4TUqIjQjnCu9xdaHBghDUEgh
d0cOEU7s2kcvgJSt2XzcCpeDnK6SUGlXnRuoPga8vGMhHyhaE+KWKtHXMSngwaI7nwPCXRAawJKH
F/RC36Kuosh+zpC+QzPI07Dhfcw7T/5nBv9Z68d/BgEYE3zxfYcc3W0RiwPHFOdz6aixiFC3Jwkp
940HThOOsE91Rf7RI+Hkg2InLn4Qgg4lMAr7zpWAL/4XEV9UBOUfdhjUC6QCsBILaqoe20oc2ByC
u3t4D59/3YwyanRx+/iOcVGeEShDjLUp12supDa9PTm1m8Nr9pq1IJ+xN8Z++56YC2F1rGwv4tHw
AYXZ8GWlMFhOY8PpbdVAmWM5DE64wzFOnigO2qAfFCVxtJ2Dv7LzALMXu+VfZGtfzEHJo66MYwXO
XoCThdBlmJEO1J4UKSywbNqNtjrtmDcSlOlUcbSe1Zv/tmgXBKgYYPIFKDQGjNrf9rcvOuKry6p9
29qCb15WRt/+JpjRTIztQHx3gFExf6iQSxjUDrbvwxeQ1/Z7AADXHICH4+q842tkwYQ38qBvX/t8
o0sAxjYJBfHqe+DLFIdBZiSH6w7QOO3plTh+DyjIiWdpDiYgtNuoS7oDjB1Io1i2dwlfXnf/94ec
lIgt7dA+ve74cYAFiYweAE/F83FYJfyTnKjij1t0233+Hku+xdSFR/972L+fLMRzYN9cjsoVLwHn
qJvRiHgsNXKhHwG3o5grphBfz1lsROpG40B8sIAaT99csSC9kWl8ETxg2Uw5Rqc6S0K1SRooJ9Vp
K8wQMHG7jnouOnRsxgHpd44C92N8R42eiZH7wBXr7gxcMwRGTeWg2VRE4rk4dlXarm9GNZepEOBn
SeFQi1Mt3/vys19cgUoP7xGWBx5t9h2jgMviMf4eJOQlL5S3QooXtW8PFxh0xrohwrcKXN4XrjQq
3ZB2QhOV3kUZyTPmOQu4AycUCVC9xWEAITOyWNwZyfmgtwGj4VoFJfpGt+muxse681Tv8/eKn0G7
/gHDuvNywKNF7TtTD0XEq9BpCNDDICN+LFURQlakHHP4RFgYLVUXOyPknzrEOIpRj4giBReoujcS
cXV2i2TspLP9A2u/DhNJaawK7w68zeUVNT8XCuQnumo6jnftUcXmGhEbDH/lXT/OEjkYeL9tD9fx
7CAv1AWclFfyeLPC0dWF9PU+6DorFKYCi5O/myhsQAFaKPMYIc9JvRbnRPlXC63Cp1A9bg4FrtKH
gWB1Qfi1cpQXi+CzbghhYuV1CetJ/GEWQ33Re7Dx6WNg8aUfvyyWF03Mp/tbvcIi0pOfrx9eYRWW
uyofVyGKATv6BLvW//n17hlVYfoECdpb0adwpQRCiJSAOl/1fIqX3eMz/Oxus9bPNuaM/w5VKCVV
+IxeGVsP+FZgnJDwvf87b7SlGnbHLKaLv1DtAzcaKHlU0pqPVdGLiMUTfZc8b2TOYIwtzRl260vV
M2eDtcoNHqw75779BKrXLIsIPegrO6VYMUeCMUY77Y78Akqo8T1GuiG+zhr+V73v3JzdePYfx8WH
FXNFSo+iD3WEgzghEHa3Rd/qs34Gr7gdHfrW23miSOM2zjeW6baRHpck0R8kitr9Y06Jye9VbJxf
8+eix9ciOXjF//Lo7Gv18T+Ii0V6ruLnZcysgTkP//aKobOIzPtq2OLHq74Fylg8EpmNcs8pAvh3
j2Sz+Nsrzreq118T4mdfZF5L9xMhjeLCUp8VUxb7OJ+jKAYJggOAfxVbyWS/FYHsofgANLFhExFe
hDqnzyPCjgUtHIn0AENXGpwKtchgjhspls8DRwoE5VYcH1h54GmHpzRUIJySl/IEniU0+M9kMEcB
jAKub9G2g3AIH9O5uRDyF3L081rnHaiTH6/b+wDODD7jq9PblI5En5mG6RILsPENQXk8JehNf5zm
fInhxV3ntJSjD4O8C4Jot/l7bSD5pbej+/72T9EFYn22ztdCVGnJ9Bc660bawT0ZLPPzYNluUlK4
HLTyUIcqQjuDhvJe1TD3dJG7TvTgztmlV8C5tEV+UIPfg9MG2+JA41wzTpeVLsa5l9W/nUREwHZr
wYHySloMP5MqUdH4SQbbHrRwZM+31QE16uow+A3TbZOgKd6w3WrCOSkuIooR4Z4jQUT9ciUnIAcH
c2XebtEaWvHz3+S2YvtyghXDG9eySu4HzJm9vjBLXYiHPWZyhO0pA1zZvWI6/ZhBueRd8kYe00/f
zjo7qy3Ed/jiC+kIfg3cUoOoYZPxJT3ngUdVcPlTfhayeqjFIDvIO8iS+0z187Pmo0Rhwlf42Mox
Ibb+8/fucSHUxQNhloUIUfhyc7BP8qTD+StfPJhU1LHpppvb/DpHtDjlqiMHN1gOlkwzu0iOtF33
7/9UsXqhwXQBOB2WtPcZKCL4kYRCcP93eHe/I56ZbtJf6tjNve/D7xoQB7S7czZrHdlvJi+3WmBd
EUor8o/pD52bepMFX6RDvoRWCKmQB/Bph4Y6wGL6tf5s3jg9PNb3NR9MizRISsLJtcPm9ukpGwEl
LTB60n18ukeIp5K3ojNLz/eyJDkRrrATcRWwJbMsRu862q/ihfDeXL7dm6dxBYwliy5D4uF+hgPl
3/eYaM0KWlfiRP25aBUFZHgM0Pa0NCmT90UgdCvEzqCQJ9KY8A+FSSaC5wn+ZhNhHoKNI1LADDZB
5oYsE2G4qCbdLNbAIuYhR0GxQimJ6hOhSsWGaUdpKpqclOmilcyqxStdCE+g8URXUuwPObp62oLZ
zLSH9xpZAFgFPhJOMy/HDHsoY9IOxsMCv8iF4ZNB7PpBjZehNH1t+n7fNwCd9X152fcBjdWYFdBb
xBNWn7/Q98QLQhDZqNnu3t2D6LFBHjswj3SxCaedd1t8QybVkmzJyeevScQyP1RMXBIpuE2Kd3hP
7e9v/UBp0hj31eUnP+oKKqiTzBzfXuMOyTzc2RBZsIvikCmjGsIVbj/XU6FAgblkU779Ukbf/rT4
QcDYFDg3VpMBVgVm1CLtos70dIKR1BeO7Q50W+8bpTCkqbW0uab5pomyp4UxuBDM/w3bHxkaLWr/
h9nmouEEwly52DzAeJYro1y95MXn5UlEUkxJLlP5Nepg+zPK0iYDafq4bvPHptEckV+ihs/M5zm9
cKto9bOW5BmEDCjCN1hSq8ce5UuO4ZrrkVkfGMW4d2ENB2n5zShEGMLivgmi7o6ONCrfey1SiLmQ
IritUDPUIfmxAZqDFAWeNpHXovFE6MA+Hs0PKHd3qHpwK5b3Gv8hPEaHg0Dxe1FzTPuCg6ktu7Bd
wHI3ID6gJ4ZzEJ1RH18r2aZmn7SMEijVPvb1j6CZ2+8WCUarlBbPd/hhcvURwl+SHt8u0893RPTr
Ho6Zxz9pquE5/B0hHNpHHe7DD3plur78Rnl/KhlRwcdBMSVd/4Bx3CZPRnJmJN9jVQvLNh78Rm1j
5TTzcUK8WW95YQyswX1ufMM39iMILeh+S9cVxuKTudX9oEfl5sHYFMQbwiu7DGtLw5FvSxx19i/9
8JXE6N3E2Du1igOSrszIsGXEGFP3mxswi6DuXKireunWtLLViZRN7keFkui2Hsiz7h2QJWl9v+zb
shH/MzrocFJFq3t0lRYqnWs1lK9x+Y2JuinEU2XcfMfqy9Wv4/rivMvRhbmFfMDlomgnNwzAmzW/
v9L4p4yfzLspicrVN435pLwNhR4wLun63CBXrdzbwP5d3ac5umOQq/tmjfSexbduNEeTL8QuVMhg
8qCJUMGqtlqoQ9hTy/vsE2T9sI8pwWMq3ibtQFTCMacDXMBVb+K0HxBK2F/FE//Rcfcdw+So/7SB
f2v8N0ZsSPam21c5usqbAmte2hCS9Su9gSo82pkzfKfcepPpbzOpt1o2TpcPpk5P54Oy1c9/qzMw
Y2npoqGig93DMuRl1+m41CcmoynwiOD46yFyph0a60Am9tXDvuhhTWhShwBQoLQ1d7s9ajx0fa/H
UG3Oj9tUuQ6LY7fPL5v0MkqboFKml5iUuELLrzd/X4bPOkxPz3VT2mKgg/uVRwvtdN3fYPbucBFQ
w3ycs+V9HKS/U8oQGkeLG33/+cAvDozkT5e9+cVCDNRkb5nivlQClh1DlFLMBXECIlTB4JPDv4UC
iFIT9GBE2EjdIbvtL4YDkPl5hK+HGNwb9roF/SksIE7vCn1yPUr0Wc+93MPPio9Z4Qg0QrPAZUcj
aIrqew69fKJ1VhawhQ1mRLztYw8RHZA79XZwYv1RXvm1c3lY8t+rZ8nYmewHxVi9u6Z//yzuSHUz
/bo6hTT5yeD8uUUoZbxz+/RkcA1wFO2lCDNhkB6z3Cl8tQ6aqKPZai4MyfnSckJa44ln9VeZvPC5
5oJfh1d0XDEHCAudedsEbAWNjCD1uAo3/7EoYiPse9/VJ5RJjklST2/EU8/VGWduanxSA68Xv8HQ
w4GE9gjBEYFaDF5wH4IpVQ911JPhCXr6Ll+T5SV0rOIuqtzrqaJ3Ti5XE/AEZR8LQxxUvkLDgOxg
wPzmayHOm6pWSXAvrOAHfU+1iOQ9cU+sJ7KxhY2kX98cFpndmkKsl/jLsc3v9/NvDuv1uekvee65
aaGR2iGTwSa6H8DRtlvCChUZYeXyBzWNWP1GnwsLd+TBaB0P0YLvhpXgwmdDpkaTzzZLsoRlaHOk
zhc37M8QNYMe90S5nXre6YE+eie0K9BRJuzOoVl/Z0Zs4DVPMsu7Uhx1x1vidW+r+u8S3ZOOwYY4
93W3dpSNGSmoHMLz3BReP8zWdPdnDSbnl/lr/y8D64dtaITfc3dWNg2zx6UWQcQuuRTmcFIB90LK
lUVL+7O24uefuQA++1j2wie+JTgeIPJ8qkCnAgg5d+0QarksMmr8BzxEQNCbkgvIpkPdQPjbKkwH
ad8+tGBI11dLyWwduUrI3ThpqDCxxbFGHs/94ge5wglqXVilHKszt+MniMJDfgakGff/W1oP0npL
UYZoNefYUABKLS2NIdEVQRV4d5bKrqA0Q0rQtGoIjooto+pM+kOyBgWNB6PfjnbozgAKjwzzx3q+
R5AOu8Ku6jHLYtAFzWgAEIh2B1qgld2yEhCeyKz2M8w7i+vFsml5XuYhtcNP5D1sZIYSDhyIdQDR
gtunDr+IMbO6UPakX8e10G2W2YAFJkiXQ4Ja2xsiNtzo3mtnYHwjdNAblgErjdm5oy7SE647yBGY
GAvXzHAM5/PH6ZVu5SA/5I9hzqm3fG0zDnj0fBUkfCzqwAZhZdwwGQMW9mcwzNEFBqHBLgJX1iK6
KRRm4I7CF8YdpB0ad6tAB4wIVcJJXUMOzNGx6oQ6aE+2X0QE+N5g7M/yBPoFxH95x1+7vcwAhKcL
eidWvLL8wfj5c+i5lTqDJGTflYudvi0hL8YuQeAY3hhw11bsnJ9QYsVW4Wl9/vB9yGUEEIdtgFGT
stHIUQGcMDwErAXGHO05mLzAi488EmptJuwX9ET16A4UkVDxfQ1lmiEP5EZ/C1Rh691vhWabcZL2
bw0jKbFbCLzmviSOngDAE0J54kZHAb/iOXZUP4Qnbt/XpduyYPOmMZ9gLvlUoc9NjvD6qd6iqE4i
1elDRGjwATD1IRI05R9IGPZ9wufWc/56aYR6Pv1DBOPqBTO/p1VcrA4OPEN7AxnHoc6rL9qANBPg
nqtBZ7EQF8RWlFsWv7bNqX9+AUxeagl5PV1HLenQoAjKFZ/8e6A8+wzv5+zwdKUdlNefg50y+uRg
94Hjfa13h/WVBceew+WKyiy6uofepmAtIOBRWvz+3xewZe7galm+Kdqyw19lA/uU0VIm8GGPqdsS
ABCsh7CM0LDRGuJOxL7EbEgNuN5NxGpRTm1YcbipIk7oO64fF1papzjFSOvyqHXcgurAbYcazA3i
lrRzqj3ewVIOWFMDqmkuKsHkN88P3I7H4YfgElk1pcxPRLYLets5Xh2YXNaWaHMa8EzIs4H09IUm
scYoa0VLzkCPUrLzDcp8G+4ov/TkjrponK4rYBMxTREdtbmledBTIWTMfhmsWSlvBuHp2lijGr1P
o89Kn+Hws77MjK02lSicHnER6AnNtDy8/TULAzJxF1Euk7K3Kwm4R6hsWUNJO+eTi+pOmfMp80N9
xL17d43zHUFHpaAjwEH7JnW421U6ahAeuhOtbDKKVLWpmUtcrHhP/Nr+Fqj1ouu9eodNXO96iI8A
+9jRS77sWONosMxA0rDAlL8c4DoXYaFw4ABX/qeXJK1p//3+RFv4Aj5cDZDi7514+OuAXACiGkQg
wrS55y7Sy67K0XODFgeHXUUhQMiiE3B4tEMVKS+AvT7KGy1h+LF+RU+acMhYYG50fvy9o21/840y
RH45YKBwv/zyYArZaDiKCqsiSvc1xxO8orCERP2XMzozt2mAtnmbDZEWadE7+01qmOB350tDmp4K
DaV08n7YSD1w+vNFzQzpOZEZXKvDrEeZZv1ojUEt+lrkg4Lu/R12jS2jJ3sVukxtOuT3//8raUNK
wvia1aRp6cTsrF/f4mueZMA0uhEvhHYIEr7XzQdH153mNm61lq13gH0YOYgE7IehIQpB/x5FxOZr
NGA5VHr2ddvDAUw4G1hdJ44jvtALWjwi+jeyX4AWxcZqj0wU4vb8IuHCJqS+ecYzND/0WKT5tX+W
6KtWKJ34srCZgErlGuiYibvJcUlnFA4Vuem6OkPCb2jV7ujIwIqXIQsg3sSObeeoc9Q/ayA5okBE
wBFgLaaTxCEFdFUrDizMSK7qMGXwg/IO5tjZ9PobG/WMo+r9nP7qnVpNMglFmGqLpoCUfOf13anA
yBZWbQYoW2Ta6FMK6RyEl1+yRWxGLkuGLZ/aHxS4Zuke6YNqXm06hw2JVBCEXTpbbzRGRhW7mk2H
GPCcP7UTKNRDzSAZGTTdIkNim+eU9LllPBBKsEmiCAIN2tDs9p5Fs+0KPK6yVBZAbqHozXHz/GOw
0a7Ug1ZbdK5ITUyaVD+hS0K3WKXdxh6VE1pot4jIq3k/xtpWn9iSWpx6qMdOOORIXohDrSwCF6cd
rBD2UU72AmkN6dFYHFm77Jwlxc/SAhV9McUpNsWmi8xddb4H98UVvwdp9F1f0C7g1CrmyLzc3RqT
PcNqOswWDgJHX+PJMIIYV+aTpjdqFnzJLoWlYj5sPhI3lBYCx0yL+w+PMqmG7BIvytuYUPGUbfQx
a4SKDQQ5yTgpM4gUKcEC50sGmtIwS0geHMcciVMI/B9CDh2HFnz/HS0UYoHJwID7MXlA5r5gH0wk
ZzjJ+PKvv7k60mqwrEZ/AxugQuBfRdQf1mc8cSoabogm18MPI5vVZ1fsyhUxVzpwXVF1IBqTRNCN
wZoD0U+fkj9jayeg+0DDefLmAzaz2DEBIdJLkTYheSIcIch/5/D8d+hC7mRGylQgKhcckrcd4zOh
fdrQcH3mNiwMrvviBnyeGmep4/lZnjDPWD/OtGVpGSvOdw1O1lNO/bg9kTR8zzyY7tuS869a/zts
ONsHdIAIVI/1kGYWGYEK6eePoIWgUYr0DdrVjArJUgDK/4SInp5a75DwyFJ5wSXHWpbwDRDjbpPl
vNCBIVwSo2Pl2FsSW5m80PMlr+EtczuaA7n8R7OQVFfprWJfBo6ZIaBMo8BuDnmIHPo3tZG00GtE
pcQk8L5klRY7ZDfyjfHXBngd8jEgYn7WyCLGKJhl/wS40OQ6dZS8HKLrz/5Jmoy2WXDflohN7X/7
ev/b9pfmYkCHT6ecvUR8Am2nrWnXHlgHedhb90Pi43eXEpxX0oqPTMmEeSEp/iM28SSQdk30QT/0
2ERcSpbvK3nNMyymTreIZJCrRqZOVmwcKRK4kPm5+3de47mwuI6cJnpuKK7ZSBwzmCbhfPJBKk3Z
kI1kewLaD9L2MT/w77+5uCq5kBZhuz3OovvqPo+XU7l8TJtFOieccd/JuklAmgm+8xz8SfWvS4tk
eZwH1JvFfUyPrDtzS3i7REVplZ8p03RxQz8SpVn/lCcNgG142Ee2D8kKjAVkG0/PXUdacuBBGksE
RP3TInVg1gJuqYpJOdHwXCNBHj6WL9rNg2O5qc4UK/RLI91XKKrQCxb6/YU4OVkWvROODX9XSjwa
JGEd945VZpGvdZgmihTA4npArTGOvM3vmRqeJ0PMq1p30EbOZAmDI/501braQ+hYPOhFwdYwLMFO
aues5afQTSJjf6wHIakYeku0vxgK4XJuioy5H7/P4ognM2FGhAXllp1J0Ct/fEwy1zyhypukR1yr
UP56DGYy8DbY0mCQGTeR8CWEQOX0PhhzNcoD0+eZHsA8MdtZMgyKPtuLR5dC2ok8sBNXV0zR72JY
TjJ+nVUAA7QIRV/x+mxw2mGUtK9lfw3meVZsBNLzZ1soLDKr2X1s0P2Pc73N0J5MOPCAYcwoCqJ0
W/qtf18yCw/5eWao9A7qySvGY23yDq8RH02DYaHOHMLdCy5TBl7gOwpAPHu830DyP2HpFY5EJx6H
1zEo/Em+wCZubPqic3CJYTHS23L6S7SVvSeB4cEkSV7UmxanGjngc2PFsRSLf/+ML7HmX04Mdbmu
ncVEiVLQjHqiaiaW5Ib1ZdXtOZuvf6Wber3jzzN4ymxB2Sok0Mis35S7pljJj59wR60HUzaIiCus
S3agKWoSOieUKY+MA1qcRi+qLgIDo3LkgrZ85IuEk8K8f6Lk4bU4m1h60KsfT7sW1khiUoOVkjj1
SRAkMQa+/f1DAW7JJ/UButkIFom+RJ/uBY33i1UOLI5zygy09D6cp4jQj++4G0IjJOrRfEuaB8mA
KLkYo0obM6yWzHgn6UkK0LpdGjgXP+2+915pZ5bf8ygvtJ0Ry0HFUlCj97qc08GkAKO1vILcij+y
ubp6g+N33fiMwRe/jRSVDi1R0OLGGH1EkB0o+JNEInySTz8AVK9LyMiHHowBEFyJHmO2DAofikoi
Oa+VcUhnxbaeKx4F9S1WwpqZjuq23m35Cqj+yVgv25a2BpJ47/1lez2RkfNQ/Uy+lm4Gxw6yBRuV
Pb9GpI3NI/m/cbYG4AICF8dQeK9Xh7ENKnHvoMHzIOwlPdQ5vy7qKNt7cnNqWxvdAJgupV2PI5UB
599I9Sm80uU1NndiFHdNslE/VEKK4ve6ORuhtKNHtqk3vWMePD2gJrOXkyEe2cFEvMXGDPvyeb5m
z+P0C8YGHlThVVFvls8wjnZeSTUViJgUm/i7i2Lfqb95rS8eOiNRGQ82gzGOQev7opy33nstWoVr
Gv871e/Bbnh6ePftTf+67ScfpAefMYKChGehCCYwWya5jRRJaI/g+D5Jg9b5xLQvjA3lQO2Z/mVC
LTEd8NVtrtgdLUsFhAJCo2PU95Aw60MSakHytGB7LCA9RLwt5pXfXbd/uJnPiCZJF2TY02pqhCA4
YJydX/vuzCbpb2jifQBZZow9bHozOnZ6eIIjWZaOPh/rmtlaOhIp7yOkzUIQZTdpd9vAlo3g1WLH
NKR5VV9GpKcmOfHFVnGGzq0e/RJ4n4cmIbHMSC8RsfmXYYIqeNRsGZvyir3RHZ4TNTFnTNgLOrjY
oAK4Spw7pyYQFn0JW8K57F9z0LBgBFO32DNODxonm/dGRnQN4DCEkvVa0qiZ1xhy3nBevi44UtcZ
U+N6A64pnfXG2EAiCP2aknSQETH+JIpo9ITbEVkKTaklB2uzuP7pMGF5iimuLbERl6uBR2QgKq2g
aE/S8DGj/i/i73oAIZvz1au9/rwNH1MOdDrge+6CLZ/7G4WYThOLgoashcxv/iV1Vbyrg60hMXpJ
CkMI2qDga0Y/0TslJeotOWaUmLNrsNRXxCGqQ37RH+XtEtwH4iHm4vJ3PyAAsbhGQGfHCqPdNOzD
3mrO7O4ArihN2PdeOl9jZalHr3M6bTdMFX1OaoinzG6bPcPqgEYfhdbCSLJ9Pt1L83qOpCXGLkU9
ooPEryt6aRkiwCI97p04S/koVHY5x/fLwu1NMYRpGFMF2Zf9DjnVh037rWVrUkkiAUxThCZiaakY
CCA/CNXjOeT5WVCEchqahFiRKt6tpOmPuaq3LeLJJEE0JxExZ5gwOPbHo3bOK5ORc9M6aKc/ccRS
nVBFEICBgEVAL/+NaX9/t52GVsJj+PkDu/09sLY4LI351UONU5idjDqXnen1N8Up2xM62y0NFaLB
Ar1O/xFyqd9njhuqcDYQd3jKtWKHpBu6pzTAlfjN/iau8TnY3xzd7VZUP1MElI+0X0nSeN+0UNOp
d4mNjTG9zfm8rDMSCMY1aG7QfUYu4ZzvB3ya2cAjxVKrMVvvBfJBJCY0CiTYCF+3IlpIPqSO61w9
I2tMILidfsrwvjDPH4U8rLchA+JUY2n85q817Xt8Ik7UyPmUDqg2ucS6e+P/dKS6/yaQOkOL0ini
D1Z6kv/0qrX46hprdK4rvtO4cnTzlKMZXeLmnOOq83Rofo1bF5M1rPYqLp/4D9dyLeJwEevXftH9
HywfZzlqw3LTC+8zJb7P8oSWOfgNHYTiM4JSBkfp5htrwGJwE9/AxwXiDWTi/AmrolipEAtA+Pj3
EGVoYux7NrAbF0NVwtl9pI000F5064Ob145JTPzXjB7mCAc09ze++dW0b0O2xmVWmrWA55FRmN8m
D/D6Dfg5NNGHyDUiuciiQZcERJv99ouxblOd85xy8K9VH0iTxwTDVdC+aBGPX7PrBM1R5rqay5If
DaCk9EFU01Qh9bM0R8YROZ+mQ2aTEefW1MRatT8GyYuYD9w05zd+rYFQAqnTyYNeKJuWYBLA6Ppi
GZqR6nKFM8tExljjnMEBFO4IvgUhmrW4JmNNZQEvgCZbeyp8XMV+2gzouXYrN2jwl7+NsKWG89Kz
mz3y0/gh2JjgWGDOIDRK+D9orgD/vn2kjd0U3MWFKFGtMSecwyoNKJzte6BF8gRnCpd8wCP1HfWm
31G9ZXI7JckdGpSm+CxNyHJxavhC5HnPLg7LYHLdKmCO0rE4tilyINYgneUKnm0+MZ2XfYMq/hQc
FFtzQQw61zmCtwHWas59ivsiPFZGAbBVb5CKmLOEA7H3SPegV7ymwGbiaprGA6dKCuzZbiNCPeX4
FMoUot/wMRaDCIziWPBdri565lwx3aq4YwMUvcVnucJPZftMID+BY/14L4t8x7l5jM3YE6WTL/KA
VJXdQe9pNCqcbPHkm7cYw8TIBCJ1Dz9jmW+2Y7IRkLISoQHhcBVALttzxPTE5f5wbzhAyDbB7Y6f
U6zdnQvynpAJ3ddU+qND58BfZv20fF7afaxlGi3wbiFd2fQB3AfDIW3y5jsYPY203Z1Np3O3+0Py
EigUVx/cCHaZrS1cVS4A402nnEpwnRWcgO6wS/HTgjipAJWBbzrWrJcgbyGALPmde/tnTczCdA1H
xKlAYx2afuG8uTH56DW5zFWYPKQDowyol+oCyvFMN5sB2QAAVjvZ9Oeko9u6HJm2NEFY3QEAMi6A
gBqQYEr+LadOgYr74fW5UGOYsNMLGJqBr4ZGVHlZ3I9IHafG+OFD6I1LwaYgrWPy7pV4TUJMG7UT
zK/husFwDlIQ+R/3AUyzx3MMIl56ChkARt2VPJUSI5JxHVHgEV3GMNcjaboWGHvAg6C8c78aw2eZ
aQ5e2jBWnuR/mMx74Ia2xgL2QJJHedQe3sD/+4d7ZCQvEGey/4Ju8WXwkC9ISPPF9fQKept0mnrd
RBL3hkujwMH7OT+nnrdONtPOiPQH8rmIL1tj817/+7FsIZ+f82xx4X9o2HDl4OHN8+Cz+aL1XJAS
Cnbxixss2FWlY0ag4fxqnYYX0nVkm/16cwGeNIj7c4w/A6AoycBRHGmBQwESwLrbG5uBjOZtHrEU
ws59jZQh9Io66dn4oUYSsP/aYUI8MsIrSSVSO5O3jx/N5O0SWca8JN0itDehNFfwQ9KAz2VnRL90
PLwBU6kmPQ/dCdBXoKeijFRCCbE4d7pAXzQzaZGOuwRQ4vgZqyO0g+GrCijhZ2wMqTYtQQBXIQS0
gAW5rnC5XyuIFU6ffwWEAHu4dpFnddBss0Og80c5bKPLQVkMELtZaE6EmZACI7KYmZ4SaIjR6jGq
FmVSJjjElwnjufsqdxv/C/E3W6FRz8ukC4gjI2VG3YFbe7VqgfdKS2IP5AgJ8BPk3nHrNJPBuJgT
ft1yjgU95//TG3gNAZhWIpHpvthi3OO0HgEDKYOCtd16j1E7k+aa84Eoj069Kz4f6BhHsCClf6qx
8FtWGRTMNsncanIPVMQKCKlWf/zzFIDSrQO5xLnRMKk9OvZUBRPB3b/a2M6xrX5TY/GY6H2ETXl7
/ExDG9xYZsxAc85aTpToORdkIIiCwvoL7SR5lEHiF/uydcSr92aXsE0U4VT25JPWXkE2Kg7xlLaJ
5GMNQvCqHZV18Q6eNgNQzWVBRAWxTiIw0YfwOkqC65wQHt3sFUnGZf4EMQgKC8lzSkOopwRqVBtY
TFz+Pq/OM8wR7BhXKyBQVIsc0ryMhNwBQ5axyaLCK8gtodRkEc55fORsws0GnC7xs4LzXjrqSN4r
0w8y69o29yVWSU6agjAIIqDkzwR0juLJx0Lnm4MaCIj4G6jt3M19CJSYKui2zkWUoeS87MxjljA1
l+LR5ayaaE4xQxdgog3XqfW16Xxy9n9xhO2xUG+wDmF0jihoAlQm/CfeyU4OoXYwvsSgkLjPn9nb
eoosacK7cjAgIrgWMEhz/z7p2XwGhItUp+IJiwCkk90LIIj6PUJyE9YuLg9w0vSlsRJU4Bv1njoC
HTvBxcTXQsWXHQzlVxKBslgLRB7y1l6D/IOgddWQizu45sqot7oG6lIOjZ0cymGxhx0FA13wVFEI
h0ti/FUhLYLmdIOMIpigkE5gkeIr8DPw52rIocGM3xCpB9FRj4vFDdJM7SouGMeomUsExgqOa7E2
l0prwcffZV4ORUqE3c9ZCzMPjZQ4FwInvD3cLMQ/Zzj4XtcZz1MmqqOH7TmPEVnO43L9OUvLjD+z
+VNw71AS8gRW8YuEuxZ+zkguLD6ukIh5XzEEvMdfSABQCzwYxjD8zakKAxvmTdgcc0/lByRUUrqj
YOzJYW8ixHhMrq6JCEkvkODxyvMP5lGPEHyGK64N80MoPE+u08Ct11KohZwGbjmtp617C54Aq/uk
kCpU2SIo95fFC4ohTUTor/2JgccFa+gfnU/EIGnWC97b3oLwhIFHuu/m3Vw79RclbZcFhD5ggbG8
1QSNT/+Py8fsTd3+i1Tq9pLaHZP2fMRgruRMpk0kGvl1gpNhulDQkHhbpmBhTk9QonkMnDCOQPdz
+B9hZ9akqtat6b9y4lwXUdJIc6KqLgRU7LDXzBtCXSkIIiAq4q+vZ+SuiDqxY8f3RezInWutbBQm
c47mHc/roIPGpn10/hNBr2zH9VjnSbuDIBm/ONreMBS/rtPOzJk0nNGAk4ZXZIgKixi79oCBZTg8
BTdGDXSE2nk/WvKcMPDmBPbMWDp8xi7aJXHaPXcOjjUr5YtWofJVXPoZozSX19xCEPnTiklJZ1du
LnTnNhCdy422e/yUg8TPV4/N66dYFZRzwaS5LZLv7/f0PX2uitAeP1f3EWaY8/eA1qFsvPj17TNv
lQwYO9umXyrGsqhhiwPKP7aaw2vfCs4mP+tIV+8cCcrQG4vC0SDZ3BeHe+JH9dhavM+XeSaac5Ie
GD1b55u+APXUZGmfaJk3p6RyH2YP+fHJmSL1GhHCT9Ab2ad4TpOdOoXBsXoZBfVGOAsmpU541uMu
Rg133/+poGlXBMjGifwnsFEmYgVHY0ESlMuUsDLBCxVy8ZgfPnIIC6uAShEbcxyy8U0fILKS/ppD
NhRsym1REK7FyOkRP1Ma+zB4rNNDKQiTZMt5YOhIaYn5NSegyT0jcJoItMXgezvDZmfNkykIAbTO
F6pgJD0/l2k5RCJMAEuzEOMHsuXRa/RkPFQj6EL0I0GhR2gB74ZMIPOZSCYqTsCHYPnDF1hzGfrv
LCD4jHUeJZv47DqRQcpbUI90GeAheOoMZDg/AYdC33cgh1rNjCMTFVum1X1znE6dyQs8PC5O937F
PGPR1ziJbqizOREnCZEWU5yIlO3pfW+zw6G0Dc2NSfMWyIE619DyTx9fFrvM40thxD3mr7OjytN1
OWozbYkPNlA7znoL2xHXnnWJijn8il3Dg6zB/iF3mwk26VR3e+X+QkkXQkUxQ0TLWDUbmMFAo0zr
d9jjumydoo02Nzi+TvQ/KmyGmh987PCb+H1LbZkdjSUzuRJlFLtcHlIjx/al3qU/PCLHFDjnkaey
YYQWjg6lgt1tA+/y9/N21+x4Pppdc/x9hpSvx9O7b1AS5ivziDxkFO0AN4zVjc2Z/ZzTe1en6bgz
oTA3Scbqtp0QNyYza5EecCQaPfdUyRfoKReEcYSfGQkYiiK/YdgA4w4CZGqbnox7laRv11k+l7nZ
DzLJZ1Aum8mVmmHLJEENbStHSC4a+pQYLmEKF6iQYCt2cqsd4BLmzJ61/BxzUg6zqYyTfAYZU6jO
j85t5rCYdkKGrficRmcQT2smBO2hxK+vJcMNgxeJKlNVww4RSewy1xTEo2h+528fQ8dXpqVfE3a0
/SyAz/s7vl/6A2Bn1kBZML85ojs8RQVM2sRgP7SBEvPbdgh5gvjkAVaUXcx7DtveCDYW82j26A9N
+tWDqnQO6ImTd9+M7EV8yLbNqIXzglfZRA2stbwvDqY5DV+YNcrQWkUkv/wG90UgD7+GtUp6Fpg4
VpJy+e9Bl0H+iuubALJSPTyKif4YOu5LsIjREwaHKUmKEBaJMDNyN2p4PKpwmAiNSgIeAl2fgiI/
sPKvzBfdgxpEjYASEEhAZEihIbW8UVIOfnQEKCLGQ/jGOtYZUNNxo5QjSKAaDTkP+yGpAy4cEOiU
SUIujaGFC3gPiA9wiyHjBNwG3bVBfDTjeEXYCQ2rwwHSZVLnymUkkWOpYHXIm5KvvruE/ma/AFLU
TgB0MTcB4ABPFFIyH3wWSY0kpAobhI3rAWJ2P50y2T2CPeRjd8yUVXGwF8kaV5Js5uyva5KtdbR8
IXElqhxUBEuA4Xi19Q7HOYKldgTlgvHu++Sy5EowG57gZATkZmRC+kOYN7oHwJgICp0JPlEB5JSh
Bhju1mdAeMy8HMPCbCKLpwsx0fKqFVE486PQUbRd3sdxA5NK6igWK+VB5Jj3FfZWygggQymBEI1e
uDkCUblAbiIIGZUMX2ZgKYpRS2mknlFNJgK4E3k9IUixxTACdlsbTK5fp2h7vWihjZjG/2AHpRM7
8psHjmfgHNUZX0EzXchvnSALr9OWwUFlgH+Izzpgkhxdg1uFj6kNp4VkYcno8ULUZk+CUYKcUbHE
42WfzvOlTKHxQtYINQJ2xoCglsFi5XSdX9f2FP7XSJl3BlcCoQYiGIcB+TNcqQB9z9SeVluhfRBu
BYQdKYZGJNLemcpWD5Ugt02yY418OiWtvzOWjMiEak9XSoggycYfIgwnIJ6WXgN7w2PRBBcihwuY
t+4XFb8pZvQDPljeLP6jHi7wXpSzVLsEd3XFn4e+ECWKB3tMb75zOHV47yNylFNBo7EdUwdiZPs5
Iowa3PsJh0U7wtaJV1XALbkzKQ6wiq9ohtrYCQDvuHIzyUVHgLXw8AA3z7b0CGpY1cow3+ITv6yA
0dg/H8grEZQVIZ4AJToAcGD2RZAWJpgJe6bQqOJsO9lgLWhaDaXi4FAvUQjgeeujlHWlTPCnXRDW
T4lGZ+YynRCpgeJCODuBPefHId54A9NP11AoWCgmaQQKrQ0bA/O2jBt63P9QJmvTOekGPLx20Fmk
ExurIqLkaQxYgyB1ac6UCcEg64RcNLis8F+kOka6wnPBzGH/HZSBsZDv0FfpRK5WS/UEGuK4GWeh
3NQLljHPnlgdo9fzPv2GiQ9i+1EFW4VXza3sUMMEmDNkOIANFLnvVwRmvzouannrkgyziZi+M0wH
SvCQ1U05g71wkMACsZipL4Y6o5e4VTConw6yUOoWDFmwN9xdir6KF/kJ5Ll6CBiLL6ilWucWUBRS
/iR9VvRjI4sdTCY4uU8enn782hc7GqAdQEvdPv8+f7InaYA/EUT2cso1jP/LTjfCSRIuA8ED9/lJ
PYsHkbnoaiar/C5DTFdfonFlLB+5PTsbjdCXSQCM3fmULtysBp6WbKwvhBV4c/MRixCXYg0Ly+4n
5FPdL/qWCwHrNceycB2+rxhnO5MSSvKdkzNn3MPIXVHUDogUPTRxQ40iFGg9tmS5sMqwhdXE6DEU
nHtQYKcVBTC1GKsmd2FgVd8/KFBeDvhCQj8Df0Ox+zNmQGxMyrMtuW05c9EMLMwsBnbKtTFCDHkZ
SmP9Pe4urRkH/eCGhVs2vM2tvtB6MEyeEQIjQNFPRF+/CMdPiL7rwkjlpGDcNUEmxU5lwLpK15fZ
p49tH4iCYqaQtal7jU7CVlk1hEfVMoKM2JxTlNhnyUvF829FZe1sgIWsSLSqM7gTW0goACGhnOh+
Mok2BpZ0Dxrie37n69nb1qP3vOYJqro9daWM5Y/PEXCHKdnY6LJFK9K3CLlk8UcbHN4lEc527G1U
AUn2jtYEk8+245bkQ0cncGM29wgoVeFz90HN8Jz9TuV1VwLDU/BLohPq8Dtkty5ZMp1FO5Df1OEA
Qb/E0VKu4yXpJIgBZq1hpvP8JRN15QydoQAjCPQWvKnvN0k36dxMkjgJM60/BH/Qstb2Mvmpxzbx
g+TYCZoxEu77SV91FtlZDY1viZfVeYQ/gHB7X6xNBsx9FRqnXD0Bx6j4JJnfcjnaZc65ZS4r0n9n
qOLxCAJ1BMSNOfvsYLOi5RJXoGoy1EWSLJd/ZcIVtLlolFFNAy0gXmfrjDz/CSTxETyBpgm1jC9m
9jqdd9DJCsnuwUYk+Tm8tbN6dSOQGNaKaIPfaA7StbLC30lC4OJMHYJfG00/e3BSmIwZzOTf5jYv
TDBq1zXXL6Vic2Ak5+SsyOMBwEVCURWwDhna3Su28luUlRJCuaOIYHHwcKjRaKHwQKFftteSoXfu
2mdlcftvUEU/q4SEIG57wuf4gDvkNJSFwZRiKMvHmlx2gh+yN51ZQ16izruEqPLdkV8MmQPqrnHG
fcNVA562M0Ck5UdjBsbemBXHDqJC1EtzLvaDZFZBfX5MNpfIQy6309MeXrVdoCtvZ+u8gN8F3dvy
Q4QauZbhkfdeN85XvOKT2+b//a89IgpdJZmnzAVdScY8pzrOLW+OsYdZGF+HSxQoFmZS2cRoAvkc
cuTDLXlXHPI1Y5KFfNUeL/3bpj3GwJ8RXh+VL6abYb98vNugUwwvq84xAetuyJQKv/0S3n+yMAs7
xzx8I0jH/uk7XRi76+gx5cAB3Fms8jCjVm/ssvCDqD28fcNFnT5+0sV1YRwj8Bh9Yg4hcWbPnjaW
fMDEKZNiLw2XakKqQZ5WArChITilp8F2bm/408iiPMgQ0jqZIYZY17QsqPjTHILQTEwI3JOR3gIk
lj15jHH9Igu2BnfkIkbfnr1IFXNyP3PJwU8GqMxB58yosFOCfQ2AgYrXbHDf2uF1G6MHEuWDNTVW
H8BjVJRpy5E+D+9bKVmaKAzm5slmkt2hQUFGC6AU8KiYg3sNiTxjUqQilBvd7ZPHWoLqDujags40
Z64Ach9OL6cPSjENmM32xXQJ+wWIsMXbi+G93fvmAjwNanMnzGbJnMlWCKPU1HkPwrOstioQhuIg
5EfWepCCXrtCo8XNcHCjrPxbzwbDyvvjyIJ3CPbHBkHw/v0/SAJAcQVusbHPDk+lCVLd9gGg4w1l
lGktHkkhOmqjAh5lNK15vgDOxezqf5W8FPaKO+UbWMg/KfbmzzMA0EUColLz7h6XGopjDNiSDMF/
YGgn0ZAFAi8e8nOIPBXOig5Iy5xzpDvoDpDj9YVbJF0YjcdcJ3L47KNFvITAyD6RzgXVAc3Mj85g
Pn0BoRoceB2imoj4NuIM1j19DEKnr8JqwwtvmjHixNQ0PzfzVUhin77hUoDBV8oO8oVz+kwQOHWX
1fQRlpkbMC3wgodmHauRtr2F2cagJ2wt65/P7r17AMJ4jdBLTrtTjdGqYo+Q63bWF/aqPGPSOtFW
KOGrfRe+2hVBKggiXHqQNxcbY26unWW+YTaA+a7lm3EMQCEUKNcVr2kFRnFJUZoFXwFuvW2SH/bw
BTEIooCkV2+6R6hsI52u9GUjvenoK6PotTHnV3Qi6kzZmpN8Tz2eQQZUH9dxsivQqyz50H6Zn2EC
L7J19RB6M4dDMin3Oh+ZuV0abOu4fnCsGHKwdKkEJhvaTnPi0aO5dOZVaNMafkPQJT1FWzf5/Tpt
VnE+w5DmWDZm7y+YZ4f0TzyGl7LFMDVwVuDG2Bc1otSa7YSKnHbMwR6/N0YCFbwNLl/thNb9nMeS
gqgaagv40+Xda5gqOfFpdrgcOiirT/oJ17/6/N5DjGZEUlWZ5fQyct/c5+m5AmrqhvIAEayF2kBO
dglK7/v7Hrru5k4RV4bMa/Z6fa0G7znhLXNUS8IxeXny4uXjBcJlhlqsSV3hGlN6JZNV+jksGux7
YZnp8+K334eBAVxfsMD3fpe/0lh82iynGyCdOi4QjZXNGyEyRbaHS3bqIR4POGcoAlGc8q7UmEpi
HWHYQpOckjDQDBbulnTm+WkA/CKW9JV4F8ILKiFF6sY93GcUYLSvSetblIkvszTojNAbkxZWA51w
Kp9xsOYcpyUVhg81+WSqkCdy0E/iUcPZbIXZAceL2W0NXYwCGmHYlrQ4LLZUvoM7U5hDiV8km+Oo
XBs+bCOesMtMxfK0JS5AH7z660TTA2JX6lQ8kRMy3jF8UdLnAbuE4MDVkOxoka41n0Ofm9EFkBkt
yv49eE9ejMjBuFX6Bm1gIgO+q7OUK88SACWd7+TAdP7kR+4DPtps04A31wK6i3MgQXLsclivO8N6
ByWQgIHC/LLmCjGAOiJJIikVw02CwoIeFVKHwJiybtDvEPCXUDsZVh/fSF7qcwYTMCf9J4nvd5bE
ghOdwIahD7yiI3Y85VTNHqHTr2cNNfn8cAf6Y7kRmwZdDDyEazToAsoEtAAwhrc3j8fXOSrslAsL
ihOsLHqgUcLwyZlOhB5CPidQ6TK6tmK/XgPxg/K3/6CQgvkXLYhmuEHIjMKIFW266jCetgxEF9DB
qlm+lP4ABegIk14ZvAe+nhPKOavo+3OKD9IFibfyVINS4Ix58IRDZd47QwlNOlxASUuk/fGeF3AO
33OiofCzZ49fSEhDgMI6zGSqiQ6KxfsVGlzBEZXNanSAoMVdsrJxOqE/xR0zKRvQYKaCJds5KdFC
7oyQ2nSewGjq7G1OmgbyMxiRYbx5sH1mUCPzUQFj7EVJ4akOVMXPKbgTFNDyNKn01WPlS3j8TlAf
292FFrE+fxP+wnPk51sTeWLfENGoCfKs0m0FdcLD6/yhSf6HbG9pMc/wu3VVR3sGiY8gKEx/nADY
Hundka2IqRJ42LR9f+LVb0GUaEf5yoigYBlS8DrSyP/BImhDjZKyCEESxTyanQH9PToaemAsaQlQ
s+P1eqRzdGnsJdG9i+PB6Cp8u4E5OK80mNHugiiMUgHxGAgaAiykoJmNb22yIHDaEUo9NgRO6Fyg
j0tURPC0YazzsXnzIvnTi8obIRD0XFjtREqFp3eptRslj1ALkwB/j8eU+VL8GN9g22++VDrNMd82
XjE3CmOe48MvFy+Q7w+CsvvUqAnEKEaFtwVYXooftp/DJLdnYATnyPvpe0o7OuEdKxOFrme0bMhI
FYoBxJZfRJeg6ZWAbJSaYngv3PMlzFByE2PSJPoSFvrziAn1ijCSq0u4Ki0bU5wtkw0dHHt2efXx
05PG+XWD5TJXGkhiCggCjyaMPClNW0Hlc46N0PpwPQgd04WwQMrNw+TFX79/Sf1NP/3OQ3q6HE8W
+oTXMhqXKMFEk2ojfQ4whp4wQ/cGwm9PGK8hgqwmDdKNKMzWaJyoDzMBuE7mxoDdgJ2F4opL2IxD
JwoDGPVLfYQ2FgZ/Z5IyBE3ZmrZqOStRWKF5osmeU6fCVoLSUtW/czU6w4wXhLiaIPRG7FcFB2CD
GArwzLBNf+jrUX6Yy4XjHgGhlyrgiwJX8mOF6C05CGmFc8g0k/jLCbDrA1qHPGX7W2bYyH6uUkD4
fInO4EokXA/jA5xT2hO3gS73ctZlFyXjZwYfVjl0ZMQGPOm/JSU6HBRiWakcaXRpFIqhJK9rEhAD
oDk1TmpKHGlUR+gre6ApSRKebBQFXRi6oNSzaW0DV6b8Rlf0MntSmGa5UD2jE+0rFK7FYaHmAanB
wrOdExlWUtmhllxhLdJQNW3QsmaBIwoOKkTUvzi14F2QFkrUCPaFzUUZdhZdErZ6Wx/oBTNqMgEF
heNNRedYkLyZ35LBXMLPnCLZMD9gd0A3mlM/lKKaFcIEZ/eDuwoSFNYn03BEqR1AZBiW7ykwnAip
GddARHuwQv7HSWC7OF3cBnbWA+qdE95Cu9+asmNyDSHoj59DOl10wKAlfwHgHVZ8BmtrUZEO51s6
vyF5ok7dUyLi26QZvKEdQ2L2aLBTBIi+nyNtWbEY9P2NqPizV0Ka4cRPbOk0Amop9gTyVRR/yATs
0WcCPB+LdTmwG+Zp4YvW9JzRsNA3vq3S1Qs6XDvVJ5ehCl++PZNE7z90pF+0KfU9zhuFT/LNd7cM
VmUH9USde/x4kni850TyhG0U/SYgV1gfsko/CFsoDTKKSRVPXidVnF98G/QG/CXuVB+5ivSxSinH
TQDggyr9rTAAjmyoIZr0y1lJvAc2cGQ/j0DfmyTaN8pM9gJveL77t7q4qHDq7pLxV/6TWxoNcuoz
kSQYfHXLIUMMOMp6lS+MIxrya17/TMPRg2AFGuCTAhWHJT+33mrwkIk5iTjufYgqC4urqZ5sYo9P
0PHJG6AXUu1cvvfvvYVmdqQSTXZp/aMv2HfO1zU+aN19Mm8IhBAcHEQEADR8a9APuSPYVkJqT+uG
QpVC42LQce9SUqCqu6wpWF2WDmUIDuu91L8KvN2z8ZvASgpml2XnDJqaW5bMqWEBF6bYsTdRAzOF
g0QgWbPynNNl2RA424uPEN3NxZ2syeSZaAkH3qxTCJ50nLc5L6xj4xhH/f0Qz7pYgT+gerajhpQO
iSvPI9UokV64HZdAsUM/5Epfq4Jr7JyI8A7pvJp1zjn2L9X5slXDG5fMnKp74cp/9h1I4ld6RvCp
aPJQguGN12deEY/RsDoqPJU6jxNB0Zbq1lAq+dTFsDcQDpU2StcW94V3PDCRJsgCVEJ71HKfQC6P
heqWcezr3hNIezZEBr9oz/Lo8BQS2xJ7pHCYpT6D7A5pJNEuCG2pHsl1MX+je9LlbwlPRYlzWRIH
9kkrKJ9a8P62NtYx3o2TV3JXHdYgrQ9qRcXygnCkoKRNLXlM9DvrnviV8ewld5xnTicSG+KaEw0k
JGb9LRjrHuJBTRgDTQexRT1Vh9fwdSymn2O9KVfZsBqlK9B/NANfo3iABLw7yzYF1a5rmIGh06Cx
Ud+vKa5eIEdaIL2VFTZdBGhUQ3OsXEBkUgtZMJyEr6L++8B296BsvuFyvV2LyOgX7Aq5kJYcnFK6
eXRVDSDqBOLULp6984f9mIBXmo7kWZeDyhgQ/UQlZGn1L5t2/oF/+5mVliAmQ+R7I5Mxk2pKQ1Oo
7rDNQ6rz0hWSMo3Dzs2aIoWSO/v+rXA1iw7NZYOhUwB6gO2TcQNHVUdg2nAW5sEbXfKFEgzkzYNB
/SM9pAfUuGDOSMQSjyi1Of91f3E2eeJfZBNV8gCclJV6KifXQGpyRLHVmQ9U7s7FOfomxLdA6JBR
xvzPXLDMULbkEXxAOk6/DuaE0Jft3cHR4L5/n3Tql+/5O5SAtEEXJKF8MuFJI7EyAV6LLkCF5Bsv
yZXYvJUJzXra9gISf4fvOZYGCPU6YK+fY+erQcJy+1G+2p1U1xvCmGjpfJnoIah8XTgM0+/OTipg
yTctjtX97earPEy/U/5I4Y1w54cYCfIGKSChJYEoQQ4fJTKlCahQFkyBZqOKv26ULxGgXSluce1m
dGY3NOcRx1CjRnjVDqyVHOwqfO5PKKVjZ02yjtuUgQ0MpuE8xOQR1L+BjLOX6CHnhOQbF7Ylh+f6
wUbcRYNUbH8zhV+bi2KLS5MUzLfkGegLRMvkkHSX5MfqSbboin1I0jkmDQFIt1xCHg02dxbZsF1C
QSYGf0pHMkwCOVISpAkfLmLDNsWmdRAEPuioEquSEm7+r7TplHN2YDJCTec3O5G8i2r/UroOsJ9m
FnuTuBmovOIry7hyWT4fauHXhmaLM8GnAj1csXMkzVyTH5PSEZLsbFRrKnmAM3zgfaGs9BMJ8OE1
eVMffpNmqhyw+QwflIHTb4DXCjoZz5NtCklw/R5UyFZeg+yUou5NxlLfQCRJ7xrJxLjaOfMsVL9s
KhdUau0l7TmQIQgupJ4r9d5m9N5DlPWoVqOXzhgNREselFPqJgTR+pc+r3cAwRyv2qHJ6H45XxYD
wnSdIP7GMukp5dsfhQkPCiwYtfVoiGGrgUoM9Si+GgOaoJRw8Nhd3lA3XNCswmde3KesLlmfZCqs
v43Y1a9wR/p5bK4LRE0FoTEpxOJGHTZbEZRnfJFxfBVg1aCdDfgvJ3GA0tT0Pybjez4srQgFIaiw
zC0RTituy0XCumD3mhJbH39Tku+Czwi7FybqYxKI46vs52Eevn7kS3gCFo8fpFXT229cbu4+QH++
QWoMDLIM4vOVCej9M7VxqUnQo4rBE74ZhCcswE//RrRz30vtXMow+JEw9k+mwKUi5aDkwdvlaoml
EX8qf+5kALwBkARzDKwYeO/9Ufs2bULF2ykyYkCiI2JaGouZ5Aq/FyMPW2q9pFxvyR/kZRX0SXkz
dAFfG2RLvSmzQOikd+LKJf+CaBTv5dvotTHGUs4mJxMNB93lXUE+aPOPKii5zEW9yjBRrPKWc+81
vSO7fKJgsKYFEpEShQF1zkENH5UlTiMC5e+RzigWYhlTEcnwuuhurIAd+BsgPAVzg7b2m0uVjlqK
5rLRIMMNu4zHJaMS5QVkL0SobRC7sxn8PnZwHTw6ceVaus0iGcFIgU41xx0Zb3u8ITuR/gAp3RFb
lR0eV0OyQDT3svd3xsYuxt+Y/jLdf5nBkD5sym9BeYuYngENkUlRyzUmxoTlhmijIoND2OabmCXQ
USVZZNfciMTWRAp82aPUDTWa7C/0u8gZQiQoqE/iMFqyxwa3KeI2+rGiOED/jDmVpOkitgb5F76Q
Aq/EFoDcdIxqhoS3Ct+D24jRz5FJGvxc/YJW6RZQR8Srjb90xeOJXy0U5J8nXw0epBy1Af8jHyyx
c8bdjcF1xrVpDn+mbRCN35T55eNfn19BK/M1Q5X2g/ydzFOTVxehSCI+PmwLhhMEd5Rs5S3d6K6i
tkBId2HygiwN7StGZDPS9GnyzVu40eMgU38yzy0aQmNi8hLq0ETz+OQdoZNdmcP7gsU1eH3H7gXl
kMwxvBmvaI8kktKZEbkMT7xcBXl3bE+YoG3ct/9CGsfxS3JZT0r/PkRF59Et9p8c0pHbIBAGIkAN
BgWl1FoHKjx+BFtYasiAMe2Sdo/QafzBE+0y1xGHsxMiWhZ9DkLtVY2tDLrXyXVdIj6RDqKHzcsa
5R+9pZJiRParlJKpzXvvwHQflVGCGrzarsirEeX0KwTQmOLyQl69ByJ/2vW/j7vtO8yXNDwbDd9z
fSM+Q40xxHqMAAzVKzq8nPcu5hCMiYxl/Ecj68JzgbSJXZLEkhKiJJIzhST1yeIH7csV1ibpkEEx
auS0Zx68GoqLQRc9BeRHMX6BKY7NGD26mh49In+y10YaWQs2VaRpUsbNx3/JDURoYOJhhAqENXvj
WdZwmHuQWmdz6gCUGDrDcoMyZdZ4XK/FJUTyKod+2BytuZiFMGoy1Wk28fMZIlApD4Nw9LLesJQg
atpiohOx4WR4G0SkzPgNUVVDvMcbJjLrosswFvd+PbxNUcNwImGpvnqSDzlB28PtiF/ErMiNCWo2
CzTr2hJjB66eyeiUSmNGZhhEvkO9uS91AEQ2jH7hjROg/eZreYHrhN9Z7J4YRnCDeftozVDQ4J5A
utmhBogMm05/w3Z4JRhpGZ3CB16CxA0HotS5STlu+CFdN238b3w7u+o/2DNjcOyopm6pjmlrfzN1
fcefWLf08kpVjH5NZHid1rW0PxZcAWBwpMHACTBnRQN3SJmhHnOEWIjfcgxpXZSO8+e6nNpsk+jO
QOHkAxMCSNZP78OXNcjTRVefR/rgeRu2kWtiAcWjYE1i/dp7JMPyIzyvAi4ZGK4jgKzbt/3B9TZH
QQAU8EPVvandT6gk3uvBzDFyow5WZaPU8PS9A8YKYM9ExoT3MWKAa+2h/72dLqv7XWrYlMUbzgdu
GDGrYvidcxRUeybvyQhRScIjm8E7Nz7+KwrbyP+oPwY3+e03IJaqmQnmovbjlu795+En737Z9t/7
hjYk1Z+amLaFdvCe5Pqwuq+KCizjgJCF0GaLhrnlkvUesUeOOG0ObTm/koGZnmO6iMhicdyZfkLC
2V73BKUU7msvAmCEpcAbwFg/fXi60te25d4G8FsOPhgYcQdgwH3CW+w/0RPhkrdSlO+odTtYG+aD
JuvRt1qV2JglAC29wvKQvOJqRqP9c/cyuI8DFTnX3oxIjlCiiI88kmoCpz1OBV2mGWpelvcy/Qtb
Sjt8v8Z33B8ZZWTZ6Ry/3jumJT1rqbtT5CIr3+u1/1C9G7jG8zN2jcyDzAGB5IGqfGTCftA2FW0X
pFCKSz3iBWAsuOIEeKYXwFzFSoWKR0mImd5yloa5eAXbsMDDTBlBCelM3u03w7NNr3wsodnFWCx9
Zu0D1LfBNMEAaF65A7nUri/RkAFoaJDd3ItWUM/BFiLjdARYogKVz1Z6ua20foMck2UHBcwcxI0b
zbH1YMg8vKEwneermjXDID/j1Xg54IOXADzsm1FfuQMkknuDyuFy93JleIHiMmrYQ9YANtLVtesn
VCjq3nv8YTb858o00LVvWoHPrPaNJgVdsw34B0B8tuErh2pqVHJUxjhP4Xy8z9VxtMqRurR99TaG
xKhjc6oBbwPkjqz/6b7NsT23t3z2gKTIRXl++kAliIgAX+WECtzlM/jLLgOlBPKWm749gKztUd/e
FL8J71dXKbed2ruOszmz+AajuJvHTKXB1vq00zUejSIEewhHUJvHjyEap8YFugN3pQNRBkoe/VXQ
KZGwOZOP+3R64MxX76Vq80h7FrLqV7+hTdOhD1BDh4SuN7+pPZJh0x40uYuyHoaM8h2jsB/XPCWJ
/1leMs+EtLG2+Jebd2ElHcnk4V3oQCvnKQv466oKaUqrPGaom73DuffyFSYkdgkrlYUNHLt2ua6A
/topw7H3bRsTqPaik0UUwlw3wKi2r/88J897wGK5H+6A2mYgZzoBQ+ZUEu4QDzdAGhlGBzWLiden
x7fCn3EQok0+B3PXXL0MpNeUKXSmqZs1U9zQbjod8oAm8QGCtOD8igGgs6KGDOCBs4hmWYIWFgV3
F0PD3jUesKHFpR8xjX3zAPpBEkl+bhm60/tz2awh+302//kf//P//K/T+7/in2L+lxf1f9ye+by4
3B71//5P4592da2rq6ZpOo6uWn+zqL4rl4ditt1sY39TGUi1iU5UgOnjoeJ4Z3Zkmb17pbbB+pHa
Os5DUI5KHwYTJH+DqriJ5cW6y+rhJUN72CdHoNBATVQBEEJlY4jiNSurHluYiq6VXhA8KGLXb+sy
uTm9zqz7df9p/t1hpYnp/d+Mty2Nd6R2uo5hmob4uJ8Oy8st5hqo/+Py0uLuS1OzTV65yt5s6dNR
1KFrwQw9J0pEzAn09Z30IV7dh8AtAjIucqC4V3/6CXkhYxkg6JZJ6v/r6613/+mVWZam2l3VVC3j
bw7y3Uf6ap9GDfT/x3KwFAS89YnGCaCiIXBDg4tHzf9PrQyimhHvnLl2HqfyzA4XwG/DNScb07rp
rllujtqjxEbHa6RNbj/MNFTWvzn09e4/vlzb6mqmoVum3f3b8lCjTCm6bUkZ7dozbA5BN1m3Lbjr
/u37RfjdGX/w/4MhMomwoUP1wEyGOY6o+jie9ccxPCaZFEoaN3gJqZsdEQ0ktc/HmEsdi/E0mmua
e68tNoTwDF5idK1BmaUHyAQAAJeb+4CBuu+ULoXqeQdfqE5fzEQ5FhwG7jXvjXlONtI+w1s7rpAy
M0Hb17SBcso67icetMyeg3Vjt1FGCsDODtz93FNVNu8AicIFU0NogHXPUd0SeiOTTH52d23gOXrv
+e5p8epTenDm0nx6uy6A6nTAwm3sP+o3MEuVJPHYzV2H7YVW8ndkU2DpsmsBY9A8VfNB3DPyY15c
Xvg9n9rtAOypzQRAZ0hVyKSgY7gtDaEYeuIQprgRDavLiYVZIc7V1jo9vciv0HdaQq9o8I0kA7qO
Yvh93VPUXV7wawNY0OFcAZwyfeH8hf6zBkp9bHBPxyJ0+mEeYnEzBrHW57mFQdFl27XBNEMSUQ6A
RKATxXinTcptXXrdDSrxN/u523zgb8QI+xem0gvwvvi0bntzDcOLLl7n6zJqvsrla2Ni/5m5gCwK
ptmhtNgBu7byGibfKsY4TG1U8/yUZL7zVVKVgz0FDR6SDzYZm2TWzhFzsSlP4GLgp626iuEx6ULf
FaEXwwofIIe9as5qgAPcUnKw3eTtNc8BsKYM8d+JTfJ6NtbxJEWmySvSHl71k2MfpQivsNOFkyh8
qnWzMo5QccBzXLjJlksu6DRuPe9ua81lP1fePsgqDdHITfBkLxvspHsHUOn0HNbGN7sBiOvy6r8w
jn/2XunAWifxII5cybp3FHSMcmAwJ1ND+HNpOyp+2+0LxhdznBNrDrcB2/TUYlog8ktBJbuXk8ZI
HcFRGqBIVJjRwnREo+dq3kYd5iWgtQHuJWPy7jFFXkgBkKktKtTwOszxm7H/0Q3AcOUxL2jMUtxU
GQPEV4ciDRCFcxt7r+7opGy6B/DD8ermmpum9DNLvutfb2qa+k+bmtNxTM1Q1a6myyHz37bbOno9
TMdOsg216j+N3+X8yz0eq5Qat0dU12OYW+OUzANyQd2Xiad1s4OZ+a9fh/6P2/7/fx3G31IUI7UU
s6uk2YZCHYDp1k/+mEx70qak95T+scY4EMBYhHuTAnHsdebgJ6/n6yH+065vMLizzdNj97dPwimi
EMOD8KaEgJhACf71S9UM6x+umW7qqmrZpsalk3//b9es+75YnTq/cPDS6Y/929V9G6ectgHeRsyU
MuyFlRbTghHMQq9pwldYQ9EpRIWlLRKqcF33ZQ/Uiseyr8eDrBxXik9eQ5Cf38aPaqFBCbh7LMRr
PSSTycuZqfi2Kehi0zNXGnDDKTZJQJzpF8TDnEp26l7LocHMGG6ulMq+dUWAhk02vuFeBX2DYSAU
EnRmPp7muAZNKdAmlIWZHE/8pO03acDosNFMU8CAH1hqbK8B/CFB0jL3fu0bcC+vPUDzij4Amvvy
iznMUmAzcNKSXYUK1/Lvrz5cSkxPFkDRoDNjLvG4Lmpxt9ZQpRAlFq56zPA/ON4IbUsfcnZSDpMw
a3woZya0L/KA8jaA/IMTbsgUHaVktpHTfZ7slE3ClOO39ge2KPgo8CD3oeCIeRWzzzSZkQwQZYdw
bWnn/5Y3eQh5/hbad7fpXU6ErSBeU/ogXMVsArNgmf+AfoO82PkDwgWqOcU97LeByE0iZdxhAuYV
JEX/BTmI98uvMoaPRWfdIgxh50uxSHBLKtWdydMGCvfVQLqAs58hTzN1yl+vzU3rm6DZ5+hj3rPr
D8VTmZlJjF6OaiZ44N5ZTqjHWS4v2gYcY/bYKuoebJ/uwmCwjx2f4gbNNZDe1jA56EjkZv+XrzNb
UlTLwvATGYGMcssk4KzpkN4YmpmiIPPM0/dH9V1fdESf03Wqshxgs/da//oHYgOU0EvUywAKUzgF
JpJvwlCWWUF9arW6U+XHDn5GvK+Exf9f+9OZpI91w/8WaNJMEHVNk6aipv/Pk6q8Zh+97YfPUWE2
MyU1CtjCLywMclF5ZBDSSwLO8Tz6xT9skZIgQKMDZ7X4GYccFXFlg0cJ/85M+Q5J14DxaMt+tFcw
EHYKi0m5gCIcUcV+Ok6CN/LH0jZ0keJnrFCyhilKaoPow8ZQPiZpauOEhqHvtGDXMPSLRNnVULa8
aXYIgmZvHbYTfhC3ldbSS/s9wO/VGdT0O/iKnAKt9q1B7WzsfNxid2G4YK8VOMTOqMbM4QRaCCSl
MbyUidzBnPJQ/3bHDJUAAuYnF0E7TDCA5zJgWEkpkSWOPiH7liHACVUHuXqWjrOTw2TmhwQXPupr
O7kUjdl9RXuYqtG++s2IcRbsyU8CsiQgLeghvyCmmadPHs0J/v+ZKewKKq4RvOhALyIN+3Lrjfhc
MCO6NxiLiFlGxTUnBsyX3QxJw/sx+qBgH8z0ZnDYkCzp7wWtRPEqTuVr+DZUQmgKgw+Rk4hWrtV7
vP+nQYCfv2k1B5mu8qv9hscEAVuEpTEUG6wZ3JEzjJ2aU1ns1h7fbrKRn9rbEPj7LQb/wJjL0oZ2
euS8pR6Cutef3ovY5WewdCvJ7Ax28Yr9C170++NyojsNltoWm13mCZg2j4iD/IzuHVIRIMrejOgG
Ntxgis+CmVACFo3tFcUomwp4keDhviVjhIyzj+zw1Je/YwSu/IPNKBuDpQHEC3YZ82Ht4LZIM1v7
DfAdXrwJS+/W0wDK0MQq3cNdGLMw9BNPMU+u6iqn0Hj2ZknWAZ49T3bxjuNp11341lS92nQk1vJH
fO0JPTO91A3LbEOEHtaYpN5ZGr5mOEswumVkN266nZVjds1V2uPt2BFSC5GA/hbrHNLGaqOKRnIs
XML3qM0FwnzDMp/BO6Jh4LBJ+xFPYREBUbDe6lPNwsaPjJGLF16IUFx2jjgXV4BCmaUTlt6uKDyQ
xfSx1cGD4JOemFCuYz8UzRnRj3ciCV4ES33IS5mrILAQkrBxZTOybs/3nuUh9zZCodevsJo66jy3
Gfwfqpc1OQScGbCucNYMbPkqaGZSzfkSQGO00wlOGRMjA4qzec5Yo4lmUyZNmdciLK3M6Fs0AGpN
5kSL0aMKBAxG8a64/CP20HNC6+o0GJCMpC+QJJilNJjMGaFMZKW2UBxZs7gGEdmDstnaM/Q+vCk0
2OkyJSSysMV98z1SKnr8uTtYrDlSh18+D9VfCLY0CrwXFp81Z8dfCDvkAkxKuavKj/Bk3hphtnxq
CFCVTHoWECewtfoU7+u1tJDAMyC3g6V2l1lmdpfppbOmF1aC9DNCR3flB9yjGrUKAL9v+3WYYFit
UdEjcPgB+sLNv/9Ra0PDvFTanW8u9qEysQY4MKELIYK9JY2BQZg96E4amK1iCTkkBFYfYilaomUE
nf5A4OKts/hlXxq0yrGVY4raWS8OAQ6SmwG0x938YA55odWLTwxXHfq3wovJoviCQEtI9uZG1jcW
7+MmgS4rOLG6hKf4VBz9rDHb5YTG7B73aFgfxVdrI7jIFxVANiuO/dCSjJEjRzdnZaUbM3wHBKQg
+Dh1b0PZcZDXkSMcOgQYwvglJxFuVG0iHnyApY/8WtUK1hWP1uiibKjP9i7fndc3h8bkB90R9h14
KI8p75lbELk32vPSGIajv3hMMiq7Bo2hjL/54Sv/kyyN04Cgwe9edabLqTtdVIeWtHQOjxZblvyv
PubHgqLJR4nnN4v6L9iNgS6MFkHbWpJd8hVXeurGKxitGGt7oUNoOyDuWfzrvqaY1iME/Ph8vGkw
51GnfGNrIBWarV98UrENla9Twni5OWeQtOjg6fTm529mR0ZjfcaLLsZ2WLrYuAMR9+gl8PWm9mDp
BHMEJ4o9QbGFNqHrcIO0WEpOJ5gdzxaGX+UGn8gbk7gpVbDZS0ZKI3T8lP67JFS6golFYjk7BBRo
pveS3UwtEPV+F6BtHOcvH3s4cWG3KokbZ9VGnu610Njg+s/jBeeNmx6eMWQG5lTka/ZHAHL13myE
e3uCMBgg7MJw5btFHg3xqbOybfY7bVDfyqOS8IZZE2uC9QUrvOcDMpPBjqG40C3TrX+QkXCv+aqY
CtBF8MyOJPbbMSE+vLCxcvIkulpDfxTbqqErtRvochTFkFcu1Kg98sXn7QjdbwHtNWEwM2yKC2Sq
CWGhbHN2+UTgi/JKw6qithnEE+sbsoKbJRddC2zpR9QAUk1UP8++J7zA4oJxggJhoeLbMNUydOSd
8SPAsX0t0zJaGpVL6guo/ISdcK3x/Ef/CsxjopfgMsOLZyu2htxKmdmBKYNIwubWjOgR4R+E48lj
RhvyLYxOMIjUNEP6zXhySlyIyesxhX1NjB/LACnjXdgFz/bljILuyUGd84j1sJLNRXCefg/b+Nx8
v7AF6rEz4i4Qa8yIOn5A58h+cp7IiQsIb/WYLTEJKIz/eiCES+APbDs6OJQoIoM1rBOqpN1jxYe/
DBfiybbA8V9kC/A9uQGUVGiLW5MddUXQvU1HbmBWjb4ZRzHjjextnOVhomxyKNZQCbUlxwEEU05Y
iy0ARhb3G7XkF/sbYqcL1/giXHlJ1K2ctjZcNB/HIuTS0oFhkheaOLtSckBTka9TfB7Q2NNQL3H9
+ISW/hU96syGL/U63vbhykxWT3KyIMcykIfJwGjKG/nfUGe7UT0HhdKCxJEgj4bneAiA7+/Yybmu
u6is08TKTJ+GVjbQJOO24EAwMAWHAgG7MtWwM+NIt2v1DjPYj232xg6vW+NQmN9ULI5hPm3NHH3N
Cpynjsp8zZAXOjKllrIF47dhnsY4To1mBZJ1+Zh89wkXj7AJjwaGXy3qPSuDVfVLWoi5IKfEXLXm
FdmNy48Zq+sqMS9Y7bqPy+3Y75k+scWdmTovkTBSETyxdCyoDJ8XwcyNa8zno5Hypt/JX2TViwya
hs8r209r5awU45cQbfbZ/lzMK1zcYsu9XFeua8oOyfCw2NfggZiv8Aov48nOav1yKq6eh50lmpfK
YS5m/b52wL6sa59D+XItEUxcdePL8dA1GmTcmZcVSbXmJDUc4hMgL1VLwSTja/x4q5Idb/wvLgiN
KpxdT3E04wTkNBb9ZuxOrdlzXHSl/fKUTeVQG/fA7AZlKcJujLsyzJ9Ok2W9CE0JwXtt7ETjueOA
NrBsYKWTdog8JV/M0MA1jvVMsXmojd8TCWk8AJX1q+MSpnuLxaXwcEMaCctUCOMf8moSn2L1j9i3
hy+DrYqHQbHpXAgEYCE718Fwrpl3BdRBsFezPaF2oXQxdEO0I+iHnGwoV1o+RmvGz8Y53dDh4xDv
jDTQ0t8Jhns6KfjqiNAtMRHhqKRtwU5B4u2JqWR6Hf7LOP54O4xCIMuAG/EdM9PlITzhjoyzDXxe
D0MZ5tN8Wlzn2WwklhC/jefTC2LUzXQToHxw0jUIG9R2KhiEp+y65vNU2tg87DLL9bF6DzCb5FYy
csG69W3dZ4bvLiSOcJIgIHscsPa1Dt8J/eduwW2wUGe41PUuUovxWzUOgpg5ZHGI0l+sgdCZ2A8q
7h1jDjM1OSDt2PwiD/2eeezhzgsDc8ZlbN01rifcS8pSaqR8vHqoemI/N1aj+1qL0drpNtcIreS/
VtUXWYK2jMVLbmyuLR0X5JvjEFh6bkXs/llgDa2veM13nNndxPgdafvpI31MmWCz4AOGOuZsj4nc
g4gCfasx1lPNCVESjCPRwvCPF9pHfc5KQiJ95DHx77bRGQamNYbneYm7vB9C3LgKFCYh2iafbuyk
zse1rLPmTfYWz6H6NgKfb2mVxur3F2IAGmNujGbwIJ7gppulPXWYCZiyv2LRf6hzI+tt5RjV3Mwd
CTG+9FPb+oE5QHDKfgR8PKLz5BeI4XVUELnhxYejISYApAwE4IKAGAoq2CsY8UJpbY16Z0d7guSP
sfJoowEPArcPeCFmsRasQwD7ZQQdE8M/QEJ3CzhdB6QQ9o4jyvb1uWAcnn5lK/794P6GpvvcaSyv
3MCCAasqvGUdn20aFva8BwBaSsZojcceYl1oKq6r8YQFi4I1+PJ3u3EZQbW3r3seI9iy4yE0+u4h
HyUd7qotE9NPjPNIqOH5ojxgbzPT9Yf1P2xiXAK+6wWQ9UiNKEaWW9h5YCpFYzFljH8mzDlx2Wwg
3i8YS4lLBpYz3dPwQUQYxTwIz95fmUwLoGk6ylO5hST0roF2uz9kPR8Uz5HJFQs+ZsTn3hZ7JoAV
8tjCnJ603CSqCLd7BpIxsGx6+Mxfx2IyNix4VsAttkvszJ/QOXl6gWNMXGLfxgfbzdiuoQv4Iulw
rEV2UqwlzhMU65HsNJArmkXLgwSxHzVub4iEugAY0aezz6RO1C0L8LIWkNtT6fhhroFHl5sC6IgD
Er8iSABYpeirelgFOMLF013WnhnGt1zVdJcrBsP/sXgm0Zs5EvgcTpOVP/zkraXKcDOs0m4ZIU8Y
RGPcS/mjr1SkVDi664emXwsQCvBKJIF0Oof2HPlqd5XxB+3X1c2f5BbNVIhJPkcHVJHZfdzXKFxl
alnuLzsM13or3uymtHPY28+63KMbhRRyQw+iWY1+1/s1Ld0s3VLPqpFfDGs5WFWVf8OdSwQJek/O
7/QvrZY9JUj+1Vb7aNiIkT/VHrPpDhFbFl3hOqjxfBJe+/hJ/q2ELA1A4E0TrV6YAbV4nySLHP8T
6Qn/PxK8/HMQhFU1ciNoRwLJ7yCMIPbEHb+jvNyJOCoTvs52pfnpX4QlG3TD1tXwYGxXOi5I4UZq
tlHHSMgh5nbA66O2QsxVBKyt5zXoJTYC4KcRkL6ubJgSafALFKuZkeh+Y5yABQ4tcrTQ39+f21cs
MeqW761qCqj90HaBxWp+rVhfDLV1qs7M/+DXlNst6RY06vU6ePmEF4ckR6rbStmQ5aqozKUPBT6w
mfvuvCmhxp35frsNwBMmvBlNsKszAQ2WE/Q82pYcWBo26RF0bobnMz4StZWJZiUspdAZEKlnFjnL
M9G5Ye7UOmqzaQj3wEyU/KzAam7O+7aUh3lz0Koz9XOWkT/rV4IV0L4UdgKgA0IjLWYvX9N8VXR4
448K614jgPmz7jKL/GbeQIIGOzGLwy0EAYhs4pWn5bnUtnG27xXuzzbuvFQ9cwUlznHwms9WRG09
4sPTybcYWc1hIOC3WpD3W6mbHp/0m9PrS4XX5e0qgtvsSLdBq9/5cvb5IQ+65o1nTOAXQbfiLrRo
arsVb/PBXPztywq9EGb6f7q64jNPRWBidOqyy3uFEDM7D3ScL5lMrAQLhMKOKOZyXyNBl0/auaKM
ZbvPp5H/JjBcI0uQScD0iesaPyGAH+GCw/JVme37T+IeKNAPbLm2JigD1XWfOcJfWM7l1k7fPncw
Ynfj3qggMMnjbUdw2+O1yu2TQCREAnP4R6kXr8KP++/3OzBoZyrFLamOct0uNhmQYuiwqksmZgNN
qJMUdsgNVADMl30HMHbSRPvdWKFkC0cxMNW/OId+sho05BTWGwhcYykZBIvcZOPdm+0+Y+DFodKZ
H3j18Axzd3aXZgbfrFdNnGm82zMNSJoy6bq50lzX8DJhuAfdoHNDJiDmm/nbBuCEULnrSzJEBA39
o0vPN+00D5YqrDHwG6eONxlREqi4DF7uS790LzvnkN0Qe282/pRB83vUCeITC2BU0mqbUIEZKkOR
Tg8dtT7V04B/KaXfbT/5npVmhDEBnGFWCThQ6CTZvH9bxY7fGGk4pHIyMlrCB2nEVUsT/0vk3Jge
Rxrnt6BiPCssiSs4pR7JtmJjcJp0uhnDhxkAA8vf0Tz/1OziwLqfMeTYxAi/Y7fnDa3ia/ZkDVvh
d7V5/cAhaq9MpPnDo4QVAc6i+0IEmAayYb/yL4MxwbteBjs8yT85ATZfyV4kIxKZISPvaxA5nHmc
VGVtS3QVFM+r7AO3xNb+lDHBr9kXu2I34XHdFddyvCgGDKNm17CaS0g3S8yDE9Ui0g8MNARxwhtS
MWLIU3jsc1tn7VaHhkjdoM45HIvPIvjhv1JcyrBrJ/ibg8YQqCUVa5xle/WBvxuqVlmZDJ5T3nAH
613FHBS4trZuD/5aQ27J4qVB1u1BBZ86E3681ElYKn+ajNG50fVWqro9NMDaxJUzJfZLcaSn9iQq
Nvi+vY1isi4k/wUB4V/YQ8fm+rEEBLISx4wZLxWs/0lFxrKdWB4EMVw+IE+Ypto8YoYAOxCqgU8w
xYyFiWdZDs+JcCicNi/9zwwTQmIbGOpA7NeNYccwnFmmwvIjCUD0VNULQV94cd2YhodMWQTJJktP
M8JMlEVSOAEkuN4tcRC/QoY9ECboDPvAU5HnlABXVmSNkANoH5SHgwpMn1wYN0EoLz2CBtXeCe+d
rx9nm9celkq2Ju0GBAwQdsfFCLyP8d3hGEfiyvjtmelLZsmTAfTuKLgdk5FLnZ2bwun6+gX9TrYq
qQMADy0IQP444ao0B6CSzWIZIdkSzAeeVw5ft/9Jl7dNBzIIX8PSd6REnvQnNGwBKX3JPerf1FGU
EXYvjmb2xTBO06PBkTRgYr98WdWTIofQF4Gfyr4iTvPDRLUIJo75H8BLu6npZkKDUD5BglxErkV2
nFbrDycbHaXkknw9C+1k2KuKKTZ21LrYgBDVeISTRW1C9Es2JjcT4RNYBRh/OYaLKMI8g4BE4Inq
AupzRXT4zfhUMzshOpfKD/NSPm4y14mlt8SLeikwRoOaXcFOGclLArnB/Zr5Py8rYspD19YZcMYI
wmKh8FFhQ2EChG2W8u/W4eDhwJvCb0laDI/b92jQ0Jnflak+WDhwuTwIDubfYDRf8r2eo1xz32RI
pA5y8hkAAsTBsw4hacalMybrD6VsaIlUugOR10aP1wObJTYZqRXizL8HbZS3UIPkiZdUjNDMXltW
BPHIXpw5YrSe9EvqjejaIeKc2eNUllyFdN6ANio2lFhGDaKw6vWDihPhXr9gYmALlKY/2iGkn2dC
TvCXtIwGO8QDjCvFRIyEBdV4xTTZrnZJxHGtvn7B+d+6qQqeDJw28TUiDKjSsBnEsENzY7JayAuq
Jr4ibFmGDV0DYozS1boFQLM6Mwd1rz6DmZWLc+gSg0xJw+qdvxEFsGEiVbgz/lNwkvq4NUIxNIq9
Q1k2I0gn+aPIy8STpHnvjyFmYEPXDRfY/ZocZh/G5FiDfWF2QRjxjliNkVxN1sUYliF4GviHYhIB
uVHmR92i/Tihq9qbWFvAGISV20HFmtoamWa11UR2pHhaZCtUaR3VrsH+FzshJ9SDCeF8qh2pcJF8
MTtCdQj4fVKW79wJ8MmQCmNSuqDoKFfNG88kBSS7WukNJ/VtQDS9bbQd2aREb2AEt1UHkxvERSW4
xA12wKHmSrlEhMdtoqeGX5hMve31g6tj/E3e4REUgvwVLflT+e2aZE0SmBr7DqfYEtCENpbycdoZ
GdeORkZTeJ4gz1QuArv/J19F/VXKviRcprrzZ8ZKolDA3UWSWd0WcGf12r8h0PZOiZ174U0Ciw6h
EJciIcZ8gC7Z6FC4bz5VfjaF+Wu/gKFB8fmCoUfUqN4uan50MgKn+k+J8L53ZhUFDkgX+IuwSpZA
bSbY/1aD9Vs69cQXP3Q+vjjiv44yjwl+C36TO8lSKTb0yR32d5itU4wIMYDgjLO56Ar6ycov3vsX
nlDI+qrZ4yKri+nMm0A209Crqs9JsZoU1qeyM9EK3iawe5DOxyGa4nyAZZjQxCinydXucNqbzsGO
7ADNcM/ne9sJUdEvMqs7wjrI5yCvk/MJJBIR4cuuB3hxG4I2ucyp4rwY6MHc8HUuHx2VeoGXwdQ4
JcwIN1j6xI8rBQuZ+dpgz9iSBxOCygv4kZICCRa/k691rD7vYmls+jvPakxB07XedEYtZFCz1R+7
bqzbKfwJgFobK+/sKfeDjvbjKXikkIEuOalg8yRpOCIxDKlFj4YjaRYagZm6RSL17W0yYCZAOc3M
srMdXoOfUOE94veJpfPwBfMk0q3hbU1LiJEE3tkTSAnUTAyMgGA6op7Zqk0hMDUOk7+SVHN9bA/k
wKRApL6k6odA0nORPipvXs5vkLCBbRWLelDUsXayqLwL0UywraR2+CyogCuCbKGLJqsMTtsum/nF
9IdWixK33LXH10/72VJbhoWdqwc9WFLvCuMbvJZ5Yw2Z95HY5Ux+Qhz8DiATGU3rcA9lGGX0PcC7
NydGIiNYNR+wsKeZlzJK4PP8zYAcr82vfg4WvGLOeddY3IJGRFgOm9iYBU5C8grOqEDGpZUkjnof
L2dIF2G9oKoEcKeNiWzys+r9VbsN7bvfqbbEb/HYi1upnHNRw9pWKjeBOtzMmesGmgPTH9bKd1Lb
s87qvkSe+XKvoP2BhEwCDNaN7Z6fSSQrU+2qpBvYybFfBo5SQSjhKDYh6zYlgLtSfumoxL6L0hLe
K2bgZDri2I3VNjHMGI1uSxh1GY1lzLpZDrGjDE6ouxJ6y8qJdRNmbBOsi8+SF6jKrxpUm9KhX2Tw
9kqL/bm+NwGWdJvwzZxAYMsW1sHUFVHqi0bSwASyBiKlcjOOfSwsX/OCufDbRjYgS36Fk8XbDnCH
5GqQwwXTKoGhzgRxZm00kmFyVtK+hrr5surBjlSng334pSzefnWmQri9trPaZtd+lYQBErd9mPYe
Z32pHWdMsSHmv5g853SYhq5vSemsSFoujHOquR0WBHDxwB429c+sYoGub5EzmxotYQ/T5QCbmaI5
WcPp13FFSNYTFOJEA2F9XRvzlD9TdjlFwIesC9ytX+e6nc+g4iMJxTUqWmXyKkWMAVixzpnKJGbM
4EFzXv1eK8wG6xy8HFryP02CHcv+IoK34lUXMsefC4ySsG9Fkqp9wXb6CIbUnAbg1NTR+Osvp9ds
OT3y+y/Vv/3y/4TTplOHP0/DOQqJKbtNin+6Tck2zzwIsmaM1J8Jt/FeMY5EA0NlSJyTKR7aiwjc
BMNlBY2wx4r0M2awib/izWVQScitjvngexM37gcJTvtL4O1Ent9Iq8DgT5mX2N61vxQbcmWNHyve
4+YC4bu97fmGPSanjfduPMqYd7go8fwjw5KStrIg3fXlpr7tK9xLChPne8aOkGWihwbUPGHODJvM
nP2G9CEx9nHhlheedgTJrQgknmn2BH+1zG6T/Zts07xZ8cFkUnkR9ynXAuq05FYQiEe+pM8lEXlC
q23Z+dWAV5VFsrIiz5vMzsO1qIHVmDGU5bDetg3kuPGFUuoxyY3n2vqGuHdivzblisXyMTBZTQ7E
+WLW8CEhj6Bp2dqTGOXgs2v8JQ7uAovkjEpgNCjGtlokPXUBychMHoSUngg3c0tcVSa70oKbsVM3
jV86PYEgMabqzE6MilbwKi+RfjrdsfiDrIYRjFsgVfQRPo7ltb6jgFXoiUNPATELz9ngwa//3LYB
NmDT5S1dqbgMd2uJVkUypphq3iDekrftIXmqxgs15+lJ8TsoNyRTC0h2pUMeuCmG+dCKQRMVEydG
U0JSN4N1+kVDosyHOfV1WxPwNGdJKytpN/tRN8rqs7gtR9eo0vmQMVQuidy88CiUl4HQMQz43p5s
QXSdRxyDo9Me6qpd/Z1fNPhpVOdEnJz43OKXbPU/wVxW4GgbbYNZzsgEW46sl9HZxL5ZmqkeZoGt
wNe+UAq5kDcCBBBIuSguucRutQk3LJMO54O6ZidaSdO5iGblqbQWND3kK1RXbezMoHuVWBbRFBed
CyfnE1nlI8EOH5YNzNTMgJtO0LWsmgBxr8zr/2i90WN8q/n681my7eEgQmpWvIL4COew4d/9Uku8
JPOHMxojRh0YV4J8v30Sum8wXL7V7xDpB4gszwUgTGlI6w7GX0Z6sN0wGw7nw+PDBMsuBRsaG+CV
znnC8Sqdm7eDff0D7G6pXHZsDFOnPT+hCeYEbzIGFU2a7UmNnMvMIMAtBIYU4ywLgB1HBEwC5bky
8QgTgWCbTJ3bYJQEYGO52Bo7lYZJgEvkJaA30aYlCUmn78RH5h6V4w6OP8YcKiV+FC+YAJ3hAf1a
yLUxApIYzyFks/HvYAKWPytn+JYmRoCqkwQ8RhrUKXBeeCzXlCOzzFFpCCFlxswrD1BAytoazrOJ
4dDTWbI/elrwAt9R6kKE5EuUtECMsWYYZgAAgjo7MoMncJ89MxfO/7MCooX8M38Zd5iWiRupbuuM
Klu03/Q6L6MGOpfZcFmv6jKhO3MluFDBOPZvnOjctOaUZFAG6fzbHmfd9R1OE9M0bdufcV0PjN/W
wAQ2lI30IUET4srD81wpDF9tEZdBFCHX8lDtyVhgIIM1JoX67UkOIZZzuma8/9gkIZWwQyY361ZZ
k36vbvXEfWF3OTxE0kgTNw4XuuQl5FE0q5wwtmgnwSULfDW5f5QVL9CjFsdMjDXL3luI9yrxUkhz
K3G6mKGphfn0eXT1ll8L6V0Sj4pMrvJWR2CPJ4t0j2tLhANSE5AcrhPZIyi4ER43r6Rd0UNTxU4R
eSFpKpPnTFumskL3/TMR78rU1rVd155kpGuzpVRvh2GvkKcIRAlPCV++BD0M+1D/kzVOADqLo7i8
vrGVVjTFNQBb3XyLzUpoVjosyBbdhfeuNxJ74i34i1VGuHipReB7607/imFNxaCHIVYW7wxA8GWG
2H0oc5QdgKqXG4l/5SJg0Pd2UnULfj6w7F/SUeUTB6yVoTT5zY4//ctxKMNxnhMWeyRkvOGilg8f
3Mbw8BsJt4ZuE65oEAxVzJuZLT9g7F+yvUgeorIStujX2BGVtQYywLO61/evDecEh0rPDccKlwNi
MkY0v1GxAA7lLlDAbFnjiD9vv0EDmtTPUlJnSQtC1zBYNcZ8ka1OF3g7uEg6JBQzN1dUzFpGBcfO
DLxoz37RrHEY8u4i7uQwYakknL4wGeIkVBDnkrwFsth6C5S29lj8n3BecWI1Nk+xkM9pT6d4g8sG
xguheZlaxUFZvqgr4c0i1emxq8UxC2GMxO4+ccoeDNQuxm4Jnke3lZg3jnKLHGqdGWMxB39Uhsvq
wHtgwIlnPMYXDG6vJSwOdvRfSBXDJmdEfUUGjZmGcM43jMTGNBiAIrOAdgoIrD+EyG5n0PQIt4F9
rWy4p53sZTmTBcXK032tbuPop8xIc2dNtLT3RcHGqM3gy73+OvJ/snvPbp+uPrfvqXTPAS2LG1Bh
5sNAj0QHRWDeCmZNz6ZBKapwvqrXCRh7ze+vet64h7yUaL6AprDTYU9Ui6b9S9l/BuvDEx2xfOJ6
0xTnW1hj+cxQj1FGCBkSgdjrBlRODwn4Vm/jlTjZqxLOsctpcZiFlkxuXvtX9EsxZNtEm5dCXUB3
+K22u6pe82+toojnmeiXb7y31WtEVZd0DOxYvfGKqcy7J6e4KBAEfr+Fi6gg40ImnlCZD5dI3cot
exirLNzy8AR4l4SbQD5kxVlTVsVnJ8jnPkYdkC4zCUF1s+rCTcHDHgsXNfi7hdtJvX0pG0ZCRb1+
9/MOUY2tFAe5+a5St+HcEh7BLQdT2wZcx/I6TBbNZMHjxiswyVJlbml3CjqaO6fBBg1Al8tVIbdJ
oTXZPMM8lEr79wIuSkvmrKfAjtuZ0UInLmfLNj9qDAIUYpXk1sj/2vFWxKsoWkREzkNUCyfwISJE
PBZnw7BoxQXCqMkEz0D5Pty+Vaaog8LmLB2F20lFKflmJs7GkUdmGv1k3L6GveLT4Z/DDq3RykvH
PH4k/EpPieMdft6IXINu18QXNoNAsXTJVZXtDA/hfpkGf696XXEvG44dW5YOEnzp4vqKvti3brhB
TNDIWiJVM4ptZJtskyFXWNEMncEE2+Cs5en9uSX7Hm3abKAAgTGC0lxpnklx5rZp6LxFp2EOXG/e
3Rc5tGCq3ccaCtADCP8CV6TOeISjnxkjlQQbkY7vBGrIBE+OIAfgFjgZt8KYxdWebqlTiDY/w4yI
0ZjCoKIzE3hTDP60K9fxgxQOqArhCn6OsIRoIRghHGssHmccwCsdUkNoQUqE9QEQn1yaGTssb8jy
nw9n6aE8pEf+x2764ZlttsyZyLFaqaj38Al7hQ7fH8K8bEzhGqe0SosUP60ciP9ZzJhksBNLbsne
QbYQI0nVD/6+UmY9r5lfklbFadgs4r+SOEXiKdq95OKRT4d9zDbyX8N0MDEUTkOcbqAoJJeUMipl
3+QRslEVc+STGsaA4NTC6SETZAxl+RxRWZV4/72dI3JrL8J2I3dyuOmpWULGJljEgagzH8P9MJIE
XJUPhG0xkjVxvNnxU6M3xkhnQfUyhV+VzF9X+FjE6C7JnD8AwhHZM6ZUMPtfypr5gfcw+rY4dzQt
5ntVo1LMUdEou97qrkysyfMT+CXHxxdJLyaTBehgOSC68D2FwfSrAAaT48T3QXS/Ka7NlUJUYbwC
rkw6iORMiTrLp9i7M59AoWC1CMaNYlfDwThG1noMeU7QfwC+LBAqY2B8knEf5kGDQO8yP14A2Zr6
Aa7wE+Ju+AvA+/qVY6u8o9x/FpJpgZHiWQxIbqqGtJLHwvlK3DKi688aWeERVL+5R0jJgclNLLWg
qdyuuHXZUANyeHG4PODSOSbh3M4QZIy/qRFa9Erg7MTjEoE7L+x1aGundiPgSYNJCryg7IKyaXbU
VQ/bX3UVFY4G6QoS3FG1lV8hRvIKwg5Hrd9jb7bJbWHftVAnx485mb/2yhzPDhugm5OyuS0CPG88
/R4+eTJz5E8asw/xIOLxwwFEI7GlB2IAcKqIrEYADk4FcHMWH4JghKM9TmpjzmWRzIBZIl5GxBul
cFCmWxhiUJgksp4gBOlkzNGQ3syyNFWqwT858XD4j3Qnl903xjj4bBPzQR29XM7gCLKDdUZPVDxZ
nZGls3hByf4s8OJJgB7V0l4cXJ6mnFth31eGJJ9vfLaQfNvSdkbf8ekDzP7vdUEnCinHOjEXe/29
HfgunwVIDrmQCiM4X6c4fdAEICvSqTBCh31ZLea66PDyA5sW1U1nDpkT9t8dyVsgbjg9EXuFVChz
MZciSazOLHmw8hnIILw5ZvjrwmKKTOiFxuEDX5/5tS+RpLvDt9qf/BB7qBjp4MLKIA9C2KHfFq9l
SYoI4xGrYP+AeShbMidQ2j7xnFV5lG9fzFkjMDYufgUsCqtiWeN/iL1MB6bsUchpHZNCEeEolQUD
184dZEPIrDLEaKaD1QsYv1A145NSwLDBUQFZE/icx2lLZAZejJqBX5Q/XeAb77TmqHrY4LTzoI0o
iOi+FmO4IJY9IJbsSBODBRxxM/eFQ9OxzL6ar9spJeb+70Um7xwXLkghHhM7SA8uziIpydQ3v9y3
hBRfGShf3/YoM4LLSYOIyJW0oQi3LsqNtYZADtqAahcI3qau8gZgZcBZ4WRTPvTRIICNiiH+DqPD
L8iWr/+QdGbLimJZGH4iI5yBWzbzJKKoeGOoR0FFQXB++vp2VnRHdVdlVuqBPaz1r39Y80ge63xf
bdzH+gcLEnzcxfPvlYxd2mE86M/tjCuLEv3V+hT/1A/AQzWneusPz/aQIoTqETEofz1JDCM/AwEp
GiNWPvxr/yTlPD90kpzzHn5ZIWsZedf2zccFsBfS/5Nw++u6IlHrGz1vhrroLq5R/3h2MVbgcfY0
EkuUoHzjSAqL2H3ENzJ6L4d694TORrKklnz/gHBobtU5/9sdGkAx+ZgkxFEXLYR+Iipw+mBH8NmT
UUcMuPz1TqLGm2DENCeS5R7ny+FErCD/Avns3UM/rRmqtXqFjbfCIJjiuRPdD32cgFS9Zqzf5zVa
Q3cQdmdq8HDAczQm/3DX4K8PdVgu98NrY/BBzNSBfC/OORseK6yAT9iDarOHNcjaZe+vtE+S44YW
J8qF81qdonfD626nyvKZSgPJnOk3juTIihQzx0gCKwZFH877c8r/4R9fXaNfsF+oFz0p4518YM6C
c/fBx83fR7D0AHU+6VilLzI+kep8UXb53D6RuvpEbxd2d2tU895dtPP35BfW6x5WZt3djYxpPLwx
4GWrQkiGIl8xzpxhesN+7bwdbLU+oACd+QtFKrXuv8Wdn63XheD5f9sc1gLz/F7I1UE5VCeXwlaI
hm70z7G8OOPVeAByIBpFb3Yj1EsJvcslvB86EaDQbYfKHT8EHirI6o6yl3Q0HFTgFjeiS7ZWg8LY
pLlonwH4i7bKNVFf6c3kVPDNkAVgTha5z3REZhIE3bQ3dKEl0YFRrDwP71TDcVQqxBgf3AU4PDEP
XNfhMNX8ewTYpq3kH5aA6NoqJMmP/gzbNbQnIQPQtSxnPaEjB68Cb8FsAi5Nh2pSVJUsbyiYmLZF
dxq1nvXhXkGRrSsRrxGp5k/R+VKnVGKD1EhnwHBQRFPNisntZOVeR6Y84Seg/7Ay6Ag2Dn99p8PD
IGBiinM/GgsGMbc5tyrzJvn9T5woWBLvxmCiE0quGhIV+42zDt0uSBMF8YEaqeV+Us13+ME2uw/+
YzF6GG8pkJ/T8x5aExqpHvRypv6FWQ+FcklbZsWoMUeg5vYYEi5gOZoWEmw3WCDY51iaz/OYO9EI
MQAdoITv+CYALCRXLMdogbjrrBp3KXBV0M33tKAafEqqEVYnHe4zbhDmyicGIczJYXnxD2CovcMS
WnTQJhsKgFvWR0D3EufsWzJoNanbq6RVjfqP0QFzJX51gJ9JrUPOomqjXZqD6t8ThIQdlJgkE5kV
9+xnSk33PMA6U3bVWmNxLeGPgK09ZlTgl6hhIAMwJC1sOvCAahz7P3NNspx6+gCDyB+2DRg8FWH3
eCJZD7pnDPd6gUDUOHk4PuEs+zZfc3ITyGH5mj/o4UNwUbz8CN/8xd0pNkqEmrVAdGOGoaPJa4/s
cKzDEP+scOIMN1sKQKbEF4BuQrnIx2Dn3I26cXr70aqZY1BKKvBwnR+hRLIqSOz7YLHZmWFsSN5U
iAHQDJyJ0m5wvHF0oa+FoQLlmWJL1jK00tbTxLuIjM1BwrkMkmlq5jCubCgyC6i6sJU+BHSPgyHA
KfOlOdnaLpgobBWvZ593wPYW5xO2fwP7G3M06fg4mFib4jPXmTLuPc3xcEBkTbjJCVfgrmAkod6s
UZSH6jiQmmq0PsvzQ6qdGqYH7INpuy4nhcE/IwGAa4AFZfUzDWD7HV2Ax3i4ryW9ACcA20XCIyk9
RJ5q5ouk9ue6m75o9gdL6Mtm1+Wb8rj5SXATduSYtpycZ5pQUtg0eHmRNA/CfgqBkx/+Y6ckGCgV
+sXuvlnDF4/ZmQHW7MNi4D7gloAUiyrr5O1eRK+UCAKGWLVsjP7fOFMSRlQmClwPywO9n+HsdBZf
fHweRj/bBN8OaHwebpznquedk6fbM4mxg5j9WlYpqhgJ7nMAxOpf3z1B/9M/TieRA4D45uQ2cka7
DXOTs2OQPHy21AXQjRoOrUBlov8jvBALX3R4eCbjH6449/DjvBV5C50IBx6EN7870M+VgTRMjCc9
DAHhQOOyR66n/l2N4IuzflyQTWJvqVs3MyIQSfMzsIBZkLuy5AQgiHjk8WLDr4GxoRVVASMtHUcq
miIr2rPbX+Lndab34ORCLjZ7DgMKRhH4CuNVVmK2AKZuVAFHvkLlPDKV6OZsghswHoSgMgJ1oNo4
saL4qP2AgQRd1Wh6Pt5XEKakGQgfd0JEQClMcYlZj9Mu7/6d74zyheG5yR9njabj/dUFOg8Awn4e
3SQ5Si9pjYrcBki5dQCVMPxeXCxQA7/oQDPUMQ+wsHABKf/NRvP7Eh6ubM4avQ3u1Ft6nXASWO89
JiIDm646PFGnFyZRCXrFpF//iY73tV4Ia2rx1i9EkUiC+ncvfzOul0lhBrWjBq0BmEiv0mfMQv8V
UIy45eKCE0Kl/+Ta6mMU8rNxNhBJa+RxvaWCSDpGdl2diJb9LD4LJq/gwwVSNm5et+fhGaiXBHQR
YbjD6ZO2rjG/FkHZZuUqHu0PaYHw8i1V/58VJinxBM261zlum8gnTMABuyd6BxpTlJAhI4JZsSi3
P69Y5uEoqR16HIYv2uFiYdTBp6EnmrC1OdhpUmWiR490ixt6Ap6L2DjnnXrieBh4sMjfhiTAwe2v
Zm9UVRQPO0B5cO7CC9B0s5gjRnzMYHgeQ+RK2CAGIxpZTE2hnnTsy4ycXEEcqEltTHLpDVPFa3ym
8Xp4vUS2rTl+g0CXLGstgZsDe03uwB9ZvCcxNPoutQOtMJy0JhlbAn+HzrqMntwhmE2Wolkh9ebn
IAEj0eyP2LOJ8Vg9IX9g6kSn4KA0NZDyTmjQOi72dizx866ALC2+1rWvv1B+68VU4Scys+5kzL8x
sHMEj5M60jyYYVMIfgst5f2+49qsISWRpXv2r5Nt9lxtXkJLr0ERnVBcT07xOWKdw8nZTK4wQOKr
+xJDF1WpuBkffa+FuECIOA97SY+0sJF9cZWw+4e3jt4nrLnwcC7zfgtgY5szKHpAE1uxeHve4NiR
VqZYki4605Eng0zHe+jh8cbvmeoKA7QrZAzMwt+xPJHjgRwWgMw6O8qI6Gd0dqQ7InzH5cLbGPh/
ADaHsB6pl69641+DhoN1/ojGaPoZ7UXYUNpMk91uQFA5B8bDfAnO0CVDR2YubrH94ByLczD9qqEm
ZLxBYoKBW+j3rPCHwQWnvgD+3huZ68fAB67L2bPNYO+NGJ4zERiawxmN/YBLBEVpKcplf3LzB9Eg
ggsxhb/obYKN01m/vI0zdEfmyZXHTXHk90yZrxfL2h+7N4dzNVUEHKtp4ZwdBhZLjYnPL34wLsKG
VLoO92FGBc2CZdN89dosl5u/h1PuKOZqh6E7FzW6dhstQUy+m9jsh6t8/o7/Hd/DOA82c87/YlnI
xTkkXoSqltkhNRh/Gw/deUuPXYCADt1v/I0zT01yI3p5KnsMptQ/vmZjdmPIadYSgNZEvGSOg9p/
+BuLKTkwB9i9U0Qcl/rXQRRp9fgarQvd1qKtFtBNnYv34eesfX7FuwTqJNP83OQjEQKCSbSGp3HM
zzjdDNgfJnKcyiDcVw4FG+4IkCbe2EaHyYU3rF2K7cCrFz/RS+TVH78cfmp55HGQMD30ME95WyTH
2NKOBPEhXHEArtp22NKcGzBAoUqd/tqAxVkgjwwfNC9Gd69Rclqf4+N2UEaoaePL16JoGJzopzCt
SjZ/lAlKcrebSQezTC7NQgCemnSk8sn/kH/1GfVBLjF7cU5yIGAXc/xRUuq09P8OZZRyuEOUIl1q
Ww7JvzNiF9AddGKMZ8SyEbSWOi5bpY49YPWSX3WI0LR1a+i53GY4B+iQLjGi7ba4bNoKZT/V2NVk
CD7omJFyhDCHA1Svb0PCfv8svFY+xIlj5no1YMPiVfVuMEDwsR68SZsmQCuELTd/BKYD4TRngtM5
uc+h+SM+aRB0wDjxuq2BG/UPE4yert6dbg5z337corKbfWp08tYLvSQnwsvB3gzN/tBr9ZaMqc/f
yTzg3cvJpwnKH7r0U0o8a/ra8cG/pWxFc2h9LKGsCjFT2ckwFcBjiqHuW+RhTDzCjKuBGwElLFxH
Mr0YclCwQAqa5lNaqLGLF6T+dgOVeDpGKKZqnNLa6c5Q+v8SOJM2bpcgMPh4UVp19Xx9WSPVXsCG
6Uw+wd2rmEvykXjFWT3alJfTZxNIrsJGt1HfLbGUJPKpnNwJLymIs+roWD+44yFDXMai7n25oKB3
VJvsDv4QyLxgsgo34EB8JGNR/Nx7SDghfHtsDW2WHgmAF2Txiv89PKPvFlvN2c/tLKVmVUUqjguZ
IxO5EWi6qJ91EEe2ChO2YEziMGueAxeGJrsO6YS4pKe0I8rJR8Xto7RoYx4cNj8n7GKJoFhnzhmL
ZWRe7POM3quf9iySfIzT9PAwL3OKbU0UWzBzf8N5QS8PJo2N4+FqA0BAgqBmg8FmtrgAAzExyBm6
iqkyFQGabnhbANu7L6i2R7+PUr7ztLDBE7CCiF6FSevIYkw695UTBAYOYYY8DylFFde32RFSy1hN
kRkEQwN6y3g+fxhS0PjweQeZEl2ITuDGqYLuCnI3G6c5Ixz3fuJuDA3oVtyF1Y+aiz1B7UaNKSeY
Lfd/2njYj0eMEfXzlK0VY7kq3gHML+k7HQ0WUHa3OcZi9K0UVL3pGzOmVdfA6B3TK8DeRNV14s4x
DuPi4E91oI8vegI8HKu0H8i1c3KZb7r7J4AvHm6iWHQhUgclc1yDi9LqLTcxqJpVTjbErhViY6Pt
pvl5+JMWiuuJBYLl9kBwA5E+VIHN195HdDkESOWgz8HdLqyp6DOYIiwlKFqK+XBO4Q33Mh91gJyp
8ZwluAxQzMEpTc2Jj5AFJkIB0Znm7jm6xD8vhlsWtKJrspjZOGN6oyFYtObBHaM26YjL9Ga8FwMD
ersZc2lzaTIn57tcpDO2yPjgnqAgOVEdM6z1h/MHikY5GKagLmlsHr5Kqf0yNbvYKuETWi1UEl4c
pDxbQgZRTL3QiXDDoppojau4UtXceDC5/fKAZDmo89kWoSxzARfM2b6JrDWe2Q3aVay6JGPiRGOd
qShxK5H2K/zQuf22KhfFgXEgstG+QSiCcaPozEAxB7d5LYZib4+q+ZsxRKW0pk720o9AUsYtNJ5v
wKrysFo1tD9M7gWyCUJnCvc0I2YKTfBNFCaUH71L3naRdviSvOdI4wJX0pfXyEMiG4TKWpneiGK/
upiXgLnAc4SiRE6sh0bRKQX3WInvNLb5nPN4lGKEL6sQzZRkqof/PBvfeBwsN1Ty1wlSZXupcofm
M8wXeanU7Pof4wqI+5kaNuR9Y2+pUzeTZq64vPN9jRP6WJejnPny5oznIwpObriQeLNiGrDvWY4U
hrM9lSrh5YXX+QO1H5sz5o0+lFzr7f7WDRY/Q580XbeafXHUhh+gY7VOfOQRPe9XxzYCtS0BvS2w
9Q75vywz0VKQDpMzSZNakIfpjRPK3/QmUIuuSwYjZBSnFBIW0K3qNBgGyKfjyEV1s8d4S5AT7PBL
8zajrWEWRNnlD2DnYOTkUt/eOfNlNbHk4A/b5ckIbksOeodL1Qc1JjyjDKmzIJFRdfb9Yr0xKcWY
XUEuM54WRRpbizaC/1CtY1LhdOEaAQnFADjImWnvKNqhNhuXNIb2AJH33xe7MnvIsM+pmBXBhfA1
Ywae4AMEWCfbBkmwKMFH2KznkxPNDGQg9oFi/tujouPiwnhVcYJQDCI+sZtgUImZOjoKfWB1TYWF
Rep7/IMRRDpCOcTm4cdbRmLe59SlPsPIByv/wlTcXwa3h6RNpKTkBV0WRI8rAEFkMG8i0otnm6gv
3Tkw4GNpjeba352fHGefgdv5e5OU1rKe8PkHLIgZZjxBDiagrliTpJfJg5kPJu5PQK5l329dENa0
SYu1zPMYcOrz3TbJKO7yB2NrcRhjt0sjm0CpwFyCwDW4SDRppMA5L7sP6tK3ZN1TkXUIf0oSh2Ry
IQuGfW2cwxG7S4XDiuGKTuOFiAhr/PzJOE6JmwNUdA1TRnCXw3NsN2l3Jx8wv2mnSM9Gmi0bBiPD
xy2Np0k9YEhzozPhFJc9j7pek4pgat7ATvOJlnWdXwrLb/GeMTdE2HVZ3aEAimHrnG/mwKZJLrat
20TP4HesVYEJNZy7UVg7DFcc1kHB8OFGJxqfjasi8ES2cj34Bht+vj8kCZRbpDGTaKTR27xlZvPf
mVH8GiHX/Q8O3Xv2OVSz56xm6aOPqBxy2TPpf9RxMN8J3lt0RXwCTC5WvIovpjH6ow1lFgpORzYc
eJicVnZRF+HQdmTmZoxkUqF0fBvaPauz6pJO+174j+SDRdgTkooUwDOYIhgYjI7AizLE3cC5MVAX
9ZqHcOKNAJV+jBuUC7h+ILTkQlOKCBYhxzQwO2j71fKa8JaqHT+fybHxyeq2FHaIecSN8Tuw6FpO
WWF7B0+3mqM6Czh5jB7uaCZiVQ7QwYEhDkzHPKBHOYVQ1Pk5T9Yoq8O+UUckcODYFuVY3QfgB2wb
BcYtF2lUktJHrc4Zwv1rMqOVnlF4AkyHzj2+z8tojGligJT8PqcdZfZKGdugIsABDPtszCKklqn/
l4MzPmb40IC/IGxMqIUsiTl+THj1esfDqOFl8Xl4E3rZ2JBbFpa0yfIEEXi6sH+BZG5svvf8wVT6
paut+X0KQJFuKeCW0G913U4KpQnGBoUBPQbKtq/l1WORUvHRUUHiq0KNq0leU1hXO7WjpYjhHiYB
ITTp9AADcWJ+jfjhw+Rwdd+hgV1L8zbU3Qs8yBwilgh2BNW6hZjB2iXTfUgsOFlozHq1xZvXzAEM
AdCE/ud10RxxK3RILCRQ0SZ3ea3iUNEhu+TmAI7beDUioqM4YNt02Mqm6uMuR8zkvPobr5QpjbtL
yjO4H/uV2xoTLG7IOzCqxiWFLo8vjHeJwzWxBb7nEtEoXPIA3umEyqnav7jLKf4ELdKU+4S8WNqe
W1hwstHzDAdiiMfe/gfotpYM3Wl33wYaEiqbOgfm68/rWk0E4AHHyUaVRB0nr/RBAigOn/BNOwhn
OEAoC3HWPNGFLcFIgKdGWDXxlTnVYF/8/Jcjs6r/Ab+sObyFLMUYE/zZpHcLm4L5YzFiGEWMAvWz
ibsrA57LXa8OCJ+pRzG8NrBYtjaTQ65jpGL9uEP6f/SlOXgJk2VuJ8ZlOs2w+Nm42SsU4U+CQqRL
DEfRLaX1ZKGRlx7Co/VPgICE+wgtbrDBIBdRECdKLUEnDUCFFoQK/rVgliMawAjCIMR7VjiVi0SJ
7/i0Hsc2OFTivGfO6miU/p8j/W1wsveY71PY5G60EUCDUGv0HnJfPmqU0eoSQ8rncR1SqdBHU5VW
7iWGjLKiGwobxdhrZssIdHGnpH5giOhuHE4X6zPnWGJk4l9CAOecduluqy5EVeR5d/ubIkgIS7ou
GfuyZEyEWRWv90aej8yP2qyGAbS5DMtAMVJFuVW8jkfWTVxPUUqwGx/eU5NJbnQvhdPGcFiC+woQ
hsrdl8RvFgnvFGGEjx6FBS8XEPgk+BF8fWeLjbPRzsf449KyRpBZp19O/GEAOxPTZiCj8YSmbw6q
daRJBQwZhBCqUccFxba/krE0eFTcvO2yYf/By/BVn5mOrXwRgVHNiQ4fhguq6BNPKt8O6JR9p8Jq
nRO2jhSjAKXtvOSsGlqonf0Uh1IEnawGLOuljSZArYnVDK0H00zexYZwIUnNgACLjRHAxi/m+QBQ
lJQ/gSTs3KZdrD/kSpaM8q51nXM+Y++9gNQXQOAAgLwYv1CG4eRG+68sSqgTVMBCOhBmytysSgaf
RrphEm5N1MhxFLxD7PcnI79P1CQ2MKQiKkSgS7zkF69uBhO8BPG2odpQfZtVyASIs7axe3h2GwrR
XsS4xISJ7Qr00EStSKoA4b9cTkQWRtQa0rjmwfOxATt5+4ohQY6aEKAbubejGM4ssT01f2I+Y7u0
yy9BuC+qCQY4ZsS6nd+WrREMBO7RRk0fh08AR9fXVxPsPAA15bNTKGW+ySB+4qekuITeeH0meoI9
PRsA9bC0K7e3Ra3exhfUvC2z8wPs73kZ1mFlbditqGwzbPiNPgB1lh4bghbZGl9nJHsKoDca+38N
hzWm5JUZaZwSoYrp1kQBAZGgkQzWAUoceWg8DZnxAZntZ7SYD9DSYJR7pQwzfuiGGr3HV+N1fown
9tjUtdixDLAmFl1M5xbAN5Dr8/tkjA77hxuZA5R4VRKpjsfsvBc3/Hs/4gFQ3HoqqAxFYx8WDOao
1ERa9IWUO6oX9ch6V/AZVnciubr+OcQmaIVkD/LpIG6BzRIthi2JHemL3Nv3RDsg5ZjjVWZ+udhY
tagF9fU9YvaMjyZWro1xbLCYqTC94J5F6j6FqYmrinGzHjFM09auQvBV3hzOeuhPLfGddQOihLDn
wvYo7SzQmdPzQaKndIMMAjA7fflctjASG/GZ3jgBeQUYjRPVpms3487skxNmFJwLq/s0gZOGT7Ng
iXXspvKuJ1Y0sxu8KcKip1+mvyUT2Oqgxm86N/99+IIQeCqKiY315miTwktxW5JWI29ZplsX++GA
ZhKX4wI3ugwFrihUwM8ZCffg9KFJoEkuF8CvLLEzjDfcfvAlslOsTjh8/uFtiqiXGwt8NmndwRZC
sfGSXe5JL5IHN+FV9PSHe6aUBIEJPvwByFQ/HMAPIo6NluYgx67qOb16haUaXQyO4h7tPiM+KAQV
97b5Y7nYtQ9iG8Ioe65uCzpt7uWRMV6r4ljNOfk4LLrrjZgpdrk4M0x1BxS27/0p6GG3OrZeU3KD
rQwnQL2V9svcnF0a6iJCIW1/bMRXqRx/8In0fSCofWlatUSJHVCgQjSaqRbC+O+GKudf6wVkj7Dv
MBiirlb14aTd44rtf5zbTP4QAM0LhozUULQ9mCpBebO7buOfcKnEENKJeatUAyCp9iX9Ld9sjQnw
XM8cZuBcHu5K1B6gk7fjFeQb5inUYYP+vNojRuO1lDOfFQ8h4h4C3TwoAXtMUi5MMqVw6OMBqx/w
j3Sa+BaDCk0UPSRIRgdMGAnv4kJ1tUGX6LBnMCU3ce+hywgqUMQlU9e3SZ7NAn4fpVq5oPaI8aJx
rpSCqp68YnnBydtnOKGNtSkqJVYHu3hRWod9EZ23jVntURAh6ANuWuJb5m1c3DCVljGi1giAR/7b
+H33waxv3AeIB3eD6gNjTa4GJElQdH5L/lE/a5wGbKQRxPoJhkL8iK9l49doqMoZ166BHoROlEFs
Wk3QvrJWVDnZKpy+cZ91jQwtwktfEulAVNiHqq42ATkL6zb5AAjhBdIHwlIDpo2beMysBjIz8HvN
pd2dNECdUNL2B4kBjicHzCzXZ+sgb/OGODcJsZ9C0goMtI+BfAlIZlgMV1KO9PGSY4jf8PUbkDTg
ryl5U04+1A+ssgNy5Z3Nd3VGUE0orKCP+hUI9QdglvKCX6HgAe5X2J4DssvlmJVHYzCIMs08kF+/
PRSTOCL2kTw1Un8DUB3AwI+YY68IAYqWk2GROmnp+wZMx8p1V88GEVM0GHlURYOEGqDxFTnyALy6
2rKGQxoSbIAEmNFwx840d/E2H3NFX3CEnaEx4qD07wa7g+c9fAraJtS4ewYi5n2+WINXq78b7nLr
6aSqDhb6cWJEwzwRJr5kG5JXyayam+CVNvaFxaqDe6MI5kCBM94RW/xPdNQ3nbg4wAS2wbKjtOX1
XcXdfuiBvFxwpZJpA9VEjdSEgemMyETcuPkzvAEgI5y2CIUDgCdTis6U8Zu0xRXN1eC/j2NnXTOh
7hndCdG99gkTN2o4qsaRLUccUrv/8UbSv77BWdUauzg2G8Dw+CNYPW5imdymEpqHd7+BLhsahgq8
1hdEvKmMIkkOJkfyOaGdXV0Q41P/j6z6DmXF64NKj6yxpl/6yPRuXJRvg0as267ud+gT5eyU2wXv
8OPj17V5+zVlprIbsvrrRR87v5VCE8aF4yO74qIltqEC8fjD+xoPIRP30D4t8X1Hv9+RMq63M4y6
CUZegxipBbmDtcADrG8yhHQUkP4zBTnrv0p7zoO5kTST5ZZk4n4l15Ch7/KNwaWA+ANrIjdhTWzc
zd+GHc9++UkJqhpwLylo149XokjW6p29U9Hzf3z177XrLelqzMN2QBEdl1ZpccjAhRAwqpg5qEY5
22SyNldjBQeLEOFQbWc0Bh5ovAVdhCbFHUxwA+bRT2D0T+TInqfp/18k8qSdGahCSI68ZmQPPeY0
mPCW5GQe/CchTcjAksuMZWTih1l6+gaK5LGsXiP9XIje1YXadEWElvuSF/tzX7Pz6ptCKedm4rQb
+PGeMY6+l9SDAMh1Mtp9yYN+2gCmUuUkT9yzj8GT2wdjBubXoZ5xYPaSHLOFayBb5A0Gh3hWCPyF
qMD5jdHZIhwERSttNX5X0ZZwYwMqF4UCxSqgGnC5CbvBJWOOfhaipjPkWJEOnkwzKSIz2Y4PKJjz
HZNE2TPx8zOPxXQDPSVXOkIc1Ccmfk32yammuRfdrRdnJnxzj92mJGdjR5kE77RryqYx+Bp7aB7R
NR3wox/Q4Ql255nhAjWXnpE0r58jSdfOuqA6Um9EOcE8hOsF9/y+ew3wluFc7TGu73M8QSeYLXz4
5uCEXXF8TAtPcfsRDrLcMsJ7W4qZnfmyBYg8LCiHWU8U89JpfYkZ0JVlwV/jn8lUZeguCz9mdGPS
rHGWDULErgxNx/q2yw1c6st72o+JZ9H3PxOfRJSlRwxGeZofEVOPOWC79OxszaczynAxYVH9Eg4F
2DYuWV0U42k2oq25Re4ODxRGPrvXlQYWDba95/dxjjKTplguCThVPM3eywsCfshJKAsAHerbJH0G
ZCNhaIlrHiGqRfKUrRp3/AdmNRwyhpxNfE+uAhYTNkrILyCYJAwCRD6XA5YMew7JKjEgFWCvetlh
tGfyPONRFFALODg4oyO4uhLXriZYvHAEXTHafGJHCC4/kzfe88ZsgRvHmkOKtZdgyLocTH8MmnRR
U7RDSZDDNE7QH4GvmpFbhfkg2YUO5ErZz+XDg4H9vw3AiXTEGBrAXe03JuE356RiRrRhJhE8jBnM
weyXZB2vnWSUcizB02SA9HxXp8xvqf95BsgkTxMpKWidrk2PwFzgY/Us8oiBlBml1vqxJyAR8tV6
dlTbMAlKVvSGzE4sjzzme/ov+yOlxoQyR/7z3cwZR+Pyh8SOSC2aYcmWINvQIpEufi7hTMPfPP4T
XChMmyj99YgbbGAznweNROJhthjPYpG36E/gkoycZ7ox4kjSQ+9sZPhAX4LSUVK4qD4lu0KddK2O
h+2Jie7VwULZgIro0bR8QSozEFR/T0RktORawLwCYF1ebvi60ZHClBAfmggMlBPwZp8wUObqDRty
13HxX5sph0+EU+RTx/rrPe9zayZ9kpz4YLvnFQt18rP77h6yFUhCntrqUpS7xt/LO5J61Ow7NdMs
sdcSeQIR4Kqy6mGwvrmNaFdIRQrGgTwrlQUNn0OoFyOJXyx74o63WcFlMvelOfbfTHhOcwrM/grg
SfHA7C6udMMyRmBwqvHwmO8NZw8Hgk/Lrh26SL+pSNEAGd2/z/Q3LRdYF3QO/Crpg0NsRHs65kMF
vvdy7igfzQ0mncT2h3IGvr9QbVGc0foztZHvqecBf00vIquIV6WbNy4cdc7IlXGpwGFg3AO+TIvU
+x+WBe/KH4NmQfyHKIX4g+ui0VP6FmAoCBNKiu2OMUYqrMBoEsp0BFFtHPfWWlqbHtxnKNdiaP8N
YLXc6Ho3pgeim52XLW0xqhd6m+/ugRzAqOKnW28/R5QRGBogGD22K2XNw8H+AeDsFMiivnOouVeA
tRmlrc5L7JJa3A223Kr6KcFKODov4QZwiIJ3g/MEXc5KwI8A8Jv5rRiEWohNp3e3Shvcf9Z4+HDJ
Rg+qonljJgjGy08A5hZBFbUH0RJ7OZk12DrecjjnmOE0uFtETwHyUTODoTXbZwAwc4vksE0yJjqG
pP7RM1AMUWRREFtldIeWoA6hhVC86jdG7rgeWKDCBFHw2Jw+001gLpUH/cIaTCJH9YJTjxc7sIbH
3Z72S7KzqAM+Xk3RBZqEZ7FQORpPFEuSxTWmoAHYHkVKhC/2HgE1sNQIUMB+MadPx+6IkRDju03W
j4mfcPuBJKZBdQIVvHm4Q/xw0pLcPFkjdjIpdnq7zMGOfRncRQ+fIC8lWVIH7GH2MoWqwlFWTXKA
yy7D4jFpyBhtTSQ6UmDgW+i/dce4zkfsR8VYYF2zODktJ6/Xx6X3Thbxy0ZVvGTeRTB1tfzadSl+
AJuouUUn4LHz9C6geGR3TkpRGwUO0gpn8Nup7VGWzy7YdzDcBhKDOIh9DneelhFyvesbsLmOr2iz
+5jgg8ZrXTqkk8cfGHDsOK6e6oT1Jy03FB1g3DmlBBZE+KyJ0kYVRTGD4R1VzhPU++K8iEk504U3
9hR5ivcLsGsQSnZObolq9eG8QsU627WB9+VxAQ7SyjTbN9Vi/HpgXsPoDQxM/vYt59lIXw6zl4iA
14B4QCX/FWZHdcYz5wqtOW64YQhHdi4LfjqAn8+2YZNsRH04h3fCKNBZ2RUwHlR6RD74HVsFdCg8
+pkbDp9Wu6Pp8FXCDuN8h5STViUud3CkCE2btMtqWeNhzeO0+ZoSgDpPAc+obYdLjkvi0IMqqyOq
/zE8whUkmFQJr6sLlKkL1yEmFtYX2jMuF8xGNv49Uy2cy7ivnhOCCh/8RDTujBcx0bs57zfMjjfj
gRWnh1VMN1G1u5sq/x+m1FswqOvB6c86f5D/GXYCan35xstvNnZPIZReSY2g4ErlbiJAOOtNUfqZ
3KVZtVOwkS/dIsZl1Vo9GT+ePZk13Q+vO83RUGVYZYzpfABLCtNx/8n1gerWeGDlNYN1uazMckWh
zsPjpD6yy5HxICwMvglsyd0maqDzJMPpmAmWZq3f3jDp/PXi024AC5u2GByBNpnhaDg2u7WoYEsc
nlc+A4xrOXKRYc/uR2VyWw0mQ0j83Etb+JnzX6bUMv9Nc6k5+cJgilQwj5QbPGEiZTOowikDJJd0
QL9iCUmmttD+5Nf/+82kTT16cQ5/WjbjYRNm14VzRk+0w+Y7LM2cCbQzpAb7MDBQoeH24uPT7Voy
95ZrxL7O5RSPmB5ykvrJuEHDRMqPQBVRy6SE6KmK91GDPza7kFoQ9v4YnkDHmQLZmdgegLO1NnSp
iTYp7NUwfZr9KYPjuHLG4X3HNEc6B0IBZK9SGDFNYJx7Iiy+r3ulU3Ig8ZqoXRhZTavauBo0SqxB
mn22L1IO6+O+16RQc6Dwk3osKMAgDkyGF0v+ff62sZ78GYVNlS4cMCxje0T6Z70p45A61rjv331e
wyjWYi047RS3TFHFu0osax3SGNg6U7MngoKVNdbT6Xj6xmADQaQgR8d8rdgJ/lP8NeLvZ3WnChM+
A+uS8/y6IGsoJMJrCxB9IwHbIDycZzXST8srLgFns19YbOicwq5eQNs1yS8wxxbn6/IGpIa4KCam
gixk9jc+F9CKna83+uPvv2dBcbZJQbD5NMSKet/2tHCLmw+Ac2+mTN4wHfnBnfQeU/PQoxD9DvQP
9Tn6GJib6c7fF31c2M5eEVmo3AIKKN3Ze/rl4YWuLhvEOZG5egWnb1W7K06IA+8G1jUzzQCf+G5y
d/przSlcwHGRXbgxGTp7BbxfUkG4PcFWrHvMErNZqmGZKsZ1NiL0irQJgi5Aw/TyikuvvuLoxGGZ
u+Akkg9qGvxZeWNKdtHXqAiw/q6cu9MSLeI3eHJwmrMY6ab+SEvH6mRMNVUHMgXmjuE1UJxm9LBT
ZFugQ77TqCcMBEc90n3wa3Bu1HE9c4Cwalci3GVOG3Zy58RfCaLoJEUuNr+kHdkdVkPuPBndgLDj
FzKpJrCsIUc/Hc3Y/kQNCfRYG5uQRcCaVLLuEsxC5JJgQC/CDe5jMg2uE3b9D30lLNIM3H9aH0ob
p21TLlIU4JxRcsq5MVOmJuZ1gjcJV7yENP9xv/SI9047VnjoxOZPQ/swY33zZEkVNe8BVTbjxSnw
tcOt5Moq/8t2l1sKpqDF8JI65RncrS+TeHg/dxzb/WpS4JnG/EyJoYkgbGUq4APCEGbqq8s35KAz
/0jG2RPPBa+hhS/TEqwXUuuB6WEm+PQbMVrIGxpvFTffYb9OqoL8DV29SO8+VhE6sw6HUKZwkHGn
eUtJ7JbFfQedqzb7j6/z2nFcadfzrWzsYxMWM2l4+0DMSVROJ4JCS6QoisoUdfV+anxkwDDW/GvN
3z3TrabIqq/eyGEB6J7QCaoqqUKxAt3V+0u61Xw9ZzkNC+4Z8KSgmKpsVEoMPBNfhqQsYhl/RVL+
PFprba0gxvXQzVepLHgap8aTzQJF7FUPG88m0+J6QOBEjmub7wsJg4BA9Jnc9mokCsgo8EIihzYm
53jpIE5FMdIvJ8wlgXjCCUhJjewN7IQtuq+vCECKzdxkYZ+rqxv9c6LiQthRJGdsgOjfnV3t3aa/
NPtSW3FWSPHGySyqTmS3Ci+rK+8w5SZk4IdXV15YQxSvXpeRuzjDvETxQwmXz5xXjwnfqSmYp6ny
4p9++etNglj0pQWEC8eOF1yi+1ZUK50hoP7ZMU5zE6Vc2d+M7lv6isg3xHTZXx/YrBMWKk/hKdKC
blRS/S3kGBLnw2b+Dl9QH5zM6v7us7Dc7BmjXu9f/Km6rrOpnNA4ibGqf0XQI+Wl8Oj7P+LR+uRy
z2l61DrnDQpUpndWbx5PACSk9OCa6BJJcUXvm11S8jZv6S1l2SO2UsP1TU7/8bH/Z2Doo6NDGGRR
kEHMHVcG/w7E4iuDomIllkKKhIMdKVssu6tiQnRl0M3tvT25LcWFkJLXvoOjgH5AN1C6c5LyRnJ/
jIcKLSkRR3vug7BaqFGTsLtzIuj/ItWnTIlKKSrkkLjI4nrUfM3nXN9bpHby/47XfZPgKMmMi6uT
tiIEr+qbWJf+86j2Dy9CUdX8tZxDiboo7rqgpLYDlUMmcuz3RKp889EznY2ejz5k+C2D1pw+4y74
oEfVnFdu7khuQSeB7HVJsBJDygIHUlQykojsKCElarx6jsvcf03Q41OxpYDYIyZEE9H03V30ZcDt
0bLzr7WN/Ai46IwuYc/cf3mOKDfhqnD47lbcVHQh5GLNR6fMZb6mB3NFDOjdwa0WkTpJ5tQX3pTd
Aaj7woRocukuE8wIroYA2J6wY4XxJ4CQ4xoTWw83C934cbY3h6vglhwgzdDO0TC7cP8uIpL4wTNL
P4Hkt8k9eS5aFD8mXO0NcBHUyJuqvhHXcy37kdtY998F5b4+eteSICx+g4uTL7tomOngwBgLurE1
62LuNa8eUGaDMJtNTBvg6SvSen4anMh/xoE5JhqM3IV7qGWnLe6ekIYwt8ZNcaWziNzF/JbWA5Nj
1ArIfXxxP9PTE+ujSyjtc07ELYbKVyo6yar5HUriAa0IGuuY+RMDJSu6Uw5OW0rPjGdqcYjNSZGd
lKDmQ+TpXE+Urh6Je+mzdemXPNWezMinBh/gUUQWGGYbVr5yxw9MG8PN7XGzi5smvkZFpBEcTR8D
mms2ZH5+B/8N6aDYw1h7w+1nDtjoWuIVEjbdR83k9Rx25i54sF5iTzfIhkh/kCMDabLJ2tENiH7A
s35bFhjVuZSMnEiNKMrTgARA6GbCRh+E5lB3efW+j6FVxDnOX6k2uqbyknuqSA0Ewj1HZZj+xrw9
L6RQMuUSLFHsGrtCFXDJTEVa9Ic5+Yb+lC6MRxEbH5+SADDtOsNy0tSj8jXRFd/4zjVkOlWgnwMZ
MS6iV7ZXtrl/J5cWIxmQ+dkphX5uRHdyxxmK/L9G9vQDekBiyCe9mJXd0zx4DkAMzGPG+oM8SfKv
MEuIjXokeft3VCVUUWYsElGxQu4hA62IgkjQ4EQiobFfo7KHMMifs1f+5ed/hrfsMWsTijZ2TMxm
ak/RwUYfmP3JJRQKOmiJXkMcBjpij5Tt9EtSH6lHtsj//kECG1GNW2ms45XeXaEB0SM8OcWD36Cw
+G05Fzlt/lo/shA6ROLwck4kxOVq+EZkiJUADZoNPsQ8zEhijdpdJxP0GdsaDdKTXjVtemPlPWg+
Q8UaPYT59pU0z0kNj9MjHuteEUS+OQ2+aOo3cD4q6pQnQdfXZY+fVsZL8wLU/jqPr9PZBO7iQk6/
DdFfoY0vCVLYoDeaBg5PUpIPs51F6K34pSp+Twt/VWJaqbJTdg/UEICN4GJsfq2naSFpEiY0xz0m
4EEFZwYT5VxMOssAbO/steETwI4hQuv/Ws9adJXTabMf5p/4zknTQPxejzasK0aAVqyFLETD+cmr
jc+X2dzjAgob0a21tjHWP4Oz6hOvoBPMeqYKEJa9chQKNlFMEk8LpMbw/w159a/KvaH/rMhZIqgi
qM0MwUfxcR/rSxnLfyonkcotOEWt+a91C8/0MZG+8s2uQD+tf+cIf8XCxgFMq1YbI7AxZRGmb2Jc
93/0XnJu4yaioeYTSEfygQ4VwCxWlTetJsLYpY9IQ1yUgTQv0/McNG5opQBbYLrPP3wBYJuW4KxT
xKLo62Cj4RLGnx04cyzN1ACvFlQER2nhziStil09E7vlrEtfEF+Ue6AD0jFkxHfkjA02Pvys1lDg
pwoDvs9RlyPifaEP5SH7H0+NTlRFmRPb6bzmAMTBh1wW5iGWyje9TifElb3wmVd7qHN+NeTqTVv3
nW7sPtk3AWBfvCo4u3COEeF+fzX49Xmuxm1K8QagdBGzFL+uoA3nUf3vDdHSn1AmNpHhvwKO54AM
QubyhAvc06SjgwvrIb+xy7jgUarD09VXEc0/M5sTPHl3wfdCD09Uv0JriSVVxhJ9SnHf4XbCkIqY
C6kUzsOf82e5C7S2OfQK/cY/uHdiQfIm+6BAwIXtfGeAvjFHQWrbWUxIQWSDZXbwn2k1LHGznaKX
V0+FPQA2Ed6YHzyadX4Z8SYEGhqE+47JvLfDbMUkrpG4Q2cB86bq/TLmFP/s3L1JAetCrgy4kLCe
Cki09NnNKh8l7vxsO/pRjR9CZyPPKw7iY9AkmEqkDohII5xlSPyQ9glPbjG4DIhomFfL7x9rRUuY
OxRPhuZ+iflRwWXGr73VJk+a+I4t5a1LqD2SPYmpazK6IujzPk9EDbbt3/+sCChz8gYfiz+4UIWi
X4vsAS6VkicNXsMciWRtfBRljuy/AAKm5HSijgAcAak+ASkzZCfdaI9LxB0pxfR2cz74P11QKDWA
f+dGMOftB+dd6SiOjpZTpEek9Diwhm9oEfJdkZ6cDvYIe1uMSBLH1z/9moFXDd0lz7Er7O9CRfJL
6pHwZjNXoIkMBAn5xIfEkIQPognMMeZzHJ9Auc+oYahHA4/wosZ/oyf0quwukCEYd8CxMeQBNuHg
phaYtFAcUI46XpxzDtVwsOTSQoghDYhRLwGNKCBYRBVFl2CCOiGAxoO7Lg8gzsMPV474LrC9jdc6
RsBRpX9o/BFyIwOm42C6orHhAeH1A4wmgwVdAR2A/+BcGLYhQ9WIHRSYV0vpeEnI/+CELir8Pq45
4TDPgFPAqfAilkBk1ZD3gjGYLYzRQzDxFEUjE+eMOHwMbMzI3Dvklg07t/VbyDgGH2p8vU0sOtMI
XmURCn7zK8PDDQ0G+j6CVwMSmbi5BYLdQWQKjuOI6HogApa00cQSYm9Exm36gI1Hc8Vw3hPH7qnQ
BGb15DEiffKztaiOUPp8/w9cAarhJb/t8TFEymxzEgFn/dPynMjoaLj8VvjFv40ohVJTpgv66shU
At5Dwfqj90Wn8eyeDfF5Ijl4ThHzMO3gJvTOY67nz3Q18py6nNIOfImaGVHkcAUorImco6b5jBEB
joIsARTD6G9hzBD88aUt7ETIk7htrOlmNb0yABeQ20gEPDyQqF8biKYGoJgxynY3kbyo4vtMwvDG
hk1dXA+tqq8wtefINvh2MKe5EtAiTNQGHXJIYoWASxteduz45ZrwU0j5YmIOEIzwhNXTcdk35veR
zK2LR5dvDSnNDjXqhVbCntGlEmKUK6d5of8p4wfnHwUavRwRepsZUzow0IwimPwOxjL2qZXFYiuy
vuhacVKE10EaI1UZglAfGuCujSdH77Ca9MJtyvjRZHBPkLyYOepkw5ZBqtMYlo91jGI3tFSEKyAc
jAu4JiABnliT/4/mK7LjevjaFiE3gzN9RVeEMupgE5T9PyuXx/w9Z2ZHPAu/2Jhw5mMjklyAEAKn
UX2PH16PRxJ2gTwFhAKwFywUXBHT2UzLPwX7Ey4vAQICA/6WJOIK+th5Ljf+eYczcgSTG9Bc8j1i
E8jEEkzPCE4hLXmNyNCpJvQ5e22NhIw0NG41TiO3gDn25vy8OmIPRe3A3wywDiO8QeRC9NsQzBOB
qrzicYovMzAUeCjgTzg/dG+XwWkqX5Nu3+VoX6CpsAag8he+SmUqLOKbyfiZoY2ePvegK5B4enAa
aiDQ2q7OG5dURbZOPbrugfDhjay85mvqVE8ToBtdlhD9vMjNkrFRjrWcqsEAVYXQMEnsLiQr+1hU
ZNbbb8y+JByl9lgnd5FwXTWQcZe18D9FKEDYt39N6A3DV/yYcJKYklAa2Jk9uuJ5U2MEwMVRibix
ebVCZo4exBAvBk548UPoIixJaKgz+uJYTkQ0gbhv6L8Etatc+Fz+ylIo70uhr5wK3W0bfbOHs7Vy
DNTs4tyPr8E17nGbsZbd2Y4KDAyCUEcW7eg5rx9skZ5UHDk69pAQAcG4ZZ1zgJozmRUV5fHT/w24
qrkgkNDvCTXSdaav2H1iY3ROLU6rY3EUIVCm6S8xC2RkrcEFQWv1mHtuwaEjCboc28AJoH5tfImU
44+j//2P0dFT9xpDMELbp2eNeuLU1SSbQZm/ZpdRlwgjFJai4Sf6cURPT4BsZLkAyJ5TmtK3d46L
Zs5RXwJrA+LbE3VlT1tyBRWC3wYPX95/38DXDQ/bd8ixiFcrR1JKTjDCNXG/tQBE815cDki/GsCq
bJuBNl+2FNlybuE80dIvknBRQIwtOox5mQtloE6vqcrR3tyX299e50ty2gPKXZIZAxZikJtj+6Qr
0pj4ZQYShbZ4EOlyJxsXBQVBXc9+D5DIJu3CJICaaOph8WFNfg1g5C7gly+3Qibd+Lp0fH8PFhHn
DQmxk6JKnqRhdsG5GtzJ9OwC1Z7LxeEFuW4yNjILIfs4hfipgC6fhBRO4JDC7xBF7R/tKgjBuZyA
LR7gbwBu9iZMOSqKEPvVjWAPC+IbG2LfojGxPxMVuoicbn8nNGT86Ex22/f2Oa+QWlFn2ltz6D1d
I9x69kFfUUgIn5Q3+PVYAYgOEKZqBBU+GEdqEJvGAAF7cffx+LGt/uNNI1Y8wGdzjYmBFqcqapkN
HoycAp/+rZSMmEt2GfUPxn3ECYsXjjB0CNhIkzx7QU6cC5od/kb/xR5gHF/pm1zKC/SGT1uDQKlp
ouZcnDeJMiYcqN5JKX8z5h3htI33arfxlMV5Zoxvs2dCtFv4WKL8xkagwG1kNr9FczZGzM4MrkBr
Qb2En1W1YbgiDyOTGQTAhiiYFWmRDJX9amrlcLQZLUvQykxOwL3M/hm5xvhhQCb4/pdoM2pjgs4S
IPGcJ5GPb0a/g+FJE6Fz64D/BbB2HxGXHmwoB2Hf5mNPcJ376JMT3NSbK8eOWACbwd+R0P1SG0s5
LxFFVfJ1Bey/ifUNiCSJXF7vb425s7/O+aO7Z1aKprwqKRDxoOetHQu6ARwOogM7EaUVwqolLFsf
HtdHWo5lNzeTV9Qizh52WzP/UddSe599O1LG2sBEokMilul0OjG54WaGYwwcyN5QX21GInXm4dMm
HVNG4Ws0awLdINdiiUilFDpEensS3QukpXH9UxH2We0UgDl52eH+GPe28vQTIZpN0EnEoBsVkmMm
OG4jUD36uOYWbM7W6nk1JoBvAP8BLUPqojgs91nknd+B27RZGPQf3BagFXYveTU+aaQFuy2KJWgj
C7EmnkJwycga3EM5oj0h6GgU/vj/bt2cy4MvffAd/nLRKn7OfkOCxGNw6nP08IsM12ktOy3bAidk
dvCd5QGvgNI3hDNrnFp2tz9omQiqSkqPgr0SkTCXjK5YwDHVt2L6fXDdgcL+cmP2WLawdJk5hQhc
lJy9+OWaQ55XLuGoi+kLGjADkR7yE4uajuIFU50D0rlHYXBQSJtGJ1l5+ONefxJB7uiuFE++9zHL
fl1L3LEjEOj8lm12JNYR8CnxevIfBosdp1QRtrpik5amrMxMVTdK4VGlOEXwHUIc4zXo7SYN240o
LoYh52Hj9uHb6zTtTNghWDSIhOwl0pALg8fS4HXorkwcAS5RfWsWISl4H9IgNXQe4BuAAwpVlgIA
OFxUv+X4ZARn2+vdYwAAQ5up5d+DnU3E42wGKmRfCSCxe4aAPoQxjs8cS2XShl1TXlYKR0ebJFTm
pSonU1NwOpitpDa7jfA64UVTdid2H9AQ7IfM1TKapmJ0wgs4wwfSJnxtrJ7QsJzhDLA/9AnkhWNJ
IDoY9vTArdUTlCNZTjBPKGonBWvHE6hUGJzIA+3tLjHQw5f5ilCRItVuLtgNF2XDsEt9gjX8WMOm
l5Zm0JDtKTn8YQvFDiwSEUXm4EOb5cm94Ji6JFfAWtXnUz2EUxJpsl/Cu9YS8hVzoBQc1vrVfgNj
lAOEfNG4ZJYetnnFOZo+zNcMNqvVESs66tXl3xwCwGJRm+NSNdwPVTuAKYhhsLWZgy+EreLoRXS5
MGl8gZox5qG+l0Y9a2zVzrkO7zyf+JwgsjimczY4Us5wtdzNxd/spdEbPA6eOjXwtOHzIrslqgEz
Tjw+tENEDST9umUM32u7bgEUaQjztO2iMvHrQasE9dW90n2Dcpdxb15jfuRwzdmZjMC5wX4BlW/3
5T24v34CrJb2V9wre5ZAgH7p5JmTNj4tiBCtjxRXfd4O0W8nokRwuDinwZlRryMKD69Pv3eEQziN
lRjSAJ4+YZ54pYr3HkhL+411td6W43bL3wBh/nX+7Qkb6WzwbotoVRgDagKRql4PDyrY+m8J4a7L
YgX+3IMkoOWGIDDO4OGHKGg0v+3MOjkWAsJxsTxzOlzRX6UigE0Bn8fS4uJOSbY4GMNTfJ0QkvL3
WOGU4UT4dvHqnC+gXE5JsN7xsiUKpt3EBolzDP6p+i8AqX64tyPb5xtH1vYUKMgNgJM+049FmnVS
gbnN7uv3TOZBRDpCngUZwxgFtf5zLU8fK+o3oLwM55pLsqPprjLT5gDKovjsNWnilivBHkSgbPQe
fFODnSLq5s222gI4e7/0kxqMkNwEZf+B7wYXKlI3LmrGrkD8kPc9gNu38+87MNDNBrwTxVRfQnQR
bVKG94FEwimm4zuhpY/0s7zPtUCJN0FRi/L3ansZytg1Y3z6rr4vyQvkMp8GRsCaycYvEX8lpb1x
fQRoDst546lDjt9k76RdDGuFS75JGk+YuwLGQDlSVzKBDUFLfdzKDjcfNvFncuIgx/OhwKBWOKEx
vsYtcRdXmChuUYTJfxyUkBOhJV8ZUKMlyUou9zLrCn9AtQhjdfVquPn4Lalt14wFSDHEU631XKKk
KGi7oRssvebw+2JNrnx7iDYm+awN/zfncCgQXrFWaBwXM04hQzPqxkoGz+yZU3owUPVKE8rP1uN9
K84kY5adHEoL6oC+M2WtTk/IKaCfqBYcGyM1N1OqQk70JfwImKWGLzxzNWRPaedvKcEszZj2xjKN
CUJa8Qiev2ENWkORTibzA6pDhRp1Dl1XRulQGT1jBb6pYOLAwUyztz5tdqdbjFt+g5Pr478qBDtC
KiFD70A1mzQj7eD8RZccgzloi7WW2eNBrubloo2ZyQ+8YHPKKO7aIQRR58B/dvHmz+TAl+q5BvW3
mX33m+3DXRf+rhcT5lggC0xrQhWQ5mMI31mALOTFYrB8LIpv3/r45+uOSljrOUHrweYKJcXyAqzX
9Y+s/zmeCQ42vV2P5Aj2LRLUEJwytbPeC+JuckKEc2P1Px6vQYvDHLUx3+0CpdehgRQqjNGy1IRD
JrZCFH7osL/ZDIuaq4MaUn+zrpld9b9N8oi19JwQKgc6jN3BwVFA5nVwjRGo8l9yzT3g+pm20Hbi
hSm7G65o/iEQgV18dObPkdodn+OKY94Lx1SdV6QpE73m3QLwcfLXQW6LmL8WPjJhZhQ+D/HJXoIP
5g92E5VfgRET6SvZDiayNsQmRKSTZMn/Hu7cchBSM3fD4LC1eQcAXWK8XR7a2/Llw4bCbAUc2rZG
AJnJHt/FJuPJeWqjCISXG8qcf4g8Hqyn/SED/EJ2VtjGD6TsEfa2QtX4Q5eCdnwciHihfrAPOKOP
y3S/8ZVpcVwMRWaP5f6NuQv7Ue5nmRUslzpHNSQmkyXNTv3lzzf3ipNHBFOCITrT6ZpICKeCI3aB
9vu0iDEt+TQe88+9v5bd9ZrE5oiPWgTZsKfAHXnNcc6W/e4nQirPE/9wBQdprH+5IM9pukIlZIej
cBKfnJgZasSCIZQ596RAHwJbkJhTmQ6r4VcIJmyOf5yw7jv4tOeO2ZbTWsDkIAklpb1qGSUweAdX
FqodgQSMbriGbje/WEOoPZhhAMvE+3yOlUUpuS+KLx2WD3yRoiydRHGxqmi7++S6VnYvLNtFzOTA
py+j7x/oRT5hZCMNkIyePxYfyBupjT6oNwQ7xd3C3Q5jCvydKAsEHJBBM+JxOPM2jkrcijGAGsMe
yzdpLWSMSiJTxOGSaQHlw4wJp+4jfDl72oKvRfI4NRkOKfcBH4Ro4uNhTX4pSQsjbfeZwTTxoq0F
1BPDLB4ACwoDQSNKK3ijwF57q3t+CY69/vFwEBcbstl780/dPxxaXjDnpfXNufCASJZHD6d3z7nf
ocz/bEySVHT2jcQIG86M8YojpeeFblL3k4Tbmhscw/SXY29DMARWbs666JkzXmOCXIpX+j39+4Rp
IMYHMdPBhtf4c3EorTdoN2PBixs7WA7HYN1e9s5gnn0OBhMtRCg5eio8tR0/SzusHl4LTEXw+S26
omK1PQvG60LPdrjhqFvhplqWotfqjQ4PNZsMwzTQI2AvO2Si3/yBrcir3hghYlTvBJpHuapXuwSx
3DKh+XPOuYjx0JwxiTejkqop1B2pNCOTT2iVOx0w7ofnARlyZM9/WwmGhMSRTyCTjEWdNOxWm5dk
QL7DzQmS6TQkQaFaGkRi4RJfoulaG1ZcoYjgijLdilfv0QzNlgMJBz8mEXTKeIoX/urWdgyHAV4F
eTJlMizf3oUw2g/lu161sl7hY/xbU0aNwbm6+rBAxqYvq4EkRw3LPEYRxBCwpqVrgXeD1sNew8P3
PNBlhkj960I2qyefD74x0r5hk7xz55h/DfEPxNOxe1biQECBDfcjGOJtzSGlyq169MZ9ecfy97T6
p15aFJFNQw2uDi1kE70SDkPo49vt1NmnmrMtXfRB2USkzV9B1EnAYGdqCUBiUaeY0JbC1gYaYpDd
EED+WRUabqsPei38/+pWAt07xefesiQYFAgWzHhjxOfyYF52TxLcKm9TLwFNaODiuHB83Gg8g80q
VxpKR2o/qO/9DFosEjZjVkF0A+63KudhhQH9iUf3QmnVP7/rjXJlePqIp4rqAR7UEnaFhCXkwcQ3
VOIhAHDks+IB5QWjET6Jx5Jb+vmvJ6NGvUl8IOtGBZOZwLz3FGI4VNKJcTye+pZGDIVvU3fac2zY
tnmBM9xMvrimH0IUzeJ2VJiviCuh8vHiK8/w8/SvPbRmblelNURLk7zulG97dU0ck+jbMDyFw6eU
flfiYUangOoXiOi94OyNNtpBSvNBJibonJDQdTzFSORu7ETk4nCwIj7fvrIUSshFgoflGy8ibsBY
H4lg0z473ewD4eNDgJIhXfNDSIkxLCjpwz1BEF+xk/56tP6wzrwgARgwASMf0Y8HTj1jZ03KTWZM
oCwsDhsItQgOqZfdaoq90flCID1C4rdG2HW8bq9NTlELfjiXx+b4szit2xlpbqQ3OH9yYu7KuMqo
HdR4b/8ukxumSJcQMjBwvgYn4xM+YoM0ealPsyXzEj8XKLDo6+7BHYZkDwvvLKa12Smu4DOe2/uY
rtaSgXBQLNvZ2X+FkGiOSb4FJ4Qbpijh79TSb9gB01jDdwY8A8LLp2iidHoYpeCsSDfQY71A039a
XftES+7vkTqnY5k9DpwUQhc9wxjPFNJBlKj8cRFu9UxwEZgoGwQJdzwHBxHZe7UdARmr3heL2IuT
8ItkomZ4Dl/jK4p/YzygbQn7McF0Q3z7cTd959biHEvD12yD3JASCJa/TcIORgQ9mRYcqWHyobE4
U45ewRM3LVLy1d1/4xuGo2TVusY8/BvNeecKe9lXaAvRDgtmWwDb3Ff+7DoXVep0XB2AHTDIzfXg
iT2P7XBcTTCN47BA0oGhQGMSo8MURB6hMYNP7dPqFokBacMgr3oyJ37LASc4kPg5kjJsuuwNCnam
Jnzgou7t8Sy7FWJ2XFS0mAEIMz/kaoflUArAAAnzrPoTERxnMEECpAf/sPIPKlc3PG+JHMDBYeXV
9AfPc4ayKUjM4/WQTQFfGAh7DpaiATZl3oATyuXnFBo+IFQC7SnUmUtlIX9yw4A5e8BDHBnW+HnQ
VoSM4/xMSIcA/AVoiXay9tDivfkzEAEenVIjwPjAWtrHNhXn7h4xsci7bkKh5KPuHbApWaMiEpAm
LhOOC7pXoJb0iGnzJ5CgkIlok0Wdtoi+iVkNVc9KiqSFpcVLgBbbt4BxYVmwfdAZ5yrzuj9iQ4WR
OcdCzv0FB28DG2F7IGgeFjmK2ThMeHBWBGkgMhgJCPq0EE0xgH/HF1Ql0jDHQhh2RthMQ2xORQvC
KCRiabUTeCEtD+kr+gA7gqr0SVkq1mZEM5qCARSWqwpPSDkYah+pcSxhiRn48BuB4hQxyMLkDdj7
QnzacZhk3wu/LJ0EGIJR7TiHZcW+myNeJgyT2SrpBSRYhi1kRrUF/xxpnC6Fucomci+hkkkNgSMo
eublXtLL2wF9vHPy5s0mCI3lzk7Uw1Vzbxh7UTYQDGJ6KkkHAKPUwxmx9h5e27AHvk6TFfsVyeYt
DBfY01OP5G5E2QQFJF9SEjACk7SIe+Wb6RwpdWwsLPWMIFY4CLr87dbDjtyu5/A9rafnrT0qh+rc
YJoUhonOvc3Rb7PeCjb7M7oFwun3jFugtj7TVOOTOgnFrP8Lhjp9+i+SuNGUDi1u4Mf8HIIUiX2a
qDbhsyzngLQMQKKkiCf0OsIrQqm1iM4OEcLNGPP3NqIBoWK2RCBAiNACPp74a27MjvRp5joPgF3f
UyA+hVOE1OwFm+wowh+UJeWkU7QmYsC7rHlqOVxcHQo4ULwnGKgmVW6uLCC+85/kQ/WIaqeTG7Ou
CAlCizyEERaYjbcOWJl8Lf/IEzoi/AZPEoV3I7IA49+sC00y7tDGoEivyVu2p+e0bN05sRZrKyfe
mcebZwW4A8ULJDujsDgGN95rzyfmMP+kbZU+TytqZrp08s4lkc+vmdT7NJ7TYvBIn0dlfQMHAVmy
eLCnGqJYftQQEAwbfm/3Dbgfib4Sgh5QbSh3qn31hPBRFgnmQEoG7D7Q+vftqEsdZ9MR2f45hQRG
+HKA+2PRQKUDht2Dw8bKY+Y1SIeUqvStw7hRaU+7vCCsOKkP2H/JinFIZuwPH/zdbqGvmoWQxNb/
UC1Q/EGVkIjY18bnWeEZCzDizQCTSsmQhQOk3BbTenAdTu8xcSzb3/JMNJRJRFIAVMrlJKaIgEi6
amBqi4B+hHk9l4h62czsFGdDR9zq33sBmI5zaazjqsotqNx9fTRGL67SnUeMOY/sHPG+CHvxtrEI
CqHopAcCipaPEsLpO+7iRwqt5R6gjNLLGEsvWVSCA1eGkOUQsmfm/RHd4l8RCLVq0S2zuIsgsGrS
qaHeTmW6h9s5+ka18S0TfFUA4ifSH5A7UlnHdji5c2CgkpAwnS/KfSEnEZIXEVuGjQgvRjVh4ELQ
lbfTZvqZF6GIBgD6bRMWk+F1gE2J/isEn6PPDAiXIfozwxq5FOIaBFehMSsXYvuqKSxH3MG+76qr
wruNAK746Qm94qxYBA//7h1K3lkr7lluR9C1BMphDkkfAgsCSKV+oPO7dGF7XwfzK0p+YRZ+hvLQ
jiYdSh0Cynha9eHGuyBU2bAS/hDbyz4OnlTQdgBw/mlxzZ4hJVFQtoHtvZetj18d3JP3D3fQXEF4
r5EYAleGqjq31ip4zsxMewTOkyaE1eVIjSodGoG+R5AeKONncs3YAxKTFhdq64aS5hYkHLDcHGqh
2j7w1MBvRSD/uIzp6AK3YcHVM/69GYAhEQ/W2e6dEKZzRk2mWHHAWwmT+AlZDR7BO3duCb5y5sqD
0GBtfmHaA3ghOaTFxQiWBuumgS2+Xp4Vt5Bk97DZydhfUI8L/4u6/9Co64Jv+q/DY9oGZCZ6LOo3
hPHlwKp5KF/ufLP+HcrFTeoj9f2uePBQo36F3GzQ3iied94LyKLeP8YohJNGXMO8TE+VNX6QLYm7
iW/75eqL0EgMwSEyxowZV5pCEVScp2ckdnZhPYEap2KgTfBuX/54RlhaRrfZaWKnv8mTYYpRyj8P
xF2MrcsXQZ5gCxUeB2JKSMc3YyX9ZUoIdP7m3YRs+GKqI4sWJw0qmDcSDVhCt55z1yLzQGzka8k5
+WSATphVKMzDijVTQlQtc/1YT21CPBBVzE1WnwuusB9RvSJ69z5E3c9nHrGSEO7S7xachKMmb0Wz
Lj8MGucLFvMu4KwJ2OjZw3qnH5Au35YQRfv2KijLEpKY3WFwnb5xANJwjm3DAnsSDgio7stKIWp4
LYEhfZdWxsE4UYKKs4UBsIMFq9o2RyuTJk8Rgi2D2vec08lX02IP+MSqN2B1YuG+YAOf7LptyYkB
q0EsvuuWDeFN8JgM4sjrqF1Q/l7HpIrAnNZGEhIgC9G2v48NVJT7HOBNQBk0ew2JvV7a+TmCTE0f
29PqMb5yCXq7Jj8n6vx0AIn/HFHBvVhaAWyISxhxxNgwNsPteudjdzjv6AkkOk/CESUaDwwU1eC5
gbHu/TJVqBmke/i5Rxs4HcLKdk/QpXKg89ILv6NRuvHvd4FP80DJDMTX9Cf7sPonewqvRPLb5F9s
iwgy+6KfeojBdjNrQphBJcO/RiriXjSeTc1+vsEU0gPKfWMPI7pgASdKlSVC7jZCyKy1B11O1G/c
lD7ZqbY6aYmNoX4TZ/Efgl7YG86lJDWOXoxZ3CjsbSPLtwOOW0Id+psRd4JFWI96A1SGGVbC+UVj
rDtA4I+EU+VJfxDbos+7xED1AzyU94Kl3gx+0r9aH5QKB4MXj9jVFPU6sZYh/XBU7DoS6gTAKkZY
Kgsy0/10qAcMUqJ0n5YUFziYu5A8wSkk6aSaG2tYH06bLM0Lbtd0sy+nVSSUhphCkgkiA/SyUvrL
T/PT8evjysCjIcwFSAc40dKu1QkP1wk24D//47//r/+5//6P018zbC7dqbn+x/VdD5vy+nr+13/a
vf/8j9v/+XB0+K//NHRDNUxN1gzd1Azb0CyTz++34/J64k/L/+1VXh/d7fo6z2yEYLlFNQfKCiKi
JCq0YJLn4Pg4pBAU7XUqftkNcLniDziN7zj60Q9fQh1NHevNhOgxedHLlK21Z0pHvo4wdpN+xIHP
uzH90TQNxAYvOZZIRad6ojeU/rhRv8yq+BApFxg/D1esxQAUkUk8g8ryojNF8bBML2MMzlNWJI4t
zvXvNmDkEYAkB5K4goFjEDqvIZJZz5TdZsyGoEevrFn8/6+Wqur/r8ul65Zly7puWJb2f1+u6iO1
ve+vPc94Xskxa07AdqKL/MkThWuUJebV5FljuTIwkc5y9W6pHWsJ7q+dTxHcSndpoj9Fm0hd/JyI
WgyyrnGJKUQ3yWJ9uqbm6dxq58WX2/NOS55NJfDgfM1bJTrz5W5EMW5sByThDIOBZuUZX9CGYYiC
238PUORcxu9dAxaBE/GDcj3RIAC65QMDLUkR9OfpsQ3vI/m/Ja8YpIoDZPKQfOuXXdRU0f3PM3oS
0IXezvIaMgA8owqQRn1SefpL7LNzapBUBXdGSqZWDPYlb7enk/G7Odp1ZFjzk4AU6jZUnxP57lXI
SQnaQm0iu8CM2ugyPTFsIC8elWnzFsHXfFGlpUwb/4ZjSX317d+vqdLCIKOXFJ145pjGxEUtBU36
mRsJ3RyPUOQqyf0nPCsWuMJVtxwZegegSm1617zThiN/i7CTuIKaTdyrl3RmEtxDJQDQ76haSijg
sfKUaLs3e/rvbvHriJyZtqEDQFJXO8oThXVXeA9oVQBKqlZusy7aLEl3IxGNp5jlMTvNqN8efu8O
YULkyk++sEgkaoK5QzZyMJ4re+s7qHjL2TRNDrCAcGXO7qNkRDbdQyDIy6gdgdbXHONcmXkN8AbO
YYjZ43I0N0wk3gWLEzI/MMHje3LF3MoAFfVgN0nzgZinTUHvV6eEnGKyoERSp2NVvgH8ZgWApq17
I53Vg4zVDvqIiESkYoLmQRSpt/+bsPPacRzb0vQTCaA3t6KX9yZuCIURjURJpOiffj7mDDB1shJZ
N43uRmVmhETuvdZvh4GnXShDXlaVDKoqEDQo/t4P79ZjU+/5C6MFhAUhmXBYFiwbePySMR7p9MBd
iDf6h9eVOXS+8kx2myz1OUnwZ4EoT3JplsLLnljdBcT17KIn8D7zPAgTmnHGyiOuYrIsP/DHkkTQ
OPy49R3HrFsRDu+2C85yyS/MwWH0i+r54tp5lfbf32pV+tNLbeqiJBiKqMvScEb+4ww0y1eaSqM7
60ZQzmTTq6ALfJh1FZxsqrtiOU0GBJrOul/NZSQ76gv9WHzWk5YsvaHSMLs58kac3NesZ9zMPDEF
MgP95/adJe4oeH2gqrh/dPgP9/H++fBTjAvcXgWyLeaU3P/7L6QPp9Dvh7oq6rqsaYaiq4Lxv7/Q
qChrsTPSdC8u2cjwmO+ZXWsaspxnh4bKN0+qazbua/nGEt2i7LY7uAjSXG1xTc0Y4fbfzz2EAqsf
uWIIK4lWeGJmmBloUIGN4KTmI8Ix8JfkrrLh8g6IA1HyICEdbsaDhr5CDZQ5uMP8QRNUQBfqIL/s
SEsdRlJavHZDbjRdAV7kSh/S4u8fgCT+6VpTZVExBNUQBNP47SsttEKutbee8JUqBaowdSnvBHo4
cQ9wtxGRc1WRa96t5MKck685UcFb+IqRcnTziMRx6LfrK6CYEL9O/xqqXAOm9WxCWNykh1XnaTgB
6USHob0+JZ5pWdt3bqw1uVv3ktZPj0w1gkzY6sHYiUaDAN8Vy6zFQ1Gwx63MyiuE1bPc6Ih2HRn4
JZzGtSthMj9nL5JYMEny9XClpa4y7LDkbWkvNKkFQdcoZScK0NhO2wqru26nVBKyVE94ZQ0OPEfb
0n7Kc5luZdLhHObnzlVsDN5LJaImTwo4dSuijVA4ja6g7OWaiT/GU20BN57Ey3P7VvwXmBGkBDmj
nY2z7k4PFd0VP7zMlGNA9w1zEvpE4+M+15hU7rZGBS8Zl/hPglCjdU5xYaKfkacCtSyMr4fDfyDZ
2vKBEI6sdit3b/wfP6wzxgeZA/t4zcKFqatUCDT61exV/5iHZJUTfw6d/po3O+CGNcNYTWS7P+R0
JyMAPPkC0KRC/4xjEEvg41nyFW7NK//gfzxYhjy8Or+/WpogSIIgcP/Lym8Plima5lN85rd9IVuj
bvFSHDjpkHAYdfoSubf9HLWAsqmEuaEjE7LvCJYAMG6+dJvoBYqniTGnoFoqpjk9fewpRDq+ff4X
eQfvwABu4rgg/GzZP1w0djKmO3BiOsEIzPtI0MjU/l2Yio/B/Nxd07PYrKQbA3W+oVSzIALzGj6+
MXa/yHoiEPQe68NM9IJ8CaeoLip8+52lYQIerRoaGVDSIN3syBwo7Jw1VDyneLToLDGpl529uR1H
Vky5CgZfzI8iZ8P0BghFuUdii/myI52GTDpUrC9ogNAJSUgW5iqGUb8ZuZCEBfb5nbGSCCN9223n
prSg7QXNijkECM3QXR1QhNmHwLx4nPZbk4avuzQeKaTtI5/QjX1ebpp5qKySD4VcQSLRTVd+AkFe
+YfJ9MRt1MVBzR9T3exQz95oeGwaJYvVmwr4i9b7+fApjEuqIX7lT8Wn8BAdcLaGeI5JST92Cxj7
bm9cOSg6lq5BNYD8WSZ+aJz9QOIowXMhNfboKOukXWdfpR+XXJLwf0wJPK73jdk51JOjVGGwYoFj
dgW0XL6IKVrJn/0i2Se5S5BiSY4VJgD+jZJBbmx85+BcjozMvnPyXc9uSOAKtARM8Dto10WPxnr6
btalMk+RziMjI9krD6TSU3DvHO4G8wWuBV64mjHnmiE6Io+bT2k0MdkBM+IRqZ5DSbjK+EhbUMt7
PDR4QH8QjpkM1VgSO84ifzvFQsQ4gXasHzP3mF2g06gESspjfHfr3ie1qd3nO4l8eCg+YFfSRzIv
JSCocCvJEvNVPWehTA8CzU7wzEhOyDSkw8ckavzFW9khhXGpBI3m3ShoaEkKp9L5AR5d2sToXHMy
b6/510gnsofvBRs98TpQEs9JDPnw3JC9E5MtSzAywWK9C2OTE3JYut1t2R5C2DQ9wPHVcCwzKRGq
R7huj1n2UhBblfDB0ZUZj3WSWSubmf0pnNpn8ARk4jy+Ex7XM4YlniFv82h7T1zyLtX7SXxMcpOj
bR0/bRjS+Mi9ztemG24CFYGQ28CGG73WahJksCbJ9P2eFCivyOnSQMUtkSgx4P18F6X7gsr4dhJW
80icQtViExAhUEYADOqUB7FGuQkQZz9kv5Sd13sbog8ayEMLwvcd20I5r1g5AfzfltrbAsnXYLQE
9GFpSVYlzI38rZuEhaLUXOFw4lcurnE2gfp/Q8apjJDjBznJyDfMdScS9Ni/7AdvyZOgLw3UPCgv
GUG9NDJSWYyCFhciYt89pbpM+a3sP5JzQTnUba2fXqd2d1PtlzA2Uft9I/lKr7dV+sF8IR8I3lZ8
g7m6c1RW23PzLS/KDTT4S5+1ZBrExBa9J8NdO+NBveculG6sggIZsUvZhvqTYn3D6IFrB722W/Kr
UIg3ZVqsP+DndeCqnbxPrtBGfTMIjbjjolOMGKAjbYO7Sty3ma0u+IwLbRoTh2aS4anrVr15QRAA
nEteCzV4iY/E81RufQDiuOJXRZRZkh0sce0tXldxLzwdBMaowQDSWjfnbcAqW2Lbajcyy4e2fux5
V0A3YKsMWkwBmqBZ3aIYcmsf4FowC7wEKBpGrqYjKmwlu8ELChFLiUUgH1+rm27fm/HjR1zp4MyG
o8GGHp+fcFOw3TWBWjDsU2gYGRS9nDE+PZZP7HrMADpqHiuDAUqcuzgdHNLfbBCMZTFpPtKsNqHa
x2L4A7J8I9OuDpRubmLeE93tK9qioij2dbriJAA6GZTEioc6SMAQep+WuBMhDAkW0W32h9zkV6Y7
j0Qmni0PD7jY2AKf9Q+3bXWq6Iwgx3md7x6kLRCgVKNmtipQWs2Cp+28B5vkp0j3WL2CI3jz6UwP
Img1wkUWh1UNhQc7DgEsLMqb3wl4p0jlzVWHnOSzniKtidHwwDApjjRDXg0Tzp/hH+tzKIzqkwbp
J8vfpHqzF8zCU8QRO6/m5uJdTgiV5/nJyMcIRjvWvcjEHORk5JTlXsWdtmnrS756HhUaSXP7TV5A
biflTNQInOAHRMqbqoOHHpusQSYOMYW8Rx/yuQV3TidldDE/U2DTg8JzQMQ3YZYimAA0KMqC15bu
35+HPqDxmBcR3PSVY+qfJfo0/veRqxZ8vPSzzx78x5BEpqejLKI6vXPM+BIRtsgrisPeYmtX0jm6
1FYZYlBq2l7R4EJl6QeFhnPgNRApeZBxPUhu0I+ayHL9k5M7ztWP+aaNeB7f4xuxJHhfVqMVzxyY
GSXU9Dy0tghwT3fxdyo7NxApDibp+d2Z2wjWoN4RGqAsypO6JWHMeAQt9h3zKoSD8DyTrCFw7TYb
scyRz16v+X0ezIvf5QntBDdoFU6xbv99spdV+U8DmKybpqprpiAbv+024bsZvfROSveKgkQHHTot
31YZe2WzqPvZCP8cxysmkW5SmmuBM4Z2V65Z0Xl/1InTGPgv66ksOPKxn5WVl35xXaNWbmH49loy
xcGtoJUkfhoiF1n2tEEn2Y+fiAAI2ZrSAcrFgjOuO9esxmjojxLV8gv51N0mHEohoi3dFgjzsPgL
zJlBcztC4nUBsjHJpDWfOGza/VyznRMWQK0FnPW2ia0HL3/CPergAWX1NxVXJdFu1X3Ttk37WLa+
GXbGfzBL9rhhWqJMSXgeGxR0xch3x8bT6i7pDp9NHWQ/72GGdjsu8ojDwiqDTucDsUbSQbjATrVr
qimBQXLekg0nBTcNINbDu62b83v/IB6Pd50xZDpAVcjaeQ4HdAuxSA7fsGBC7AkBDJofo6Pe0qvW
XNstWB2TxYdKjsc0dl9XQ7nmHEyxZxrAgEXnaDRAolMlCNun9PBUq+RlNinyK7I6yV5ENUm6fWjR
oxuhJoFCRSMscSrb7y+NgJqZjnadm+kQojVYxaCUdkJE52isfWnQwawenxJJCQC9o4mIjj4N+mt/
x92PNEaeIyaKvvEXtHMo3a3ZEVQ3Tr6oQmqdbptVnlB6Jbk+it2t2dfCD4n1acGigVobTxyTfSy6
PPd574uw0bllfEakaxImzBNIzNQD9VeQxra0fvwgKeNSK69cuQL6F6JTQJ2nTDXPcwevNNXVaX2N
cFJR+DXor/gXdv2eGMDkPs8Vt18lEgEAzJ1o5jvssj8kabTbavk8JuAKKO10l9+hOb7BpItJQSnt
x+iKsBNlnEq4jGnd6glcV0S0kHjWS3q3GbK9F+IdnuRu2l6QqN0Pj8k9dd78hbvsNWCHLxjTz8dc
munMqcjvKeSCJzsPMStL9HDmN8EaA7A2Qs03j3S72yAklb8VwFb1+34ijIokRNoFwV9ndwwXldVr
Fj8nAR3h0/n7ISCZfzoDFMXQdF3UwG1+Q2Gz56031K5K9+/J63EGVSwjp8ot6YfRJUynL3wL9U7W
qfxwbz/E4IaOovv1IduOzg9Ke5oxe62wo3TCpCIYNLJM/wNSEv+0JpqyZkqqYkqGogyQ0z8gpcej
jNtbGsZ7MAIFKSgJZfMeCH+ZHuMcVJaodB2vJUa4BHmpTiAZL4/4H5+TMoD3vy+r//wphrP0Hz+F
EsZiptQmP4XhxaTRsD0blvYRfxfk+10f3bReauRzMLtU3ohVK9uGh2yvWBHyECTLRO845VUhZug5
H91tZpu6XT7fDg3XOGlCfCZXBjWdw+KA0i9G3MY+JqAk7W8LVP2QRkntKu/x37994w9wnSEoLOCK
Luimovz27UfGTUzb6Hbf94pT6XY7Wg631t3nV3n1LlenhnABkGRgDHXcBIgy8OX7HHxMD1Fhd0t5
00dnAUt/M4zhGZnN03SZIGHJSCKY5T+6032FRAPOkC3Fzo3EYY4PJv+Odd3lJWjvFGIwAGmEkvL7
7hXmsKfDDIkQ93mGii2jICaLhXPQ04OSo2PSn+/71MeZl9o4BYDBjtkKuHBc3W05cvAXEDQIi7H5
+2cl/gmv4MPSDF3TICzE34GwvMjMsjdjEhL5V+FWiAmTYh+yUrkPNISk4ya6uyrdQDQTToqlxPvq
jbb9uT/xc6IZCY2ZBraLkfEoTN7auPnJue1KQkYPKcc5hjt1gQRYNKx2oBRHex6bvHcrdBitjaKz
uLTCMqGQ/ZJiz32vkfU8Oafj8Uoo7Zo3df2qnB7VIHvrbWoqQ8twg847dei2aplqCXQSHSLnTJAH
0q42b7Iy0I/GZNqw6eT9ltwTXF0Zr9hoMiS6cLJ/C/2CNGrW4fLhqGQXzm8P//5zj6xqS2owDjvE
bYnbs+e1Xsn0goISiPxhacL+NfIeimNWTvslbYhR5TlKVzn7N2NGIA5iu3s6GBHyIyQVg1CybEF/
f2BSqi0q93Svq1YnYMb8+1epaH9AdQ0Bts6UFNPQ/jX5RH3bPVRFu+0FXuJhA2Jp/B4hh3VHEIhk
hSLSkSb4iNf5oYvclAQUAwmouezAm9b9SjoavkhYkmjdyDPQXc1Buo83EMcFQA/aQvEr3GtUOUOU
nosZo2r8zVzBvPLo3Zgl5PAkoRaxSjitUAPeTtCVlwJHEhVYM2UTcg/yeaJhZiDdJlvsXVgV0mgK
Y46hrBk5N5+Av/jt52mgzRs2RPZllxCiFOk22Gxm2zBTjIzZJ2NtRNkDORioUI4YHA1eMyRa0BEc
lF1oAVcS8/g0XVJqn9ZzCxKZwBqNEcwJC2lN9btG1mu/1bxsSmLu7LGs0Mb+4Lt+LPOLimIFZzP+
eMiWHbsY9r4erfeF2VyZ4yOqSOVKrMdOxJpMdaIVk90PeoDJn+P8hgV7MCUjB+DJJho/sUGQlAN6
QACumXySHg6OeWmQCgh0BuyUvVmCsY0zTMR4PSGwnz5EFTBxhCSET3DJAqit+UbTU/8J+JCy90+B
DO6PwGQGIa5mWpOg/Q1KdsraoTkCUJCRFOhqog1C8LFATcdtTPwYouJoJTrr6ngx6YJAomE956I+
3mTKWCHWDN4fH/GZdSDyAD8w/gEv72ImwAubPiFRk9x+mtZIXarG+EXQlYALwMp/+NllRrxpuXtf
agxfXFcL0W9jtz9WaxOdeTaWWPgdQ7ENxC42oN5d8+5nispTO90yopb0NVKzwaPEC4ymGNgL/nTS
vtH8eairWXShCmHeoRUX+deDnBaILBQJcwUlKX3YyNup0no5arV4ofkE+bDq7WPV/ICeIFqftbgi
Hn7ycuViC7L2XJv4v6Kg49QIhhWVwsrovorLKazlu/FNQskLTgfSmIZSaGpe7cIvRe8BlNfaVe3R
qKW+3Y5HF4kwvCjNRrFtCLaQuT3Z7d/65fXRf5Q/ALnFmr8phyxA/bTmMLp9mz+905xe92HAB3AQ
r9UqMgNOrTep4JKXoheSN8bnk2JvUjvvFoqGu19rxIamm5u6EYEyivRosH7f0Nrh+UQ+Osw33psX
kYhxeg9+bvMY/hX3NIAjDUGFjc6qdVKD3iGLjLIEKTB6kqKZm/X89mJctt6EXVP1hYLXZQmmbgX7
8+sHWT9bY/2TnKVXAPgutr55GEHI+01oF/unDI3xdW99KED++6pxq/Yn0ifvT0mZvznpZgqNMYkL
tACegIjtPkkR0qCy/Y8jUPzjzQ/zrigy/8M0fptnctlM+6or7nvUFATqYNy6zaUVxlX0vwV80t9P
3D+NmYbwj3/ut0Gjqur6+Rjxz6EKAagAxQyIN7CeGwkkytfZEbksgyGNZ5ipsd25ck7TG55KBIGB
OW+RjAPV/MePJf/pHoDc40PQNFERf90T/5jq2jhtNYMZeN+6kFhlUB1C6it2Idq7S74G1WuJI3gN
/bSGpfcMZ9gzIvP/qmUWqyH5yrmACXic4SgF0//Y0LV/D526IJr8cIIsyP+eOPq+lxNRiJM9M1hz
86sri3P4k8nLtzpWlSHFdifdnJroibNMMhhQJmeiupCnb8FBBiHM3xgJDdBxAmJAUW/cD4vbGdNV
cn6AZow5pioAProXZL9RFgrYB3iTMmb4AKMafWiz7iSi04pt/Zot+xQp5WA+6UnK4+tiH0VXYGML
144AO1z/OpH/YK+YKWZ/f35M49/flC5IkqHDFikid/ZvZJEUq4Xw6OV4r5HRQcloGpBSG3dbpghR
dniFtPBUpE504XPq0cPrjkiuR+ZrhC2w8D6w9fix7nfXSvLYb/RuUWL5frm4paHrvoTMq9XNg/a6
8pNLK7lN2ue6loi2IeXifQk/oOsrlj5zcRscBvOWmN9weKcHYQhy09Qrq3nZefr9IAgzQqhx2dL8
1Nh9hi23IHGPc9TSAP8U1b2V7oOZCCnweoRzj82zAZycvN8zbnQ1djL2/JyDjdoQDjLknXg7w4WA
UcdlHxM7u60m3IbCQWfAQ1VSMHfIaxlMSrd7zOYUZCAejh2RlH8CdO5700TRiQD5nW11WhFIRP7K
F+rRhMpI3Dctp+zWLnN9ki76kEo8ZjoPQKZBzTlrEa/Hk6gNMt7BpQDNrk0K+s3IFFH9Ozc98Pp7
3NSDiqkybDCeivutBuNyKMIKg4QwF9o7AuO56BZST36J1SJ0DECJgJfexpRfUBGDCH5McWJwRjOI
e/eu/JA8M+KkjuZZ3OLkIqoYCBouRsTJHZOOLdnc3x2NcaD8/DHA78qpjXG5Ip/QUkhzY9/mEY+8
8FCxGZLCVn/W4MBcbbtXbNuxEXT90sBkTn7ye8wkJVPDBda2Z1QvuaqGO/EtBsgtQePuH6C8+/Z1
5i8cdn3NIexZ5eOhAua5ADojLYDhPhoiUtAsoj16cyFG3iNxzPtAXDOSJAdRZr4AG/wVbfLUXCTi
GcZPJKKfEWDvoiGyGgMCVVBXnjBYtHxhkMQ8hBYI14QKlMgZmL/bTLofRzgVwTZxBq3D0CkDQLB2
ppCUu0GWkK+F3GrenxW8Z+OR9kyQQtu6mWkXMSFCh2Tk9MKiuorEpe379zS9z8MKjp6hUlmiSaqb
ay3YGdBFMs7wg8n2iAib05PEH2qjhz8EhmSCcTxn8SPIvdFXxxDd0J1DJCdjlnNHs1rO2hcKkMmz
RQazuaNeVj/uuEvrSbKOEzSQ7gjUqBr2lZb14iJ7cFNVsyuVi4jekjaDkQpn21ggZoRFVOSDS7b6
8hnawP+jddNYIlUy2FHQYhkzsEVlAmPLinUxAE+6CQcakp7qLCvzEX6BxXsL7SUQa08GRMFsY8ma
bYh2fGCgyvePM9PfC5fFm6gH5sJFrVtKMyb7bCnsTETrCKFY4GF3B8jP5mGZFbRg4m8BAhBtoJoH
jcDEZJONmQZARNUKiIceOhY4qSIk6Y30g+0MrmgoCK6vcUMaL4m9mIBEmsZxhfkFbeOMewnfhmU2
Nn9VvRe/s62kYFdHTLjHS3zm78ldmcB0Y4PBd0j7JRotX8o8AMRfToexBCCGEk1jrIOjIvoTbKiD
bcRUij9pwokdLsve18U589cqNHysnBXXGid5bFNMT+Wdwyr9JIsevbzgQ0yNEAoy2fQHEEKAlpip
H5M7V/VCx3PTM4G7xYUpsxW94mgW1lMjypFQtemQl8tc+lNAX2Qfwk6YYkPVFoUnkJ1KLiI5XB8J
IYKWAvc5qU2kn2CHNLsjViA5e347hPS3Q/0DlTraV7VrPzqsgRzH6QxVvR/T3Axv5hV7rDB40fFP
Ym+RTE8u3LK3EvIqWM935iFavb+NY4I4ihgoNBz10D2f4YpFh2e1KAwMSNExB4dOrO+eajQvOVNy
TZova8CbQc16Em2S0b6B404CuF8+AwPZHKFV29GQRZRtgZ2grOS3K87DzWhCTD/GqJXa2Ann/uxJ
lTgBf7ZC4mTlnRFj8u+FhVMVAQVD3KYBiaKKRco/cW5oDWbY0Asw2/fQISGtaVRfQ96xFfIQKe7b
HCMUelzu8LFsOwuFCKqNtiEJLORtmoT5XGfRRirDnPzcASun4C07gxDcUz8p+MIyW98zDY+wpb2h
uxCiuqAqu/pCmVYJYmBpETKDcUkLiuE1PCa4fFuXc5hjW1qBVc+K/S0gwJVP31c2d1JtOdzo5ozu
rpGS20YugPZtzoes3St17Z/CrtagmAa3CEaLTzhKnVq/2KYoAXhr99oUPwZrBorgxMY/zzZIkHo4
gQPPEQUdzI5olHHNALbtdS9bqq8VTuPHGvsy6Mtod8OoejQ6+105rA3a1JwJHEkcFdgO2GZfYzkb
knoIBepx305KOoH5fHFsXpRrldHpIQxCxkb+vi+EaXiCHx0sqxyv7GLT2wI5BleUfZ+IK24mEN3w
o6RKSwUWsTqCkVikzxU0633yJBvALg/obqgeLw9hgh4fhW/otCM807Z2zmfPbYzTx7Dh3BT/trt9
NbMcX2sAmSBjKfJxLSirAu5iodFC/BPz2EKW28VVOAET4iyGlG4pMeRu9m7WV+K8psmOBOVzjfvt
o528+fHOoQ/dTZSrFIxqO5wZE1bxDHWFl9NFnuyAttc3MEesZc2RXZH0KnjnmuhOmQBgCU6arwpZ
8M8zdWGSdV90qtJJeEp7mmWnerqN42WITYQvk9qLDFIDyIJY4+Jyv44uxIJG9GUXNqz/qLqEBE0U
wzjkPTK7LYbOK94cptfnT3VWr902FoK6D3S+zQrY+3asM9iVcBVyrxQQEK8vbAuivJaUQ4EgpXFV
eZrrnhDNohMf5B0wJhyb0B3pNMe2EQZDpFRo99wMzHcP4DaHM9Yg1gYRejpkGdwiD0mqojovijXF
/0BW1X/vV8yruiwbOiO8of2OrD5EXX1nryje6++BzGLIYTBt3Vq63nkUeyhLcBYZZVFzemCb+Xre
J90A3aE6Qc+Isx4dYOTeoC8Hrio8KNwRpaPV/g2qCl0GPM4tRpOhjxnBo5IzfVadlRjkDEfqbWaG
RwSfMa2OTDGI6BHQZu10AMkXTypLR+gXgr+P6NK/cXp+YwOgXtUkWdYN7X8R8kaSlKRQRtH+CYQ8
YaIC9tGPr3Ir8tFPGW9oykTLMylR2IJk6yTycKcyXnw/YEQH+Eyibxkbk/nDzKyOvKaz//4jmn9c
Iv7xI/6m0H/GivCAy432Kmm1XuSLtNkQVoDaCe9KwCw7h0G/iGPwU1wa3DeRdTS+j/IEv5ivnIUz
d+pZ3oys5oQBZFkuYzzt4oJSAYJiYYsCPISW6H6nXsIHndmyY07AE6cUwdDkA0lspas0QApADktk
F/NvShZHuBzZHnEQVdY0p3NA3xKBNCPOlsj7Le/cKg+GztP3VP2Pj+MXt/O/nMb/fmO/8b8S0lal
fIfRPrvcq+2T7PnbLkwdQbWq8+s5IbIarlHsnJDpc6qF0yEdjeIZsqCbmSq4ZgBHPSK7/vvvX5Ms
/vHlMXQRaMLUJfGXdeAfa7mWVb3cqEa0Z4zamcuMXhYipIe2Lrh7BHxLcUkYjBOTurqRaOoN95wS
8Up2yx2ptQRHjxbxpzIm637yoCosumBKItjIPApO7z8XyQKSoP9uT4RRbRJOxAqDDzP4UQjuV6RS
QoB2msRdYWu2DvqwbkV0dwXUVtoIydCdcQM+J73NNgIuWQbtFCyfZwA/Ev4Yja+XSw1BkqdBMboN
pKxhU3zg3Mj1TiYo/nQKbrKDYNWBudVnilcG6JJWjCrJnBjbt4U4tXQqetIQEx5HPFey043DreqQ
zvwewrglHMKDT1MTfpXEQH9vtcWdeBNkM740RBRJbjg1P2DHGhWJAcHKqPyWrLNDSaH0XRyTAPU8
aey2TCcLGQGUGDyJsn1gHMCljsLcZgQu9iayjSCj6P3hnInAZZggkYzP2qk+LyEzslNcBxvBwx/N
GS5Xj2k0ITkEI0A/f3/eXPDxPeEO5LsAbhXW0LDJbLNUVvwQGCqb9TWmvmKMHM0BUDiPKPFFmIec
SODeQLnDnkQvtjDIUu3bFpIA1LrBkUgzZDeQP+K3OuQ1st8Mqg5e3t7qnII8o8EVx0RF1Gy/RM81
I9mTOd3ryBNST9n4mrvUulECh1yPfh6mLcK47JcdsXOaRArxOBlkSWMnXBGLCg5MblB56hmRHSLF
jpRlcUn3yGYw5fGbtRL1r7H3H6/Bn++Qf7wGv52ot+Yu9HGqRHvqZVYJKPvb+YQO9/l4rJyUW5o9
RZzCDCjhB7OOeDIRw+BlLd2U6lQ+KhogTiXi2i3eJ4/eCac99TbXwrBZmluEv9NqiMXT1ogmwf9C
fLGwuVdzq3IgoQpy3gMqiBDqM3RHoOyfj+kxcVSfdbaCkg7Mk2ZV86dn2JRoXFAbOMgL7doXzrcf
ObQ1XoQvIjDEngLqF2GT2+ZHtmlQupAvxJzsM8TbWHXAq+90nfG3EmBejn948wKkBruGe4O2QC/a
a3QJGx7ryYoUjQCKjJRm6jnFTTKPlxoCT17feqpuQh8rBiXIVIiEMw5rcA8KCc1BMMWr0qAdwzJO
aoM6QebJnDo4bKWvYdgSIQ8XPRns2qm4YK3f9Wsi5m1WPIx9vJhLffJ0Z92KOERbvZY8qDP8fqtm
S/STvqpQLNBuHK2aQLRWtwlgP7pTLOf7askDRO4AgW02wjnMdaIlesAUtHBCbi4emxep4/vo/8Vp
4CW1tP3V4I28TxnReQmY6ByeenDZ2isOkkuvOl1CO3V+C4wvJu795ojeAucoXb/qWSHGrPJPyVR2
R9shOAJ12/RpU2hNCjnWpI/kwhhIUx6o+TdMI2INC0RrMvKJe1xzhLgP2pyaSb9MsNwn+L4Bq2Yk
6lsxpkOSEza/qilPAF62uVSXlFe+eOcQfPgAqKfcj+fVdI9AehCX6ROIRbYrrNZLygBPFMnEP0iz
l9x4M1CzNS48/+9vjSYyZvx+qSmSouqCqgrIyn97acpHlTzzrIn2lC8GRaDOhL12wWwweeN8eq+L
c7tVZ8VZ9DMCw6XghY8QaIm9ymFt29D4zftPVYQ+MRK27Jelr/DloipA80hpxFwizVWaUsxS4LSh
f4ybWZhiqAN6wNTPQRGvKQc+j4gU+/svJmr/lmvpwqDUkCRZ01Xl1635z1ux6iugsEe0H4zZr1ns
oX52CPyhh/O15PADHl4RojgzsQzSAaU51FIjqMcoPUw3GN09NhEcvD4ZZdQx5B+vFUw29TZkGzyI
/yWvGCKgWUD8HwCCCqI3epKFCd6M+CPwRPW2/hRWg8jrmypr6FovxiiPu2LZr7sVFyf1QD5+HgsV
uscJHxRE0Agkjlw6NyM5joQQQiUIIV9JvjjB1W5/YfFgsuKGiKwZMLbfWpSBM20g2rZUjEDosWla
7BjhJ2Ra2IjMsb6cSVAH9iA7iabBdnLbERD1wc2mbZ5T6IwnGd4YkGhnDhgoh79mcSOrn2z0T21B
2AQm9SEBJOHwJ5HKFhs8Vn//rv7AL/NVIVmRDUnE3CAPqpt/fFVRe7uZ5fsZ7UnhI7zEIGoZ6zGO
6OizHGJUOmfZLMql7EOn2sQFzYtPKLOgIzaI7hzndQ2DOzPIAKQM2aDVkFEJyVDyTtM2OhBPpCpz
eFIeOHkGLENOuH3PzAmBG/tz4xLME1ndsWKa/PsvJorqn16v//+b/W7aaNPn7Rl2L45kL9qQFkb9
ReGSYUw4ssFEfXeJ/TqBD9KboGxr9s3Mo3jboXnPwzRgWqXzOhTO5hPbtz6mZ/Rj6KInv5nWZNH/
Saxyms+NVTEVtqM9o4+6LnkmOkJARvOGu4JjzoC+rqnhvJEglPtMZR65MT61XpQhKKQuhXP6qbbG
Ql9Bx9m4yb12iP53BUyBwytKwJUbLV6BaD+2nXMIHSoGP267O2kDvC0bHsvdnRqRv39wyp+OJU0R
oXFMQVLQ3PzvE1FW2t2IciHaU6i2bDlSCT/lCH0TIT8QYeTnWsXUIJJuXinwyeYHxydFOA0lWRDp
iJqC6lydyMDwyh+wqoD4DS4FffwSp3RzmT4KhP/6kX9xgL8fpWhdBIMZBPmV+dtRmpZSU6R6CRjG
RMnGNEdxg8SrYJIiEI4CsEKYYsTp3+cXDeHcaHAxJJHnO2XkwM40uBZJlwI84htu3fyCtoiuVdIb
QkfNlqZfk6iuYd/wwMzr05PksC8QiBHdqtK+rZa6DtrgkmYwuHlkW2YiI2EoJBHEwduSESV4klcC
I+ZnA253O77RQ3J2MRoA/3gStU20LC7vvTtSnHDkGCxpBCawaB2bzK4ueWGpFBQ9p/jVTeL1Xqzk
TirPcCu+RNvIp8SYilyPhpeVGwOR/GM5rO2IihG4ixOtm6fJ1PwGLXlFSLz3MYQLoyhpWkPwrUb4
DkP+uJC/+VPoGenHMpbVzTcQ12GbxWE7JxWhWgNst7XXmhQqQ4q+18kaH0ekbPuH3yOJXjyodFaC
e7ZWGPiJ9mKKB10Pz1hkyfTYtRRKqzgbniRvYzLLkbqP0WJpAaA0rw92A6zK9PuonqrzNNmVguBc
IZITuSfr+KtclOqkXevZtFvh2eX2A3nGbFB5N3wkpI/M9I/aAavEeQaaqBIKphK4Huiip/WrsiPJ
mj/haUbQ2ObDyyRuT4Hpm5hKFot583CNBkG3+4IXdAtlHhJtVWMgqh0ogYr22Z9kjSJ3KLHkNT6G
B5mSXRrqRKh+5BaIFSL6m+EvMAFMgfvo/uunBZf20KDEe9H6fC0E8QAZPII6iNb0jNhEH7sxmB8t
PZjeyT4lMUz2MehgKK6rhXJmjxrNn6xSG6rTnHoTHl8vTLr0gwztW87tG5KXVp6YHh5AaHBiA0rn
gPqTXAXilRpKnsFcH1SzA2ny/5JcUM7yA6s0dmF+uhe6l9G4e8KY6RjEwGk3GF3Q54N0Ug+AOen/
EHZeO24j2xp+IgEMCuRtMWcqUOlGUKZypsLTn698gHM87UY3NrZnxm5LDFWrVvhDw60lF2rt7DNG
fkb6fT2ZpTyQXs9aQE9MGyyOOlShNgFQRdNCyxCzaECeRcCB5mNjGx0eKVrvR5RqGja6gJp/3Nsq
XypNmyV3HrkhjgFoODFN7gmvGtwXRxBrb42MaLm3TcO5oVNc3KvpdXV4Dupr5zJnQHIjmjacmkef
+tgAWOtSo6HTgko9hTfvFe3Jd34+d2EmXebGw1EPot67t1xlE38mzht6AUJQLI+1rY+Vm3O/SxTr
uT+Jd7SlqWzRBHyC7s8YZLbwxmtYtLLrQzouCrInPNbVLjCXb1bcBuyMaD6woBOMrnUGaFg3eh9O
Qeha+Hd9nEcMSYwVqC/303Mqh9JrT//IaRLmRuUYD6LkwCYDRGZz4+cQ2sOHqvWZ0BSksYIeQPjA
da7TQGXCB517DtEL0ecaoHQyi4fT0p3q6DKDrHCsl9EY55VNHcl1H0FkIG97KGTb4c9Hhaoq3839
W01VMxtMujkwvhwWzfX+8VSPZHoGsznniP7gwzskE9wiroxuVq/5Wfq7lqPt6DbV59TBVzLP9FZz
QIAh3YPsy7aARd4kvylxSnbWfYWR5dUGUs8MBL28ExvpJUW3q0D1YauBeocFdynIrtaI6+zjybgW
PCjVaYhTHzrKnrYUw8rH2/4gi2kBn65lu71PGINDW0LOpdg8i13niX0Qn4ZMpVtWiFwRBg0jNTjk
dOe6c0l+6lpg6jSFvdMpPJ1RqAtPF8+s2udTDO75MgB2tpcRB1kk039l2satkgMdCV8ZXFOpefYY
XuYgFsL1xMObDw0vvG/WKm8bJbvZYY58zaw+QCiPkSxMAcusId63lea3p4bLQbFZNT0aP+Vo55gp
yrWMIMv8KXAc0VIl3HUepNZNPGkY1kIbNjOcJRSIDDLj2qdmwZXFTwzmq2EtWrdL3ByaHuarEaos
2zHME8ZGjx5eexAfaNSC/KcXigzXknZQxHCiFW9jDpUmwzDPXEBY2QGapQ26/3NEJHyZ2QwMxasf
vPuc/3pCBH07uk/DCtxhhlb6Or3PjaIWG+lxiZheepjR48bHItO7ANBRmSoo44I7cRitbq0D1HQt
uLh3yKdNMExnADpE0MqDErVDeOYhaMw/sLZDUWD8dC7jfbZJqoCxwrLGf51u4goWH+gf5J7wReNt
H+hDrEJc6mmT9BWev4v8AqMf3T1mGOcyU1vpCwwUsnq4MTkJK1XQv3fv8XmogFn4uMxLZrhaJOde
HQl4HDqIDskrJ0ugiTMJVUmLReSv14h0m1FLWSh3ypb7GhuAbV7VIW7sMHoiprWRm9HGJdFDcRCX
usH4sU+zLarMy3vywtIT3QM4F0y+U1Arj1h3jmhNdXZuA+kkxhrWff5B0XAdErHvGNGibf8ICbnk
NEp46pRdjCcA5WFbip6DdYvK+LxsdprhJVH6Wn6cbfxHn8RXt4jRd3CP4GMcROc6G5ZMAuFQNpgb
g+3wvCBIdtGShgUB228ID0vvAWKHz0Bw6typ8AEgomceNpN1dPGq6DUrn3hjggRwQaWiXulOPP1g
Kf1bp8p0HPJ2tCeZWhYGShTPOe6VyLmkkOcUOEj4lL0hhJA96s94fwonnGR1JsxQozuq0YP8WcIf
s+6DzfgcvWlZ4scHFY558HgSawV/fj+HZT3YrQNMMYOGb4zoYkIvySb9XTJrwnJxPjOFj6SEn8Eg
Jr8gt69nx4E646MPYAA/oZabkTE62mAWzc77Zb1iqMNm9A51d43wpzfxeFRMU0GlFiUa3AmEvPPA
jPZZswcgYr28BvKYQNU1Ud1tds5aSMMMz6DLm3mtc6WReo1g9q/HACatMjWZNdxSY6QUSLcyOLMQ
EPGP3atKEnGnp0IDKLjoYldzN1xQQc3/4ixdKGRB2S2BKURvfsRig/IF4eR6CK7952zfNoYlXc1V
a8xIT5kXx6hV1DMtv5nJdW8fV41OuQJcqpCf21dEWRWYqPLfj2/b6HKEMXhNGsw4Jd34FNQzGM4s
NqwC8KgHG3D7pLA76yACTtfh3SRU6/Otgm1B9/jqbDapeXI+LO8D4DiTONy4dGGZ1pG2o9lH9Cbk
DK8bp97/eA94OwFZGkNd2Hi1UMvqI9AvOv0+fQYiA5DTpm3OENPbjbnaz4CmHn7b57iBMaxATKH9
ifmk0WlpdjjXq0E5NCPpbb239+45QEJteACMbq/R7iZINq3mkzatdUjK3tblzbw6JBu53lVWVXfL
eBp9MbIv+vbo8TngSDlsdJvzJX27tdUr1IlJ0s/QGKIT550hXidGdlnQRE/UaOM1QjrEvjoDBtGF
MXNMXkOACzShk6136eqdElXsWxZinYLstH1HfZY97mFqwxFtP+eYdmPR+QSCg+YidsM0v/LGkjKS
HTFmgt/y4HQ/urQAX0+7nNJ33+NvCgcIFHjU6tTQbUdSQ+bTCupXtdHbRz3ztUIHYoPH8uzhXSXV
cFuTGSvyXXyzHLce0JfwGUDW0KXobGfrAN8XcMRtWGc8IFbJDWsXIW1NYbI2xLlTdmgxgctoWqyU
nYtFT/9p35PPyCC3wXMl1sLLAEWB7j2pxVvn7pCKoqhiazlPjunevX0ZNJ1X8kQua/j2NzOOzoqg
4BlwvRbXqZqcpybK4wyY0mP0SBqOMnyOwASTOHqH4hZvYrjonPCURIAYIjPZR7uuQQtopi5hoBqw
8En6Ip3h8EtscqR3doSsAHea0wKMxUPFQW6rdQlnuBnEDbDdnaa/Hmmz5qwKdzmWlKRbdyIPwNjz
GI13qf+oAP4CHXaxyfbM5JiincfeRGLCiI5jpUIyeL96MU/P3oGk8N7hPRst3NIko+xg73pbwN/M
DkIkLNASoVbOtxFrPkYJGkJr0ho/cgUJxU/BYEOHAHhB8PMmg28roIV368I12UbUzjo6m0dkY2iC
a2086lHwP9vn8ZP2Aj4qitgMOOJzUudmyvn24tyXVlZ3dBXrHh99xez8mF9jqILolr123mlwpnG6
JvdhZ2CTRALwxPHcUzpbU5SJGWAxj5PY4tlG3y2odRvBttjSAEe9X++pE/9g4K4uDAzgT7ZNhq+k
9TaVJnphwPUgD8644IphW8vjVz1veEd0PzDvic38FpltfqU+GP2SimqNb1LRpmq2FKVJ/d9QWl96
AMpeP5j1rbEvTk5EtwGNC4CHSL8h/NICCptegVQfZakMV6gNjARsCxa64kS/uKTYtvs7gc1ltF5x
F27CDSdVPEbrN+A06GWJiSjlGD+P+OI8lVCnmdDdDRZvPomBwHNqImTWQZABIceGz4rPJcYNhYj5
Zaq07OQtvemQJWy3WUWLRR/XENCN9n0PD+B5cIbDFulKsq8Y0OBiLBqsm8qTOWuwzXkpO6xj9vF9
ftp216srLKQB5mbnYUvlBh4r7AFpXOGEGWdA0ZhNwD+tWbA4bpYez66Vh3jLTSTg9XgwGEtg4Yac
J8h8FJrgO9ROIgFoygQC3+oAC5eWDSH5HBtP+6oxdzbxNbPAdI4veJraNew2uTBsB4CyKDmKyDZz
rSvJBIxHBPunGbK4RdDc2pxRjHA+IruEsxrFgGx5QDJ4eLfplRbcg7EWqoB8/M2wXzZJP8dqTvUU
kaIH2azlZrX5pkMX5kgnZf5AmonQjCUyTnU3+5FmCuBPYWLwgb404l3OOLvLLrPWRyTECF/2vpeg
gGYNW/PhU/EnYauC78CgZwECwyPNs19zHkfMihXHBa3ojBt9i/FRF1zuu/+Bhc5DQTu0EjPQU1K/
oQZD+yJmrSjbiA4DRMEpdRGM2fmPXvaqLA4r3heKsvx8RiP6Q7L2inq9XQFir5l3qig4WUzhKV42
THZIbuoSFf2Kr4Epr8ZWcDMjGa+5SWW77i3hzLtZj/ZG9C4em9vn/xFwE/5JjA9PKIeibWsIUtAe
wYA0TByYupGovVN3XNnnGNomlGCRoAQibp0Z6fxyphVcvneOOusxl8dwi6TDCFAiQewZiKTbGnCV
zB0YmEFetA98PdLWextwFl+7xct2S1seIDV3/iIjJY/Y9tElC50i9KlQSNFvg71ljlacD5aFLnRq
iIHH2bUXDgwT8cCMkcYc1ZLld58Rf8fMfYZABQrtKX4ZlnNGvMjDfXsGVDz4bIJBjMrEeyMcxMhD
5HS7CAkVpubRqKPZek9AALnpJuf7H3574/rhNVSd6WflxLk6hhRI9SDyZtzh+MPaRdybiEQ3kfql
VeuGZaRSPTBhUqIVSflldvS6fiq8lpXDrgGSG83NsfxZBNNvKqavqemN8n2Ux06a0tFg+oIzpeLG
KoapI6fgUkzGCpOHiEcQocHAGW46GpR9+PoiboTpy7O6b2GkkxS7H/FJimcwHdGoSZk1IKx+TMJt
y7120vQJTVdI3woRD94PkT9dVPCkDOvIakwfQbqV83wGzD4skKMQz6HZHmGkdhVz52Gnzt63pL+Q
3SYGBl3pC31ta7aVMnGEzL9z5w+Xx5DF69wQKdZAB5c/89SLO9C9ETPtp40Cg24xSfy07EmGkYgT
Yt1K06boliHd3IBPVvMFGlLTVF2hoa427PKFzDRvsjGtg86Xn4HpDn1PsQkcfRWLe7id5bfRnNTC
SRliOo4TyrGJX4Q888cIACBIQPdmk0gA9HREh/jQyUG5WMfpqOatR7s8Ba1itWU0Nyzb73ZPdlg5
I+7lIk3r47c9EYVy5PNjZ+0tPy2x5F0yjWRQqnY8np8zhS9TOKoVX8EZ3OIUBe2S2p1rcNZE3/5x
+rTDonu0uo+JvTouF4fB50zxbWETJ+o4tMAEcQlM3hpze0OMuAUfKViO1MQHGSlbbkxYmTUjPiCu
DMJxyZue8klkveVsIOuuuuiqdf3CGsUtSbut98i5Vgq4acyDp5o9Hd0vVhyGXUilcpVgJl5ivgSS
tcaKD9ej9NqeTmNDiHhjeYyag7JLZBDeUgly7skJcf7uKsJyyo7DXXqI69Q8mPbLe+TNj/7gY91w
bUA70PLfHVwTln5ojeSOkRDThHRiPkqnWulRnI5i1Dhiz4kPms2KPtgo+vu8enNj95udxXvQ5XWk
5FwVlH/RHKbTe/q2R5UTx5QjtWuM1kKIwF5Jv1AMBndgiphUSPMcCRFGtftiWeIMfDEebXr8Du3c
+C7mEAJxPhGcNoHHFcCSinfx+ZOcVyAx2mlLPtoRvU/m60iLh1dR4DQj/DRkESt0e/oTvNNQvsqQ
WknTMwNRYJVb4a8mHb/v867aCqfxkWzJIhLdYp6aXJRV3xDTNXFmdbTaEM19H2ut7mJvLVQlWpxQ
k90J/Li6B3v19E+DNs+iSK1Y90RaFF0U4b1NQGteArBrHKSEBuvkFrxBPm3h24pwvCoEjmqzjZ3w
YLMQSJSlM9od9atHDxEt/LhFa4FAc5fvWVshqk3POA2NKJThsv9z8mR8MyprarCKQP8hDmuqX1Kn
83bz2F6bNZk69YeKte9likeKWWP+eBzeQaEM4WWcGFMI9+n1YOQik9ESk0UHCxlxGMsTSQ6vwCoI
8DoSVIT1NfNACRQaxMf+AEEGgTxRbDlHhy21uqOLH7SBtYAugCFtEUro0/EgJKwWQRy5E8NasPLZ
b78MBrXv8kQNBlWrrjHvNFpfJp764XDVbpftodihS61i0WvDYafPRrb3SHtyB61F3nBiEMDBA4pL
T7XSovvLVdS/AY41/7qKrxTtzeZw2D+fXMUQAS/sG0grAJChIH2NXzoIaOawJ0aT6dgl1RAHqzNx
GWMDMboxt0ISVeHI2Zrg71lnsNR1h5Agw/y78/Pa+KOD+WW0xoUacIw1ZoH/jNbOt61uVnVzX2z6
n0Cd7UeX8W4MkfVEGtihMpIFpyc1LlpSsBO8dD3dYof0Gwvw2yUqlyZX0VIM7QsL8GjeqsblxWU8
PXXASRRPchW24/gYcWw+FtjQdp4zoH4/373xzWJpaSa6M5LKhVZo/b/D0O15e64pu92h6FcuQ3jn
yZT8DXDyZR/StbT4CBE4kckweTQz5bwOFGmfb9n7lAHIPgW48WAiM3yMT+3WYGt3PI84pDrvnoS+
6db0Kp6BQjyfKrYEcSLdJlEohGUmYR0ODoGDXdMFrINDDLbIID0/jmLz08g+NoHBYZFBgsHxKR7i
53v/DhrQ0gGmaBAOGy2z9QV0uW+Y5dp4bA7FI3yU+Kqfg7UPNGWx85kmupP+PX96JwyE1IEeNehg
nWkOeZP8E227n+iUHJJaZ1eAi7ZbnAmAt3u1dt2tUhISaSzHSQZDHwMQfLIP5EdS2L1KjuNzUScq
MBjAYRA+Q3fiSKjpz7fWkK/ty6L+z619iQG7Sn+/HufyUFDr2fQIg09w8M8IEDjvtOUbU4XRJO6o
S4USHhiH5IM5lxC680ug+ETZxntAawccw9YH/htA+7ZQ05tWdEkXr2Qz1zEFxghAXUKOPY/f0Z7w
L+mXDPZ/eU3swZ9v5msoUbRdZdw0Qom0R0Td3GZUVOJAAnSOLm6Gg4N3SA8pQBl+h85xY0ideZle
+ufSWXdQ1XInjJA0cZpeEUCmiMDqDhoNnoroCwQv+xqvfXSfLP6UUvHZf06P+X6kAw05pWqMaCMa
J/Dy6EqxIZ2aBbwUH9iJb8QUkzQENCAsZqY4z6Qc7qKnLGOiHtR9sWuTOnONIO289xK06cmTmL3T
+NAGb0KJs4WqhELTUQLLqLNqcuaD+qC/Ge+WZbeWNuCfk3B9cB6juDJsA9ZFiz7zcYD+6BhWnfXx
X4PeLMg/AKPh1wO0rY8MmqueerIV6FodusZceFph2FFF6gV5VoSnOcI+g/udmujg8b1l1uKYkyjd
3XJXHBL+ZIL942hKy221piTI62DEqg4UMMBrwwWe7HSZTi6i3aQcnHBPzJXAaYo3ok+0r0C8k2u2
Fa/dhYUO2Og13uJdgAmWhLO6VE8bdx8ZfEVq+K/kkVceW+Za1GfXMQI8WHMut+M9JHRaaTaRWIxb
5IekadTC9j5B1iICaElKB1zOeoeACRk8AXFHfRXY3FKJXktpz/O8y6IAeRhxwMARb5xinQHDYgP6
mDcmpccmcB4Iwu9WEtF8atq7kBY1WEG5MFzMN4FMQTdnaue+fVDJDq22M8p47mg7TTUhSrw8nq4B
wwWMMM+i5VHu8KH4Uq/tBzVIEyAM/boYoKJ1iaDLctDVRZwqLjMeCww7MrxSZe+cvqwROwzY8MtD
ZTQC6MpcdONuRcgt1KO11d0X5RhDIAko9utorvBNmMLJ6FKN5fMFkCFMvMF5domZo+o04JgqkzXi
2fQmb/5moPxyZjX+3ZiGpiHcwTlvcIh8VWR+levdw3whG4vqBBga5pwKdDUsTWlBwap1EZsB6fqm
ySBtS8tccbIT4PyJlPFuWcsXNXo+gGAh5kwA6kCooCl1dcaRQvcOATlqIW+JquTmQx8sGr1fouS/
SCDO2Qa0kFbTaBj/DHfXH+O+rr30LZkSIhJtRrk02K+IIk8Ajv85B7GnLq1dJG3gEAZ1JSp67UEA
SuVeI78HUynxbwVwKBt/DwfKnw8TE3MnvND+OKSdre7z96Pr2ytvylOriZw/dgf/PbYP+71mbmrq
FlSbTO+gyMLm5SZoXwAcpDlNe2bGJEUgO8gIgOhhzQLE+ll9pDNWzj3M+WctGexFbBaUBRTuMA8p
9JDoolgo/LW96u5sqj6qYBsHol8Y9ar23eqpN+ua5JLXDf3r6tleK6Wx29c2BbxDZubvlRK+XHSE
+8AcJ22zy8yG9iD3Ex7jS18dMnZ5r9bT+/DdxmCLQC4tRNRo390BmTajB3nTqXghqZrtClqaxNA2
AileOT/4LVfHtQBgWrD27qHpnLzTGPkYspqXa4oOUHiJTvSaXfoQYP6A8G1T5AVhRxLnGJfTaqkD
MmZIQMUPb3CSPVx9LNtcFPKshBuVDjqSIJahF+5ymcM8erg4FJD4QT5g2/ck7NqvjBlwx4xbeWs0
gS6A2YNVs1e/iRWo/+beBhktzxS0WMto/El5/8I8XrdVrXnUlU2B7wndrNpg5+UUn9O7BVlS+yUK
qH9e1H+TDUNDsopdpDd1FUWm/y7G1vN+OTV2t01BSWXLzuskqbfpIsOlgf8qIoh5rgTIPhx4N2K2
gdTTo9/XwfGRDpi3XFLa07dzk2FfAl/PdkP6zQ4ZNRA5cJyw+Cu9Ejfikg3IIUjDKh/EMe6ILFdZ
Go9k68Rg9dK/sQbz5c7KK8vrdKDqIUUq+xFY9LIRC7JNudBVK2TWgvmf8cuibsiU8adH8WVfahtj
e6uePIqLAzfCGnN0yRVy82gKWzDbxXioi2gfVPaQP7qIoOflcyay5BRg38FbEFTkBkXdi84SVt5W
kU5fAExp93BycStU6ScIBz9Hwua/ZYAhiWIqSt9okFAK/PcVlg39vju+jpvCTpIJvePx29n4Mn7I
TQgAS9D0Rh6MhAPuflSJ3HOstrXAwJnoxwsYMEMkugyOwrLa3XbfpynXlb0laap45Hzuhmno+7/4
vNS/uWwAnIZGEg81Cbrbfy/7xKLbn1sI0tk8TQar5GgKEqwgdq0XPsco2/fWTuC1HG9gdI9ihFIN
Gxvcf8poSlggmDiW8P0sYGavrSnXjK0sfT9MYYWEhgX9n5/zH7Txl/VBfsvwBukyVWupMq7/tTN3
t1b98mo0S0qOCBwbKShKBRNaA2LWxGo7gBLaqdtzovL8cRYe7dVUc9OwiQ9MnUeK2BfkmV+e4p/S
8qeLkuHkr4t6qo2XulG4qINIxlXcIjENOstPKsCMOzTqijZBqv9b9vANS9EgZtCOqTeVuvbP6XvV
Dpe7ev+U7JUP5kDZcaHbVdaY3awAd3Om/+GjElOgGrTj4NC4ske4av9y86ryTbDkMkxVVxpsAM6i
/97961OuX5fjuyQJeNB502IUR8AD7MWQhpBc/Git1tGndsdjwCcnMRzKURRwOjFjDnXzYCDPgl5g
jFB37iArQLrsrmvu1bkevLk53VlLpm8ekqWMMjgv7I7sXurhU6pJolZQ2qUennohwZlGnDTn7qL+
LFuGoSOpV6LRlu1wDI9z0vF3QEezzRknVs9o0XSilzvUkmh/chdN0/l5sX7TNZMv6P+fzJegUF2U
llq78oLqY+kMr4VlnlwA6BKT93kiIwO+nIRpgMAJKjjMSXeiLbHQpNWLbdyXUzNzSCGEPWCUIYrF
IAn+5IQU0Dzat5oAWTBH+pz497ZyFdxrrZ3DzM+AaJAWnp4ipkWVHp0CO0JFhOd2d1WO78mKHugR
t0cAW5hVbno67Upt8ovOjfbtuiC9UmF6tPj1y923qmZ13B8fZWH66NeK4aU/zmYBHNOB1EAaTadd
67c+pfZNWldXVUVp1PW6xpj3S9l+rD4N81OekNZJUJBfAetHxL8GpWfv0vQGeYmAAg9ngxYaHj+Y
kNrMy39+6+q/rQP8Yv7vGprKF8Sj9m6yHZQD8po23n4cXKdCyxlUTcHvoJpGff9bJFD17+K4qsJl
aBIHdHKIL3tw0npU2olnLS0YWEkvVhWlNWRXS8ejOaF+P/Y4jm4EzJMAemd4CMZJBBpoKaW/UTK8
Fo4BdKoxMImQghcAAnytgOnxMTrb/Yrk2K3mYP3b/BAZc6Nb9yo7yS5W7/amYjceGXBtM/1sLTlp
aDnIz6ul2+wtTxvGZAfmhiCZ8k0gdhPQxAzvyilV+4FsAuHHUXN+FGkzGxxgZlKEMit8NdzRJTjk
dB7Swr/QvaekywHSTj/EtGf2oOCFJEKVt2/LI3LbZomjjgCM+0HRGQJfWpQiNPGZWQCmaX+6v7xn
7dsXrUGD0DToENh+/fehP9V7q2q89/KhgxE8iqj/tlpimGSqnX3sSTjGKQYmDIWxcE8WaQlzCjGa
YoJNXy9+u5SxtohxThe7aCOCiR2onGOaVdFOyTi6DLHsZZoTZEx7nYMVLCtGpDdb7GKqDxq+hIP5
x3Kc6ZQC3T642qDbNoOnHz2k1THDq7cddhdgjp0FP/V2n8TUhuMwFqvFUuXrt0bTd0lQnWOgKWUC
sEGpf8ljtXL/mSjVVp6DsmQy3fHwbg/HLiP/k7UMnRw/BWaVOfRMIvqf6tWpuDN31ssCwRwkTZkd
8Y9uO0oi5kf12TnZuKvVzQdYTlh8++3fMk71G2oq+/Wvq/6yd9ZP9b15rHdlET1DNYPF4k4SKvE7
GM1G9rYqe+yueQE0e+xmUA86u6RGrR3HZyE6PTqCRGNPVov81LaLETwtKG7PgrvBnACfJZpUwMie
CfC0Nip49pZa+OW/+ItAMBhi5eyXV3SwGCtQV3lBDm5+lDoDIviIx6H+afYyCYmUWY1zfO363aLL
4IlpbZhOgYCLaXdBdyXshiETX/kYC85FoVFQpyCmGbQXDLJAVkFxmnQkuHQLg3brPQSc2Wp0gsv1
21JQjW8j8V9P9UtWoJ2b77VesTmUMXhSxhb0Ddsnz12/PZfHYYDUfkSPYv3CTOsQ4oepNa3tnPzz
Bf3nhHv1PjslJ8vTeg1wRNjhoobiDrZ4DaG+MJ500eOZn8B+gY8yRJnuL4ALzDZ1DO0qOGN9ba5D
XJCsBkcxxRtZIYRXGhSa8CcAgkmbWhzXaNXfRMNHkEnKW5fh3jNH9LmSY3FPlAEMSCije4DBIMgg
lqrZ1cW+CsTw3d0NGnhegR8FgA7HwybTcBo8x1tU47lDlM8OzDSJeAPFDafdkhjFSt5bfgI0YiOy
cZ+13AGHS7ZP2ngRw2jxFJC8277VRq1muffKeN2B4d8SW806+MOriy0W9cAnQea0VUGdsHS8rreO
GW+3v6Qu1J0Er6857d+74ktwuz7Vda2+4f1Fbt1yo0V7kYyZ88l2uOEdg7In0xfasWHlr0Vnb++K
zsbqYF4OSvwPm1MDVATQhaPiYS3ewn8I8NJ4pGPmLWQoW/bGdA4IAj3XAwrBCY1CuhfEsTNQ2Tid
DhwfkiYmijsHJKJkfyID7/CwpH02k2X0ACiP5SUlF+A1CFGMmsE5Os+WlzlZUMtKyQfTGCwjKWTn
ZS2XaKmJVNp9y1Exv5JUuhljteAYuBS71rwSHdDHO4/dS7K19N6o8NHRN/KjyvYETOwTiIuKzQuu
WbjXmRGAV6LjjNTSOqkHzXyd4NTlQmKq9RsOw86ImZzlvVF3eGc3l7Chd+TulzdbEjDmjrUCn4ec
JqUTwC+T1JV5r5zgqNYkM7LROeRMQ9O228UhWhAXqXkndm9s78Si6x/oYJLU85Ap9AHxVDSwCLmy
g/UEvxUNI8tp0FS1R6lsTaXAU/yuvefxwYrnnMDDg6EzJskuKw9/3IeopxcfQp4n13Sri82J6Nvt
ld+nCWHbbVNOEGu4oaKDstAB/tMvXS1kMJEHyg3zYs5ALiCxmH13GaPDqazxfXvv5uMgLA5ud7X3
VFry1nMmqUfBU/ySf2mqDNj/LN26wjwKOopq/hG//qscu6iP/eRWR3KDgoT1sZ5CfuH5jHX3Rrtp
Qx2OcwP5SOmy+gAoGURrWihrZ00fTMKmMqzSLAZajuLIqN45Co8MJwjcXjIbB67rjl0KvE7QG5PE
J/x7L3MzfpA45xLMe0En53gOKGo8z3P8kNwlDNGzGMVevFzGOUEe+FoWgFngz4GlpCHv1rIcjpga
a9Vz6GVLVACSW0FB3yJsQRK9EtGpJUPNBxZCQKeRAZGM/8mbS2a9XjabUcXL3nG/YZ+Q8JTxaEG1
YCPC/KTj36WFU4qi8tLiFqRTq7tabK2Fwcf8khrJNPunN/AlDa/Wz61pTDTJGY7gC1DwKSsY2Gzr
CXAiUh8FIzfQzp3Vz1/8bcWl/v+rr3/NvWuTvXm7mesiGg5l90X+L8sSmhgcwq58vzTOOKtrYmx4
9AyyHtu6k43tcS8IkKDqePCzmAO9RC7AO5FyWhagoRdcX4nX+IPUwNicdszKDFjyPqgYb+utSmcl
4QlliLylz7v5+bb+XPbX59lQDVNv/BkX6F8aDKfN+q5UTzjYCXk9r5xd+7RQFGO/JYkL+onAFcyA
Jiw78yvzlRjYPt088Gr+Hg/r/sPiouyfL0r7rldX//uq5BHy1z5TzfLUeGwu6+LTLYNHyATAOwiV
HBabxBoDB+IEBz/za3JB4IJrOBGUAaNJQID1NsnBgijhffwSMD1ca7zoGKrBXQCKD0jzI+6ARh7J
i2lbM+hcmA69Qf95FWeFBGDsLLqXIIMoKtZeXABuPi8PMCwIN4yorkyrVs1U6+j51lq1yEVH/D7H
ec0GF+akqM1zPaRpRc3ZopGXTOKmXR+BcjwtmVNI1IqOrJaz70LZhDWHDWaFHkyrQ1YiTwJoIRN7
ZzUDE9gF/SZoAsAFy/TdAwWZEI55QURalFQEEoTo39xyRBYQFNsz08AQ025jEOmlsun6YQQC8T9u
FRUNQCCDmz9rcG52roMm7HE5ltM90zKILDvnnRxdlTbIxSLI5DI79DoBSszQxXuBiMHhjQaxl7Jw
u++o8G+8dzOQk2VF1Fna2WP29p/+hDHgJDXzy8BgGd1CyA5tPavmyKQxImYAxxSbnOcUtXpICiKn
jxIHYH9rN/itcfptE+vvRSSLrL8W0WHf+JwaBkt7mPXYpr1eT77UJbl14DmO5eO7vbaf0cr/bfXK
UPDTnvpSrLSM1+b6+tzWhQLBA7lWa3ZCBZ4yNzA5OyftWQVCG9tlurj0F6H9e3VsrjlOKA1cultl
rzHHk/DhaAzUX7Ys+Errygdswt0LIhDoWLlqGApB1haTvDk6YFP2sh7LG+LqM6N/G5+zJtKSUQOi
EJICBbKvlHpqhH41qAg5GgFnVDl1pCIQjmF+PQnozMNB8e4RrmuWlsOm5PcX9RyFAvEx7TtuvwL4
55363TXo4fq7BPE9Xycm2NeW6DQOAmECefx1zoPS9kiREFYRZ+go3fO4ukiuLSvYORfb5OIwikwk
bl/3NlfR6F38z+i1tVHYn6gOngY3ZPPHR4rfAvMAHI5671gnd7GayI5AI676H4dYuU2rNN6yQiVP
pnpDF6YIlGi/JbRKDFAFovgAm/Eh4XbvPK6nXUNHNj2ArzLbKDJCBboCF3S2N2HiSeJp7i5/Znsc
7nfZpvu4YbCFpvht0OpVDUvNX/luZnhkyw2yQ/YXeHBPGT/DehvvtqulYcWHyEloZFOZBuHKRD5K
OsS47uz9vMb0pkyS/1ljBE7SEGyp/mmBGc9HTa1vDuuCkg8SsGwDjI1Eznie6OjZQA3dnjmA/80a
Y2I6I2NjmM6aagk1k4jchZznoPJsEfSBS/sGZ3pDvK1o9b9jRZkCXBmLUcHxd8AZOTQdNIsUE2mR
DdkKiShSJJUIxpdVRd5z4OXLbyBLZEhMwqLTsFCSB7OWBdAAbMTlJBZauOi/eDQLYunWGu9CU/Tx
tmsj3ASiOuYVskyQCoDEEXC6NDJqEdK/PuhE0aRjQ4TaOGj8RhdZ4Z28ztqDbABQPVPCBJBTk5QL
pS8eybiHJqh97TbcGe7k6DnCO8wuqJ2x+cJ6eEfb4sCxrQ6YSJaWCROzhZyohPFj5hgBVqc4AKPR
6yEYbM3I1v2dhw44Ww4eOTOzypYIfY55hL+dVoEsUrynCpx0L3F9PhpBRAEhvsv3+AQi+uK8kUm6
xZp77CDUb6uhznGD5D1spicLyT/ROJQgBUo8OZh5+mUIsvjqpcf+VaxadhlEDNtZ3PNDMbE9DX3S
G6YwyD3KNGKbguWgG413bvyncK95ABpivU3lRPCxmej5HeDv2xTyCEohylz1qJD+h7DzWG5bTaLw
E6EKOWyJyADmJG1QogICIxIRnn4+eDa2rsvaTM21ZZEE/9B9+gTcQDyIlAZmS0MhMhCJAW9jZ0ca
2GTwy72QgbHBOhr2w6oYYdqDwYpLAf4Fc/ULn0/Kb/rKL3qMDIz8Dil1JIwj9+vhAwTz/7c/rPu/
Hq3DZFrB8t36DxopFWqVV7c43mHJGoTmWw1PgyZusiC/8ho+RDg5KD9G29g3Z4eB4AJtvxtzkhiN
TdiBoc47Y2Siwvmhq/3bXFfVNEW2VEs3dPEXFPTbZXM2TS1P7oKwxQgKfcIns+rGYSexwX6aISt/
a6AHYgFGkqYlSd9ZpGbemEbZRsL2MkaZcl/XFzzGsqedkoyLHRxX+MqkiDukrMjaI4mKePXr+IKm
2UFriXWQLZMaU08foagFGB6Y8x/v3r81Sr+9RfNbtdxbkny+G7xFa0N6XK5j2ekS2ku6GCaRM/Fh
h8ySPlG9ynFQBQaHKW4FJEAm6suzJGbzsosP/1466t+eGh5DQ1IAA0n5u0ZLSKKokO68JYJ254pz
B71OZpeNBP8ChVKcrHR7/TzUu2vQIrppR5epspIk2NKR6NTH3p53GMGb8ONNlFJIFddmUOiEs9jF
7uFfPjvMo56uhubghxJd+hsC//sb/4Z31VFvGGlpCVusy7Jl7xmbcrSuaXSBsyeyM5ncJs1PbZY0
1Cjf7xddtTTiBBRt8OP5s3iKlULthe4pbKcOx3kIR+jBZHxgDlEkhvABRE7Lqdd6xtAnINRB/7OO
/KPjBDSkKE/d4ANMbB+Gr69IQMcQNOsQKNayOS7x0gyhCviWqy6xlbVnrv9C+KDnurODe3DtG3fR
ZvIWBPYGUY5PGkuCPyinNNM3Gf4LzFWIkPP5xrYD54cmX5L+1mIy4KHFlzRdU40Bf/xtK6epoXeX
omah0F/csJtqHURVcwgDQwN8nO4rT1xhuQFedNyDQY32dEIhfTG0imMPPfd14YHCUOGd8jlyVw7f
9TCo4Kie6JhBlg7GjuCUv4g91DQUJhR+IyAibf7ZBvnu/NqPTieeNql9jFlOi8+axHvvHdiWkAb3
HdjHJ8HGZxBLsL3Thtkk9Si2dtg/MoZM3A2a1JE4yz2sU4JNDcT2E7b9Fya7ScgXw2EmYQz3f9Un
vz0kSNli16h3YbvAt39AMpT5GjWIPnp/uC/cIAkEwIpCaW/SEADW/LCZ/1b+GDL8mYFkJcMy+PM7
kiqtubexhOkj2kXdx23g7TZ2jpGOiQVhFo1po7G8sXAXUxjukMfJNB1dQ7JKcNFc31HQXIjzIpvC
mSMDP5rSrIsd9RiNmO1a+wqIFFjjfiKP64eLQv7LxrIsQ4PYDLt5mLH/+c4fxrOu9aaPiM5khvaE
INa03lPtidQ+mcLnOd1Xw5z2eXNVhqhaWY5uqBfux6e40kvMk2ICd/qV2SIHllJHrXbpbW5pJ7Pa
d/3p308Zeglv5s9TAOYgUz9OTAPRgv6thXrWbV31gqFvQYifNHBYC2mu4vTCpNhmzJQpisrgsezc
jpn5rivn3Zou/RFaunuTPHOe47d4nZYnImCxf7Rl6PI2jpvE/q2NmbZAo1t3sC9jMuSZwghTcEq6
yXmNpUkWSmMiSrIPBWcFfC01gFP5rSJbcdQCmVJsvJq9bbzLLh47dCxUj6gNYYtmm7PfY9wxGDx1
OG/u8U/gOuzN0QV7J8aLoi29FrCfVuj8b6c81BsbpaPKfGycfl4OGZxSpl5H9AWqY5w39/cIGRzY
MHEb4yfA4oAflB7RMP5jny+tIVUPIJL2jYhNWF2fT9f0MqDd4PZ2m9RjFU9LQLYU/Zn6WEXKl2kR
zEJiz31BNDCxmJ9PP7nb4vT6ruh2MUlW15+2C0yK/24Ybj4kNpaowUo0f/39b/v1kTZP4wJlEaMR
JwIq7+1XpRx3ia29F92GXFVcRYyWvPY3nSPX8slGqb9UaLvNlPYgBbA03eoj2Sh4aRBldbxBg1o+
QGTA0f3cQEUqPzy1tTN8rMwhFUQRndzE9cx/flgQ7LpPrDuuWJFgcpEY/nl6BpDhKUJ+BeN+OlW5
yPiy9NUdbXhL05TNCvS4Gwm3KvCv9zvAyKanmIJvqMlQKWXI+cAf2ZhdjtFOiqsWk2j5y4jX2W1x
g0KWBlay5Ncl3OdKEtx2prZ4nPdSOjEBIEiVb1zhi9AZc5QygYNbP+8he+FFSLciewKq/JvLAfp6
e43m2ke8EYA3iCdN509GbxYzyGR5hR98nlXbp3kyJKI1/SdDePzI7g7AEJ5n1UvhyajbiXRxGkKv
6nmE5WVOi00CQUlyCKOHksEyvTev6Vxq57HVAFOC+E1Esvb5kOdcnEXiX9NVvtM8WC6StSuHTxun
CHBGDZkwzKETx9yrzegh2I+KqVfzJb9Q+A55hrnfYeb3ruI8Ar8XEQFGZ6cce4S98NYO29fWIMHL
bh2vxDf0bhI/sr2NK9PnA+E3G6ENfCKJumPI4KjAa0NKuwGvmiFMu0u2KeCl7KQELPBlKfguMcEa
yxrEkzeCwcXoYJSThJEBsnvCDsupBCyxw4AAEw7Ny8j7IE9IR6jOuy8g+iMDdfm76K0wdt0XZifY
cxgnA68wRr0RGFrmqsSL6ZN0ou8viKRiO/1kc+b8/XlYh12xk3BtWZhYZC1MxemyClO2IYsHMO6p
LHCnpp4zaOlk4kIYE1m44ajIaoxRS5wWTMCz88R5qUcSR/xJWLBlL06JKywuJZvBoU70RQSllKzi
thBobvOL0/Bna9gRbKdWO92vbknYoUiqzTTapehP4Piacziykry/fJi7GkZ993AzbD9K7wEx/7Ek
r6+ADT6J9ujYE2YlYqjb9w5TLTfdDRoHZVbvsLBQMTYAu3y9wbOwNuepYgxmdAZtfgoVRP00ZyQj
XPbtw8WXXIncM9GQzzCXPSxbzPO8n/Zj2FHRL08qMhLZobJGulPROzTTJc4jD0ga3JR3m3/fakjq
nots0T1GydPDpCdycBJ7nB6ABSF+Nvz5eZdiUld6iKVX2kzPfhkIBmc6z0QinOaXC79h3y+eBCnm
eDmPZbplTL5506+IfHEC4axmW7/VLzIa+Jc8dgjSUEAiSGy+4jDcXkINr28I+5TkNFTwRhH3Y59N
4qtfCI5W4lWtfuo6CUXObVGB2KC+PAzCjHgsbSM4fPmopkkHtrbsBk+q8eMjgl+9bsmQmEWQ/IMK
YvXM/AThOs+eQfJOHKJxIj8nJf/9TC60U67ilVk5lHOKLaJXRyf41h5x6GoKG1tt3BRMFIq7O341
wMbcHn67FhcEJEr6tNlqEEdKij9hh6efmPrmhoA+zO8yxivz6oss1xekscXVjRZtGONLm3omdeNb
IQbmUZUJ9nD6SU7K0BS0rZkRmjyY5CXrCuE4Hm6f5C2u80Go+nyD4MLQz43RWG81i3N41LzcksGP
obU8Cd+rqWF6DQPN2NWanYJT2MOReS2Powuj5S/p7f8WMm8P4j9ShyvNLPzmPo6xtgZgu7lWH9RA
7aRk6a5IXEM3FcTw7mg3zBXxjTTG3c27TVtEIZd1Bmh+f4snJeGvxC9Ytmg65hvrwjJHncojzC+u
0njWE9E/huTZIp41iVOCv3wIul99lKsMBjcHeD0lClJ9aVDLfulFIFxdEbUNTsRudIQ3an3d9kh9
VfpLIA1sUEFj2tX5WLSDTPr+8sBro3M1yTeEmUJ9XHo6R4zpy1T0cVgRBOo9xSC7uwb4e5jc3eTV
2luckalbYo7OCgHLFsfaHmsZo1rfLhteFKq5/u7mVD0bM1o8qT2KMC6dzgz0FupGEcIVqFJbznbW
F8v58nTuL/FCOpbr5iuxBrc0Sjh53uAi7lQgEy/iVngRzi7cVrCvLODQuIFpZJ5pemllc/EIXCmh
frLgHYIzLR69T4QSoB7Y6ll1MRwUIhs/3GsQCYGBjSTcbmZIgntDF126WjeG7vBgB5ekmjrCLv5k
r5fdkLXDQjov79tLb5PlGMv8SrtQpzl40xRLmLsXlbY5r8nAJc4MaxftPeWQmrCjpZuDxV+z6KYg
s1fnBmjoPYHUctYwg+U7vsFhtuK7gS7ZA4MxOR4bi84c5ZaXb0ghaiFebzL/odjJjLCjdgqF67YW
gTCEBc4Gx8EmxFeIXV5UyFgiXqN/15n3zTSETgpu1ZSl8pdCfMR58uQ8RXs0Oed78QsiWp8MrnCY
sejAH4y09hHDCSyQMNqn7Cld9TpFOCp4FvU3Ziatf38xcHniGsEw8hWx+DO1K/xDRxf8VHCvAcKG
d4y3Uj2/HlLs+8cXzTZI0DzeHXz08heTmmlz3Vgs7dkwW3hMusS3ZC/3ynRtAvKBjj+CekEuy112
1E0x58sufJhq7DZ0fY91WdkZpxURE6OqCR9QTFbNqdwQG6MScMCUcH+7u6TmabGtnpSXLKhPqq/P
Y0bqqwS7e9zkBUc/tQuMZc3dY6LiZsggoSKUYnRdqDSrExHKPflAjjiLN+pR2vMlsALuoocr3mXL
xJbcQzjtxwsOX9wONxtZPWc2hkIidFJm2axdSunLONlReXFaRFeveH2uInSIx6p2zscHiT00uJ2v
35xnNZFxecsdSXX7jDqQ51i7xd1T7+RQOdpbC+skmWDIVDy8Kvdub+zB8+kyzvwOA1qy8gZTeQZb
6Ak3huoajlI7xse/+xyAw//2OcCJxFVDdjYlxrx/NmW61ipaJBT69nKUrMEZVyHmxLSVDaunoEn5
yjsHx3fJTyw87H0yW3Ky3IswxxS3X96/4JBUzBLIv1C9DC0PE2BPyZxuxX9TPpxLr43dsg9yfGfk
SVGsyPbEFR5rHcqdnMBIshdxLw2Ey0l4BqRGGy8wGZIJiWPxhtkjZAP+53TFJHCX49vW+hr+fX5E
6f1hZG69QQl91v32vlZ+mTn1MI4s18BgnR0Bu+g43FvaCGklomFt9HxshwaKzXQfDHB4e0XvYXaj
RZOrPKknDaobj4/OhDV+l6IQeyUmnn5bHbOPSz3SZjHHBHNDiQnOJK9m93lLPOn2/oZNLy94Fscm
0E63kNpprntnjFGb3R2bnBuzHceI/MSWyGnf86vqnGuG4LwRXCRlJhN8mO30wWDYVdRFKU/vmtPt
HvWI+9D8iLCHpK9i4nNqCciryCZY5gQYIS3BsKj2zYujgflaIUPGtDuVzXu/oFBnoiYt8tyu6QPJ
0YCwvLdOItvs0xqciCkWHgDnS5UAVWsX39eaZJOKaCEwH2mH69kXM/ephdmGf9JvSSC6wfTimO18
6RrGrS1/CunIqO1nP9c1T4S9lQN9SA4xE2dcVlDlHrCR7URMqsL0gA9i9Pkke4XIEM7/0FjUVFxr
hTMQRwCSw8jLwPfZBhwgy4J0SUq7dZYH4nVfIhj6VQBd8JrEmsbG3S4HvbdWF8S9EDb8+2ePAA5y
B8X0ixaW3H+fMu6KjEvIQHzMblP8UbVN2rjp4AdrLh+Wl8JWuzM/7z7hImHwFVBwGU/v1s24ouvz
uNpWH+kNNybuCkcPz2/5vEqcgroPFRY1bU3sIznDRH4QRN5O63maBg9IGHizYDLpf7oY5povCSWb
XzQe7WKr7SmWZL6iT0BMeacdDPtM0TNpjaO6wKwFS+VrNZjW0fAzbKonHGHRkSJKxq+IeNCLnSvM
rS8Paqeb6gmcTNQYd3shg8HtzlN9iWj3wpHD1BvEcCMuWGXXavCxkCZpqGB2Tv17kBd3hLzKOqcJ
2YgblSHY1VVI5BpCDl7bQAGsyEbW60Nw01n8dCWft4CFPNFGRL3Clu8+SNVondilJk4Y0jbYxQ3b
yqfoZrhYDM45FL5Phlb4vn4RGvi4OsLr8/CQR4/NLajwukIV7DWlU7yRNPZaU9QdxJmETGHTQBSz
+5h0tGeFI/O7RrZAhJ1I6eAydi5W+RYLYa11xffk6/p0U50ow4DGgRLZYithh03BPxbW1qECsojs
opzibo0ZNnW+sS5AsZ0ei5gNK/0ZmKQg5Has2krrUFHoEFn65XmL/c7E2tECkvRsMCINoxslBdWQ
hxeTNusvofrBr+vnMXzuAMPJHYGJpJxgLzLWq0mS22o9fFfW15Wg1wfWYZia0z8r+oxtgEPmZZy6
T67IhbSEkUgS1IfOPcpPMVQmrIYp86LiAPa0JU0k+g1EBUNB0h6jOcbP1aecIVd+0P4E2MZQpOQL
oSVOO0gl18w9HWbvGQ85YcYtIh56Bh+M7JZ6OUKFG9A8E8UmUQx0YKw6Q1PwHrq5q3MHxFEIJbTj
DfcsCQmmYLd73M15rlQCGAK5GcZT89tO6Qk8Oubw6Up8cxFKWk77WgdXTmiaBC91rgdu8udK0z0y
FC4ja8sYkA2rjEi8WrAejbdbSNVMzOgGl2rxgP0AqMf5xOvKpNu/IN/gEswfTKQfllvNr+Q4hWrq
Jczk90LhIT/Dth9kDp9v/N45y4bi5XpKKqdWxnUHveEyYX3pClnaFDN9mGI+BjZ80OsCE6aZ/nEH
99rQTvSraGmmLu2ywFfNcFIZCzwXOOPFYNRNfScyKsFzgz7Oy+aGe/sia45oRHPJw+8IYPfJcaR6
IQlxqmP4OM2Q4WohlxljklJ0zmSej6l1+MKiclztqMHTcZLY4BPZ2x2x54rY9SiI3g27XFWTnoga
Qlc8QZ8+0BbwJZ1n5626ESWHDpgznkHmBEel1zvvjEEsfgJl8BRtdkLjN5h2A0EFGd/ctoXWE5DI
8YZjN7jOCTNXhS42KLUT2zQq3cswgnUabIvXaES7Y7llK6RsUn2UgGt+lMVYjB1hXRnsW3znr82Q
bdWuss1zzMVkTaXISd6lE/HvxgkrTWl+H3zkKfWI6IWDARZZejl93FJba+DPB4tgU342zG74dDvU
i+p77lEi4wGZ/KpJZzpaW2M4PvhGSVKX+9GlJanWpisRafD2mR83voDLOtudJg71Cb4nAR2C9sZN
o0LVwECeNXoJxZlOO7Jl7yFQARmdE2RMaCRLn+XT2zmI0lp/P3+ANbAu3kXacxwMBmOTl/PY4Hdb
HMiuAegAgXQvF2ODKRTS6hxRrvkE0mUQQ8JOQ/aBT4+trZpxOVPo7Tf6R8P2f48ED/Or6y7DdRX7
Dr6VgiywkgChNHEUfKfonLnIjk3tW+v8tQEqhu2CnmXXM+ahYgkIUOvTyZXBuOKIp9xjXn59SdwG
w5MTTVTuFt5FGIlog+EQt16E1ViDLfZtF58Q1UJuXenQpuBsD4booQiawHZpR9aM8Qqu8Jv+U/oY
olBG5wMF+fkN990jv0p5/4X4HfBoXhMMtX585ovL7t+lJ5zR/5aesipKuNsQgoK24RvErpjiVdQ6
RdvC2yDzrvSSj7bxLhuBD7kv8GuBgPGlr59Qokm9HFNbyV8kOSvWiKTSffGSbAC2em0wfKNdOShE
WjskREKXmwIlRIEGdtZBSY2HXEXo3KNnbRNIZwAF4DOBBGCRusgKgXVXzyUzpx3eit2ePRMF8URb
qWRKgTqkQeaYM+M5egYC+ObrzYEJxLpuOP5PdT16vKlO+Xobtwerx/R3FJ3q6bWA13PvSPvJphqS
bkdcK+81s6F6G71jL3X5zIi+GNUQnBN3R0/G1TIBa6e45jjaE00mBnBxwjooVpDsPLJA7fMiP0i7
/EU+ca2Qiaq/tDhOJG9X5k2wuhe38DoGUQwi+gwfW31keVPmCMpgRjG9IJgkeNOLXvtdRnt35Hni
Ielx3SjuQP3OIZwkE4zud0zUWMscr6TIgTabxJ2UU/wvGMmdLjvTq2VejFVVMLUQcOT+kekgqwPz
8tvsxcC6wYRsjF8Mge5/9iTXjJZEup3lLStXxjUWAtME+0wCuXO33nMvmq+tSZ8IyvzeDVRd0omO
EY/4sjizbS+O+FWRNLyQmd28c8UIAVJOZBo7g+oScghOI3bic+ul80T6lQJxdvI3k9ZdsEkVLQD4
UWptgLjj18Y33jNgJVwoSRJ4N46NEl7UQDuKROtBAxZHOm6mdNV5UJ54k6cqJhnDxo3cit9yfKKu
eLj2i/Mh3tfW3JiqQ5+hmrCJkg/SCjHSvN6c+xsjJWLZB6xIWsgQcG4u+HSc2wXMcGI9KdmFJQUH
4s8CahLmbNqQXEieCh45EC1fm8HpUv7Id/JlnTeTp3sfZwCeG+oXgEYZVhHFf+M/H5MGe6PliUpJ
397RxvBtOmLnsCiqT8Qd5oHcTc2cU/Dh4lb0QYTj6QhUI8e7o3Cg5LNCy5eOoCUiqEflaQDtyD7p
AmNFUjD6HnICjHQlaEc9XjfbcwpvR4FuSeMz5Eonr1IfYDnEsrl9ojW1sjEq5yTaiDP6PAlS3BMe
Wr4UE7fA23zMW0KDZgGVNkDsBWXgPTwj7PH0d+NVAqWlAFrdDnm3ie6r9D1pgrPEt+fg3oLzsSJ7
BVEuzOVAxz7b2k9FJyMDKV9DjynHFooh0yXP2yTLluPBcMXSKWW4Mo5ROVJlArr/ML5VjP9MQTVV
NhFTcuxZzEK/U1jgtoglynZ5S5fZIhi4bEpxTC7hRXPB2NvYMbbR6k4Tyv4iEiu2MVTs9+3iiigi
eKzivYaCnP8mj4P0gA0s9NvxjBJym+6jG5CVPmKp59JYozS3aelbMJUtPYIohVI/pzaQajwqCEHS
3M6wGzDER4jrJWgYF/viMsNXP5tZ+O9DlroGDBrVYilDLmQtsvH0qfpWzNKvDPUYqi5saOlxa6qO
IQg+0VyVPQOJ7U0QnZjcTHp8woCotwKdqaNyG6XAs8mofBtuYaRdYMEsLv+64qCWX3q4kRzh92lh
OGYyuhruOcXLf6YRyqeO7r3PfOQcnmk/ewfV5TmZ0KilltsoIPTy3qjGakd25oOzepyH1sUr+Jox
vbgQ6iADnU05OtqpvGUIVIgOw7q6G2H3BpINfAQsWRtDAOCbfHHkr+d7BKcIyXPrXEVAeyeXpwPz
hDCrx4ArYulBw6HHEApZlJwitLSGmxU+fTtPoDFngmQLxaY6nDl+kFVGDufKPaGxw3eJf93Oas1W
d+qS/giWd+szytDm+F9hfRR1DEcIJU95OpH7eBOuU4qoNnIZ25jveGPj6kXBpM0z7Lxjej27un7d
hrbj0ru0CQQOiQn2jkzWRlpCp4/nVy071PAkPifMa2XnvrzcXIN1A380LL5K/ra35auddUNwFM3B
80ucdachNidMdKd7+nIFSo4rpz4tXGVXvZgM9oAgY6dfczJQgVdAMDbXQ/kBHJhDWC88Cw4EUPix
x3Q55pRwzeXzTn4D3R4/SMAi9rJKjvEIoFpIYSL1nIhs88G1hy2YE6wRKPTwWDxP8mX2KYu/glcA
g3BDvDI4cB6l1wzLyqYMBEtsCE3f3+qTmbtgyAp+tuZQ/1xaP34By9FeAL8bxeafPD4ZhPZ8d9Ok
dQZ48+oWr/J7aoxFdUg372GQi6FG5KuyetaOhp6HiSFfiLmo9JnCxz2WCwPW/KZl9NPzKsMwNd7o
QLyqTUBPCucQVQN8qa/OwrjBpr+2GucG/efMUvuRt/SfcurPg+U78ay6dc/ogjXS1sB+U541pN4s
auy1DYeimRTN5Y3+Ct1bStPXYyV3fwVOZtRnBM+TaMeH+150OSyypTblrLksKLVU3SvP41a1M4UI
kkHiDF9M3QEete/ctlsw8JVucL5wNMh73U/wKWK+bswun82hesm/eBPnLmCYyeEQjSrV1oHPJjdp
BDd1fnsj52Iqu9ASxxIPhq/cBhlArDzcFiSKoHXbdTLG8a7FEu6zcQpQB0qEmw2CfNYeH4W5azVp
rLdinzaMZh1rUsc+q5W4+z6f01kQFntpAslwryeNsc4P3DrpFyfqj2JFUy2YyBIxxNg0/Icocm/k
e9vf1G5bSE5deIYEXMuQWgAEr4bw1Aw52Dl41n5OaOmrPjeGNDY6forVJxlTUsgBqmfjGhcnxg+M
iYZYFZqs6KUqp/SkKZl096DX4HUMqFi+qs+uQJmnMuD1dYTmm4L794R3Xv4aPTyerXVgFPckmyQk
a3FwCpUBunfWmSGUm2NrAOFGH1glylr86KAHwVt+I118HO/ULbd7NJWD/Ki+n1+StZRBiC8lPsqI
Y/YF14eg+2gpss+j7ngGNZF89nVkuMIp/qROy77KmZ64AEjWZ7tLNRsECsk8IQMrcqIljgdgKYaV
rtKN1IunXR12Yl9TfrjDyAoI6cZ0zwIXJK9Cta+kLG+ktwKc1NUwn71TLIXtK7OuG1ou4l/P/jCN
yNidYDhj4oLkdSNxbDvlwQyacf9KbILmc8BXMDneJCppZsQU3nBaCGcCZ57dENLU4yEzeH3Tfrjs
f3Uwv68NQ1NgEYqYwMiWoqjGUOj+Rj0xm1I/P9JLg4un8j6Y1zxnWDiulDsVK2pAB2IhrOvGpSxF
ZvCYinACr0hTnm480WdxiO2uq0GhltHnCj6DSkxIza21ArRQiKKNffKRFrQf3nnM1G2qzq+nO69x
G8SA9eG2UykOCfyyPozxv5s383sV8/2TDYfRb5/sWmTRvSjPzU4N68HVHp8ucgt1UlX0yfPYrcnt
Qfyihs+XZsRVSjIxAURjgche0oMMjoNT75w4bwBGGp/xLZoKYX+b0gPdUJTJbu8zSHcUQucKNx1L
foY9DijWr//Gv5gQpQBUFKFo5PWuOcdWcCEvsqALhC246N5YRxvLh2Z0ONNabbWlvv73AzC+n7bf
H8C3HiVuhdslvmbNrvOnxbu2iPeXmcfUPnwQGoB6loPQfwTK1PTN1W12cWLfmMNnYM7uiwud4BBp
rr3GocxnSxFbieMtJiauOI5RltwGkhVGjlf8ZjtY9MJO3bQ0IKvbCpRQhikGJkHntgXt0NfCrF/I
YfwlIaFuX3oAw39/VByAvvVj3z/rsBh++7IrJasto0ma3RCXcCF6OUi5V/Tw+Q46k8zMV2PzRG+i
LCKsjPvlVEc6UngibaXnVN4ghWfyiaCHSeToOeu4E96ue2lxHU1VnpPkSF6zV7wUrS/wEEnIUE0A
J+3WhSELz3ipzGM0YdVEmWtzqlayLUgmYS57CZl5TJW5Ms8O2lzeCr6KUR8+vnPrJd6QovzBVbDs
V3Tll/kN0wNxoWINiewmfEzEaQpVQ11UyMOwsyXbREG/YkyMleVjqgafz1x3U3qgEFnuD9vnP5y0
/z9RQybaXoVsq3w7GC5yfmMWFzdoOdN9um/fmQwtoGRsFZ+QgUD9YH343azwwCxtazKJodjiKoNP
wQWu37+/X/mvS1nhfSiSaUKT+8bL7M56ljex+dyR6TzHlI4EAgG3BSJ8XVC7MJnrMy3kVA0kV5y3
S1Ye4PTLv98Er/a3Rfbbu/jG9b6WcX1XHiyyysvhWpd4zWThAxzfwKT5NmOm6jvH1mN1oEkx0Z1c
/Rvu0ecQYYoPpOEBsuhQh7QQ4tfE8ChUfHWlT7DFXadhP1aIgiU3LRRfzR01kLmKdoBBwK7WPNmQ
08TIUw2lzZMgMlhMhLxRnK7u4WWWB+c581pQfs1LYV/dfYRtgzdpQawKZpvTJ7+imqZL3StwUmDO
EKIue3kE1e66MKnp20mK/ciimMoO+ekzlSMg2z/2QoiP7XxwGe7G4A5EZZi87asrObLb+DH6IDg9
6CMfU3Ucj8mWm+SkDSVrtC0T07Mmotei7SdAa568XNctXDwIoeOz265ibJrBxKf91Fx2vK64bAhh
iGcPjtR4pY+FlezV4/NY9QjDxBQ/Wl9cxuojdUkGo68v6/Cy6U/XzwLUCVmcMZdWJOmhi6+nwtbA
ILUI5Bdl1cw0P5kLIb3/5ELfNyOD8lhyYtVHxrj+eYxDlsdQy+d0H5u4m2YrbQnQt0Y1uhGnzTSb
0QB3k6B1b/OMDIZ0K7O+443MmQZ3lBOVUmpvBfWEY6Rbwf9fDPLTCnN0MzTGxW42T8dRQOuKIQXH
fphiv4d5qV/PyJZcRKjtEHzMhZm0lFdci4v+oHkNqpTItvf9kmvjlIXCtOSxeZ1NNnDYTpnqusIY
oHmDO/wCpszq4sJSRd110l6E7f2kAwOhKSW/41CArZ/H3QKs0MvHoLNTWFCQ0JMJOaZch9Xxlx1w
MiGH2jNtfW6NW7vnuut4LJAi3MFgBiEqKuoiwNWidDBepEFm1uYL4Xk4hHjozVSfJz4jRoJcl9zq
qHCbKZMehmtLZfvvbfhLxv+fiuW3XTiQaX876tU0UmspMp47ErU2VzjFoBT94vH+mBmL6x6F2OQ8
N94NSFNLzUXDvUrwNcBSoXPkpTS3VsKrsCrhaWlwzNWjODPXTHH+/R5/Od58e4/W4M0pqZjJG6b+
jbJQxUp+Efq63nX2dc74PmUae4FDiRvTdT0UDdkCVu2MMBosUx8eGBb7C44JUIZHcTtlO3LtZty6
Q/Y8KC2Gtoggi0m7Y3awvQ1yVPtL+eFtK3854GC/I8sdEjvV/1i6d93lfNe1st7hauI3brUsFond
H6/E8iyGJXD2LTAycyFN+q87KdmoyjRWMXRtr/IRoo1+krr87V63MJm1MJnDaVY0vx25daLf20q8
1zvqbbte3yf1Wn8TWYC4mNoWpExE+4dyrJL0gv6CTVsmo5zebcjOvCC9KPyfBD/fBSjci3+8o2/L
r2x1+dw9i3rnQJKWQAim5YrcwbUSQmBnKEwfwKBjNn1M2nm5+fe6kv/64tzJRFrz7ajKt3swl5P7
tbrzOECCEVoeyk+xdqhFHIpwTKING1L7c6eLwPqONsOShkEJEvHj827zh/n0Fv77DWF0/9870TKM
ISYec0ZF+t4/qJXElaje4L/+Ci9OjvdXeAvJojr1h/tr+QrC6zJrlH24SljrZDuOU+4O/molzRTP
INSt2WWebl9XBkl9cGCn8kSBK4p4MBrsNJ52vG1daaD0kU0cbyV/sMz0YZxP6eYi1EjzYoqcDpVa
5ZMq5O4G192Hf3XQL6X8MDBIyLB4mYTE4JGqirD9BbIVaAnCydGgYE69GJ+fPbI29PKnq6e41wVQ
knxIPUCJ0RyJE4p6eHvD+UIcDNPy7PUnGYA+KJe+nxmWLil4K+DLafzyl/vtXBOUProLVV2hmklA
Wd+TmTBjqgQC5N2WpY5AXfGejr4772/jeErCLTrzteFpU3QzkG/MpXIne7CNR9KrsbNEVyBTUVvB
QX3sjRVDPqBo5WEDz6VMY5cPKIBLGRC6D+UDHLrycD2IrxROXUbzjyVAUKDt/eHslr4rD4fN8/tn
/FamJ3raFbFeVlRQgJYu8OrmSVhi+QKnEbJFPW0CRkjLfy9S/S/V4x+v+m3XPLXGMi9mVVHKgnOo
D/um2PkX0ga4QBZEehQIsQ8bkWhzGMzgwwm1fQAlPztG+yfQ3eSKQqycQcNoaHN1J/6Md4aLi4MF
JRV+sri5HrN9tEjWKf5bx8eXsYKyx6OFD/dE6+KBQsIm4Zzix67yMDhNgmbx/BQomv/9YZW/tL18
WHUwwbFUDQ/GP69HOanP+f8oO7PlxJEoDT8REdoFt9oXxL4YbhTGCwIhViEhnn6+9MV0GXtMTEd0
R3d1lRFSKvOc//zLyWQZmcBmIC0AaVgXrYD0pprzARXClhYfunv1XjFGDdo9XguPc9yCyUtE7oVw
XWHoc4qlJ3bH+i8tGtoqbI5VhGkYhz1snNuLfMQ55FhOKwJrTzbV6Roiz3mOuMAYZFjIX4RReA/M
Xe4ZkyskCTCSdSTJnobWb9C8pUHLnsgoHGGXBNI72CW+QhtPD9fe+mXnN1bTzaGQ6Atimc1r0s4T
Jidri0H8uRb8KBZ3eraLJ5LEH9OSrzX9z/cSe/Y/761Sm5p+up8opa0j+pcS8nz/GGq4nFSrw3Tf
Z35X+/uBzlCsm8eQuSF4w0Fikt4jKE0wEDDE3sfysGa3OX9AnBsob7sZ/PhRw4BFsvfBxYPvjIMZ
EkW2T+zr7fvQoHAvbYwQwL2O9NhYMfUuK5I3IZPdne3HrWWdQMkHZLejBedX4V7jh7gunxQNP6S7
D9//64T45/tfy/VNN++805UYBNom+SVMHPqoRnCVVGbyBEFEf700Fvo+0EHYcfaGu7y4vEn9DulX
IbRsT3IMFiMmdWJThlD/WXerITrAOewCtmVHG0Hi+ftF+aEkNXVNkvCtbQN6tRX0V9+f211uS0Zu
ZuV0/bnGPppQhKN99/B5OccoOrGxxJG2wqSlWJRDRHP4vP19AdrPDZ8LAJXtGEpb1TRd+X4B5/1m
t9nl2+sUxlEfGknv6HREJiJdHTZVcHZYr903RJN9EZ3xFXmWD9pvhJ8GCCU41jOBWY3NSSvsOGqY
+VjHuddBwWn295XqPw95SBCGxqkkTP/VR8dL9dRJlbPeurCB6v2bJ9EAYp7GBo4apRS7uPchhLIf
gGvObZV/dGw6LJJP5Ivlfmy9TkyrR+ADDVe3pUNcZdDfxDr44nYICcG9QN3rA3Wqgzucwyf7jvYo
rhPPWVFJ/sQpmbwaSZwO/6zPu7y93dNWepleXFE0ykEeSHbGhysM1dxtiAS+IcOF0N6libwtxq6F
Leke5MM0TN+NxRooRwpVJL0dk7fwNq0DyofLCtITgtUBQ52aYa/q1mFBa/hsGvtV4X4vC75f/sN+
rrZKbX3ecu/xYfWE4JmO72qDpDm3F8jPGD2RYYDXKKRRso7lOfYaHUosqgVn571IeJIXwXmMHoK2
Tfe1Cf5FxNocbJz4mGWIwqpbi6qZMR3eMnfrOjywH5Fp7HHScZiZwq5y6/rSoDVTxidH5HXs3UsX
iuVcanvrsSiyDx6eLHtr66Ke23hm+GSP1cWX/HETNJUTjf6EGcaD6lvSsmqvVjpeOTilwozIrBWj
N1DdcsGZ5QrWtNeMeKQ+nG0sqbxZOixeGcHCn0y7u9UGZyyyZ1hivYbAelbZRB42LwdwjbS/Htxc
UX10wukpZPSeZNHWr5HMPPkWv7RXPMp/vsXDC1+nt/am2CqXaY1pFoGw+OZaEL9xRsR0qXK2g01c
LAvuOvxp9wQSg2WBfQ0rt4xwt+/desfp+99v9g9f9a+XQ6NgwEOYjUh66K+qy6Z1vl4rcWMVW2bs
drLoGoAYyD0CRtqwEXH4YuDnE7ST5H42nu97R0of2S39DLbqADMRUM6j/4l0+IIC5RBfnt23n5WD
uG//XeRD5dAp9x3lduMiaxtVqDVBsmZ35uewDCmAmZeHd8yAppepHn/c7fmZEU63WDQYtNQhVIsa
X0PC/FoOpplELTJ3Hv19E432zwKTCzRpUTGuwJtAf9hisv1dq3cbLhC4j8EjfJO39uw2KSn5AGL6
WCxLFiYo1sVwKtLZcI6jnY0w+Hbp5F5FWkNnBT1YmGrySwl69+nGHaR9+t3UhzGxCW7h3mvPcDEc
Mk/i9dZcNTjxPI5uRfQuISvDE5OnCMau1Vr66NkQ1tgY0g524/349IFxJY37CDYpI1C524nz6JRb
agBo2GeOrY5vg2IONQ+zDBihVmNxJDnob2bwl3CYMHD+lCJx71MfhQT00audYKbQRUXIxWQDuP3x
GgqTQoRtiXfxuXt3Om9w+9vknteR2cU8BCfbg3PEyhNcPoIWQ+HW8lrBPlyubuEEHvfQTG3Y9C4j
akaLWIpueueQ859yB98gn4GCn+GfmWMu1IEiesfWSA3uIBUlvqwQdEn2PURiqNhrZtjMhpqLlBFk
Nie+BA7ouIE9Nb8mhYvtFi5MlZd134E/R8K+snY7njRFaiDD1yPQOZswEXBkDtYjHeuLYp/HKgRn
9kUst9zcXWo+yQfukjBhB/LGTlgjTXUHcBe6SLo4fUAgQA+A6hBYB1shZgX7uWaxVU67sGyjG/aw
X+lsuH62dtYiT85x5nQwB82cAbYTbwKlLaYGzT3UoPAi5s+jRYTd3daa72KNP+GcCWvaxkjTHTz/
j6BZUggK0MtcLLCpqjBCWW2itfvRPUa76OhvPxg42NONh3FB1IkQd90ShIFmVPnm6xHCHq20XXhE
TYXChohEsKXYfZruNr6MKxKeX7dAfdlSiesxtM/edskHu8KypthY6/Dw0rEx+B1JdMgDSrYjdlPH
2XSLB/3RwlZD46sQHs7TrZ3xwXul43Pf2FR8kQfUg902j0rgOmHr1+l17DnQ7ZBr4SPhU+I6JT66
B0MlSGHJGM7hZf/JSBGgI1qHwh6YouPGhgn8TOoUPT6KUividn1C5MYQGBIbBnxZAEbEg9WSYY9N
3m36ePW61FhQkuxL+Ik7VLSzgxNTLWmCLAsqYrTumyEY+Nsec/J2P0W1uGiHhC5CqPMRwwQm6tcA
h4GK6Q2zzEMss6agxDiNjSeXL4eU7D5T9hMMJaAhmBwO8/K3WXQIv6QIhxfGpCH0/8+2hf/nIvd9
kmc/jZygWx2LAjEhfkeRjYbDehmWwyoph0i4dkk+FoZeQF6ktPIKOCZv53ZxDnWIv25cW1pQMoJO
zlzXq+QUfQbbBGPh+praNydu0Tap8ErVN9iBx3BZuxBRATpy57qCQsLdwKadR8Np9NKEeIM5Ag6e
pclldpxkg/i9IKmP3y6Szc4+cidk5yvxs8UPhpLpGlEjWknMYahRoH9u4HRtJ5R/zrUPooJbC3EI
by1SXez912Adt6oQI2Zn9vf2LP/siL/vzg8VlCkX2X5zOXM+WNcZasQJynvwa4Cz13xyJjkXx/rw
yWf+BOq+f6a4pn+KzhSL+N1R5TNREVuNfe5ubWgkCLedtyIRXjOEzDvCrP0pjPTrYfnPWfTQ1ujq
TW8b6/IC9Kyz1DBdKWadcf0JteYM4EaJTu74BaNB8d6N2CcdoTCGmkkLSlbrMb5RzjPvZbPbWfMN
g/+jcOo6oAOQPJQP1qc+ODo31tsQpbPXgsgpM/9vAonpr+GVw/O04JC9eXi3/31Tv0aOP6pAk3Za
M2Ug0MdkiXN6UjpbfXuZKkysdyDpZQUH0MdffLjh+Cj8wWJOwPkJmYM3T9F53m/INpsJW92e/XGa
v5VLiRjwp0/7C7v468oeMIDd5X5saZdCLLG8J1zydr4Q0OBuQ8PxcplBeZQ+O3315f6iMyG8v5AW
wwmbsQBw4WFTYPx+XxERFKynSKbW02bBASSH5kQNa3spH12JzA8MKHh7xvt5BtJXOlWEkVp4ckrE
SjgXVXbjsbuTiUDekdh0FUbFolnc+8YEXQhJojHTe2wgYXuLaRrCWOv1xhBnzTYZtQMhZMEj1K3t
NnxkHfs8JKSBCanMunm3F5iw9G2InT0RsoeJ9N9P9wsp/uMeyg81/jbfXNXTgaeL5GSCdk3t5zNu
Vlj1c7gmNMVRAQuU4t9bQSxwLjiz7r0JdGY9vgcfVw9N2qkLkNR2cG3mKu3iHdV0j2kkeRBMp/zT
PB05ktXDhRKrPqy2tzEm6nRPNfyWyoGTWVCbYeaEGeizsYHy+yb0v2tXfqj99zs9rTvkLlFoV8Qh
ILOJEGUHOWGivImgi8jd4Q+eyIaE6BRLIq96VnZn0f0JZP8LQKhJqqLrOqCDiXflw3aIy1qdbw02
iHRJ6WcwD4wJdJbo5yJIP0yUFVddKS64E+q59juCo2JvKxxRR8nv4CWpk/lBjAeCD68zaI/MxRXU
8BD8vRp+wWwJqMLeSIG3Bo75hST/s4G2drl5Ugzu1wWuLkTRvaVwjmCBS/kGxfi1fEMjBtC0YSoO
PuRr9ASbofRxGq5dbFLgHQVbr4xvqADY2kBKFvB3L/Rb/flbsbMhpKGXYWBAxTFEZYQUDb4Y88Fb
ZFg8C9iU8DqFPxKD2AhDIFsNQSj+/pLQKH7pawmNIY/Q6MDNe3wWa924kMO1Ec19p7+b3BljlS7r
g7WIioAYkToyYA4kXuqXoSmMdfBbdddEYInml7oQEdRkN6lfsapNP4nEatSoGKGtN73OC3UpYWl4
cLPl7x3hqHnAIB4oaRM2L8rL7rVsCBtByAuGcwId6PiI+xVU4MQmoYkkzA8OPIHr0HKRyw3Os/X7
bbZ5l1C0FVZd2BIYwPT+SQF5gvqVBTa2r3F1s5RVCbNOmoDqPDkB5F+GJCwLWWMgaDAiUR4xs9Ss
r9qhMM9ThUSNKkyY41hbsg5TRKwpzRJ07QltoXvjqOt4dXKI1FiNxXz/kNBnQeE94ehbu2xpQeZB
VfYx1aaMucNo+ErJ9UnL8NOEBByqtEqMPTMyQc/+jnjOVn8dQNBPjq5mrTjL/TQ0e+lknawTlfSx
2jGjIkQAjRynoSa/8Zktlzxu6AcwS+OUvXqLkS1cgoiYKrdINkM5aGE/h1mEixkGcsDd8DjdwHco
fRn/aDM6EYF6BfCuSIulyqLmkwKcVRgyHoD5CICEqChRVxMq4JquMAU9M6C/BhsGstsE3SVG7Hh2
tZw33J+IOiX941l3/hu+htOcgiEf3By187Cf3NVbc9SJ75uiiOqisuQwu/TkoA8UGB5GIDA0LEwd
bpa/GXSwxmuRyieaDcxYrd6OIPdweK2wDBQRJ88OlV/AadbLPxf3UIcp6XZ31RUubhuKOCqBmrb6
CtXNhhktRvBUP6JTvorrY+WGFSzuLVE9sLK9GgQTqWRX9duiA7FqUPgsmKJZWnS6mf9sOKZIvxWN
/17sQ+mWG5nR3u3Y8+SxTmTnboAdMGHKiLtCvHGtamF2NV+0xEWirl5MByDBTtQuaxwz9R0rEnUp
lhm1HRO+5p1DyODdbHDrIhxZu0WApyZTN916b+YlHTRlb4u/C5hLKDQtGUfiGziPsM+VKaCQqVcQ
14gC9ivbZJFWTFgNXF26TGFAW+yOe6nJuMn98wrTuMkNWug9GF3DDMQF1RjA2kjjJzF5psdkALaN
sc6lt/eoLt479D64ok/xtbjG0zmkwz3c/ZUBQkemBZ3cAf9Edh9rDKt6saP7w9Rm0ICJaaF4646E
NgCW+Gzf/hnbXDzOIqy5hjgM0znyffuXAAW0V5B6Ixzg2zZyNftlHZso9cQsuPE/uwopy7V36mJV
T9lzJRlbbJbvIB/xmTEvzdwn/CiRocu/Mj1qdfP53yeAKl6Ox6IHsY2hmrqhMIh4eHmqVDpurnpK
Dohdf4oOkUwo8wUng+E1WUei5CEwxL72TtHNmpsQassIR5reiZe6q3Uvk12QYic5FNj5syz0X8gG
vDsqoYsdnZNLfyQbbG+pujEVsdcmkntJxA3ncqb5tB1KizLazVLIWfSoiPdSVw0PFI87/4S2ExJl
jNbsyUbztbf/uFf/XM8DVrk97OTret0+T9V+220nm9cU6lu6hAYXHhEKHnBkP3crkog7uAzr7peb
J52M5uThKy2+SNGCremfA8Oh3oKPhebZ5qgjlLvkBacc9kiqZh7x7Nj64QcuUNZ/7+QDgHm/7LdN
nnHl188mUobGErptyDGx2E5QznfGSoK4tSsjV9gEuqfBmcsT3OJBS9AIQcda+5S//j0CyPBwhWZa
CAHLRwLGSYDKaUDIB5QyZtieCEi6cFjrUdFdT/RIjtJ+y0d3s2xDMgPpCVvhs/bn14ry36/30P20
c71Ks/LrwSBfMt8OPWwoSEiXhRB9douwGoiUqLDzbo04/cAhiL2qC13IFkNngIdoDT1c8zb9rf/3
+/VrY/bPpWlisvVPGXk53lT1LNaM3G+x/YH9YxuLAzv0zANpFMfA6JpJTXja00/+6kZ/LFdNb8um
hhX2D+1wtk/NolOuLzDrRTT2ftF07KsEcnv02hHcF6ePVQub3UvRq7qaux9v+0aIKsmqiXNmTj8s
xx8kq9t5hLe5fVzl/gUN5RouArsWBxEb7os6qiI0KCXsRO1Ndm89mIDuq+C1HML6rXTZCnFRRaCH
wwDI4f5VpYpoQStEKum2xnWUs4H217SsHedsq67iyVHN4Ae5RqLNr8E7soShjA1McLQXqfe6c5Eh
7SBd4XAbtp684IoqmqAftwzFIeWdiRrhMcEnv1fXbVnpPK2XbEA8F+o9GuWXFCspwe4zX1r9ZnZ4
xdoxOo7zoRnsxmlg9AEogjZ0WH5vvB+LKNROjEVc/zTFcUueI93r50vk7yrkojyhh9GHOZ1h47zC
eiUYQSDoA9UTBo5FD0V1cBgWyRmbnRiOUT8l/I3uGg7nNmLA5Ry6LZe4p1FqVb0sAEiF7XiKDUiv
t8icNoN1t5rt+FWF2D8Vciz+73EdKvGmf4o3nhyia+xegrt77EHMxA4N06EYqzWSEOhGfY5HvAk+
2o4xEMcv5FwqP5EgIjaoI1C3Hu59jKPcJmiFgvYtC8wMnNrobWHZZ0CSmBiT+HcGc933sEt1vlif
sHbX3NCaLDg+LjFGDZx/g13m6l96mt8KaO59hrLUnSWibcoxr8V0IfV0F0LorOYUvfMTlVBz+Nm8
wJqVwRbuEIb2xRYJ1n2D1JUrTFAkiIkyKrglhEup4TOyv/IbwsW0/H9XycN2I931/Fy3tfOUXcUv
uzIyhgN5LnkAwF/BAFcZGRySS3cX3JIyEcgxxh12E2C/HDyzWjZ+oaazt/93NY87TH1qVRuS5s9T
5pDs2L3DxxXZjB5ck1OyHh4+Lsk1yYeb4bmfR3p8HB+9POCOR6KNMz3T2w4ANSIYIjC5LvxJOdax
AiAA1iOCJDkk4legi5MHgUkdgdgF4O5hVIG/3bsmfR22W6zfHWMCmUkHmLsvWZ94K1+YYnCUcbj1
aAucNj8i2Yz24Z7OSHBtgAGpGpl1swHTN5ELkMIKpmrid+xD6syuuI40QhUbMGF1014FeHgPxGvJ
lhQTCs8rt/UlH4/nBD9LW6SYb0Vknls6GOLAbDWidcCqQ9W/R3aHWArtBFGiCFAEUwa1VaAwSzmR
EbFxDabwSCxFdonLUOfzSICmCARKw3Pc6uHbQX7eGSL7OqnR02RgxdegsuvB3OCYRG7tt8lJMXvM
ueDQru0iLF2Eus6drXQNsYgW0G1bDCBIv2jBhYcxODXC3FZ7WC0ILIi/RaraDhIU2yKFMVQ0qphW
FxclBOJ44IdXp+kj9+PlQzLOWHwDhouZNj/VGKAOc1UI7zjVxryOi1Z4CTJemDZjD+gQzCkk9gNm
dJx5EkENECcIlZMDGS0Fk6XcTnlyCyFqCEcZRMhNBAob4TpO2PamT3wQaDsnZ4SnSONsli2qajaO
QAoaRmN5xMbmI9mEb9/un4G2S7Z8gcundIgYwIwy/8BEos0GY1BUc4LcI6xVPbb8Kin6cBg6A4Us
I1FciDzKFgW1yIaX4NSaMEtak0vwipERJI4jSfI4GPD+o4yCfH9mznGAjolPOjsHjizw82+kJOFw
1msDQHfETXf3zsY9xujDaSU6nPz43oE+wk9dmexfvJ/WomBmdaWJhkNuo89jkkAmAlkQiHMdna2u
8jrdlsd/s1hLj8gtrxNkSB94RiIkCjt1hkwho5lu6qm05cdYCbHZ8ohsogo0XTQOPk4vIivp5hts
udDxaTQa5md71yYvwNfivVuEB4qtQ8QQ0DoDC0kv1y6KG6pu7GtZJWuP38M1Hjw2TDK22AgdTk1Y
DzhTYoZPdBud7JEbmzFzQ9gKvrhcYlHJiERAe4af+sKXXyMpvvaLwPQEBMEyOvpZjMcL2uUDZKi6
zyCMxSBgShRE7MGyWAL94S4BWmYtZVGK9T2q6hDINy76Rb9GCUQEWbm1ZNbehvb1jNBIfE0BFrB2
ODI6bNjGiBEgnP47E3yCzHqHudbDQDKACBijnuD/P+Ow/MwppgAmCQdauYm9dVvRHtqc86a4Fsem
OU0lv2WRN3/CJwL3prHB08qvEFVaR0fFHFnvt9uu+QIAC7gX3OnoevjXR2WM0xu+rhs41tsR5Uyc
BdrA9K8DY7yJ8MuAAst5jmVitTQmjWGjIcV0+OLXPcbknAqhDuP+FrfDTZeY+xGsQFj1b2eAdxus
RQVNw+I5YAnPAVy6UoxZHexXjur2nOcxyDDylwKp2wq38RU/TRnK+56SktVN+BGzkQ7OOey1+49r
P+9fVtuw6R2WUqT16l5nvCUdZ7C7WfUYzvx+jtnfpLV1jVU7gJUnxWZYtazrxVaW6nsW0c5ap7nB
QX2Yk/T5pBz+pd2UTRj+KoR6AiQec7KzvNAVfXM7TUkWhR/AjNrBIgBHp6DdP43P4m7oJhvF3x+r
/AJz/vexOnYp36vw/aWpst2Bj73RYRuz7A259hgT4F0sk+Z28u4n6lVBO9DhUOHPfSXE8O9LaP+C
rXAJ+LVAH5JU9SvD+J9GoFBKJbvfSkrCCfKQIBuzZCBiYqsj4SuL097wOMb8IQMsWDZbR13Jmg/F
N0IpZSF4dE08JDztBQWSCPqBFfjW8XfYdQeXM7PlzL1TO7ORgCsAs3BCrN9YZsD4BnTHCGgBFrB7
RhOLTagjg2Wgl6lXKqAqVTscdfg9SMbcLC7GigMjvV/5LWgWAIKJbslOPlIiY8kLoFDHPONH67/Q
+77dm4f2dH2uikspX05TnB5jeQWn3JK4bJsSgkMuIIaaY2sHK510EMgLQv6DKRqWN8Blr1VvsPUg
odhpMIWZKqYXq8qwq49m9W4wBcNoIjDfD7Res1NQP2sZBCT20DGQwg170tQ7aBQfMYr6mG0PWXo/
TTHbwYkWo5myjPSLu8nD3STFwb3bGtYvjAD0JVOL9dpXrhaGMpe1X7EfD27A1hTDTyiHX6jNj6sy
wXTQ0ghu58N6Pxeydivq+jSt3etrX3OB4nqb5X2+QbWBT2Uv7bPibwkC8zkZKkzsEqi6JoDz34te
+a0HhfrI1EnSTWCcR+Km2RRE0m/M4zSjVryy0L1tl/MGynE7KoImqQK1d6cIWskxen1YgqfeDbsd
nMdmZhc30/meo6QlUhI+89kJ3qHR24f8gbKLRF3Ct2akvBo+1m3Cmg47Smsz5BCnGLrFMPsBI9e8
LLxCThsSU6K9bQAv4UOzdvARCStww0ggWzLSvf3oQkFStJzWEBpOSfOWD2/0bvs+CPmQP2+O9r12
vFviFz+6C4NBaX60ZZ+SZQx2WJMouQEYbeB/VH7aB1gHECcL28f2IwUgK5esA4qtrK8sdjMKvllJ
SViKpDmjf/YvE0m2O5rIcIYlwunNtPU+byHePoTyrMLADfao0hCz8UlAl1MmVC8MXLF2pTVi3l3B
eYAyPGvbR8LDCpL53hjSYtTlYktztHGQWxUxtjeXsermfehQXeZXd28N8Ji/HCDUyorVBqM8EE7d
DopUaL1q90SAdI7LUv/vhaH+siEjS9NNMnQYPsmdh1lrYSinoqzLw7Qz3vReKucybVPIbxMu4IMc
9OH2BR4sVnm7ub7cxbvVcb7uHgZlgpo7D7EjSdLRMxTpNzr0t2t6mJCa6ekkV9LlML13yy6WkmGd
EFQ3VoK2mwJAnmGLC4Me8gMol6eHRKlxyiEecLgNOgNUKwBcPoAXTWsRfm6xo4qb2Dzj1XBOWoSd
/30Hv9Q4j684BHHCVxjeCVXL9yNNvWKosD5nh+kxPHziQY+961oTUdSTTnQWdnVQtfTF3x/6RaX/
vz8U9vj3D22nx7Klqnwoo62PDh5u1uk1xWtDGH5eX4uP9uT4Wd6cfGG23R2PiqxGZKKrv6/iN5QG
OZ5EwM9XvNBXf/7PUapvq0rO0xORHdMbxhywCa9JI9yrmTV4TQ+7BxuMw8GxMiy6jLFhEgUaOQoI
HtZhNTuCojQYeGwD48nQ+Bdg4NuFPZxjZn1rzrvOfj9tMUpQwmzYgnbz95f/7bmrEnspVHJN6VDO
fn8Epny9Sdk5308xZio+1wj/jAnGSieTnAW7tWy/6dg8pgHWa08++Bds7NsHPwyH1ofzVqpU8cH+
9Yxi5raSsKIFLdpPt7gp6u9/f94vch00RF+RNJJpyD9O1sPlYlZbOSum0rABMV33QE/xKWSCPMP9
3bqOqG9NmSoBuzhIkW7R3eOSs3E2Nkr1MVkRwI3Qx9XZmX9eF+vJ5W1v9dgpt7ZQO7feDWwzafDY
iWmOdfKqSXDBo9v6+3t8jdC/vzM6ugUYQwQoqdiHP7yocp3KdbPBufo0a3/mEaoJzT6/bYIM/RC2
7Temf5gu1fD2Ou/0yN1rDwqv5h+ZRraCZhfeiMCDPg7kCBIxTp1mINHC+PmEtGgU+9L0QFw8EEMR
Vsx5S1tNFNa+h5/SkdoOxbiMPZXpayVkewNGwfaDcezgyAPrdHNPHjDthY7eAFkYbrpk39LgmXq4
m14n0kp46/59P34hony7H197zD9vr5yqB+macT923fwV08ewCo0pXEboYZAKj87uGK2nWJZgWkkE
JgYfJfVegpcXJeyNCk99ZkGj/6TGMGJiJ+UvzWDS9LDxH/Ld6diqzxuaQ9q+8xt+7dnUhN6P9yFN
MNp+50J+NHka3WZE7i7ElIaxGH4GcI/x2bQ3wJi7fqu3RoLkrRls2gWm2cCu+Psqq7WXJRpuOgm9
tbUlvFO8M+6pv12qaxriv2+vqf4oSPkypqQQMgmIjQb8+/5wNjbHMquLzRSHunHHmqSDu/Xy5T6z
hRkOqbm2DzExAZgRvCqR7B3hloTQj5DTEIQQl94upGytX9XuiZE0L5Hg4poYNohiu/Eq1NdC63tz
YWPC7upCW8H6ORONLBjD636meaUrvQN2kxBApuSB0OdpazhFtfpkt/1KGXx4s2QJig7+qDgFEk/1
/at20qxlnu9bLGNgmeCMRQ4CxnLT7PUwOc6M9w2ZNRKApYQWZb0LW5fwHgKFwrQGoB7gjnbChyHt
XidEuADOp0ExMTwJ/9KFznjeJ0mphZMkHVZDK57gqHXLhU0cnmkNc+5D0MSUVzvcNOzWR9aTP+rS
4jGfBsckfd2y9Z/ce98EPNr7+qBswAv/ftK/jCMZiyqI5VGlw096bD1arbO8bstaNs1720Vr3FkQ
SfDGQCd7xz/vOGnFaycdld3GhQa/fZdgWq5OKp5iZlSyi1RhhcGeaWGK3HgqNgV+mejR7hU+7X6Y
LUEoZB3bKEuFxhk19FdL3KfMGfCfANcriJ1wwm9PNsuva358pEi5FRlqDTLNR3pN1r41Wic1smnl
qF74ZQWU9duvWPvzKuIHalNsMJZnVAeLcCBbbzCO4AYDaRAQcnqHdwRQBzUpUt9PT5YbCXw/Xy3h
RYO2lZYPFOmh+tkq2flY7/VsKoMPvax7DW8IrLm2j+lb1T3NUSpwLrkyTEX9KALNWXwsQtgeIyjO
lSeP5cWpl4Mq3u1yglenji7eQkYtRXusCkF7WE2q1XwgJ7khiIrxvtp5Jc7jREodewXmWCe/ghLL
DK67Dzq+FppL2HG2RgSdK4OAdtx1eHdzoCT5Ex1tqH6CVY9kbDBtTMu8AkmCFgKh9qQJIxU89N/p
mlADGA4u/+fRBnGDXb2fiC0CX1Yjo/9F5wz287ZVT7LAP8H4xKGsfifNBvsSUsSw2+rhoeg3Hh6h
NC8w23qI1fDgjgFq31hNG8Z59898snU3QLz6FLABKZTMFKgOBK+eNXbwrpO9rdaM+a7vreFuppwA
HcX/bDNXXjSjv9+cX5y5dFmVVK1D1653tEc0sMw6N/O0aWdTrJ4b/C0NKJH25VXvWIfPzrh4vZJR
38cylzFX4eLxR8xYu3Zv76h93kBsOFmJ8I4MeDmmd3+viHqyaVlZBUVwX3EYb8izL4/2Xgn2n5sJ
mVOQ9icECwG/1Q4lCVxbrBBb+JOZMxVbRM4X1dqnhKgBGCPRxlvcPkmOhjfLx6WMUcezsWgmxuwK
w7mPlkflM0YghpkK8c32Lum8S6P2Un+vV6f59dmRYvwE7bhdiERhPJP5iuf0931WPabrW3O9ZlON
rBq37GrRxZVuIoltMztxTC8hFjPZI8wOSREvKdMTJNWwt7PebVRv4uO83E4OlXuE+49SeANhGDqQ
a8D2GbZG8kG49NUsCqN7WRh9NQ/0IXmVk3tygPgza6+aFRPfLMJHNFdc5AYxxb5uznJ5Kl/D3Ufa
eybZNH+iOmyoHVgxzM5FhLq4I//UKMV6px+zTbWelvC1mNUPMIRgjnKxwM17Fxd6Zq8GSC6dz2PU
CsWeUzH/0leX2awF4Sf18wCBOYOlFOfPdeQv6hARuAvJiLdtybG6tjGXRFV0+5qt32CBHBZAy8x1
zktwvSC/WjfGJ4koC4EOmN9sGZiL4Rpzcu/v1+EX+oROTDRuMaKpMKTHtFb1nut7pTRbk20XLgBN
L08mjc7vnoetA/I7trA9qhhhucY86Q3b/fHGYWQjnIT7wA37qLFgtb8/m8erP/spTrc21b+kSmy3
0sNjkC7l+Sqj+50chaa9PDvEOpacVm/KJ47QHe8rwIMLvGKAspUsNSENPSpHnWHRPTcOAXXbXr44
TM5r+zTQNhS0lU/IDJbJRk96sqf80pRyrewluIfCbDYfITf12NGy67VuTXJrpg1foHlZXr+/9aCh
+NQUfaAmG8HrYD8rur7bs4P3PSiv9czlQDF/qWa5ELMjcyXYHTyKFKpdsc3a1aU1kYYzE+Wct8TA
3bpOsR91OUcN79ATgrp0iLoO8vIwyIaf71eM5ioHVR39dMsKMFEm5tLfTT9hb7KZJQmzXOuleonj
gMDgd9IjrM98PAzi3HLw7yMoIbp75+5lVvBS5Nb5Cn3fSI57ZrIFLw3VcHh3TPQaPWzgTetUIPbh
SHQ0nIdqJzlcrD5ytg1CRDKvFtitqg7ewgWiL6fuMf8V+X5625rcVqNRBhNaAMB5MlIG2DV7887O
MYc3e/4mhVDZRyS9rXD3ZAvqTAXBAjo2bg7a4BaEqDN2/VvQGVHhuVD5+zeBp/NCfoQf6QS3l2L6
sV2VsTL4uHh6UlHa+TYTQLu1+ER+JjGle8WbY7B+f33t6dNXzcNd9GVB3JgTLU7dXhR9wneY11ZU
OFMpmPYYh2J1cYIPSTeK7caRKJtFNxOzxm45w3L+vmys8maXS5ySJevIf2myXZ9cRealr4P3S2yq
VjEfOlk03buR0fF7W+iNJZo9/pXBGv4q/ueOnWLrvz9Dt397ATuCFk7+lYZy+KF3XReHtLmY29Zk
VjnJvWvM+pMOdD9n4gO1dmHuN1bvMhgr8fiztj6xUH5S4/4yuAEc/O8CHt+qtrnWpbLIWxMU1bK3
9EDg3BGW5FQt7sJuQsWZQqt8//9viOA4Ol9bw+mR0vr79r+73TNzc+cV6sPqw4cUf3dSI9+yAZ67
Qdk1YAvcgjeNQbg45QQpyX01YOKkcwniZtM9eMi5Gak+26m/vu5Defztwh42xGtaZq3TjQsTAiiM
Y6BgtF+vd0SPkDzOC8QclHkM7mGaex2ZebQ520MJByefpzHn55bo1aHgBexhZjXWDDESw2WCYaZ/
30FNLIwfFwpHXoUjr4nsiu93ULl1pLWW89xmyctNkDxmJ2vpJHH8ecSzy4g/g+HwxcvslbmaMHe9
IlP1B74N7yGa9iRvgTU6VeZ43FjDJ2X8L4pzOot/Lu0Ber7iWW+SnCA2apryUGzThh3erZDyLQmv
vj5X56OsPxqVltXtTbdWtFue+sGawJ49b+d43Q+evGa/bdnfLukBgDi18cs5iEtyEri3TuKg37Kd
JCFooa/GJJIgBKD2iPuJw2hyFifJoZfQOYiLX67PVp/YOTaxXMSyfnDV4Fxba6zMx5Hb1XVrcZ7R
HfTOr1EziQTbqy32FsTzw2D25LmLBfj43EU3Dj5pKpTWDy15ox2yYk9fPpmh2l6erP4Erhpc9yJi
4k3EOmfg2qfOc9wCebDbixQLzG3tvcdLccI0/0Paee04rixd+okEiJRIkbeZtPKGJXdDlJEoT3nD
p58vNZjZKramCPyDg95nm+7KZJrIMCvWkkl76PQejTkd6pOiVNyb5g2j8jo7Ze5e3LrFqba5VuJE
rbMtpupZsepTc9YJD7OMYwAiotXxEjS6aHaPohmss757d93Piktn2satBz3TDUA01D4/dO/jcxD0
Dm6Pvt76TRSYoDfY599TVbHoy1QrOBtpqpXiaGiI5Scrqc5CyLHcysqDBJMv2zveJTLZKP2hdfGx
dua20ysqMzylFv7dUJoqYHIyoRLMbWjZvmzOF4t5VFQWaXxzIQeIDn5U/ezsvWjrR0s34mnu3wXQ
Kf5DmLR8vyrc5iGccAhvnbr08Rz5RXOcGBmtUfujHvykX1TEdn6v5jSW897Kn/eCOj3hgyC4UOiK
P/8+lm8wcmo1a6RfSYzpZj7gO1q3c+VmGTF3nnPpZWFn44UzkM/SFW7bkFwHoC29gk185xNWNDww
YgkbNtdnAutlE/fX/S4uV2I2sTodj4HUidbOYdVAfK7dSFDYEuulaGaSFi8eezBQ83naCXp/f/3z
0v2zh/9No5YzxpvHMTNLWzOOLvIGE0XVb03vg4hX/CToSTKPgtvAAQs6IjyB9lTt6p7f1OYTF7cG
gXF8i+Cn2g+ClZtNg6Bgld4Q/bI5L9PLGWT98LCy1dVilVr0jGgObeaaiNb1qA9R6Uidm/au3946
g6VXcm4NlaJfF+SdqsrC/rVEOQt8W1UWWu3GAVk0t2JcltBMSEjvxLVTCyJ8HeHhikZfnBr8ypFL
tlBMzu02CRC3fvcvPx9n6L928udSZAjeAMjV6qiuHBshlOo/rGWxdb6uqpU4KgXjFoBEuL9FKEYT
ErDOx6DoKTLUYv+7EP8Nl/P4jNTekABguHHr7rSmYDGmLXy/hknfaGvdnkLm00EdsNrlxbw3cDwG
NGnDVtAuOwbO4Cd+0AcWfclDJX5uAf2Lfx/mp+/1xwTzSbjyfbnWrrH+NEgKwgmOIexwjGnFWBLY
LM7u9AQNvuqpgrGj1F/7Ie4QNSIiyHHHC8EPM2NYoPRvhDDQ6tEB76GHIW6gMhYuiOq6DACSwqx7
5lm6QFlZtMjvL2SlapFEhCTvX9Kb1UKPzdM9jsxp6+61psvG120IJ4i38EKckSiVaSsTMzyQJvjA
FBP1AUzwZ+8ETh0UZDuRAdrz9bpT4Bu93/2XieVencNtsduvKkxs2KrSjPu1DjpmKqNECGsveCOR
KO5FVZoXk+CLRsOQxkFuqstvmDWbnxBQfcO2YZFTBDBaI2fD4+7TudpVDBQF50AZrd/nQMmhkbWA
Nwh+WytnNczy1czSjXogb/Wyb5Gpybx1n4ZVd9W16qmimvk84rDXgn3nwWoqqmqmL0MRukKK+p4I
sa06SBVqVHeWe9G+u4RUm0+7Z4IGI01+FDxI80bR9r/Jp/2ees7YZPGhsl3ZPAtHj8A6KilHaR8h
weac2oe+PoSZyd32AMs8XSfwyS1K6a04NLum07REHUSuU6/LeOF8gBYR1JAeQmtNluFEc4948wau
oCODufNzkUP4pIdFjtSbGt7vL8gFSMvyqratrVl8lGx5UOgkf0j4HZbtVstTDHZ9sMBlmx68u2y6
JH9pB/p7+3Xld/y1/coRfXlas4p+WcTKL2kAYZTTa4giWDysup1E+H5T6aT01rAdo+1Ox+fm0wBl
0ih5lYL4lGeqYB65cvz6sNhn2oN5bIkmFP9Q+RMtPgptNuhZ3NnPFWoApn8lU+7A7Rn7m64tPKPJ
YonKaEESMIVqCekXhH0rXnkIjRB0AEmbtqwrf0u/uOt5nrL4tIU79nRJ4gBdQtgkJJAYOqVpd5Wj
ri9Cr6JAv8d2veIOFmLem1v9XuB2KRLQgoZlNgEVIWR3lOZOnXxxgRBJpE6pDkRffHBVi/wO/d9H
9fcpyfmOlev5eCurU+JsQuN76qHMQnzK82W0Z0/6IQglKSOqB70IeWa+PR8GRTGN9C1JspzPU05u
enw+2ZgHDohKQZE9l7XxuXmgHlN2xx3+SUxbRKXkrqCS2keKKCVzOp2T/OI+qtAF0iqQhqMzuHra
cR1UccXo4Rn+oQnlUPc+PIWfH2TsIR8h6BcP0eg5f5/yZ+X5n1P+8hU5I5cea2l8PmIpKgNQbimE
qvfgAZGA2ARpB3xjwXBFi5YzTMtD5Zzeriya6peAPIx1IP1dR9nV0er3z4k13oLp/nvQyr8Fa3Bg
MFDW2CxD1544kJeb/EA4I12Za05JKoYaHRNqZ8atCB8QyTARCQEeX4Ikcj6RqhP1tYADpF7w8r1h
UPs9i9zLZ6WPi70/MovhWDlYLQDAQ1gOOCBe1GqNKbNlTbjIvzrwY/FfGy0v8rzW2JmqZzvsJ64v
XFd+uJPRqA21CdpgLlnBzP3kKn7QZw5sVrblvP3hFDhE2r85ut8zz3lsayvZaIcDMwej1umbso8U
DqXAT1PUcWOKKNr1N1V3xkMDQ4dBF55oO2f7N9vq5XxYLOII3hKpDWCYoR5ypwljQetlpzYYf/V3
JOgMOrc3jZJ0TecbOYTViKwsOgfdkSIbMagzhh1v3AnFzP/+7vbPgU1eD78/DGGfwi37bE8Eb3hC
jB5+++FXONsFG+G7zVjQHkG9VfjfMJWN/Fm0xOK7k26ou6EPlF+EET3r4QhOONH2OUFfJVjNut3m
weMUNWdhNI39KYlM+Y3fmuHLn0WX4PpG++6UvS8xT6QGsVMnOVP4y1H7LEc7p19zp4Zgyra7ge2b
/C1tOXIdUsgLEc6EyGXTom5Ig0NQoiMCdlEIiFS1aqALus0niVdz+POM4Hm8yysfBAGNk6Kt2HFh
hlDY1t64Fa686bgS9hb1+U42EM4VQ9NVTHVleOLgxHH5x2ReEQ0L2NCjlyLZAX2W05Ni2YTcCak6
2WwO/r6jmv1vUYFNt8sVs6pRMS2bOctwulcT0F+xTRpAmdPxdLoU0yEdPr3/Y1unSBUdsLFECziO
XN7Qh0wsFqZo0uJ4Fd6XehfV72ZHVEqQl1p1I/lNgDKiPeompIg6d+dOxe0rEdMxlQdofDHKvKXQ
7SimvxUtY3GX5Cu+8WivfnDTHaD3wuo/RL35rWgo1M+suTMIzDkhTa7fEpajBwgvWlPmJCNm/l74
0YZr3PcnEEPsBPZ7sJPzensnRrMZf6z5QTrAGdTrfojuObNkvO6kzm/ayAHNhbI3/yALTv/Tzl96
JDThtVCFcqRKJ7RtCVI2w5+k8KK/sc7kUynsGCYXD0Tcb5fH1OJtct6bNsRMpg9cquLcTixJSeqx
qNNjZ44tbz78e+ef4VTuBfo1aM7PWqUAIkocicii27Hag9IFdsnppQcnRNekcu9bzevcog8TTjFI
92rR3+M/0XF/jZ/zr+zVbmXtSzra6E08TTxkf1kHHQF1BoIVa4BJu+GpC8wK6uGCh+lN5K1oEf5b
b7UfLw/TKb2kNSPh0xfwu5zaR5rGZndkUNvf7nKCZuGpWyH4bAOnsgteozeJo99DK5v/MnRaWpm7
+6Fik+dfXaReHxveBfkdKELkcQhnUkjFSoLz/E4aUFEh8WQqYQILYR+0MZ1BUCP66RdVH955I78W
JPdGnjcXW7uCFIgaZcr3dh+eRhKQA/KOh4JH7V2A8Wuo3KN2jHfL60Or2pFqVTvclQop3vM9XIow
oQkk+dDau6ElTmPqYKgXrgIazDr0edATXjCVJ+3XHyfwSar7shenXXw6aluOwU3qUHOqwuJoBEKO
jvWCs/7GyJoV2MBxhVSyR8/dNf14WFySkmZHcIOGhNXXRhfPS3G/HOEqoVex4NPeuV6U9TDnsPTb
ZSuPFdxfs/s+NQ5k68eX4XTd+FLmjm5JGYUwovJW3y3ZBBlG5i1xAmDTVK3L/QITo2lvDNuvaeQ2
O41r1cMt3pdUjtkkOWl4OOVJv3Wl+Fb7LlEZvjsdWCkOklfj3JyqJOrsjhZtRQCwOAF+bc36/egr
CrMGJ2QhmXu/JsVk0oZcGqzCLZCjddi9yj0+xCiTZFWQ1Wy5PnkVekrJqXdxISwcp4/rNMCXp6RY
Mt00qLaG6ZftDB54+FJh+iEZHBBvB4gL/735hro8uWP2ugj5gOV6MM5WVjuWIu0CpdQSpm/ystNb
fxrXv7QIyp06l746sUo+sgTXYHfinVsMYKz9pgD+ODrXuUmoIs41r0ly8hEGgxK6gr2MX7vWvPRz
wmqCzaF2SUo3yEqi2l/MfrICT8Eo2MtnhunltuhZ9XgyNT6j2lodaJOFbQ6H3kgVqY9zoA0Kg7Xo
kNlw+/EO5WlImciAQ97+3WyC9tnAwFoVuASupCcWyuTWT6/k9QL+qU4uiTrLdfLTW31wZP9e/8ob
N/rX+uc8nP3pfnoYO+5CMt+P8XBUspNMBoyys1I/ii5+FPaRpcI7KHswMrXlpVP7hIxybsmfIie7
+m8W1tYgbLFNSzN02rhycV95s1smm2uppqo/ZOIOorX5bh3xcOnhp+iCQ1UOSx/Igsq2LqTdDequ
MAeEpeSsyL6WuvMrLZ2iaF6Vf3f397xyi5TsDiczQ46HSsJ4TDXjJPaeymSkwKQp83FKUcMRKFE2
20ysTiFv60mgAb1F6xScRo2iTVMW8felYT6mVQaeQEACevv3O7k8n6q7czmrRbuNHBKrdXA8M8qM
xp4OcsRAb90uLekSyTNXATIGDxTVBhfRq2biJ3Z7fx+hN4WM37PJvdra8Xrc1LZXODO5wTDfbSCH
7FhDApSFNzs2sj7Gx3Xb2XRwbdHURtmryKCr9f9rPXIvdLY/7sy9zgwa06rsRNveinCjT9nL7977
I3qOwc+bX/PGkGJUq7FtDHf+o6ie80YfDewRWW1+8ZyxM783xUhKgOo2FSMaHh1Y5Zft8nw6zbYS
/38dEkOTV4HRpNslxArJtILLcu4PCD1W7c927XMADQxUDKSjCp7XNzfcJrCB1wVCR97XPJjFWFT1
bclcqMN7Jk1MNx2sACtPcXNDWj7cAnpdDGbfZ+F+fkLbUp9Q1i01VfJ6j/YGyDxMJ+EdvbUF5+bf
d//XxKq5XJVuQ85pADkhh9jJREdFiVyuEy5e9kS6HMj4UdPXxeA2UhTKP3+P/9yQ3KnRNR2fw+b8
0juQe38fu7XxyPSqER3ccSvtt1rElg162mKJsOCYWE+xEWQY7j6dmifhb2XoEZNhJfVeYxp1CNy7
NfcbqcNmVSgabAF3m/KTsjbdieMd9YsgIE9dPYkevKh1nien6X5fMf5ufbC4OD+GA6gBFP+4FQwO
g7nigC2u8b0xFq+fmcekWNYivR62hoFTvRzWRKkz1Ryvvxv5CvwxjkldQ7XTt36WxKT4CGRF6+7D
a1JtkYPFdOES//UKC+xvfDDgMf8t/tP9fHkw7xdAPccHs2pc3C2ghDZCGtMO8XO/fyuJfWMfoGMM
oy7eribJ1VKdKjk/9srtNYpqKkUH4RkAvMxlZS53i3TBXLLBeHwgpUywcxfRlzd+zFt4ZTV45lUe
dZo1p2UJt8bwRIttk+Lg3jl/K3JxhMMqBw4wjAQCj030rwncBMFpIw/fFmmUESS5SFn5GmAQ2Ycf
hbpMH+DKaDPvup8ujlbi9BL0qkiZBDhn5FiapyaJhEd4i1YCUpFCc/VvBp8NoI2ypiHwB8QhZ67u
leVqs73c1Eer6nhJcYV7LcAN/X4/8WdV8DSUwq0BlRe3TrmFKm/RM/bGbP+aQu7hsFbG7pGc7kaU
uq3Gw/VKX9EG32MWe7hEa+qrlgA00QvK/R9yRooTBZiEUWAG3sRcvxci93iQmb1Z2paFGNPX2aIp
VznalPZK7dkSqpnRJJtP5IdUANC/DdAbXRJGptWPISCqAz30+8VYnukGLl1TI3KGrdbi5whJgzPe
zhtURgVF0O/atHlCCK/tkqqRQVGW/Z1X82v4nLe1SM/3fbLdG7zbjXGrjGi21OcHATsepFhcRE4q
B1t2m+4e8CeSfcNPGi6xY2UBzQnuTWGqR1ncfyzyy4Lk/KxteslKt8eWJ3Q8JRsddhPiEzGQg59i
p+5Nmeb36ufySvvaZX176Ky+weeTwOuQW/FCmC0FudE2LVxBUZ35TVbn95DKVL8YmlK1VN1m6vv2
zliVDMkPdmc+TiNFqCJsh6Hm/9di5lJIcTnLElPfqe0FjXga3p3xpe5Mp1NCbLg8AeWPZlm7C9KE
0npdysZQgZYfddI6JPMGgxXvFw8wpMzkCl16AwUI579vwLNl+a855oxQeXlb3ezyhg1/wk882v3l
17bO7eurjWi36/awLhXgumDgf8PO3zuRMz1mNTXjfcbmNxrPDD58gLA9ayo7G/aNNn6j5LMv6hUc
yHmjyGVW3/XXd+dszu1gl0+X8nNvzs7Y8mvcvRKXTkENQtyNrpjASh4qOGgwaPQKDO8zo/LX8HnP
5xDrernC8Nx7pFPARPX9ctilTCAlkb4zrzk9FDcL1vyNv/dqb8ycudst17VTTV04ykfQq4E19Pp9
qiJg0WT74AUEugHZ74JR3+20DiKTPh4d19zK3bm9ftE2qztH7FIfoqgLqMfDuJEpKQ1HilBmYgmg
eRLnS/aKTpn62fl1rhDK0tBdU30cubEXG+pJy2Sp7julsxSROZxEUCU110WNBfQbvdfi/3vU3MXX
VzUM23plgPprtVqdL+9O6iHkQemSYGB/pUoo3IiTi47VO4vz+rn523xkGww9rj4H7uxgUztJjzK8
z0MugZsMGHle5EW8Pcyvo+au8iE7a9YjZlQ7aEwpBn6B1Uml6C+lEJPmZ+VTDihdFH2r+pa/tjZ3
g8/x5ljbVxe83eo8fUVLlaDoh93vpnTxoJUjx8f2fgqO1NtH+/Vrc1e3VrZOd10vqTV2iOYI/luU
8S1fHeoQo97Fepy8pj+ZHOi9UnhoSjec7YtwCi5WwQr8470ku6SiPViBinCI+qdTUnP1MMTLJWhz
3RWBW52x6bQpWvt3huRlDfJpIt3YGtYuTtTaq6pbiVo1Zhu4rXApofKaErLgLhkFX1wpuM75Lt3H
crfbJSe+uNEYe60yilYsOLFT33R8SnKYkQFMzIM6kGln8NMrPOnvvxuYPq2bqksj5x4dtd1mcX0Y
1Ug9GVOojUj7uv1v359cILERdKIDELgFxRFSVf3kf0/7fyPnfKXtsRJbD/QiuGNE6Sq5SaLlq9LQ
gkR8Lb6/+vcG/UWYtu4D5E3HfDbpJDKDn3IAVeJIgUQ3H6QxYU0u8hqfVvSvyeWsbGzvN3cKFVVl
ZTkQqpevdZNw1uoSnesD/dOZJq+jZwKRnihVkDfcEbAxTHB760Fe4JwRrPED8oc0uMLT7hdcFeVJ
/zXDnEVe6tVkb2RsXGO8o3kBkwzHWZfIQrbbXJGeU5SxfFO/JC+o/bdh6vK+eJq6tbhvqltLmQm2
q9XCs+GUVp2mpLODJpQiT+7ZDPvXJ+asMDxzOzqH1CcOW3EPJo+4PT1GV5QCDwKJuFYHVqHmF0oZ
068OOPotRNBVZwkdX7N5dF3yIT9p4yeYB647qvQmplhGtIz5BBzppF5vuiM6v0mf0D9IMjMYfNjD
7YSejjk9YCv/fAMTULBl79+y/xYwZ9/1+JIsV8DblXV7yNZ0QV4R38yHDcJ3mcjHoOQ4BW5h9V1M
/rpreeOeVCCrP6lFPLNrmYc/DOVLGK0GoXrPgIFoR2VopBPAX0FpSuW/RXMCcrfg898b9//7+Xm4
8V5frzZAw6vk5jg+moqH4YogNQCspUlrCFA7MkMbaJPj4jrAu4wyJNV2WYf+hu6FZ9Ho5fSubNQ6
tXVWJQ4EcVQFPUcBlAqdjwtDtCJdORjYDm55wev6TJz/c4pfBs5tQJadl/dyVn5eG9qNrDresb5z
vlYnkBtlUpPCQPEw4qX1m4A82kfx6W4+J2ROy04GUYq4QkgpwdiCjfPh3Pn5H+3LfxPM+9DpolLe
xMhe4kOD0iLZRGJ556mg4QwcqK2pph3wxwOnUSSb/C6//bopzy6jl02BeOq0SXYcztQdjwERdsjW
rTyEKKoinPF3fbMiulXnG5gxQDWKWCSNw3miEgXU5ak7FLr2b+/oy2Lk3sPDMqmdtUzjuijIfofH
uF+Svu12n1NQEOwAdsIiy6As2R9nJN8laV12i+rywRaox8bzIEMnZwY6zu8bjJy5dLXE7hwmsuB/
lDB6uRdm7qW73YzTMgEfwEvXclpVd0MWH64+aff79IHTb60iKZ7cc2sJNvrW6PUs927IoMA4FK17
7jk76ScoZ6FgwQ8hkrv5kTZSeZNnpvCjvnTWHadXuOxvbePLZudetPvtQL/uqlqNWiw6S46Uct/3
BSA1coNAxooYxt80TPKEvgyYe9Gyk6Wf7NPjed5x8rMw2g/IDwkhkVKQri/6YNZCgcNPllaS6Q/m
P6gNFqy12tK/TlvuHbohVLKuXbBIpAjPHeokIuzaUvgqK0vXKDEzyZHCm/XW03z59pwdPK3MrWas
nwcNf0/FzNRgeQNUa5Jops1J+7OOr1QYVRXcrXzLVm1hlJI4VneLUK4FzxdtYzAJiL5oUptwqQMs
IDYd4OMWPL3PdPcf61xTLtyLdTvb1crydtOrYIBJRakX/0A+hiovwPpvlyfvKNx1xEP7/7nBtZwR
q50rp9jQOGYYsU4n6l9HM0gsmyoHWa9zpEpNVYj7+1QVne0nm9bL1yaVrLosbSrPd268bmcevvL0
gl6GBhKcqvadw01BsNl8NJFCaK6hbqA1ZC8uW0lklZwh1S30uNRJ/msHcsatZia7Gi3o1ajs0wNM
UKeaZxf0ANRcH6AX66GylHQi96x2UUKu8tZD/+/A13ImbXE6P2qnvXpXW51Lu0OjIrW//x3c2TIh
uqOCTYsJpmbRW3boxyNx81No4woMay1n49bLarlkXTkLi+Z4zGGI+iLrK4PTxtdlxCKQ1xO/+tea
52zcUTfL+uPMqbcDqpq+Cuw6mbOnDOcBD+6HoXftht5oRCr42K9PlpFCWnAEfn5UF7kB6YWixuhR
smqPmnoHQAtTLezOe5smfjHFtZwRLD3O6d7eYwRJUJOpn+661x00+CqIauIO3yLwrvW1p5zCXq/w
shSY4Gev8Mtl2R1q2UZxJvDgU6bBGd0P6JfHGqYfGAfSTKp/qv15FB9Brxb9BPoI6BWv/993tshC
5emIqtfD4lxOlW3kKaClj03aIr8R+iN4VWgVAK22oU5XGF+/LVO9rL6VM42ptVmut1Arq1iSqgV4
JjFFmDuahokbCqPljlKVaiLrsQfuD4ShMC4quBdWzkaWoE6s3k/sf8MZx/5BlEFGwo0igb0caZSF
RQHq4qizGJCAmJFOPuKJV3aw9XMmFtPB0S9b9KmovMy1/REU5qMKLNezyeLXAdE3nBBuUYuM3JSN
YWuu4AbQkwxEU6WkCFiC+ROYBqSi4Fyoj//jDucT3NcdnE73C6MPW6oNS8FMlCdIPqh9R+5iMC98
K99uRwVkBBTbGt0QOauhnx7abVu7V6MHlpowhPbcEEMN9lB9LDF7vUcCruj8v13ll1FzRmD72Kal
bINxdJw9TRSegl5VGiF46P6WTkHK667KvJYbS6eELrJARKRgpd96Jy8zyHlFC+OuL7YG3003wpjg
q0UERKiHrnP/+5tCpSbblM0QyOjNCz7+/fv039B5NO4qS1C7WfPxQ4S06mMICcqSNBKVPNQu5ay7
D7okSNC8FG3L+0ALvLcqzom8TQq8TCJnCDbaNsZrUJO4yRYyWrSI2yuwb2y8L4UExfAYHVswARVG
Pu8zAi9D5yzAITPiy22vhnbGNiuP/DC8gFTLVg71FB9QK8F4+1NHgpDoN3GGBR7T/2MCiGPBv2yR
kchNYFkrPezb4aJMUE1xL9Oig9ApOlOib8tud0KVHnaZS/eZbm8UvUFvQQoV1CP+z/DqSr6YmHi5
r8Vl+6rSUekDuIaqJikCly9ue4hmrL9tXhTi6A5etOjYv33/XsbOOWa3Y6Zpu+Xt+f4t26RjOtQL
Aa/4zWbSxdaq5pDe/9AZehk255ItV/ppkxqs+HA83ock4GyPgTFtVLHautO2gkFQFG696UAg6HsZ
NO+B2YtHtXTgW49eg+76cQeH2GhsnENrMViQhfO/gUNMVoDDPy5rOeeqg5kuuOzvK1ovk8jZ171x
vOy2FTb7fzscdO8vBn2gAt/kFj4kTeY+UMa/bdsT8/7PK/IyZs66WrtFrFXPfDipBY+qUtRfI4YW
tbxhA7YSmnsOAV65F+pXlxwLtqY5ynziQJeiB0/+XEPNHk3EwrV4a3Nq0CmZiu/2Hz3q9WFv3Xfp
Tt07YGI2jZnRl2qW6xIgueCl6x91rG3BDthv3tQKTZmQTnHbazQK/L5up4dZMsvGtgr/lkMjLeEg
r/qzMP/46fchzal4aN11plcmdf0ewr8QoS63BUC1bqR16tpnpANhWWmmTLXfX/cIYhajcjjSegpj
FwddAeVa2D1CN9vT960NBbNDV8pECa/25iWnx4rbO2942KPsacBIixhU/Pnz96a/A+FVUAgCCqEB
BIPc9fdnLsuZfSklSRUIDCYFgNuprUuaDqY4t0qXd2Y24e9LRWUqgDaTaVkgaweAuOZAz5iIv2ej
v4nBKuBUIR6zwIBX8hTvN11Pd6fUrkSOB5W9B8WOok4C/U/S5RJ+DHpQpprtgq1+Z1l/jZq78dq9
sjKPC0YtBYjUXmC0nNLqWHMN/telfQIQ56BHOst0izJM7+4cskwm8iB0W3Gecm/K2tKT6uWoVyLK
p6ouxPlxIGUCVF6ttmfmZO1fSuzCVt6VP+f4cfDd9WlGWdStxzfc7eEKnsGj9xMEGOG9nMeIDMay
SBL+nTmiRZliEsSKig8pZ//N3d42yutb5YnKP0BPaAod+m8E3TrK06QjtGa34Tw1FTgsUNiRvw/G
u7prxbRNpfaguOSfx/jl8dsY5vq6uiYVihGwNU6nndBLP8KvO3BcXI8l7bLNe2+ETWp/BoPLiCMq
73SJwXifFd2YN4mxalm3LVYCbVHjuVYvU4mNu4WGx1GPdPSBFKeQ6u6cGls53URQI3c8hRemu3MX
QFKgHLLJEl/UuYDmJDI2Cx+s5+Ln7DYUS5pNF9M7YfbqgqzJ9rrXo+V8j+RbDYz3IlpFNsyTPNQH
SUKJ3g0rQVLpMNYhw6fRN3bKaNi2UTQkY789O12hSgY7aa9EVgq0G4IqG2kQ4hcym76JHJitUUUx
pwoDTL6stNT1q1Y+HnRembFDjqcD3qp6k1bqgdafXSajw3h9a3Rv3sObAL6qIzJnScjEH1dnRevO
qV2U6XyXCTNQlFAMsMgZ1fLpt/t9b1UWsV6OtgvcqnFiAmTQohOHe7oPW18ngCRh7H2PaNd5HBys
4UU2Vbkda/hMRSZez/75gQM4KzKH/0QbJlTNek3X6DqHvivPApsl2aJ8ORoaUdZNnj1C7y8SQv1z
Q6UcFPWQgoUGYLOdv6/bv3aYgdEqIL7TQRkYeSZV+5Bedll217CIQ0Ug4alQWz1+PmnAdbcOFrZg
yH+Bkbkhc5FVYm4Wj+2NIS/1cWtK+g1mnRoiQ6JZBwEXFOZ0tHeL+/KNeVC8YS2322SVabhYCsrQ
SX3l0KIANAiKktr/mi/1ccpa8MZiwfJHbJ9dDhcr4ePWYlGRIG1lFbTpoXeSfRoGYPyilEFHH6Xv
yVFgLto2mcYjfvwFKMffe8tDms8W0PTIeSrTqmI8aY9/P/nUtZf2Lc3KUYO5lKGbP4QrGNnF9Rhe
3PMSLaSW/b0/uw83nlcudTithzvMwk5pnN5hd1YR7wWS9DPNT9C+h6HSs+PfxSiUHTMorVEERTDU
6t1jZ4W/vkV3SxAl8heLOuVisBrotxB6+NjswpRU4j/gbKxTafHkku91agizCaQHjuhAWkDXljO7
6ps3kaVOcnHM7hHV4UpY3UlzhSdauXilbaiB0NcIRFfIncbSdqHijsNlCSHDtrbwdiielPa+YTu0
Xqzl4+zMylc6TBBUux78Uzzb7OFl4F8ZK4m2yx1d13vz2sg2rWsl4Oc+Sj+6Ic1JFYK2vWuG5qqx
oUdT9sNjGuzLQkvrlRW/q29egzX00Fl/mUrt1ABAXb0GJdQ4o9BM6tou3GyZ9qS88u97F0EyOkVW
MoGCDt30mZ06EQm9g0SlwOounHhCT2c/uXE4LjNkt04ss0WJ047VVBHdWLv8Udh2untNxivwASJE
4SFiNR8pXunofvBLuHHBnsVwzFIw489q7oHePsdmckvXQFeGZht+YBiFR/XzT/yeeNXWygKJQj6F
Di4LwuDrSS4TeUZqU2oj2ISjNXvubgYZGccBe7rjLFygC/jCm4VzmW9N3PXU+DqWVCVh5dxHnIOZ
cVIHBkrmWQi/duLaqDfNSnt+TiLMtPkkqaqkSntXRtwL1ClSy4U4PL7iAx4kBwltrFTpS/IBmkQV
b13nBy6cPcOIre4dZhDBnlMgSRtoQRsXCjh0VEGMsIYfgVxR+UutEbNF+PYjssgc4GDeOIQH/v9I
G4eaXYqKgHNhHdIqsLLoOqKyu/3YDe5lUYMCJ+W8Qv0Yd2HbuLJM7KEFBfFzgG1LLT5ro/OcrR++
qXn0qYakAvUVk2zcVo3TNbhd3Qst1TuZIWQaS+PWXKxkde2VD07XblFDVUzLZcc6u8bHR3ag7QEh
mL28HFxOmvrHrLU4ik0ZDqEEeghIkS6Qg2hubSOON3rLKL/aYRoh1tm8/aROOtDBKLjLEFmsuqKc
WK1an5cQZYvnGGd56WazZMynyNNPuVkbBnVIIfDhSuECYhcrFmgZrCGh0RIPIdZJzV+0S71J3S1R
fUxk+3QV8vNjkMDJ2VM8TNuAH6WRhLET73OHls9GVDhLF1FdCCuo7BufJf8WPgaD7WBgBm2XDhM4
6JzJ52CQWgLK/4e4wumpZ45+knw+gbblnU7OfSn3pqejvrJhCUW8FDZkL3ytf5eXCb1Z5wY3Whgj
b0Y2hKbm6+ddATLam7sDSQRO2NKRtXo18fFT61jZtTYoI1fgX+/ynqjeu+oXLrTtGFVnJ29n6jwp
LdRwPO+ovdQSecUq7Vi/Oy9/bUfao2SKj+OUH2HAUU2nuHeB6CV2KpzOm1jC0bBGheg8QwwMoXBk
9ELEJuf0WM/KX7eTKlobqbccICfuABQthQTROxBy1sJbfMDq8IBY8RYsnSAtNfhDPmrHfWLsBSLN
tEdpHkTkZfi2fzIDtAHtzUYXTG+gKI7lvNqHn/x4cCoXtxYHhJGJWbdkoiEW6FjZR6U8fxzltvxx
WEn92KBD9U6N8QLg6NipVZwzP4jajnMhtYf0IA1p6xp/6Z2+ruR5VrObiI/y9JXCc+OzYsaK7EB5
BUcIs/iphdwGUpQi6cyPmCdaB3oUrk4NWrf4fYigb0WaOdeqgwTu3uW3gpRwN36t0k7ULOyf2ooo
Jts1GVvRx9CJ0DtpwL6CzUctjPuJwypcr0GiVhm03g1fYXBkUomlpN8eIvHYQXZujnjCxazrCAis
ol5tJX4OZ0g8Am0SS82eW+tWatbLmluGLL4sUYu6rvxq6tyrTBMRpL17VBBpo+Jcd9KS9875G0FQ
Lpwm0v2gFIcbtJKWzgkV39Vguwqq22Bzq1+2W2f4oM32XPLXlenDt2udOPtMYLxBNmTbqGybB9Rm
zGacupk2IEcLQ9q26q810DGLUvj3a/+si/0KDggqNQN6fmIDuGzz9cT4cE+t7GxmUcMY3L390alU
5GXPiCcv81DvQAYptOYV7wx7JNKwBLkHOd1bAdIt/Lp2IVtpRB5M/vvGxRPNRd/eOsiwNh8IVjYX
n6XpVS5uzmjxadliEsPXsPPdheGZYr1wDyfEWHYUXdoJ+brByg2wEQsqNeiSUkU1JXfh1iDQeGB8
vb8//N90ufpwWqMN0yBkRC7vt5dTu5Qqp3RRzqKqfxlm0crLUDw36xc3G9+XiPdpnuHt+DALdWny
G0lo+DEk9BX3FNpoRAb2UKmJFwmwvPM6X6aFF/Z7WhB7nFYrI8vwBDVHdzXeV3kcRN1Ud1btGwJS
FRmgL5R1/16Of3McajlU8liBhitoJ+XGXfwvyt5syVVs6dJ9IswQQhK6pQf1fXODhSJCohM9CHj6
+lh1jtWuldv+tLJMy4y1QhFCMKdP9+HDx+hmr2mZD+97XRTL++PBsXgEuN4by+hooI1H1M60Xc18
3b8U7/9sW/713n+BHF3UdzOlzXqQ61WnFUtRU9zi6N828PSdATxAEXudb5N9xvlw4CL+pbb41wv4
CzqvBcxwpIoPf4XKMjJXD5nGQU1OsbfmlDSMWbqFluyehJSf/2e44K8PL//fN773gggpMd4bnHCl
WCvleZdPx95WLRUT1A+bSTudYA4N01bu8qOvvxjP+Df8ZPTPUbe/LuMvKF0SZtNSHBf98SzYVJKk
CcOg6h9ZhQh7e8Rzhl6Kg3qO1uu9RG9jU21DvFgqLbvJ59fIZjArsbAE4u8DVcB/WR/rE1NQ83Uf
qO1yk7ubhBYsM5Mfor3J5O56XWj9r6/K4OUp2UfkLFOfc1koVJi7b/U0D+ASzF0j8NS3s6w6Q1gl
WD7fZu6X21iHmJj+A4nw9vQxYz4kLjHdPp2+cmftKouP0+wkov0INwKOOhZvos0+g18Q4hH/snsG
FPQfUfQ/ds9fCKGQ9mmbxiUP8So+kQfMjq1usooQJvmt1FznuRH/+qcBL2xABZLVrv7XkDYalso/
r2I6k0HApswU/bWURjPqyFGfDvuoN1nHmCFSzHgmahhIIjOd+z9/6v9WtU4YAptiAzHGmWz+FzYM
lXvayUXc0wmZWtJzhMtRzqLxmFE3plpqRdZ4L25rtLHf6mj9Ws5X0++J69sZuRC5zir5fTF3Iyyw
6MBJ9l8u7h9kQBb0f17cX/H97VWjJlTCHi7q7NBe0UiSFK2JTu99s42M90rG9wTYhpYYRsWkE08W
WRhogqLVFF1nNx4kDlgsuT29z4//cnH/pcT+j4sb/x3lhU/d+WEY9Sgn4eh7FGEjLCtnNIivbYaS
zcVV8Uw9rIlOsBRfqOl9dWr7wbb2Yzd8v1YlG5F7W7BEiI3/88X912UkYdcjD+ohjJ/9FQqmxWjk
4/HWQTGSLAkbx5H+27qIAl5IDbb/atv6X3AWlur/ebu/9g4tJcBAgbebo5hYIXCEiSQVFM7UBYyy
mSWaKLKq/3bQyv+AaYf1MWWJsleY+hP/ivnyNKoiv2Gz/BG+/+Ta6h0Pwb/8Aree2dD6KFvNX8yi
x9blJn8b1nb/ugOuwaC9fQU3qJVSbhyGYZp/47n9U+Tmr2v7ayMrct4lSZ/06HHgGoRcyvLcDhPY
d8LyH1XvP9YClrz9Ta3g7ukoQFo0WteCG22hOinX2+l0YKLrX8IcJiX/JcKAN9J4QZ578g9wtmz7
XiYfJVsMEGJWSwPbqclL79wqPVbZSrJEDlDM4T5aoGiI/HY+YPPCT9lZQOET3fvFY+UsohYpWQta
Ywy6NED0THugKEt1dowprY+AvhhtrjZOrDu/r9V+AI825h0VjKEBMnnhkITzjEuI5XRRHxMbFMQZ
4JpssU06/Rv26+8+1dBbvs++r7mxmC+9r3Ot2sg6wTifaKTtlRquYrL2iY6gefNHxmFjJofhN6HY
sV3iPrC1gKx+M4/0TztacEgoHh2QGGzLjrO9RD3BEglUxi9e+w0IKN/dR6f98W2b0R3Mar+fYRf4
ww8OtjxIaJwpXQGPe1Cb/587iL6WN8YrZyYy9hlRowItDTKbMRAuJ6K3WQP4Ce0gwp2BvBsTl+GX
Dqh1Cpv86AOtHB+bWUCuiCDArBo04ABlfn+TB2T/78Bp3EvRqRdrK+FniIyUrPYuQ8vpZlCNxSES
N4M2cAojRDsPNHWdenQlvaUfXYOKUsBqtPyKdfzIV2tztKv1QFLHO4DuRjY/WJ7xx0ttKrnz+U4A
P5g0oaVRmK17ERWrAwfvtf+NVvj2CTljIzSaSBUr7QQHhpov4UiGnaysZYAl+12thTGu7EVrxYL9
aZfteN0O+SaqF/OjJGrS+r1ot1EHbaUK1fN4rKfG5GcR1SiAJvM98y788t1EbWvjR6YPEHv2/xwa
/ymUM2zMOb2d8RSZSTD3/ztZa+vu1WC72h2xB6MVwCmL3gf1Wavfj5MH0E41mJntgQih2wzKNH6g
3daHfpXsPsN4PKRkzpd/awP8t+zjP6/qr1A2C5Vg+u5GHW2A8+q+MqMFk7UDrudI9EWXBo2AifYm
jNpzau9/67/Lw0n6d9rxn2//V7QqplXUlyPeXmZfc09SNuU9Mx89KBqom5XgTrEfAikcHLSA12CR
9L3y5ZKmoCZuah15YHxkDvhk1aqnVfVKXvdbnua/WbbIyIH+l2vF74Re9kRi5vpvpaM0rfqoKKcd
KZLvDLIs75mObstHx0u0BhRep+d3Yk0tTuRyoHn35kT9FEQdEN+x1oASOXJo54gyrc55TOyYsTUN
CrIx/6S+Nm4g9ij54oz2S8h0SSDyiXZz56W/2dTai8lbT38C6Dz/QHbTBw9ld2AMwz+dJz8jp92k
aE+l6mAcd8/Xc7U+o88ucxHaoroNqIkHjDI7etqidM8xHScuO3/zGUoDCKbE0KHTyuf7T7NYqFGW
6p44M/6h7SaOODhsY9G43xSC/sDrBbYEFabsrnIk3T77WP/gWbyoDhjLTmTkBmBReq6kYRtRIGSq
ykQMw5shXSUBV6SgPrzxKj8jeeSR+gWd9sj3uUo3AJ/5QYZTxOAV/aArpU1v3u/CIHZ3j0Q7W46Y
DyJeyCaKjnjrGdfCw4hCdDttBm4jmKug50oLHSOqj3o91zyPZ6cp1jR0PiOLG9J3a0RpAAi0l8gJ
3JQuJogTfudbzTBtMQIE4iZAB5rUab3Z83avr6TW8reVvwEtcjtp13O8mNXAN8VCaxNTTGGsv97c
q+qbvAxE2fCdSA0QMLajmfoOOS4EM0zNj9qC2+qKUZO8LiB3tJuzXPBdz5htB4OqF7RSdSKa/GUr
WBP9k9g/s7G6mwkOfnXAT9u2OeYPxXg/fp4yz21Ajofnig4HAY7PNEFxh5X0o5eXHQCj7x68xQEk
8GkPqluMsa/qZ6oudF07KAsQW/Ur2Rd/SJU//mrg9dEOXQCb/Eyc2S3mVDFIHoGzzRA1WMX4c7W+
wBvlyOujjq/S5ym6rSIeuTNvNSj382575hGN9Gv759w948A1PHOmZwvvq/dj5MtebITXHAgT49P5
+DlmxNhtltjmUDlqgf3puL2FXqFcXDEhObU6TfguIVAMjhSPXCt51ZTOJSYAvGTE2NwY43AYqlrs
JHheRV+5ondGtH57a5Zgu3y1uuKOlj56s/wmLt/IaEmlKO/quAIUeF3jEPBef4wZ7MdqOWZpP8ka
cnDvZUf1iIvtOl/TCcJ54GN8zl2sVr4egBtPDNa2h+Ftb6RfmAqjAuEbaa5N5irmtcmxWWa+Hjdq
6KnKW3/tX+vKlFalMTIVl6RstpmuXk95561Qh1+ma0rA8uyxvnckPnNfzZ/zTf3FjZTexghLXAWU
I1gXtTZ8204X0/XIGW281XzDD3FVfaBOY7cgTvYmLsj8oEIIwIWcaIAM09hM9Bx6PYvMbvHgK41z
0cLonG9r4tQhuRKJ3p2RSUv2FmCeX+iZbGSYW+It62sd65gnhHXyLnh+smFPTIi8mYYzg9wNqZsy
1UsUtfn6PGLbF2ZYDHdY6oabzZoIFSfuzNmIOl8TgPLbRbbEhLTgXy6VAzoeNiF5nzzV82QtAHCP
BlzUOxWmd4omi4D4cZNmZhpqBS6lBb4UuNib0tse8/yxTcXrIbPqTu/K7TQ1ZIlpViMUQNQ58fNU
L0JaG3bDEiBGC5a056UKYD5eyRnyszrG1606xtE0tvqbAPr+Q5valHiFA565K438nH9N+yFKVY78
+/gYtVvaz+SeWEiTPzorHzTZgstMFxx6m0aDwurxs2l/u9yoN6H9IbMRTm/HuxbrcoldTryuXFnv
XXjua5AH670Bk9DGiJy/TMkuZohqeHRmPCPkCJltMh3gVy3X5XrqejvP/RiFOYYjMFMzFPc28bXf
NCZ7gl6b2l+4PO4oayV/flxPK6xwxQmE51OojZmwZJBSvmS/8y2zfIUprxQjXIl0XzepKerxWpbo
/vgLd4Qlpp1Z5cK3csNbtRvF8NCwWgYP4s9HS8+1K9hk86NafRdm9EFVd3xT9p9F+NKCnNxNMXOs
/gJPD/S3Lpn+PtVxtmxM4ZCfZ9+xI68+LqshYLt9vx7t0NAQVcnEIAHeq6SW6MlruZPAOY/dEBOX
23QdPbJKH21DgPtM95fx8v0124yv5VfjVJu32y4kjFlPucU6P2Jzfoh1UtF5qRfbqcs2FX2NM5Cf
tGRPm6KCTZ9hPzpUApuz37Z4U+yi52TDVvON2KliTca9aqR/VjQN2QrufDPZKCdlBXyBm0Nn1Nw/
AZYbzcehXVzRqBqsmJvNa1G2OudpMDWrZSYN8HiDrMSQm2oEwdTwVzO90BNnbL4WzTI9kypw8Cjw
RN5GiT41tKv6xD2tvom0rydwP2eXkmk9XpWlUbyMma+mki3di2v7zSZ7ic6nwzla5czCPkBPiUm+
Jq3iYFHOF2/O9BU7rN0ktDoq/T3iKOnhvgGo/cxLq2EKjm/UavM9W/Y/9HKSb0Ubh+r70dz8ZdAZ
yVJ8tiZu8FswBU+j8SH8vB/cwhm+5L0ur6WhHh59i3SWnPFhzkrcNehl0LcCgXWn7Gg3OPi7GNVO
DT/zQ7iWam1UAM/1Z0VSI3KARXFK5KHUqlKzwcEZJIxHtBG5L+jBK+ucqUR3vntti68ptAJ7iklo
Ehk+LhZzq/c1fz1xX7fEIBDQgipIFeagijlh//X1WmcYP77vvU485JnSLVYqnd5EuOLjpEg2beju
pkg3j83JlQRo+ByKFdhAu1i9WLTQo9/sMr2l1gjReHzpj02oKvvXRgboNwQzepLoCYfMedkYZuG5
OdFpT2NMQ1oiHJq5Oqz0M3pwiWBOjdGNhWO3/9+iiLoNVWr0RZT1JX38PcNfFNrCz0fNaYQD/538
0+cRsD/lwfk8m6oKBnTLfDvWvE3MoVRgSS8GED4Cnr6iid/eJqWjufG/JvcaV67ZV9vo5c/bs+bW
dFNeE7vGfWWkzV1Jzyye0AmUiGbpa5OOtPg3rdeTxpZHRkBJuR5v/ZVCXkXzcTX52OKF1uN0bM+2
PPrko45uKb7jL5X4V3ynxUBbwvJjeJ1YajH26w8FegoUgtkQfLNvTBf00co3ZmTDoTMyA+5XcB/Z
gT2/Bjg3ebt+Tu4VnJNgScJFz6ytdHKRWu1/eqyrbU4Y0c0c8SyeK4mTmiOEp/W/FzyxRLkHzzYy
x0da/VaMvcwUYwEEVPuB5S+603vZO9ly8h2tT4IrmZWiIZyanKMjvjS6YrcjJ8OTolHHpVlhgkVX
eykus6+yAFXzXnoZqN5cDbi7NDi/p8vxGp3LE8sDfeP3r+LALRU3jVZevQPWaLWvT78/BVFV1HPz
vemN+lrrTx/Liifx3XwPNTYDFxWO4PJhNKGoxmPjAHNihsMRccgZLyeLcDO9JRcJD6jWCBMCAAqv
GDI1z/45KdR0mT0nK3GLrcdiSqrjIGpv+0OAkrWGj10Nt3PYCZBHwMhwQfuYLcbeEYABf3gfRQkr
5cSIV4RsW3BnOcr3RBdgkwhnW071Yu6OcZAg+/2hUTs79huS7IjeNOdAZsx/UrvfjDfgOCli2xM1
udawGD4wXzRhGZLePjn2xfWn46QkTQhCO3i+n4SLyfdsk3bG+5l88/f80PwYlVqZ09dUx8duN97g
+BTZPLfY18sngTMv1H4z2vqoJjizZZyqYqwLgx0VBevFr/TkmqB0HmvTHUGU+F396UJ7vcpvbG5t
opW+Cc24s4TDWCYslIU6KwySja6zvfei5iqY84ppU2ur1174jgJt+qFoIeDv2o2HMQewA871RMj+
NriJ1G5Kt0CnoLiKFnnPkM3r/i9KWJ3lO0MdNiESplhZBXtRq88i2SrdKqdey+fmOFlWMNO63/ml
5NCod82hlRBfyK2ck0MrHq8Vp7v2/bLihYzCjKwGDrQWtzA+V7RB75X6OgGXy1vITfnLFsP1mCRH
hOA7DXUBT/ei1IRQmxQH5aP28gYiiZyaHFGwf/mb9g/LB9bLxNOTTB/BxllFp8lL7R9AWI09BxOA
5wNwFaltr+eoC+O/rixzJN/RQA/MSWDmJNCRPmnMGBrUVCsjowawl4ymsBqck0sNkKmItLpz3/ca
TkGlZpEGjyc3RiNt/EgQK6bG/eBdruUoCzRmWevvWs/xjYqMtN68fDcsrChS4cmkxHoCkpNlel8t
mM+rFDU5RPcKmyU+K8tzpNF5GmM7LJTaJ7LIebm+UaV+puQC4wdQMedQpEXtQBNjw6ap5m2bBx9e
rPUPzJ9KK3clBdWcVEfrKNORDW1U/1Zi1IfC6hH59WAtWaHE/1iWjZl9z5fzrX+arifwNq4fl+78
6rVWdn0N7T0h7TjCG+YhT9aZPdq9rGDZFGp3JYy0z891evDs8KKwZaMTDFqF0oy+Fp9hEUraGD5N
pEcwzAqt2Io0G67FcVQ6007NluNCVwj7Ox9DG3aOb42cIScS8BeYOTLA1j60Ppe5Q3hmbA1qxH68
Te14SfQsY3W+Ia/nS35FtvR2hVM0iI7DiCPhjRutW8d6u1B+xvvCzhayQ0NmYozumWwWmTZ629JP
Hurddn7yz9J365O3cMvUkUvkTL6m1+JMdGrdgv0aQIeiUScfkmfbafLmJeHyTlSckdA4o+d0Ds1K
ne+MfPnhRAIcBEiFE/M1PbyX3iH7IlTtlaVy/JDXhrAbTYzoHV8w5lT0pDggmW7x9RXve+299IEX
Mi1aKlQ4iZlRt12qBaQ4SFDRMmK97+qZlXWqN0LuPSJMl6ScyBb3osaBSIMNruTQtj8ETjiDLabW
tzdcmONo343UxhVm2ms5osmaLhtX2vDRWk2hV2a1u+myvo3XiV1+19feGoPFQmI3P7fw0kH1+Ek8
rQtV0bOlxBRKdVQs/nytCT36ztaHzGs2cATDkREndsZ/WbGTAdotUvxBRxDNMCakCSqob2ZlCm3e
6W84RZVKuC9Dnf8KovYOrcbTfM7cUqNZVVxiUAJEKNchzSFamaDiv8VjyncW89T1lrP9GPzxwXaf
sMJW8BFlQfXGakZsgJ91mlBbVCovDVCsqexJsIGEFvxyVl0C+gg4UZFrC8MbvGSVzBfu40wxoQZW
l/eJ0NE8+CYBo7nMEscLrV9l691acmje7SSsq8dAxwQrpg98U0ID1mMnqOOZ2qQ6VyE2Ru+h27sk
5/oRgbEylfvEK/iwkDg92gfGJ+SzSLc+sbvU5EKlG7FKhNQNJZLCjttGpG8twl2wyUbaJ1yXqVk9
vJ9xqs/g79Hj5W4xnC6q09YSW4tLm81UDCE8WE2zIUEkjoqhHtR6r5ic8XO83wkZlc7n9d/X1w6H
JAD4UKtGGuw/Atd8P5+paa5WF6Ir34DZ6RcWX0N7hJnoS0bQanBVc8kk+AxcSBiQjRluhi8JV7TN
XwMx8dVqaWbGiTq89kR8LZHRzY1sbsaCRjVSEywfpazCXSQ08yKyV4ImkZcXDv8qwxevzEw4yVcp
dEMYjGM6Y7yvrPKD5W8e6YTrONOzlGkwInpPwn3qL11+mvU6kbLurPKX0NuKKrHzt4wsQmmR6eXL
GYiLmhitCa9JYfFamv5cCl9U09VAeDzwMXmXIfRHBjGdaM2HmDyGqwDZ9NUy1eapTeTnPOCDc/n8
fZUb7YIPM1wUO4sTolJ5lyR1ShZe97Ff9/wXDchUm8jOux1+g39If7kx0S9oh/a2WLIFjxMoMTR8
PXK71WtR7xVZlXmDuTl6+JvgHig4wrAYMV0SjH4/3TaL2BRX07NXmpGNEYNbnqCACp6ecmNPZaS/
d8BPq9bu6Z+i0M1qd39fbqPgPBm5FZ/p8edQGqJ3cOdE44zlOcI29Q/sAvbenOE3FiVLs7i0F3kg
/7I6uFTZEb6gbsaPbjspVVUccxSpyTNyuqu3UTb1MtyPYzW4eZ46OeVErnu9mQT2uzUFV7Hf5qRV
P4fm/qbleYkhFJZadxE9PT4FglaTTD1em3hV8jxzVdhOX3D+MNfa8jL4DSuoiKehhtJL1uUhogBI
UJkMMt3z+C6inheFaeRfYat42ozKr77Eq5kzFtShTrvwoo4I8dH43XAQLym6v8PKU8XCgqoYHaBd
Sgu51HyK4g3f9e/yxTekRbbLVulGlgz5ImZ6HGEXPJQ50SF2fZdm9fTy3rw34qKFTr3PIrU/SXNz
SgtuJzOp5K0pWfSDuKBAGXFgWvEJfMPTwkgP7wGQga/2Ly0/zOHpbhIadr8S7JIW+SyizIrLeEca
7+bfM9KAnXQpXo6whV2Z3eWHAFrqrRMrV9RI0Fue/o9sBwKhTksPkAehS+4a3xbt1zXTpIe4KO4J
BnPipVso68F2R1nVWkQNZYl2c5o+Jq02fXiL+qfexuh4GV/ykqRrk6xHX+F+QrFihgaE0XV6hK8F
3gLxArJH+nhSQOrziDHcxmjxJjVlsAh9sk8eG8odEpnKzidaqfPEtGI9pD5oma8CwOzRwV+2Jlt/
NwKAxoTcrtSbv/gwN2gQpMzuyn7T+MislY2/DrQerrRTEzWZczazQ7AjLrIhPxYlPJQH4Yxxsh4b
OS046ly+8m3Frs6NwaNnw/kbzgv9dW/Vb2/p6fuGpl52ntIqxMCY9Xb4CiDSDnMukEvcdMXbJJv8
jp6qvB3bvJtLAxIO5X6+F9aQQ/f+bbTMd822X4rYDr+N8VI2cCKxeiwQhzQYBX+IxrWZMw7lmYpO
zupGsK7R5bq8f0lVJ9wKGwK9DemcfJOoNg0tHH+ZgLgQ+TmayCLZku/f6Va6zXG71Um2X6t2QSrs
OeEjWErOCJxwMd2+ToXdupUrOXTqsgf71btNUOWKz7meAIUjJy5iwVHx/iEuw6Bv3jahrja6rbhV
li/rdeJzaRTmDpmkwbu2AE8/9W12mm5qc+qTcXjoz5G30C69TvX+wfMoFsRoT39Z0pEcyObgmxjz
U9vpYyCMZbwor8JvOVc76tnr6zhfkZutA+xp4yd5i3AqzeTS7nNdNFk5Tnjud5NEF86MEljeUry1
w7Gfhnr4iC/SjT+HWvA72StORI2RDoNcDVTpEHu496p/RJoEK3YhOSQKmS3dlGPrZgs+iOjgMgkH
sqcFnwG0hd+l9bbme84s+Tc0u9Xwx9eJLKS5EKIPDDTwmO36nmM5SU5jetYMmYd2USxmGqhNhbLE
r6zvoSMv20PkvnbFI1tEVrCbPQLMQbXPqV9wZtZWvYrYmEgIjgFwAkJ4bAY7xhdcfhS/L/lXXI1A
uiVORDeGXr0cm+2h2U5MAP7ZlZLSx0146k6t3nzZE3P2/V7XRgyiUqiTA+BYoH2++uN7LwJMHoN9
vi6/qqPsCmpxaJ3PWaZ9ZopfvP1ibjZLxfKAhBJU8ySXlboIFoNptmRE7twMjPRE7kVJFh+GQoNz
jyELrzHodE7g+DMAEW9Ck7tO9sR99m75b7ri5go0eciqFp4zlD6y2lJIMfHyCCnWGPBomduggBke
ExXO8Ac8QtnXBiMTF+qxaBfspjJb433nBOuYc2CuZW7Wsvp2J5xOdGa23JnkZm7y/cv+fL04oa6R
3fzIZ9gsKNDlIJxjdJyaZWRXYMaZ+gIUBAkNFl6MjJVvjmmG4gY+Wky4hwpgKJUWW3W0GJ5osWDa
he8Ei8KRXTBLvT5Vm88vXHB9Sm+PdQxXiY23607yST63b02AQXNkF1dbP9AbaQAHYq25js1u/Tbq
c+N0d27dlqW9SCE+zLQPSHFwjH76L+U6UbTOHFv9ulhkj5Bxl6W4oTjo6J0AvwEauBVoxpyIRYCo
bMl5cb4m9pCrd2a/BiAGAHovJyv/UtHFYnQw5fYshGGCg4zkNFlPjMat9RkS6hPkaD+6DCd5vppb
6ZFMdUAR1MlEFXbherqB7yBvhN/6G1xORk/mbWTGy1JQHWNlAQXlJgnqizj/IZaRKlr1hgJPff1k
pRozP3PM1vURkE9wM0gMnAmBrEkSvSBzlFpSoIvUqGB6tF2uylUCj/J1RCKr1Apn5oQ+A2205/jP
fpqqPHGLg/Pcdmqy5sB5I8u0Tbf0Ub8Y2Oi/wF39Bf9Jb6mp2HKjplumMzqnuI9aVVrGbzUkA5jr
BVc9uHNK+mCOWVgp6Udo146k5wfFztb+Il6n22r93ua3eD+3sq8KCm6MqkJSqtUZEHIj6Vx1Mtcy
ML5UzdaUMvf8O6XRQ6WVmOm1vqUfYsxQgOj9XjwQ3TOEzYPlm2XVU20hXr+ttOSumNMrPQaTYKUC
Q+oSvA8VYL8x58vwVLrZtTDrBdmJJVudKyxGTmwxNEFCcqp90qUZzt6h8WEiw003nqB3xwTQY6o2
uKcxOZUOIFvtAVdqc0VLFJ0EDMzNuzbn2ZudqqVOdf4Amn30Bt5royZfqSPQ6QZog+lhgMnVOtCr
S/x4ZnD1DHDu+T2xFbXigJlrJE9I1HYb/Cc5J0l06XKZk31jcwD5BxLHxp7qYyx/GJyCiDF3GdBx
E+utz912yNkskHkBPPHjAHg39KA1SVculTZxI6ck6K8js9KKL+kar7N9kmksKuzgjHrZOZ2e8TVp
j92vPs4f+JPT3e7PrKPUeR1fR6rgwnDLR2Jxe834i6qJHhXYtjVxxavEP9yIXhs/X54af0WQgTin
HEZDdsohpdNBK5Om7CbF2u3ljFzugxWvuTX+Wqy12W7MzTGzRbDsfnLdX7PMKdAqgmBkVYs5ZuxA
kgg/riWbJ+S8fnj9dFO57S5Z1JR+NDL0MXAYOvtGto/37y17juVVfsfn+KvKNQDbyZThpXjt78MS
Exq12vv2sGs9WxzA8tEuWoI5tAMKEwNf9G63Aa7wz+Kh/vZsPs5gb6jOz82Kenc70Wbn2OVWLL1F
sReX7bkjRWPv78ASAo3f5G28wyu6p7VGHJjs0mX4BY1H8LXmGYEdrYOXNQdsoY2H4EinefSTCBDf
4rWa6bG4IrNLzkDQYml8+BUfnYjFegk5Jp85yOLLAi4pff0Tm2GviYXTPIszL8OpkDc32pkevvXh
rtLuqzVlE66LYbfX+vAXSxhXr5eV9XZ5jZ/5SJ+dpM2UmGTwkik1g5k7sT3S6quyUcqhbRkck1zz
0Z3BzZ0rJaqCMPMbRNY8jybYzndSqvaQOhjcOI8A3n2j4iZ/RZVBb+J9fMPlqMlxJ2wyUltrZDA4
RZwCqh+eTH5s9t2SiCPqvmiJZEWtOj7JkHxjqhpBL07BZnIDXJ7cwhPDPPGqGxo9F7oTPlXcXn6r
0GckpukWaafbwh3/Pip8fOO3CgbSJ1Kql9O63D7Cfoq3vLCTTFmCovs5llvBUsy3mbkN6Xc5XC1Y
014xZVtaCHpkDtdCn3xqFdaUP+v9bwKQB2M8irSGIufe/Gan/CHvJ9v5cHlDq22+nO69YbyLfjj/
jCx/zxiMMdx957X1viU9umVr7hnvJy7nz+A2NsRlsn4d/T37iW13my5EgFXsBquV4OSHzPUuNeML
rLJmLZOzcLg5YaNnGqyPU2vMd+FCtP2Ft1Au4PA0qgo9t2FqsEw7Am0fE1/oFbGFxUVDwUb9Qk68
kSRDumRs69dW1DMXbJ/msuEPgTC+i4/Wotl7ybQvmekJM98Up5IxSKbw3HgnPyR7tOpoGEja7Ldd
Te2Kmj3S5IsCprAhfMqBwcOc8ldL/jQURbObb2T3DMpxOFQMkaosXvA7emZh1cb6VFo0sTkBg8wZ
WlyGbL99tXvwkOOVaA8zbuT63Imc22O/D5kCWYYCeukTzICQvvlR+RGi39mfaRFT0QydwWgrLbu3
Fts5mJibYG07ZwFK4MT4UTHxuR09cwmv8LkWnBQdVJCpU2gRTHza9XccOkQF6bs4Bz8ebWJyIhB3
zMi5QbDPtakZhBSE7dianNpTLUAPt6BlsfR0aUOk2ydfgIKgi2QegmeMJ4AcKHiVx5GvsRxgjbPx
2U7K95T27pwZxfGTlTk6pz8IYTaCEe6nvu4nPMT02GtJr938r8ss1pcokZU3QQtcaok9XowzDUig
NFjwewvyoGcvbzcDytPP19co19yCGcdhAOWQrfxdYnl7+h7yhslQZ7ylF8KbGzumCoB1Tl+fI4Kc
4RSeXaq7B1JHZgf9F0RLquNO7RjisZ6AAAyOx6cXHCbEuZXTwJua7rLv0LmKI+uqoFwRXM4ZhAZG
brS5zahhrMu01M/vx+6zqB/BgbOX5dnQ+BMYXbUKEGrmoSAYYvzkG5HO+KCJY93h6a3Z3CWuBwx1
LWz//mTpsjCY+FafrIpnpNvNHuEY/v98HSbbfivt88sznfADh8xifvB/kXZmS44iS7d+IpkxCrhl
BgnNmVLqRpYjQmieAD39+SLb/l1KSp0c27sHa+vuqgwiwsMj3H2t5aJDOcXtBYXGlWYPBenuDFgQ
3h+Jc+iV+ycaCGBqX0oYl70et3tcRTH/qXjjCD5VHVpREemvAGx1+IlniK+IQWrdoyTEQnd9vnIN
wsL9KjrUep4MpKivK5B9RagJbIVoXX6kgs1/Xn7etqOTZH/Bx7RKpM3Hl+vgq+Weqm44PJxtpJ6o
Pn8AMdYjSqSrgAbQJA9Ef9mVYxXxqXPauYeFs0euAYLZyypZpeHQxN+oVw8LQ7H9QGQQnTry4GNj
uRRe9VZkuHn1ZnWzfLjO3/gyyvpniEhbh0r8E30hv4TszToYotCxRmARySnRyVZBB59XxRdE50By
vSMcVd6MkKc+jG4DLFYgPOsI0DtUpVYjrbUlS9rLGxCgNAuazclnmM/rd3/l2vaIFk10CizjLq0U
Ym/Hd5HoATXWRyGoCQirCvjtb99RI7GtrexS7SrguZ1O3y9Gb5kXmQM4/+NRQC7OcL6754YUwTd9
7JKWccro47mJWQj7peEzaijhfHGr8vaKz9jOnvctH6ww2y2KSyTDkSHPafAbjQjjAMYJAVWiXfsg
edw8UxqiGjLse0pzK5d0K49k2yxj0YCzyAYDXktcS3tvR4VBhNykz1dZH8AxmU9n3T99il9PDh5J
JMHpP05Nd23SEHqKBJ0fyTYtaAir6RrnCWwyWoS9pzIIBXsKSLwxoegfDiEZl0Hs8DAW0vWbd57F
5N3cleo/HcCiyzfnCZFMeii7H0OwVoW9/CxsmOAAJd2FAcY59a9J8X26Pz6o7AbpzhUS6+qEttS2
BO4A8rurD+QX0qXb7sepsw4+ToJEkS/4BQDYTCSLfjdQ+REZ6N5AawjpVFtY8m1TVpP0edMro/3k
NFz7+Qeoep6Uv4+lCb7Kb0ZYg0Nf9JN5bq2LarJaxKcjNcT9jFKiCSQzXk424A/JchCzjjOcbufy
lHmrMSmFXGRUkBsQKR1RoU2Wb+uvNc3redQceNXIX9989d5St7Xpkdppfx8YL5TJqdz/PoFG863x
fxR1vSxbAuSeS4Fus2JQOiK6JqFCEZ7IGRhvUToc0Q4Us6O1MXnA5XuSKEf0/r8x3yNSGZS5X3nY
zyms5b73kk/2NpEs9N/XbR5B9kWMNkx9nPgy2F6iZ7a+SToLOHfDRtSIRQepzLLNknnI/UKgFHlU
gSmKZsjkINvtjzbBLg0XbuTPtHkHsogcTvryZMIZ3CUjsiE69SqLZ2jmXPwtJIr3yFcA/+SvCdpj
J3s3JB9xsk+iN1p+cSm7ne3J1pdRd1r1S3Jzx047EpIDaF0g4dLRPOQoPdoh+EsfLYJvlQwWz106
aGd4O9QDFwOIMLmHaKRPCjSG3nF+o3YyJXFxC6YFehp2xvdwvrmN7MG2c7anU9ECldjEJIu6HfXo
F8ML+Pn7dCP/MDankv2E93cCb5TH3YDc6SQQbtAb062d/vA8sd0Vct4CkUM/auQEQPu13FTw5BHS
3gKRofHoKQS/tYCH6QKHUMMCBYJAV3sV+hTOR7ikdZcXLHzRXt2D20fW3oVrPx5r03ErSsc8NwrB
u8RXmN3hUKfC/bvJNjp+YQp3mlvqOb2pacX5ftaCebJ9uWXkEpfw5sZVMvGDkRe8qF+97c1WwfQB
Rqy4hvJ+GHYaZYMe8sruXU2NFLkqD8Z5pfEpAsYtBCLnJIFKALs5OmTo4gBXdah4PR3yQFuGQsBu
hDgzTFhnLL2RLrDb4YoaTB8ojsTjbW11pc6YTRh2GmjX8qPbUqPvHM3dNckw6iREhW5NRqZvywnX
EqrulwD0LzmDcw9xiYXz+w7J4uqte0XNhGEuKehoyVLtMG6UdLeRiiUcFedtEyKA4VzpkbPhjdXU
RFB+dP3eD1U3BulSWdIxg1AYXl2waJ3csziUwOMK0Nth0zI2zay24fn6qO72FTNTbRnRx0tAMQdp
ZdPfel8Ni/jIo2mmrrbbMp0sNKN2tSxbZ2mhZ2kFp7UEHaz3d3Z/6Z43NJPr0IjzFrygTvL7mMrj
6f0Zs34bXHb79ilnzAv4sUNohRZcD6BWXu7ggKa5Q4Iy2MIxQlyDfi5NwgSIYD20nD8fULOcW344
IuNglZN2sCCaC5DQ8MwYuMiYzD/sgb178baD4mTPLztox0ga2VIAISBzz9FtcgokD6AizBELKWSI
eOEcHMRMfj89t7i7ruQjAa/AXz5GeZjFc8FdlIF+wewZm4GOg/a1QPcrUprex5fSzd3UFUhUOqT7
+ZAqGzhiFYAXtWk872awDLf258rVp1lMMImhbykanHpVkg8PFKWGlnNwd3A1i9lyqtmvsdl/Rc0E
phCL2LvFrYAU7ix9J1ndU73WUPPfCRVBfAI7GeXuns9wqSxgW/snKpfBsnPqll8HphGLZMiyUwY6
+PCKf55PdtG/PV17ZNCAl54+qij3W4Q1p/h3E0GO8uEWmSZnu60oplSzy5uZV9uDdKwmhRQAn5OI
1M5duAZoiYC2gzOhWk/VFwUAwZ8ARY1CZE5If/J3bduApHTzbsiG3rwSWgFIrIOzJ4kvklUO3In1
WsAWJZCycE3HaxUZMKddeormGycKhUl7E0DMuF4CFerBKgKwrL5fCOtImnyps8PrZqS9nsfKDhxZ
UQr4GhiEqqAOA+jMPur9W3vOc5tcwhPl/TzvbAD/A1Ujp3vpU1g8VEGui/ZwNxDD+WCrkEkD2h1v
D56a+VuK8oA2ng46qmQOGANgA0DlEK46tlCNiq2rvyUDrvDgM8EGhVruFZrdghFHtpsQAJo8NXWi
8CoG6aYUyQl9qtwB/nag0px7VII1vdcukhRqAQn8PGhdByWk7M6Osues0uJFfO6umbWzUhB0vBJN
QLxPgG9KTtvZDG/h0j84l15GYe4cIlnjmRPgSAAMEVQDtAJgD6gGJdY1RSLxvkvjVZ/3abp3Vu9p
Bz2H7QfFm93o+AFf5tVEk2gG8n0jGCylC2owNAfzRVJ4b4i7hf0t+Y7JPjpDcT2GWrRz3iQHKOgW
gpBoXQsG0ZkZ/Ys35+iFW4mwhVDGNZ/acGmA17kZbDOZQzdTArX0d18G03gDHeaAInSW/noHNZxt
hkrmLbqIrANxn20ceZQlO7Qit92TN+ckBv1y1r915hevn87X/S3sottMAb8uZApLN31OUu/c2fGI
u7oLft8mtgSxSRsePCWmmOVVQemDnQNQzlehwsIzMQ1ao7Tbcqh4JiueX6gFdBR/sHzPPC50YGtX
u5yu+5B3+cHr/sLdUyTXeZzRfW3vqT1tcAaYZu8JzDVbEj+i05fi0ifwo1bsHlBL+Dy5oPaG+0Ha
6a/H1L6D3cw3QPm7GXgxoKPvu24upGjIdD3tEoBVkJ7f1i5CX+wEIvPh2p2TRUpmqNk5S6K+0s1p
Z3uMdqNycny5jjMeo/wYUo4xP4pAE8E1iljGHAQF9d3LUO5uJxdgkm7VO/ZPybLf8gz8WhEJaHNG
PSH7IMOvUK9pv2+6t6AihQ9lM9y/KYWjaW5rBDoK6BOlekgbFAxvYTnFxrBpM0cQ2BHFwc3NNp+L
RMH4Y8O/vK4GeSglN3c1uPQ28cHRvFOQDncB8F/6nSvemunK9mkEmpaC5AbCu/mhj5aUINNh+gkS
j7/aAyzdzRzKE172aaKfXPjA/0j2kfBxqm5Fg7jJ8nVJBZ30icckskkL4tsQ9St+g8UkgR/2cZvU
NgIS3oczJYf989RyqH06EoUyrfO6EQnFlArNgjW49qRJNtBUJ5/kS3dL2YqFRYEtIhedvpAgBsoR
HBPJ3UwoKyE+56/i1oD8DklxUVBCV0/nQZq7iKlC2QF810370pSHdofyBspp10Qlo33sbdxjkDog
LCkrA1pZBTJZOS/1l3NDc7kHllE6uwBRj7SZNRSXsRJWIERJuy2ftsk5WXWqiMRQsn3a+Cai08+Z
Sv1vMzDD9H3RkTp70vXGa+tL60qnwOR7X8q5kjvnHvXLG0cGzZX384gamklpgIz/xskQs8+p/wE/
L6ikFBMtXA/JLWa46/gM7oYM35mb6PZ8dq5PZLFJVzyXSQnAMjSeQT0d50p3k7llQHJhHa5uZO3P
N+eQvVrAtYMTtkVhykfKjfyk0T11iulSMKjPQ6W75Ti/8hk665M6phW0yBnvIRUd4+PodA1W4X5I
QllDWrdrnPxj27fk5AgFQHOWFA6348vGP7Z6p2VwhE4IWFWNU727RbBsb2v76LDwz5Z3vCG4hT1s
waSRxSsArvUN7u0cGGJ8OI4NFRiVqfUBrltblA3dHBnMURXcuKy+0umpeM/zGSycjILmyynzlV2I
9Nj1c02uE7W4cOMK8tbBu0Eq9hefWgDvL+sVcYoW3iR7KwG3wtYcV285dKfCIeVYQnR1T2CvlvGe
MG3vllWsnZw2an+Ag45edpleb4EMzgg2mGkjWHeQ3GIzaXHj7MPrflR+qstQ8D3CC+nzmG0YsOge
jAVPd1axUnVbV49QjaldC0HTKBpeyt8dKP6KASxFUU0Z0RiU039GaZtded4etmaJ6gk0yUjwsgT7
bRUdu1qgxRx0OnYYntLPok0ksLvUp25UnS5dzgI5TJIFv79cvh/Mv31R7W153WvGQj/yRXlPGQK5
DVVX80o62gsBVt6bQR5eXgG/Q3DOO5ckjT/VGFRjOPWk0HlfRBpRtxZ2LQ8v6r1L/q6r+HhErxyh
PKgScaxQbDjGK0IdgdU6RAocd4q7RbhGfWLnbVFS1N1daBAln/2rf2gQc1UfxkJ3S16LhS6XNo1v
1UU5kRxAHwQnazQ3bj5XHt1VLY+TTIUREspoa3ORicfpzQFE7Z7eLg4sF2cInW7Q1I8GpYRHD8a7
z6rFTGsj3262F970qr15XsHw6B+ez6g47GdVXA6uft7T/Wtfe4UyM2pzm8JNyOdgSz6XPuArH3KO
v3z/FEHWxf2kxslFk9OCgbeEzzGBgr4g1w/ajhI6qqHvcgycQ5qBOqXgCSGH8oere0Lxk+qnPjwf
/cP7ZlYNuEfUUYu2AUj9kWhZfNzsordz3kUNGQ5jh3vt+fasPssxL1ZIO1BkBxpPNaTrwJWTGnrJ
SHR+3pL1N2fN9NQJ+X60ZeVxO7lUHrzEW59/bc/Jln5lK6eEm92KL6RZfjfshxo+2t0C19SPNJOd
36gYtk41UUKqt+18vi/dQeWeR5QvGkZ7GCP+Ge07/XqXfskuWrne7gwx2ltkEGtPSVYGMO4apmWK
QOKX8/qdZbgbaHG0zFS9MNCcmhSkWa7pDqxmZzMvCNLkyS7WEZJNdh3CQ18h7N+PU69Fal2gNAjP
XLOzONsURN8RKgZAC+AvC+ar6Eb6rgUE6RbfYmBc79wdlH9f9t42xF6cgQTZtW0PLsHVBu95dHK/
GN9yDwlSg1Q3xDfZH+boe+offJFnNdRX5EeqFXe7+Z3JuZt2vrsdTleZ4yK48pWneZ/vh26eXMn6
CYUzmA4u1a6m1ZYfhXW6hry4asiGLtW7mpmFXmnnxYZTOga3xCv4HBoeaEHqk0daqoWCivK7JSmP
EvV3Q5q1StJePx0P24yclOAStmg0tyYn3n45dwxANtRXHY4KAF5O+cprKh8pD+eL5LdmtS1ZJb/y
8346FLm0uBk74Sy3PpEQMhWSA3jCP3aA1QL1QgASBG8v/kBHgRRPxpXf1EpBfpTj0e8+ouYaz+Wi
tb3KfATEjgimvY+7SvKkHe1Z9BcytqR7VZ6KTTpc2qNDrLcNU7F0VG6QgPw5+6W6JRmoZeVEAK9c
jYmbQIbTIQrRN3vW7l0cy1671+m8pDZFzsSZtqlGnUNtXDo8nRGouCYHSt1PVgSSDcR02rfcxv6H
TV9Zu7H3x911Q5P7cvKsOPS2BekPCg+9iQuH3HT1BBiWT8XVq/7hs+qT3w1UfiR2c79Kte1ZL4os
3W8YH/wHQs86Rw+oNHQa2CvYRhdSN7X/xQjJ3IY0y8O8pm5ohiQjuP+32n+6Ol4MQ10UeAGk9rw9
nX2vnAkESc/g542GxN8jQ2xLbbTgdaPdpv1I7QqptqVxyGXs4YioDKps77C8kQnHIAGZl85T6m9O
JAQb1vdBUvpuVLOelL60UyXdb5flpAKB+ia88qiMiTFsQHINha5HbvXHWMLW7tyqsjWl08ZKywm8
JlIDRSAJDiE1U/tlQ5EKWW3vNfMPU6vBiNQHz58fA4tFuBs4PcmFvLxiRAY9Kn1oiuMTX3Ch8nnw
Wv1NRwlM4LoiiCcYsbUXEl7kG8CQhYiADStY4yfYegf80fgUIoXVsAcPbtkfnycelXefd6PfRWUo
7DxXGVLmC/cYvqeJAr24l/q5BEKqYcAHh/rHgOKD7gaUs6usmznrQebFeTPxLYsumVZkCRrul++X
SO0B8WOkmpMrb0W2X1u5eHgiTkLyA7DntzBHY978gaP4MVLNUamnldk+aBgyoahzSajwCemmpOUf
PFDWZlRCIXM/2VWIO08oyIxws1SmAEm+XUK94TA3fUztZivk9nJ3OPAxQuiC0d2pAkak8cHw4Pb+
Meeac1xt0/ZudeD2Prr0HryFV5iilCWdVfBfGQyi1bJB6UpWar5puTJbrbWFKySJr4ZICX3euIMU
tFYaBno8o/8M9B3S3lmmtt/kqrRpFeziG4SKoAtoyYiaBB8fleJYuD/D1DxR3t4upcWaYY7oHUHX
xyxpI2G/Lr1Tc33ssff5M1jN+1hr6imtA4OV/moizOEcQlzqamMGJJeByDHCHA0v90eX148Z1nzK
slyrS72Nrz0jKP6GigJ80wWyuBQ6gmXSFNg3DlfzKNliqR9LsaD4E4oD5JmpuU97mS/0BBtsRHz6
3z7lz3rWfIqxKapqKYzRopq/w9yvaJSQFfbQNaEU0HCU/8WF/Rmu5li2+52ib0qmdsVWRPJZswGV
U5Zqmpj2aGIy3X0MlaocktG1icnWRV6s9wbGD/AAOcE8ARXHJYUcP2oN4D6y2CD6Ee4K0bmbA5l+
N5oE6dJdvZIiJjZH8UMQga+dgRCnoHrCw5DOcNR9wSM2LYyw2/o+3H9ubWFat+NVv4jPJa+C0lbs
nzvqCL4EhCxIBg0G/cij3g9W86jWqXUsEJcXjoE78klzX8YGDfgaTOuR+7kfpeZQ6eiZ7qqCUcR1
FeUJfc7jlqtHDcM0bXTNnbbOxeUkXRgGjQ9k9HaodNPRHOER+1UKGx+WDZOq+9QiPW031kGYFZIo
SEBQ9CjJn1QAPBvm1TRSza3KWbG5WWpbeIEEqRxvILRzuI4abOGh+77bpm94yt0tsd4u9nmmMyOK
fzMzIHT0CJWdVoLUDMm0hlk9ND3E+jVdlhXwGzXTk8/b01o1pAKEyeWrpPpDmx8bGnSi9pT+yYXt
A2JnHW5RTZJfGsZ+eMbuxq4Z5C231sulKRcTKVhHMMt6loMuAhEXDVAaC8vtRzcVTSeJRy1dN1Ea
//kuzM8FsL1LVUzQoY5VYJIIodD8UJQ8V5PWWESAOECi1SN6f4hE8M5qIZ0JOSMsOzkEPwn5YfJ0
vuW1u0ZS+a+VfQB9SmXBp+KJzpTB30DmO6i4QXihvDURj7Dr83jXgV5KDkh3M1KhDasodugvT2VY
mmiZTkc5q2aXrXWJx12c2cGvVVeJd709fZPSJ8GiAcoedFXnNM78JkTcQ7u5G7V+79+ydbvSGfX5
2iVYjshkIc3QdOb+9iWyzHUhqZKlSWjRizN5dxb0W64YpXFTJwiatZO8t36pPq3kFMFfQHJo2Pab
ckYPygpiRJPufBaHEFXenyPKp3xTVXml4r1oXuFa4BCrXh/Ymm1HtIgb0INW8p1X9NJtJxwuk2HD
bv69rj/Hr+1maapnTV7Q/LLjz7/xgKUdBIGXOjFnEIzZ78N9v21/Gs/P4WrbmK33R+12ZTgXJGNf
7/YBXJuBP3+zfTugDv0i6NS9WxJ/hQ2eR/n79P8cWuz93d6u0AVfKgfR5nNGjx4bVu4kGL1nRKnT
NWtLGWPtuE2xy4Oc4M9RtZ+jSsdN66geGVW1ZzOiZdn2c7GrwObobhh+NOxn4yxrzx4ePbpxqa4s
sEs/4f4kinLHCaaeHY9puGc37af4cb/tZ83JlYu2uWvrYj+5eOeV10+o0tt+AHc68F4Ia5Z2CMXg
o2ncps2sXSOlJV+q5VmMSwpdaDYfbJ+EEgvb9agBIcfcZD9605C120PZnq11WjJkRyVzhp7snL4g
qhtR6kTgPZmd6dxuzyGH2lE0wpi9XuV6L9MsmnrwYWIng2hS2RTSyAPvnaYF+dsrY2d0AjAVg5SX
ZNQ2QjrSCkkzjsLOUCJ2wCMl/esg6vMpUhR4XdDY3oKi/tmBvsni/Fen62782oYs0fy/SNsLq4Ow
McLOZ7EtfaDKODLLGYhmsejWAZ0OG+6jB4nvnzOv7UuhtFdyoR1ocNxphTCEoxmWSNsHf9R6Xmxt
+pkrtO0du6sgbAp9G8cW3vXOp+yWrYN6KU7M+ux3UA9PspHi9MsoiiDAdz1wG0Cbe71Xp8kaHzvS
P+tdrzVcF9piXdw458XQCp+/hct9sdx+NDi9QBn1uqXz0o09Zxx+fDw3ePGH1+Td4LVLw7pdrLVc
sNkb+3kGgR7J9IPdF23LwW5rMzq3OmFTwvOxZ7sbtHZ1XInB1ZPMPm9s1+37GNbGiYJBMO05zhcN
45siSPWhb7sbsHZhtFRaSBjlXuVhvLETxsuT0o586jp9JNRo2iDcjf3ixE8o9XohjEmhT//RsNZN
X1G7QDJDo9NpzrQ7s9mM7tA0pca6PjW7+8KB5poGB94wpDgxfzn1u4nX7pDVNqNGIFa6QyZsfs5Y
7VH0OTr5aE72e4fotXcNHKH7Ton9uSkSVpqMq+bJrNVmbUgWniy3k8SfRxG9ckdY1hSrGn+FnaaX
pSqs9bfp1lzXWdnBeCqY7nOh28+dE+TMUCixX103wZWTf4Ej4RSDd6QUOFZeT6Hp37ARfP+gYvnD
kZk1R7bb3K6ZdMWZIOMPUKl3HYCMS4weROt0sPVMIH1oIG2abo6HL8C73a75sENrdVE1ienn0Lds
ZN4QL6cDeQTL6gt4HeJ1A2/6gqnx/hxebJ17rOHyeFDL+DFzq/YILvZXK2+rzHyW4LsNekDYUeYE
jnd44a5qAr0r4sj8suH1CAbEB8SB6szjoXCehb6mXTJsAtViCkLx4ndfssmLo9hhw7lqMDSr5sH0
fGkaZwXLhmko/OUSCl00fcGuYXQMG5shN3lMq+bAlINyktbCTYs3wWKOE+PZO/FxWyc/i2jF2us5
7v86yZq/0ug7bVUXJonTdFFK6SqOLzxW0PXyyUtvHTpN7qrBgK2auyIdc11mZ0a8OM9JBxkioL4J
AwZdOQanR8cj4IiCT/o1HLpNV2HT4DVvddDX+VGRxJ6WwL+Awc36STX31Q4OE5/Fq2cXaRenx+mN
vdAlyGswqiZjrnmvQl6lp3PKQ4DwUe/z9klQJ4rsbTg4etzGsHPC2HKHTV6jyZZrzuqwKqyzbGJb
tFZo8eyYwFEZ5Y5nc25isvCdBh/ReGhrbkpZtqvqIA5tp4MS0NygycDB6WNaoFqC3guaM0A7FXsc
dhqm2nA/yPWqbiavjsCHcJC3fgeqoNdvx4nfdoRRX78vYkBYntd1niBAeSJ9NWyw8MYvEJtx98yU
V3KetnT84yUWoWsbPJgzn5fRhsIOCz+KaE5jd5GYkB3Nj9e09xyTkXTDBmPXf7+aZanmwFabnXbe
mRj7c2euE+2Y8YkOUnPSFee3KBCdp7a2srN7sLUzN3Zg9SCL5oE5IR4bhnvu08UwcUPnAHttGHYa
Pq/BRGSp5u+OknK2VjsR+/r031LDzRDWAc+H0YDwF8lCQuCOhhJt4xkUh/zfLxS5TiHJiuJiHi8c
hmrozkzRXclMIEufeC0OFkjgdLV3s9/u/8Pgbsyp/O4BaG320zqKbHFdthbsCs3C8PBmPH+b7PuT
UcvB9Sm0T3pi4m6DTT5oRnR/Z//FiTtdDX11XAnHJzrYdGarJQ0IkJOGweJzhfff9uOJ+TLaXT2U
nYRA2/tmZ0+JiXvnnfd08+I49+PYe+mRJAid8MsdPtMJ5GK76wCFDX4gPWBmIZoLPAAaXObvT2pZ
qrnMw0I6nc87DrRuf3McOdM+7dq2/k2E7gHGkiHPEDddjd+Z9N/MpOYz13larJUDZuJ2ZNpU2C7M
k1nllO/090neKLvZEYpTg6mSelNAmy+9p7jpCCtijN++oeZG1YV0VC5H3GgV8AE38eCCQfMdVJD3
s7vWcP9s0sGUhNj/eFfKdaTlMjXW2WkvXHiiv5dugpTvkko79c2yE43eu1RSkAvjeR1D0P+i2ViT
g/i7pPLDZuWaH7Uui3N6KISDEDzqPiIPZCdsWjsz4rixMW+Dt6wDH8vDtcrWpfCW7K8Wi4VOQOZN
okDjYF66VsyTuum2kn9/kMjfxeW7u+KYFtV6fWJUVOB9+vE4CezwAObuyLS9Jzp2NfofcVx+Malv
OO/diLd1u3UqVUa89QXdvpPQJmsOlYt8wDuqYSL1IzjbztcqaHqGPAAj/dzRmu/TL9JqV2jCpFZd
VrldebptjSv6wSRzmTh9NEFH+pP3brcNy4T78eX2pcYLsEAY+La5FbGwoN/WQtwUd2uhSKtCUY/f
NzUKhP41svx0iIY3lJvOMmnwYw/MWdXpZqkrJvRFSmo/B9suWofNxVyrwBI64sb7HC2603eRbQqp
pzdKgzywrB/D1eZ2PRzXa1PbsdazyptHfXAegxvk+Z5D8NKY7nmwkj9GqzvpdZquTiqTQ0MVX7mh
ByXdLVHwdro8MPmj4Zn3ANYv/xiw5p2zNE2ljcWAdNSsHKoTBGh+FJQp7X/pQ5hPeuQuO8bEdJq4
JY8eLj+GrjnlTdVqbfebrbiQRJsGw/ZnJPLsz/fpETw/EnrMeNjkDBsWWK8H3RtTpm/5RgW20xH5
LUQlBvTJpdPmtOuEiHEhaNJgsE1Div9/dzpMtVQ3p4olXqI35XD7EgJvELu9oun6PvVwULxU/pta
wf3qfif270Y97RZZ1Woz6tE/v88Sn5rIAO1e90b2TtjusDE/+sAj/hix9hDNL2djlVssLanZq/9M
qYC3YH+ycWgkaTltF7f4ooHCpso1/J/3tRaAX47t/cLUmK6oKCZJSmPXK8HwNHjBL/zvw9Wc0Ll9
vaitDXPtJD5vbfq9kT+7MaBHzYOI+4TIxnrWYEjC1dTc7I8Frrmiy1aV1hIcEVyRn1S9CREIzmHv
DbwX2fHgOCyhKgkn2FT9fqAo8MNL6DW31DKPm91CZ3VnZEWjURZ8AmvR7MAh+bsGUXxpbPz5KI3z
Y7I1x7Ta/5/f5aAmSUJ9bRR8DhCE8sSGNmecmxa35o3U87ZabVIWVzwRqSyQc6apsShIH5HvHmy6
tI9DGTwM270mH/zgZX4/1Xo1fFVlrcX5H2Ny50vHnyBmE1Qfi5AUJN4B4TP3q/OxXHm/29N3Xf8v
e9JoDq2Zqm5QQfvpmNZXuVKsbCWeaoieiPoVsguAXkWHLjsixC7tAe1og8LvYtbhB7qtdgjF9pVm
wJ2mR81jG7v7mtqG69ubWZj7pYgTLh5FJSBNPhXF6bcwDrDpplUXYftvs69teKvYa3J+ysURTvas
eSDSR2zy1gYoL2wst9tPv6940xzrO10dikO1spjjXtw+20i8juH6+wFiQSiFoh8Yjhtd40O//Gdh
27X7R92bm4siJjqjWr0IKFpRMRNBgGggIpSFUA1DYhKU1Z5pN9ZVGta5XUufnLNLWspnhkfV0xaJ
pGhESxucs2PvfAKQr+dhwyo3Tbh2EbX0sq1WF+xajGjYM7pzEpkLt4VW/FQmJ7uZyA5pM5AIz417
/CAxoep3y127iaRb63JY7Rl92XUT/433VN8epRrKep4TO+PFaAjDuOn0PELU/Bi1diEZZCWVVMKy
nsVrSoTWJET9aN9BAoPE6NoeoPfiQbsOHa7fj6Zn8mN3fTfr2t3UqrabZTvPvk+TTGk0iizvk6eG
13sKl6SAmybceJRqzkvOVvJKlb+PLwrq6DTtHIAtBFyCXifeU435roeBx90Uaw7qkGvncvftoIRV
JfhIqgqj98BGfJQXXIMVP0p//tjRmn/aXy7XZXpmRUUdQwS0YlERteAmJGNjj/ahqC6s7F54JM9v
REPY6Q0H6UEsf/8JRu2xbKarlqHuWGN3boREBZ80uGOFj5TXYXoI8kuTU244PEbNV+XaXtZuMmbM
E0fAhiYRSpCjERW57qvu9EJ6aBX2s+42TLRp2JqPOmrHlLufYXk7+v7Wn2yC0eh92yECIh3FI6cD
vf/590HVBjdl1NxUcd2RPW3jKCiLnQeZPaHnA8q8tkUPIGr8+xAAC4lD/WlMaYGnHXTRITzKsHMb
fIDgbrC3x+HYH/OuK1Vdt7fdWj39c4JJniAEw3t2ZFPbID75liFt2uyHT667EWs+a3tpZe3jlgUQ
zfvEmSq8hEeX7ApYnJpQ7KfRPFUsx0n9xmupafCaw7qu/89/kBAUj54s7O/9CIKejbGx70Jq84he
xdIekpNr2PrHd2JbbktkMCBZ1FzJZp0erqXUVsAaJPP+ldYdagch0DAgFuXFg9oJ+Ar4wUXna4V4
rqDjNDrQx+7szzfU/MtZVbRltrH4Bt99e8Ol7JyBbTvY+9cXBv/7jP/Fuv4zWt2VpEsY54aUwq6P
eW+9UaxDA7U9AaXVNQJmi5IwWjOIjv4+7r/ci3/GrTuUdVGqZECZpRJ0EjOYkZ3qFwHRsDwadIXy
f++FJk4CldjikmoM/htW2ah5FsvcZOm2YN6dWT8PiScERooJt0FnhdSHmk5x03g1p7JO1cJUFLGr
8wnvjoiIaeC8Cshl45X/+AT9WdraQ+ds7tS1ZWHER3/mzrIRKxuBFxIlMdSygXoaMcG+mGSTMT2+
l/6MXHMcaXmRDePGJMXVCFpFsHnNCMQdT6yx87V2voiB+fN3W/qXeOnPsDWXoRebVnZWGZYuIxce
WBO06ezFB+F/YBgESxkpnQD8Bt8wPL2FVPzQUfVeJdv5Rg1Zk4+d9/snPULPcEP/+aTaK8i6VUdN
yoR5U48W7GZOFf1nXa4M4pffB3tURfkxWM1rnfNU0q+3lsItWTiilvAWcY6yhHcBt8QeaTwS7V/D
5pdXk6XVXJVVLM87LeMQ4aupoDBTHgY4EDz1OWbB4xgNbVFtHcpRw5wbzlMdcdgGYrHetpmzmzAy
mH8BvnO6DsVeQsQGw35A3yLP8mc7zZq32hi7/WGBdKIAdSC+St07matX+4AUNK15KLzT7wlEnqN8
kGhahvTxduIKORukSBGZD8dnR2w8/dMai0jCT/0dLf/H0MyaH7uVq6J9FutAm+5kTo13ggzvYGCT
vqQDNkjyYacKGtZebOtvY9Z82VZu7dbLHON+TqDn0US8p2ZwQ2xah4KYr7oi6xXrABCoaYTj73Cu
4QvEev/2BTUXZxq382KpiFlTtPRJzQi0J/pZnsqjxG0+YY9Wua0qUhvBAOgzdVCPdbxJlXaUsbZv
rJQ9GS3dEY8RHt3hOPUbb4tHB+t+vJpHS9uFflgplZhfovub3iLoI40sQC2aO/C882t88EPE/IfN
U320tPdD1zxXa1UsoAlJYqpz3vlr147eRb2MK2PpURZv2MlHV8b9cDXfZZxu2q2oGK7jzpCG+i79
Qvrw7JdXcWU0lkHFFVS3nPvxai6rLNVsq0EG495P5m9L6p+0LxHjea8xWYBxuHaaiqAPQ+I/Y1p1
yI6ubS9tMh9iSUXeYQQWLACjw+H8/zidj0qu6v1oNV9V6MtSWZ/FiiYu8O/J5B/w4tmJvxpn9vtq
WlLN+5RXXStbWSk8QXJy+hGNBJe4n7Y7sHuSPf6yoq/wQxsNfzca61FYeD/FmgNS8lQ109ZNgYzY
X9P0q43kw0EK6etuQ2EbcAvROs5dfINtpIgEDzDZ1BkvbdFLYxz3XmyCdT08JXIoHn4UDbek+F67
JxcAiLhBhqm7m34NYzap+xm0EPgiRzUAXt3z4i08NwXyOn3J5vInClCtj3XSaKeP7rf7KdY83Ha7
OR6ua3bRCmdzBNQEwCsYeN3jM0Wi5iTv7w7OqqN2zPZFaqurb6OhJCWSNmTYr6wcIQBcLwGYanq2
PQwB7qdYd3KkuI+pwi66ifsd3MuSPRqlwD56vbFTTJHNs8OnMYfE/Wh8MzVZbs3Nnfano7QUE66C
WWL4iKj6lP+i4BgKc0Aw+P+Rdl7LriJZt34iRWAFusXK+2VvFMsiAUIOIfP050vV6V4sNlv5R1dX
tKsdUalMMqcdY0wwJ2S37fs3V2oKKuYuXgGHsICygRsM8FtzCgocM9ZH8K+wr/8LwuaXNajYu7jI
dmYzu31YGggsCawnDsKOOQyfoAI5XTib7UZn8hmjoSfZ7H3b3qoibK5204jRwxIfmMhk6b5HPeYZ
jMdPMEFm3cjLw6U/k9iGOp5EecNVVE2x2q8N43jbsP4xWHZ6sBREaX34HgACwYWCPQkRanyJPpmj
wrA7SvuMcpnIinQ1eoFIM/43ZmhVATfx0TocMuUWM3Dy87VvtWlcqcFrK5jPr9D9YN4RQTTC4ZmC
Bqo8r9Rjpd9f9g0qpvK62WdLbYvvOboDDxDKSvTOqPR/8LaZXEdTFIcn+e4SY6JWbNdus0l3i4PY
uTfCLVAZ9Z0pJeebLZlRN5E21SXW8paOlZrqxmodtxDT1khEBsVMdRjaPQ/x6rBy2xpzGzIiiX+5
yYr10q+tSDNTEUj0QEhgP947PKsn1gQyRqLpSdYTbvvvgUvrpjFV2mJqxtb+cFtv2WGXlMTO7enG
nX6NGYXm++3TkyzrkUUSN6JEaUm4fUqOYB5bpEGliCD7y5iH/oMr4np5WiExybefU1puvV5BGdyI
oNcT53kMeSWLMf3lD6ff1WiFJcEsG8BMkBajJCvfaLOllfdNLVrvzqz8KCjPg0eFktQggE2JhOu0
2fkCdZO4ot7anrVeGOuTjL6/vX/5am6uo/QjdrayS8wNF2rZOdFVgBoxPTM3mbzGAacK+FJOGJTc
qVvzqLTksdjGtike6qMXjNaMkhbN/HH40ofb1PAIhWWyRjKff6NblVY8m3FhJhdWBH79Onhv5M7p
7MypTRET9+0P8nfGms3W1LVZfyI9Y/Eo7zyiWzW0tPx6Y7ai1VKEHCBdAwoWIrLCIxIjUibRnLcb
6oek+V/6/ar+ixnZ6dmKhbXAF4I0Hc2djzDs+oChZ98yUyGxv1rFNCnNhqUsryzmAcRD6kFgWp3w
w3dxdvTDJlT1JcZJ4mW0SjRlLaPmQtHJAzwYLwOmQwROByQKM2NvzVWa5wyalawpQqV737ISSjWu
FspVIro4ukzZo+o1yLzRPOpOpwLkHvJmdPcN6I1wODLTWEd4LTv325+XLlIzX6Q7ZYXD8Z71Z+uj
5ew7wTtS6/+UHIFWEcaGwzfNaxjObCd+xPfjp+QAJId+e2vl32Ara3NbcAA0x7xR3gHUJXAxyPIC
03tDBkb0Z/7t5bq1R0ur6tklNxvCTPW8VzscjK7zzvxWOm+EDzmVVXfmyVytxLtXNWEuhZLkiSFC
Oou6cvAqoE6QXQXhVKTQkmOV3KtbXFfaYLFrram+sME8oESge2KkXAj4ckrAZlHJhsUkKHJaj25M
qyMt/Uger14NnuzzKT0XbJZrLTDpotfa+RIFka3zwPuFNSLZsGxF4R1LGz5fFhctXYrjRb2g5Ywo
3C88YmRaMA+QmUn8ZAZK4nduOOrSis2V3rg2kMm6xU5wxERY3vkQ0TD2///g5yRm/9bxLa23X6yU
a1PB7HOir6fhu2DxTnknItU7dNglqV7qyh5oHZG0bCT0ioXSc2uVLETI5o0K6sS4ua8+WDWPPUaB
5Exv9+KOOdQrid7ZVrVrooszFYoLg4AgGM7N9Ez/shM6Z4wi7KebQfa7bPiT0bf9o2MwoELmDCRf
99auKZ32wqKBrl3FffIG78RwIqhouX5I7YRCAixtKUxAYiBuerylFXf5dpmYoma59Z576A500FIB
2NOnAQGQ6VHyXsQLvHPShnhPpdWU0+qyOFqs5vUGI54nvYfpLb3Zk00j7cCDkTpYyQ2+NSjKa9pJ
M9ndrhK90qh99ihdgsmemn7oU0oU8yX3LnPQP2UJpOxeGRV7tGQOmbm1iI1FT+/5mcGE82lzzLTN
eMa/nz5CX+/CqXvYD76F5ED7URlKAbb139dETBp9SpRxxI0r7X55VNbrZZrzflEHZyYqogPOznui
l3nj4MtS99qGWpOGz3/Wq3zhfb6wG9mB9R5twgrRVWG8ywNosTA8YzRUv7vpuMwemSz8tlxyoP5b
2y1dgzSoKVW14KOZqFbjeBR+HYOMxALyDmfqqtQhsZF9hGxcZh4w6FPmCOqP+T8L/0ktzYylYWUn
DUUyJGXQzuGGdXIo6NhJioCTtsxm3d+pqlS+a7TVUivdFWKnzwPD7dDGm4IZoyb/xVjOEC+Pq2We
tHB7dM9sd8JA3u9/u+3K125uDy3SArY9QPoswDngGQrSvTeoKxPmgEvMh/jH/Wk+fk65UpFpaMt9
43zm855cukmY6c70C5oDZ9ymTSudTfiXy/yzXuUBF8b5tFRUDpkq62g7u6lPJg5dwnDrowvkD9uX
3EEDiInRcKKkzv4vVYSf9Svhhd1cJNttLh4TuQFqJbwm0EtNEq7hg7hV//J4xZ0r2Qpl1UCLpnW7
U95oP5ovR9OQdICaMh1ZhqkzstuXpgMiv7n3TSv5T9JYr5rahj16jOQatJzD2ys2avyV9s6TD1il
pqiiz5jbzRzrT8mG693tz/lWogx7kRzN7YHrK2hJArj8mqEq38FSFJChqO7OPtv3l5R+0kqsoSow
J40VZ/x4KwwtQhAHnPEVZX88Ef2J++v9pWrw3y1WC8nWfp8cbZ0tPg5WbUCA3dR7v/YDYNLEjMsp
2Ki28r4O2qJPIVn7Vvu582mr9WQ1Wthn5cpzJfkAg0ixgGB1is4PHzTyZCbxVsa7t1zFGOV7U90f
NxwtVJJgiqj2k0G3arhC5TXyrPHy4f7R/qUh8XO0FWuE7mp+sFKOFlcDzUuIJ/pTx3nCybintlT3
7hYc3dtfxRpZx1xnnArriYmu6EPs583UeWfWZBeptsn5CaTMg5gl4459NbzpVQz3w66aOgwLAyOd
hV6C3KTLeGwxyl72tf9StP85joqxypfpdbXXecg0TykBvqtt6mJzsmrbmworQobiPjCyfrbEIyK7
I3nMspelVqyXem3aByPneC7urQjK0vgjoZzxRlsSIQvJ5xf7ufc5KobLzsyGmZ3E7YaKFsxF9xa/
2xkLvlQXg0kV7lGGspRusmKxoujYJL/mjl9CQAajmHR+0UeON4d4L6+r1pdJfj5pxVhpW/PSPF5u
WwxGNNyme8WhyEnoyID1UcbEuE85ikL8Q++ca7WiXCRNRsFchUPwQM7CKud2d8+gwJJwmj3lRBi4
XnjICvNmnd17izkX7kZe4K31S4amN20xlVgzKye9a60o3wvfewkHPPDR61wwvvnC9px5Fy9ASU7e
cEs+yiA/U4pNqo0nS6tXTj49LKxzLMJocAiD4NruoIMcokFHHgij5bHVl6ZJtb7wZ8Uqjyc/XbKD
cos1cEwBGIANlTj6QL77sPIuCA3+T9FGaUHxg0rRxn7fOlx2R7ZIAZLYJggoEjHjaoyMEk3F9kZa
nZLtsOIfEDXcHM/bfy4WDYrONHt3BIMfFzhpL9z1k+xM619raYsVD7FR/hPbIPk2UFmSOb9cHLhm
QEgl9u8muPzHuyktVnUPZyvRjxHb2/g7/2Q69sPe8+IVWrTUGgN6MUgHMF9VtDBFq+LsMqBdSKD5
/ke2dCGVGsFQyFtOHv+3skbpp1VcQ5qi1nrZ8dOEgAIdZRjZU8AjffflLXYeJCFWvV8urVZxBM3r
+ZIpa1YznQMoeAjYGOXx2IfsCKZQWtOozcRKy1X8gFKsokUuAtjEeRSjWrHMLDn9+hivXNP/QJPW
F6VWqaGsjwdKC1cslLVN1F1D7FOniB3MxSC5ERTDI8oJSLmIUhb1QXhxMA8ab6fxSaWBP7z09+gJ
7fyJlw2+lw9weiVuUaz6xzVs6S3FQgzZ/EN5uaXa+2ukNVWRgjM5meHgUXsUIGMDeOtj7G86qB0+
07vBI8tCkDrFQb1ZWrtiUpaX3ILxYalCQEccxOBV8ykBh4YHDm/ZhncxkypFSBetmJXVhZAsiW0V
0sG2M3od8b4KRlLxtvbc7ciDvCw5YvGS7x1xxawwgi1RG+KIUdcZIFT7Pm9MpzgIwDCqC2DZjUYC
AGT7sm8rW1j8eclkF7GiX9MDC4uCFpI3OyzKCnTK9DKmQsriPvB4OtzfPUvmLuorwqVvW7EhurI8
qUl+2zTM3tGriHwCokqx4W/Tu3/EdQo/v25SxYYkGsnEcsdNErpCG6d38BF9fn0nBGCUsPPlmH4K
AVFI4To0NLJXmExyGazaEKS05Ypl0dK9kdMe5EcQ7b/G48Fo3abdig9BierQpyi89h4mK6/3KfNc
tdyW8kuq2BZlu0HhyGTphuhsFLeQgHot9WgSx9DfoVkKMFuqZVGfRLQs3dCbpm1oSuVqp/lRQ+tQ
E+f+TCleVDwiZqodHzAfLC3Apkqg+g+zVUDSOoMU8SnFaNdbsJ/fULnlu9YCkQlVv1mwQTME1oAK
Fs/6Q+nogxt77uIwMXVCc/QoZdDVP7GfxSvXfLs0Dme1YajzQW85Hrwm7aV7gDQoKJIdntlX6py7
fT79lYY08qWJN2t5tNK83mV6/wnU0l+bpU9ReQKXS3xRT6ersDJwFAIeXDBuos0Ah496W/sayyKY
v1y6n71X7vuhaVlxfuHg0Ue4CYiOAHII0uCtQPLShQewkxXp65Sfeek/i1Zu+vaqpPGqYJtESwMs
GtGJiJGcj9w/U8sMQbV28VTSHnxtmlNatxLhnxMGLCoJH3of8Lr2aLX+wwGZUg5ynszJ2TUHqE6C
T8JlHSIHHpckg73JCv3pR/679WptaGFeLAamKip6T2A6cmYIDsRFB58PxPHcpu+Gz1aH4/HB66OQ
4M5a4za0MqG6BIbe/f6UIbX+YuR/flHFgV8Q3yOy4FCE4AmxC5y6HKlexAvojUu2Xx8n/nyBKspQ
OyanjZ2bwps9e6gzvBOjRE4TcvnYZ97zbOXJ9lePfSgtWTFvRbS0isWKG957PvqjnXOcoknhd0R3
xHnSeViiVEPBczKjPyKXTastWZSWr1i2eFnkhiWeNFqfqKbN59Op9iIKFohMCiQneEYmh0vClVrW
d+mFVRGGx1w9KXrMRxV82MBburvJdgaKE7KT5RKSEjZQzVZ6m4CO+UxELjQsZB9bRGH37nrFmhUW
CgZpxsemxxt3BtRORgEhk+E89fvo87Un0vHSdQ+cibU0QExFNYwqxmSbbW37oPO66OUSsABcQmcr
1MN+962L65CFLLVxaHm9yttZHCJN29ri4z4/v4+EBCIyyE8kHz7VmpuQ2H0HUUv2Li8ojrwUDTZW
RZ7lkapSqLHDbO2K6byj1KMJhQX5aqLnStyNyIwoplOD6/lcsUPvOwqyBxh1j/d/Te3TKv+aytPK
zIUdne3bcaOPwXhYeo/x82jlz1FByUUhg9j0Ybd1upCBJYvfEALV21VevPKwlpdzc51fWPyx0UYl
attHdczwO6vEmc9HeqA80on0ORCmaYwLlNb8N33lKnNU/GaX9ven7LLXBRHln1MJIk7RbmtsWlwF
McwjCN65C1MoukBwbrgUuq8eomCu5AuIJ3TvECpPLC02u+ZyIb6AEZJ5DkCtr7vEbbxz6BfdbhFC
DRB4Lsl2a4PG8nYrcYOmJkxtilgYhbmZ6WQrApbCa6RUzjKS/3+0OBHEjOaZ0xoAXX95E5wBaSpY
mzWUf0glljAaxuqapuIaPJvO84JTCM6dkdUjbo49HgXfAOcOgXaYfMQ9QAcUBmR25wYYvPcZKoEF
Y3Svjd1efAbRi37OOigKZl5A2/LsOFMFnDWFkLc1Mw/bR6kEQV3KUjoBQ9Q1SzZhsWi1DgwNZnHA
Fjjw83x+GIDyoJgYfqBENNx3H84DDAG6oHJmumz1iglUz9HiuBEm9xHV3ufBerpzLkNhCadAHoSg
8dYhd6D6JtQAZLX52vC1vPeKPVTPeiNiTid77w2M7vO79ibwLaSKTz4WcI0UKyUPqeaGKXnsVXyL
vTzljV3CsgTNryPNj3bBXO2RMHSnjO6FLB+umHrYj4fDRncY+93J5+fzyd32L24PySZBMu3igocP
KWX9xpiTOciL6cL43rmTVSTM9ZSmSSFMA4EHRBrBdf6iGiWydwAKLqfiSYxRXRJnN00L7pXVNPjX
74tYHCwdfPZZ2ASyl8GFKToii4pnsacPIfK77WQ0c9dBdwaqSrZ4nSUsL16xv4R50d6G0c/izcHa
MZ2c20gPgcb2x9chMACTHb2kw7doy8aM1Hrl8toVK9xILud1lrNxHXiagPYKYfFlhiM6Qijhfzt5
b8rEdMGcujlDIAxIobzOvhe+nM9S9yLLv6ZimlfrRdykhSSyHDL6RSiYW0zsdJIuGRaNpEtnOGyF
b8Rfj/cvQG3tvbxyxRYX2V5JCmS6wBUEqJxSORk7LxggjbQZaQ7JcrW97vJyFau7Wp/trIhyYfgE
+2Ez+CK2BPFK7Rd3C0VK4vRk+6uqfh700+YaXfdiQc0Haks/A5blsdNtf7dkgtfNusShtLsqiizT
9EVcHDlMHMozgVUAES5g8iKIicFzr3gBhPQcZDQ4vlKEXQERxkEmtCToIJFHdmLFQfDV963wClc4
dwl7ZhP9BOaAQfUHl+JZ5FHKmTx+3r8EtSXy8u+umOSTgQLfdcXvhiItamg4wnmwDIDgnWP3LGoq
c6sX4JcxRTt0YVFv+45Gn8vBgowI7zjpSZl9wgdVTWH5J1Xi1Bzse77TT7ejHCCNSH3aQQKSmID6
xgJy0P0jqPVK5fUqhlBdHdcrEJ6YXqG+66FbLeRww7V705roK4HA8H6u3yXr1sZC5XUrNjCPt2lm
7A9inxr9J2YhHh4oXmLxoVMP6WQ6/aiPa3ygVe61e9GTZN8SG2xW7GCrdSr2xun2IJnkMVKoIAqd
GmBxiIQTeKOuQfg1mUiWlRi8qgBlZBWMsLUw/dESlIZ3QwJOP0wksDbwkVZMcBPCQMvBZ+LE7kqK
kJPtumL17NTQFqeMU+8Jpoz5tB2Bv+xMLYy95pFlp5MLeluoycgivxvw/N69rhjAWLWW+rbFUxOs
YPHUcPLJhIJKY4huHv37wdRp+Qjm9nE7Q1T7RO2a9ohq+VIfWNc9L929ai87vjQ2duvKKTw+B3SA
Vj5u34YgjUgj5x8DsxLwjKPqAhtEhez/AIaRGMyqQOV2ubysNyfx6qDDgc8M5rsQr0c3aoMMGzrU
THJ0wXslwR4mL4MVJwc4W7LSS20Nt3wQFfvX0M5ay1Y4CDrBXkf3gC50fErY6DUgxTWRx8CSsKtZ
sW7GJjf2SGNy//beYHQagCPQFQddG3CaJJ+kXbPZ8uzMkoApPtIOv2z1iq1rrFvbq6njE+HrXiH1
XJfO+4byNR0Eamwi80o+VWpsdvCweJ/FCZdAGvvVlX3KR16xe/ruEkV6LF4girvMdmFs0vu6HTD4
HcT5GKM3BrDCX3Ywgzze+5SmIRIH06wYvo16PObkQVy9IqBtFcDDEbi73IELaoupPpoUelcr8lPe
dCXMMw5LBlpeWXPjK+GyQziw7ZuOMUG/HyyJ0O1I3Bu6g2b4C7OF/f7Y8jNEiInEEWVoiz6OJAi/
ifvdMUhVQbropDZAEhV8iCJgBgkxIBHKiKsYEQu/bz8z7ySsM5i9LxrEwECsLkJxMyFLOGMsnu8b
+OVxOLXHyPEHSGIK2KLWazMaadFWJ6GYuiXKlb3J+RSeRxI/Um9AWir9fVPRjOr0B2V90Q+tbCdS
CGZhBTsHGQsIITT/nHCPNW+F8H0mxlDWXK4tpthihvH/X7jyhrYH3YqzZCMWPtzG0AxG7/Ag28yA
+dr3Evc6HCOeLNLJGIFdsEHf3mfxojvpyZEcgVjpzw/480sqL+m6UHN9od5+ydoxQqp6CAs6X8yg
+Shchil3oX+SsTQCybr1L/hn3coDWu60zDppW3Wuvfaetx1BjnwHgdXa+kgwfJl+nwa72zV6e5gF
InUirfce7/8GvXbvjH/lM7Qs+PcVw32JUOlqnmN1bpA/wnt9n+++5qcIKRPCtgRciZjQZAHa8Rc9
aufUzBvj2dHRX6SAjvpEo/RTKiZ9wbvPk0umQuoTIGmBc506Y5Kp/nDWlYURDP2o++ql5Sr3L73u
DBDLqchfiwBNNgBDyEmOBBlqQuAKysW/9lJvvmq/M1e9gHWna85o+zJqHdxT4iVds50vJofESWdQ
SgdrF9Fe8bxF0Uvz0PtOCO27rS/3TDJoIl88of56/fz0cIjtB8152LygQWZ/RGv3hUFc1C0R5nFc
CDpPSG68LdGucTYeKQxOGxSXabqfizUmA92bxTR1D+ABZVFd/ZssnUnlJey2yvmw3q9FFk0CRm11
NCCQGHQMxh01fLJ5TEJITP1gMPCBn/Vp+7L6en1dofQbKq/iDDSwaDItloiGd0hxl7rabjDfA9AU
bPuvKaXtJ055SFFBHYiWAwza5cOjVKSxFuhml35JxdmsNg3DMFMupIdhV9zFHjlsulbXTwFVgPMz
D9W1E4qO+cbdhfsMGLBAT77YDtOB8ofuqdP11wtqgacO6VZDkvho4iD+MFuln1cJwTdbxjasFX6e
gDB8AwgKdmhzFgK2AWjDdpiYJbTYj+22DLlQ74ZLS1di8ETfpWazcXs7EM4ADwyaXQbcBeuvm9Ye
0plkuky4Q7pkNWp3H976+SOYuNm3KBnINQ5rfdjPz6lOA1VOgJTiIycBYP2VWUKtoCNqcNMPKj/Q
rLvncEbq35NBhWRfoDoWNG1d14t9k+fCLCHmZU64FYyn2oUiCUHKkyMYHuZvgm+9koZCtV3l0u2s
zgaNd5e91ijY9CMKAu+i/QCDE5fhitl5srJTrWSPbaOVo2lqy9CrvdWznWb62lwo80cx44GPTtmd
oZXe3HyiuMGwg0VA2M2TVGBdz3y3FQ6xZ3zs+/6qlilV/h0V60Dz6xInC36HqARhoeg5zJFTRPwD
6h0Oi8npUNEIlxDT/J86HuXFKwYhSTI7Xq6XfG8x75ewG3WKoDNiZCCPLneeaPjAgRCg9ZmMdFL/
uUsfoPLaV2l8MnZ2xNqoJYlgdz4VLx1oGJVGYJ+PksigFq9S3mzljRsN/OMmbijzwYDPTKuVUTRR
iOllh0KOCXLj4zKUfd9ao/azzSoo/7BV9Ms5Y1XT8UbbLTLxwBacK9NoCIOFQP3aQ42jRTxGOf3+
3aqvLJTWFhFDqadkMBcR3jBrY1ABY2n+e3Yb8bf0bhpgU+H8MudFDH/b4OA5A2Ql28jdSPuqNbGJ
oWm6YlhN0/zztV0b+81pYSsKAgPws4POesDbFhUdUUtCcFH2rWuiwF/rVV7V1TrG6jZnvQOyqc92
OEJWUpDCOw7+TIhM+zr1ZbpK3v0jN2oS6V8LV14UNNqDvjIvimgiHFHq36TO82Pyvaal0BNjrewQ
aobApW1nQkjJyXpPorCDCo2vpG4fP9dnlA6FHqBClNuBhEqNfE2NB1BFU7Ho7eq6UtUVTS6XtZoY
G4XSxiCCuU5ojGtDrRA705ULL9TFYL/Wq3yL1Tbbp5fzEUv7KKCJO0d5S9rUuPgePhkJEod9QQhx
lH4zeIATCipUcGBl+Vnd+zdsZoO2QFKrJoPrf7+G9ZnMwNrGF5ThbBrMI4R4/A5Ympu6PqWdHcBI
kZYIWbr7t8Ks8ee/lq7aun1yzpp6ehFjQFA4BS52+Vbc4yPao/sxIvdLrsSr4sdjOgRiTFbHEbBg
xqUWXI50Ch76jG6Pagsv5J/JH10EYKkDpRSgJU+nrvxs2DDAFSQBdcVUKmlEVhzVTLUXZ4ElBH7T
Eq2KNeHyoiH0pIGSRqL9KNQrkTibfEPA/9zJUct1oJxfP6MSuR/zPEqVRnShGuSJmPnWfAAHBORq
zxUR6j4Sc1lHg/y1ZOWipurmmGxPywupY8+bO0XPoQVNxVWO1q0rL/5aqnIXN8hQnuIFu9OpFXjg
dQUD3HIBv5Odug9MCPckjqj2GZa/a+UOnqyNTX2L3dFkF+2TDnCjpMd39b4IsYUx3njdldfwIm/W
BiDbnshI73WU2l+7rnjg1uIIULUQP2HtaBeCLlGbaIaeKHl3rr1OuICRTkNHJJjoHciZoHqdHyod
QhW4uWsezHxt/vOJBxoDSUVTXYhVYQemSMg+HRkCYHIWHMYMxYOwJ3tfdVWB8iFUub1W1kg3F4Wf
QMAF0IfuI0FeSGbzwMBXyUevC+h/LfZHNQTsgK22zvPBa9TLO8gFAiiBagvRFuAidqRFP6Hrfd63
d3WQsl/LViofy2KZ2Pu0cYbZMdD7r68tMcAlH79Txl94IRVVLMjD+ugvnYckaLeltCnxfCqZ5K/1
KzbselhtjkaL50VQjebaK607apeLTggoFhoZZK2114ZO2+6ZkgCgDkT0a+mK3Tpdi3zR2mI+SaF6
1GCa3Ve4mAKN74SCOr7uiHhr69DLQ1VQcu510YetGZAAIBG1jKomTety2u6Lwjqz770ncpr3znTf
m9JHpsNMr9R5ebADqFzQTPr3l1brUmg2/rN25aodkp2xPhdcNWoJMU4t8I5+IbSd9I2jA9o9fK8s
esmNlhNlkMsGxzd15YwgCKg9FBMcaskZ048df9pyOasNxsmfb3ZODAnLgL4ggtSH2SwdMDJYiLwd
IgZLUAJXnE/Xg1L6AVJn6NuB7x88FIsRovdfTgHN4cgd+sqGtGI1jtxlm2Ye9/2I4Pb141k9uq/X
/qs32by3PXeYZd5wCHI8afetAbKA3e/JMvyUFYTq0OO/TqryOvJk1zzZV3FSEDj1/nsajJqbAJRb
qA/Nvfv1NU9ev/AEL1qfzCtNbqXSA3UzMMbqePXU683sNayZtqzF/hfb9PMNK++msU6X9v7CLxMo
cqbDKfj9KeiI4XHeleEw/mKLfxarvJRrQqqwjVnMIyp8JSBbt0dTJ86djEea9sKowwedAfWjzWjq
juUZUKecRxn6UrrpqtvP1a2xvvJoeoNe1hGj0kAbASt/YTq15kieqHS1iudfmZpqHWLz9vHP3sjs
00kR+m7H/lvmk2VLPEBdDvjrslXc/mq3biq7rHlGxghsHch5NMGEYqA9XuP4Oo2pADtT6XhLkHoj
7pisn6jDDnry+FsYgD+N8s/3rnj/Qt800704Z/iNg6xz9g5vVy9A3AiyxvXbFxplriczx/UO/7+L
VsE+m2yhRZHNcW/goQHd73x9bdtPwOfAzgFSkRhB2Z2uwn20pX687KPb1+1dUue15Zgr55VWyHMG
T+V53aQPAIyeFt/zvi+UsQ8kpStfJSHsMHdSCP5R4jvONUyav+r0+5tOH+wptTCrzYejYnz8YiiV
4zNlDoTUELP21A+nojwoQEQILKPY9zZ8E3Vk9jj0dabJE8GKN2R5E7Ir6ll+AYKs/3IJSLqAlQpl
3Qlcy8PaabXvH0hdkad8+6qDhxsLY33MN7zxR5AN7zAH5kiConfqAp2RTpf8S4j787ErhrVAQrGw
UnyvR7mDktL5U6XE/nEdwkYyRk9CKoaKg/fNaOdt7ADlBkEjDbT/kkb8/IqKEb22Vur+tOYOjJpf
QqcS8DD5PFQNBGMU5/4BG3XJfMnr3jLPUonncrAb+mIlfAkT0K/P8NeZ3SoAW++vq5U7eD74AwaH
PEG5TDovayAMW3/5yOiCb2IgZmvMZO9N8sir4KHoqCYM7cPcgOa7BT3rB8Ar/YXzwD1DLWD9JHlz
9Wn9T9xRxQ1tNtbpfGja57ng9Brfm2Ewjz0h6c/AC0YiTkUZZRYxBPL+ydehh39d7YphPTQSfW+e
MGdiXVO0O3tp//l5NSXanGJZbU+JnfHxpc/gOqTq2khJj7pu1395oqo7LnrgOgS14lZ8POQORYfo
/f5PlB5NxeJum8ny1FxxNHsakD1zdpNbETqUiftVuE8aRSdk3TwpkKK23PHzSaooolbLzlJbu/kc
9ItueoWhOQW4IARU9zA3nLY+pucKC1SyY8n1q6KHikUjz86GuH7ApUFbTm1vDE0LgynkLwHOSyo7
ssdeHWibnneXYzPh/W0hhjH5hMkuY1Yj6pRduDqgbPnCVRFC51Z01Ra5iFPYGy7cNV5Q6iaVcumx
flpbTNn905R5s2bFkqmxVaw2LYPYoce8q3fDFVPGKaKuYeeABGWjeycfvi16CMS2P1EZkx2v7Abf
4LUl82aCZGiZC463QXAmiDHMBspmcyc8xLwel6rYbDvAfaHSd3/vf0lh/2vFq2AgGAnq4dLg7Rzo
khaUaDZXN1/6r69zchU6tknniUY3KYtL9XLrnN/SKRZO8gVu+7sTMzUr0eIuPx8XxY5fAZ5iRakE
TsqrWTivxOYb/q+w8+/MnV3MsTVCS0AI5QtM8Pi4xeQbN8ggHi8NJ25BDhUP+Zuj/ssbzfvmdOFO
GMIRuwfL+ZdGuQohWhnFMbFz8d3aj4vJM/qdIHCcYV/v9sOiS/ordD0klUtZBtqsmDslt06FmvFA
yO6ekyEZBbVUcNQ9UsnNK+1TpvI9mBH+6DZYh+HliCExI+3Uy8JT7/T+jZzoyTEi51PO45D46erI
y3RRxNl+xW/j/mwGqE/R/AFL+P0Nkk0Whv6lBvHfu2uJoLj0atLl9tA4JyxGhR9iMmSaxfgL+Esf
UiNDDUTpR6gvTbSB5NEIg3DnulYHXFonXbnucq5r4ihA2OLOxS28YuUYF+oAQhUeQZmt3191nl7i
BG6NLbP/sh9QiQAX8TqJrSP3TkyRtZzlvMBWIpCkdD5yngOC1g9AUOSSTLJ1xZ+XTnzdaOb7Y8q6
rbaArdK8znurUATqzoMIdeUdNdmFqmTPzc1ysW+shTcYDIQ+rRjW1IcuRWxNsCGzhrL9VXLkZnZu
KMdM2KHBQPHRQqdsCQN4DwwdNJ2gIHya3r+8TFXbt1iuldbuH1/eguMfMGZwLCYXPYUv9CtnoAJO
iB7LmjV/6Tz8vJ5KYLdI4oYWnfF6HpUs6E80H3A4pBBMLhJUA2BCEnMpKwpYFct13SkGCCGuDxUh
DPuZMi1g45N38ZCD/fx352qLm1W6q8rmmlwZOchiaxBiqoc2C+GEAFtQfGdFCsITqyNbVWzhjmmw
KzappW3SE85cbFEkBpvB1cmglDlHBOEg0blCh2+iwDNzIVdynyS3qQ6FVY6eqrjAiFZXa5mya9Ij
T/Aa3tEAzKj0gPMI+02iKCGVAK1s0/aY1hpDcoXqKzn6P+vSmqFYess2moZpIvb8++hP+bI4MuxZ
NLUGQC1GevvqNE9kiIWjmXCMkSaB54ss7nc6iDwz9mXY3poWzO9fUDEb+vaYLHf26UI5aEOKfPWa
Ysxb1C1yfsUX9oogAXRq1nVX3j6kwdj6vyhe/mm8fv+Kijm56E3oRSa/gtFQx2u4cy2Wf0c6fhnY
njnlZ1CneJ/Z78nzLPb5Ha1O5ipbqYbuLR/4fSvFD7HQy2miKQ7i6vcHWZ+aaXa68EFMRx/lHjOO
drDQC2o1ZqAHTajm8E+0KXoPDE/2P/r65OllobsvT2bcDu3MWS/aqTN+emlMfC1YcHCNHTP6FIfp
G7GfucloFcRN99NYAHW9xs6hd1k7O6KL2JRcrRs0695OKu/rmAHgX7SKC4WuBrVuxoV3k4u/dg7f
ltMYtRwAnwi0nAZ5w53nVJVHzQahfGvv6stR4hqIq4vxe6vXq2NsXFCi6dKZFnwSf/WFcWiQnTqH
HXck6kYDUlfqs5Sfuu2tu/1KJ4qjpr3FO//YiFzkYc88VpMmLX/5s9PTrJ143fzsp/5uJG73LPs6
tg+9z9U72EMluP/GaoBdvz+pSBFL5m23OW0jxGW5WxaU9sa+vTyGF9eiByHK2XMoncHXlzFHCar1
+rRJgyPRu95djRfO2/HzJhIpMT03OZR7n6YSlKxU2P3pbi8+jT0x28cBcSid7HR4okgnS75V5U9L
+/sAKkbmcIg2rTzmTrfaXsTk4MFzYxSPLScZPj9TBmjkrm16oxSF99TbBtrZMbeUDlevfXeY+nt3
JViGRrvZy6c7N6MavnLM/oHJlemIC5AApEkbHg3T8ztHOROmq/lJAxnZPvCB4TZ1ALQscleoJDad
S4BUsuqSJJ7Djbe1XPp9ibcNwS4crt53egbrkW0ISLX388MMXrumuE3acswvRq1T1CyPjqzLUQO5
44Bsy9JsU/y3XXHwq+XJWByv68t8u+o3lk4e+ZoRLEDtHyDbLWcRJbRLN1Zd++RsebhqUGwAPeRW
cPC2b5fOKQ62prfykqi/NXjS66f7N1i1xIWoXhhVM03N0ExdsW81/dIVPp43Z1tfJ5d5oX62MueS
euvtx27tNwe7pXtZ+Lt9oFz4ntuNk38sdkF8CU7drIWlcouWs1DCzaHfNJ04Cq9H8lbf7iZWL3lk
i7ssVDfOyvZ226HW8OPC0T21t5vuNedwYaCp6Igtx7YWRmfv2olnwFHelidHb+MfLo/FyHo/DE5N
d7n1gogiwKJgfpcRtTEPHFYE1+Jl+7RWg9W5W7StyEmLIG92tdjPeyfTNVu9repHcc+eWz7Gc/t9
Qhms5WpdbaLPGu20Y4fbwOydnbjZ1RGKh3xNB9DIAjNxNnZ4eo5zxCh2DDg6BPvHDDPjH8HRtJ4N
Xx3G6Mplfmv32NdmhursL465Dpurh6PB7OK1VzT8LZzZDz11GpPY8hLN26ddCwvUVbtXV/9maJL2
fF26V8vDwiP+rBiPkQ024Oo2Vm4j86+vxWuxox8H8GWpBYod7LSHLcDJODwbXlNv859btZc3nKv1
uDsM79+KmoIEZBYEdZu63RTc/IrnXusLJd4U9NQ9gRJFHWN+fjo7+pTEhjSfNn57xmSIbTiLPIFJ
lkGka4pBv9ev+OxI1TeHQheNbfKNUWvh7F/MXuKTCDj0Z8Onl0PhUPZK210NcmCSOf+PtC/rbVxp
svxFBLgvr0zuFClql/xCWHKZ+77z189hNTDtz+0pAz2oC+NW2VaSmZGxnDgRccKg+1C//nsbfnRg
GNREwWoLgiL/vdxf7oYyy32RS+vmx3Xv6Xk0cIPbXb8fb72V8RrcqDgxwsqgg9DSU7STxpBCC/ZX
5k2xUGuvJmVN/je1Y7istKSAwMwKjPQdnCvGeuHFGkFDpmp3UFoQdJ6P6FoEV6ZDZfn/Iq/1n+t9
U/LVKDFNK2M9lz20SKsjsYeGMX9upj5+6kB8fknk/BCh/Od636SvzTBFttrcZ5SHgBq+f7PVP3nl
iJo+nU5XaUcfP6bfgs7tM7+rwa97+k3i2jKsM3rb06ugwo5t3GjwVrchb2hr1+o7H4AbKlB/xa//
olP/Wvhb5MnNwrjWGV4W8AlP3kZNNMUF63szSiPhG6mYjbUBoWAoIH+KBO5fNLSbcNyPXPVJt2+A
iH5Ut8MnrNgFpPlEBROhR4CBFAiKJ40PPPjp499X44dk23+e0Te7JpQ9PZVb4umOKL1RIxfD4c6I
btBEikO7YKAQvyz4k51imb8FbwomjP8tJPxyF5eu7kclZrbsnjujdxAgN6Q7BQMNwlRkLsPXolWg
bZBfxfGH2ny86peVv4mjVPTpqqRYeUD9yh1xugGYSwW5d7eVB2O8COCtX4L0H6pn/nPNb+I41AWz
DC3WxOA7+fqsMDyAQ4Oo0TqiWmAJkKVNDbBYtum6urMNAJSPgyrqqHvs9idrcT8zA5EdoNhfVOJP
/h7LyQrD4IvEfM85M1WepkNbz+fl0FzRIw4D4yRTfp3+fdi/rfLNrR57ds7SHqv0RuQjWx1aiR0R
6Tdf+UeR+vIy2/e/iFRT1F0kFliG3XpANV5iRibn+OgpsUXm/36lv2y//3HPvyz2TYlmE1J4XVht
aCG1j6yzBDy/OCMz/O91ftu6b8LaFnIpT9F2QGbyXmp/UMCrttea/P+t8k08pUQWRGl7GdajBmCf
kUqf2P2D/eWEftYyXzbtm3Ls5mqkcxnrDOiUHhNlQZc0a0E4lX3MpLh3cH/8HfMpWssOswpjhLtK
8O83ZbZz+de5fVN0bBym9ZphQ4VYlT1JLQ0Kyhj1MqWVnXN9cTHf4Jclt/D5X0tuZ/xFLnmuiuiw
+Sv+HUmNMJC12tKrE/zpX97uF2n5DknMa8tGrYD9bVo0iC5IZ9QbQFb+Ii6oc/rpldBoXEYVgIQ/
3wQmnzN25KYMGS6ddmqbvkqGdEus6AjWHqXWBhzrveigVuFWapFF5yrrRO9g7SAUbI6yTKDxc0FP
RKDs2bU1Kks4NZ+pXemVy+xTu7uyzmhU+uIoOeEPja5RhoQaG1HvwQycNVZv94IRxqQEHfIMC3sY
dB7IQ3URrDrRihK9EQe91oSg1sY787qWvQ7rEjqK0bylxitoyHzCaCk9MxkMhwuDfD/G6mrLzsiq
YBmGJq9P3nSRjAb6alZDI9QQUMxu70Zmsus0hlSobGy0+dho71vTmkuvyucEAI7VGYOBaEE4FHZs
FfYIMZ/VyViBEYpPRAvyKTuz6O783h4XrdMEvXRXh4sJayhOf+VfpV/7kWwhiEAkoa+IJWJNcOor
G+npO39fdr0/YRaGVu1oTINPPsIBzP6J1cpj7RT7yRUolXo0GQYpDXaL8noOcXlkrI9Brc3Zm86p
y1qIPXOnC3gj99dPBvUsrDu51Fk+Kue1/kX8/9qQ/yH+vIJSOY5hWOavLH0R/14UCyVtk41GxRg4
nSUhXKvVgo7hqCtBZPwHNGq35YliTN4i66kR7+Vz7g6AvUKSkGY3X+ZMLxtUXFcaqoNLld3DSrnL
7dQYMhijaiGrlXEpCtI6o1dRaNDsYuBObv77Iv/QcBJW/MubfDMw69AkfLe9yZ16RVYDDOO+2qOs
yu/zDlOBmFZrgxW8f/olovNITOIHOh8p0VajkemzxWuM0/qCQoRxzzb6DPRkVltfNvK3yPi1Pm97
mH9t+zcDVfBjycUyNZ1FJ/xsjizpAzxHoqOMHJVbotqbsSpaqz7tWqf3pt+J1D/qCIEFExNgCS2I
33REU1UlYFo8wEKAGyh3Zjd52UExKn8+H2W17tQq4HepeykJjxwUalI+/n1ef/MC/2MLvjzBN3OT
ZO0oT0I4gQGQXEVdsDHQjVE7bzzRemmHb7FNGaVZlCrmNohOhoNC745GB7dEr/w8gFgeAGOYUA31
AN89Um8dqzZBfCzO3LV+j99BJKbtzMQEKEeoccKSH2tbxWuARuHvjS3l6gW9dgJlF+qlmRmpVzxT
swaahavrJCxy2Ysq+oj6O+vXXhY/2oIvL//N0FV0lrFVje2fyKI36l2wr4MuGZwVawpJUbKPeQl6
ROaLKtshmgU1GmQCrAgqkP3fkrs/AgDsl4f5bgLbqh3kBicxoTfJcGD1Eq1B6GsBxvJKWh+yEMio
1n5n1ejUqjuJPC6JMQHgKzQ0Ww9/sV8/O2///TjfM+ptW43z1GFvAO3uJnNVTcWUrQItmv4tgT97
G18W2lyDL7qP5ZJ1pFK8tzvp3K5xBj82AKbbrJpp7aF2Tv9ej//lzn1Pog8KLXZjixeTD+GB/ix3
E3pb+9dUfR/1SwaHJ8cOH1dtRuQJV/8NLrKO5D7zCYRd7aGhBgwhb82IMM5i0MaAkgOBfP5GzdlE
73/cS1Hktmo6mqf/AgZfdmXG4F+ebrErrBOaivt6DOfqF1fz553/7zXYb9kZhutSquSwBmP0IW79
cSnJUBKUAtBqOmghUhJW/cuiP165L2t+O22uKTOh7rGmoI5nCkmRHJ3kaycz/n3KzI8O5Zd1Nin4
sn8Sek7z84hTbo3BeePB0IBMaRJ6vP2iQTcF+Y+D+pvu/rJQJUW80gzbQZmNz2MAxaLJv7wMu5mB
f63B/+fLhIWijPl2Fz3FbczQBsYbVUgeTJcS+H1EKg9e7HsIeIBUsoo2VmGto5EtaI9shEowZDrV
387x/7HBiozJvQJa8vDf1NVKycPKZzD0BW5LhLaugs6rfY428ZFG/wLO/rbYd5q5sHRDLeTRfGb2
cTD4g4e6XmgINFnRfuM4/qz4xP/7Yt/j/bGSGnlcsFZtMxqvp1quVuee1OZvTdB+vgr/vdA3Ec0T
SkQDFSyUoSn0inEiI2mgSiT7l6vwo8KTOFaCawlc9y/H8ouEClEuZBnPb05GZHXHyqkIOi0P59pp
zcMva/2IKX5Z65tUTONCMVMqbGst+mwPZnYINShNlTIrY77EzjY94Jc1f3m/72oMlVplXbB4PwGT
pXq7I5H+GrStFOnzt7V+vomSKG3Vu4DJv8PjacgteQ6P6dwnKvLAmGKGTBFL1rNidCZDo3Vn5iAS
OtGRtihqYfeEsuXnoob+cqwJ9fjtgX6SIY7h0YlLZnjkKr9hH30lxUm25vOZeyGJpPYwSUgBGb+1
nkIM8oMK+rrQN081qWWRZScs1Gol7oXkMtpgyldx0Tn0XUJt9X7xOq/zE385jFqmR85zTdTmKNxZ
MvmTnrnxXnlSaiaqo017CG4HFOhnu3jP3UJEJ28yBWSTb1R8ttr8nXffo4dPatB6Y/JgVHOY+6eA
wNCR8JBYiV4AopZigHFcq2ao+hjVVmeDSROu8zu6LejKozmh/xFi1UOL0Txwk3qwmTCUka42xVhj
+GrvZY9mR7tRCVeD8ZZQLX3+FT0WNbXWz1Dlb/A/ItIfEItmj/RPdooeoks/f5Hfzcx+1+4c5jFw
yJVKClg0/6nd0aJ/KRU5Bdyi1gDAU02Eg3FpkbX990I/ephfF+L+cyHMoaWbiMdCrSG/iSZn8FeB
1RKrDRD4I8g0KT3CrnJO7Y/v5bGyM3tB9p41Km3V4Y6dUjdGK+Z/P9WPse/Xp/pm3Pi1a9aUw1NN
umCAD4K5bO/Ci9YVI7MibMdDqIBKFFDE7XNFigm8rUuNSWIxYvIQ/ODIHnXeaAwegRp7Vxwe3dwb
rXZL9Hi4bO00pSAxEAkjLTABtv730/9oLThBwGQYAd3jEfj+555S+dyldDRMQHlWTBAB5YN02C3k
yH7Zpx8YVqD8iyySkzwvgd7/7Qa2JZ2GqdBO5xXj3JT9cGW0jlA+5WcofF0PFKoiLNbhyWCubvTW
3xLUdWZk1lOLt1haVQI6hTKCDgYruQFL4Bc/6Ecaxtfn+xZJtjUEWc7HCTPuFvIEv6UyM+81aRHJ
0H/h9u99R4eLH6/Nl/34FrzFnMxTSb1Js1bbsyGcaLNwhX1lMafYYx4VsC3xSBnsgXbEw9Z/JzTp
mAiD2nwOC2k+Uaqn9wyJEfCruc1vQZdKo0YLxWMoqnUpYLytoYxEfKsssP95v0UTNQe8W6fVBJs9
0uZoNFdU31JqQxIMCI+DeSCwCOspxl92MqFqdWQM+o0LGJRYTqgZnj5XSLWExsN5ZkSfI0DATk2c
/ll2JNYSHan/QDnJXngp77z/yRstWS+5Exkp3AIZxUc04TFoy2YMgH8v0YTIaYyfQS2ubuMIRvfe
xnoHJ+xdfAt7I1O5k4j61gMAxF1sg8LAv6V2eOlf60tiNGGf7iq9R1Y3JLEHXDtWtUZXtAUJ5kXj
jY90x73iHb1oTUjCRQN9cML0xpRwH2VJ2lQVL7IHaI9TQ6iTyHqirxJ0CPjIn/KkcZ0F/LI+F1Yd
9Izan4ZJLylS7yWLJyvYcQ3hHVpHatlOjvg781IGNbqyXnTLnlDWBxThxg5kRwqgtbMbE3B25wAC
JT0QA3zVCh/hGpmNfnde3bccxViY0g6x4wo09y5MU9HzZwwzxewqv90l79lnDxIHxuIi4di8y0A6
FYOC9RbNDN1AdCEQNG4/AAjoTANoB5iiDGZE02CmJfipQU+u6x4SspisOWsMBuByLwatOysilqSC
gartVYucjaNRuqODIqUMkBLMGuSo0lfQMleV0kM7AQ47XUWz1caHANbYeHsTdRDXBFi+0lAwHjF5
LuaMR2sIS2STeY1ag9fqTJ4I99GQdo0LaYrNzhG0BTUiLViEsh5eJI15hMB1wSoRNdqM3mmTPfBm
kWD+zaqiUB1nA3yRdSYi+6K/mEByVMY9e7FJoTNfq4WX+bWCC3yCVE+AXRzJwFEZsgn05Zgh9Mic
wpGs1k58bKNw4j3+yKLpzqJR5Y7aUS72sR+IsIeku7G5fhTPGLdk1nLI6ZSqii/atRWhHjPC7kR6
HxLerp8CCj5YG7AQnhOq7cSboUOT2K4AD+7wNorFmpya0OpAFuwIcEKXSbHjyBNomOR5Wg3REcnw
Rt1YcueP0yG84Fc8vMuePrIFHDUi2L2R21NIoBBMNAqCLOF5d7y3qQfeKQO4c/4TCPkBpB/4kfgD
eqGawrFwG7zK/AgJask2xlSfqrGtQHl0Kg1kfwY+tsvP0p5jgIl1aD2IE0UDQA56sNMnHVraY5Bp
mPQN3Q+hJ54VmWDkgxwSVO6gMHjzjbFAJnxnzQx+86G9t5XaJmq/k50CQfg7tR8WNDLhD8ye9ucH
buB2WpCK9/AwITP0jkMbX2FNtgOtiMEfRHPBkfduhaEGqda7Z86YDeaU2jRSANEf8PZ7bTrQZj2Q
IldlRCD3+Iz1zIGIfmy+AfzyFJh995kcZ2MgMim9AV2ZaVNBN08crlfh7Wo7JjmGqa+aAHHcuIfo
RfkH0oQBq5t6VY7pHm0ykcS9UaB9AlXYdyBCmiy6gvrJIbRRig4aU7pvCHTXVcBlSpzksMoQYAL0
bd/bSDYM0wVpjGgleawz90om2JoE2QkcFMSUbPe+QuSd6MJxRV6ltwsAyJuEYQNA/P1sY62v1Hwg
yPiwo1bg60E8cHcUM74zd3yLXnQZlRT36KpY/HF4yhCuzu3kx/io+41XKiFHMhvSK/Ipq3CLp/RQ
KiODWyTfaa03WTUJ1fXK6ei56sk+fmGCvj5HT+Us+ymu6QALlNpzoICDxUNNy470N3KVgEicuPvi
dJ+zdoxAXBTJrJWYgLIA/esgT6xDvWKYJgb7iMyfyvkVLuOKwywwJKWHBD0LUr0Ys9m9EIK7wxt9
EVEUsn6wJs7YLqzBTA4AXpG/McZgunLY4f4ZQU5WVDXw0JiRT4ODWJmtm5AezpWoFbjz4mYFG0gu
JtU4s5EHbdA40yU5VJdSg+foFNd0F+9E040ACSKREEw+i0IxZ8sKIfA7CG5qZNDBTm75wWqhCSqD
3vbPPMG/ovmdtVorWhEwJLpMnCqwdgYutAdvzstvgKHWo+CtjnTJdvRrdiRC6VXs0Jk5zBs9csmD
/iRiCiLCck5lc3P8qFrSD3q2WEtjJLjAmCidqjOnLaU200b9aGukIBrOrGs1TsBbI/itWtRLTo05
dMyqP5ZZE3Mr7+1lwL2HnozcFs2wTbpV03NkVU5aqxEkqvX6zuboQKQ9cbUKgK+Z1QMmgN3fr495
H9vFdWkxXiW/w1iKvvSQfcFWdvxb52i8v0Krd26Kojq0zxh1WsPjYgOvW+Q6o6jmAzk2/fLRa90V
U+8EcAaRatMxqKWAAQKHD3mb9o/0iJ0BeiniDWSJeYD03acIF7m1EZZ2n+iMppzGu7AHMGNJFmNJ
z+1azBr9BuJyucuuwok1ocNzA0KgI8W7h1LE4qJZ+KPGmsthcqjTZp0XTEBvQV7E9++tLSK0lrWR
HFtQkRm1QKn9nf4j9CqOMuPVdDTY8cz2Grdp586nO+PAAz5O9Ygha0C5k8O2aqM3VvGkW9Kg/8/i
wsDjv2Q/9KqInLoEfiURzoI9POMLdPdAppgMDmcrQe3Fb0jB7eCEmYsTrfuo0IbP9V5WmwIDbmuP
uwRky0KHZbFgbrgIuXJ5p+jjjUc3socYFLwqAyODcmq1+dEbzaS1u9CULFzJ9gSftfgjIfyE0ux3
vDmjjQyjLYVZ3ilL2bIbmZaX6AQgO6X99/cwxgsEf2c7mfB9FAh/pP2kVym0XIyDFfF4ABfAWcim
OkcDNXP+cJTQJdniYIZAVoBDTp0razrwKFQ4rkFrSKeUxenFdj+ogxN6LWwAh4RJaOeGZIwjOJmg
zOtztLXxgBI1V0zMSPQJ7heCR50+TpCTBRa2gPuzBEjeqlxBuB0eXo+89Tg78qkGnt0QzmiRhlv1
8TyZFcGFNMMBNVy4aZfRXXCap/GGnK87p4RFzYIWv5haS1wMagfDisyH1aQnNBxvQRM1KptxbGa3
7kokJqUj4nD092SDOXRbJH0h8hd+S2iWNnVnMO0LuVkUq1UJySzBSrwab7aFnluNBLgGOr/9OlLJ
LWHQsMWdYcFxYhjSCCriazQwQQ2M2cqUjtnbaEWXLWadkaYRXcpM/ZkgQnzkt7BWqSMS0vVJQmem
2oaZm9DxZnMOEUViyojKw+oZLOyhzWEQT2unj1STUpKfSk0wkqMADxAa5ZgHowbb6/WawpH6zAKP
SLUJwFaDnktWaYVGeqvurZu7AH3kWFUuI8ghcPH0AUtes6P04oBaJG+jG3mRGV/bTxGRxEBuUG6n
Hg71o0j9FJlpkZQZaTBf1ZL/ZHryhlzI8blmpD7lD3j3t9LgLx8tRqO3IAyw780WMnjDg3qHt1cj
rT5bWabW+wqy8ZEHpZ3b7V059Wj0Xx2aw3zqP0JcY5hSXdTmwx+4vpDjTVZWNya8zlmb1X2b1QGH
0/kswghoj+XPiE18rDtwg/ELuMDzS9KKZ4dgAAR3DQnxVENeHHESPAwjgdqPTwjbP6BFAZkyoNKO
cHv6naReI7QA3MIg+SA6MRJssi1q4q63QC+pkGWhiLyT7eSQOTXm4ShG/JrtPJCszEljRGSySKge
JRRVpmNiVKM+UfOIHle76FbUenlXJkeGaD34I5pPsF7lin66W1/wq6zCYTTZl0NSmqWz3Lpb8VQe
1E70SkQFm5pDAHcJA9zyDndne67agp+CsAb+sZU4yMUFdbDuIHeBoOIgZxXJ6C08CLX6Ju+STd1h
tzb/Hkk6Rc9286d4j63YkrGbFGABxJcJGc8DxteWiBL0zFmtCm5fqJUue+ZP/D4yowuQsBLyOtvw
bEp7IgIsIYpeXDbXKx0RCkjgmuh3iEDhAIgIW2l93aGCKHU2Jj/rrPC0FZV2Kp+6z7b4KV+7Q3VE
iNLgYtHkqnyA7LFRTNz1+cz8DvyXyOM1KAUAZRj5Ac4EzqHE3bNKsLD3HarzGMRCvL+FnuCquDgy
O943+PeNioB6FZO60g8gDbZ0SGzwPrD3+2wn6IrfP5MLlI5b+LLZ2pnFubBE8EgzTC+m79k5KKCc
phW7MpmchRhJrQ7ME9kNRMTQMSuqp2i90PNT5RXw8Bpn3vV2OiGShIvoMje4/MBASgM+JvBASu9R
eoIyk8ufXOMQZGTQJ8Ihw7BPYDKFx7gKErurzVipDKoBBSXRu/MzmbcT1iGBDPQpSM+jXiHG4JHY
PsItsAVVCAaoVJYUzsSrCxSZfMBoeYM6pni8ftfpFBCDRceF1UVb3kkXlDEgKOuMGU0yRqsBOCqb
vXY9UCZ2XzxkvgiJQ1LPCJ0OTeBZlMjFmgRcgMPdmd0t9z5bkPjksoX1UH3IqiPJI2vpTbQFfXaS
c+mPxxn5gnC3PBJzMIpdkwDuajG2RcE4y8Lo7NZBibormB0aXLJa7hTGqjMOZ3avFN6J3SJWx4tO
6opg4lzrC6QdvXJZF59KB/EVCkU+K+ikrslb2ZUt+3WqnTZaSXEX9y1c/dx0HjX6qi9wCFq0nYjI
TiHljddaPfV5rCYiiDmKbu7MPovajgiNOhiCEhiPpkGtyV6jD06DzJEk1qIgTwiPgPlMo8KCwebD
p461CrERdOlgwpgBVmtsEfLGn6ZghGMUBtGooh6m05JEXfZwWl3Fr29LMAL02vZiN6uINjZfgIVg
xn5jV1oS8C/hEMaq0Kn8hwTaj6f4q9VdQnAU8DEY1Ikwd/NxUbpnvsHuBtElIQBBkXXvkZ/hVR4V
Klp4no/URTA5FPOgFgzv3D0iCRaW/Shjgvoc1Eewdu/MwFURS5n8RujcZfawmwmvQcggkAgfgZRf
hf0MLS0DNWed+QWy17EjjRe9wdPovO2+BCvWH9XwjBFmjD+64zP6QylaaA8XWKC7DCUoOrWBS4Pq
CVoNd80LILveGSK0aYPgIblOkN/GhPej6JwJXDcY0ZjoL6EJnWE/aaNHOWJnUR+faIy7K631IHmc
J6KQnIYkfTY3/8Z5kimZMNumosCCF0dEFh5iAsJY3gLNUJlicL43mK4jqc943942llet82dxx/nL
Q9JXn/MA1cKR6HzB5W7TkSeFn8Ob+69YMVKfYpBgV1YNjes4LcW+od7GoCzmQQMNeZsQXDMWshyW
aMNqMibjNPZwLs6rE9mSeUE/f07VozOwIkPYepoXLmAt9dEAWxg0uAZ6bZZ6bI3XGGI0Qm5CI8L5
Fhe51yS/gmJBO8EA6s8YzxLyBqOKVhAzdjC5MFZuzHA1OPDT3cnYaG3smTOh9EjpKm/o81yYf2Av
oWXn8wy48wJVwlgZ1FeEsHRLjUo+r44kqtQuJwUu60mIiQyHC+69mqApqMPBNb+Ca7TP9Q4+scGq
lQ3xnl4rTK4uugxoipInkQlcoLPMEuZteNH77l7t5gMdVBsvFM0X5O3D9hFu6KS9xKCFLF1kTcZI
s0FjDeHQoNJTCFhkipEfdsFky27gkiaapInuos1kYtQ/+/k4BSzI1SACvZJd72Z/6tuQwtg1gBVQ
LWXyaCAXGksNLSeYI7i2iu08BD3acZg+81+WZABmdr8F2zFmZgjCn2KmR/TbxS4ApJMwpAGOjQ6W
Ae4PBjwecr0+sgbjsPhRQc9w3UvUi93z9wlAyHW+xtgA+b4YswOOmN+AHMSgU+14DbGdELqahBZ4
h54MSZMN7H7yljgYteSPO5HkRuIhGIhPJboh5vvBA1UR/Qps2YZvim8dZTu7SLqk0ym+rAcRJWsf
zUT+RJ5sg61mNZmW7osDnA7EsWA87TOPhY851SpUCNUS9qNeNOWS2MqBQRXUXYRG5sjqcXoUcLrw
J7YYktibnxyjoDUhYoCCLyn3ZoZkf0Tcog6YUQcfZ7RaSyKFCRgErnikUhyIR/WTOfaO5BU2h4hH
e23exJYWy0zIUsep6yEHe/Q1wgfuvfBeBYKT4aYVuJuDl56QCDiBGSnuUX/lRAFlDrhkb/mhvvQ4
LdAcocJmbB0O1mLcwsMmQOe+59oM7+RMk+xaIrKaNer0X7j4oAsYHb0pHOYJGQaFtTiEj+4iBpI/
W/UJ6Jykpk8ayOcxglXMdA4tKDdSbw33Tb03yMqZoYmoBiNQLaA0iM0j2Fm3ynB/VrveAzA+DZc6
Ro/gjkhIvlnI+gGYCO0W7jbeS0tBIszIAOCDD1DuRhAHOOG5e9QtbP4rufDI2r8vbkmcEjxtGAjl
HXz6c7ajrg2QfV8OIg96zoSCBGIt79KO5LcWG2uzD87vUX3inRU0x0QcBW8ljLQJDdxjxxFhAtFC
GwlJ5OhYVFrmSDEB11Dl/WbbKLu7zfj8D6DlwEV0xQE5NdyzeM6NULbtLh8kZIJRXfaKB4qsVuD/
B6N3Eq/yOIvRiiPCsbd0r/jtDZgvsEJANZaAJCuivl5Vjgo0O/2CIS+NbIIa7O6QgiMDFwRI616E
NXjOlvyxBPMh2Y0Qtnajj0OHODEyBRkR1e3iADE+OtEHC5hT0tZTeOFUizby63DfzGSmPRLsde2u
fodDN1nkTyfLQkrtzJ56xPCAjh4RlBG/HyB/JuV1u+1TKfQABft09WSQ1QLYaq3YxdfNlCgeXhoZ
uhxFYz3YuIPGa1BXCupmL4AA+YC1G20Fw5dXS0s8Ud6wY7UKxZk36VFX0Oy081F6sSfiISiEFQtZ
0XNu1N/Tt+7UexwJGq1SUPO4YoxehqRTjphwiwp5N4Qibez6uqB2xlz2ZQq3Cdfa6rzZap9iaiaX
HgDZLrQaKEkJHfw21Vigsrq5KWfqQ4A7JyAGJtIj0fQZDYnSLZlMaZcBPpQKZ6KAqIDb6oSvFupX
9LNb50wH8dIaUQ+PHQg99Hl9kYLimdykneyXXnHqMgKFfpBV7sAjCFhFTXkb7iu405OxoP41MiZN
OQwGe8rsEJXeuZk9SxMVkoItaMyePVCudAZYomip25qKDViSMqXdcmQCBqkZn29JSSEGW6zKYDXh
c9QnA1H1X3sCQuFGuwx1yqiRcIAvV3upo9i9iaz3xwpSdW8Co90xJ/kCIBMF97folJ3Kt/Ytu6/X
WR+MzsixkaUxPKoUqXdodwuUuM2kle+MM5JRQt3ihHeoNN56b3Xk6EWodDhctc6+Wty5BLHQ4MUn
NjUVX6ZslBTixyNS7EFiKgctQbhv1vitzMsaVYIVVaAFgEE6BRRzgmISLGxOT2UiqaCV5gZEtFsU
oK0WBa7mYtS+aLDgLKr/dd2zXXjiDhEufQjff0AwBSJ1C42r+JFTn9Zncekt8IqQDNIgKRrlbDeC
1qoHBVOPE0fUsN2+xZh2DARhJAuqIFfM7cy0wkBlpE+/+lzj95SH+lUVrKtEe+92JbLB3LTlFrOn
jFIbBtEPa2xSOtxC/wTB8QcDjqSVX2KPg0V+KpunPYBP+0T+9ALb06jDDYR09DoQgubJwP88KqOO
BaqMSFsllOgPt+S03GKRAGGMBFMabepDOaOszqjNwRXY0wr4WXzjIBmTReNlGCNideTYQgiQKQW8
j4ieP8qlxSJrisMPYm9Okcy8I3xES03FEgYdATZAMdbDcqiwoxB4ZijOVZt9TwRH3refIOlvjQiQ
ibCSp3hUbAihygNOiwn9UkxGpzH/Ajgf9p5IBS58q9cFxKeAZ6w4rTOUaozmypOFQFgVEfWbNC5D
a2bo1TJvua760F9aYNK3C46CwRPDZ4FXoTgoSXUV9EqIndLkAhoRF6MpzzqYtYnEZqKV+NiL/Bzf
hqD6EGCEPygYmI72V+AlMWJu7sxNl6E9TJEpZdZYxWq4gDr/kHOUAPQNiXqdz40m1tsOdEm/ZFBl
ROkjbUchkruawJhsiiBE0uhqPwxm9X84O7PmxLFvy3+Xfm5FCE1ID/2iETGDGYxfFAbbQhKTJDTA
p+/fyer7L1+KW0R0ZFVlVtrmSGfYZw9rrS31tWiknSf7Q186jxE9TqygPQ9yqa/GI0ArEmndrK9o
XmRNrPM44lIrYds6BamSo4jHlHdcRHJy5XvUqzYy1elJUcVhbiCEwafEYVJ6ZWeVnSZK5ufdZdQN
atJ8ZNvEDRdtdMqJ7DXJNiiVjhJyGNQC+llgLqTV/UKuxcKhRvOXiK14U85DYm51W85uo3OAZZbG
IiWIC1jtUqBc8wDPfxzPjh+kx2mSbaSuvq7Gl6/9pg5vIxzzARx4j+yp0hLtyCEEEJjftdOZV368
aHb8N/hORmSpZqTzKQTKof5xrDDjpktVIbgOukA5rj+H1YX0VPxNbv0jfT+QPAGs89PgTR3s3O84
x6HiH4Vt2HsGZ05fXQPI0FJqazgXZN82iX/9MLeXWfphpXZODmCqL6yhOQe/Y/kpGcZZ/F4t6lna
l6giS4MSAhV77vJRve3JnhDs4VrgntydNguzu38jMVOG2q6DDp3uXxEGqJzyXXMlp/wGyL5uL14x
6Hob2U7esG5EZtceqAGQKS2W4TgRlxBwYZ/uEsBP3iIg5R2N0Gj+kQi6D04aEQhxfRa2s9LFbSaw
7xsTSydCMcIYcAepFAZQR4fVd9Ijb+ZfB5zS8B6ITIO4GJrBBR8igyIaWgFFOEAM559DSL7E5aL6
OfrXQN7GEwoR7nVHYKTYSuUUP9yjFETY2bBcij4WiFBxCs48HeQTDlGKZ67YuN9luEEMgCyV/Zng
Nkguzja3nbhEOG2j00jgg65YXpK9GGfu00svo6EYGSRPne7p/S1CAhL4jtTnUjftdllOYtVtCYvu
8wNPTawKsH7Z/rHpEsHI0f6qqKGmrhVeRvmEW6/4aAN5CC1gYG2QqonmMtbA4PzTdvEwUMJ4ydbi
AtJ6xQgeTHfDzedYNmlae6VuDkt2gjLHxNWbyGOzJFwepwBzeRbQmKpn4j0dQC0W1Gjw4IyjfVo2
60HkUc0UtiObUHQJmmaYraseaURhTbB/IMn2o2R7JSmt9C1yVkeoDScSQ2eD9KidAq/iNvnA5c05
jcS+Z/faGdxMv1zrm0r/aJBvMBcluY7bKTzXvqVPJSKQuK+cwvQWaNX0R2qcTOvdavauY1L9b3qd
yr3GTgmhJ/VvxFuSY+luargd9b29z2rL00ixQSQH/0AcoTgxtfoM27Cr6vHhQ82AfNh148lFUEqO
Zozk0rlQ2dDfoHnoTa/W7DYOC436zqy0fK10rs2oNEYJjR1TN/1uLh41DlAhKScdyGPTLxrKQf6B
B6XAroyr2L42/TbqXQB4V36RDI6Rg08scpmHUeLj1lmb7iZf15tmdhgiZjfvYu0/yMzvtNm9Y3dk
n2uGyv/xNleUXoHAxXl5qCHD9Y0LEJKKZnW1l+mBSeIK5YwrWhxOlnvy+jpqg+yLbKl7GHNZ4B1w
2eDApaN0pIY5OVuYeIG+AMpSi8d16zo8fMcTZZtzgHlbeXsaSYuTsx8IN5DbEmZd6iBhSGzyrU9L
y1VGxx99UlPve+++WSju8laRc2kcVrjsigpWErncq6ItYz3DM2tshet2qof3r6ZPwpBtEZLLJWa1
27N/GHHT7GfWtOyd3u9v1J87nmYumvVtjcqRPDz6yuAneSN5rW/yHkUIuwk6bgPvr510Ks5XnXp5
umhMP36Te7eQgwZj/z45A+SRNuR0uZk5vLT03Y90bnKdrUq1fmRNpWkxylFV0ibCZ6aqykEoe/Fa
8iX3mrnimTTA3b6GXAwu67IcdEJlDPwhutsscbLVxocgxyJT/NuSc/93hNdTSQS1q9DuVDUsOJQP
yLq4kE/tPmobIeuzND7K3o2SVUlm2gjbOTUhUfOeGlRPy8GrBhedp2hXVCZ0mV4Pna78wIxobpfI
vBpg7W6kvYE1IW24KWygRy/e8RnLQ4Xab4GgN/WOJZ5j9zlPTnH5f/5X539rl3qv1FHcEGWTcTJW
2mc86Ni79Wl8/jpPjxg7skDTm716Ma6Yu39ATn+N+zC3JyVJr4nJuGS8nBPZJmcoGs9Tm3fll4MJ
AOfjYJoMiUXpGLKsdB+Ai6d9R7Ik5MgQTLqCNuXkDSxvPdyJ3Onei7wX7yZQrP8YTgGeTb8zVOe6
DxD0GLFqrSqBg5NmoLaAzA6dH26u4oIkmbxihXdejGY+7JTzKT9ml5MiZpJiRf9AO3NAlyRsCaL9
5O0VZ0DVni0d2gz/9Xrmw5a55k2pSiqv1wDz2H8pFMMBosc/KRgtkVh5T3qWn/Ra3/gAJjKsSze7
ubcUl3t887gb6xFVOAHM9i+A1ju5Z+BNj7L+VAO7pg4glMjOhQII5t9TXen9oNrNB5mau8LrJT2q
0UPyYaN6bXnTrG/gUUybkpoMkIASsACVUzualrYC4hvAm1+Hes/axh7Z0Q6cg/pPfEai50x5mrrD
uqVlrrw8TRLI7eC7NZeMnOkWPQEQUQfJ0T5sMq/uWV7k1+guVOFxY7UOsIlhNoypW4Pz2OUfNNLN
wg5h643ISsIzqR3qJt+QivGQIJPOyZh7iWMBcRjeSRxHdj2G3NnvThGR2IImxl8jUU2Guwrvo8Ms
ebsEOeaUgttpSTrMKcndU2gIyJV1ifzuPAHexy53RRiKV6Q2hCQlaFIqD9nCKv6kvk3c7qsoyyBW
Z22MiBAvARv0Rrffufbe8U7eqS9zUalE27Ibk8huZ5eeKkrYNn/3fQiIsEekwH1AbcKtga4skxvv
SyONEDWa8uG975ZS+M6cmCRnE0+ktW8Ek0f3Al/VWpwC7nrF/ryQm23wnvHpCNzM+SXofEu4OlJ4
nNyIkKU+eUN27Mm5Bc2MvSSP1U257SBHRxzkATWZyIMbWJ99oH6dcYui+T7gwqt6Iodg9boA/hht
pPSELp/QR4DPirIXz27Mu9PbVh4Yvcus/RafoIy1eeye0Nj2X+Gx9Weo4N/H48GyqVp0lQ4l5/Hm
REFNW4fz+L6QqXj6tULalGrQOiZl1h3pwR7XE1IYeClEtsJanFnu2vhNmn6KbJ81vY4IsNHWZ1Gd
s3caXoYN2ZbMr96u8wsv+cJwPbWTv062MDW/LgPlfqgNM+VkD4pQ1RxUAewdMtiKT15lSS+FF4Ir
f1qw/ouhNB+A90ldnPf3I1MF4IcEdNyn6niyr1cby3yaHRHPIwR4BWPvPF8gGiGrVtcwLfnBPGcW
0p1gxf+6eo4AIgijbeDylLdfzKe4V/75fv8Z6c+T/JpPwOgQ7s+MhEk8egT7RzoD3J3lbZD4y4Yc
5wnQ04sxn1vnv8d8sM7NLZKlJMNpEUDV+o3ydwC80j70ZA6K+eoNn7kPsO3/ay47D5s9VvJLc2vu
kBxdIRwheSpFNnS6Rqa7+zwA8j05nRAH+CUd6Jl/hIJv1+iY8Ncs63Hr3NToLFX4Rytpcll0hqTM
NJJiVqC8mlBBYPrHIv4aSXz91yLW0T06J3XZLDLgOx3fBD8LRpLa6jdZhOAWpt7sxRI+o1T9frcH
dyU5FU1+Mnm3Cmh5udpTtBvIy5zryQCa14SKf/XysPwy/OWroZ/uHpWGcRCBaOf6R4H918vKZ/nc
pvJRkEkaT3oH6AyrEvphCDDRK3svXvSp6/JrtIdFzM6dS2JmebOg+RNV12tIszAaQKJc6Kvei8GU
p6+mm2ZHRUIJ2cWHrdq9JdfT3kiE26IJYUGApQGJRSpx0443bXsJdGrCNHIouV+MDtjbf3/b5w8A
R02z/lgdVZylX3Nb5IZ6bS6ZOJlGP+6l7xacMqrrgBcR1WuphB1Js6PPya0IlnT+mumuPD01vx7h
wfTpNEC/d9S9MH2CN5AvrzhufZNCC8g3Sh+wdEmmAFTyCMCCBrDnv89BR6zoPw7T3w+gPTirbdM5
HC9HHgDQGXVcFOKL3nRcuoQ2+6ATvhjtqaU3dANhJEOxtO4DIai5x+213kcU020VdMvB/Rad7c/E
mS8Gev5afw/0sLS6fugmqNnVEOgaj7w3lffLAE4U2aB6TK7KO766Op/u5l+v9rCS1+JwuRkXRsTj
XgHRDwPALmDAHdOH9/Tq7Dy1gX+P9hhjGPmxvJ00S4zGKKjG+t/rchhQifZEaApOJNy1zidurK9O
yeaDQ3951bx6BrG3fx0f7WTWJe0Ha4wFsSoAfNaTDCjFS2149TbwXN2XrsIzar32670fbIZM55dj
20j1AiFt+0+8s6W3BBnjyu9zu5HGi7xXugv/wxn5z2YyH7wwVTkbulmwtGaw39yJRdabBM1u1wx6
9E1/sXOfmuBfb/hggvP9Rakak1nNAO+h5gSiMAsu63Vkl5OXx195cU7Mh7vU3KddSUp4NXG9ANnh
SvuwKOV3/QMRVzTcrPOhSu3GIuuqOjrpgFcJj6d366/3fbhb1Utam5eYJwBMCP5HctZn0m5fL2b1
uZ39ewkfDI+kVfd0nzFK61afYNapgdO24TovnBcX9qvXeTA86vlcxZo4FKQw0We695CU6tXBSy0x
8Tn/sNtQgxVL102l+2i3u5faPF6FJa3d5nMA9h+KUusevaTfjCroRjb3h2eSqyf208BWk5eHzHh1
MzueHBB8/vf5fdI1CJ8TaVhki1SlQ37sv9sC5Xy77psr51J27kPYPz0srksZgTIrTtIm+NzTbvdG
CU8Koi2wKvgNp2D17w/xPPHy6yEe5v6W36tj/FcKq+vL37EXNG4/nx4IPw/OS6ugPz07v4Z7sPhW
eunqeUzGrPBT8OKXLyIKH5EY/9ZXPrpJcCOGuuODn5fSuAaqlTrWPPsGRg9fB5IbGBPqLoZz/I6m
2OzUk8YR6HlwcQL6ewEtK5jtVCtFFkXo34D5i32bzIr2CfUExJ1my37ytQEri1AE+DM9MCjaxFPF
1QbKwAr3JAv25L3HAC+uNhbk6hw+FLcMO95xwe3U8X4QmrbPyDhzwOsNO8S9vVM9GOZ+8yZKqRHN
60yCscw/AGfudcBtC8x381m7kB7tgooaBGqnO8lXMKzsH6TGNvePlDZ34oPlvjmjeDIHp0xtcYkq
2Z7cseFBRAUE6RbfL6+Hp8f87yVRHrwZrcrlXLuxJCUkOyC8aAEU8Jeo60Ag+ffd9kes7x8n8NdY
D9ffuUkb86YyliCCCYWsvWu60mheIWtlgCESKGOBW854BEALzh0zOjuEP+jeMTc/Z/JJqXMDpf3K
p9OeRrm/nuzhkpTu57ajSdiGziSjnphT8zqF5OqC749iCPkQkEXqwpOo8YhAf4Rqv3EX4KmF8VVX
BMEOMH0sRjUk5eEWQiiBwtw92PzUm3+fxKdZ9V92Q3m4WkltaEflyqOSm+kjN7QzbfqQ08rhhZ/7
1Cz/mhJxln/5KhddjrM0ZbEawOsTA/SnABm+GuW5p/BrmIfrNLZuxzhJGOYMvRO6HuGEOJo7WEPB
dXkZvUwQPfU6fw34cHueY/3ejUoGhC2GpRmBi+FiW8p209OnL9bqqb/3a6xHG2/WRX6VGSuHaZp7
V0qaQnTQAo1u2sML1deu++9Dvlq1B4OuHc3bQd8zIlp4hEVTkaw8QTz991H+h3vDUGnBQ0savftw
knPZutxrrSuCBXjJG70nQkBEk3o3MDzpa2XTp1GQ+fd4D+ezipQkzlvGOxIFEfE6U8QQ/V78Yvae
1wV+jfNwuFTD4HoqGYeaoN/pnTYnAJqUIuB4wv3BM6mROs1CfdaQT7wJVJpLKxP33PspZkoP+NsU
AW2RhxMOPmIJJKtjiL8vZv/5Iv89Gw9H02iiY0VtrV5oATdRB9cTg0U4zMkhme3j+hoKMI8ikMJb
5Lw8sq8W4+HIHow8anOJ4UuPGoi9sDDXHWbjZQHxaejyazUejuqdxKORiPfUKULtnQzc1MDa3m1M
Hkqi7LRLYJEVf3UbPM3p6nTbMTq4aGpHF/P/y/TtjczsGEdkes4MDE4T5wOczew0uAo4HmArcFe3
ASIBL9b1mWmyul1yt/zL8j6MG50rKb3deN8uuR2AxM5aYOQ/sbrBq7k1Xoz1mNc9SeVRiTSjXgDx
AsKH8gIIRqJB6mEwLRHJgNMbqFQ5+CuT/4En7wBoKtZ7noueHYMjBaHu2EI3FRksdyfNrbGykcAW
xt7et1Cks4LoHZAVl8b+wwRewkYUUZFJzt8YoesxjP5/BM5+zd+fq/PXumn3KJNuFqcX/JRzHsOo
g4utgNsU8NwXayUswaMv83usB4tUyFKB6uCfsbapC3GGPh64BsR78PheHbmnQefv0R7sUtvcrvpJ
2D+xNgr3FuQpF8c3poIlGth0wBIJoGTsd8H9ALThz8IIvXjpV5vmwfCYeWHd0pQNSkUfRPq19y0W
Gpy+b3qvEjZ/duC/zfCDmWlaqXvIRLAAhusT6WxGUgmJRGHsxWu9WssHO3OS7nJzTJjd/QKqIiDZ
YiCEj294PEQSAIRfjPdqGh/cgmuqqpeowzR+XCGqCyaOLa6NP0D4ffBisGdG9PfWefQITma3bcXL
QQKHTgtVA/bQkSvttKatPTVSBkak8uVeeeZS/x73wZjtUfSuVLFXBgm8/4y6WITc6sHeKDYgXVE2
DvMXGcWnMfWvMR+DmVq6dQorIZUgeCAYUEEFhXoAp0WliOpdBkOtd83B21WUYgWGWKGSCxUUe/tq
2p+usdmRTTonmRoJh/9+h6S3jpHfDV3Y15q6kiYkJhroO58KlvDFEj/LbFi/xnqwDmp26pT18Y91
+FA8C8hAjh0W0ZQosnOHgNiIQfi8GvhPrPGPI/pr4Ad7cIpa4yrrvCTSv8hdNB69t/qpf3Qg3exR
q6kp5LOt0WkAOownKjD81gtL/OrlH8zE3ZSyVG+5yIS+jznVWFWhdfxiip+eol9v+mAimjK9pIcD
o6goiPx1huhrLSYZYC2mNwNMHrsvD5GYwH+bYPFYv240U6lORnZhgvehUBqBhOVGrj5fy74GMYZT
9GLbAsp65t393kwP9qKIENreR8ikVqC2uughyCjqawGaLWuwfp8gEpqVRLNpMBXvd//EVaDjLaMV
YwEPgOC3PXrKZ2mgZ4RGoVC6h2J9g8CczClZ3XfnnxjtLT9CUin6OIRoJJ1C/eDUpWeg22DZ7X0s
FaGZ9SRQy/exfHxD5RDZmvOnCucgDev39hrcd/d3rQ+nKSp9MKJV7lRHtzzYxcFPFwmSL2ME3pfX
6QEd/yg4WLucuu7eRdhLsTvvCt+bOzfYXnIvrQM+xuy6yk+NCBmcrnf55ziP0cz4bOSwUwXReaCj
wXgO0gvqSbTZsiFb0WggR8ZkiHyO0XX3C5Vs2U9auHiL3Z32c+OZLKGqcuTgIcbRN354xuP4pDl8
uRNUK7DxUwtClRVo9EJBboyWkkB39p60Oyyyel7ODzt10AjZgGwGoKBZ5v2yRULgUtm30s4g7S3w
cMhbHYWQzKc86m7bMJ2i1XP4qsYoiZcZQYtJeDBsPuLBbYXy/aRclk147Eer7jpvbQpn5be+BoKv
fF/ecog80NXvg2bfK0w7Mr3qtmigDABqRXmj8Y7Ku5ohMnQZxMPSctDekj3gUMjt1BP0FTTDKe/9
q+Tm+fBw4nH4o4KObdKLdLe4hE1LJ463rUoMJblVG8a5T1fNDALSvtde3KMKvcLT9VBuHQt06n3V
NJO84DNteXUAX3kjFZsjLSBNspMHcLTzfmtcOsHR8rw7iT6OWc96kyYJWeqfynQ1021Wx0/EZZCi
On9m87NIAhrf5xn6mkvT9FpYUR97GvultqmhFG5ytnYZ67tNBhkGdHzs6UOV5GTevw/boaDSsqLU
koVQE/LtqGxkAUvXI/pVUJI4etY26UtODfsOIZuvNjx/6AN2i4IKhTyqv05TDkW79xD0PLJDT5Sm
LXSi4FBQRxxVgMdISg60n4IKsgp/nVzIvPmQR5m3J9Vpz/cs6V/aFhe/iBaa6V1kNyHtGDv3apDu
MvR6YPVk3zAZAHqTXIvdY+sx7foaBDicNZ7Wl945cd1dOT6orpXO99JSYgv/sJ9RReFLnAoZpfrE
yVfVT/Qh9XJaxxHHwlNB5AaWl4COhxmiShGS2gMpBDOcIn22DxE+c8oBOnn9/SIKTCIW3g4pHKEa
twJ3yzx7xTu6Zq6B5Wgnha8F5qwCVFxhDww+gYsZaG1NujMaycirVQh7FWRjx6epEfycAqHkg2CS
A+g2BFIenlfdXVfqH8ca8P+4ny1hfk7UQc4lhAZgh89XyB4eFumm6yM6ZKEo0uMVryEyR+i2IMST
91GbRo+LLhoWwjsirxvLSPywEdFRP6+s3f4LqJezR01mgi4QB0yDgdj27m5S+glw+72nY6fs7oDS
/7CYop0zlt6EWgamsXArQirao4xLFF1rJBnu4+Cjfr/9VCtMSmcotF72U1x6gM3pyPDiVQVXu0Bo
jwZtogKioleWr1C9cJLAWBB7TU5vKLTBdwWU93H+qLjhaRUiOB/6TAO60sLHu77BA9W+M8QXUTBZ
qHTiKz91P+ufua8gCI4QAYENmXiK6d4QIhpaNELpTuQf/V1DTo8zthWPIfcZfQBL40fI9ORot1ze
5dnlnQ3h0rJ0ogV7qICieIjqi8L9b/X2YTK+LIStfdd9vZf6cMS+1Ll6BKxKM5rhnmp9hDDIFExG
4loRp+wUXrlJsnEOoZLeDRPE6YKrn4wP4mPaNxF6K28Sc64PaCqxh8hGzvO+Q8AjOH426HzlfSE1
J0RJaByJPuCFZT1MEKEDHo7xIxqFIWePChcMz6j8Ifrk3cRiQlpwUI0IoSF7VAgi9oB/XhUoH9Nr
ElujLpL1PmwAWbyjqyhmg9IAkqH6O3uJvu3u1T0wXfpEQWZsiAg+unsnd+8jijWZ53Ry1ThwdGqg
cYM+Mt8iYIyWU/fhIfmmUOH1U5p2oN9ln6anN8zUWtuo2/QNBrofjQ4JMlIonBD1wL0Be3SHNHof
t7a0FgK+V7o+qPBC1bExvVLB/kgbP7064h/CFz2MMmhtvorFgOmOglHbU1kOEheqDY51jwAfuENO
RDnLxxg7pAKgWSRj+uH0lTm4xco5iFmFkXD2OEWIrV025fyywOwKoZejVwbq+jhr0dVQECDJMVJI
/9EGaK79lJ/18EQV7WZr0lB9Q4SvwoH4EqqxOUps2Vj1D1DeZ+TU110o6ufgwJ42V5TD06k5u+8K
Xxm30xw0He/di8dGgbZf1Tv3UsozIhGheN1BDvMNrd0OaTbU/1AShNsMBCTtcsnYp5/MwfPPloJe
fh/Tx5OuZzTNdHlLlT+cYUudeuWu7h+2yYjWwtSGdlC4UUVzUsvn9gORy82rfaPE5J/W1hhJoKp1
UOvijt20i/S9jBEUuo07AFXnF8XlIoa2pvxQyeshx0THXNjoKPsdvsAgGt1BWdo4NcjjJUKSMEGL
kGtAnLf9kIanWmDZJIUlZ4u8DWDdkDtuHmE7uyhqCUtBLwFozS0Uy4jz2yzP/XJeLA4LvCjEWHd4
HedPzJcQrhFaLjgKcV9GuW1wX6PaMywi+7DAVanwkKhq0Kp0226tucZe66kIIrVrxAXCzkBHT0Bw
nbcFvUng3BIjTuCU8advIAN0H8m/9S2XS9evVnf33O8Oii+NMlY2jj9r8jthumjDFhXYDhJWQgcs
gJEb2y1EXOf2TrVtXPTiMP2Bx1gA/B2q0CrEU5CER+lOoZq+Byval0qOZh6wsQ9oZWHWHH0UQ3RF
hXQkgOEQ8d+0hQ4POwp5dKrw36Dv9a2Osofld3MvoiHCrmN4herqddDAxLPCmLOJTsbdwx01Z1cf
hkavfpfeDmiCzE6I8DWCPeB0Kq6YfVgJaWT65sKXHwO0HWUrPvVDn4jdq3nlKNpU3/lHOc8/V9pY
xh9VwWijy72608gJxdUQSagVXz651Srh4JiIcZ4udo4OJbp+8POZ54bwCHei3xlc/P17C+gb+Vof
MYD9W4JmaO5k1DC3OsfHwhfvUh7Z++nW2MSzc5+ICxdRH2rsMblPgBkKVAv+N/buRBo49af78dRC
FdKtxi3xGABDbBwtkbvvGWqGsIN8/OrjGAelDqMDW6cFnCGOdju8+E1wgc2F+wrYV0jfLbDOg294
yTZXK4I7Qbo593G658De74tyZH6jO4D+4XR32NAcy9nduY274yx21F41xjm82/AhT66y6r4b4N/z
1qNKOxQmXuOcCBiVhpYVcLZV83lbyZ/EHW9ZD9VWV+euNcEgVzMhHmK4KD5gz4tJPr9eezNcHBu9
tIqkBp89UAfBzZ/nwfyEdMs0QZGKBXR4vUz4dNpP1Ofmu0zgMhSfKMDBtZwF+zF+AYJ8dwRro7BB
N0i7+Oo2nlXfsuGkkyhEBO0COXItj1i/eICKA5ucCCGfC0XteM7CzY7edUFctLtEuEZnkCG8XZ+J
/+OFILUgdCDEqWXicPe+j/irQhkKJ+A6sS5CxKEJQANVvM15LH+qQ21VT1FBeSs2Wkw1Usbbwr1Y
7L+KYfNzCU/TLntapG2iYBW7QusyG1wnTH2NxAGgcIiq97Aa5cFoRS2TW2Fb4mLGMQ4qgoz+yf7O
loeJQLsnvWnhJYu7Mz8gBYvoU+qgdwU1j7oHKNgYfaXOQl5Wy3uYjwGDcA+2PoHUzdNoPT8ivlq0
9N7eA5pA3abP6kAXpEdyKvsRUh+UvUhyhehFSlGgD26fqhsgd2IbxNFj1C/sQvaL6XluUjE9OodN
/VVMzq2tXpiz7jbvX3i5O8pOzWfHVdfd3n1I8hgNWC53xiWnIUpQCg4fT4ZkJ80mLm/IjARbKhOQ
TtEyFV0Fag6cYRefuyO3smG62Sfd4j6FrGfe/9CZRq6VFa72Gwt6tJNB3MNextAdVoizeVVP8rOV
+UGIeaO0P1Z+bmjrdjEFRv/d5Am25dJFftjBBMCOg8JmY6o2xvcRERk++Nh1uInZe5y1fte0u+xi
DkY65SZcIR6NRs+xhytKelz4NHClXQtxCNAQW+6mhAwSmANo7uetIJ/hnU6OY6G3hlDIQMgbw1L1
MWXDRvi9veuaNObFRehPKNlK+LroFpHd17lkEFeKPTwGu07tAWEtil4d1EIme2d7J21tMdnnuUgw
ixyS0EjM+N7Wv2Ie7izxrsYjIdFCOVNgs7ma8NkhZPLNQlfojj4yFofqgYFRAmdDypEWNbxe1muC
E/IbKCD+SUzRTk+I//IJQrUWc0SeDhApIijsdQyB8HsSvPDizVojZMV0Kct6shWFRoS6XQIk8g3S
RGgYZmzQv/Jdwr4x8/ii+F4fN+4T8YMdrhQhXy3Ep/P5loDXLqY8LaPtfQVAidOdC2xTuyLqxSrT
9YLCwe6K0NAOQJd7nXCj8pgpjx97W4X3Fu4OsiY9KDuTfFYFXSZIZRsiAeira8L11CVpATwlIeFJ
K0CemaQHbhtqGhhHfo5swKgmjgR+hGHHCWQOu3R54NV4ASBB4ZYpFQff2S+SeSEuVVTQ2g0YN8Tp
oQaxDMhxUhbbNgGSVVPgQ//5JY8k+4rBFwgFwhVE6+A18VWIp7wa0g6ML4BreJLsHz4maLiZsFqE
YOj8QFzhyKFbxD1RUv+xqCtERCkie1zNkaj1uKflzy19dJiKcqav+R2BTVxgtgHPvYTubEejlifc
ijFxfh3I9HjHR2TfWDhgczLRDVZP6EOLHeXc1/BLyCgxi3/2k6hwZCORX+MeZs/jev5ZZoktCXGW
PofGO6JG4Xl+wDeFXri7TXZC7SqasSExuTQxIUCHFs6wphtDIgJ6DprVfG/caIIyBqaQWhVmhksq
EI7F3hWtJP+gUBYawzdLpnRxGx17t5GQM+UXS1dCclaB9Ygzwk0+SCeIG3F3XyfFWzU6fgNKwrHi
sj062TJy0VPvidMi0AYSw+lj5Mu5ptmWIknr4N+g6iLk9fiqz+Ekyyc6W4o0vTU+rEXOvERp0uIF
pBVOHnd1g9ws0SWRDJq2HE1AZJ8YXKJ8xMHwI9mmyDWzlzsk+MWuFqI1KbsYT4EsLclo5P/EHmT0
xm2GJySf2Z+YQ/zohJuRkz9PRuJBxYap3PPiFpLPC3TqTJC16Xl7ngmDX3tihHpU8DGqI2CPid8N
UQwLLBK+S9I2MN5Pfyjl8LcARSUThHI2Jo0w9vZtgDYJFD9o8JAYoUgdYMeihmPvOs7ScHHdBbcR
/jEo8kARMsA1Ky9mTNQthHoeDUrAAgFO9sUc3QDggOMgsmRssDhgl2ueXVDHlim1eqqoYQUPSYBs
2XX9xEdmZWSF8NaJCoHUB8SAKxhWfCLuH0XeDJL+ibeILF4kGXZnnN8VcmLWSIzG/bbLvmith64R
8h1OPhdHfe/L04LAKBPrif4gkKrLNuOooUJCFjygVSjPL8p14lClIwjGwI27PLR4k+ITgh+5pnIM
8oA9ZHJ2TBcUHCjhinF452+Eid3ER6MOTtoFtpvB4gn8CqdiHTEHyDgoa15yTikSxU60NgDCynY9
68CpFHtCeJ4cKzafwRBC3ZxioktUNC3WXbacOAFoAGCExZGV+BuYcnQwQXDBid84+kyb0L2hnwHm
nYYrSECY87zXECSft6KbFN0NONpir93hTvMTTKrRK/hJXsDW3qwRSWFRwEcVCngl9aDEXTLX1Ang
tnlCi4IJiVGSZd0iGNIpClERZHSxmYVWP1RsvoHvxl6KK/PKI+hT1OZdZMVpxxqJq4whoDOyFWI2
kmwvKXYxFcPYUQZie6isgsyLIkA0LYftKubRLnxnYX8WbECkYLp8YsHPKwkDN8NqiMfeZwsyX+eR
NEcgLXXvW0CJSLM7JvWNtfVHr0J1PmMsPf3MY6cdHZB3YJUXXZ62+D7B3kuXXYf4jDPJ+Up9cWAx
a8GVYpzEmtHEka3N9twKFYcrv7hGXXGmsMIDibyDMJ1pwNyJz4VWSocBPHUyPo2TbDtTaQEBj5kU
ojQRS7FnuawpIg1MJsBOCJFOuhSbaM+5RSCD9dZnJSY1p+VstMjQ2UIliKMS+2KTovUwEspACAZQ
7idTwEvmkEdx3OxPA/k6fDE+EEkLdvXyPBRCeELfQkxwxytDdDVcQfIUV48w3ve+hga7QKErfMLZ
XSI2yaasws+KTd7+v60ufhc0urFEwB657eCIWHE0LHpE86T57jwGBt1rxzlUe6EEka2ZYX8JwjO8
z9C2o95WomAGuL73RzuILTj4XLczWhzBP8T+IEEIWySIusibnEb69EY5fUxI4V9ovAl21LOw7COE
OSnvNIOje3QLGC2033L4zk6oCTQiqgmjbH2bn6F1IuITDbSegWyn9MFE/dR8G9S8KhRGp0P3BHUH
KYdMCClV9HpOq08mqXGkhSEaFW32pB/D81AKSJ/YPxbtO/del6THPlRtJP0QTgZ2kqPHxtnHUk81
tnHtVe/R2+nzsmJvn4dYf4+NSMqIlrbXcmBMdc94426Z81cmXwa56MuTKzbhOpK3kOMxw6RBuhQK
NT93K3/Mk5KTg/7AmpIW7ncC+R2Ba2w/HB/hEX6Tw5Pmu7EiNMfVuLfsODs8ZTRsjQV1EZCCbA60
1VLaFZtINLzR94WrS+BmojkrjR/ubJDNAT0rQFTl4LyVwuot7WH4PpMDeoVoEcq0h4SJV/ndUYSU
oejJJQXNpPhgG4bJH7N+dNGnQvnmq3Y2hitUVEnKYKC8wwDdWAdroQcIZtXeDd46J4rWHqW3OmOD
Td4N/TS2fhdSO5qL2bD7ITwCyBgjtHNnJjp5f6Aj9iH4UXyDL53sZf/Oweh6pPG989fVOb5hRXzh
MKI3FmAy+1JAu1aOF1ha8gAdWsfkvWicTzGYzEa2ULFPX1dX3yGM4uSTdnlYFiNzcAtReTv18h3i
SP4FXnXjX+2FxFlr+zc0frPp6RAqd/+O1jcBL5Uve3+0zQFdmHvdL9Fjy+6wHtwJ3P6tVy5UNLfU
PrKOZ3sTntEhnJE8xTfpn94kVPvEYcs2zbAw3c4q/7JYtK8KiHPCLr9PG1JQxiBxK3L/Sr9DspQU
15fkFn1EaFE7jN188EWSbYWSIrO4n4GQGuboMkLc/oPyyWRbrE9PFr7Hnm1X2y0nu9M3OHABwjvI
7nRmHVjbdZBNpFCdCkVpGa0QyhXvHDeiGrydn66T8d3FyTYv+NrCdFz+L2dn1uS6ciTpv9I277TB
voy1zQMBAgS471X1QquVIAgCIBaC4K+fL0tjrSoe9qFaMskk3XtPZQHIjIzw8HDvDsV1uInECPh2
csKCKZukn70cQcOL8ylkc6a9E/yig3MESfJmZldgL+svIabFGyeX7W+7xgR9Tw/3EuyNROmFhchI
pq0Wakdvh8QYeLuQOCIQbB2ivQmdZpgNyyHqtTjrjpWFyqZpg4t/mjYBwmX0L5gvBOV+VwAXd93N
IccD7TBVLacM0h4asUNjYHmnjwhOYGhQk4RXxtazxQkpFYigBfOtUKbmwKqfu9lhlZeOwRYnbiwR
HXLOKKuMr44K53D7fgzMEXJ5qB/1nqHrp5Ah/WEnPHnnkVAvQhCQ0p4Zf74wm81DDoPlmItHLBgD
AH5TR4aoh+YRpgfTlL8AG2OAhJCXeW2/ZtZ9JjRb4hE2EqXdjSgTUIdFSEZ4e7vRKLr4neHQANpL
Ea9vhZM4RIs5cjFMu7Q0Tfub7F2IB6vOyauQSajmr7JPGByudsC6ystl2re6JbBOjmofNnJcYFcV
h9Sw9uL1QeF3RQGOuaTtqvXRVhrxzPw1OgVkBcgZmRQ6dGqc9i32w6InruPnL7I4Z70bP4XoKhEv
r9Mxx2bCgBO8fZQCsJ9ghANJPJFL2MPLtKLbBLjtXrFzYCMrw8pBO4TspPgSMlNEipGj1V2kpHrK
MPcBssiqA+gkvhDM0/2Eb5v0sJ6CbEWgQo/p2ovG+2knxFbCqcYJ193OceAvEy9T7vTLiv71MEcZ
ml1IifUSvySrBOVtDA2Ebu/Va52PanwQ84pWdzUVvSxtapM/Y3qR+EeX/fiymKKuvALSaxoSh7Q7
BbsJqWswDQRno3HQe0cXLh9HA4QbF61Eu80msUVJ0bP6EiKCJeGdmRZYAxhskaHHQmdAZ6o6wsOC
/xLj+Dv3qxNauLKsAQOdPgGH/jMwg/4mGPqbaF4HHR9aPne+8KZHDmSASOScD8ndr6AkGfcL6IJR
ENYTfd3ypRqHgX/Uqc6OonSZoXjSvwrA8NAMNa5gdDJ8rXX2OEZHoB9DZKCgb/QrRoEGSh+tpHKT
rHYHB+GmPdkeb1JiWVHiZFDyCbpEaZFHcrYHtQiqW8ZlVBQhVONbO+S0kTAdHG75bS+9ykF75uIR
3Zi1GNf8xq1QuOpuTvwUbCQAcPwdm39FxftswGAJnzujFiNaBk0otqwXi3QdbA/DKIQee7D+GTPd
L5IZfCZUgez+jsbZCX0fA7Nvo9cZdDw6KOgEDi4rIbqGdAT3ROTl/RqJ3mdcSDbGuPBoo300AYmr
i67dQOKTE8j7J5msfruIGqqY0MKXKhqyLHc0B5u7ZilTxEO5RjBVmCzJgfQyGCvvCIeCQ+Fk0hMM
wAzHPv4/cydvbLWxjYUfzouDPfMVzumjpPpacQuGCsJG+IQj+pUKxUG3nBr9aJD0yI7GyZysuAd9
k938QjxfFOvTUvi4NvCmSMlJsWPepu6GzyZuzsaVamZmvBUzAnRJWmr1dcogNdSeagzi1heUDZ2i
EUrDJ2bQT8F7S+Cd6nMEuTcG5ElfHckzFExRK7RDtJy5NknE1hdEYPNXCbb10g4BaMhD6HFSQR9m
cv+84UpASJa0KwfG+LiuzDUXg5sj4s4pJcueITxlbLLJ0T3teyYSruVTvK5IPVCyotIoqU4U7ip0
F7WnHK3XMTEUny3N3VBljqLBCfjwlebaizSglgF1AEweoqKCUEjr7Zfa0wHd1U/KAcs1nXgdjS/Y
KqbEkiyQXCcJtU1uIHxqzOXguugM45E0sDb7p+zjOM1fO4VHnHtHD7F/HJ2w6BiZ5DVWVwhnAoKt
KoL2a4y5s+q07GNaKCNjiYwl+1N3cG3s7v38bU+yvJ20GBEhwEKiNBQ6rayMG+d3un5ZC0GX+RUM
gfwLxT9q9zEOi8uKaKWQOCZd3BpYQJTVyUrB7rBAJBXJlnydjHE/JNnQhV6LX6yO3itE11GF7jRn
z9UwQPCQkCI/Md1j5FIfv4sZh5bvcXym9STeCkiYmLBVexRDVNVkenwczcNWVCjXWU/puMIEaInq
54sx4TuXLjP7mwv27NEMr5lACL6jLsNswd5LkbDevquUdyAQqMl00X4xuqf3XXAlS86eNSyBkPv3
K4yBjrDgVcIwWJ6I53IvRy6ZnGPH1IzJ5rKoibnHn7dPxdqxBP2oj654tE776UaoziS9asSnXjZD
5YmLvnm/6N0UKkpYx/zM7TcP/bkkryHgJOP9stV6kuXzFrJsolMbg/uzt+quzP+2xqouNNPPW7Tj
vKvePSRehhNM5Np08IdJHF5B0GhXQ0esXA1d0MU8m+GghGmUmEAq2An093U6jKrwX0CWDoh1JW9d
OmZA7fQFR9UbQtHMcR18fdzkiKLqCHxFiNfqSCgzAcxolz0SHgW8BwUvAOlJekdjEObydVz0tgtA
jh4rm2ySVYJ7B8eoFLYIHXTDZscnE+QQ+ZYx7iHpBHOqCWLtlMJKpxsJG80TetQooEAiYlzPbZ7m
oIBfl6WySoHkq5IRPpFWC32geioABoWIMjyMhGIsmkVs6YOrvLHFIPpmbraw1/gPw8r66hxdGyoF
I0Lz3YdQgr4i4Nj2au5LOhvoIEXTig4BwDNGFlS4m93qwNZAvS/26pU5QH5JxXIIhwgEflyUG7Xu
3MTn8ds+hZ1WuvCwwMQ5TCZDXydfAWEiXDOTuQdo77zp4GmUSL5g94CI9LRAyFNmw/f5dRjji474
Sj/3wGe5+p99Gjvgpwkxeo9FgcAd0fplZv8IvkBacSSXrIMdAPj0SKWK9Ucd5EwWTHnxx0+kxhk9
AbOWO67ERwWhF46QJ3A4RL8+zL6EmyJimNPYFb4YNgYiOZ47Ang4Dc1w2vj1HO8uZJ/CDtyDdCII
g/zOEKboNzwjThWBMNrCtccXAG3i0RrLA1SISJV0+oL2E3wY84m8bqG6dOXPQ1rWLfjreVPT1tE3
xlrHuyVFU43IMW/HEh1pst4EASCippCiYVAmJX3HmuSNchSEI11cMFY2Z8U6fxWq6okF7I4RiCfY
+dw/XskmPfvGm+Udp7tpBVU375/caKyH1/V5fH6J+mpIqMjo4kyE3umsZghD9tCwZ7YSUO9NH+9g
bWxdu5f2ZY4+KipDa9AMscQgCL93GGuAgIC4JHaOdXeLJ+XCwGqDRjMwpyADWAsUNEl2zz11tgsI
BWA5oONustYwT8v75/5BGXTGGvzzWAx6ymNKA4R1qdlH+aYSnrr83yG3E8CZT54mtpolgvDLAWXf
dNyAuCrdM8oDwNnJ6gABZ1j4DAuNiaFeeSbgG31tY3lotMrOgdrCwEIGre4rLDrnsKQ+XiSXYF85
V8BpcuTLc9Pv0GlYHCYKKOf0QtGPi9MWTatiMJVcfaWHaFYf3DHyS5VQ22zJApQxfK0ZW1FGAPOF
MgbKAQLm43QuedLTcXl51bwCYysn/ND803qgi9+3nNiGQ1ZG8AX0gJC/xtkusKgUVY9WmQe9ZmoH
UMPoMw1IhxxRIPbKBWvuJzsPgBAeVkFqctrsN8IFCnpIywzIRBBdRrA9Bp1p7qsnKJldvOH8RiAm
QfWprvgZM6jDTqe/3k+at+PEeGvQmCRNQ2VUNCfQe0ZmEUv0k2hUgEVkSjd+xXJjGjMhSX+wcVKO
LX3ZNfvYXrToFaXoeZvThPbDAJHklwr7lUNgt8ji4hHhUUBSMHE3JXMenVBJe2XFM31lPKngTLyp
FFU01CDD9dEQlT+jwSuTxYFwHEg2OkDEtZd52lvSz0hGsgVpF0qTMZWohlEmP31gTy8nqpGPswsL
CDrdzssWPBZCY34J0J4SogXkIqFmQiWacFdm02c9zNfmyHAtRL7tMRr2XKlgMBNpQw57nQtlMjRk
V0Z/R4eLpAGFNyTJysJNOHOtW34gYUrOzonT+s2AusJjc84vVP90hEJlImqbljyQWwFcpF6qX+mR
P5sgo2iGMdrKgEEo6eI9hWEXVyyy3c+8La/6jPtjWt0SZ5qE6cyVnXymFNAOR0iYhlSOijTw/LLW
TXcLfaJwD0DM9NawVaPmYGLaGHKeL8DgY7w2dEwAAInZDGQgMFLRIae8drablhRA9OAE5ZpG9oiB
71dxothKbLt2uJu2TzYWKwVvjOwlCk+TTmj6KvZuVwdDciF3sffyrh6qYB3xCmk6R15HIOahHl6+
yDO8lBpOe6sXbHNYjXnTNehKoTNKT4NqWki3jTpTlVKb3gXZAZO3lZ/42WD/hjgqJA1YHCj+wULe
vZ5YEMju6TJtaEicewoWcC05pwxQTams731zSW5OVr44eiru6iAocPI4YzigQabBow52IADFSAZX
HbWbw2T3RIKbUQpTvw1TRt/pd2YhpYrGoQwuEx204DnbxKNOcF4hfjcGI6Kuz95SIogwbzkA6WOq
WaOklfZ0p0IpBxC5fbPF+HKM8GmL08OAv6QBG4uq03grJ9zWvFryZrYEaSKdV9+wRdaogcmQBapD
+Yt4aUyadxLzmiJT/jyPJKEDBAgPB2W0XxSfZFxgrE4TCNyKFkXxiaar5VRPugvOjcR5MU9D6ioS
YDLdLbUkK2VBTF8FyUATFlfpApeawaUBMmz6Sv/kJfPOLBvKM24Ae8QfIHe13SO9DyFKXcHL1vwc
KDPqwTUOsqDB2cpNFlP4INNLr/Xwc2iop1bg1UQfRBhpCCHG2t9x/wEYUr5D5eFWBDeC4s6KotDJ
a5pHdZ8idcTHJ9c/0Ufh61Jt5TSTyr5wrC0gkXKjOqeNTob8gQuenwyvC3OoBwJfPuwoZgXvq+nB
PhemccIhWF1cJ50hPQJqWCElyx+Fr4VxB7/NblGMtMG1h7eTW0OEHOBQJcAyIMkDTxb1S5gGNb6q
sGlCalVsenZP5xXit0B5U1HF1PReOBlk541biQ7IXOt/rZ8O7uzQHeFsjT0JNkH7VyiNS+nl8KY+
N1RkfnFwz2Q1E5MwBIDumaGaDSQGAAFnjIUUmHgxVxKWP1DphMdT70DCg7sWypTIlqOHLV6uwZbt
TOUGiV7KGApLo/tOBGi6n0zQH7uMsZm9d/KXwA47oMPhEbcmkcychs0Q9PDgNW9cUfOTZ2x4xy6U
kHD/ep0gGExoHpkgNtyI/hGTBGa2ekeeb0cTakfA1gNq1yiEW0JjelKs7OeSovuCZ/fu9bi+IBc/
PA5g+C+ZAtpgcQywFCa9V+3JKsByYuonjSHGI2X2IVjl/jha60hknMdxL6OvF7pDYSt0gaDWevWQ
ZirYquJeRrrlIs+9APehRfF1+rD6BfRlbHA9SNNnmggfwEa1E7EzhFRAAwtquvjQX9Pwi20RumLX
iVu2WTe06JDh10bS2AQLOixOEOD6Fo5SKwWVJC+pvNMUR6ZwO9dAx/hCwk5F6oOLjkrwBHT/neaN
hlMgflParrDj3Lb/+t3VmOycqTnHOKO7ulBtxv3Kjw/d5+zpwv1P73JizaNdH3Z5zwFIr3pZAMIz
PwQGRikeU97ER5AU+pCAFAo3LbDXedQsK7IaQZnhoqVtJ5BfjXFpi26WPjU/EJIPDgvhKCKT6ANF
IHIyyjFM3Y0h37nyqJw03Q/Dn9ULcctbs7VEB4en4tzlwzyAoTLowCeNZvgcCPTJ8qwNI6mlSzYN
oMrtigLDYW306HSRADWuMTmgfB+Khkrx2Xku+5ziDGer3aZB7GqGheqo2UBQt1VCVNyLcVtjZgkS
edUlHncwYa6cbCI2ItpbS3lVjavXaJ4Na48equbDGCeByENrA9GuV/TRYyfcos/diHlQ2ggTml4D
NAzJndW34+fRp4X+Kv6Z+EXZXLm++qdB/JmOLvDNXq7YUwDit17jta7u5C/ifhuQ8ET4Mq7S3nW9
L90s2NJDFQC8NuSZA6r4/RLHt86LPhNpbDE/BWYE2iz0UTm/aLNhXJL2VV9Eqtw5buwpOt+cuJLc
nhBVIYSym3Itl4HlyaO4z8/s5W2X0q9Y755rBN0GCSYxQM0BqIno20W9dESTqIcjHv/c0ZGGtOKg
Xwyq8Y6rc97QUaihwc8NXtyHAjAAInL2r6V3tPoyaXA+aDqjPQ21fKCRk8DGkDwZIpkJ79KTYL5S
INJQQ31snC1Nn8Dw1dTOfloGop1DWjPM990Bu5C+wLWgH5BNC0h9rw1SzBMoBn4cEHG62XUg1Pyv
H+iIrBWi3RfXyztV7dT2xUCpkLC8rDoBHQ8Ca7gd0zj3VtgDoej9uv9W3EfQ84vKjU60hOsplhzM
/HRX1AW9NlDAVoNyqBIquBHpzG3IYW2EyuHDD8E/2aI4cuHcQeDT2LQousQjM6BxiKFIUANYcUNi
4/NhrK7wnt4gTVMHYxZD3Tg2lwVK40w0MXHSyxGGaUAwZU+lFyfTRd7S4wNGxlFocIQa32cvxbN2
0FG7C8BWwG/M2hymrii1II87q92Eqx1UVXlDEH2IQiB4rc5F0sFqiCJkoK/NsDNDxJVWXMN0leBT
CypA1F0IMdfDZFUJaV7wYZqKV/Ype8BhY2Hpk4zGsv8srtLAXF4/0icmCBAoKYYt15E21qcx0XFD
vqPtuvqyhAT5ciQ+Y7vwtnWUceK0XYeOkOFxK+2hiSS98SbvDQVWhckW8Jzi9kWCjO0aIjuAr1SF
r7z4hfJGUpPOijCbmiF6PvymgmqSn2g0z1XqtPkZcheH25WfdyRDKiHZWLK5uxUajTkEFg72nhYl
uxonHGgoJinU/k0PqK4CQpM8JRvzqbL4zii6Tmj60Qo6LoC8xyXytvsJfxfzggSAloQsGR0n55VF
ZZsFQEn5mh8cjzlm9ojsqHyqODCKuIpJi9m3oYAKRdblWu/wVeDWECyoXuugDTQ2tz38eCUZB/XG
ihnN+70QDXKzCdwOhpd8rW+vNaubzNh0QqzY6smkILiqg3FxH5CSoxvFyI3PRengc7PASkcmHWJf
k4DUvXS55g61p8ZYQrXR6wRE8VA8SfmmBuoSPJ4OFLGDyE6tOiHVPA2OQK+jDq0wC9kZmhMLksi5
jkWFSI9wIpyf2ccUZrCYnorE0Ujj+pA5JjqC/dbYJOsb4+qOUPAgfT8Ors9sCoNtnXknzDLBrC4+
ePcrhJ8rKgRkIdUn4v77idBIrrwjfEmbRqVNN4o/eIXtEYUc3MOkMKblG7+gNbfID0uHwojAbuqO
zRCw1c11l2wIDeAZjhP8r1RQiiBKTNIX3TEtUIIFvgseHj3DDiZZq9MSJy7SyKwnXgen8XBlnq2L
G1Q0qjm8dCTILefRp/mRvW2R+Mdn4C1z47lO8qGTgVJDwrCAIYPrNm+od+rlQxj4bdgZ2B/lRhX2
BYuYFLHDyStm2aIQYnzcKxQgTZ8l0BXhIzCOIU9PbwlHmw+m9KRBzcPQOS77/+s//vf//c/3y//Z
fWbTf0yV/kdaH6fZPq1QxlfuTH6i5qIqiIsiKYy86O9hUzsyD9n2wsQ24z3CxDOFjSb60mKwouq+
0uJz6TcH5GLwKR5pI97RNPm1+M0osZqrebs/sTiVkdf4gehfpr2PB494R5Dn1yo3w8IdS2r3psUq
IypxqPU6J0oYjgA2M5CwTL8wptr5zLUAIG9WCeVRg7VN9uhN35lZ/vVr3EwTS0lZyKXKr/EUqe6E
SZwzKvDRxKARkuORwLB2h4b7uAA09k/BeWz00dTZJKPdBE3B4O/vRJd/Dxlb/AuRE0VB0tVUJUlW
xb54f/0v/wR71ybbuGkO1DiMTO1htTM3i4c94TCAQeozSlOOigmqD6NyhKWuFAPylnD7uTQoPyA2
v6YfDMUyGAKNDqLstGDbKK5JYVM+MaJZgL8EBnZWX80X45pXzNJGF3W+p7cFcx+UcKHggDLZAaW9
nj0SMsZYhM9HwhVfuOqiRAvt5B0k34LB2FB8mUEG+cyaHyc1abL6fvHwrjdS11y2TBUf1+aCoQhy
3aOY8r2UwXFez5mFLF+YZzVqN1/sDl07dmQE3T+tKTRRMMAq1DAiFZRQ1H7oVEJ5gxJ3pjuPCRqY
zXQ3giGF968SlIkjm04U96UPbQogvNi6xcZouEh6VqeLJJ1JOAiPK7yBuYAgAR6QmxMUUzGKJmyW
I2T46V1jQYq31M4cRgvWXtFSkKbCjd4AMPFrnNfW/CLfJFFcW5gi6whc5IrVGqg3JoShAuxqc7nJ
K6ALGpy7YQqYA4GKXiOhrmePaImL4p9kbSzReTXp887Pa1onis21bqDYG/eS1QpHoax7+TJn2gI7
rOypAgCA1gm9F1Y2VR8NQpqlXlY7nZU5wgjSTHrRZtunSQCt0mnhqFIfdUwH5ykG00wktRj+c6Wg
AAsjeyfDAdKv7e7pSfVlJ4RWBuorxG2ijUSiee2VZMsDSHrDGuBS8qI1rlHL87oMAIUFNkrXjysP
lykUxxUgJROcaZ30mgFB2j9BxUR999Sru/knJ2S6AjfgvlNGs3rSfGB6JtRZKKl7eIA9mRSp1M4B
zsbvB4BLshvbNT/6q6kOedx7ZuhtszDeNU/iwxG/W26RECMcrkdsq9xTX+jYPMMx48lS2FxIJc4u
IwnaVksaHYU5rx9vHsdwaX5lXkPEJx+z+nmIJQJSgWj4770SLEHYRuoflaAvcMULMQpB/RMJn/nE
/BA3T03ZA9jjb18bjI/gaQtCEQACmUgzZGhLwGv/YDJRwzj4lVKmcudkvYvHNLvgRJKgj74YpYDV
kJMHgIXAXouZmOtMaFpsZ9vRdSJBS1l2hvuNPImdL4tm0YFzZTKRYnpPgjAr3HDENNtproVcX4ti
yIGiJU363c6MlzUzulP7a/ukO6fFhbSG1/RAokU1f8uJ/P8gpauWjfa0pmvfQexHkErNw/Z4vciH
JTzd8NBXwEviYTKU2cdYgNtKt947W91Lp1sI5JTTFOBnP3nOo7HGQMWHQeuXigteFwjVuF3pb6U+
vmj9K8o58YDxPgU+KFgjIIaBkjcDNEzH7IgtbyU26WJ6J/ZURjboX/ft+TQdmOOI/UCKA5F2Cnun
ZFRojy8pwcPRevKAmidQoYtsn4+rmClVGT2SjiMcTCVazg5tRprXjFsBmVKjsV3krSPT/RjB/ikG
xpAAQ5+ieaLHrPr0EG2wBJq/gu1Ax11QvuyRGtI0JpGNyKhy5xVuH10PYEkQcDpaznlT9SH6UKyt
yOIgBT5L8xhZRcwhl8l3ixu2Mn+fvkrrYa77mfsQWjxzkSikmjU8kmiA7SIZfWcJV+DaPTwlFPsn
7yujxGahd3V27qE8W4YftEQBvflZNPIO9Ftg1vbt585Sx0lux+mCQPqJ50NQAaPCvGJ+m0pEANAl
KFHCH8YAlrZn9xlsuTtOVueR4Hbn7xZHHCwYti9pFMerwMp1c2CChgx/BSLr8odxOafc2WvUWRnd
VM4oVPQQF9AZTERuT5of34RIv33C/O9L9OTryZfRw60ZRizyvGjlwVSWmOZlbN3D14nk3A5O/Xa2
30BWn+NiysOAWYCP8DAMsMsLNcABxhVcCJiuLhODHN4kjIDo4rEMgjczKYo1msvknzBmyPWBL3ZA
yMLzwmQQiNFlCJtrHSmNGobt2e+4DGHQGcHPfECBgGRV2Uv5kkCuQ1giZNwNWhuu/YHtFu4i/qIJ
jqSZWQ/PUiZy9kxugI4+EpvTfosjfR88TVV1yzA5eJr0nTX+OHhyWkdqs4sSDh6jZ2uJXjqD8FeP
qUdPz+Bj7WilygCAOmSsHQ3emJmIgn7cqQE3oWrfwXQ0+vT+WxxU/O3Y1ETaHOazjnvYVHQTvL8n
NPfyGVMyJVJYA5ciW7tRMKnr81Fr8/1xaZLHZv6SjeaLOQdR6Mf++oF8sXLnBdmmpFi8IlSFLeVG
6ecqtYfClrPjck1R6yCQobrLIBDjTKLzO+w+C/b5QiBl2iNVmt/p7Pe3+efSuqTdyDDqhp1sreM5
RbY0RWSW+xVt3D2OwhduxQQq1mOFGPm3Es6fa95UCaoa5fn2Ih7X7I685Zy36yAkNVx9zWaPdM/+
m8WE8L1BYqooN/o3l1SV09ao02Xt0KKO3EvkihElE0Dj8gqS7ZHTQCXL3ObBhSOLV/dP5Z1/PKbF
drdN3ZJsQ7l5talqRKdDzMpitPLKFOkcZQwPQon7oCaR733Enyvd7B/lYG/lJGUlyTdm2asVgn91
l58YUW4X4HqFyBIe5Pyy+Jl/PJ2usWM0DNqwTvud8itHM6r2KmvKi+1L9QQwTULZ+cy/Wm+1eHAc
f5eV4k3q+LJhQcfRwHBLv/mGZVRqxVGvUsrKtjfZ9d4Faps7j17j75rqexnV1AzbxksFw6/vD/oj
Tl1lDSUomWWoIPhgqGh8pYxwMkdPkmwjJgBPu+MLMJcs6KGXy52HxIpHNU1NRjdSVW9e6PFc4F+W
qsApEA0S4g6Ch9yq26eHjn5/VmuY/lgSApGSTt2m3ZSw0VXPGyWzUqIbjQGmGikoiDQcBVB2Uksa
Hw8+4J8BTscfB6FyPp+KIPzNUciV8ioVBm8W8Z2FYIq0mLnsIKAmHteu9+hD/rk3dV1WLMVAFB3j
OfMmwBiJotV1xavEYpGqBF7E98u0fTzRC3TyHgnD3zkMvxcUb/zHzpEvx315MVjw1BuxPRhNYWai
GwrZ3NODyv/O3fR7rZuvZ8SX6HCMNHEYdn2Ud+gATi4MVewAPFoSiN2jy/DPOPZ7wRuowajPdXyQ
eTgYz8O3fXeuQVUkZeztJg+2yZ8Xw++Vbs55fSnjJjdZifbncNc/MUp48MWMDvRVZhQiMk5RaT1Y
9c7m1NmVMtaWBg5H9s1lf8nTs1acxG7xhFwAkmOMD2JBhwE52LT+aLk/yxAeUieW6ZIlqcp3tvRj
r+zPUnrSM5bTZpW7VKYBlS78YbLUD4BuLOoeXkR3VzRszRbYjIWZ5u/dmaiEg+LIeRfcLCuk8GHa
nTmb+BVCEcm3Sqr49eCl3j2CP9a8OfGaVbXtQTe/o1nkjLA1I7U3aNZBp33wRr8tg35fRbrOxW5L
mq6bkiHdHPft/typD7YiTt+FCZdui/76dQinFAYhRQ6CDhXIEh4iQxVqB2eEjlZBDg1x3D+MLx4E
JQlj98WrNHldfDx4EXfCOpcXrjsG2RXhXbyoH587b64HWZbKdGmNIEOh+aXT1YZQCXHhwUr3zunP
lW5fQ52oSX0lyFZuzrC3kOgUw1piAvXhmbm7liYbGsKUiiaZN0FIT6qrGZ15qpzujN2d0MnGO/7a
e/j6Hi10E3y0SjNiuWShwk2DJxhPYGq1Kzya1n9/fTfY9fftz6OQaeCQKkmWcvNIhyhSo6PMLpIn
YiC6gf8uzn/LpOTZRZMBOqwYhNsuhDrkwzN6L/QpOgfx+wvq1s3tb0eXSrMjVhfCWJ2CA6pTtsP+
3DI41nIzUwkyS5HAaXto4HAvACp4gikWNiL8983alGcnpWnkdImgyBmdkMPrBMvD45AiVA7bx4nx
3SNhY0alSapqAsf8PhL6tjbOasOzwnZHs2U5B8bkg3YexAX53nMR8ogIkkSOqt7EoH2jaHlbtBy9
WYwFu8B5yu4nfMwjXMfHCNPD9W6OeqRFJzOXrylSm8QhVygrXKDO0/CcSJSODw+8eE+3cU+VVM3W
Udskb72J66mZnEtDIsYaM/XdpHZLvCO8VsHDgIBJD+nRit8ly+2KOiW8rKHaL2n2zROed1ftWKiF
+HIGgxNCmPAkpvjBpTrOBu4J06b0eNIXumPt4GEaee9S0TVT0yWZesC0bzYq/YdTR4u/N86u/yKG
2wVRiHknXCsfFMbiR/3xpNzQliEhB6zcgoV1pmatRT6+XFdD+OPE7YtTDw+Ptui9T6iThFPX4MfH
ifh9FOo8OZu2IaVLlS6ERjKOohK31lRMPhTd2ezvMU6+d/J+LncTTe32IpvbE8sdUeIQ1HVhpqg7
/0LOcS9u/1jJvNmbO601Cr0gplTeuQYcgwXrmKN0Hc3j7qNcQ0TmP7+VKcpsYcF5m9+wLfbbpBYv
cYGkjG9y1cN3H0kfMqRNZlprBqoevMh74Vo3ZNnmLNg0vm524rXUTaU5sCT27y4QLP0YI2BeNWgn
omFBo2pT9i/pwxL17ms1qN104qctmTcZclEeksOx5rU2IW1H1EvgyAbVF+RjxvIfPOPdzcKu5Am5
4Ykvv/dmejl0jkV7Enuz7Y3k7qfQj/gX8u+7n++f69xulb2yk7e7nKCC5g99e+Bj8v6afheSOhMx
nsY40aNnuxtJfqx5czWk6t4wyzNroovkQqBBwKJgeOkVnHbw6NDd/WZY3MqmadGVkG6+mXHQi1g1
uBZi1JVgMjCidvruuQhTor9/M/Xuc/1Y66aWaRq1vRxKwpZIWuJp/Cwv0RcC9t87E0zIg+YFFaCu
vREM6JqRlTxsj0400NAcEGqhsQ+xQejI//3Xuht3DA1AVVUNip/baJpqqWwURi6ym4uLCBLjG3DG
SLoffdd7e/bnQjdJ3Lkp9IMhsWefhGAaZhM9OeR2eNR+v4Pt6frPdW4C6d5IY/msso577L4cw13P
djaQ1h+mMHcgKd0gpvEfAA3VuNmnZpWVZ/vAOkKYdEKrJbh0yxldyKnQg3qF0Ac/cbCjf/Dgi93b
SD8XFn//R9mSXPfGtdPhix2EKFVQvghJPqcOaFPSQX2wmLjlbgP4z8VEIvdjsSLVSM/V78XQOELX
CmI/g+gC41sLWaxo9WDBe0fy54LiF/qxoJzHhXmOeK0mzGx4nCGabtiIoTXQtZf/xlqA+xJ2txpr
3lrBFJmpq4eKLBSPUjpNaJV90mIfMo0aPoo09z6ayX3E6wL3wsL892OdDD3PmrMqlkIFa3h1bWQi
3xkqfKbf233wXI8Wu9madnpWqnjLYgzPMUgops2vNMKx1yZcPwrYd6ozEngyP5sCTZOJpb8frUmb
UlF35LqKH00FS3k/WWP652gt02VChrd8r2joU5mJsNJ/pGp/58D/Xv8msB6OWXPMStZHMssVUUym
BfstIobMyYM3+2cQ+73WzcUbpbKUSo0hYDD6MZS8ewa/BQ360UJ/fsJfC9025owTSFWtsJBOISb1
3qAedm0UqgQr4VHtcOcO+L3YzX6x8G28Sh0WM5FcE9KDvsX8X9z9ePD2/jzbv9cRD/3jbDfN2VCa
63dV9KK6l+608cSYrpiWeLCSCEu/wxYr0R4ESdfI3f+42NVrlZ/E61tfng7jK6pzQrvjnYEQuATB
o8N9d1cQBgHSScj+QAjKRm47nZLVEDuYG+Gyojgv6YY/WkdcXbdPJRxORR9CpwK62X3Sdm9mrQBh
EcunStj1D4gfG4FwrVLBydqBkK145GV6p3YGe1V5kfQkVLDRmytALhPzXNmsWridRQeR/osrBPLL
d23CDLvzKHrdabnikWWzIoCLIZv2zW481bvqWHONiwu8dYogR0Vc9pDVFzU78xETc9Q1FkJwAzrA
Ajo85fTft8+dXO33r3CzUa9qmlWX7PtA5Mt4GT2D2XkFhn69/VCMAyhwGhD1otlleed14Qyg3MCI
3g2QYYb9W43i2aMwe++Q8lpMS9K5PST+/fvwmHKWauWZ36nsGf7Wj5xPrWu9CwmUvz/8nbasePj/
Wki52WVpW8lZfNFFUlyLKOeUhCArTAN6Ge9Gd/9xgQX4OOKJi/1mc/9c9paoWBXGVa63382TiwuC
ANw1hS/JTB1swLb/KBbdObO/lrvZZZJulflO5il3Y7v7Jmq1M2W9UOV/8DrvLWTIGrejxF4mXfz9
3eImPrXanucagYpMhaIBJDJ9+vCY3gkO2s91bvLevGzNfbnjgYQiqMBFMt9GUe0KSQOG0GmTwm55
FGe/QZDbj/Zz0Zu731Lkqj13eDha+EP7aRJ/LDc6kq5OkEz3HNZdwMA4mjpCoShneWZT/533CyPE
1A0QfAs88ff7laqDVhgXWdSoSPkLMAMtckg5QnTtwacUe+L2aX8udbNnLum50znHLIXW+1C0wKYG
ul+gJg+pEcqDlcTf/3FTtsbhqNkCo7m8R8EWRdjP60xIpwiJxX8rspC/0amRuDJhCv9e7Kxu7baN
WEz08L93jrPZ/wvX/52TADFaMy3avpIqaTc7VGv3uRKXp3Q5aPHQaPz5hnk2miB//0r38lFdBhok
oycZBRD9/Tix2cTF+ZyJx0HvoFv7al9+O/enCIkwO9x91tDYO9E+kB7vxTsb5NfSN2e9zJMk2wlc
hoLCEdq/op7eMJhG8f73p7x3HegyrBnwVgs07w/ixTHL1E6Hp8S+oifE0DfPeQg97tE6dx/pxzo3
myPryNX+VLPOU9s7T7E+6X4yF66kD6HCuwtpmqywR2gMfDNpfmz57cnOtukhJWUTAsmT0v/EoTsP
4/DBi7tzz4ByEC5kCaSa7f57e8i0AYpCP3K0Isw/deifKJCVkwo97sF1tHfXD9a7c5R12bRoxzF7
oKnmzQtUWsUo491eXKdU0N1A4Dvnby0eFM3+5yALIM6PxW7u7uwcpedaZzFhwi1EzfA5R4PucZfx
3lMpEugjmw8U95ZBFdWnqFNWkYi6yOeCDETgWIIS7QpdsL+/QvXeJxP8MBt+CtnvLWnkEGdl2alZ
LGKMue5X7n6M2oMOERRu4sE3nWwP29xGkruCY4o2G+wxbFhW6FY6zXvB4I0EkXdcwcK0+3//3e7w
S4gzP363m2iTWmf1aiV1xhtP/x9nZ7qbutKu2ytCco/9F/em75P8QUCCsY2xcQPGV39GzXOkvb75
Le1IR2tpajZJDEXVW2/7DOBOCOb4KD0O/4weHtxfHqb9iwk1JLC1IvOrY0T/+nwz5XFNhmVTsOz1
zhy4MijgFWryyeyNaICYs7vRJJT6Qib9SU5zaI2GjEM/aWCd1HsxMMj4LO1T8I+YD2ujnCxLcP9B
qZdWtJsrBqtFpwO6C0dm6j1Sji4rbaInynsDIUb19bAEGxQ8PfqIKejXO9krIrInFpCUj8T9GUx7
X51Bt1jL+yR6Bh3Cbcg2U+xnmHRfbwVh6wsIVoCAD/QtR+jIMwlDswwMYJSNUHZC474MBlvGHQ7r
Gn2noaOd6b9HYJ0x7/B5kRjmQ9uyRrjimthXxKgm9+iFXCTBiNPsxHDdrXAZ5y0j5nRFn8hvLMp/
sb5DTNXQlDnRWBLtr8+hajrlWdW3nEhMw9AzvEuGBWrC72lT4UH9p8/BkxRRQlSpAdNu95/m6vou
Dger4EnjabqYC5nyEe3h7gy1rNH64vy2wX552l/GUamKVtbePVpd0xSNctpOXytGLA9zGnwujDf8
mhL47e395UBqxaG4PZWO8STKQ+VEtJ8VM4FKMVDCg/8nBtO3DF38en/+twFjXQml+AyHomr6V1Tb
5pbWNSKxKTQaE6T0oRujkYzWEy3xvwJD//vc/ufT/rISzN11yUt+ieS/UI+o7XMrxlqYBfvlAxTb
4b+2yz/e1l/bRbn3nRkPeBAfYMiYbkVtfWOG97FcskPF3Myvfcq/vbe/9szBsJKrbPFI1EzsL4aL
0AsoOXa/XQP/kugTi2jhHsgK/S3GX3tFluNENt58ZOJNWR6P+kHslsrvrx6xuJP/exX/50l/3dlq
U7SJVYlVpA/pRbf+aJP4OhAHO44ShC8qWgiZWmXQx5r88gH++778n0f/ZVnU0jy85STPaXlTojeV
YIpS9ClcV6h7/P8Ep/+xpH8X+AZ9dR/EJW9UnALRqsjUO4n24Ldb8r+du/98jvj3fzh39+H1nTct
VkyUEAf0QzAqx2g5s66/hzO/PUus8D+e1ZfDQr/eeE/quvgjtIxC0As50hsDwL98WMJI/C/75L8c
k5ty7Qc5H9bD5ahxRcLbIPXcoy4jPIBfjdZvz/vLjKhGUfXyg7eWcSMT2yDE942C60peGqNL/jvL
Wvy8/+39/WVNukoyq0Tl/b2AS0u7Ly7vYEFEf2TmBWfq+5fl/O1xf1kS02iS9p3x9vq5PE+Ohn8S
gL9kMkEAQgz+/9oc/K8PpItD1Ow1gy7M/9wqpdJnllU/RU6tmNEeHI8khLKQPIAVwTj0b+/vX3fm
Px4nXs4/duYzfpjpU+JxkMSSYCNkr4lx2nVp/7KQ/2qS//Ggvz43vU/1stV4EIlikqZCw2TL/tj9
8hiDVfq3HfKPJ/31kVla3lgPuS4o/lg4hSr5wktHhhL386yhMvzy03P3nX6U8w7xytfs9t0x/Hhn
Lpt2wc8r/jv1hlkMAwf8HoKofAbssQcNN8w4/sE2vndDuI/mkl54ZgHf4EOBkYoOwFCdg01emT4e
q/tGGFNxP/QwBQQERtJJAAe94UTeP0TCOgWc9dEBroNLxUzWa9mcX+77yGzkSA2F4hC29u4yR2gC
auV5G8RanBvDevtDmC8PztCVUGh+2rprcrXBU9vXha3vFeRcoMKu048rg6LfJdAdknyQTyvKvnL4
iqiDuXrQhO9oeB3toDY4yDOHu4QZ3cgAqoPo43jTTKAZ+cX0tpaD15d1KqJDxAuW6amEHAt8VhjL
1PmR5vlHPO3hXgq8JZJKb5Cu3rkPN8AM8ELhJfEDmXYfqwVD3GiH2QemTuIZb3WXo3aFavoKn/3g
ozNJGze0R0qe7VKwKh/bjHX/6SOhy35zfmiEJQULDticMI/MzCJCe3tVsqXvwySZWiXgE40pRKh9
P/0YJgGjjevuhJtfoLKJstXpeWoOtgTzY8oqCmkEBjXhkMSTH5TmAnMirSsGl/fWUVkgvO+i6Hm7
j4bojEojZZsKUqAF8Wlshrpkm5vnuAP1gWi+q+5hN77UcUa/pR7o/Vgp/HdixzSBeuhZQgIeAkHb
5VEzb8Jc8V9QgYgVmaJAeKMbm+gSohCD5AWBUhbGqApb25KJvNaHD/tgWLGJpHj6Mm16o3pkQ1Vr
fgOdg4AKI3jwhN5eS+/la92fJYo8uSsdXL3xddTaK+f50UrThlRoFb5goZfLd+VJlcc3J6ad9SEj
K4/cfSdhAeD7DwwV5Zp1jrGZy6b/QGA3DSsqOYwPoD94lC555xgwN6/f0s7YaUCdq0jeqECOCz+5
O/ClLWKx3n7d3VKzVaScoxaJA8XXz8bLKdAHRX/zPXpkwR00MdJmJO7DksuXqwP2cGBGt42ETBNK
i2javpxBO2oQNQGVe7TQhzeQDgWRff9pHstDH1ZNxHtrGTrW3Gvr3w7TN0U1Y6wzlwgKvNgNkomR
Bo8ssjJPRjkPzqJpayiF1ggWhyp6gMa25NmS1yJcpdsZQjC0tRROwyAlI+hDNHFy5PFRFyns8idF
YvmJ/BHaDV6zvDOyQV/4ElkwO/7kDdvmTP9EZWeUbnYKk1svbsQX888VX2CF6HxMbuibMBSPfpaL
1vrnN7Ea41fGDAU15kwQcSJXsTssa/f7TfSrXijZoR+8bhDjQJ4Q7fPWAS9B9qRYi9T5O7pPyDCz
CSBRB3DPpsN1yWN1m23y2MCfWTYMujKs/qaDvDs3BTL0TFwjAyLA1tKqmxdIZKK8V24bdMyRTnwQ
b/zRs2NcPpvkqMgjZhT06EIiSXP/apbZZ3McXP/IOiLOTnCy2N/GJRPCudcjwA+Pe0xDsg2gkRC6
HQ+/SyffvS6Mb66NmT4Qo8MQ2yT06Rjn5hyUC5DYgvCJx/fF9wmRmEU+03x5/mYqFgINefwDE7Dm
lCF1lO50ILFQSqYKPUGz6qMDoK5d8IsBNm8SAALAJcFsYVOSMLscOJMEwouCVUbMgdpU6w2RV/LK
yXPSb2LkW4QOGKZHcjVXnzxQbnhvH5g3LUy6UQ5hhXnvF6JJdjm/OY8pB4/ubsRJqXcKkpF5OZDa
MOGx0LtInR+LM/rKdmhHzNAfjZgIn98dUM5kFSSXYrbHWK0t2eW3qJcV0D3kWciUE6ZyLkNgEukx
FGApGdTckrlf+ISbOKgnBJlJKGlYU4XMajYttujPwhsMZdx/4/O+fy8Om2Yv7yXDLuG6CQDgYdcx
i4yiA1Khii8zbnxYt6DrAMLpXtX6VeVMa+VTrt0coSN+RfGcpIiDjgVKqYf5HVt60bk/gQIx2gaS
7EzLN0fWQqhlxmvm5PUfMVBlDutgjal6okWNelHrI4Q4DLBCKcpFGUT2MV+aWOs7gNeDm3ADxc7T
GtVsTH38jN3XOzCRZ+RmvNrqHFfySrEotWPmpZET/hyWI/5HawelqZqODVp5UQRB8hhlI45mqESg
bsKcIvdg9EJV51PIGqjzgWch0FGenx8G4tc70gcGQv8zA12ZMfo+dOtfJw3qGQsT2SnuvU+RgedM
cziY8wAWa6+FBBBTCxdjaYEM3JUhmS3rfFii5Xfu5w/XXN4mbz8/qd/AO1DpChXfmLKKyPaDQYn0
c/+RbvqP/IbKngwr8rbRAN51tNS1EJU8NJz9pLD7cXd6bLUfadpPqk02G9J93to53bYMpDncFLdN
XoxbXsVHp9o6NvGjjVg/VOX0czbLVknwdsl+FcfX5YbYQu1iFpNd9WEuGQ4EDe13Fha9QZKJlus3
BKyrX0fZy3lc+AiExci93LMmD5bpYnLgL+nmfdEQPUQ4RR4pUN9QdULD6KysrhMpYmydUDPjgEu0
k9WRjn6Dhb7Qrj0BxWQwqmYMm1mZbo6o0ydYlxmoj29d5WrpFtpMm8nfQt9UwtKY6OXGM7CitN6+
RgjihclK8/t5BSacYZEAsRIg2Na5QBe3GKnzmMttrt9s9XxdyEDDFb8ig4gOFaZixg+LDNAImCuh
sY8W6ck4CakPxAK+YBMsMoRWScmFKAY6123jvdmAgKMhHg0nD9RWa8RNutF9OQghJaSAGxhoRiXZ
DFL3G9EX/71LF0xd0zV8XZQTxU9Ye9mBT+tl43Z7dQwcMgQURz4A18f0GchjCJ9b1KchC3cnZRBY
9/COrArpFmnagV7VGLilrfpitX67i4/VBGcoZvJJdEZBfA3ifbzXFVssowqDDurvnaQuKq6Out4V
aHOJr8yA3InyDsDXbbKscbFuG8DhRCwDiDrZzLj0iGpQGGQkBA/w4XJSs9ltIU2hbvgatpW9G8KV
+tMG2h47gCUFwNJnWB/jmTl9LXsgJvFscL4h932FROQ+J6o4+BXCyi6bmx3yPKNupGJ5hcj8yPi6
snXn+kZGYmqJahhYKQ6fHFrfAvEds2NpN8NAvqdygIhNOh+eFHopJPuJVI1mNxvjomJgHuxFJHwO
DP/jClwX+aoLi6hgaQ8TdaYgURK2n3mK9ItAUaefGnhZoxtdz3mgISODVmFip70nt35XOVd1197W
Ji4Cfsjkxe5iih1JQxTWLiSrgdLdnIppQpp7yyVeQpdAafZryY/fo4M2Nr6UZR0JmFmXokh2pQ3k
cAHrCnYg9iSSrbnzRixDSA17+CFcAe7dB34hOj0HXsFWsyW3pBAHzZFLAPfcRkbo5QqLcHPe9FA0
Z2NpTLnFocSwtwpI10aUBx3KsoZPijyiYkApvWETFD+mUwYgHLbWSiGZZjKXNy7HQgbImsXRYKWg
tDkYjuT9c8+KiruK+SCCmWdOvzsMyglKsAK+yZXloECCq07SEV6wGkApDW8ng7tmmXejDVefFts6
6jkkB2mSBUIQI529GSK+JIUtohQcTYWZ5zmO6f0xvT2WiryxQAtbo7Ghj7Wb06ZBXnkvfdQPvLgP
WqgiSfh+nKwDDrJjEj98LoUeZuqYiJ4gUWR5xcN9BSq6S2iufKAsCVdld9D3WKI/FfVIfhBgtT+L
RYrK5XuajQvanLKA6xEpBKTqw3wmf7Bgfrl57LJjfx5mHhdN/cadd3D2ht9XoLVoZVAJQCFEA623
FQLBagAxB/EzBVmagX+Y32bDo3qUuWPRHlSj3AoHBRhkYNTPkd6u6satn6M3c8mCoiVxR3zoM2ld
ssj3UT4ZLJFHW8jTbK6+gLmYd0dFC3d2oFxxnWQ7JMnVs4Qj/rDfl5ZoD8yNgeiab5FPvHkJYJfe
iw3RaWRlEwIwfjOsHA0HgCWD4xEMBRGQgJUTRLXpPRe4YTyqsPTIkxPrkSNxH7Ac4ulwlhPOsT98
DSFnUMVJQUWKkscNcmk2vntcQIPA/Cy2CWNWHDyJDPST96CdZVR/DaCQJrS/ZbHkYp9wnihTqmTj
wZP+mebPCfeIQp14l/HtEc6Sgm74gWE4bdei6E5tZVm1I+3YsxmRJETM/WFrWdRQM0OHlROGKM6X
SdzFZQzu6IBTYOOw3yqnIzC53MCbwl3UcJ3yAMpz/4jCEpyMZsMUL5+2JH0ZyKPn3glUc88mRcSJ
Ey2Fg/PhamPlu8dUyqK2WGjypoCpoRU75eaYX8l7PgRAY/pG51qAIAENEFBYI4Wx8z64ogeDjiS+
dT5Wlq9Ihl2NgsvS7FD4QyX+jeshdG+54pDDx6Vuo/7DFNgeFJIQeM5deW7M0GMX6SoKYspUW7Ww
/W5IzNRjVGudcokKJBacG92jXjcXBqGiECxud7ymDAEhrjwp6udo6vS6jSgZJ+Yqj5M9FrWbI9E5
3DwONlv4UQOtcPgVFcLBImW6e+iIOzj9eaO/ffi4BsC4Rsrywb0mIcBDqLmDPyOIQ0K3ngt/hu1O
LiY27ipoJngGra3PudJdqIVCBMdGz/LjKeB97xB82R+ZHB7kKF94UpV3mBKu4ZBNa47na2WxgVbF
EVL0pUYr5I+ckUB53EHIGlFD4Q/h6+3Bfi25GumUybBBP7ju0QnXGCZYvAFDiIgYzSYj4/jaVYxb
s30mCKftC1/C0C+43BLKvfiDo45+H8PuxrjObExydh+95pKUdLZigFebokQFwlZcn8iHeZeWCRJI
1TaAe7qT4CnP33Y2ez/YyALckdslwwdNANrk/1FQ6qOOD80nSh4JmRxMXHJ8cXOqlAoPZJbetNjl
niAildSDRd8xZcSPF/VI6hCzYj+A4CQKocmMXl3ARehIo68pRO9ASSCsI+MdQTUNGgYBQdAON8ps
OEHSnHjO/EhXQr/rxhuQPzC37d1/DfZiiq9mZz35oGWkvpWg4l0CCYuoghY0m8ij4kHuocNpwLfa
Xr/uuG7XTbwCxAF32to+R3PVwzcow3q0enk9HdKXivQOmdx1710Xd6S3CWuAaXxBMiG7ckXUf5y5
uocsLF6buMDunuSSGBNqQTtxtw9GFYBvg/68Gp0m2XlTLVvLCy5JhIboVewYNUYGbSxvcTxHzWSH
ipcQEy0JkqwPGUWkixZ0KCILPdkfITYkRa+baLYMbpipDD4wxeQi6J/obSOGtDn4mYvEHtZ3lCHW
74gSKKEZKRv6lConP1X8zNPDj7fGpIR6hK2EXBofzSVbfnT4VPmBKNV7Yk/iSMBF9WH3XEARUdRJ
vxGEcE84taIcQSq2duIwYUFISw3hg+ugSjDTEskqEm9MIQHeDii4d645f0YVSqMoWw7HtR9HImQj
r3Z1Gu4HtvJwfJ8P8AjLSEHHb5G5Q+891QpiPyDphHrnn9OQJhfVyaJFMuGjEjDwm0NmqgMkixk+
AEildSmeVRMWfYMomNeMEz+luZ3VwO9BoNtH+GEmGtAf5+sJiy/QNIqtLZF94+oHcM9yPVCRv4XF
TMxpspBd0PEl3LTd+f7GGaxYlKtH3Xzg1qN0cXco889Aj491j2QQb4/MJBnAhp8I+Pso5ORekMlU
jFgN8AR/AwILiqf+gMBv1I2JsP1mrH2an2TYarKbmlteWQ150h7lD/Dvny/7tug9YyomWVDo9wUA
Q5kiwz6j5ycs+PSEchVk6imOlm2SaUNtokCQQca7OSvzM7FeJBDlCCz6GYE28SRMQ5ohUqeEwRRI
bOExEJ1NPxkG7TadD7iU4diRaWlHJ9n5ktwGEflzbjoZ/onulrRQMGeGJP6xGQbEfEjtd57qgRvC
1BlUis2I0ZcZFzhd61VYX8yv/iy8Qd0jfyXAN2gtcq5wN9GrfF0w7yLjevs0o8cxRqWaUJZkDfJp
R3LXKGaQrPRvISEkeRLC72OMxLgeVgjSC5bg9fu5YfAccXISLCOcuSdaN1oIZj2yuPyvC7FddaAD
XMaviKBuiC3oQzl2y2TLH7thiCDY/SMlfgF16JDO5j9rnR/bXfO0pwDfHHzCSPcwddew+tDneOAv
l5QNji5HzW0m+kjQfpG9dpPxgGjQnA3+1GXuTo5d2DYbCUWTx97SMb/gupw75GcbS+M+ghqZtZaG
dFywycWg7nwRA32tu35sYlzjwq2o5rR25/E84SA/9/xIEow8BUAwVx4C7jdRt2Zd+8B0miilzyWj
sIbfzne03Lu3MD6KF6d7OpGYSJkjc+mtSKhPq9Dw76EI3YqpfCJbcjzVQOzjHguLrJr73fN5kJAA
gxazyKbPjeLdgGbiR2+UIxKqrX9nmXMCTYIg/K8aDPwzMBzwk6JwT374ttbHXXj9VIvR8Ez2splA
lP96Lix6Wej6gR7FaYpxzxRGQj1tWyDhaEFsL9lV+ijfN8jD3T6LrwFPKXgKYySTDlHE2q9JEG0P
38gBQmebtOeS5P2a32LqX6OUahggH4l5nkp8AMdD1G9YQDR108v1Mjjqq0OIxmqZ2RL32/p2vhLN
4zwstW0eFT459LuXudaaPBm4nObqQHLi7iGj6BqwCsE9OsnpCphT3HZSIHTjXkLJtXPevuEjf6pP
hMKd5GZuN6YTZZIFckB9YEbmaqVARIMdTd+ZYOnY1RRSRCD55GAhkxmjfHbAF54mwcFXCFRhdfBJ
EmK6g5UIVDh73JMpZqGFVgKgk5/ApXHizqaXOV+9XJVMOHEzsYm4KeGjKi7rf/1Exz96+69Iikjf
+IyNRSzymfeVHaUIB9QQCQT8A5GR7Z1ybSD4+LJRQuZoQ+WKeAeXZMZHQq5WfDDVxnyPctSzitFX
tcHpEfMc7U87xXUb7Elptl8dmQZ8c4gMId419CO04f086vbyqNkMP8pJd7YC7ivEnEkaO5Kf7+5h
azr3RQHkeibdXRWlrITYaZwiy9lP32OcO8CUEudEAg+9ko7YsOUinwgLlwfZ8k4QfF2QqRBLuwU8
LFpYQu5q9gvqLShx9pR/HtFwrFDxSsN+bm0Mt/qgDKCesW0k7ys0+Wd5QCGD5Bv0F9JW3OOklcjD
oiOvQ5W+hwpq5yHpECpJQ69BnpNEI5kx5mPXt7AUNgBADggoFhR5Q65VzS2WNXidQMbcZtF7K7O5
vPtcRCb6qjr1NHKJTKyw9nC9Qn2Wb+EOzZXQ/Kbolf/IgcZ0Sb57u3f8lm55H5en7KfYZkvV8ToS
zgY76o+gMC8alAJ36HMsvhTM4LghFguqEI2B4QK67qyeHRC24dYXDfBR5pZz7k1wbJ294uodW57+
p5OsmpB6BScyIIfNmDG9mURF+GwY+7BaWLz8zFVs8qDCaehPPW5RHIiUCT7JFueexeeI2wDQEAri
+MzUyXPzmAl/NSLvzo3LqPtswFVN+OxJPw9mGth9H0N644JiDMpGmqUTY3lDpr1xk1n3UbCflwQF
FD6IJ30qDdR/oBNsbt/S8TEbWKNiVm1OZEC0zpG2HV4BbL4fIh8Kd0vKUNfErbgHGGKeoXSVAieG
b83GvcQrcj68JgT0d0C/kA3t3dj6k2q4Oud0pgku3uv7NTkLBizGn3b6K5qyvatODDi0xbR4h+2W
/rmJPDF2yDOnBh8Vd+9G2bHhTqozOGNnfXVcbAHJOcBvbdN5+BQuau7t4Uc+67j1yIVaIL6KIxu8
J00mNDEG9ld7ofh6Rwhy+KGTJhcyyZUgkD9HG9KjuC1ULs3lPRR6WgdH/HMjXK1pi2O3LL2cjSyE
vtERQxYVbfVlAqBoBV+XHTAYZ5cH8SHp2Sw6hCuRdRcubes255YPOHGf+6t3WirE/fg1WnSKlxLV
zyHEcHHVsP9nQrlYnZ0eRCiWBxd6e3DaJTqx5zsttjijgta3HMzrpULZwO/xlbkvA7KENaeSlx21
W8oNw6BcC+3IdBb7RE4BrT3TJ+HM6+a+u9HrR7wq6j1xMByT6qq9145ML+emWB0uVOH+hDZsV7bt
k7u7MnlxyezwFc8azr08x1DK+25vLu77FMvIwg3OySzfVVj0fiF9tdFhKqwfRRHnGRmT2N90Xvmh
zmuYCsINfW8Hp3SNUxVeUTgu/AWLvLRy/MXiq1k8v6vFDRRhHLyIug5bsXaPZcxUEuw6ROPIUqx5
JGHyJsf3pfJ4FDt7I5LZxPmwit7+02nwasQ8+nNBp8XUoIY2Hto/J2l3tT/IEpAuEAK8Q8wBmY+Q
a4fTGqDyN8TAFbMeF7WYHr7/OFpLPCxegzi4h2/+nkHXUbmfGl9ihitZkabXonTB9RppxFD4rH45
Rz1b5OKoosKE7s/Xb2WXoH/6dKp5zuaoMbSZr4VMQFAUiEg1UKwCqCKq6C0dG2KQXCFxTJODRZ64
88TDn1RuAIRuX4uByyv4Fr0G4oVmcCgpR7lDLn12utN9kO0JxCT6YTInGMIWHhztk0u8vVAUwP9g
2eGi+U+k0pFSuoZfD9srz2n4dIqIS5s2V6pEIxw22SFNeCZkV0bvniL8IUTpipdUknWgd4yMAuAI
kW2fP6hDoTmvLigM4IHdAfThBo3MG0VzZgdBWX6g0ovjJfoPiLu50Z/hcGz+fJhchzRNRMKt7Tmm
lq1tZcrjlkvmniPBX6pTk0ef9A9m5j6H7Lpky/Q7j1VshN3xqBbmknPHC0spkSG1OZ8mu5Jbjzu7
9R+rB8+jYkIvE45e8pUR381M/FuJV9oQBoh/IF4M8uAtki0uxDvOmrzHpwHYHt1ApjUu+d/rAh1Z
NJFoRUBAzdGp1Ttj41ROv1HShZ/WhaY8fxiO9qNZpIRPbJWaLSos+2vHiTO/buGVnBKwtXpLqt8v
frLgOW+3mBaQnCq+rF9va75AdtppszBg4XX2lQ5woI3Be1uQ26ILgRFg3cH+3mr/jbL318uy9eC+
br6rddxHNekMPOxpOc/9lHMk7e7eUw/VE3LQAyJvNEOcWPUqMJlahBcNmY6E/kV3XyjfTkfykJaH
gZueqnEvi0zvgL7zcbK9IgvbBjUeKi0jWGyRZAWAAW9YiMdrDjle9ekdPpGGvxF9lCN+zeNIv3qp
bNM+odKQ/Qx1NIRxIHHfEsbEH9PMlz6HSxWff54JYOtLZbLqPY99FTs7BJwJf44XZr9ShxeWaU5X
ODpCQJznPQfEbKdABV3zM1lK3O0wvR5+ts0yOLZ2spVS8W409OcA1cCn+OTwdn61v8JJBth4up2q
Fgls0OS2TkpH5KqzDuH6w0T02OMdqye2l7Eo9+/PnBQWIsquhtT9bf6aEsNve58KIsRyVmPBEjG1
GFI+Dc0QMlBoLMggEeHzaYi1sRBKz8YyRELJSd/X0ROa9brTw+EpzhgUVr0XPBxabjLLbXJ4IpxE
5bpO0KYnEcSZuc0NsH2jrh23XWjgDxSn9EAWHI/rPr3JBMjXyr1piDWnaHiyNNL7sz8sCyxgQan7
+XU3p0PjWNzP8nA+bDZK9vM+TCqQ6KOcgvR7qjpSvkjvkBBYEqffXKt5ozpPyTsQuoIJxVPmr63A
OGrHQx7pTSA1npZTPx0Zhjjkur5Tn76s2WY57ie6vEhUv+hhLYyq4XcD+MN0bpg7xX88TyZieARX
3ZEcNN0d96ff6S55Vn5/KGf5cFyh073EnaRel1IEsN9H6uxOPWtnyg9OmfASceQQKjN21lo907hB
PBwjTUEx+g2uEbhpHQyAjdZunYYS0T5/TxvMrL/6Km4S3ka5UFvf4vZi3CLNbeVS0ZM9qENec6b6
92+jt70G6AHeJ9xGTYi104NTUkMiOi7d5nIfyT60AMCJZ0Tpy420k3ObtyW3kWoGfePennb9WMTk
E66uJoUywwW6C9IT35hCul5NFRaDRhg4VtUUZ/05sZJVktgZ/4iolf7DK9Wfo57VufoyrrE2AXFR
Q/GGx0SkZY4pcfHMHKdX8d/gN+JxQv6voc7tFQoK/YmbPyc31bFyuyXl8vKrRSfPys/Wsoe0mMGF
KUU9hiJ/S8R7YhsasItfQfZlAYpZkiK7sk8BgeLUQsujllG63dPLD7sEVgzUvMxN63WPq5TxKS3i
zH/gvLqPa9CffigK1NmCA6DSODq+l06J7gUjC6VHTJB8qad7Jgoyg0I4MKR7r6N6qwFof30+oCXQ
udY6+F2qbPNr9XA5Qake6icZyV9p1GR23kcmTVzlpBnYyjVKev+NzLruvF8u0dN9Tb2Uxru4s7s9
L6XRAqLVAmbva3qDYgRKSECpqLfMntdRt34uUkhXrWOUwOnWLy4R6Gl4meq4M3w5ngwBSdKY9kP4
JYO0wmUnSiRnwpfcFsJHYiZFceObTxeXgtE+Pzm45cq4RgrW3XLJMrc0LILVorUb5SSydIzu8GN4
0m1e3qkqOPxPz0iq2O1XCVSKYO62wyt+gTkyZmbpNdSc8vOzDItlSayJbv28569IWUqOBj+DZbz5
ZEeokmAN4tJ+3pdmYafZZ4yOKmC6ny6lZhbdD94d0KDh8MMbZdURxGR2MpyloH+vIQ11vWJb3HAx
Vuh9G+upF6eR6NJq7OvHS/UK2sUZbIGcwvA426xyTd6F9WWZ0ZNVyxd37fS8frU1ipOvlcZwzbp4
T80kMsyF3O4LYnqJzjZlXlPJJKhlyAXogAXwehETAz/7sW4S3eRRn63UbPWoiPlfdyeT3FeNSxbP
Yn2Z5cGD6my1wCwNiT2K5KOtZoOO6jEmPc23qrLI2vNLAzMm5SPqwffhz+06ronm8olK7qCr7KHC
68EGvukpeICsVL44V/0h7GpHir2E3Hs+MWjD0zelCoD7KyE7L88PB3N0eFCM4saBQ1vdv2TIcfHC
kCkr0F/4OvGHNvY4pgYMyeFPewsziCqSpxN5PH31SkImbZYGedN687Y+hijuF9REnhHvVrJs9TC6
t0F6W6lX+voW1XCe9cv44WnAPs1RY3l1y6vxWm3/rMdcrD1XYzHpHvu0tlX4YISP6ZibSYc20zi6
5t/0aQXWrv2s01mb+kNShDAYdZ8Drsvuje5LNj634MGmjeSg2wq679yZd6ARj0EwoEnl4bfUSx57
I3UGK/3hUw8oGcvMNqoRWYipp+pIem3Uhy8zeghTunTFfUiJEP19mOmpU/XUtL2e4Eu2czJLXOE3
zDcoitqurd0hnRnAepNzV7pK58Og6dqFEv+k9I9hRwrbKpxhjB2eZeW21RxudYUuMNnLfvh3o3EO
6ih7BjXpP5XiW2DEwXVtafMBPswreL+WNGBJcWDQTHGbHrqo6R21HvfaXEePVkv9pgga1uPta9os
N11K3nwnyVz+UnstleLY5B+Fgc/Vn7EoOaGi6eLJ6BRE6rHcr4ZUzvAIrU9Vo5TG5n77wxuIMoIy
aklaKOOGw7ZHuzAD2BfFHdOthvDuyEeSKkeCgZDhvuZPN4MWB9HXo0/IIZuZIwe8g74Z0e44pnWU
xL5OP/GXjqO1tvbDUzpns8egQJadqKvbSUr3pMcHfJ33++H+5kkpJQsp8evGwXmL48gCJfx2Hrg0
9MoAsL56j8IjADMX/BxjgdcWkJdcKC6l20BZqCs+jmRrkVFRR9Yq+xkQWN4oAvTBYWF8G+FgRXJF
Wv+IIG1wxIH6JINa2R3PoA+Kliv8HctJi+ip+YeBX3SRXkQ5W7Hw6ji6lVHy5uv3h082Ml7oQAXP
5D5ITZA7msqa/07dRnbT27SHk0lGTnYlEuEUYxMmIdJZcxd+pdT5NUmXe9Bgz4dF1NJT8XR7NRjy
CZeUZNvimJZRXUyufAGnpj5cJJrl2Ot9io1c4jS9mT58LTkJbAH2afkkVcu6/N9KlVlBiiKDi5nl
DmZigDCA2MZt5vjCTglikWoRJDCi+TNc7Q+OlKPB6xuzMehBniSomvQwuqQwhdRrm+Hhs/6Ju9Fg
9Uh93hAvGHebpYZUVWxlWhU4BDj+VKg4yi2bZ8EP6qPsa7AnJbyOA/q6kFfzcff1gLZXOgr5brYu
L5n4+iQp3uvn9SPj9VNjxP2noPdHvQjO85i2oSNJWTq8QMoe8a/o0b7PkYkaRFh5d9Ytidw3RBui
8foZiaZBQPbek3OPprJ1rD2kJZaWW5xN2BlyUI2fdvaZbZLJTzfWFuSLIrIa6MWY8/c5nhgbgMPM
qyp7WtEh0Ce0U7LXlwk55tkgfIXkJK+jKwDPjra3UADCk3k9lyZVYt9XmFMc3av9oKXu8qQwJuOR
7p/jKuj9JARlO0sWegTmypYpmCFde3NKtiaSd6U9AJrVuQ19sPfZga3M19wc/esNznk4U1RXfk/b
bnZAbaaYPjKPL1fCRB53tHousGHaQvquqvFKMyZ3Nehk9/BN2e21uKW29HnYJD8qxKrVIRUlKeOT
xX9qYf5FQ8xVbJEAA9ft/w9LZ9akKrZE4V9khIoMvjJPoog41AvhiCLigIj46++3T9/o7ntP1Kmy
GPbOnblyrZXdlQToMQXS+WtJX99hPs9dyZV3JGQHuYLB91tR37v92Yu24hOvbKpS/84SYczw9Uic
mde2Ms1n2rr2np7zsJsfMgNq65cOmDgI3xnccrBmuDn8xO34CsCkDCpwl5LwLzuwKXgqFzHPNa6S
PCZ0jjzUCGSm+sV9H1pIZ7nDcnbkHbxCl+rrwQ+Q/NOMBGrJwDjHc1qUolj0v7vfiruF1cCozCZ+
+pf4lqruMxXTQ7gcqD9MEUEqrECyMYezJ3Pa+0mejjyqp+1jRfqMaezbz326rJjl5dgllZSY3Gdv
zix6E4ntruYun85LTF5AdbQson2eqpZmMiIoHk0FQT+jo2eoc1W0B/ghUniPwrTgp35BPVGOLSxb
DhqobLmRUSVm9tuVKdyArP418PIjG9bljGK7PHYFncfM5yQzahsJIzPAwBwQVViDuXizDEGjRlQe
GHqjSvpjmNj7lC8uxnCW/ynwxqiEVeuFkTKTpEcQqd5I6X5RT/SaE1SKO6Zezasd6gHxMK9/V59Z
fRRpszxs7cdWhXC8EYOIfjn8qypQNrn1mVJXDdMqyTbvHR+yYVAkWVZCsW/xOaCGV0M5MNSOniy7
IAXxMyu3XefU99/VO+h7UtSLstmXppVobI0SBZuozO7YhK2uLCR6MJMLoX5IxQbqJLTudJzci1cu
r+FvfrYbh+QNvA5YiW710Lt6tYmEgvlPtLkbs4hQp8sOGdDTAwudXKwugi1h7npgmD3QzjtMdFDT
C7R5Y7w6m4A+lhrIgQq/jDucNBtBchS33eeTG+TY62fI6CfA+i/vXzFuF2O0BdqwpXBoDfRn+mRE
tf6YSrUh06y5WYV9Y4l8XeZwMyajg9Ihxxw22aIM2KSsBkQt712PmXmrijZad/Z5nF6engVAVx9v
rKB0QDBlTbvjiCrh445xWdGmw3Vt1hv+lKgMR2YHvNyH9WKmEb1RWHJ4JamMcPkw3J00zFOdN7U/
K88Yi3dovOio8i3fWI0Gf3QoItLJREu0aS/lsdFr3Lbru2R06yelqBj7Kua7/nioitlNmbzc8bi7
KU3XqFlc14o7tAmA4c0jo9oAj+nR3c4H+oZhemlPrAYLZxohb6Q5zvC1jkEluBmFgjuAdxZTtwFg
GBJ4nr7AQL9GGWnrbE1F56spbfk1DG18+efX2c17QeWLaCwf35MHbAsrP9zCzNa8PUcog6NxR8Sm
zaH7kWjRcJ6SBidqx5Q7ABVBQz4DllPl63x3azNWzSaL11x4fc6ZJsSZuXSdm25mTC8TWGbfrmcD
8DTUBBHlPoQ2FWma6J0ht2LES+ncTJoSuC3XYW13M2YJOtvT2cn4LJ5pD7chbS6bCZ0xaIpvXlDL
nd4Z5DVwwrfxch5Rjs7iFopnCn8UHhNIvyXG/0IS9m6z70nMG/sGBZsrj9+7Vd8EHpoL5abkNcJc
4qSsW8KmashOMaciA6BVrMY4iaHkNyzeWhu0yh4wmRYVAYfx9n62yp7VMKy2SSRraMOZxBGj9lL4
v0F/1dCmo9UNeEErm1GuARPEzHNUbIdowqZIYRF8jNz+jseBQ+Th/GMMOxXPbfhv6DhuzUl/oMt9
6GNGKXn9t0jaaZEI/sIapkGI00A8tkGrQbVHMDc1D6beH6CwS5ycv3e5zCYcwFF3CW05T8cdHki4
Ri0Bkm0X9lLWKzKMen1b9zeDed/LAMDCYkUlAAUGBBvLdENNVefMEOGfhem3jgLbEXLX8Qzu99PQ
3Oss25fLwYkTgJlwr522uE7g9tqjcOgOayPlbIBjAaHcyEm9KOz0l6/peO8K6HkwfwecF0LEkhRx
n9dPuY8iS4yLg9YAbDcR0+I+x3c6o6W8InWDxmINcEXqeXAvR2Y/fE5zO2YOfUmXP345SlD9wTAD
665CSW/dfnBLsghRwNk6810LEuVYrLXLhiHq8diUDlCM+Ez4Oyq0D2plxhyXLlodhwmDgZiU/E0Z
JrtvvJr1Gd0PSJLCF9qVs/6YfCdDZD0vh5o2qdhUDEMIoRXaQ+YMUuG7I6QBMgQIjVSsMrg2p0jb
YEsovXoPHT3O2VfhwIPFmkuAToeMG2HeH9OFOY41TN1h30HQys1vqw8Y+ggXFWlHn3R21ZuVMeqk
mIYtyI4zCj68mIFzI0H6TeQjid0WpY3k3737YuwMrBG4R5qtxGhhA4qUNTBqhjnGEj65oeqoE8BX
vfRlJkieU4ZcUrdYQISuxLDtziyCh9MG75Q8TcyvEzOW6UDfSBeAJbgXBpCGkvH6U65Gt0BVRgh6
+52dZyiK8FnDCJhM6sLEUH5iTp/K/aDK4zcyJLof9LwmOaNs4F+yHPhQzCafU8CwMBj6Scy9md/j
lfFtQfFXWuSTMCV+ThMqAavpOyn+Urjj5oaet13EuU0+HzEglrYQKKD++Xs4Y/OHrGmTMRL9MdnW
cLWuzn77ImhgNhtA5KX5qkHra5aSHeA7Er+H9jOhcz27kTFNkVHdVj0mbA53kiXy4Y8hxmBq1mPN
RjhSUkes0vAyqyrrexpxTJJUX9ZnVFJiinqDyqcKe/TjxyyBOZxlVEekqWQvjrS57pjSZxIZyN+w
Rdbmb/r2x/LIe2Jq+i/sc0G058RY59YdYcIE3mJx9jGVHLam06O1//rrs7DGyCKgdIg548VfNZGO
w7ANi0jl7VGcpRKLTPAV4CK4DNZZfyKgNlOaMzQZJRp2izINPZmpi4pLLGXKOUMFXFgfIZ0BRqc9
tgP/vXxbIpBTp9lqKOgH9ao8aggLPEYBeznnwpEsx37A/Yl6TgIjNB1F/P2oRso2ml93LNwRDKUV
51n1MStLpukEvd+XxFMbc5TOrwdlfVYYHKMkeci60t/O0HxvX8ux/5rLCocNc0U5RIbh04aVy7U8
kI/1aFxiG8zYei5CRXGXfODR0wZmEg0oCjqsr3HX9Hpsf0jIj/2VgprzqLAFNBBJo22pCKY3ddpn
DdAFVg3o02+j/zYGy2fNKIfv8rPs+X2mi6JZGXgdhM1OH8FvQVgBHJvR5pYUW1L0EpXd7BVdGWc7
r2efj1mqRrtQf0aXOaOwj8Bjeg4+YEyLgsmR83OXnumXz2VC9nJEX/OnQw4fYllSmfXbzcZOJlsj
MvU84Ok8QMIRYUAXhKWJidrZGt/MsbRoiEXkhUyCGoXaeNdx3CyUOh5sX9zGxax+yCGNCxM9OWE1
N9Oz3CEFbUihwWFpW9MQqulGWOJsZu48ArGbzRfPtf4WYeL9MzQpvBxkiCEX/VKbLfy4h86fbzcj
Z5f+jOfNYO03XPrZrCCjXIw+77MDw0hBR0aNcX9M26F5nlfR4KTtbzxRS+GrC2UNRBvmB/KiJwXH
gZ8v5ppkNOSkFKCw8ud9u4r4ciOF52Y3QMCKRC6bXq/pq7ZvXZJ19khaDiFf9Fqz6rvy1VXe/hmj
4LnsINGEuvg4nJu5RrswS8hVvmTioyJtsumlWw1L5Dxm+TOorb6s10tmjGGbPaLyMXs8Df56/HOv
eALBs2fWd+lfIMujH+MPH/1ymV9fcUX1wLgPSGYvkFQxpFhl9OtzgZ4VNWo2zb5JD+oDAuj7dCgZ
XyWgtB2iqqK65Q8olkaob30ZrUNp80t+yxtjjbeDUy74gyF8hXx2Oaf08hc/+rw4wSHg7AZgcoaC
QhMOw43pr6+VNC+D7pNIivmtZnXP7mq/InPrZtKI8mvgK70/hh/fX67Ud8Yf84ZTGFN6JeN8c8a3
QLvHFaX4yFJHNn/7XNcMiEWNAu2oCprakm5WiczzMet/k+Y+vQONDJyutF89i9clQSyuPdbFuGep
tLcvk9/PYkW9SiR6dIH04ZlOBv06o4Q1zNK9T3syeE4o32dfbqKL7uNphqUYYqx1ThqJf9PTk2t9
OC1GtigFewyq1i+F9YAd/ZefzXZ/JhWd3GqLZYI71N+V08ZjCaWgVsArABn9gqumxfyDQUKVi+M3
Y1u/1vbuAf7m3p7tBpIjReCXzpvhZtCGvMKs/4QC/OZQfSKOotkZil8ZjySjv7+GvSPDEKxiLvnP
EFwHDl1jS/PKBXpMu2m5eq1IIdxRadRrrlcLswNw6f0IxHc2Z4rec5opTgl4jKnwSN5jM3NBvwgY
I/vqjf+upf2ARuBxJueccFmIkhRhWckmHO2r5cABpJkUyfFhKVMJuzfOO/S8ux5h8iZuinGMrUl+
OsPZAiIyWcb36g/I8rfsr58FBFPPsnX+tngR4lzQVp0HlR8QP3nADkxef/n+Ob32hFIYUxitRJKG
8hPZCLqXyvmNdI7pliZOhVKA3MPlXcP4IfVXyHQ0tyKlFa6y3e5mNh4bMKZjw0zfyYNC4UyHes+c
0fek8tFCk2jSNs7sL6WQ8E4Wx4ikI52zvs6dc5wxurgCcEcMKvk3ds4CCaYX/tbvCRfFKPbCSIqg
BgsB17JATGAbC6c08XFdoEXfTWb4Z7eM2NdNSB/WKicUSCTgSvKxhM+8+BihzQI1wr4Zvla+RVHA
AFbQS0rk2srv5v2NQIFZ1GP4gTU5/dXcvFgvQ5u8Ix72OfGGu8qXrPtBJrD1Jh9fZQ0CWFH6/6J2
/wY1obaQoWt0TsVDtsXo8A8pcMm8XZEklsebTf2it+FvO6bVeuJpJMz0Rktar6r0ZtcQqEjLzDH8
T2ZjW4gN+2E9vZpMEUcDr/iCvHdGKzcoTGoVUo9pnkgb9GaKhZf5An7OpMl1pBZPyGxkbnlypUyN
tV2b1DOOBuL+M/wiveBYMdqPUUJYN7WBKflVJBsZ3h4dmM3dU0lrTtAAWG3LH+5qE9SFo5xxDriM
KA9jNKn2OdLrgk6aez72kH/71QT1bc9jkq7zMp4AfSRU32M+rRkOseK4Lv6+R0rFHoYFc5G90g7Y
DL3nvgZP5TXqylyb1y4jB8nlhG7yg1r2YQrdZ+lzmq0xQOD1kQqFo4k26blkOLNyUlZzlqiSGWVa
ULtfrddxTEkoSm9q6+uh1EyO0As3dY5+PjhOcco9HsFyuB77mtt4hZuthubmFwOkIWihzDMewKkQ
bHfyrA3KP5IGXj4T530ufXzS1j2HzfhHIWBJy/ui2hYRXdHJAOZv+rU4Ofx33HhldGOEi7IgsWJ1
FxaJO+XtYKO2+nmkyxASppWvLpUL1jSP5euEla9B6QFk6I+4qgb8IM49cNopucyUyl3MuLhsvgKr
6M7maE/xbFcuXAzAISouLJyBmG3klPKG9kR/VzDF/meVLCKUwSS0xR/7KSOBvZqjVfn3nVzX2Wog
mwXa1iflwsXO5h0JW06qmvCJfxkFLlqF2mPqNsPmMSJxHjfz/tGbMF+H/dl9nyETgCz4MovlGBsC
dNFrGSLO+nWiDeEPgK0IyqpBnk8S6/UmfBNeh+AWMHSpt90nH6k6CNdeoIkkAgnOeYRHWgEBIUIb
m8Mx2ozKYQ74FyZws2MtP2mTpSL17+pg3Br/feU+VXZolv/q6e/v5VMczM7zZ8jJAmoAXKEQUGtq
liYZMvIc+FKE0+fV4LOGq4r897IQ8MLDaXZQLvzSHftPQlp91wlHCoBRtfrShknkuLPHDvCED4ry
ZK43iXVK6tlyR/lpCCMZcitOL9SdCKh6oRJx7RNoUMIdoUXpwE4ojOeude8JWlC7nPOaeZrG4y/H
fakPuAoIBPPmX+pNDvZc1DMluIvCBF7MpnRyPBKKSTF5pQRxFY0o7cLklxIbF/KpDinFAdrKbe2N
TzevXcPft+7m12rMFphf3wy51Dw5x7+U1Us7IpCOADlkhBVtDyCabP2UGDeaH7OFsnhYP/9ryf3p
1xJRvARzoWO9qne9MGD6t/mKL3bhKPPhwJJJw6d9F6QU/nylp5Xxbo3h/FoYlDLfzSBz7ziRz+4r
DBbEDHUsM+67weEeIMlvXZfwkU9lorKhAl5oerPrVrQjbmQG1BnRZ/5LwQusvotyjcNo8uEcvS/K
7c/n2OvQuBM8OJZuSW/GNuvR9l0h5nTuC9V/8ioIS2phdu6XDbK+oDTngIvfabOCRrtogsw4wSuZ
3zOTV8QmIoZkP7MLWpYUp1B3d6/2c0rtl1KAw9QyPimXJaU5U7aWXGPG2pnSsG09dWQ2QbeiAHlw
VrO4ADXS4epN184cXJ0qrrq4AQvEJebsf6AEMOgQE4eB3k6fQGZjB8coS0syXbNJNgzq/zGUg2h8
yBOWG+GUtnsOE/6oHuX0+5r1Fxc0zwDke0O9GK8ICWrf/gEmQdeMCdYGHXEwPtUYOAMjvZiSV68k
jx7aEhvKqDfJQygpTjnFJkjnB8IxsBF9L6PYfq1eDEVtKmhRV+dD9Ujlb2es55E7IE4q+iBu7AdR
9okiUqhje5vXRAnOwX1xjlQnZwrYGKcPTiBp9tmwEPjdEKrmCMJ4LrsOVhO6+d9Wskr/v3srfSm9
8tizeS47ZQreQDBklZep6uU7jjMOSJYHKRD/A47A0kuvq54HMkIsLo5X+8dhudDgCP90kZn7JCcB
X8dw4BIhzLtG7NBIngFmJGoEHp+BcTVmBmT69Fr7RZt+Moh7k2z6Abu0pXRkNyHhTtvLjhRT6FLe
DDlQXyjTOCgDGlMOEw3XgJDAH4337NvSkroWlHQNeG5dNm24GnoOUq+MWNGiaOMWh8Fo9Y3K+Wtb
/YyPZjxOJd2eeGgPqT1n4SBu1zfijk+eSqKg7UcgImM0DdX6zs08nC8jR3/+gKClUbwfkEiGX1tI
ydXZ2YKVjiWMxpoHYfqCjGkMGniRlagO0JB5MUdBafwStBkm3ookRRqawoGnEa2gaMdXW5zAOW0U
s8e386swZ+6MNfswGAYK+F9PnJL2OKaWj/DWwRAGJa5dry5CWchvATRkTVRoHusAKkwwoJjur/NF
R5ZsjxbV7vkBZ29nNO2IzlRAvckdILYz5ZSUUv/AigNy/ncKO/i3KHPk8S+H4yHcgkRAQs6sCmhG
2QER3aDFzUs3x8vBs5T1z29JI4ZBPdWoIrXpxYMCYXyP9ZQTZXFbXD1+6YeD1CpOAtekoucyn6AU
c3Jf5wfwl5MLvtYFNcnkChxNuC4myFqHYEgJhyfHakcsUHZkW0HPHM1rJgmPZ1dQRnxr2AP3h6+V
kw6c4lg85kARhWqoR43N9TWfDHCEvXIxqFIpQ8H1rw2sBBtq5JOqFETTeriXFMyW5gbN3jFIPxW0
la22snNfC3/KFzkZfW/rFQPQkaqW9Lv1715BWzBFodKSRKMoGHhP3Hvc8QziFFA3ssmh0LNm0dgj
TSycygEQuSQE3A00qX3fEfh8tT475xT4i8xpBLltdgfZNKn8CwvPPJi/qgirBXQtshwNDgO8ResT
X9a4HjCb0kWShSZytCcYX0m6VH8FNhPRVSH1Ha5avXNksyQmSBbnHkg5NBUX4fRVV02czBqSc/Ll
h6CQmS/IEy554oskRnYIwNWk4jW3NQnDNTcHACM/B9ClzKdXyZQh2jGM5WKVr5k/Xt5V53tx87Gu
1eZNDtuLhTK/AUVZj0i87zSqx45oEyARM9LzPAeBKi/GE9ELzL2Pkz83oCJa4/Rx5bkYt5Fx8+TO
eCzfdL0Q1c8Gmgl6Ncqdd+n3z+YVzJOhD98A2GDQmmAk5ygn7KyV6TARdqmd/bDg386UBMDdZqyB
cP6sQg6ezc1GKU1rERBPT0unC242yWAV9dfM39toayAGAcLRp9YfW4KKLJoECkiVwPWvxvut0+tF
nkDf52cpZIFPjlzSzTcp6D/jlOiH60ryY7++rPF2AEAysN5Obp9D1eyZA8Lba3njcHitXrDuqJjV
CdGQmvU2JY5QmpbLhyVRmXCi16TzfTeb09kgDdXWOfCjOmM9yYv8RPTBAkQIk7kNSg7zM6Eh4o4X
5AiYndJY4n03hIfpOOnHivWd5ivWJHkQTIiECwnEakZJgBRPqFbYd0rU4ZEX9Bi9RLCaUUIUilGR
udKOW2lkxJL5rnFwovlACObGIDCaRcrp398BCzY7JPUvup8uyemv08GX3gKohMEDXM8bvNPcqe3+
TAmF4BdLBa/iSCN2foEgq0iiATgkD+16xs2knRB0Q5PXne3F5kWd2Nmfjg1hAJm0e+u8fYBlIFEV
633DGwL8+p6YTrmktOEl75/eZfPyZSrCaU65JbptSjA2sbnBiOhsfThUYRpTnKKkktFfocfYrxvh
EDIgjpYTBbJjIlOezS9TZWXUyaU0QAcvh+rHNNjRmJjW2LmDnBOhA3IIGoCaThRKeWl2b3JBp2ts
z/47/aXX9W3ThDQJ4Zra39PQ7odMy43OW1A0ZfqLUazQWhyuhpiLAb7y6mX4SkgOaFTRlV1qPEFA
kre1Fc2/8eZFZvHGSE5/rolhDYDA1ZZoXU9vtqjHe87VpkwieDXUg7TvcA6RPB1E324YO2MJFsdS
Q67fmD6lY8wjN1Xnh5/EnaBxGE6hcUFiHusfFBPEf+r9q90GNBOhRHGCfYjcWdQGn3QEKZ1Uvw5f
wPWkadTeHM8xkNqTL7WIvvt4LtKboyJA3b+jATHpXJzHSdUu+yyoPeAqEskvDQjmx2DYgUNbyLnV
cHSZPacfakQ5bm/Gy/flyTMcJcWyWbNdTPLX/qr6o0A8NWG1FGwY8PWF6vU81og99gE3RSvj7UKD
ouXcs+DNgipJPqbvOALhN/YvJr3twx2MfzSv9owYRlomjhuZmE8TImF1tWa9eBj3FWvPZHfh3YOv
pFFNSOnJxwv/wWZGeApEfTM/y5FK7/k9eRtVRH9nzKsVRJDRFEQJ2og86U2+lpXmVNhPVxhSaGR3
cFpNjFLp79HYtjnJwSQqi2IoEo0BYctfohoUvU2JJXYnmIn84hUVc8DSIdOW+Dt+hrdYbl8W/fRF
5dZE3dF6wIvwlCADXxNTa65ALypCxRKhTIbUUkxOF3OIFPyiyHyt5/YRXpZjl0YKiubrlJp+VNBZ
wCsooLf3JoPqxVfvEo4WElMw131yj4RHD7Pm2Jj9D8c7NaeFKBUxpK8eZMpu3p3oxyAnnY/JhVKg
V/9nbFlQ+A7lppS2Hr4VuuJdJ705ZAqGkIcKnZr3pAXXIH2lgFdnD4TFDbhnCH4U/gD/OYc1MomH
Q6YRSKiF/h++kHVpTjap4YfSQLbHU0SZDj5gK3lGF0zTfxNgWX4MaGeGX501SF9z4NMrzXDms1CS
pJqwvifbfC+pYW0SWyaPFO57K2g1b/9Bzx/tAQky+Qj5OBQQGs3PRTEf+LhMmZ/V21XT12ps1Xua
vrMHwo9u9jOEjQ0Bxz1PgInyTj871aTbDWET/JZlxK+HUs0LY8nrZ+QNiHZl8y4KL0AMGoKAVdiR
tEFBrz2zejYWRcJvj27n32h12f8oNp9md+Al6Oe//t0E6MPhtEirtN317jYPqF29QOnOuozBRUuw
nhY+CATBvF5woBKoK+DmFx0emGlveIOzgXNlPzZGD3AY5l1ygcQCK6+byRacsge8O2k+NvKwOClh
GYAjDny6TRzg1fY853AMuO4F5+q6YWmJ4K/soV14dFHA+snE6lAGbv8ZG/bYOP7QfwIUcKlCgz6o
T7v4B9LQXZWMC1Gsts6k7STtUISgq+qiRc4rJX2nF+41UPQnmctC1J+cS+Sw5o/2puTT6VIn/8c/
VX4EDkptPr0GXEp1KMFBlTxoqHhZ0QfzBUqJGYi+GjgimBMWbCxXHGxQMKi80EXndNd4A/RIKShF
A4a2HRO+wF1Cym/Qh4WYmzg2T098ZhpO2KWG9nmJsg3DQCqDq74sDL6M151+IHeNTwmpX9AxGWgC
7sXu8TmqNqTdheUztz0SqWEcN/qSSkoPTrQf6cESvj3wqj4AFH1n8FiBuqv+2Cnp5Xw4GRti9uDU
I4VvEkzxh27hFzo7bxyf5w0tyzqEMKxv2IbpWT+57nKpId6+6m6ZQmLlnyfas5x2JRQBIq1/Asi1
Tk/KmJwkhk08hBUDFZUDlP2N+hnuSOfCN9SjqIyiSKSbrc5lu6cLxeXZjw8H0t7p070IxgafRaZp
pBCjiRg3O1txbgmGosn/+0nUmpZ/wobLivFi4WCkoDeKAPGGUS8ab1tGD50HkwBHHfp62uKGCfp+
98gaHWVaLiUKpYshR4q50kNG3WD11enc6JAM4KVvqi3UsA30fmptDlEyvdn++EUWd+csvxlHkRzS
zQu//sdvbasLo/Cy4JIizS3hClxBrcAw6fuD75BcjvTapjR04N7RcGSnPALx83hvuoIqYFDf92Ea
KXpk9fwo4sUYUTMrrW8KxmS2i9xIyU8LfRtRgnnc15MlkfbDoanYYBIcPwqJxNOs8OlibMlI3zdm
qOlRUkIYBdgF+YpJCUHADBmtPO9EuBeRAVypYYVb4lbjlzcs+8b+OTNKBKavoG8I5WVKpyTcbmED
Ozydf1dQmzzNrVh1fqTB7on8U/zgJXDc+PxRSDT71lhfBzEqGwOA6OzyhONYDBClSaSblLOV/z1i
5MdrS39WdPc2KS9QWPvpvHFyJ33T2TReLmGphxurcPsmXCuXohqxJjsCM5og4FyywNLZJhwo9KAT
i0Nj5cyPhenNVptIMrY4QIj99Mbx8MC3BUm6iRx6Th93vw/DNGnxwcHDSKxml5VbkTzfQHjAeNhv
/vZBtv3Sja2xIbEloMyOV8iMM3pIqmNRUo+NfahbUce3aEHqJlwN+7V0Dktlkk3MODd9a7UKIys9
nfBWLTxZ5xSFTxH5Rox5GL4hhdELgQSwj9IfdO6mb5O4fNVPEGX0lBdgWJAm2L5W5KaMBntjEEAP
H5ZNiRUd+b1xwH22EaC6l/3TwZNQ66PFDFzLv4csgoGx9SuKq4hdnNvPgOeADMBxfdbkLNy89CR1
l6PJen3Xp1PPvuvLQ9y5SRTuWQb+jSO4wWEJhSLK3tZaC4Ey5uYX/W+3w0QAAT/CXxMwGe5tIGN+
97YnE3Sf+pqYdogP45k8iw9v+7KUhCEVdnogTkhkcZiBd6aaIMGeTNRT9T/ZnvBp4de8zIc+pF4+
d+QUIbZegG0yTI/zRLF6MEMInj1WiogPYA8sF0S1QIUzfCDNPGFrCDoQC0qs/JyjsDQON309tRfF
9IcTieqSl/ALZUSouEIBhzbGWtUV/+VJUILm5eKDP4yaFOHDlM2zc4WmMMLyi0ahQa7Rui0dLBB9
WhxOQCvOUBD206jCn0APDq4BJ+4NQgsl2g8xJugE7vqdSMK07oHZGTQBo2cCtuVQeC6J2Ii3KVkH
42WGlJoVLRXODhsCLe8O5HkJEExlR8Fw8+Btsd1/rAdyNyioe4h4ZKG+61KD4l/Kfw79EZyIWcmn
vg7yAmQWGa6km8Te5CDz4A/8JewTqrDgpad0tqmLOjEkHAYcMd+rMuMJNHixtXHQ082ujrZcCms4
Lhw3AbdlIZlxwkYVTNISOgG5oy+oMzNRQkkxxRe6vmxAW5Y2LHFWoSlxcW6AmF8Xk5PCxMMjeNjD
o72Ab6/PoH3FQoX8cY/OzArZ/ka44hS2ZSsL4a7B9RHhifk7+mo2w8h2opgvSAKwYlF6ph/gucgF
A4GWwuKG7jf7bkSYSCJLPCvcbaFssg+Je5UB9+LJg9yU+POzTZAM4Nb0JTNHi8FHG+zuyAARpHcV
iTM43UpGSBnO94qnPXPuxsJzVrBgTMvwT9A/DTVpjOXJj94WuYUXhiL/qSFlbjiEAIZtHv1Lh0ij
6YZ7yE+sGZ2z6+lyhT70Zm4NjxGrP11djfnZJEl6Y1W9KcSpbsREEXGQJg1rQBxOL2MUPCi3BlZy
9rtdpyecp5mA9sdm4kfi2Br/bV+cybBOAArP2FtTHUCYHNLKuXvkWRfvw694wP1/zTesKbAMBScS
Nboaex427XYxuX1lpa47ikRlRtx8647z7OlOxE2zsIxttN36nOmnA4F9yet2/oKAtKXRk2Ro+757
AuOyAzeFPsNOZDlSrgHpFwDH/1q+rvvQ/S5ocAUOyFPceDIZI8PuG0DWbkuYF5YN4HFTzMRYtRDK
cFruDMw5UGfQd270+4pcOX5M3pNspazwaAFW1OztwKDoDo1twgl8jlbOhzV9nD3Yij/Dpz4DbQ9Y
Gvhj8+BREeqri9GxBkl4zdVqP8ObjOij71ea7pPB982UXne7ig9nyo3YNXxx2Iowu6eqUwW3IfrN
xalLZqtvttsUYE6aEXQqfFd4+s7pULstVjGGuZ4KtvvCVvU11g1bHtzhQEfZI3kSZyE767AsvWUQ
g26AecIWI1qKE6zDT6nvE1NpK0xwHUdsxSJiXfiXdRo9if2NyWobmsbJxIYLuJEJB0jU9CU2TnhE
4YosHum/dwlpGe03KUYcf+xR/BaRWtwYwWLrEyq8w6HVTWu1sXzBh7zpgcsCTskEZLpv/sEM+rjw
/2xMUPZCxD/gSHiEuAJB9QQwtDDAnauiMDv7sBmcNzxPiSMc4tTjX0SDBBSmpJwV/2TGLRBLTOV2
44oJCB+PJgyylBqQcw0DFP7G/nPq/Sk5SlGdNqYgCWBEGz8kQ2WuxwVsQ3gflxhbj2xMjic0cQEg
KZZ7zoey+UwWfHa/UBoat1qr5oXsHHNzk4YPlq7nmbSXp7/pcD5gvyOAH+EwfaVJTQQu5uQ4MYpF
fxgyzsyWNjlQMwhuAR21WQnKqDKhzIooNUmfRKOSShQHQaZJYN/5POGcTlE6EEguppLZHLYiOaFV
hwWsdXZFpy/VqdJRVB/obgGd2/LsuaJfF0hWBbzLeIGgj67IuUBuLX0SaZ54Pu/TfeLm9wUg0gso
Vm8J+YB4bDLcYTjgXQIExTSOkwiyPZo7JPwCgqc3yWN4QWuVLGVVOhQXuMzN5Rm+0aFYcOCUWDuS
TfhgYBMkeeY3Ouc6RwPnmULkeYBSdo4YDSdYCzI82wcQ6QT6P1wZTKkJMaBUwBM9dmyB/fOIDOW5
48zGjvRjUdGz4V3AA7Y2/cyRCXY9YKxGGw+Sj4kXZPD2fusRXJ+kYvY7ep+5ipwApRwfiW4xN2qo
CzSOIqjkFvRWGvjbnnPhbx0grqkUQ+uS6C8VXNOKpJs3IxjwcG446lE945QxQJQF3x2XQSoVuvDA
W8y3CnsJcw1U7LvXP2FBBTP+oP6jL3xBML9O7+sX4OG0HNEMfrHgCirsMCnSZRqYO5ikdBU/R5re
xXV5fwf4nAGX/zCcgGMStzsa4o+RuAXyoYGdE5gE6lipRp+DXfZaLowC7UgmNyIMvQ3Jkuk6O/vc
e4Feh1CqJmOguB/UEhpWupSooq9joK07fLFbBTt9Lsr57wS8Y/GpCPqhhrjCRqoFxJdnlNfYpJQe
i2Qw/c1YKE1w/uLBoHeYefXcD/M+CDeZMdg8WGeTlmZYP8iiUg0HPf06wBPw/YEGTka8hFLYhhjE
5xSz8qZyhA2osIZ+YQkKx2TC3jLoFjNaESK1Wf7RHaBEfloP7ASEq+1YX153z/+RdmZNimvJlv4r
ZfXcWGservXtByEkxDxD8IIREIhRICEQ8Ov788iHE0FEJ9bV95qVldU5mRtJe/t2X77WcozaNbyo
oNNAbyrVNQAZM0jJ+rClFcQJsnDh+vnbOnR68SZIQmWcYnbB7AWOX1/BzqIZt5MP6VicSAbZ6w16
4uU+zdhDmx4AKJnRJ/2F4EMkGnJTkMorMB1v8y2kkGP/Klq49dSxwdJgcPHn4v75/VbgER2mGB8c
q/TwoWHlu7q1CS7YQyT0h5Cmrsx4lZwCB0lF0/2wAilXTlN2CewahWZb3CGST8lMQcaq8iv3TWMM
lau+ltu4eu5zS3F77JrgA4RietdNCKvwW4jqBDYcL2ErU1Ozw7WAuYXLgkZa4JDj0xJn8grEAbF3
ZU+PiNubxbYuDYNzdO2dgYxppQ1n9Vvz7uGER4NQq16bh8AFGihhLJ4FKawgE7p9Rt4MbFqF+w7q
RbeINswG2OBRGd7Hex7pSmoitTaf07OwmwriJUq/kXAhLHAtikX+a1koEP0r15yJDbkQgmZ1qrXg
PqGr6M05HnxAsRTbkInjKRHyQ9r0iiK6aZTV5AvErvklEzOhBn6ajQy4L9phyQYVoEmPkTSb0jIN
DtCMj771njfdiGPZI0pDKzGqu8llEAMKEE3j0HJh7peTldvMRzSaAeHRc9OSTRelKZwRIdfzrUni
tL6Rk0KjW4xOvX1l49dzf9+5c0MCO9N30xnQgXOYv4GscJveqPyP5bR9baUD+BhKo8ZLrxXvkB7c
6NSEp021DLntKkyffWjh1M9Jn/X4h1Cu6A1/FOOkmRsUoOeq6W+Q/A3E6D4NFSco4a5K67/BZdIz
haQyNaYKNvtW030jL/FOoNZuzaSM3rZKU2UBXAsQd3HDW+GjA4PBqRjQeGWHRLAIoQfs0OX0bljR
j8gLXPRCeQ3iv7+ncEBayCYG2eGORD1EljcvNRlAByChN/fYKpTRCWeQ0QGnM8R4ENTlFrxXCfzI
nbRFspIGt9wVAtUW/Q1UAggk80vkEoAf4b7uLPXeHWcZAaG307gP/kq9SaGm14buGypghD12CLpt
R6v5taKDvGk+hElyVKDc6pHrsHqpZ0OjmncN9D7rEQwjNBEwZHxEUypKRC6SWAZEvJ/Co++wEWx/
a5Mr4UsEnCVzCXXIcRquaGRd+Bu0P0HA91NNWo1kHSQknyOpMz8PjgDZu/apu7WD0ioPaYlVHiOr
TtcQzpRc6jKbzIzwJawxmKKzRVXEhJ7ybXSJrlOXnA+Jk46zHnbl+It7N0BMYHgfl4o69ws3IeYe
ZGo0/LsMbsEbmJSQolZtE5nr0K3Y3SGXYFp3G8rUaBXVbEhGnEOB5dJvsp/sNw3ykYAXp9r1QZkf
52UkUzgWjVTCRx3K+oYu2VnuDIPwpsA9jTuYL1cIqw0OIIjuiVQDm2iIFeUhVLrI6NMmgn1QzjFh
eONXgAADqHadgD8HTqX1oSkzNLN7bMy8DVoYRDp/+mPQdgd5uQZrEUg9fTNgFnE3UE03oYo9ughm
hasyxhOA/LRVhGnoREKDc1eND25m/2NcNJjRA6QGXAeKmkYnsDilP2to7HYAN0Y8UKzgP8jsBmBv
veLU73xhlf1/jGDg1uV5jg23S+eQo1vd+XV40dRYM07d6ePCW5r11tM8FFh+1z+F3Kt5z64dou3o
EVoRM6/ol+gQpsAmqSSgsICOAcXy6bP5FuccNM1kqJQDQMWAw1UWpRe0I+OXnvnOX1594AqyJBEK
XTw+EYSZA30ldhpg2rFzbqznWFIQXfbzS4D8D2ctLLGnj640XNAAEcvtZoHQDkxveIe0yyU1AuT5
IIuiVurpiOQeLSs6cEOM4XYtiug2JTXAVvkaXsAWRZ9DVU1pslnkmBRDm7tSejq8nKyVyKDaex9v
I16FNKetfukDqZTraQwKxVmovANr7CC35iH5vIu8Cafknd8OhQWsIbcgaGajOWoX+k5JLV0eOmrN
nTr93QDxqM+WUJunaVEVQgqqEyg+FHZxG0PQ2rFDs+DAniC3AWqEvBLsq/xPs4kupH0Cl9vUiB0U
d10DmfJly284ebfwemNni9bvCAOgGB8o9W8eOil4KlvGX3QYwHtDXUWXmfd97u8m5z63fAiGBGh4
BLwoQSjLYoiEJpFjqS7/dL+ymgaXOKZ1Z1Vv04Kip9Q0mHa057rGzVoEcQDlHaVew6dvkEYlXgFa
FUgNjduKUbX+goJ+ycXoj64BAB5kjfUpsLjfa3t42JU1gWIXMCEqosuJHkeyL0oyyMPUPyHZ5yrF
zISG7p07Uq6erAVKuuNeIfNad7X6buEwxKW9ziBQ4wwOgZR/+dSjVUGOIDm2U9/X0v7cIoEDC03G
j9AtP6p3eKHe2AouS/gYVEunWgoyLpaduJuGO+hc66YJn+wYDbe8UBPKEfUnRAHaDz695mAHFBDO
BjbXAe+NjL7oCtIhjILWSYi+5AdkEHisgVU575AUrpXhoc235rxLt0RgDbVzrGeBKPfe8CWKwI7q
JDMcqwtJ954a4vgOqwU1W0PvnSrSfxfb/Cq+hIRqByT7AfT8R+OkgsSzYYEw4neYr9FxlJEDJkN+
cygXsbDGkYxVFG91DY6VmC4ACUlngSYfVjtDQQj7Qu08VlYnZLOo4NgXONQjakyQGSQAVfaN3r5S
X1e2ZPx4EYe2B9DJD6FrcCdQw5tABYvSNCaSbmigGlPRcg0PAya6cSnd2rwl6qlzHYNP3hgt0eoN
Mkbq78e3rrCmUSnUZ1U6JrL0mqoNidlQIWPOGeTkHXl7kEon8lPpSzvSc6ROOsSNA9kNzCr0l0Ey
xbeDZ53V0yVSJGVgOF6J+HKW8kEolPyL80fXaUMLP9U12mxJxSEjPATXpNJKUZaVapCQM3syQ5TB
tDJEQEdoKoh+2T8QZVzopfWZE9qMHUIIYvsWnsD4RVoRUuwDoa4IzhrwwNnPiH8ygEyr4+FE6AXC
BMs8RJWigaRRuHdcx/YjKnyBAM0uNvM4BFp+wTiAozTsr+VePBRPhwhLL3Tydou57nhiCpERp67W
iU7U/uDvGlwQ72YF7lBEWK9hJBNtmnGocn7uMNXuBM3UZ9tr5JEJMmYH02MEsRRkI8Z1g1oOLK5H
WqcRQ01gyJ8bKABo6a/bMhuw9AHaRcw9dBzGYexXIJOEN44C4zwCY+FcYAahD9hFJda+BFfG8UT8
bGx02VmR05nhg4FtGtbGLqYS4aFSQDZE6sgF51awrYh02n6DGzKriJblCKHN5BBRfTQKP1vZU0vj
F1+a5vvj3e3hnoZrgvoux1fGATn43WJmQiTeYEcfD49lzPfLt/ek7USfOgpsIXHwwZQEwxbMWgYu
tjHIb8baG+yYSjzIV0LWQ7zbvd0q6Sa0BpgnvF/rybtcunIkCNHrKWcZMFVtYeM342/jPy4wlOv8
N1qy2uLI36X2Tu9wH8pzek5S+VEC42RP30Tyn0fHBdoQ8FAzoKHYGIyshRcXN7e59wFRr/tnqBrM
J5UIT5bnNrpI3LgEZIwFw5jAK4EHKKEAYtGlkszPvMUG3FFZ7OcWl8CmNkOQA5Otu6VRSYMchJcs
YU6d0ONEQo0Fsbl31zrdGolBM2h1C3FHwBefvAHdAHwdUixzoXvIVu4kJkCZkA07RPQ5vGT/MibU
c2ZJStvIIIBcmXGCqypQH8g7jbA113GlRXNojE8orwJmc3fL9A1KDgIJ0mlaEAkV07F9r+LyhDgF
g5cHiYA2hsCs8c6s4aXmtk/RtXHtiDEpQAL1F8Ge2U1ZYLRiGm5zBWDjyhNIWpgFjwWpA44Z/mdD
lp7up5cvg2+4YkYnEDWqRaD1G+FM7Cz3eNZPqVLaRwCuWVtGS2x8OJDvJUIOfko+ZpsVFVdNhe4S
JFEyL6pwB5tejS+KWDbMp2sE1yKHfjA89ZOGyi09q5yBxv90uShmCO6bdwhpnvgxyD7qQvrLGMFW
xfcGD1Kjxn+yshUYdBL1twsTAwxaP3wtsqjDknlDoFczplTd53h/sw9yOD1oRFpzBktW8rccVpkM
L2DiV3DFaFdIP+YbnV+ltZ/ce0DH7J41Ses9vHHx7stDclhKs1ZMVxACGK4DQyHM0hxaEtUFfmsx
mRZ2WC6BWcjNJT4IK1bPMMp2LrP5EDrQCV/YrVsV4md4pxfJFNF+OoHUIJQ/GoC2gmk8+TUbExrD
TfaLl5/ItN4UD4yObw1IyrGG5i7VMlCj0SsYkbWfmHRVVm+G7p9jKmN4TWSmc7ubw2jdlGdvHbBB
fCPcxoYkQQ7L/VbF8K4INflOdR9FLMxr0p4ln3B+YvbAqmDz5GHRSHou45+7Jig4Rb//GNGvAS/n
oSIoFuXRYQ7eyF5KuLRAC/UORc+2mSDGBZWl70nRKamgVPvHPsbv3Hx3GnFCt0rKq5FSE64neU3N
qetlukXoY/iHkGm6mxUjRHGEB4bzjp3rnJS6fgtT/til7LAL6SjDg2Vj3mvAnbA151dykD/qESSN
cLpQbJ38VctYnPigdlc+aOwPwc+7V9gu1Lx3rCqY4xdxs5wq27EK/EMvakYfDHEZXVkclHApZxhW
R2iHVleTMThINvhjYAIw2hFOlT+MPgI+2hrifVM0qI2sIG1ggINOuNuagaZiAwd/aud3aSo2mBfU
Jc3skb1XHrCquO7C5fAeqVQbGWAFLAdx+o5zeI+jfcUdPej1DD6TJKzl3UlpQScbBsnaw4yWYxCL
AoIOD3+UMzHH3QmZDJTV8qwNAKI1Z8AOb+7wTEkpEP8digHKAgOmPBUZ1CqgU/APCF/UpueawB0a
vSOzgjEY88wAZG7TFBH0xzIDbKfA3J2hE9dHVq0YFeWVg/OSKIbv0c4vDUrBaUd+xKtjdgQ1FsXb
bUQyT2gT3R1AMMoTsKHLoGifO/tq2qdXitnvHmOvQdyBwd6UJOxYvZGb1G9v53pR/wxPdKFDFb2w
N5fnjPsowuubNdAs/7baSd/XTQgGOQ9AuLPq3BHw7Mmp2ahuKJFK72ouqMOB200mhyCaKMdYeeIM
0zxMHtD1D9jQCNIgmWnidSic+LawvgIVqhN2JMR6TIJqjLtEW0a4qm0BN40QbR386H3Y6pzfuE3a
9lCfpgttYHZVUVIgBSuIlIIt0DkhE2fGIM1XDijZIHtSqDjQ4ennv8FR4STLXcVHI0OAGxsKDUDk
7cW707u/r+FLQv7BAkV/A88qbyGzXzlWGMRsz2WD/YS6v4EouJHMG8wGZERxTjNvFqMoyryV2ze6
O+JauTbeNNBkree7AfSiyyDtuByJG7L0y/LeR8iORYXYytRkIiRjqhZ7cpawS461RepZQ0UEgzJb
AZoAjElAmX3QBskXOeOp6RbxexX4fiBE3HIwJSd2+AmDk5NzcAuMl5kGBqbhDBkS0YU+WtFXGs1C
8NDIWMk/7Tr1LYid24CdWWOcBxeA92YQ+sN9KxltwE1WlN8Q4EjEGeoQKWHKXeMtnarj3TnrtAX5
Stzm0KuaDvmdeEhwIkcZtBban3abQaWMlbL4AA3m2l5bqBqpjLoy14/RnGA56NEBijKmPcX+nB6w
AfWtYNwJx5oITIXB2NaFjSWH6zH4ymwbjG5NIr7wxevD9NEBMIFu0YhjyQ6BJUU3SY6AhAGyHp9Y
bQs2LamGiSoNJJc9N0SUQlMU5iebfUrjmJpcKPFKuMTd2B8nY/xcRCdX4CjBMGYoX0UtZqwNep8K
kjd6NlQS1Jt5IHHzCj+Pu51mmdE1XS/uSScHXCMo4Jzd/aQ2LwKIsNxR3FP0jNxFBvSJO8W5LpJR
6c2oMPswL6FfeyGpxPuF6VJ4LNGjIb25jY7E6cfbQ3qjnK2yNtSI7rGvaUwvJADgdyJTNZagujXU
cMJxMOFrUKEd21eOEDNaoHM4FYs85nOCzbYqJ/ZT08LMCBR+lIkCG4PNk4AJFUSuFFIHCV7+kjQA
2bdwDNk8NBu4yYza6IggTsZYObUJaCKkB8xZyBsBUgWgc3DeiiEC0H6+E+gPWHFhI7AU4ElAjbT5
IRZFRQMzuw9cFjrw9Ogp0hLdBMstR3gLfqKWOyDn2Gu5cOwHsdfJiO/UWcs/zStI0j7lDgZZrChd
qMMcakeD0o7b0qr3gbyAd4IVhTjSxdURfRqJDOMZ19EIX2Tpc40aqebbJj4VHsrsUu0WLmVnobVT
a9nKRROEbhgoGxP/FC1uf7iH+UlHUz6kkFuOYzcaSnnLLAn6j1xAd7+zDtD4o84g3JsIjFHxYs7v
IUa9c2CXTExpr0GgZVuixQ+MwFxB7fDEg57R6XuqZdmNDLMuBZ89SbpcE0ncP1wM4JoLsQTRoIYK
PFRMBHxdCr+F5k6TgNAwa6Bm/pVTFB6W+8oKoIDcYMuTrZxyFxifT909eBlHtnyoPoKizJ4HyIRu
hOgUnjOlkaDlxEo6OZIAgktwSk3vzhRt7rY8I/HHgoiNQl6GiWaTeS/cU5ASZ/j2r0SBeCNf8R6Y
oGzatP1q8u+uQ3/tMreOjBEKClU0cTv8KEL4vNSIcWS1weKkobjasiUxQSrt/T2S0V2niFQs/qbU
GEx691C0wjkutyHPd6zlbMkGGcAoCYcrRnZSVYTkj07OX0kd4pUCmksGbdvhg6YeFa8WFNyMl0h2
G4p7mBlcoYE5ucyxe2TcgU5DfYlBiy+tzDd0l2SIVy6XC5CVRuf0U6ErrRxUIxTn/I0FLamlW4Vi
yy7b+YSmK0NvYInoEznYwOAVrmYemrbUqXfpixDjJtPcsE+C1efC1pYO+tHHj5Fb6czflKOTO7Sc
lRkw/1vyDkrOYLdMsaWr/SnZrB3RissLiiYzTJjigjisykW04IUn4ejqwxvhi2973H0nz+xpEYD9
CM7LMAa9uBJeGFheHpd66z5jaSYbT5zr85gEgWgP+cS7zwc3GJFgARTAHjM9DMauwHZERQfEZpLJ
IR8OVicfJJk3zMYl1q2QHhIg9I7SUkLmLU12PRpXeP5wJx4+ryThxdFDpyMu/PY7QobWrj3k46N4
YsPieUCuT2c0TEfuxMHtMBjxr9eugFHZCD0MbHwoLqSj0MX758o70n8AL5e2wCf7ngyVwBExtQci
FQeMrKVMv4g3zOyEghue6TnSwL+EbeaO+SRYXAe7xtsWJtal8YYx/SSvIBHrxLyQjqRx9MvBpZY1
xLX81WdcwGSQg1NjfoagX4wFQXL2icOXUK0gX4TLok3ls6vAtHjIwwQSlVseqAvCh4XMUTAmBgf6
e0GWSNWSaodpKggCzKYeXnGPGNlhgk9c4U0ovSrHFTU3eiewPihp8+1ceGHCKb3RtZv1LtyrI+6O
92EHZ0NK78PAXtmwfdELc60qVHZIhOkNOyb9YNzFW6LpP3OiyXU40usIVLv8bjDISUoLVDGBAq/V
ajNW1fsQCCclBXlDqFIhtwe6kdM8e79QHtJEk3jrL2/U3Eul7PI+W6M+IgNGB+IpRHQuyS2Hot3u
AJ8z94iZEJk3ovDf91Jms3JiqhdoKOf3C84K9EnKymo0pI/CvU+KXdtQb6SVJR2/yW4gXcF71YZD
Qyhiog0+11wS9z6UAWqRahnfMdD9WQ9mLFfnMoHWJUxGQUNloCJmC42ix8w3/hgsUvBbSBn7iOAH
lmBwu9/4daCg1LqYS5TJXWa49OYUt9IEl5cFkHLlmiEmy27Y8W3OIK4xldYFHBX0r+yQrHB5HwP+
tMVw4D19eM46iMGe/3HJMO+jUCKklwh2ffeRxVTWWOBxIEFhl2x7ATXXYmtV+FwZGrPsyvfVnVzw
szTWSAXMmjOBhVEpVZcAiPxob3kFds/4HPzNZ0YQQX8YpxURprDJPkxIlwgqG5/Dqk1f6Z7ralvu
fD4hWTXOyZAHuEEOrbi1jcA6RJbAOm4NNN+uZS0FlIVyhDrp6ncZy837QHBNg8K3ahd6pIxISmEC
caHyHmj/weAlBXEq2eJYV8Id3blSgztQmnU44fQdaItYOqFXWw/cvoy1QU7zls+PHX2YyJ+npyYj
l7ZbgjHXDwOdMxLfdWXurkrsaeGb5H7BKLOGQXq0Zb6Z65+r0t9jXrnPDdDb91pizAbdDERVhrOe
GkJHmMuoKaAsj/f1Od6zyqckMEN+KA1UqRqI1XR7EQxJ2shA1ZA5RgxmlG6xpHOaz6g5CkulMhWM
pYvFCcpb+cm7UcY0U4ZuJO9bZowpMs8PI5o198usQm+bkGfBNuYnzqUq2YeXsoRCODmtfTg8RhAA
3aozheCA0IOR3P7unZoMrxGbmwSFbF2bmhcELBZjHi9zpsnPZ1NekwtP6NE+2178zo2QLUpYaDN9
c2SsDNwqR7cFvyAenyi20NfSOm1ki5RRhClDfg6jwsQ2wpt9mDQV8B2gDT9rwWXBmY0pTyT71oNp
qyZqQcwDOuuQ5FOl7oHHzN9EUhGh6uvrka4GEH0b8dzun2vnull0pV0yLRvjfHrqEdV3C3hFGipM
YNIDTHe6orSwZn3EmZRre3aLRi5NBgoLtQJrgPRz5EytYUIvGbwA/7eMt2R31jRiLlhRldfotDdB
7lRSWq+KjwoZdxAXSugk20cXCiZaxwgNN8gd8ZgN7guzqQ2A65ezDvC0XVVGYrqK1Vpwq9HPtNoK
SSKs3sl+pS3oW0mEXiWbxtH0Sg37ze5waEJ1YjFYWPLadQ+2Gdah5wbOVUfMr1dYahSdFCHo0OGa
Gpv4ExUMhIwsyG6g27rt2Uo5ob7fdOhO8vERaVYU3+4yc4HrNAF0vJJgAX2wWCm6Dp1xClQgmAt4
oNQypyolp9NIF04/owSijpGWCIJQUuldmHvjO1XgwmyJC3SBvVeB9EAN+VcRgEC5R998Gtko1moH
gNk+VApEyKDInw0l6Mm7tlXV5/gRnIPtyJzqoVkTmaqGFw/qPtS7SQ0rCGN8h6wHd+mTmjV7n435
YvDZEVBJ8y0O5D2tEbLTsWfH8imhBdd2724VD5kGs3b7ePqhvtiGZ+YxS5PcaD6WZ9hEwblirWX8
s7kQTlrWJNsuSGJABFHxkeVWhyYIQHBp3z4ExEC6QBKwEvIMrUuuQ7Ur1jG3ymVNmJbAXGrvWrPm
ATe5QEal6fAW8+BQ371v3g1E2KKj2le1gDT0s8zfkvDtBOIEI+dykKmJhHOKZSAmUn1M5OcpnmPh
oSr5IWqrDQYcxdh8O9SR3NZzzMFJNab0BVLajtsRTRZwHQz/IjgLwWWMsJjARK8YTKYEjyID74N/
bzASDfvdQAOY209y0sDByZdRR6dIIWOiVGvokR1tuBuEtTcibvOtZpUsYPAj9yBcw26KIwFVe9bE
/QZWgC5oKuaymKZzF6hg6MQyEWMq3hibH1oFUAmr5AuBPCiReLLBJqs9QlcpCjetjmh9S2JCAwwE
jAhFgX4pw/08es09g5ngGktncCOFjQQr4iduKsxblWTrAFRKH45XrcOug89Z+Gxq6GikPDKj4dpY
D9YYx/XtttLdQq0Q06Tju044wDtIGhBi+nKF3zLZVlHkSsu1c60ssmpeFZW1+ECBkaNMFsAaiKrv
oGPC8hFaWHRH9MO+IYngR4vNulxTR0ykNv1ifMIv8rDQGFhsBGdQAW9x5tcY5cEHcxfwuYTcIYOg
GQ4A6449xBMupU8IkM4Q48rqSNXLpV+mXyAABRJktMocTsS5/K9qbUu+xpYaCpuI+NkT4JWCDEOf
bIgANaQRSZlwwgCotESihPydZZjAJFVAWn2UPDxazsiModALDQ25nIpRAcU9ErIm8ucGnDOA6XXV
pKLfACtbYU7PEOaSu7xA2bmG5wENfUdclmQwLeIW7zh3aKjKYTy8p/iowCbH6AhMpPDQb0RJkz2b
ddPOvodJ22xhYjfXQoLEM8etHVnilm+5gyZG//pOlYt2AragG8Hqvlctcmmrt/3A6ojPDdaR0+ZE
GgKKpAUOMXp6IKYII08ZrzkCJT9nCDd2CNid9UkMg2Mj7uxbRXSRYHvhmlzx+UjRYK8LdKXUaKyw
ha9Bzn3GL0aBC7kamQijLumNRAx3x2GENH0ItxFN6P7j1EymR/A9HS44gqBTefnvf/3P//2/Frf/
ij+OneP+Hh+TfyWXQ+e4SfLzf/9bNf/9r9Of/zla/ve/Hf7PNgzbtSzTtQzLcG3++WLe2ySx/Nv/
w9hnxfmYXpOB0YS5hLQh729IJkR86FRFXSdb/8Wa+os1ne9rFge7OGUOayLV9wq0C7geAHNCo2Lb
0D0P/76e+2M5x1AN1dIM3dVtzVG/L3c+KYZ+snJMexjMtmEswdunjVL576uoxs9lbNPQNd0xXE21
lKdlFDNdu4nBMjAtGjf+v3lpMT8bsktyw6VTcu2/r2j8/HaOq2qKbiqGo2uWJv/8y7fbnItterxp
9wGT8vxmsPEiPJHw2aF7VI29XkfpLEoV6+R9jMflVq3ieXltXGmUa/2ivpJwWHCHQ2VExpS8+Gma
9fNlfPtp8s+//LS9amSni6PeB3Uw3UnQTPyAqeM9CHuYzIfjt7cqWFDY7ZpRKfj7W9FfvZWnHe08
3NtJz3gr9WtADtlqNhleGEWDcNMslcMF6ha/UqF/tvcqRLky/b/Cq9ON7f79d2jaj1fgKpprGqbO
/xu68/Q7MnbcLd3J78goqyZK7egFqh95PQOVRsL5Onn0UKt/X1WVv/XbeXYtx9JdxdVcx9FVWw7D
lxdvb83S/ZCzC6kQgXMmDBGtujR9LtQJ0KZ2RllhoFgvL7943J/bn4Vtw1UMQzVVxVXl0H9Z+Lw+
medbnh4H0AQX6gTYGJUaBb0ePlZJT/NeBS7llwe1TdPlpLmObbny+r+u5ybudWuekF/TQYtibj+I
M3zK3YutrP74jvJgXxZ6erBNoj7U/WPHBRSqwUQP9n7nVt4N6NdTNr/4ehIjnr/e17Ukxnx5KOd6
uJxTZXscUO4z93NTW4xp7FY37Vdv78f5dHljum6qBH1NcT630ZeF3LPunqw124Rhnz4E+Qoy/LZR
plEP6IXij54aPRar9eL5fl3WtE3L0WyHYPx0Jo7Z1VkX7vk4GAm6/2BEgzYXsBSKCdYm1+nmzUJv
/WLRXz6gq1k2m0RT2J7P8X931W+OmbGoNI9A1iDI9HZwBaAuHl8dv18+oKvZqq5qqm1o3ATfP+A+
KbbrjcqulF6nO2EGaxljhA3Qy/rVY/2+lKNyuWmqaylyQL58QsXeHZzrbcN9A2niEsbTjhyADMnQ
9tXV9usbtP9Z6unCdouLme1LyXFAhyQ8zos5qAkpAp5M0qB8+WRyop5OAc+jqpZpWZqluvLkX54s
3ynpcbPhyTJ/3dFq98quCsMIlsxuEL+9ToF+iSTkPmwRYqal6/rTi1S12yw+xHkymKZM5H4gxmTw
5/jVifvtc1muTQLi6opiPn8uy0wfKVO+joOiLOq2a0P1OtiFA5IUrzbhb5+LI23pmqIaum49vb/k
buvGLHGTQYpWBRj0gdohpVQTjPZVcvUZ158/1tfF5Md8+VhKsdmVioLF6ozwbcTMIb7RNrW7gtpK
3/XFYf7tNX5d7ikanxw7jm3rnAwmUEKr9+GmBgEXWvVmcX+x1I+0kRD5daWnWHxITg+70FgJ+k9U
opGVV8dia//igX65sL8t85TEqevZ6Va6OwmbfaLVZl2ndvMZ0emF41NKh94I+rXRiyV/2/CuqhgK
e912dfVpfxAM7dne5skeQdJhd0hRLyBk9z9Zx1B1zVZsjXvm6VslbqZbisE6ap9ISPewIr0XaXP8
Py9kq4qiK4YkPYpuPJ3ga7yzNptZlgzcdlP1egIYSafh1RH++d5YRrcNRbM1i/98WsYx4lw3bZaZ
YlvFoDtIVnKimpdXz/MzAH5f6OkDXfVHnOxMFhJsNPFR/bt4UuOhJqJo+h7/wetTVc11Sd3IBVS5
tb8c4evD1jNDZznGi/jtNTAbJAEELv6LdX57LFbg5idFVUg9vq8zO55K6f7EOoLI05ZgHvamaZfB
+SA1gBa9WO5nqLC5QjTD0CjwVMd+2n4qAf96TNOEDNHC0IFGu2x0kBrS8RdLafzy70GQpWxdMW3H
sTRVfbr2t8YlKWnOXmLFFQtWn8HZJQo/PD61AIrLixf5MzJ9W+15H+pZ9jgkM1a71BRm+WT1TRn2
z8sy/Wey9n2Zp11oX3eP4n5nGRGuZ9H6TUeJXt4GH3QpKgAr58GMhuzLw/zLu7RMm2tfM01ih/60
G/PbTLG0I8veu0otJe6CHdV01FlD/N0rLz7cL1vSAvswSUc5crbzFH2Ny3Fm5PYW+APnCZuGFMaM
5Q+YXK07PMpXAfGXHflttadHu86O59ks2Ums30ftU7D1F+J9zyioVxvyl+dyFV2jDHMMw9Kt5+c6
z1L3mMfJwGre4MyQr1VnMOI3pL0PcXQrv3iPcnSfDsC39Z6eLM8N+3Ldst4V3Jf5hfUkgAEj0KYD
MxmJ2asH/CUWs6ClG1yejmF/ogBfYtbDPK4P28tdKiU9SII1qk6HRheKhVeP9ttKBhkbIcswyeqf
jkEBWHXbnlkJ+nBZqazZIDd4AQmQ3ouX+Mv2cL+uJCfjyzPZSRbfU8WQ2l315YqRYkzSNvEkfrHW
bx8MUEI3qW1JSp2niAVWdlKdHWuZnlYOzt1dl3ks3livoE6HGHp59Wy/nGr3y3ru0905S4rryT6z
Hp401LZyoy0KvzwEk//7k2lSjDxvxa8rPX2v1MqM6zZlJeS65VkIptsfzbpxNeGV2sGhtg5mKJHC
j7GNFTKMHvSUOdMx/pM45gKG2C67kwrtuaxQNtrBUA6Xo2Sq2pw5m140LqHzymrdvz+x+usO/bLS
0xOXHrtTXBxZ6RHIOE9wY7nnoGG9TEx++4o2VYXiWFxyrvl0zPcnBmVfdvqRysL2mk3AJcppW1gy
ldWLh9J/fEZHYcfoqqm5bM9nIGsX3+63w56lmJfkMdgxi5D20SY7DiA5hqMXq/18hd9Wc+XXfD16
+zjbF2teIRjxSjg0bM57Y1Z/tc7PF8g64HMk3QYgmf10xAEFHSVe81RyAzBeGuybyvYCldCFqp28
Ogu/PhaJiWWznm1qTztjO7ONkiXLQY2oF3DCSl60q1yZAAsW6KIgT/H07kKPgCDx4o3KDfP9GMqT
/rP005PaRWxedjPtCDhte+/RjSMPSBfcPOxOIdfTYX2x4M+syFFNx3QMzVBM3X7OLh31tJ9l++Od
iNakCmhHPSHQAvK2ajXas8u/L/cT3uXi+brc0w2rxO7F0TcsN5pMS14wiG5eD9kNfmrzebXsL9cv
nu/lgk9nb7PWdpoZ/0H7J2J2ZpXbgNhhpYEVDqB+33+RZmo/7wgeUeAsAwhbMY2nT3g/qQf3ckvu
3HzM1ek3m+dym0mxCMfKzK0qVyh/tr3WsN+F5vGfvN0vSz+9XSPnh61Vlh41J67HfGPdD7xFWEzG
uCNVq2IXqUZ/X1P9eXF8f9ynF7y2Z+ftLGfN+gRmQ3SvkFNg04oTAB2DarX+Yrnf3q5l2Jbjurrx
sz9wulz3yelkSV5ht7W715yFTOCMlLeFHTLlivb8i+/5yz3hUHT9s6K8gC9BLtecIt+fWZGBVt6h
CQjKxBdMOV4mF/Kmns4+lZftErgBzo3n5OI0m92swyyX5MKoSf2gFfQ43284qqIuhCJXY0qOt3rx
Qn8JdqplCeLlyJVhCtLy9fHMfF9S73QgsECBKz6ABgnXHt2V92IhiZo/Hu/LQk/vUbvczeRm83jr
gbF6hz0XmuGaBh9UsVdLvXqmpzStULJLfHNJPpuqn/gfuYfRvYgSXzzRb1v/y6uz5Gd8eXXOzr5v
tokiO2O/dMkioG8MUxzvHoApWHcyARXnzoBBJS9uqF/aRuzJf97lM1a51/fx1k5vckNJS0CwbFGe
iHR35qHSeZErfd54P7+d4YDtUT7Qn/v+pBdNudi79EE3p6vVtPK+YzH7zqwXIfR2DAlRpXVa+yqu
6riUYtMYvHjRv3/Pf5Z/ijHXi6ml90MmoL0B2PKBRQOIRBy8Ci4Smv/2mE9nIdkqcZKnrJMFzaJy
p+1xwK4VtSkIUunV7vn1uFv/PNTTeVi7Rinf2/INK7Pw2JMWi4GIXWkzgxlSttPDGeb/d82ng7G/
7g/O9sqOhZMKb3lTh62EImsWuOU3nHvrl75Qm//+9X69gi3LEZzHtg1LeXqr21hTcjXmhsBxrskd
PAWZi3pqL2zNh1jg9euvPuPv5/KfBZ+e8j6zjJmbfd7AdT8IAgT0Lbg6IQZ0Xac3+vvj/dLp5Cza
UuLaJnCgJZvqSxS4xsfZ+Z6TBAvZLI80OrjCBMEiAE+TV7eR/PQfO5R1eJMaOI/xlHEr+1x/3PeU
aWlFAZ1Lh580wler/H7nOSCA5KKaA9z9/ZmOs9Luqm54ptxfX73pgLFQzHuDZ/fi3f16sP9Zx3mK
oKmpPzabmHWoNROY9tLRpFR5efl8kjp+vLcvCz2l9ML3KLZCMyno831SDFFdPEjKFgs+lhiXeYyX
dLCWxmMhpIqBE46n+ots9P/yXh1huvByHePpzJvrjZOrGj8j8zWiNnVgfQFVEZbxixf762Xr/LPQ
0wfcFG7pHOvyvEDGAO/H8uLPzKjli4V+DZn/LGQ+fcFYuezs0oOFYLbXHpMkGiw26PN1RpW9yiB0
2dzPH9FWLJX+nAP36jmzzsD2L6XEkIcSnjlqUoSDd/wDBnaQluMaCnhMsBtxN6uKcgXfMsQlTIGq
5MyuFvE89DM/+3gJ40kA+/m7XMonQENT+awIvkSAwzW24sxQj8xewcbOX6Nspz+E6VZdfIcSBieL
T6vz4hv/WmjYquvAlXFMRf2EdL4sez5e4u3OYlmZLaUzral/BvVNGGpRPjTShs1cPPHBYSZkvQSz
H+mpaPWx6vz7FvhsSD0/vkNfgIzEdizluYQ8GcrsfnYNKgDdqzeb70HUE+ck8fQdYgi7whLr7yv+
mv44tu0qikrxATvhe3ia/R/SzmxJeSTL1k+EGZqQdOuaATEIggBusCCY53l6+v6cOl0JCh10TpVl
W3daZ+bvuMt9j2uvtbFPF6tgSHDJkWDc0x37e+FL5R7mBCUzFqw6OV4sd81UCFQ0TrY5K5IGlGKm
Hcis9s6lAjERJNs/knkid8GsJ2zZtJZk35sueyro2V7+d0GTOQkMlHcShVgr/0BKkbO3Z1Htzxd8
WSrloVdGYa4Ymz1fEGivv8JlUqfy637UuAgQ1lXPg/Q3nEjoWZ73zNtlyiLq+vR2Pt84Vo0JF/KP
o/jdhNJU5VYWs1ynrRgl25AYGnzn+6VZHZWtslmwyb1X6fbrUZQcF6LhOK3JkWmRnEhLzbIJr6ul
rsv+aMysnVzNjfu3KqWOepKMtSTxhFOGSHsC2ayg+jDKs8dZHvV13dStWS2K6n714DxP7t3bOzKd
oxi+ANL8+Q0+jW36ztiaKgvhJdWiZvt+nEVrwQuVdyau2KIbL6IuF6YdmLUpvlSpSMbjyHwIcKpB
o+p9lSebrwlMrHY1bEqCtqbb/PyDMs0hxpBurGbSc1BTLs9W78WTccQTMa7TBaXuLj2JD95XmG0R
iDLCyMFcaXXbBRy26wPmhxMq51DyfkO6en0pDZaPR5HfoAYwJbfvP8UO/VrfXjOlJ2d1jQnjKArR
fUeKjlFFAMgi56M+H0VmmPFyFJp8dC+ewb4ah8fU4mcATqZdDAsk/bIi87C5Ldys5/u6Uir4Xe60
286UKOGLP4yHYwO1GQxUbt6i8YP/XDZaAqpsztkkvu8bup31+Wohl+nYTw6m9sqHpe3kfTECkeQc
XuaWXtZKvdxiwbQfU4MkcBEpbn3rLEEs3OCSuDMtn7NU5mN9WSr1WAenwUk5SGDf1WHC4+YOYUTC
czPjmGPhM72XLWuv+BFKTEbqAGeFAoWzFXXlq6d2zhA0DlySTQTFdk1G+P8fOo3yD/z7xf5ZMHWK
t+tOU/YyOIFl2FWdc+0Izz8UpcjfMVsD/2xubJ393f5ZMXWYa13bzGhaY/lopmo+PMx0dNTug+Hv
5n/03f5ZKuUv72Zpe1Nm8jSdOjN+/kUgoYTeSs79eJqsT4eYco6rozq3LhcOcefqwRzGn0N1Mbox
1DPaJ4/2oa6Ei/qcMW6LYSxb3NCdMRzjSwVwYEdbKDSYHzQce5d3meSjTv0siZ/nFlEwLBaL8p+/
mJfl8Xqk7YuPgaM/ukSMOUrqLNWHGwWmlpyzlhfl02LSNLwsdlqd5/u9ymKGGO6DYwD4lW5yu7FD
oOEUSNL2nFPPSuhJzlRLQhuNkpnOsWfz5WZqX7hIR+8+OXuK3x5fGQ+bJT+jnL1lhCSsBFoTByrD
r9T3tWfTmXLRKMcc/FJzE0GssWhQRazKA4XbCl4ryb8MqzEkw7nxZYbxeVs85S8PB1WfbeQ2JQPM
hrrF1mkM6udq3mORHyj9ARWb4o/GXSmB6X//gNoNENXsTDdNBwm+p2GOTifEe4YDdRXjunnBrJqV
j+AnLDIiJkvIS1IL7q/K9XA1dYkXGcSS+GkQQ8NwVxm838BAD/IM4pRi3Ge8GzUXKJl3DFEpqjD9
S/tMpM3UHRMeEGsyqX34ghwd8aQiVrIA7eiiuqjqaAggsvp1Q/CoY0dXaKv4l6kqzCItOkBwJomA
p66czLsCJVVc9Be9rWDYlqx/UqQHbNaHi7oCPQCkIaDIT8yizpn+Wn5fGa8rME4EV3TCYHII44Ms
UiDcR48jubhnhoANv8hOinI8rVAbnsv3Jz57GcNfM3PX3rQ8RD6jzSwY1BKS6G3HgJjZLYKnDuei
AQn0nIn7jUiOzqaxfwC1PoWbsABSTglMxK0QGS/bP/Cg6ZGGpnAJrdF9dQdRVJWBUzijS41Bb1E/
tB6IhTIm3FAUJhcZ91cIcQbhIZT/wcY7j7YNJvagax1UYI5eSza77ejAJDkEP+VNB/W2tsqER2OP
lvdWhRG0AH12YICg70xHSOXcoOm9MHp+B1YsyY5yXl7W5adLDq7dVJnjSsOlLOp1i+OBS3lilBOC
Ykjx4XmRdEb/5UIpV3G9zC6aemIhCV+W9JESBgb/rpuXSGU4XFWTNUgKI4QUfzD089tO3drKql0K
5IyA5mohxJuOlF2Wcqy6nIDP2VuW+XpZMl37ORQeN+M2VWEnBMNcQp/id1u7RU+68fACRoTKOf4f
Ehsm9q0krwqQ/c5LhlW09BII9Kcdf/EMOAVjaxZ2ZK2dChQwbVoR44RqUFgNyg7sPs2m0sgpLWfV
ssHW/bNmyrasBw/1qlhyzdiNz0HbjxAUbwivjBBZwc1ParKMJ1150KWMQll6ejxOsZeGuSs+99iN
43nSP4ohkJgAimivd4xmodO65k1D/SmWyrqKquCSSjY+ydBS/n1VutJ7km1kt9Lv1ofJzG0roh3B
G+0LagFUAhjuHOUdbTp+S6+aOtrNQzXXB5NVEa7pUoLYM36WmE7geQ5WbOqGOY7pT4puM7lJ8Uw1
8MAEMpZ8US/3Z2Vo84elgEWgiVamcOUrIoqmwXjtHCpJo+H1UNBqFaKm4f7/+n1WJkk1nx0KXWey
4X3l4nz52NsFVo67/rDN0GGEJpvjwFLSzItm/n5M1qJRLpEzpsmIWyrGuK4WymI55wYtBdOOlCHm
iNlJOAJZea2Ghpgc8JZ6Gnmm70/TUO4SGKXB1AaNETXdHt1etetuVZTnW5ZtmKMTJSW38VuFu6ns
lJuSpuuzQfozP8mKTPRwOYHmMQSTLhAft9PHeX9ir9PO5dcU3T4TlO2H4L1Ue4N6rbAE9/HlTJrN
HHfyxA6/xjhyYVr2tO8xQ+B/U7HUclC6DAZrFkYHT55yZLkl9xfxMc8JAV0Yeev9eSvAkgwCVJoz
TMcAwn2/QPZtpe5WuyUXKI7rjCjKhpoE7WCGoJoUrUqYc7LpchYehfU0poqKwB//+MuDVVhNd4/l
A7tnBTF8pyISmqz0rL8SbK4Iypc+umHH4WiPNf68uFKUqdv78bI62T9BOaBjJT1uvTsq1/l9oJ8p
3W1FG8ZWNBOYDx3V2wgqrFDl7rp7AHyzFsQbYubXZ3X4e/bOzLcZpoQCLLoMFRhQoQpD8c05eO2j
C9/KzqtN3V4P/AE6mU7N8twG1Icz0Sn4E8ZcWyijU02vDhwK2F614JYEHCfytWjA1SdnEQbwTVPm
2ohm1Z+50wBRCJj0Bk5tkmOqNPlI/+8HoKYzrvtjal4PJQ6gv6gD0FrAFL3AQNJloGkm6ZLD2lwg
4evymqFPhHIVctVfROW+EP/ee2FOsPEsIP35PVSlsZoqob2dNp3FwdlePPg93c6F43bbC/cCrmkl
hglYuXbPRXlEsmZ2d061hTZoq3XOu5GZR0J8Ty+oSPqUdlKb0n01Lxy0M4VjGq/Q163ciUKZtboQ
SbIS/pACEb8o7CDUKRDDyzVv0gumzqBkayVp4ShIWSX5A1/cR2F/4h8vijIU8OvXL6bIo0CpBVVs
KsJxMLw1R7lAiIxNl57wTho+coY3VVWZHuary81ePTDmsS/JuiLQnQHciNiZlZNn1v5gu3j1pSfu
Eigbo5l2aovqrTAFpYAFL8WuC47Njwjq0ATAI4d5i2kZJuZtsZQNXVzW+r5os9jB7XR3EBB3tHpF
wtjq9bkXEWcptd/zL6sH34YXoG8aSp6ZXjP8bG0ywoLXTZOzvn/X8049nR9TbHk39uUAvmTsuS2c
8dyp0lTES6OoKYF0DXNkOVAK5rytP2Ht+6GTxr6vX1iVtnphyb2SI497gf9a8cKgkfZgocOhMP3e
auprGiSVnLgkw42xdYvvTC+PmfQ0UmN11vfG7CStfLfbnwsaeQMfpCShSYi73nqfT/qZH/x5QS/L
pa6Xvl7MN4Mjt/kMsxvD/l3woEljnIyjG6OrCYimaI0+6BguTHgZGkG16pW9VnkCaGRkQoYjbTGM
p/L950QST+uR+mkmQTBzazbgWGoz7x/BAPFkmgVOAu1e2QvzozZx2gUwXgIOOAj4DmV4ReCWJzKF
J0VU8j6GkuH0zKJmE5+aJhlHGg54VjYFYwkcmHgYO7911gDLpmI3RNkVLucwhvQ7r0empTM67t7r
mul5A2NXWhWWKna9AiK+6yffwCKYt9GjuJvsHasxd+ClbUGHO3UrZFizAO/pIfYEX2jEDfl8P54T
lX8+wj8nkJ5oXk2PysGc82tOiPfJyQ6yHoMQByedV2XM27g09i/G/KA/7gp8FDg0oimqI991aiXj
4BsCaQeqr7y2Z0ak+n7QqWRnULwVV3ed9SC9I5Vao4MQLdyC9x22EsZxmrZwy3dRBY7VK38+VU36
5k+nmvLdMxvY8lH6bj5xvHKJmy6iPBUxhqaxEN7G/VWczsjw+BlwTDvdkkeUwxl0cgzdc7zvzw8h
oCRoflLNpJzZThvQsGBcjgsem8InpIwKoOwNj0C2FV6/815UlnkzFdI9kFOqSrk15WHm9ulcgEDn
0Xa5T32YX+aQuzzD5oUgRKm4n086b730a2L6qbR4XFlPFgvA1ssIIYBIB3Fxx23msShkflhQIBhv
OSyhG6ntmdZjQzb7DA5Qb8V70eO+EZ9aLjb0F64qxtl18U0H+l/2XCqwoln+9XnXSoYfB5tmE6sr
RZX5idT9MpbW7mLP8J+aiKFH9AVhN/lXGfHznBv0Z2hJmiuV2g89CCbamFl9f7V3Zbo/mXeWOpYN
CFnjohP7ay9qgz8Zj+89Waw4JSjcSuXz3MXlH56+vq+Lp66vttjMrtcDOVi3e6jGAAp8KDJ+G9WH
43hlikFu2MlzS5lP5nVN6TNezNTdXK9s+8Sa1Eji+pACSbAJPca2uU8Ff/T5S/4pdqWPV37pl9Xs
2dIqXlWOF2H7rtuv+9zgILo3GtDR9yS6v/lo/ZdLpkKCx3yx07QBQSD3V86j+KQ30QBqw4tTrf6r
VoH0TU4gkvlQX4819XJ0Y3uZMvvGRl23H/lbB3kbByvkOJPRKDdxyEjeyds1+MPoZdM9S/mapXbR
C/cLH7HiMhwimUKjiDP1KI3zRtCWzznTrPWoIUqrh/Wz09NTy7VReCgK67HckCrMv4sFEmcpiwVu
zoJZkQvj47YCTZqKAUhtsAT1z8karGWW0o0xQlsGXxKCJk7Uc1oylGzmjYhlGr/XNVMO9WBsllNG
ybHtXByVuFnijOv1NhFlAvC36lVrXhl0+l0giIHsdc6e//Bnybfyur60Fi9vxbgeVoYi9xzzVbG8
t8o2oB2DUj30WZT3nnvHycyZWp40qR4UoGp2/qODJ1mjrlmi5JeKWq+arRsLAw9QqcgKKoVFtKVc
bGFQDZwyEBwKqc38Cy0tXdoSMj/272VTGcvxrBqwIchlfe7zkEBGVhgZdgp+fwNZ1owBPFm1Zm6v
LytB5dT/WTl10x539XAxTUKITtet16NxQjZcRc4cpZeco5V/0qc9pu6XstpetOnmeafZJWsRNpGk
cKs9+EHhSd44OWUvXX6tT0umrtR6pl5mJ5nsUz2NaTREVKbHSTshEXle6oBsiBvVanGf3JHpdvIi
tIzasWkagMyLVFVlKyDlbtbXy3W90OSjojpORFxHbl20g0bg9X7CL5n2UHnKC9MyP6osj+tgW1VJ
MPT+lLSZtptODRoBFWLCdlLwTA/TUYYpe0C6lxdDyA+XPuWX1cz0mznai9JyeaSU6vaLXr2uVNpy
JpE6Tm1FsfhekQXcz5fp2V38tGbqwSzMzcLYDg6yJt/p0mEZnmNIWuE/daIdiKNtECW/gQdCEPbt
leTmlPK15WP9aTtzrtkfzJq0XBST4WCxZNiWnl84T4vWXpfH3dl70un67b0jkkNI6t/rOT8w/VWa
uR434znhAelWUmsoMkmfCp7m59X+sD4eirSY4q3o0nrhVovg16n2KOxIB/H5yP+AOtilpcnJWloS
uMF0tW5dWG83dnF6a0MH7C2/LOQb0WB3rxUQCL3c1mTG04XFjPSF4iCgtWeM/OINpra2vBr2vsil
ksVyBr7ZXRJ4P/JOtUKIEz9vLyuCeVswFTfZN2Uw2BVZsIOt2FFHiWi0UC7hCqHUMfq8mvL3zTAT
olOJVOidMSOSsgvK/Xw8MK54pTpiQNhaM3yTZr/XWP3MSr7WOdDI+u9WTKduxgCM8nW5vrVXDBCt
WrP6ZuDoZ69R/j4PFygNGXkL/g2a3raYzt0WVGGXm8vs1u7CgUMWhdSIhR6f1L8t5vD7ZVT3mUyh
B6nIYo8NC+W7wbMpfaoPQ2YS0ArS1+iAwq7XKfrU6w+3vnLrwa8QPRRldySre3g4v1oT3kglL37I
SN3efkh6osCYXjaro/WvSFF3eChRAJM2Hnzuu3ll1owDhkJRsnxq1BrpnL1vWrcX1mN1WslNU+Cl
vZzAkIMz/Wlh5fJDo78vkq29LJe6snfjtrhejiwXx66cAY/ouQZe7eRAqRrmWZsM122p4EqYywAE
DUVO6jnO9Jl92ij/cpwE3e2Nq6DQKPtlt+dfATOpDaLhctia7JwW/zPBk3YkMDxvYjrDNNC4I0Mu
wpuAqX3WGV9skaZer4ZRkllcp/uAaRzgUZTY9NWvbg1BB0q7n99qRt9XLkjYQDFZB2+f2rx6nA6s
h87m0WMXBEslQMj1hNIHM+E1oCjl3C3+9SasSCOGhovFfFAaHjwbXI6PuSyVWsHwItp1cqi9KAiN
2toaJZybA4O9JmrlTTMvucoIVlia9pPEnDPRlQ5WSmttbRRnz6kCOIN4uO2xLiBm5pE6eUlGRvr/
tlgaL7hUTzZTbHzKCvYBhxnIMIEJBjyKmZPQPFvI7zEKBRUmmnS6fCQ26f7a3NCn5/OV/lq3321t
RVjyyGyizjDsD3vtvaDBylhZT3dA2Dv9m6gkzg2yJPiouebuAzBYDcUGZyJbbwFKWJVVTG2PmjEx
rGTmn4NK9wruGCbzMY3LnDuYkY69/3rpwV4u/XmznBUeF349ehNOO156QCrjcd2qxcW4njhTLxnv
3VpSazq7rzPT7iNI4gcEWSYx5ufnIA3Ln3OUAAxQntCppefr53v9ciueKbfSIi5XJp//cIWy2uc/
P+2o7qoN4eKKu7/Fupx5cdLGXNwo6kPMxd+aNMQl8X+8qNebU3fUnXsgESWH+Mmlg+jbtepp4Maj
SpcKJZqqx7BPxurXB2437DJifRTk67AdOCQe26/6aFKpJ4214y0D2OH9s+iaUXvm+iMb2SVbrL2k
OuXPliHPDVThOD6hcTxOigG13W69M9IiPglG6OSaI6j6Ebzbe7OvEdomBLmdSjQejpnjcusooiR0
9CHclwBMevTAL6+IDt4D3bGCfl1j3B4hgXBIzEyee3mya5SEReq5DS7srGkwiQ7VWxlA5pTmcJKI
c69+wRj8KmEHC8GAjJNsKg1FdM5T4vCD2x/rAdRwXaOrYa9vDNAMi44CL0o3GjPGQ+2kbZCSrEXY
tTkYAOZA9tdOnwlupJeE16z03SKdoCnH0imIOAQLUG0SVe9ckm6F/2+pfBQJc+VMfp7CPnBYyLHu
XtErOV2UYrwpQ73XoK1jMLFcotlNhnf+rgA0twDFKrTjjU11KzqM+yF5ZDkx4lxgWfvInoj2t83/
pmv3WwpgmAUm8fA1oKczF00R2+3PvJEOeWC1lkhEqeySr4A9knLc+Jfq/CFNRM+IxidWsJf7OpLC
o63rNCwBF6/uoXUD3JMgCLPjf9duYkzRXpTENxVtqSWhBEe3xvwCFCdrUa9Wk+R7HMuBQEgzAC/3
g6CPVuSWKDhu9vtbkptmn9CfHmoMFSSbiuvQGHjAazHVpXJlOPDqPtMzc8ZWSnFFkTJQjlUuIA+N
Jw199l7gbBZMz2CdupVhEFUoGKIu7XDYzJHx3/bbTF8GNX4yJx1yv50u8pOiO+VfmpbHbWbfRaVe
5/avHHLbggO1RzkZz7FPcQWYlNvZgxORWWd9Bsr2TMatheN45nbbD2Af1AmB2gPhvUGBF/F/Ka2Z
XH5wnvWoS0uFwQBE6FHLcuYAIq7otFCehj49qbW9Zg0VoS9v0mgFzvjqJsDbx5YQrqgOyRV6Cja0
yuUO2kwNBdxEJKhAtLhjN0h8gRWtNH23Qn2fo5yBdhQjvuqo6PV8L+pB1g4DS5TE/Pfl5BLuBFSs
KFQAJj6Kutvn6oYjtFDmFc1NCCqp5VKFfN5odNbEuJGAPo/DhfiKrn0YpNZOkFQRySxKwRrhFiTX
78xdtC5okJUBtEI105So7n6b84NUES8g2kqoVeZelYTnKpiofgAH6cHKCh5nxyzsTepi8VFQJOHn
ff9MLN7/XKpUAWcJzajWAJIcNGTjM/h6AIleQoI6+a3R85+Vk20QtCbcQdjkpERHjYNuzMR3GRW+
tV97YIYWLSXRxfCb+QAO61Kh6TL1AixF0pDThZwGYjhSbFoagoJbldM9kva3ixwONw5ZbW9U8ogX
Nk4tDLvN7wd3pVozgNQiD0kJcSkm3I3AQBxXzKOfGSCvgXMS0a+Jfu3Ns13T6V2Fh4wOFUDUDJBT
w+AhDVj96jgOIT6QGSxCr8JALvoN0bIDmdpBhFA1BwBXovghvsMaXVcz+QVbUznyfY8+8G0sTesI
MNExkpWYILAkJuGFT/R78X7A3uwjSB9bqHA56K1gAhHZEz+dztWpyV/dk6Ivk6+RP0E1zJ9YXvm3
BxJ83MM8l0QZ9Syv1sLyeF8PJ2m0bZgPfwZsaC++Lx7X8ffrgMl2fjYBrmGyBRnFlWDxarkmpTsw
WnvR6i3E2CufaVHI7nitB7OhaPQughvwXRRRdTcu9WYY6i9k0mS8BqwiBKVjuFatN9FE3Y76FYpq
EfMB3/uvR60afP8kNYBZh8Cq9SVZPWh6W4wKonsV6DaW27yJAeco9XQYQuxArk2KHcf9sDsnUmEG
EGA6TaCl8CYbzm8gRG2MVY2ABtWa5aZnYGbgS9P9KCgX3W6l9zMps6sav7jaq/OtnipDATJqdN9X
ZRQ/uWeo/nEBRW9Sa5Xn7hGX0sa+uTXPgboRyUNwAfz5Bw5zJoh5ZJ+VFv5OfBF915pJtdf+Ed7o
ByoOWHeCu3v4YseuR5Ol7NX3cVXeZqcSghbXnFb0A7x5J4K7GFX5thwXgmUUs8NVEPxU2jPR/Zkj
DHsNw/IM6dzJmEUvoXSH43LB6fFNW42C++234YLjp3z3Z+435cuZW904fB7hELGVQXxs+CpVPxm3
KFaAhht1I9zHTqCChOSLaGpM3gAEvtE31UXMNN6FRIJx/6B1RruFL8McNCjWb4mM61agQHWoIVV7
KCT+WN6jjuzo1WnJ4fwlMQkv7TvsQCsYIlGPiCWTodjPYXOEHCZivKLS+52yUE0yLhV4dlcXyV3+
2592e9z3r13n97vOV9t0YJwiPj34pDPn4Z5PT1WneQj02gh4iOPpogxu5CTahmjLirxUmEapvuYh
8gi+BDw1xq1C9vl98Oq7qE5ydBPfE9Y8eHThd2wdap2Cc2TAooSr4wpBPteagbTDUSAX5SQFYOdL
pxj94g9+WuMvrymF43j7LjFUOG7xOFZBqzL3HdmFHTdanR8No5gcCIoxE90Nt/enyGtpDRjU3ELZ
x82oTdCERXlnAHmRJvq2N8an3BNGLPykHB4c0Zo0EJcFmjh1GVPsRaR2IDawk7AYjloemERP7TWA
TeCaf0ya3Aj1ikkN6jrA+u5P2HSqjXKT5266XSncvHaeAEkMzKSBc5NVKykaabjV6uS3HCnsfx5I
gSaD3xVLrGSJS/0Qv+TQDTjqhklQRdS0guKvuxt6mKUb/8ZKcNrAKB4O3BuXYIeZd77bw19vXG52
GDBhIqhewLLcQnGtuIfY4vcgTYQ9rzWRN/xK2oHPLSWvmDvDLT+SS9tDaNUUE88JUDxai8mP/MH8
SIxmDyxzl/font1ytamBiZQ+eSmGBszqVyzUyDUF50DIBs6hfQv7fTyd3XP3AZ5OIMERRytiIvcO
OSojZgXU7bgFAXxDajJS8RM7NzeNlCWedJbAaJRNIZbGDdpC/POXfGVnFHRzK8sT4NC5ZkDfuUgA
tMtYlklesyyzJGCUdAPWGtJlZifeV9Pu6n53kqsBI4zjmeO3BZkkmKYf6oW8npwkRSb8fzZnMmoD
OY5JNilLQS+bU07qbKPsSFsN2Q+UrRMEZXplx2k2c/K+zHTceFkqVeZZnoz/A8SWrUfAc5R5SMef
OPe8Ik9mncNU0OXQDSYhrVLqm0Gifd/f91TxKyQkhJ7DJDEYo/rGltGXsYGnjTqfTzKjI48EyMuS
qdLKxVSV1WxFtaFyki0Z2iMBHa8VQIdambJZ3kXJLDiYzFxTXFFBt6er5oUTGPTrk9zPJyUbqw0e
syBCYNxtdMwBJql/24hsDikonVoOc5fpGu/VWOxXusGtBDgCeqUg6N4S/VEqC75rU2JcfxK6OaXs
7I9I5YjuAOVX6CHe7+bjdDdvhRmt/y4w3idGhxix5FJW4en5zbCZs2AGspBdQuCvqoBjwOqk3t7g
sVkubs8JIlL1zsUlPouI4WkZwxwXjIl5oavDhuMNynCLgJtpXbE5ORdJz3iSL78iXd1ZKLfLpXiW
lSSoMIC8RdGvLL8G8up+hU7T8kiiPq+ZvaQsiYILYGoh9VzUS3FOVUZC7KKcAnr2s8C8IGdQNDCh
qR7eydyvlXORl+jGrj98Alc3FQkXrbXoy7r5V1VarLRFozcp9dEg20A+4f3WDKzT5bzacGsoJlPc
3DtJNP4GKesgSX2tNHMLnFlnB5jCYBZLRwXoiX54saCDxXZbOK44u7tTR4t5K0C3MwlBHktQFNZ2
TrcyEM1Jh6D780fLeh88DDSPdOAcUoLlfacP7Ti97feyUSdnaZRv5kwaVcdTRYsUyJft3zzS6yzv
9LZk6kkut/cZTRJ6WWCA+vJuBqjQO6JWC53RKK+xnzHKgAocCF9ZnaNXZ8mjfzna/c7WL0V6Z+1O
ReLH+ppL/7O9pQaC5hhw5G+BILNHeZANF2TDexVUDv7nU1YyTN/Lj9DSVqigXYvL9e5xhUFqF+me
RvLjo3QpBhsIhmq78bbOmPLnNTP6vq8bp/37vvHTVrJHlTY3Qo7imOm+cIwv4fnzbQ8ABK9iMiol
OQ4sI8x522fq3ZS2fNbpqXhtS6IfiMU9Kd56hZrq896eUMfU+8Rroc0hORpoQaSu0MOYX8z9hY9K
FQekpwRChg+KJJTWmAWvc6v89gb9Xj9JABd41aJfRp+SKG8GvrwU1mo96MPKPWr4rcm/UOaEKgvH
aOddPz2jfPv2S1NfobBE3MgwuexXBxqvX3QzKd72D1G/MBeFixiuQPHA0w+ASnepsAkPKYI9taei
X6pvxKFTK/+0lkwjocIO30OUE09lIBW4JC8HmfpgmnW8FbYKPw/FeW8tIGWPhwrUV+RMYPOjc093
7wvRkFFIr0q3ucWc5sQeTTZxc/RofP6qz7HIT1811Sc1p7PN8T7HFlX68fDWsitgwklRErELvwkR
5u1qyWfyt/jdLMBiuQg6eQTL2cYC2SugCxqCOUrqawHcOzJguL21OwAwqSnWKZvVjWpbKkcu6m06
a9ShAyotrfJtLzRdtJwwz49mRRC0mxgIMA3opXEL7w93sZjZ58H9hLfruoSAfAowXtMvWfdPzJq8
0EEPBHW5OUUumaylCTZo9PlTZAypWG+/IXUvdvZuvt8QPHFtXQnelk1F8dug9FQSgVNzQ/LxnDWz
glHOnEFouJ1Kyp/BnNLuAGH/jTW7sQwMaSiSiTu11qSSG6s823bpqyY1mPAIkEz/GYG29vvd1j6v
5L3XxAHfF8XxoFyXapxM1TGajPuFuoF/KP8ySaOQy+RLTIXVszQxHlCZReyN/rkleowskMXfwxX1
ztaP4wV6XfS8GskWStHxhGIRAw05lvbJcvF3B7IlyuQWHfZUnHna2gNzvWAHna4eXH67UPQ3KzG6
FX1I3roSCOq3Cw6MTabzveqUKOdg/Rlo9/tdSQWP10UZmTrON7QSJdHbwVVVC93mogogqpmbS8lf
8+fXIpEgQRBSuyB1n67qUp9atI2fWLd1s70GM3kIAbAwcEIvp5mbSWV5Inqbpm7QqTaAQL0/ovOq
oJf2BgvSbKDWTwA+5OPN6gZWODT5O+rsF0dQSUcI2cG2Pi7UZ/c5qXGmfX35GWlHtV/Org9lass5
owNNOR+sQJLc1hQ5goQh7TLXHKDC7xj4aI3Br2V9Ri1o5ayHZ3Grf37TmXZFhz8N3D5ICegG3o9k
e17fN4XLVt4YULvMiSdUXJpc40BU7aBGn6dKBcmZSHSWnafO9KQ+/XMDGJ1GNpToDm7H99UPKDPa
16V1haH1PNEPQjm4G7iz28dgXZ73Vaxp1ZrcRmblGNwo8xnO6VA9FKqngzjdQ7u/PZUvZaXoKU3r
LB6WM6tQLAYjlNzMYIVEd0RxH7qVg+kN7rgsxHudkuJNjeBxiU33nnw+y0xbRaKDHpM0VUYa3XJg
eutROl6vkIjd6RspdF4kE4yUdrX7SvPuH5D0pursnsPjNCeye6aQ6aN8WTwNaXwUNsW1eSHKKjrr
2o46lzt+1JYzSG2njn0VD6TqP29XlfHUnxUhQJXGGZTJE+H0EkSbxo6kXvpFN0ZWNlrGbd9mchLQ
Prjrous4mzgkfhoZbs7CWXaDCO9/F07Xze6FS9GaPVi4QkwgzTM+cPwLgbaQaaztuqO8MZusEhMC
fBQoIGFm8j4dq1926+N0Xlhd24ffZacUDMHEMoSxdy3XM2Ol+XC4X5RM9+u8z5qRdLIwSS54TVS+
ngH96yFbcjhicZCou1ljSBPhTJETdXqKMZ9Plfee8T0lpcozeJYz1u+PcXuxrNvjRtjHaJYV2DLG
YVBhR2vCnvuPClHXU4KF4MvaMi5B1WJcqgbVZbUx8MV4SfncXtE/3cnx+HFDJuJf0F2e4qV70sXk
uA0pMYxGh4XojCZlb1MbiLIqrSye8D4VIeEjUKhzZdKSA2mC8r0TTka3jaNPRRPovD86Vp5j+Z/3
nVWBYqBb06lRgsKDAeV928pSnZ+OJ7Z9drru1YPKth0F82BQDTB8ZEQOHEEh0dTnZfXM0/5n2fQ0
/WNlG6vphrh2x6w+PAX97hka4RsWo19yVm6EN0yK9M8Mb1Wx2o3gu9qrqW64KN/g190EE5NoNx8Y
nZWZPGlKJIkW01ypwxjsNvODfgfkeejOqVNdaPgigw0n/rVhxgO/1NMb24U4eJufS21epIdaaOQP
vEs3nDYsJVQjiTY1pheesN6XO39fbFb3+V67tjuqI40oTShP9hmHc3TFvqZRT4kf+eO/auYXeVk2
FTydT8X1fWZgvvce0r2E2OBk6Ghx6QGjwypIGcDCETtf+aSQGUNtEGy8rJ16e4P71Z7ezzzz7tXb
AbMCRHEHZUVT27H9TUs58ermXqk3qB5dOq1quHQVgDzlaf0Ur4LPV1PJtDkUZZGlp8iN8PX7iygt
lYWhPoDBGiBVNHdd1t15W8d7Na85qWbWmTO0oiETSheEx5cKP4qWeTs9SPAoxJDVEIAk0xiIJsOK
k9lXHttAlhUHusylkghNHSHD9409Nvs5XRAq6RvC3RI+i4jL9BoyXK99Eed+Psfszf17uT+8/Q9z
ZjKo+JxrQ+K6T6WZDs8O4jVBexc8XGi6uSD0DKf8skVK+KktKpcLoi+yxkuvoD6UMS2dF2mhZX5Y
LrsQ4ZxFHpo5d6upiuEJnlZUZWVtlDCyjX4Vf/0uiQR6kqvKjmjP5hxuhqV622jqkmoFc38dSMYG
unc0/RkkhmwZzDTjnwdGmxl5+rxgVnT3tmAqeVgNAISed1yejg9/kwCdQcleBhygmfLS/axUmykC
6ZfgIrD1tPbKytw/7OKK3cmWFii0SI60/XpBjZsTyoGuvGAuw/jJsQVicKZr0S+XNuHF5qrry/Vc
XPMQ5WBrH7CQpOGqVkHv/qhuy6WlmnOcGUb+dcF09DiwpitdlY00Loy/mNF3TxjjcsKZRN+McrZn
ZISMOHhSYmhboMJNj0POtltzeZ/h165lFQk+O5iGZvde24HnWgbLsUK2XBQqjteH2vC+6DyUH310
AtjiAr1Zu8ZBfB3itWsH/F35Hq7dBS1urzWZa+L0dVi6Bd1d9e2orF2d69HR48GNN6ZS2KN07BSN
smJ18lK3LDNNX4CSCGj6p6Du+ydDs0Y7nB+MRxw9KcZqRfA0guqSYjx5eNbnEGHKJb+tlbKc2m5z
PU/J1dqxGSL/M54Gp+T6TUZVzbkW8g/6s5BNX07Rob8gM3zf1PGiro/qjE0VnWPt0tjVbegy8cLB
zZuh9AB8bue45HgzgIU5S2fU43UT1jJmlNAz+EPQRiaj2YcBMb6s7SjVubfwd0S9lvsr8VOH4Hzi
ZHPWzLJiJmymJZS/Je1s6tnpg/NqZh1IZZZgEBAHWdZssQSA9bu4AcBZR5+Xy+qZwaj1z3Kp053O
10ttoMjMiVfH+NVyCotXA/bOrZy1Cxn7GjX3eZlFpjF7XTVlOZE8OpSOs/OzU4e8oSg9+w5YalDs
q2Ay6ozyeitZHSw2KnXVVIznH5Xpx+1EsD+/4AZB5wOuIIlJqHVR9npi9EEK5U63ZVlQggrkNxWF
VqeecoHwUq4OGLQrrOiKP61ooRLu4933pvII1hFgLkpaC6RJUBQOBrX/pPkBWxvccKiFM5OQLlLv
LH05GExZvYgUNNSqQOXU4PT7P5ydZ4/z2JWt/4rh75phENNgbOAyiMq54hehgkqkSJESScVff5+j
tt0SRRQHDcNuv3i7avPkHdZea78h04UySeBKLPMGFFezs+0VvVNv1bVgF4o6fevjRB7Ko+7EBRKF
9nkL5ObimK3CXwA6A1RDqWb1sXcWw9UnGCAf7lkbCnZQ2rDtPa8HdQn3qsQCvcy8ejShGiiAlg5F
mskLPdw3afAdvIIJaOGmGcMl8ZCvz6/ZqKO9IGCcyDVPfFUDwZ1hcVpvHsGmqi/UyymQIGiB+Yqm
5ul0+zKdym16ZzzaUe0nB+4fem+Tp8kE6q3n2juoIkN59wWlGOR40hWaCK9FbTDUwmFccvfZkFL+
HyrMVTEoAB3KvDrBHrzepYnOs8tF0IeIhDeQIBWFk/kOs7uJqPSA41/5Y2nmg3wdPj3Rr0RDKugd
B8z/kTf6WMAiUOvWCf+0fP/fflJpCY70xKGBkpCPpDV31PQS4HTAd7+8vtYdPnVn1272uvTONYvy
m9XStAeLbJXIi7VE6EcjvwrsRTSmGo731kd3maqKO3muuYrF3P5mUkzEzV7bJwBwGiZzr0CzQbsY
/VnqUOoAyhy2wQPW2qt63W4ntnQ9BcdgI2+P7O09xZuB4rXWrdX7FMDZlbykK3ClLO8RbHZ9VkE8
Kw9jFUyZyDigY1Z+5XbxzkzlC5H1lvaLBujuAJI12DL7TSoQKOBRsBo0XYSY7a0fDxpz+crY3Whx
5zi/TzsohopvQW0TZJMMjom89/2853IjzYsoPRI3mP5+svjZLuyik7jap7Szj9NLYlsgr+fRMAKc
quEJ5LaVO2l3N2nqzlF3NhPozGeBSp6rfXy2uBrbEaxcwDhjNxvtlukge1n5q07jfdFS9sAxQbF7
Da/5vYAkGc0A5VWfXWK3OU/JDU9W89V4F9qGD16+OVAmSX/1o0f2SeZPqDf1pPYsHykL+/ShhACn
5bMXKvaen9w6pwk3tbS292vXGp4+Qz9vqX4wzEC1Nte24cm+3A2mqp9kdnIGDtrwFq3MQySKX+Qf
2ukgnBxpBGknEm9C5mUbt592guf12T45Ijy13lKZPgujc3o7jY3OjvaU2Q5dK5phz75Eg3EyyJZb
8uhBP/V0/r2djAbIup//ZDxx1tt65ewQrIOcNHKjrXu8uFJb/1ReFmtHbdjcHlsSGCfbvLjxU2Nr
7/itO49OH7/oB98Br+iZMW7t6PNkeLlkSwaU7b9vBoBmNZuh5A+traCpHKPmcd5MvtLMfj5r9jZw
Y8Vt7b3Vj+JvFbsgBfeqGm3LNtra6zGzo4+kc2rlRss8uIuiFatOLvuL9wDg7EvYHERn+5Lax4/d
xjVG6tfJ3U0TUU3zcoTcU/v8M3rOodjS7LPypkBk+n2ZbwvH/Nh0L73GdLt2mp28GAFF2TYcK3WJ
UOSprMIHeHGLYnh6ib/Uz8DZfaiUEeRWEE9OSWfztOmeP3bd6MnfL4PRAbL5aRDY21FA7C1SR/L7
Zbh6UnvkbJGNONEWEdrWx8EJ6N1B7CSCXz472NkYCdPTpEGfh9Av84tivFnunPx9BRCAwMjXR7K/
pogx+hT86YzH2bcIiMKOMsrfoPGKkL1pOEeVbqwtyPXT5AUGeHUSprZSONv1ZP25O3gUcrL22gBU
eI5b6mT3an0YjGu/Yi9aoKl3EefGlmHG76hUhJzQ8rOPeCo/78bDkx+6Z+py2wwhk+ue+N4gfhoe
7LTRSkxnVXjNU++oedtu+HKJnaCvB6Nj5px2r5vTND+72rcxBuIbjdidkbtrnTztSbt4qYumhNlS
hJrF+/GF/Rl0FxtHvnjFVH8ZFmS1l2zgy9GWlz+Br87zs6M/JeFYz3vriJ/MYjssPI7WGYlS2Lfa
C8Q826fEM3ubUbO9WhBB7NdIBhSauxk1EDR/2vGWSZZLvR7Vz623oVlkpL5t1+5+64e1917FTkcz
jfqeqLLJhIv3196uUGIUKykPLfzm0mg16Z86d+NW021Mkm6zHX1FNYfrmiUsXfp3FksX7TaKz8Wu
iE/zM2j6vj5pOkZ7aaGrc/Fi7+Id984H0P/fT/T1JXkwCiszinQanHbll2Ybby4gOyORVaeADx3Q
J6w87ZHRgxwBHH9nqc+/xsQdQhfb+J4kTlexlT4d2bFTi9+rCGVhy/3Pt1xzEjcvfIGI3Tk4UFjo
uSKju+jyeLRpThOKSWOwRt3UhVW9zVvfoC+uJuNRFQFpIpuDKhaVbqkMOS0Oyv6c501CPZf+s/la
QOoOoqLcpUd5PajLrSoV+Zxbe9cyy81os+hwiawF9p5779uOaPbc2unKVtudzgJiCriUJ2/dpuQq
NNHMJnRp1ix9VR0HflwSIsCWVf63VLrQjqmZJkcR21LIGUTDd9mdd+bNt6lvj4dvH/sxHK71PEjX
zFF5x+E8A+AHwAAevOQ6mg1ZOze2JCxcyafBIBifL6hvnnjTyeATvZzpl8kvzkFx85A+T2h8eJ1T
mCU868maiMaz3chc2Yn3tk581QeVBlG680OXltvunvwnp6+8vnnROIS6nVaimJzqhwPT3I8o/6R1
sXoFIS9IGyDR9H6TngMNc39PKIfGKT8exHAIvLQe9D8yJalj4rVa9riwX9QJl7MnEBKUouCWarfN
3qz9MwkGtfQN15j1YWr//JbyATIWcSHtdnwLz0+3aNFIEDmrwdeX8BoTtvL/gb6+Ioi/Hb4mrtGb
XWya2clIYjbRfjrKFlwfLeIAz9uGzhvSNQTxxH+/X1lVqXNNAcMPLdwfiNR7k/vtan0yVIFwcgcd
0eA/pSYBHeYTjL/w+9VYqwg7bq2Vwf1kfrc7TVhzX2WKjPTE+2ZfHo5hPppNZCHLXutlVc7pnwO8
wq5u5jRcSavgsiEXIzrQyTsBQmKEfj9BmrnbntTxlFelmwATKYZKDk+BwL4U6ZgXydjsTE3AirBG
KBs9TSPRUUBo1W03OgLPKxr3ama24rpH7YgKPQhUwepS8iXNTDvpxd46kT6EpvcMj3PScVscdJ+u
T8EuKPaRrbgfblcgqH+3XgVStCDCkMEmwCYDI8b9LpI2cWqFC1Ng846ELXuvJXp46ce3aVNbji+S
Mx7LYATB+nfR6+L2kGGxLt5+/4yKzQxUAXwi9JyaLsCK95+hF/lqt850gZFvwSSTkrPZen3autjM
WmftTH63V1HRI9sGZA9iIkF0eHXwb/bWZqNpcaAybCiQWh1ruBSUit2Z265PKT5u43tTpaFtCknR
DzqmhJSoAdEgOYION9F1WUX58PehVeRqsafyfKNXJJMPL6fcD7oKu2CTFObRwR6+DFewAHr2bcQC
qT302jUWH5NP9xZLL+hZO5vnqMkIKalxUsMhLGUgkf1l48OkYfPfHUftvGd0ntt1qOiKB/zO/HVv
3azlQsmLPJAM0TEGGM0FW9lB8MCfxob95XURmvgOJfu71m94vBExS6aY5hxQTNIVpn9jNlajYqUJ
VOvzc+/sAPEUMrFLQUsEWY4HgWHNLD8mQ6irU4JWoUDSATeU9hHIbz2MYLAVKf8BHH9z+g4F5IRM
zHlE6Zumg7YrgQiprSpeU9D3D+q96dIVFetxs5CPbKkrR+f7KGpHxIbz0XzNkJU3GvQ2fbifzm4A
CnO8efWHsvORj58k+yd0J5OsRSi1duS359+n5IosKn0XR1eG9k8B6ETt5f7WWKdNKW9mLEHubTuq
IDH2L07hge0e1kEOq44VeFPUI9BJNw29nP+5NHPd3AkBIN6GkQDZjHUA9m9C9mfSDvxJXWa+om6M
8jCqgoLFh2ZIszTpR22jRHEgKvLUIrikaDQzPKhB26TRgcfVFVYrPLhbe4ZUmswisRZJwxCogxCe
QaXLSTbhS3AuLVEkny/18ReYhxdz9iKt6HAemrgaIK3oN/PX/nfd618zfGix7tc2A8izDzKGX7Se
AUyT5xSNduSUQZXW8Ys9PgfCb8X5F+KKSMZcF//mLC9MPTHVhZhrqFB5+X0Sqj6GgHEhW1lzkh/9
05K1kq98DI9npTCENVGkOJBnQW5YwJdBWNRVtB4jW4FZpihpUp6E7eoa790MLQoiVDEVGButNiv6
DsGWcN4O9qLtd9Q2LQl0ar5FvjVEdm/MQ08gMcxI45GmI2t/AQILnU74WbfdHr0tIcWuARLiTFF3
KjfErqStkpsn3J7Bq+mPPiNobTr2267fB7BGnE1PSB1XaI1JRW/eb6lNIhUJt8lpnrV6lKBaZLON
9sjnxm5MvGHQZr1r3KtHfJaI5BWqw4RFTaFoeW8y2RWHYpcvBEwajCDNRS1mPwWyIBq20REafnSJ
5AFp14uKi9HcXY7CNJoswPlNA6BUqXqa58ft+bLHdOrRpk5UC/ZyqvfHL4AkPSoibSpRvdplFQMq
WxVd4kjB6VxfWqkOoypkUaxYJC8wSq+HuDpONDvjfQyHCcrILC281bXxp/i993bxdSTKpzTEC5Wf
ktcT6fvdKmgAiySIp8MCRDH0Pnbcgu3jiy21BGXKJzjASgVHw088cL9/f4weHwhNeFtCBAS3QETB
90ttJiZN9LkpXYkZBwMSR5TBaM/t9+kOhkO6Dkf9yARZMlha4LBQ9LUZY7DRU/ygg8iLNxgcOg3I
fyhCXjrwk+iB/ZXhRyc2Z3p48Ayck3WPDhPn57sWmvOYOuKDqIzQPkIfDHugNAPJ9hCs0xNrIJic
3pGxF1/gEpKSeRBXac09WnGesUcGhWcZbNqDsJTeDKO02GMPvi0Txo9hJqI2SC5gSzw802Amnxyl
zUb/C7scy7rBgRauADpj92udNU2LK5yp7/FarFtw8EaTFmfagzeQahSNgT97BtyrAwtcN1F5m98a
Lk2xFtHXtL0aRrX+tRf0qb9C3wWFXpNnJIWqCYQZqvXTaTATuChSllCINzo/T6COZuEIKCqo6LoG
mYoX7X4+SlvxdNAWDSVlPp7JnYpFoL+LON37aLe1mlW/VvHLUyDykjrSfUTNZaevkW+3URobYu5b
re1sjqBYq+W60UtvFkxm9FOnvV5v8Doa4CDPwSvYo423c1bAFDpj2g+nAEnWsx1NB0aLXmzyJpcX
+nc6hjOmrNgfC5Sl55DPt0lPke8URFMzeTkj8T87Pc1m8YDyAP81nZq34tEB4zFkXHCASrQaEcPd
b6qEliZTE+dZ4BK5vi401OCGsIZINtjnlje1kxGAlH4XZDl8nF0+xnmOjLqExENGlp54pAkRYeYr
6LIqbe7CBLEVF5pwhmjQ+AROACQFtpMn0TLoiK7f1H0qnkJUj+Ondm1C5NHzI/diguGiyxi/Rbvq
Dt14LCdTWxuFEBITUNTWtDM1cXxZFMIbtU6jtWLS74xdoQ43xpJQumyOVy8bt35Ex17D68j9nZCz
Cp0xmn74+DADkK8Es9BmyJP9S62K2EMK6H7E5epDGK/XBS3dIrl2ZfNtgbUxSIB/SfQEcllPdi8k
v/ES8PtrXi2xqe5Pk6BNp+ZB6pYMZvk0aRsr575hsp8bbfeVzkWiWHjKvuAk3dpdRo/6zO8m4bL8
3aZZ8hHCLEzOZ6H12WiTapOgRLA7Mb2EvQsabro/eO1NehMalVlvpGkSimNs8x/63GDOo3GHmJOK
BJ1mHTJVgOxhP5zAzIP61BF2Nkfwn/knGKB0vf0CkFilG2PW/ia7/zzY9mGZwg/W+F1Fi/QwMCdv
8t12nA8KK+Qqiu4L5G0v6StusDc8+DAJqLR8D2HWuRJ8aJ2aU69UnLbbBTBLpz6WTpGpnpiMq+Qq
/BAh3nlPRykY10HQ3mhww8zOpMprLFcEPWLpUSU0UBeRIHO/v29O5mG9Ph3EORucnRbqTnPRtSc4
ROpJhKq32Z+2Sg+EfpH/xYEhmmWIegJn47WmXy+FV0CeQgxNNatmfNXbDEeEmxRmWrzC0vhSKT5m
DSENUHylPyk9CbxNpMKSNjgG56W/I56EZJh8+azGdPXU3pguXaGnQrOSXMf02ReIyTmUcOxUWiOh
tJr91ByoCr8Lsg28fG4RsG9oqdwPVNo1FpnWFANF5+eIHgBt5TbM+OLpqiVsFrNWujCgqFdpFCbp
QgxXGppiri+KttiIXcNdBR4HrXbaqw9gnkQGlYwtHb/PNVdGxSG5NVoGnBWHRFpFESOUfIT/RnNW
kb3qiaNds3QVTiUgYppqFAuKLTCRpfGdMytcp2cA7UfnU/FGIBqIHISKxcUBzeaAoc9fIGuqMVv1
6AmRZ5476M0RVyjFL8WZaE07CwBf0eIREAIa8+kCX0R2CNVwJX+f0WtVobSMTdSE8DTo20Mkt5Re
WeQNxShyuhJEeuUd8F5rMOiFAblDzV53cq/XaF+KwWn8Si2kJeTeOpvj1l7Gn5YTCX7Ny5DOMgB+
8MSxz76/J1CjT8wtbc+9mlx91fZuom0IHzLZNxFe3W/v/HhZxaa4p3gNNuSzaWsQ6x/b3NT09JMO
qq3JVLxQ0Kohas5aCDxpyWTc3JjGJgwvxHLQdb0DeV4JVKP/woNInoZNDr8UQ61NKovdVV4WtoBQ
hma4JEjux0oleg+OU+U5FkVgkjUohfnLrz4NHHQAk29zezVnq2rDN0kqg7BDdZssUclksY8WhSJj
0iVog7W4s+F1XY6Vzov9Jgjvv5uw4NVGUBUPggAYICVC8EbEWLqc4bnWi63MMVNtOkbTCUURQLPt
PveWaO0kRyAIMdt1pYrK+dU51Xg7JO/LZhW50TxSMBCnm25VqF1AER486D3VIXy9syN6T3j9VBef
6zoUHktcqFJDV0BXLpQ9JKtLJy41Qj1P1RWiT6+E552V508L+4vuKlr1gcfWtlZV7WEhrEcVCFmt
h+hY2hyU9b7AXsbCtijajjroRo4P9hlEgCe4/IFt0mUS+LWV1MdkjMns0iwnMAFsrdLxORepepZ3
mG5GgiQR8ilAowDptz15SDgjoCSN+lakipeJeBDtYRQiBaKjtKVoYzeLs3bVd6ISQGlkRcfA8oWS
/xvUXm14K59r2+YqbdKDCBjaJL+qlJ7eU7y+BIejJGpP7KfBqAlRxgolDEhGfZItT7zCrtr5/v3y
vl7OpVuCpOJ/rJad9sPlsl1b5zWVauhUdFqucWxEVYIRC2IX/kFdaAqb6waKzumYBCcdEyy3g6NL
CUFsvkuPTAnI9GEXMBGaQU9b/+dnEg8WXq+2clVx6EQ8CVBcJTNHku7+Ujuql1DLcwLKPc8LKei9
TxQLnZKB1COxtup1aeD+C2x9Glwsf5otP3FF0FCsY7bAU9GYILxOFAIBKvZpiEZLw60NXKtiyTuD
pW2vHk/BPj1g0GrvMls8nIDQ0RnzD5lDIixy5gt3abpjPXS/dm7jqd9Xu3wJj2cQDimR/b5Lqi4c
PsegXIgvQxBX8rmPNK8FWiYLTw16RLKRobMDtQ3Zt4PIO1jpye8Gq3yYW4OWuJFuYul9tApPqy0G
IZAWVTJ2mMAr2ZTxZ7Xp1ooHhJ48RSAGIICkEere2G4dxOudyskjSUCu8VNInvncbKJAJKpSk5pD
V7m6twZL18tBRZ3hpGCQfDqBsqis68+fpHmXzTFb+atvTHL3xYqgvKM05gBVmxx7P2S65fHprc5D
eURJsrkpQgqYiujLskqLuz9mxfa05mueJd+lz9Nfwz0HdQaJ3d9Xtcr94iYHloEyDXf5FRh/s6qL
cwzZzgHPlCwzKpuInAvKBqb6Ihhgu4CN6pyDqvDpzmRpqjfSrhnpGSaPDhdcPN/Z9r41JnsteGBR
L/19hJX7lvCXbCJIRFzw0v0UGCtlq0SYE8HpO0mg5XjMzYizXxuTiiugfHNzGJuC05OcS3nXNncm
6h5N3O7MfR4E43fubPaL/5Z2PKFRXzOwirwSpBw0AuNtiARPKajYHiJZOshY2zsUvC70H2+6X/2C
mGKILNS5NiFfYY+BkbaDVdfini+dyZMppXIimC4RQgfLDlYYqEALcv8pYuBj0z542P0DyNmGV/r3
0T4240CH/Kd1o0z/kOnZxmjEf8QJpMVbh04HyyBfXqDno/6BXzkDBlITSVXkvjGroQhLsZ5USjly
229323UOuS8d0Kxms2NSo2fntKPPupP4gCQSAxQENqwn+Yzyg2Y29KIhn7Ak2q5EmVoUEvE0RFzK
+1lXp656QIgIQLYAzILWodz83Ega6KSmW2FP5PVb78TdFFeo5H1QVHF/X76qU3hrrcxUd9k3k8JY
Yw0BbG7z5ReagsJvmUzcvI49uHImQbsJxBtd6+X6zeVgNaO0GaBVKTKugjwYmJ9gnqEvXxDL/z60
K0V26dQTcxBsi+Aeqb/SZZ0ejYMVaTgGlxEMcCOBAsMZoUBoR35ItIVmce8l7AiqFgY8+54AqaCF
pu47Kk/If75Dk6737s1VHjf1VSBH+OVGgrtK1ewKPzht7OYcaVJ4dxwojGlTqBl/1X0OzhlwIXsW
N/maqbuxGy02xyQXhBaCghDfzwfP/8drRQWjdrqrXiyKgiA5KAzqnJmSH5YCNLzsQsw9Q04HeIUy
JO+zjLPJle5OtrUnpXKA4opF2EsxCT1KFk/NVfNgkTYSGD9BhyeILATizhG3bF1C5BoplrcTCGvu
AHITdCyU3ivLPBeFYol8H8ZGAFa8+aUTOPuILYVPDQvsGo4+tBSGxLLLva0BXXVn4MPEqa1NWVQE
e8DR/v01RPP3jthWPx+SxYKvoW+iS/AjpCsEnOVjRdFk3/ue1FUAq1LmAAt0yEYlU1ce+P+0w26T
HwWkhcwVtJowaX5Ct9iyocMWiKzhYSrQDQLn/vs5rtxYt4ZLE385W8edecHw2rLJtXIl4v5N/UVb
mRHH837/lTvxT4MwKt/PbXxKo83lIFZa9BV3wAqNRfDudV2Y9//SfU/yiZkVGr48NffWtIu5NeQz
PmUv916hOGRoHBxQE84WoFdd3qnCFeLNxFvAPZGhgStNpkY7ZQJkhlXEFxKQDeo6nellSoYNeDfe
c83iVUShN/aoH9+P7qg382YgMF4UIK4ikiIGZUYjR3QJH+Gd60Lfe6IxsmbbVL5sf46US+Le8inJ
acSzALKrNtUukU6dA8DCJQJYDq8wOdOaoVY9b7cGS36fejED+bCFOAGDhTvggLQ6QFEo6g0/nsht
1ZirugFuzZVWchNxtR9lsW/Ek8KrNp0yqWQXeM2oWJJSqDFYPT6eE4BtlCCkUnyQQAqNYCaOEMjA
z/mcHAepNJt0tIh/ftZ1lfnKc0+wJbJKZEjNsme5WtCLEKfM59ZF+a5Fu8X1bHgvJ0GNVHvqq9zo
W3OlGxVU1aJRnHlNcNvfSWQxPh/VGbyuWgzNI3UB7yNax6RDBUiN5+t+b5L7TaSwEGsnYFN0j44/
N16HJu/p9PjGXaO4wBJXrW+airpIkDHB7dosWuUBEeluhSgMPs8yMaO52qTqZnv9CEHMKHiRvzgb
YGthBv4Le+fWVulsJBt5Fyx22KL4PEAvl4Z90s4vb5QhBfy/1ucSi1V6rCEqVfCggYRJjPB+gmM5
k+NL4yLOIo1IoMTnuO0dxMoEHO2D7fpdmxoR90nJJGfDpHyAgitEeKXzmDT1SJJQOaWlTtyrHV6p
KWAgiFNeuOTw8dq9uhMpRlE2yR4iNsHDRa2iNMrICKSFpl8EdgWma91p5b7I+FI3c4Y7tg2NZ223
dm6rrEL0oWuAVVSLyP1+bs+7fbBKcwEFArcrEqCrCWARECoedaknWGlEfrvutqtYUDDg6IKLTIEA
69wbDS6NvY7wMUaf6dvj2ZqDKPIpDr2B/SKtXTvKiofyzmDJuZQXsclLqUvz1nxOOTJomQ3EXMmj
z+C8An69JNnV6Ld/PyeP/YnQKP05TPPqhN747IURBaYUMLc4HvMYp30kDfBrLz0k6lAcQFDRsKek
N/kSALtPGZkZH+gd6mDiIn4aQo9HYhncRLwU/B+zHp8IKC529OFk1l2xEd3J65GEcA/hsN+//RpP
lHfj7beXZ2xVpHGxZYlER+cWNu4RSC+7E/KFby80Z8DFJepLdY55VZwH+pESBDmXawHvfmukkdbA
MZUEIFEoCWQw4th7n+LpZhDRwRmMcKjYm5rTLiK3m00oOJEhrEXjifNdGj692mS+ZeItulNK/kbW
CE7rrSZwka/vlv15BbT3ZUcV+f/ajFaFW3VrrAzmsc7B+ZwZGBPgg6ZDsgdEnj1dtOy+4bPKZ3v/
CWiqtimlqm5pkWaC31ZwTT6wfepFlKnxjltOICx4NJaN4XTpIdPNKH8EH0ltgulxqJYEPzoaxwg4
WUCr75d3B8d/oW12lLUG1DFQXkBZlPzdlLMfdt582SF8nwEYrLtcH9cTu4pqieQrNaYrF/fNUVxc
zsZKC7ErKAsV5xrRXuz5YrwEBEU1T5DtiTYU402It5r0Ytacp8qB33xAySHR0vO/EXmw3HIJbNBT
5U25+rB+/wOe25k+hMijXXeQHz2h+5GXnhV9U5zN1X4L1YULo9MgAoYocBEC4IJiD+mSglo8vEr1
OmQVPt+96dLbEqub4GwoIokggmyCL5gwNchRfNa4/b2Gxapmkh8fMwyykTmvFE2p2d7vruSwaeCk
bQV+XDwrVxBtA6W+Rb9Pszcby+hMnuti6Sse//6uIFEL0JPGd6jcHxSnNa3YauRKOL5BH3LTvTPA
Or3bI609L0wcaxiZBcYi8MA1d3GVYFqNhITyi99HvNIxPyV7C6YeNuYrRLIuant8be++r3zmsjy9
WIF+VSZ4fzdaQP+AoIpLVDDcO/V9+RUdG8IJBS0GkJ16btl5gl/wcJRTUVsV9Eo8ucJ5Wi6hQUXh
E2icoEGtO+CPAdSdzbJLkR/jXRQrV5sUDZFOIryAQEsEFxOrg8G6jNy1zlBa9qbBHgPjy70CEuJ+
swUKAYa+xqLwSkXtWoDjRDIFGbW5qCELuWQQldQMERQgdhSdQQYilJkNpWV7BsT61bJf6SgiNzxp
zxy8dQ/k196u96Afoz3uWkozOkVMiXpX6VvPzYO+Uyi007YjuixbnP8pwFgu2y7R5bdbcw6rFgNp
J9KjOrftQ0k/S0hDI7smiuuAsARyHKW1yOfCEbp51PRiZ1frP1dcdIzxP0bLu24RRZfouABwdBoJ
XN07OAKq5AiFNfEh/JfjF+4ePBRQJ3DVrSCi+QtXPLlEMBskxC14LMWs3LwxK+OcrPZ/gCdaLpjv
lgDUinwTUSAyfpNgB4klziYg5JrdX7kXeVCF+gExEgiOe9PHAAaOpipwG73XV5GSBrkwhfQKt1r8
59BGy1QkvmT/Zekbw6wnkgt94cKBi9vTkp8jCashD2/CIyU4dQFqk+sUlcnvSZ33LzZb6eAQbZAk
o2wARKuMDNPNRlwkGbuDy2H0Ob+0aYEFaEHalePqdTetLqgaVE/2dl2/T9WLdGu6vERHUhBnSewR
upxF46BgaDY7FmKyQmYadvHZ5tNwaxsIK25gjbVRhJ4bAzfKj3+0sCBoxixFPbJXApNGwtlEGsKW
e/PP3M4OjuJdwGLPgb0QZL5lH8Ougu66c+7QRzgD29Fj+1B6q0WvV5xVgDBUFsBzkZm5JhZudq0W
WOeoUfBtgq6zdaUN+CLvdL2nv+swmhVhhXVr7Vovu7EWJcFme0yxdn2hjR6tCf6YrQhZtQOeClaT
778U/t1bLQUzXOHZrlhhldZ2gPJzin5riSdwxSiRCya9XqedVVEnujdZugySKNECWaI8Rh/NO54I
obxopPG/qIsD2AFVbL3VxrkVkAZR2qRKjSyjxXKWrGY5PXzNFI/LRc4g9FI/cuiSBPtuJz7p4Jpr
p3KQIuMEDBZg0kO5GByZjvYJ1w65A4oovHpLdd9awvKEegM3izZW13bv7Nc8LxWvGeVUyrcCHmfo
5U0kkfOO9qL5oWc+kb4U+pMdsMzjDPw0/lTdKKvuK4u+ZlErIX1Z5vfQD+p/sOECoEbuuWMv0eHm
RVuKphoHHinU0GnPrxln1bUB8kCkZ6HZIAV2f6tvL0lQrCXhuJGEesWBZoJRSARYcXGEK+n+tGsf
sYq5RRKIHiokmiiSl4l/okAOqJegfNkjQBP9Ioj6etP3tXugjQPGGsme/T5KVRy+0nNwa7HMI3Kw
sugM5oEoQaC9yIpsBFNT7tg0pEyXq8E2dUWej0lOVgDw4iW6u79/wiP9BU1jV+wu3hzw3TLl+6oZ
nJSGqD2S7Ie9933TJkKbwv7ng9ABrDxLcM/b37Ugz4cFvtoFccGToIgPuF9gcGeNPBVV1mvjCt3b
4pJYCiUzqn/9t2Mfuil3olzsmvE+3Pn3dssQmn0DNOFBVD9dnmDhohEKXx9fepp/6lAJj7XGkrVS
BEpec3uGV1aMEnj0aCQeXaH5Of2ygZV2XaKe2YbcZo0X+ngZCrvwECnU4So0oZJmmAeB6OlAM+9K
SQAmW/P6hAPfdSHWw6m5mtJxr5GnFmDB+4XcaOZRthJM7R3aK0iXoSLGQ+4L7Xqah+sFLq5sPnen
Bos0OUo0nsGyrZZLxkaxCOLzEYuZe0KIklvWUb8ADDlbFNtFjeyd+2LUiU6433ZHiI3TgXUWeHD0
8CBBg5kISrE3owu1WUSfKb2R4yZg1g8CQmScZl1n2H85tvoHLlQg879vwOst8svXl4k5yLolR0vi
6+PX11OLHOa++0c6SIB/cZlPbXwh65Pz0DzaxadNI6FAer6M4c08Aj8lQ7VqUWp0ZqnblmjsMoOW
8I1qXNXKLXQzy2VATWjJBdowfKc7GiUtIW0OOPKpXd/CJs7AbxNSKqkcT//eQPjv1MThfgPY8jT1
teF4TLwQAzOHqZD+kJqVeMy3in2kSAJUwlbiebvfuVaQS4vsDyDAuuM2SbpqrRGAZ1+3wds2CBOM
d4QJdRIYbpv888rFCa17dVRx0T0M/8+vKAPAdlsz15piN0eiOQVtd1H5YNGn9Cc3fbf12fK37bhH
fKDgJC5gIGcju991Mf1jfCBmgx5iWrMo5vHa38+GtLgEZroT6812TO1DfyDhEzMROKhe13qu75Wq
ujkMAjfK9ICo+Me9RSqizeyQYpGFpywqEhdfX337xLGTqDL9fu4qV5swkRAVxWf+TykPEGwyNVgZ
dJ653BciEQm/+3zORSG6k2gHopnP8IXOEXE6LSSTXl4nllf51t5+Qmmnx9JBWjXEJ/SulTXcC4qz
HR48AXjhjmq3f3qLWtzWo5dB4dCAAYiSnowvVY6QpYzCgiJ8xsjWD675FNmrmM7Yg9v0BMm9eHE3
r4J56vRDDzsQ5K++KIbXXn1VWwx8k07qG+J3FAtKS7BPtmomH6Bpa7QRM4dKZt5ZSp1x2B8j6Ot8
nwRdzu+rXjXlNyYfQrw0ltZWFME9lQGoV193NudreUTKSlgWffF2OItGoqYZ+HWu1b13B+cVdUVN
JSdLXwkejlQKvZTVKQvzBvWcyD77r6i3k3umNk0GkpuUTU6G4Tra//46/c9qmY7/uDXyf/4vf/4C
OJmFq6Ao/fGf/2+fFxAThx/J3+x9tvzY/y39+dus+CjCvAi/8v8Vv+w/P/zP+z/yu/5ly/0oPu7+
4CVFWJwn+2V2ni7zfVxcv4KvEv/m//Uv/7a8/pb5ebv8x98/vjch7Z18bfhV/P1ff9X5/sffFfpt
SeL8962Ff/318GPDTw7TrAiWWfK3+TLLwiLNzhU/vvzIi3/8HbTMf8GLKOq7XPDQTOKGHpfXv1Gs
/8KHgLWVGAPqJpPVScQv/sffG7L0X/yIRamNBgETsBg/laf7698pGr8QLhaBcCLbJKrG//7QuwX6
c8H+luw34zRMipzvud8jIAkkhQgSRDd1bzbKQ0dZ0YzlvDjLffmy9lK9tY7f5YNv7BtOcChgw27a
IYowq5fVal3z/JVhE5gmWUePIB1PKHhCYFW6fg8HLTsEC32QJs+x8rOXOutN7sDh/Hxcx21Ufuwd
+NJj95DT1amd29vG0S32RX+lBk5yGSRx14pqqhjwRt6/hg8fVcrmHVQ5PzQz2Rzku1VLbfAmJs/q
YpBZKfTtkZ1tkqEZnSbbyOykWWyDnXbCSLeDtOGpl6EVwhq0fmpKm1EQaf7hIjs7wKrGmba1JPYC
FV5v7R35X0c9dqlc2Ggr6cN4E9vafmKpuR2sdl6wiG1jb7l53s/z6Wk7ULZhe6Uj8Jr/RMoGMtyB
kphDKUxdax06hfQsaYM01uym5Gebp4bxHl6ekmyiyc+NbFIUbbl5slPT8JpHkouW1FbTrROlFy/U
42F63rZCbeXI6XsaFN4K+t5A9cJt6scyiofh2d3IsatASq+s1h1ZXXjh4f2gp87RCDu7U2rv8n1H
2YSj8HB0jdPZVsyfZhTb+8j6kI+LSa4ZrfNquUhgjB+d1rKzKOLRJk380Nx3m4niHVSq8gvDWYWT
Qn06nrO2ImW2Hp49/bydyU21U6QHV+Muci5K3l2bu7ZquKsULtw8clNz1VrlGzfNGl2msCEfWpa5
czId1aTLz9Nma9qN7CnBFQ9itbVdm95ht0R+1003sbtQ3AY9w43G7ge9UecSNdsrfnilSp5mHV19
35gcN++7RdTfnGhS4ycsS2sl+aGnYjIwlKfmylNza7S/rPDiQ6V9zjN7paneurFjHyC0ZUGQHk3E
Apuh6awXZ7vRyG39uJSZ0dg62odgZUvIGSwy/broynnfurmb/nXkb494KTd/3dFcL+BMBNHQg9Rx
lGkAmCkWDdTgY3ExnOLoyztfkTQ3yZZJ3QmqtNbEnUXYCUEpq5QFi/dhalhbNmS0Z+ixvzhODgYM
KInfWHW5af7K4G7MCd/+Jqd5RCPdtPahPjiITXN5auo7dAi8RTa57E+OcapJf5V8ZeYSQjKuTIQ0
EOuCZvfe3P5YNE4rOd0O8iCzmxoyA9vlGimI4v33NaN28nAP4THRr9Tk/SZ5XfbKw5USqPn5og0C
c9WTV0hJ5MNQf93v+0rytcqet0ofedzPw/rYSWOzdWksOnKDwkout2NV/zqdGp5l9ON9Yl+SN3Mz
1+EhaWyfkjVXza5hZykpcNWOsgylBL9Ypba6k+wi/FjnnMznwAod87Bw8stHoAbe6gA908Z0c2vb
5DLTHSj77Eb//xP2XcuR68qyX8QIevMKkGxvJLWknn5hjDQSQQN6gCC+/iZnn4i79pwTa8bItGHT
gFVZWSbbkdFg3BhZRfpo2Q5mj0DJOZQyp+2EOV71fmQKqnOQpJ7YoVqKpKk9qgPrWPpfpvtUlf4p
LH+FxQSZhxCqFxe5RMTTX35AM9YRrc8yQ8SjX5f6rbUC6iropjivUfYxeI8MUg++C9EOyHkUgQfr
WCQm5CJc7sSsbeJx+eolyjfwqzNBFqrrEjbkxBYzrVVIrOoRQNxEfJfes+igdCC8uJ3ZcyTE3lQ7
LdFVGmz8Ion4PSzMpCzd1JB6g6Hz380wbCtPxFVmJGb/xSQxmh/MeJWdveVqFxrRscpvDiQ0AGab
qqOt9Sgci7DmYOYiLtUU8xJl7ZpR2UF4pKtIsahT4X8wL4NRb2O7W+KmuS/GcHYOoyJTBsOsapjx
IVWZTsdavztVgyExXopaYWqKfluP4sw8RkYpXxxm02qZYmY0iVjULtI5DQW204iE18NIe27Qzmgo
ivEJjxqSPUux6+cqcbo+hneDZ3uenZOyFlJ7A/VMYMgijKMB3DYX1BM2I7z6MktImXRq13A3Cdo6
DpBN8Ysi9urXzr5mHLoV7TGsq23UFc/5VG9qCCCPPJ34r8Zp4rKEhmCQJ7Ldt7NJMuueuU9jhpmN
1d639qJnRLSvQxtb9rJhM0xljjU2XsN5l0FQoxsgk2y/hOyXbV2Ctoxdazf4D7f00tlkdM71NRsj
EmU8raDhUs84OZUbY/Hkwc7MXFpGTxgbSsrogVvK9y4SgEMcc37V/hfrdl1Q0+A9yq+2/MmHLA2s
ig7FOVI9VvShj17HMBGRR3vpUdN6iPmEifH+/FZJtFf2ZwMe1O1+Wu6jHgc6ujru62fTHmOvcuKA
QwEDEiFKvSn3y8F1Y+wwQ2UbMnjuEE/drvLk0TIC6JTEdXsm8xiS2XhU1yCkhuaJU07xMoid2ZG5
NdPWhBMX/X7Ou31QyZvQ/Q8kxS7lWMRGmG+6cl8BcZJuVYqvfjjjqxFy6mJG6tSz56GCZkHt06A7
yyU7+qs79EKyGZvXwv42ihHqKXznRttA7NjsxV2xYb2Zava5oJlA1z+ifibMwGJwXsfg0kB5pXmL
3NQe72gAjX0vJyJHLXVjbgSJ8n1ZGZt+tOJllOm4uM/My7EYZqC/LLUErrVqE1b8mI00n/l2iMYn
N9pEaif1vRLfSwMBAe9si5ehmtGAreVxMYrEH2ZqNM+VEWyd2aPCtjccPs/ISJ/DPtTAZu6YzFVJ
BSYLZvNMG4MljX2vcLO3uDvkAFThvdvlJWssWreoLtAjrQGhDG4fallshzF6chb7lbVOIovyCJxA
SlvsgGKSSWcJ65Hzddcz7J+t9q01oFnjzrSNxs08LVBSOeI8VdxLDe1SPv50+UwjpyJlZ8LcNGnh
5x8OtzZdt1lKO3YcGqkZ4E+mQVbEDkRshBUjbiCgjVIv+/CgMmJX1yYaEVPXBG6JwnMQTz1b87GE
zpCqZbxEQ+IJSF3508HTj9JR1BgYqfxEiPw0zVht3vSqREnmhZGiNEhl9Hh3/WyEkkz8PUDJJJ9h
v1h984cNd6q9borUNj/LYIx11tAMokkyxwe3WcoZGaKGEVvVqVcNcW67dBH1C9ifxK+ym7E8luxi
hh9VxTHl0mi+IWe1K5yG2sUcy+Lu51E6zC0AdnTg64Yz4zoV2Mu+Ju7g3hxV73x33iihbr6QiQW1
IL8GELSGuOjZToenyJwOuS73Bi/jZR53+dSBq3U2HjcPtWlQwK+taWHyZI0rP/jpYt9Qp0cDnW2y
AvtflkkGQAbxHq19MvwI2EzMoU91/e1VVmJmPhUcE+4cj1RefQwaJ8aokL3hOwdmtZcQsVNbK5qX
OCU+hnX5idtcA31GNisZPepNRRzxreL3ZXGJxUgQadKwqzWMabXkKdfFsWwrWIJPVeMEVBYpq2Zn
ieuESZFNDvWfCWU1w035wc8g2g/TxjzMWsZ2mNZlC3Upl+rMoCZjG3U3dl55KKHL4/0C7Lu4fDxY
iF+s3CBhaZOoCJ4WZQCq1QcPloQPMC6+nUDjR5jporJE5d+5/jJESPob7utFeKRWc+oZZ8cpaS8q
KnI44tAhpStinKermuaHpQYaLTdWnccJZ3lWRE8u4qB7BpTsCph2uVcTrK/IN5kBfbSqjaWHkxaF
cRicclMnwkIibLBJ79RERYfA2E6lA1e+b4eN6W4nID1/s0haQiYVJnehHG1TkgYIT7LNeC2hKJQC
u5gQg/rBeMIfBboV4Rk/cytuVOx2WJywV3G/LXXaGljzCdgCthf+ab7IL+tuwG7MafDtvLnv5S0w
ABvAYZHx2E5U9yTHCF6w/EN8HjCd4FcOhTIg/UMHEHqN8GKZ+O7OgnaY+dlDVjVKqmDaDdjbQVVJ
BISsXQRawnvKl4UC5sIohdu6P2uv2Vp4WTWr1MvvJjOJVZ491lO7n07NFB1bFdF/x5wrFfFPIngF
t8h6oRod1VxrteYfWLrRVdBNeWCfvKJN7akmlQ2fab2Aqt0UlUNMeWvG5yB0NqIct3W0UOb0f+HL
UOX7f+4FAinMr0J5+m8a9R+I3syqCUFuaJ8i4BD7q+EIBKFD4tgfi34wj+YWCjN6TUoLCvFLELsI
YAPWUcCXCZpUI869adck0j4NRxuueX5x2mLvu2IXFI9VqayHKJzJIFn1U9cYRD6ExI4ymvuxXZx5
+d21UMoI5ItV9KnRlaldBJR5mqiqgzQYLLD5XC2nYkZ4Mx+XvKZTx+iUJdL20kCOL24XvORcIVnC
ryhj3uBCezUxWk4b9zWANS7MTe/pNMdtG5zbMkqYL+mSjYR71g53bzKxlpaonDLMIs2XJlmWq4sI
sioTu3lFaj4uM38n60PjxlOoACW3dXllxleJ9wHQhnY8AHvm1etLxftz0+TJ4kagKeZkaYJ4rExa
N19dHftZKuCyoxFCXA1tm/YvDI/3u7zxH7mF/ywpXMMI9Yi/R2XjYv/jYrYAdRgf7cnTpNq4zluI
x8mdiTPNDwpYaoFz8gaY2uo0DFVaNT1lVrnVZrZp8aqizGA2f43ZS13etAk25GGGbOtBs09UuNTN
J3o1hjdpKyJUvssKHzG8s3HMb51lxETskwVjsgRzHIF+QLcBg3BQWN+67MtTI5WjfWR6QgiDGxn3
ojPdh+aBYVJ0sqyzUS3x5BybyU0KnPvW2iz8u9YvU6RipV8QNdXZRc0ActIiXd+mGT+scN8R/a6W
XdJ4X5GQx6bsKLT1EGrUQQ7txaqUhPsjHQ0AcrM++KzaLN6eW1Bc9O/mAi6+fw3BbFRjS+Wwm/uF
WL15mIqD090w7zQuO/0d+IgahEmb3iU+3yjva6m/EQ/uAvvoANLNpU68wd5Z2gGserOaW4j4L9Jn
gflnQ5G44Rz3rr+zmbsxsE23HAjPoEOYWZcBKxIFJ1hWJx9O11hPJSCYM4HaeVXqCDdzxhhp2s4Z
oojnEuJWTKinAR6fO5/ZMgCbhDsz2nd+UhlyKyOfgPy/VPNxMF0qym8J9BUt2DOA3gl7OxTwiEDO
2hLnkZr+CwrXknaJEqgHxS3gm1QP73tynjiuVCFw5YI9ZAL7HKqocLLSi7aqR6LO2gxMJYpWQmxd
t05NHyMEKzA2HzYcj7KTanwFoaWBs+2XscO6ixbiGGLneHduv/QhaBj9DCodVF9aizs8V2b4L5UX
+5DevQIKLgbulrPhxwoWqScIVFibdm0KBSHEdHVLo2baTt25wFFl7FqPlOd7t99l4UcbblGhSDz2
ZDdW3L8XvKdaIBD0v5YppJn71XJj1/+Y2Zkvv2Z5bWGj/LG5driWyyT2GTOSCjg6cl+6/qsB1m2k
pI2NbEpJednFrsC8e05xEfTopPiguW3o0HzyELUkSm2cZUjbfozHYzcA9cNccS4SXQ0bELSIFhcq
9IvJDDKWUP7udmzRYATy98gZdtxnSfDQ68LVzj5cdNwyGC5jjI05cYz3UL8Y4UvU2rDLDRH+B5pV
ETiaRPmngt2GAhfjdZLGr0WGBKXpqW2QJQ9j25mJv6DHWxKzO7p2jwHPITyNs9X+fEJX1q5xsWac
NFqugTsco3HcqAn7guPxpyIZ/DIFTo/XlcXNAIa7J4gAbWzI7o5mHiZQMWWmjBtwbA7/1erUYdsW
ZySLdnWPu6Rs6Tg3B88UFIxIXDXhJuvHY+i9zIuTuP7dYYcgij3/jtRlUnfn3huIB9hrzR/+ggDk
XOZDalsKJTIA3yH2YZTUKQLEBsEPy7rk5Q+rTPr+fZgxzyp3UtSmEV/weNFwJgD5XhXL7uzb8/Mg
4GWzfdl/WvJDqBfDavYlZFCxJdK2RxHG0DLZlr4gMkSPPiLJubva9acwNsJUkGIEGV1+unIXBScB
Z9BMiK6grBpeSnmUZRE3bZH6wBK1AwD24iFQL+qcmohnfcTGdvMoYN34+NtHNiBcpCjwESPuKzCm
bh8TvVzq6dPK3grslkZUm1nBplnyZJz2frRfzDENlKbc9V5t7V40Q8vU9MTDKs37IW0U5CZnK8H+
8ihM7AnB4Q4z55JwhD0KARBNSMYxN+nmz6F+Uf25MqwUM34JMgO7Gdfd6r98XVxllSd98BSM3rbM
oY9TwhjD/DCbBPYLhsZstHeOOhlz3C9zVB1z78KyJjHKs43rhKFx5VuPhQ6Dlkuiu68IwqBYd0Wj
49UVdn46lj9a7AyY2kCJ2OjOkbMccracwSdUwxafKKedI3viLkRC5hVUvmaxkY+7ojoHHjh/+dYh
QRAB/cPkrcs+QoTpZVUS+DlgFah4fnYBTgPnZCOw8+Sj1IIu4Aza/mK5iEStJ7SwHdD1sEHv4m5u
DdI4P6VfUmMZTx5Wupv5SddGW4FYZQmfGCtwwx7yMc3NnZz2KRpj4VCPyngD1Q8rSkQAXXOcAq4n
LCrEBaiDDYAyMhPEuL4PI1ISkFDclKX5nOM1S1VRbgdJlP8sgyFB4yQiFdzYo7lfbHXlwQiiTiGS
9PZm/y7LjY/jcpwxRgqWYE4pZar5cOGvg7JK9dTuoFTyN8T4Z3r5N8gAvMCATQgMQQrsz6yuMfi8
0+V84iw7Dr5MFqOMPQ4NXbB3TVanECokE2yaOeHk44zC58Qz7Oy4RFSGUTplbdxOzrlfIAzsfHGf
ZIuxz8Z+G2HpFVECCz52N1uP0MhNovLZMwoq5Egb5K6Cl2ZSxCoEqflKz+KqmpUdL11BWPY0mze7
f+POKTRKOuKGVbj4CwJln921jksXiC365bVnq3lBJoBbsZl/RB4IhOIz9KiUUOItOpAvSCAtT1ha
LiKYReAOsfglgA1p2SEf7hwWxvHvGbIiSKrRzH+xs69QmrQLPwPQhwuwj7bBbyC0kdC1hS9vbvPd
CCcE2g5YwSvCEz/QWLWrSqyhJKnDnnimPMjy5jQt9RCNwhog0Pfg9k6IErRzF62dzu5n2MF9RBfQ
I5i1FfOZr5mVIUhNwGuuS2LwTwtKuzkZ1KfSD8OLZe/SXF11lO0jbsdFntMhfJ80pz5WqPTGv/D2
f84C+r1GMAEMHcW+ib6IP0c7eSU4O43zdgqfWh4rTkcTzs3+5nla1QfpwHP7JwTmbqs2I5R3h2M2
Xmcz1vImTSxy2N/q9u/xlvu7IvhPdPz/dwqDMv4bHU+17xpubzknlics2hrNJQvcQz0lXnvKsyQY
G7Ia7Qh6uxq3L1KNJQtSiRWU+SHJs4GI5UcISWDmxlUBKwrTGjR31wEssXHbgcsx3sYIiUGWfTKt
Yq0tEljPxXBGu0Ziek2c9V8gOQkr0hZJzuCRj1+CgUS1YVgsIy7mgEApOmnHMLZ6bBa09OreeiQM
InB81VW5YyrMm1uXKS+finfBoXWbnWU0Udevd0P2ykC1yp9FBUnkyE9Ut7MwTRPEbm8WFLlWMnOY
wvxZO0PsndXMKOPo4+/cpArvc/3WuAhN+AQh7GvtvBbFW221BImkZMkdQBQVw91b48/BeC9MqD2F
8G4rAeV0dCih6+ieXVCBpXeyxZq6GImcdAytpJ0/yO3cw7sUasW3zVLAjpskqKBbajw7a0bEOUKT
uJ+PefhU9ddM3gbxpuZjHT1KyBYHg49F65O6wSqv361PS5TnecySUWJT+m439xx50hC8lqM4YfYc
q6GjmOAKKAqPtjL0SHAj3RobMNxelvbdzgMZ10Uitdi3N7+2GSfNjHtxuUZZGpY+6Qt3k+fmOdBx
NNbggz/X42qd6aiXYV+Y0YWbQAem0RDkcAGc1IXVIjHB8Jf1m29/6pwnYXnrmibWPACHuRxm8S0z
UBJ1fqras40Qdyp/WpJgwPLGbE0AfjiIrEp71V0bQPcWiZhmJaidKO34kxKHXiUWwL6TBgFk5OPa
JKKmDk9yl7ZeMr35dVpFGwVpyIVaA/WRPAoolyBrN2xKs2DrT5soS7C4rGZrFhWyohkah8zwEtR3
TGsDKKxp0+29+i7kqXyxvNFJ8rb90n4bh029DdsI0TU4UFBHRrZfxGfUVBsbXh0j5BJmuxsXC2G0
SG9422o0aVlDoEJPsWXixrKRW3HfVS+Oc9/Esm52M1sORtCdSixrq1Bp1PtJ3kdbK5vOy9RsUSVw
6/RxEm/OUHFig3YavAI0gZUM7fyFlRgrBPNViMTd8uR4hibSz05g3E5WUIOxesrzrQyL2OqGnxBi
R9KgJZoZ8Zh9S7CYGve3i7QO131qdW+lUrQYg71VYK3YExnGKyISs7wW/cOavidM5DSg426JKilh
6qehJGN9bKwqyRznYjYzzqUGqDJmwhH5aav+ZbT5ps35WbbyPHv9e9cscbtUcaGmvWbqbUByM2vB
jhrKoyh23YxDu5fFhFTbBXmmLs+Q3GaHUH1XJahCZOedyqA+AN6UrQEhCiZ/OxzAfJdvIqNNha0T
s4XIOvNjOcxPut60kb9vFLCMtbHr5QyeIxs7qnOLuK1ceRWQfsgLWvm71PZziEye304JX2awfBxT
wATNIkZLRKmY3bmQMpMd8KWbZK2xa3K4vXEnIh73Xbu3l+Y89GNSao8GeGpE7NmWsKL5OUQ0oIwd
A/m8riFz/Gm3oE47tpuj8mIU0A4ZfziFioOlT4ZEWaeBf/pgkRzxqIAWAzffVHUEKhKAU/RETZ9R
9TmYh2BGMYFl3kNYrFLonVU/uHXrNYxCjdB1YEiTYkUapEfU0Dny3LgGdWWzDyYzbnib+KXaWOY2
qN/97LHocxH0JymLBDMtkYEDXmyTVoGztVKM+05zYBBwT2H0EchLLs66zI/oQD5OPJbVFE91Qczi
xQBz2dvHCvxo/bosZ4GM3RjIJDKRaTIRMGb33nZAw2+jNvzMEfav/L3iU8o7C9LwqIuYniIPUvfZ
jEQheDSsmmpyj+OasYKuYrWZwMX69qtjdn+hKH/3iP3pMQOQHJYfrkV8f+qRObrOg9zFZPcR5h4Z
VpQoH8tRHgXYDbdd0tGa4xp4J3j2Mw9MV5aW4AND8VkYL0OUsmYbOa/SO45kTXFG3tc8mru2sgny
h2PB91Y0pwv7OYxfpXqdxgDQZUgqm21ndZfdp2T3tlxSrBnLkzS0+pghIz2q+TKd7OqCNqdY1UWM
nv+TX95sVQFF2b9pLYsViYelV3svqLUFgG6Qjc9pVd81bH+Wo7Y6b/9ytv5U2PoNev5xtv7sy3Xa
XCmn0fJUoQPJ++LGe5P9HAoDDPYaPqUGLKvTdYRZn0MTrmHKoNpjJhuSGyY1Wrhg1yB8hYTIVzQR
BEzauwP6ECGnDr5kNm05Uj/VsQ6tBwLH0kY1jdfmbxk3Nxl81+Kovdk0ZIaNzJvdv+MnFKj9H1Rx
iGTX2jODAVx/NjMicdVUUsAjzPbNB1ftDujmw+4J5NStlZ2PGhq192p2khF+unZxmU+4KZBLHuSX
8LrYRvp6saukQLF7TtVipKp8ZrvCus3LK3OPyMfiPFmYqpXF/HnKUDqQXdZYJqpaMuVvARiWLutS
E5mpfMgRFo6kEsdqDavyn76zzwF6xy6xDH+DLI8N0s8XR8/47LuDAdMF/JyBXVSwIsq4zD4yb/I4
L09TVhJe8MREeYmxyTUIA7U3cAH6BnlaYJMK4C7338NG7FDLwPcsewU7kMEJ1GGdCtzK6m3NlQt2
mvtiG0bUB1Hk8qsqMqqNDxY5iREAa9getRDndmH0Lq0sgY0F/XPuh7sTeNQWW53PpEHukE3h3uje
AhBfAkya0z3Pbpfk1jtIsiB/7kDeZAU16jCe0DNjdtbRR/DZ2CXtICg+oWzF/KxljrsT8W20F/zV
iYzN0D/nTpxTg0MkHslAK3jni9qgnfqwZoZ08enDfuFYa/XqdZ+62rnT3Ww4aC1Yzlyly+jgQ+6j
H88INsNktN7FdRZIK8p9sMAbnvjcAlm/c23EK8eMsOYvt9nvDqU/jdI/lqH/Rxm52YjctwsLRsmD
b9FwCD3f8iEgjUSBkPFwwYhJe0xNL/XmO1PvzRGUigOBSrl336puQh7wR2itF/dQlbcQQXU5nbJW
pLDHBCOpcR2AUowngdtLZYjc53Pl7IX9YqudLTGSE6sFReeg5GDrup9MmEmEOHxp3lE3o0cVIx6s
i5s7iaTrfWoELzaCLu1gpi4oKGa5FJe8mizitNATmPf+XG9YhQyn2VNwazoIDq49oOIPSKdvkpxf
3GCiEux8rlCSUYttHr1OPTC6Y+55W++dBmnIHGm73I3NIiReY56j5qtdehB0H9p96gJJwmFT++fM
L2jHl02JPKiYGSoH7g5woAefDsmBv1yqP2vwV4sIKVoIhGH6EbJL/p8prmIWppTOeOojRJxW/bkA
LSPgWroMNm940S0KUOEEEYluOWAHWxNvINgLeaoHgRrFN4yzvLGi26nOSX3Q/VGTYMTHCwcD43sn
Yf6wLro9Ft68ba3laY62tUJ1EyoJ5PK3HsXfe/vHwsP8GLQiYapDhOm9ay3rP7IrwD2FsZTmdELB
5anUy71DEsmeKmKG7SkEiaCQmsCgWMCyPO06Y+u4CuRSFWddFof9TKvAu3T5M1MVjSZ2jBBVGGCJ
8vo6TyZBFRS8Ru+ZW/B1oM/AegIVgWAGmZ0DgWXWeWHIAdQi7kHMZ7KnKoD/9FAwFhipAWa4qJur
6BiqipH02ETzFmPGqECiyeZ3A/Nke7lzTHFzkH/r/JbY426Yw9jrBmou7yt1DaPFoHIl3IE6uHNt
dvl3J+I6/8uHYDGAO/JtdO2ukjn/fQ6jhWddzezxZAp/ZyJyNPxPY94X03EUGCVrN0CQYFdxd6ri
GYZn6ZFBQYwrjBfNj6JG+UbFkFiAcHMtQCBaKfIcWn0KBwMoINok1gTMlAioznhzvqtNfzO04Iib
DgwSONRyNaiVmfbVj0F3ADGoQjGRB+JxgdgS1u/fj9d2/tcRW1ZkYhDPOtUNcxIwkvm/j7jsa4tz
Z56PrMk2KD+NlUQaxMNtqnofARPXiCAi5C4L597AGVEMdnmI/F4EcbTNTYeg4PKXaK7D/NXCtMg1
bvMTlG6k2vzqi/BVWm92a8Yh3KTVDkmpzmt1k7LC55ZvXfaGwiqUBuAwFbGd+0rCeWa7cfKRGPBY
yyJR53IzJRzC3Sz52dP1Don3jHtg1LiXZApUv3pe/2XTxRQ80WDknUELhMPOsQe923tk1kvKQvka
lOambos3WU89YMx4CEY75agojlCPiwrWxG+++PKah4iAbjagwNCjenGuTz1srgHIFKGHkiCb8ew1
T6q7K5tOVUYnpLnK8BOTo5IpaC/5MqDNEZMn0EWbxgZGMuNbesG/Bx7BAw98d1KbQqvogh6zJYEC
eoz/mIeErmY8uf4Sp491DsApxSvwD4q35/VBfz/+DBeCJdb6aNDCK//nT1qgLOu39FGKjHe3e6xb
WJtKa/fIfmFD7RmPYPPTbt1qj2nC+IMdPT0icsK/9VF8wWswt8JJH/h1fTm+X3Cy61/47tg4lFOK
I0gjgoFRuECJhTmZLsUkp2xvEGgsnnSMj72g0G79BDy/fpRN1w/AgWLyBrGwdbwfTVaPfp3TgueX
5HIyyLozqOgjH4yiiR0y2fgPKb30coHGWpqukz/x2XgmTdG+8oGprvjphi+39fslRcU8vWDI5OOG
QitywTiH9eUXjMReP4RRl64/M/r4eOAR7C1+sxM7+f3t8fudH+vLe/KBqUH4WPTI4ljtdbfxHjv5
wDMjeSDuJif8jB7J/2w/Sh+oHCdqhzaiE9/enDj9wJPVwSLY0QKb86mFr4x+3LBTlw8nvqRVAoGi
9dnLZaQpCu8JDsGnONKR4EXpbpXNWg8NB7j+3NPf/fWY4pP+fnyHVrF1oo/Gadnd1r9r9zBGO+Hp
9etufbylayM3htGmEG3Dy1i8TupeZZt3mLmxvg8v+a2ygr4zPIMf10d2t3Ukxzr5uf1aZ+fgoZbm
+2d0DCd4yaalNzxexr9bxP/zrme8cX338/9sD+mtVS6ZPK+fixkoaMSVBAqYLH7GXD2kszGTZX3N
bf1MfAL2Hb9gI9gAfvnPD+hPJhtso8WcJPRH4U+K/7ZofxolAOWMktMPhrCjXFSygFD/ClCLby75
Zsm6e8cAT6oh1eoLr3S8J8NUSL8/ce3Fsyy3vTYT3WW77FaP38wxjzZyEqK88jZ/9pcF3L5HoGVG
W4b4FtYZE+tJrn+opd6roETm7nPm0dZUZlp1GoVTbjqgMNaoTkuZyPoLKf4nPWNVBPCe/cMOrp34
HtvstZmRYlMyPJfez3AaZjK4U5wzvs+H4ggRzxMmYr9yZV50YFJpbbIpQt2ScTDBuS7eexn+iFiO
EgZUF9YoXYqmb+1B1rwbE23QKOQH0wZfEoRpMH/OdkjBdjBgTpRMFpgh6Rp3WXgwYs1bL/HElLup
N6T94CZseR7cxkcs0celg/6H/0fYmexGrqRN9okIkM55G5xijpBCU2pDKCUl53nm0/fh35vGRQP/
pgp1K68yFCTd/TM7ZjT7P4kOOVH3/Sm0tBvnHNdAqTVn1SENljlmGL8z32LPTULew3brDHgbmJ2B
ZACI4a5S6WHRdLYA64j03CMZbqfTPh12vBXgVV7UQOEYoWBJgUoetOS3bMLjZEJGpAUzsyIkuFB6
ggx5nzRMVulcMNCJW9bcLITXltaaBNwyBcguak+dFtzcSX+OhvaE0aya1r9I69kCEijRWbtWA4c4
M0ELYU0Yiv1YT74VrefFwHmoEidnZ9OL9kZuwW3n/hojUWrrjJ2YECb5OyQfQy6QLuMj7TWPKJ+e
Qkt4UyEFiTb6NduR2Tq19rl2hKhGtzeT3QZwlDbYNJec+NefLuvuNbeAGSo+iN0+jLQgw17PlIgT
j+oIxfbW6rCq/bXHnoNsKZe3w8CF4RS533Tz0SzelnbylSn3siR6Hbub0SG49WK3GE9xii5fhQx4
roaCnLXRcWEvNRl541S610oYGLW5b6opyMJsP06xWzXJrur9NP4bRrWfzc0jWic26+lWWeqPkAqO
hNU5O82bt8gsVq+DT5+c33FVpmo9h7G1yxu+Se7AEmTCCt8yDIXIAORdfvPK4NR5WSdOBD+RansV
gvJY1iB4i3gYXOpF4g5d++scS39LlQ42cP7WJH0qx63fNp6N7TVVPHJFEKLjFuE5Y/Y1GamqgtQN
ZEBHMMloBqYMbvV518bXOWm+pyHzy5tk4jDoSfEmyeFu0cEnte2JKq5G9Xch/yDn6iES+WEwjdXp
quUk7OFDl58TjdvcKmHYqYrS4oumTO/ShFU0GRfaRA9DslJhes2XxVea9dKYr9rQuLIW3lMkEllL
d4Z9k+E5nFG+tOtlPA52j7XNy7zNRwVAP60fNXqzIXgoOLpIKvp3Un5VY+Xq4Tt10a4Zcyok9rAY
+L6KupsXQMdY8lcLWM10tn/UcusgRykW+/59KL6M+GhkgydG+c9IzbOePeZF/A9PHQ7KpWZ8H9TG
4QUA3Nfx69ovux5So88SZy7tfaLzHdVpcU5U+YTQH3RxsVMsQJmMtG41XBpDcWSdRz+pn6PJ8OEE
/WE1PaW6AA3t5OyS4li13oDElna1i/4XGBIzhUqL5dI85iz3QoRDucOGaFPc+XTi5pHkkYVhi+0c
jVT4ybx8bHNlZUkO0INriua2acpqc9Wb36KZns3QQnVJmudWNT6L9kXiuUWcMiV7z7P+ZKXYh5jw
6rbEVeZ1Hb9lLD3Ak2V+x6MMFjXjRG8f5izy0/BO9A2ZgICj7vDqK1fWJ2fpwlODMljAiNcWGlg8
3OB4DLXz9QWmND5OYD/jXsEABnDF5pyF6QiBJpNcqtZyzOyfptS7QZk3kwcLqoHaWJ2QVKVRBaNy
6arPSDecCqd2tU2vNhtP5YvELd/M/wywgq6BKHxSy0fHIz/J2GZK6/cZ/MP8HtnGyZBsDKXEX2RM
ShBypEiiH4ULc79MJ0Vh+6kbr4nEWS+KYx3XfmNPF/RYKWJBxjRK7fKSwN9o2ke+fqyKm6uwI1px
bLorEQ22s84bOax1x7p6ZTRym+ZNHeodjI3XQj30M7OMmQS6idJV3pdI5xIwmy0rpGYdtPVrbb+t
TX+zmsYJ23d2rJvV2UcDZzo/RhnPaC/2uVX5SzrezChxolDd60nkxsrbYDWBVKPl8FjpcXwbjNK1
5didMvOsDrEfxgqBAe5DCW4a8jeuvqrUhB/mhokiT2j91arJHZA9UNTmNovaHe3iJhfTbkK/Lgz5
SkodQyzyhkm7xjFZFn5MVWVHrXqP3s0QTWBxcxPOF7uEVLMTJZ5g0pfS7hDXGjIIA71uHlsdo6tz
alAgK2quCiRlSoZFlJLfMz3P6/ay+gra7DJELFS6/SJP067J612laYGwv9Os3WI/KPyfTeEb/J9G
2OLYnHVj+KOe6tretZxBlLw5FJu7myToR9pLTehlmxxred3Lcbdrirdc9cZCA2B+jrVDCqpu4e40
BmWqceNJifIobZNxKtpgulMR86tZ0a6BmrfiN2Mmd5PSTlIuB9gOJ1m5MwsR4OQYcUtihSaKonmS
0x8j/Wkj1UmHV30O3UGevuuFHXIVblSi0mXAFHDdne3W3GTRIAJaAQHMAbsVyS+6aQfb4kuxEkxY
Dr3RMNH8TuhUa8OCOiuBMTBh1rbTpMXOxPdu2Upkg7DZgDMcM7ERkyIwvAvLrwkKwtw0/3E5Zyv1
Kxkix8KjzzlEQHoMlenX6odGCknOPKJru1DHE4ujoKz/WSQpBhI4PdhtrbB+2cJZVwTxQ1s/m1Ll
CEn1p/DvWmCVcp7SZJTkhNvkiTddwzh6CkkL0cGvc56RThvcDvPgwcDU+V1Ti1PTZAdcCaDOkLk0
uS3RWTG9qN5LzTM3KvRmdBhRny1MI2opHsNmp3fRerCbHCBR2U/ZABlW6dwakzfAQw2i9lFgz40g
NZq1R+ZmNWz8EVWhdXM8pzycXdHD06H+mOSVrCiQ05dMXbjzO9D0Uuxp0tqRGGuT+NJK0bXTyyOg
9KPJGj/C5YjhIWMA6khN3GIMD7M6vSLIcatYPkrc89Q5k1Hs2vJrKfCDzNlV4Flz48dSkv1kO/H2
mRfJJcx+2pKIRkNcSjgjNE3UjPx72xvNI6ijkZSJAtGiPJkLSD6IJzYXObge+utlHTVnO4P1ibJh
JgkGldQBrLzM4WceZk4vwOPC8HVNWwcAdssJFLnpTvP5f+Z1FrXa2q2R6s1r9myasVd32j9dlgZU
C5UXGR4WnvMs98Ml3HdwnA3nJ6W1MSvHy9o2PME4iA15kJFktirg+Ap+c4b8YpMTANqyN6t27Szl
8ZkIk3V7S35U+XOtgt4Nkm9NW3ggubTwvGZkBlFqOo0yOsNSHfJCd6NGuAjdN7sxg9Rq+Xcw5o3s
R2WLnLLMW/viTvuBWwi+317+ICA2hsDc282+yjBhq1dykmo0JHu29aItcXqBUnXZB1zbAVEEkbJc
SqFdiy7by+rDxgStuk9NRsJa+N8UMe+2T6TL3DnZIcs+c4T3caMsORel6fBURqC40eTwB6iShSwx
8Q1VbMQzBos3jOa7nHDgxT1YUzjZuPSF9i/TY7LNhu6NdfqAZdPGJzV8b2vgv85V11tvK8SkOXKu
cE08z7jLRe+UHLOU1TjaOvc9C+aSx4ecD1dnwqnL/FQPpVuNBGA6ceq4a6ScqD3fgSxd5plTGYDp
OFeB0JhYbR5wLIeqsHcmUmE946SYA4m2mbs1PBY1Zcu4yzPNj00TmP1nuaVBG+onN0AZuyjWCWzI
7kCMhTeUOlbUuXW571jTO132JjgLoy1dDH+n7zJHAerfRkWQA07K8mU7OYYcErK8OhVS7KKUu3Mt
ndVteyTjPi2yZy5vKc+C1qbn0pwciKDdFMWBqf3MFtwgX3m4nPS8dugmc8q2IpnP98Q8l8r2PTIk
t8j5oQAjUS87GnsuHRJOBR8oVtzMNTkO4dmOxx0aVfnZzskrCtlz2xCIgTxudBZ+LZ8uI8uOnKP0
Fy3fFsZnp39uM9AMjMZviFL3VaMnrYeh/mqqc6ScF7/Rrxt9Or/pObmVNxDwYrhoveTStALxl5rn
QsaF0Kv0QfTHV8uMW1gEic1pXG4Beuy4PgHfxsW1I1JvkX09G8R+OsmV8Ka1uHySFiJa5NOtlElq
8ivrdUjjfSHHYIeqKwMEaf0WHzormX6cVZVs7uC0xVmGg49LjTM5wCu7lpa82Xa9K5gM2ra7suYo
S/gtMS8PrcKWjFXUQCiQ6JCG6dgXnHfxicPMIMElezDKEKg2SE7jV8kvb0q49svv0ExuN2nAcPyE
YXLj9j1eyBQUZtCv3P/ATQuVA7ScH0YEgV5PGX1ZlQ1ObWwoBeSqNZWHiBDqrw6OARwKc0f9gY+p
53RR5Cb9+qRyQTqLQFZ1Jv4YGvtBr9xO1q9ydGWGOQCzy8exBRfOi6PZjB96iv9eFtd47J44Guzp
19uZ6ycvQXKyqPcr8onDWdO1YCgRJEaLh1a4WQy8E8JK61ZyYrk8TIZ1rrPt+9sZ6hmsK26eddyK
Ce9/qIc/IcxFzs2WTR8k/3Z2+t2IwU/GkzIt+wJFdhy0wLb5829aGGjFZZXuI0pFVBW+bb/X9XrZ
lq7IfsNx2lSCroqesuyUoiXLFCRE9TkKoS55jsp2ZyKqLOHikAt0lGezfpB6nogy5BPSb1c4USnc
IYHg59o8ADm2G2ELTXGEqQmQ6pj2g9ETxtR21uK35lOi97te2R5A5C2WNUlmWWcKCKfYyzeOvypB
G3AVmSY0aBOQxiiY50Mbv5XTQS1IkMk0OrC8Lba6q43uVev0oFM0P32unY5H+tf8QRf4Ur/th3RS
jddZotnW/DRFSg1HdUo2/gYdgnIT3ukLgZq6fUU4bFCOCklOMxS+uZh+SLWHPI3efm2V48rgosaD
W0/ttnMxt/G5r6sSc2JB/5mCEXLa0moehi5QCvY9ZQBAnw85MTeg0zWcd08Tfk2/YvHvss2CJiDD
1Fl2zFDxvusir9ctvs69Lt4sbdtHiGnKyS2HikkNorhN7snqZ58RpdcLcDL5e83laqcv8akEW8/6
8cS1WuvF6ezqTvsu6HfuJQXI9ZIRnB5RjtTkERE70boa6kDhl0nFuZfE07Qah5wWkLm13V5Z/g2z
vW9J4E+if056ncCD6Sj94pF5P9ljdZMTbT+DXg+Ml3raHtdE8nRr4LbblSRJsq4le1hgvK2g7uj8
lluu1HGcchVW2+Z0baaOzYndUKUTgNVLO18zQ1xyTTlntIpUTQhlB7+3JJgL+kdtfi1oeEPxkxFO
qIzMW1rLbZOaiPXiiOptGNVDmnHSe8u45MMxAbtSlbecFEvGFCja/YB3K8X6OceDy3t3YGKz1P55
Gb9tu9+ljey0RCnL8VA32Utuq092LNzQorVQJtpiPa0QBlxc5Mx3cx6dCDhXtl5W+xIu+1AcDJOJ
oPxZy/YyywJsIUcFsYBaYRVm8ZiMj7K7lfPF5JSx69TuIE9IfFVpPGktfEwK10meTY3kp6HMfbSL
0GzcWXajf+HMZzKld1766OnEPhZZ8YqU50Lyp7zaG3Z/HsPaG/mbVSRTS7Qur+xAJMSR1xAKJekw
x/NttP7VAxwzSkbbfq6i/lCJJ7QLmzlsuBbHTsuJWHkkkr6r1Xm/lPCBY8ru1fcTd+tONYEZ+sJp
xl+x1pdYH5+ws1I0s+lBHRAk8viSkYKR7fh/IXOV/5YA/V+LjNcTC3xiRSj/JcozkXO9gLnl9m/a
byrBrcJqX18VbGEGGYVGIhNSolLW/8WhVrYGkf/X0/3vX/2firZ4VsI04rVWcOQReVnVmXJOuvq+
Wr8UkzAhBrW6OoPS+Lp8q1iQNp5UQEFW/9tLRv/bdfLfT/KfdsLFHlHVW5UZfzRcysB2m4CZCuVL
ImvT9KAO9oDG1wNrXuf1PNEMmBSyg/Y1ldUxV9EhJBXX1qvt34wxzwKCFOPsTvprBslXpDdL/V9q
U1Rd//98atxcwZszVcF7KP7bNbcslcbb5fv1XI7qrcrAcSzrWDR300BV0oU3l9JT2I4nAn8vraS9
Srdq+kpF/yiwcgsj84cyDlZ7cjaiP5HGnQIqNf6W+veWi5t0xMUwO1RzfFfl9HKB4wGbGuJ/ucKR
bxjodWoc1GorHvywS0JwRLBQLMW4STENK7cBE90ubS9DTXTTVbL21XjT9ZjM2dfUSJ8VAo2w38pZ
vUmw9vbC+DlR9dC3L8J6DMaTXTWBXOeOZIm9RN1Bnmk7Cal2raR9qCK2SzQmSAK4iDAcL75m/QJx
bov5BMmdumkCbToo+5Fs4zpcp8h+COsOonqpnWY5QH07fD2tfcw0lckNlj+r0a7rnV38Kd4jo3tS
a/k02Nk+V4BQWNpCACMjme+1PP1EaXjRtWeleIY+45eG95VG6KUj75VH1lqO1vpZMMuULYO69eAY
d0ww/5USjHFkECW0lRt3s5xxLu6GdupUMgwieqxzc0jT6GLo9Jd85T2fYLZO7fAh+i+ZGJKcvCeE
2jQxPlrZckb1XzWHX6pknPJOQPjJZ0pBvmJqnJbp1TDK/WpngZH96tYXt4nyajIVnHUW8KXHmeaT
aLXBCjVhNyhcGwltToAr6IzD455Gvx0vmKJv65WOA6eW62AWl6z4gRoQ7VuYPHXRpUOjYpmItA/V
/i64iLUEiYoyYk2RJzdkNK0Po488RhQV4mQ0f+Ky2pWifY6NLFij8ZwZnPAmUhH3zOzuCWgZCaid
UZO0k9yK1VvjgEYUx63SvRqdRMgzeILyX/KXtaN7pof00r4HllKkBRkGOmYTTucPxZacickpVpL3
cuQWk46ypAZ5QtdH2TqmwXDHrEfWcebW0mij6LZ2jnZx2oy+mzV71Qo7UBJ5P4bpxzhkp1ZjC+YV
KuaHQjSESKSc9fc1oTMlgb2Cj6+U5NSsmCgFQhCBu/Bd2twQDBlze9TWe98Si5f3utF62ky2/DAM
fomRMlXQUZN9leS7ZiMTheWh6L8lK3aWlrBAA9v7VzKp0akOKm0gsw4ILe31ufRQ+lyRrR4oOdy0
7ZUcv8o59RCIi4Z8S5Orl6FvP/oVq0eK7smECJ87iWg4g5aVnyMkGPXq8Oogh5gU+ZDmELXnHCGd
gklfrF/qbpIvvMURTYiXY431bkTns9hKx++l/GmSwm2pmCEPpHa4itAcJYGdCi9jNJ5No/TMnscS
SSHk9q3fGsZ52XiK4uzBxO0y+e5mIIgiHFxbKvaZ3ftimYJeCtIYs62q9mX4ucWWJQgtq8Fe+zfi
wZgkcCYT3GhOYdFoXBnYRsrKi5BxJpoMRHWYmL+lJbCz0zjMDrX1/I7rYZnwsYZxX5YmLtm116eX
TsckQUyPKxol4mNsPSfqU2wlwVoob4UgzVwrO1v8IvcmITpKJdwcV0cB74vJE9snkb63zWtMeGWd
DlP22O5fOaKlov+yMC/0qnET+0HVEvFBtD10PRCztHq1yvAAlnYRVfEhmon1GHGzdUrFeAKk+1co
yVlQD2DzJrmUYbBIOq+oX/Tit2WqS4o7H7HkQGaQBG/tb/xeeyEVf2nR7nW63zItx9Y66lYWFO3q
ZEl5rOXCjVKmOA627faoUMlhilNmLE4tYaUwspk/YTc7Gmh2V1iPJE32tTZR7jDvM0lHxcTfkppT
ZSenAew/LxV81pQpfuDXPSdpQe2TfgAfIVeGz/zZVjtzV6QC4M4EmRn2BGv/JGoVWCxn1uJlzNS1
qp6sSj+B7SpWdjDUPWo8FR+L/FIb0sUeoa4CbZp4sCiKqEYeXvksxa8zSWJspGNCQLmC6wbfn8bE
kVedAgpGY1yNFcWl1NZ9VvHfcWAU17pLdnM4+olCVwBUHDEPBp89Lws5x0YSVEZ+UbqG7ofDbAK4
a7u01XeyfOjHjGjmt1w+EjvDfW2fx0U9ze1HOyVBFwGD5O95kxy0UPcTZIexeNGn9GR0y2XelKf+
RMUDTxlLau0t6uLRANqt1Q6zGeqMPW5a/Rrh0hTPXbftz2fiYrQevdojDzZP0Ue5XEs8OwWJN6lA
E0yB+Jn4Y/Eq2n5POwF8o3LSdEJG7eqPcfOXXPBtWoOwJjLCQWWl54lxfZbayKlV+12RK0fqzDel
1NhmuYhKIKm8pQQRsBfaWR99NX0s2X1Vuk+9em8FapzY45mTRiKIbnJW38JHynIbQyIxEvtvw74S
Kborc2nKBAaZGi+Ed/jJ5rFRblZz6VE1Ln8G+9/cvhv62eyTKz2GQEfNK6PgPevUQB157BfLa/mp
uv4q6j6weFVJLt2oFkZfx38V6KvVNZ1tXxkR6xvy0PzhfNKCsp9OKAcXvNFzl91DTO02fBliDLG5
AJYvjmsee019HsVRKclyjrQvhL6B4KD2vUdJHes3hRstTRUj0RXSfdsxPqcjdGKBowKRv9iYDSzm
q8KRJ5/zowUYHPHywIybMJzezCTdm3EMfAgDb1OjB/S+8L5vs9lV+BBKd+01/YIWGfbZVWRM/NXf
Oj/XNw3euO5vU7Pv+o+ZjjsE7kR97nN8p3w9rwwfM/bSEL8IdAOxNPDnIacTI6BV9kYnG71jmnLY
hrJ09MRwZa+P6EGq8J9BGLVbPv3BKZPLN3aidH6vely/ilDwUPuCbaFCaKEyDU/5XU6vcRs7YUTC
rWvdgqDnJBeE28x9V/uztl/SbyP/K+wIfI++CSjQ+JKyvQ/o71IXhOrdGgYC6UyMSXkYxXrseCfZ
0Nkehhl235y5S+N2zPpmEp242bEW2Evskyq0ezK254rq05pmHSmYo9zX4s41undSJUtPPV3tyimp
6I7p1QB6RyM39Xpv9re5Q7ysHvXMvqU5I+KAWv+TcnyD4WHmpwSTd+3Ec/ayjGw/ug/pCEgA7G9r
sBpEiWKSVHHqZ5LhtfjUlfRdJJHHyHusYemy5lzE6qFte7zi8DjTiGTgwasGxWwciaOe32jhOxdM
kgS9hQQ9lResT7hgYxKfoXV3RTWgz0K4d04vqXiY9OIxWloGeY3c3aoOlKHjTms9Q/zK9WcmzSeZ
ijyJr3aIDxsnLwtefVLereg7kj+EuTg2v+zyRyTaLzr7nt+rV4PNXywRTTNnJY/cg1A3HO2SdjmL
CcdupVvwzn02rhdL/Eg9MRPTYIf5kOPZb6byWmi04hnWrlcPCh6Gun6NWB3aIyscfQ2yyAXuAZnt
KdRKOZxr1WuFLFbL2jv5tiGX/8W2fNan5rhmAiKSnF78siTJhQWCquOLzXc3rTAObzQgysRFZs6i
JctmoV9oTsRVU7oPWV1cq8j3TZjc+umeWTdMuM2A4RBaGJcVbx7rJa5u5i2iJ1LyFZ4jiwZBRpgR
4Lc3Zncw3xeU4zg6peItj+50oQcqa2BFdq58nbVD9VlSiaQt2jGnHYlqupAwWrMnSetHGZbn5JOE
dHIOa2lvn8ZZf/BWVmemSrLZfDfGL9V+Ld0pjzypnk5ZJO+V5dDo7439m4vovOWax5IHNsJAQqes
1c8K+67Hq5nG8GTVvBAK+Q722o1A1illqNbEqcTHSg/hXH2AphNI4y7pocZxBjW6OON/mfmTRh9N
Ul6oacrdLH8jlMeGTqddQ8CpZnyT6bssGXF+RjD1LEW65pdBpLlTMeJE0ujCvNPiONgrinPssSfS
3LE5g68Lg5J5EnQSJpbiDHQ2jZwhRoRVzTI82sIY8cbXsvjXhzbbWfkyyMqGBagxoRArIaRZT6Ts
3oXyL6OcbEvPcExrx79W9DV3uJzzLdvifEVA3xzZNxOTs0b5RSZ9nevab5PJsdpLXv3M3F9VPp47
ROgooRwr9Zh9dsjqU3upEkwkM92ZHfR6Xu4ys8dgQrmj7sSmCZc7Yclv4Lrs+ahe+GZ7CeZe1cnu
x8IrbP2q5qU/rlxGxZukP03n4LTC1b6XQ+WsnsiboOc81AYDqcRlso+bZoxosEOa4tud2D/gSCx1
es9pzFqV5WSLJy5NPnbevCjBaJ+teHymDanf6DzN3oM/7HTEuKQ42NbRkjTidKuXt+qPaQAwJZwz
KAVRJHi6J+x1mnfQY+nXtO/plP7hGETr43zUDe0hBM6fbOzXX110+0LHFtBHYNmOnk8q7uh182lx
xiNANNM5HmpVt7OoaifMIzD3292Mnd7S09Jx8unI4yYAISmuxLLm9GmmnrSuP2a2t/TyFGpY1PXw
rOUYABSvzHSSYhLRCqbdhY6DIUUXXn4WWPVrK5239qeeDJrd/syStKujmIKFnV542Ooj3ZNGKh+M
qro3SsbuD0m3fcaiqe9JB7VT104fLxQ3JSdpiS4D2cxKRM4kKGQbe65iDC22KBdVS/czka3pYzR6
ksI1ERPNpx/kzdbT26ALUl6D22uBOS0EjUIf68FrSNhG0x8WXSN3bDk6SovJYvvBm+QubfXbzQ1l
hKSYQuW9KxAmpR81gWzn1qSJh3Nc4lrQ7iOklI0ioFffEtg2Bm6HaBfyyWu2R3qFWstruodpN862
DFXzdwkPn0ojXZkFSCPqmh7fZavb2bJ6VhbLlc3i1dBFwvjZftaccXKe5LTm2GGv+3KNKAX5lAg1
WpRg6vGxov8uQmkZlsypdRZDtaI2Er1EHi9j8iKU/iQRgm1D4xz3CDApcPKaBtHYP4yKf07RdsJh
qo4INY/kkrs+oKcV2M6tI+sPzQC8T+5kCcq4bJO+bWqBKtSk8vhT1GagkNbmXYjsKZNrMcapqITa
uD5LyvIn1S3wHO1hpwQo+79DaH12Bn3dmWVSGt3ChTDX2Eu6o2SVUs6CYGruNYV5q6o8MCrxrpnh
CRhdtxWcnvE+2cvVZgFdLVLiJqcN/i4lR/UemqA1tau0ELxY0j0JshAfOedcbyoElJM/JKsdJV2B
9aCvKJzJhIYxwIUJ0XkmeP0pc+Mm9+n12rNEezqrbWQK4FeO8OSQqQUxgZVkl3rMQzuYzyodruvE
4hVx+kyOdk2kxrQcQydOGyVH+tUCS5fQxMU1srVgInPB8eRVm41jaLb7eTACc6suYu3PpmFv0Lll
pkjNgtmEo+n6Y3APtYg0WU3BdwufWc5HOR6frOTcJuY+tsWbTIPu7DSzepSONPLvMjF6GeoCDh/1
W/xkLc3daDW8SVFvtnyBf6DzgNhiRhVhTI+nnutHWofccqGEh3LGKii7T/5z6j2J0sNqgJEg1g57
V6jSBRjz0C60k2fxh1cM1BAN3VXEK3pV3u2YcByqlvKGbcoo/GfZqI4KHYtxOFG0Ip8Law1WsneS
iWrTU6ZgCL7QZTtv2CPtJM3TYLZUeWEw2QSu5fJf1uuoPIyLj0jBo9cBF2AbNg4aLXGh/+dHpwQP
+4J4xj6lErqm90wsaFH2HOARY7N4duyXfBrJFn9qqmBTOo2U25wXHmVRSk9xbvcitTwp41+7o+02
tVxlqwqh9z6joVfvn8vQumdyT83YR4WZN7IaJ/YttchIlt8UqnLesQIKKg7J9zTfqaMoVz8vIG/f
2iUJKFgz5nNZ2LQ4vkkWKJUxH2bJFUp0VC3bXQrS4eHRaOjdobWWa6CjYmjiUMonTaJjyNCdIvlQ
pIsYK7rseCUZ5nwcs3zEAHe58I0q95VFO8kJlRQkmbpbqmbXYcgOdWpwELB5MB/hJr5JNk7VTyJY
vcY4Dax2DQwWronM/koZPgUu5XBaSMXC+OK3Tne6FRz7ZzHx1qmPmePvqfzRZkYKBVDepqyuj6Ch
KTWCO+kqcuaRC4m8S7bAnIqTtiqXJZuD2Bz92cw+Js7r4xJxPKVNSlNetPRJzdOvZZr2tDZBOw+u
zrIGk2ja+CAtqPi2TAgdfABQQTX4HabZ66cnwaZGttsRteVZyjthbR0BYtdeVm3xVOnHWp+MeHH6
SL2Wy8jqsFJypSMmIzcitH4sFSAFPTMhXabrnB3LyHbNdXumlaeROJJsYurZzwvMe/Np0TLMyxV3
A67SyOeQcuqfcEHogcjQ6fAIlAOvn3WIPS8wCgNMip0YO9viyZS7fTZC59Dy19KpkGKcTWxZnc1z
r9JMpl6MoiVz8zQ3vTcicWQI7WF6X2v9Zmr124Y5Rvui0XZ5vSnp1sy7YhQ3aqtbwTE7ppImJrQY
JQHxwkCneWLi+JbSxMW8lI+V02o6ZoQr0c6UTX/05MVULJpCVmeb3ww5u5aJdGnGDUGSx/dEhS40
h1dbigNemfo0Gt82sbaJPqvBXCIMf4Z2crVQd631RJfiCGuY0McoeJPG/yHsvJbbxqIs+kWoQg6v
JAEwU6RIpReUJdPIOePrZ8E9U2PLLqtabVuBIuLFvefsvbYsRs5Q527OdKaIDz7ikYzrcQbYWVFl
4y42su4UaIMtlKIrCKbTErug4X4huxoLTLomGAjjSYl1hE/f+RvjCV5eR2vOtcjl5GINwQcS2ixS
Z9sHZhA8IPzN/7NP43px4KxgqiAAmhIg9gs+43uYQpxNueRHeTmviFb8vfFtvuHPJo2f3g9eFqwW
18sC6wZfw/2M6HWzmK0d85+by+KSYidZkN6zuc9WD/5w8HZsLg4vwchRuvN3+Y/39lbXxXU2fHir
u8PSDy8KGzFbWUJiyf/b/Dm1mdg/7CTTbt7++asbjD5XrC/88Lxts5/k53bx7QU/yAfekg0GFd5v
3jTeav4lvPAarQonOc3ptuGZg8ThwL5y4QAEDvs1v3h+qwt/snds+oU/52M1/8Fvp4u6uM5RiOwA
G/bfl+ZDM/92345WqHvnPbtgp1zyi+aNy5cB0b+5O+8Fn0xrmD68KyeCIzsbdsL5ELMznAV+J7/1
xBFYZPh/ptWwEQ/5uTpRO7xwqvnwdxiQ1OXbgThlrFoYppCetsEh2wTLeJc5pZsfhCOUlOL5fue4
dIvFhVYcVpnNgvRrl5jMC19aLO4bYXnhU4H9ZHfvlzt7fU+X8wm83zlx97uzEOwL55fDs+JwOsOa
w8pZdy5XjtSGrXXY9PI27AR7wUvn3U1JtrtzwBzjGQMUdi1th5eJEwZXhZ3D1cMe3jcfXClcRpeL
uZp/en4tx4uLg1/88xq63C/zBl7YtPmEcK3abN98dniXOa1wE60ud3d+MbfC6XJ12ZjrxSWp1+Wa
DMjGvAecDzZzfpHL//xGrvmfv4GvzxecN2/MZT6r/Bi/2Z4/5WsXzE7L+Rzy1twE//cavswX2KKN
N98+G7aOA3O5cyHNJ27eoZ8XNxcItqjLz4PZn1MB/hFyv6B5DLOB3kG3FnFUDGqyHKJTBIXDy/ZG
ySoICNJJ7851ltDsL1cE97gA3VciddjWg9bkH8wUiwDPsSaFCKgnIPqz5pKizhHpnnTqBbPMvmJ1
11OEnlDVGWm2KcPCyWH2rZRFEtG53yQbddrkiJgViYI2arYsFbc8PCPpqcF72fcGjNh0pSA+nclH
EgPhaGFY1tGmgAQwrOVc+tDRhBLcvGxrGA6QC5XhHpQ0ZSrmHToqmrBxslA5FLQ7xMFYyWyVRp8v
1bJN3CFqFE66GS8K9BUlK/mIimombqOU2X59Ji1kVWWPwAQ0HuJWEC7kqrJn2jFm4HFWfcNkUaa3
ScfxP6DlS6xlZXlHKNxGHzp+NSCiBP78rZKQU7CeuM2wQo/+WZMCIaxhk8ePLSTQuMec2/bi+sIs
2K2ae69+JHMtcKInDftFaauVGndOENW73teeyCZYI+fcZHnheMhSpvSK6mylw2zqmUqJAQFewSMQ
idjHC0q1OK4GxxSGd2NCFugpj940HvjJwwQVdkKwbQr5c89qrUIOjYtMyatj2EEj0LH4id5K3+pw
0UAWs77kODnSNNi93OIphlqnek4+NYvAXAvQ69NwIVD37xCQyBakwU0WX2SWYyZVhLK+izFVFXpc
c69prC/M4jfygKZaUN7j8TLLikT4QpZAacgDS6teavSgqGc20/SkmztF2uOjaZkR+zig0w/46ajX
VNyyZDIgqeqkZhOXpkMWToqOqrH0B3lay7HkauTaaAoOHW1TJJiememVw7of6dd2lqtq48GgilOy
6o5GyxlB4hTi85BGXLPJxu/oaQPaaQ9zzIaY6kjKoZIp5d7TJZyoKR4Uc4MKf9en7UaHyKjoMAWv
bSeqrkK5XY+OEzqVTN+ihXssqElWLGLz6MFMiRhiESnXst025zhn2jueM2uvdlta4VuzjWxgdrFo
Hgdhn3hgqaILBfy9jziTystaUPR1qfnFguhjCxjgwrIoVs+qn6T7TsDaWy2DNRbWHcX/bK7PFcep
6ndyt8ZsHDNxlMP6YWY4+pK1lwl0qUKCmatCog21aDMgUuV008hhiSXtYg2AzLlb/ZIIJYtywVz9
mitfk05/ecRd0Mjc7Zl/gr/+07hW5rNLkGUZdVJw2vzGdzXP8EiN9KRR+DamnUcQ1vCDk6c1H2L1
mQ2OC/McVcHGa0o3pYoKw0nh01ZpvoUdomEMWWoA9/QhwRukMYRJvveAE5/KlbpjWoVTJqVdqHFy
6UEJrasxYZd9rAM1C3ek8HJxVvInDw+T1BSHZAI3JliHkZ9mIg0TCvguyMGkAsEVdLtcG5xBnw5e
SldPNo4skR6jEgvxqFz92IlKA6Fd5iYCCw1zXA+D9NAVyhMwMwpoGLVYtY6yzd3kRkp90HXrpvK5
FupO3jdgEIp97tRV/Bip8p6l+AELFvdeYGsj8Mr4RaW9Ivd4z0ooHdZ4EpJ3M3iFXRJ52s3CqxSN
6TLWMF7JeHtE5OMYf6a30dzOCvkG+Z3A6KgX+hKwxkMMCmzRGsotF79bRGvJqCV19VBOG53xTgmf
cmp+VFQrdNuRXXP1doSwIolplfdG31Xxehyf5RFsnMXQeDdZ2hsY8OgEI9y7+9Wj5n3MGHxcTVrG
KtDclYCGtem1FDBCTp0D1IjV9buJbLM45hPTWO/ZKhJm39YxBs7W03vU5C0AX2S/C0Nk/xmt4P/W
GBbAGKKGD4hwUDalELslxbkqQ+vKtpvmoaB4qKH6apH+TsTM5PY5oeRbMHbXINd6I7OR9k6sy0bY
mZQA4Rztswb5ItaMKHzEfkCznmgF8yW0EBcSfcFSuQVwpjfeWk9caapsmWVHPYCwA6giYd6opo/4
3pf4cbNtGfW7wP8eSQo8ynNtbhFrmIhLquBc+ellLsZCSiZk5O7NZU0u2eFnJYIiwDRuKxPrgT+u
RU09DqridG/euzg5woAejimX+ZFNC8yxE1Vi3gUL0SsxAZ1G7gMlwW3FLKjdph6QBGf41j4gGm/e
EsrPq3GNkHnlXX7U7/W77xgr8wLAcRXcokN0UPrFj3rtLbnvTTtyrSvLDcpdIaLMB+kBH8gS5j6D
x9LY05nHV7IcTjRplsH9x4/EPSu2d6m/wdFs38PT/CYsV23jai5NW73wr5V6UdMFzU/gvombucpr
dd8yzNmhIzyIa8SP748/qF65sSO//wDn425vlFXXDekui5u4gMbBf96OpfSCWIUedzzPW8AvM4Jn
Jm9EA1bGfvWTmT5JT+DqHUVbSSCw9AEeajhtJRPefKgsA4aoaFBssWUpqOOyjdc1ekgzGW2fCYhq
/Ah5ALLIJT+HMaXtAQsekrhBGkWNO2/3EWS8BMcmt1WMplQ/Cxw8iu3rKMXJFEGGwN06pZD0HtNe
3TfqeKhxcIplAMpoeg9A6SlyD6xX5fERHVSGz2Sgbwrks7Cic0JfoKhMfIHxNuJZKNCxSnxKmgzH
/I+3icZDOBzySKUmguAdcItvtK9kui3GuSsS0fvydKqP0PLQGhhM4yh2Gy6Q1wrJbRUNr1IvbeOQ
nhwWktqPnB65kz7XqDzVlsfOLpRko6naBdZbLSTrGZ8jsTyMphdNMBd1HTgJWPwk0AmDQTMS9ocm
T844HzMptaVqsg2DqVweQ/jGbYoILFSRAEsqSLPxohl0w0NUIx/qmDhThQCN1aKJLk/zdUopOU6o
lB6RcMuMR6G8q8apSKNtEv4QKut7W5cP3dhce9ajIn5fyIRrDfZm6E2LApoY97N6LX2D6sUqVSdg
M723SBT0Pklyr1AelzWJLSp2W92nlI3zQeIGr2gzJV5kt22C+ZsmiuZgRrGtpAMlybRQQXdOERZO
DGUFgqcG2gmEPxmF6WZ54JQeJmP5BKw18KVdV+kIX+oLnarC019FQX/pUprLBByo+csw6DSYcBBu
0pr+e4HBFlFEULjycEeTNlgeaqv81PviTNRCh1U7jf/doAA3TeynIuAogjDQIU6qdfOpmqoNzdHW
sGvw4Zn2KIzdES4aVt1kKyro4Z8zMj0Bi8cXIoZ4lKSHOjobAZZGqjJGkLyg7Nd8xFSUaiJrHcNA
rKnDmlq6q4rhtZBEJxEtrmwawA1mkhwCj/YQjTQnJ9sqQS9m66AnQHA2lVD2zfJ1WtAobRkdKPOO
sYbqiOMe6d9DLNeD98NvH5J0XMUI56hi3KKScYCmhhxSQ09J99ZGaskQ8HNl57WUW4bkJaf4j04z
6GBGIWVoSv2pLJAqiR0rldGZr4YY/K9CMSfNg002hZhVzj6zEZzyCUAqsb4M3veRpBQtV5DF2L7u
pHaYcQMk1Gy7H4zrne/WERYccMCqDSkOZ+CJ9K/UFI6yAXFOe9GGcykmazA5S6F8YVImKy8G8pHy
idCpUa9WUcxyJL3S4zS86mEwZdsr8vV8ST1pwY+CxfGwKeVuUzdY3mav97iqSxTGcvwuRbtxnHwe
eyCy7I5BNlZmMf8twwk3G1tcrReXaQLtT6zcfngXgm093MVJQGGov7QAiqfogdwR1JrcF9TTpt6y
a/VNZmYuZNKuRFTFUGX0Bg15Dce8vuCOQ4t3MIeR8vIdzBsq5qlQliHNdCZ670M47UvxDPt8Fpch
CU149sQkmvWpi8LHsuZbh8NHiwhq9bKbzOV8ZmWzRlg1LVXsOkZxi80rkh4lOMbRFn0MSVJIFkcs
QZ16tEp1O4SVgySiTGn5quop8vKt4pF6FQqu2tKS1LIAAmAX7gWyCLkh6b56N1xgSFIXvXKbxDdR
5gxP73G9lPn98bgPEZmGBF4ZgX5L+t42MdIVQX408+GIpWUQvKdSsJ4njfTCCA0+Bh1cSeuAt6Sl
1mEKrDYYvMnycOMWVukQP0QZxFCdUX8U+62F0W6MgdcBacVMzhDs3Tjv4PqZ5fS4H8z3JmFNgiel
oiXNqpGWqpCtCuB3qB2siznJbyW1QjPxd7Eof6GMlj4zo1BG8yGrkiqrqqhqnyhi+RQLWW4GPK31
nNbDLcLfV3FBzLZByrEBlcCrLj8pidtHV8zS/0Y4SZ+xh/Pbk5krKqJoGqKuz9//BfsleNBVS6re
ew0FjucpGzmZ57lnzoIOhV8rd3PFXsZHnrYM2doXIusv3//T7kthE6YmxsY9gFK4u0m1ZZHcn6Wc
MvEtkd/C2q3TAzf+F/v9N2n3r/v9KXwzakpr8GXKuTXdUuDB44SeLCDWkEqEcsuIpkgunv9NNsFL
3aTwnCKU0oG3Cf35iy352wXw65Z8AncLSUqjQfCNvZjTT/NqB+7/Hq38Nb6kBPXoDayA8uybOjoq
hRy4YuelX23DfJQ/GQUkRVPIiRYJwTX+ELobxI63IkcjrS4sFoHsJtV5ROgZ0EshkKBxqXp7woo+
g4/6HvXrvw+C/JfLUNbgzslsg6XBY/39MhxL2QSyyWUQq+mpSUSk9dSlsevXRQ9KI7J1JtWxma3L
4AchpnZfvlG3B1k+7mcehqr+KKlTND2GgRoNWBDeDRJHc/Xw7+38HKQqEUqgypqkKaTIaYb2CXdm
jNQFKlRJe7KDkzc52CJY+e/I9N4Xd6b1xyHBciAahkWcN//SjU/XxZAkbSoZlrLHn7BpNKYdsrmj
IGA16LnK6KOf0wQA7yBjIXxlOOfFU8uDK38dvJzVPKBEMV4OrMsGeC5jqNCpo3hJD8yrboiVKuhG
aZifS2KI4jp7ZYED+JEFrpeg+oJkM84lJW4EOGtxiA6vVjZmjlzAN15LuhANAqiqgeE/agyez1bf
Xq0kAIif7ztUbLr46AevLZmpatxTSEDLtw9ICokLiyGZTGQUocaAJVB2Ld2RBx5HCbMiwPmSlW5r
r3URnxtWfAvafQr7L7sMyCCSQgR3CTDEPMiGqwwfPiWYvkjAs1KmFCGflthDI++CBjCa2Jhd0G7j
ttyOxcQSDJ/ZAF7n39eE/MfNw+mRTM6EpZiYRNRPJyoJOXfZVOBFK+nS6cThiQj8Qxsx7JxEB4ig
y7NNMSkXJRH2wtgcmVdgsprjiJIlx34XVnP2FMI6KXGrKn2EAnedTIG2Oe5Q6HdfbPAftiA22GRV
IOFBhWD5E2z5y5g/ylKpDJqh7kUWQY01tyRzR0W8NhKCY4bTMtNqB8GOK47qqg9eKNHiY7u0rME9
xMlCgj6CjJVwUjBX9I4glmQ8iciLGDDSvVJ9m5/h/97mP4ZrNtlSFDbagLqpSJ+OMdGDglrDMDmU
ISoDmphm7aJNgsH/xdmUxD/GY1nWRYlgZks0RYbDT1alyjKnBvuquleNFx27Y6c9DdT7xrKhAy4u
TA+geDuepHoV1NpNKcfjOBF2hQjVEEkEMD1CBh9Cw564XsnYKMhg6SxlC0nL7UhHaTFwIjFcFVjO
zfAtb69yUtsFbc4AuE+BQxmOL9+QpG81KsZutInJGtAzaN2bRj2iRzuV+m/mSJwZQMSeqPh8JAge
PVjlE5TRQ496TECQduAeMi/YTXNNAamr6FjJBk56XNncHVgiY22dhWt0YZpdrSkJo3BBdzgsI3+F
ymH+FAyKR2Ks3cJf0peI941pCRqZ9bqH0FojStQFf5Jq5B/wYLSHxkEBQdM2CACyPwsmyGNwGnV7
Ca3AHdNzN7UbIf+KQvmXQdkwdVVDgS+qsvT5/mOV0Mq5nyeHbDoKnbnkzJ56nDXoHNUo+lAM8bXu
tJ06kk3iU0Bhw5UJZBZzPZb9cKhQUycoL4WOcOamwqUJ3Vd2oTIiFs2XzaE0knUL69ZIuq0vG5d/
X9rGXwZ6AyWjLlENk0RD/PRQ6boo9atc1PZlg85cedCLj2CMZiSPC3BzUVIEJWzYnuPnJBnuuOFX
i7H6HskiBg0UIhFMAXSvYkfrCk/EiAab+uxS4sIr+3kAkWAVZKewy58FA1E7/oFdmVW7FIaLRfxQ
oI2nDN1kGBLYTG63kcBTwl4vjp2LAKlD7rySBpMuwSKq70MoLbXkSAR0pVFZtxZk4KROgfJThuoK
w5raBssOshMKpTrWxND6LWRPhdWZQHUK0n3A0M965AnlDRkE+6ZgggWBeWTapVQHq/K/yGvR5snD
b7MbnoyiqsiKojO5kbX5jv9lvEsmoYF10CBixTGVTrdexHkAXr0Piq0UYeSGki8AtZGl9rEBYNwK
JoZtVuCT/+CTiBR2LfT+l1F1UhHc2LUXHym8yvEmjYOjCh+EKouvb0OVYAPQeXTIlnH0lETr3jtV
s9KOqGuLpASNJh4jrjnsI6C0GRx1o2W1jaqBTCFDLB5MKT1OY0ixA8UhXQykeViMLPR2rV0r0akR
q2OfsvIU+uC7aPXF4t+XojRfav86Up/Gvlwfq6xseLoTIIJ8eFQfJZQJSneXyO+rN0oS4/lov3pX
629vyxNUU1n+qCQvfXrbYqjjONBCb59E+7RON3qina0wWItte6WSxqxYcAJiapP2fcrItcv6Y5EC
oogwsOT+ugLFIA7oHzFZmLeEgkTNQAsSkFYVViB1pKTTIwpL8y01Hdq0QulOIriS8UNnpS1onE51
JWu4DcXklCWCO9uPc6R9UmPnqvdRo+IqlHiPOcxuNdg1Dd3tZnA6H8UromCrkHajTxVWkRAAF5hD
+znWgWiLEqSZbhpkbB/jnmE8ugQpDnoReJbW0lApbBn4TBy9NIajgZ7qyMgqUZ03YYYRg34d9aee
2Q0KQAvdaW76D8BdaCE9qBQ6a1Qw8lxHLkq8vVAYcjnBX+MynhA/j/yQi9hHdFV4y+oaIuP5nnMP
C5TvFtV7GGFgtwmRUTEpGLu0sXnWcQX7LvMkER9bSMClofgrubiibWvUnvn1E2jJaEDbZSdJvNJn
W+PIrNI/9jjTmbqgdDx5Q7MZU3MjaHTFphr9XL8allrYrMfamikQyTbmKakUJgD1Hu9u9CDGsm0a
JxMOQdrJzwZZQn5PURgjn68jycToS1HLnBQYBOKyXOGnWVImdjMQDGa8R3DqROG98ESXYz6iuYnZ
UZ9W6oydqPJloSf7vsKMKqZOmJXErvQXFRm21LQXIZyuhZFuO0TmmCCU0UkVba13FrUqV6ETNY3K
XgECQqbHI7XfNeQBvPU3rzz5WWVPNY2BUPrqnvjzocZMkgQynk6aqeuf52jcDCxFWk3cD6RzyqW6
xphRY7PwNSZb2kdUuyG0qQ7FdJBv5DAnZ8WzE+2VIk7Q9q5Gl643pC9GUlX9c677+2bN3/9lKA0l
4lxMgc2CyV8h1PWzXVFvk8btQGyOi9J4HCCYGE7NHRJmaz91B4N0WezDPIsP+DU4ramOqW3JB/0m
PELSi/TiY42M30iWqDM3rD9mqmSLseJGwTADPkZhVxt2UrVJ8Q0Qvwi9JdCxZm3E1qm9q2g5KhMr
ysfjeME/KFE7q5U1q8cSsbg0HSNjPVCrs9pD5+FJPFFUJFqJS3t4IcD1e7o21viGsaI+BPS9X6wb
AsrgWf5OcbZ5n56D1h6pZAKxFLY5UoCSOOxtQV4MQrjwApCbVrphuom8MLnfcnAiV8M6+dPJBIAn
xts+3o7SWaVKXbPhB1oMhDtW2TUM10PBzOJbQGeY4o/6rarASrl99o7XyNJgnu2IwuajpKRvkkDz
VlgOF6ZWuWqwDidXkm1pXSdzOsCDHj1k4nuguXAVPGrbM59u6Rff8hE6qFsK905ZW9k6SQ49miNv
2XdXwvho3xbSex6sJwCRuFVlaQfWLfTvQrYGJ6dxHiV53cnrNLIlH98298yiPJQHpXpEE+sZqAZx
0ejbKNuEIWB+HvWrFhccllv63zgkah5nzBcpHKysb8EPEdUazM2J5tucFoH4v1rcsgP4f0eKVuWz
8hr4W7p4sPJqfTtLFqEyRCd5Qgq30q1rNgsTbYkiqYS3guXTM+deUhGqGNqe8iTxZ5P8PGPWmeI1
R6mhxbNSCHrSsOraqoptazG86h7ZSgvzRluW3+8rN5ksy9CpsxdZ5v7iYbBPKEHhwUAyfpVuiXbU
ieFd8viWRtdkljTgvXYYe+E1dk+dTbY5IN6dRewOMBgYU2j59uGAzHwp9U53ssAYLdpwTWEfjT3k
FtphDOztbAtdcvFp+pYU4XkVYG7n9TtJwpVL5xKRDBg+CesXuo/wqc7Jp3aM8Op3CIjt1sNSucTx
TZGOF1+b6VL4jFQoF/StiXeoHV/6kUSLcoXe0hteguaB88NHV+9zhb4c9mlaFfU+8Q8+tS5u02TZ
Wx0iZdbwEF44fQmqGOb903PrLVjIpOMuKnj+rrR+1csIoNS9Tz5U9ihqKERtoJJji1l/aUWPXsUU
wpa9k0LH86nAI9RTzRaPXn4quEdINyNehMp0kmwDkZUBRcYKoOa2iNfII8iaAz+4TOSr2T/2yvex
Ymc3wXTypNXAeweXCVx7Sqd+Jys8DnBkr8LX/hoFCJUYTzDarnWkTzOdBG94uAvrnem/tqiZI1cy
n7zWUU0n0o5ISbIWYTj1JEQ2VGKV8U7B1o3D1vWqnU+GM/m4OYmj265bV8J6brPX2kEc9rj9K8Ne
RTkNNERH9SlsjhWeKmHafTE1+2LkNT7lM6iJZ7Ko0cV9U4MODt4wwa3zyom9grTxkjjKE3e/pCGl
F6Z1SUQRcgMs+19lqht/TqbnJ4Ahs6LHImhZn1bicjrlpiU3BGijLiMHwalDya4rKIYWNjw0RUNq
QxNbTMJbhHKCf/Fw0ru3UjrXDJ5dAbbfoP87VXCWbyn9CCX4VsAazuEC9J6xy/1tjDGEQiGl/WVT
uRSBPAbSKhn36nZOSW2ixG2bGF+iK9KcMVgNt+ccqYPCSTNMbMaIfecg9ZLTHenmimrvc976uCd4
ZkZI22tvcs20PHgNFjWFVDaeU8wS8TQvBsIMknirSMOyMcxnNSoQ7qLj72iaRhod/Dlr4T5Eijvk
wT6QAoLB5XRZwBPSonAvpqYtjMLrv8/+zwLs7xNz6COiZbCCoUdA6Mjvz926tVJ97CTIEzrRx3H9
zU/UdQFGuGe9T6p46qm71K8PE1g7QKcdbVm5lXbG5K1VtjjOSbBRFQrZzavq9x/hUO0lpdi3JMnI
of9dqbQXKaMUEfI4UH0sVRxcmYaI+gCm+kVMxkM0s0c0Jt/K8BDl2bsB/6Rh7julUPX86Ramnd1I
4aYWEwwF4TdDev73MfizRixzDGTW+CzldNFSP62TvdRUOAoURCuuFjLa7RjigNARsKpBSVJaR4Gn
hw2aFrzkMbgPzwNTgIzTWR5hP6doimJEc+UIcoBisnZoS/WLCZLyt7sU0p4l6dwgBtqg388TF2Df
aZpv7tPpIAXiWhXqBz+i51aJrqL3a8r35PFYBCM+xR2ougQGM5fMQoqMlUVDUBzfCoEvo9obbq3w
OuoTooe3SM4/JqoqiYpeLMzOlk6vTYL5n6oLRVEeB9R0qRRjh8pcagmP/z7yf3KEfh75/9srQ5wr
GL/M+jqvr6c0UJU9AJLBOwQ15I404YleH+oMBA3Fp0Y5KQbGJx0PKsKfSoTbR0R1MX1xJ/xcrP9x
JzD2aMx/DV38mVP2y7aoVjpySYImSDx1owQa7r4Wq56yKRCS1T8KeQbZyCh/4pPxE5UD5pfijtqi
dQyrO85FNR/XxTjRPsSLXsxauTsORRK0R+ZQ5aMMowyl/oTxKrJqk6E8PHW9fAsY2PLopgIqaAr9
zfOzlKzb9qrWAmFtAcVSiRJHhwQNueUMJJmf81N9QVSH9Ex0C3F8yDzmUPJovMVp4XRlQEtJ4hpJ
7X+fsL/fKv9/kD63UyQiX+oireV91BN4OmZ0Q1O0Ijy809hOLPVVRkoxc3wVbdxEEPJZX6rVtlNV
VGkqvAmWobI+p80cvAzQKCR6WZe3tZB/ccP8WdclPEZVFJOXA8T7SWD65Wx6eTYwJmXy3i95yKK0
PYgJbOmvmqx/FhgUHlV0U2SDVADlc9/GG3VcmkMjkyPmKuo9B1ZGG4snDaHOpfQwBm8xosl/n4S/
FFN+e1PjU9mpBtZWylIv73tx23NkxXSLaxAsw+wPrynoaZsu/CqV6m+P51/21Pi0QBNzyxelnj2N
M7jbGwYTHqJCj/Dwq57hX04d3UJJMXkaqYamf3okxb76v0vBkhlICWyyS+0sIkjUZf0ZIDsnLy9Z
BdaxMJBjfRXC/GfjWFY0iSHA0Ay6pwQQ/T4mGcSY0t8w5T1DZpv/MHSCH7YBQhkVV1E09y4YIlkF
T80ba+IvTu08jH8ahEDjS7B5GOIpLX7ad5SfTTIIvrJXcSGHLwBM4GsldmWlOyFF+cKlnGriepTv
XjUrTYtF6SkLOakuQZfvxHSAPDc8RbG6AiL0721T/rZtmiaaTBUMQwI++fuBoe4TV7VYqXMUyGI0
ujVA7QuyjF7a5Jm3kjpA4ekacf+toZzvxYSGU+mOIDZY6LP74Y0cIkIBwNBL23YiVORs9HuheiIr
dBk2AkXNbJNUT2qMf2CbTi9SjoCDWKpFUBTMQbKVhoKWuw1lsQw16KVk7fzvXfyvJP75+BuKBVSP
B4CkfX7MBkFKqK5sqvuUxgj1vWMtCG6vQisaw7UhvHdy+Z4TaNQmxwwdiIIn0zyZwhy7uyH0jtV6
gCmZ4PMcXocozxQbkKThuQi0ZdjtRbRFeeZvhil79lMgt8qTV+EJpHrVUecKDY4mDQIyCwNYqLkI
FsOkxnGRBQ2z4Y3C3caHlBUPbzpLuCyGsw3JzUt/iMxLFNo9kuHO58I3sZ+ZHpFo9S2T6RMGGOgR
cynpczKBUMyk7xLNnaEPNmU/bGrjpabE1mPGbr2XGbFZy8DFG8pc9JoAKqA8HoiVjYmqNINwRT/W
NnaFXrGPaM9ghY/iquKJF/VvBGpxRdATisslLuE8K+i2sg801ORCOinidG7AQIflljyOk8L6SGzG
Vz8YmLaX7XPH7B5AKI/ppUgPQIY1hdgrwMinKPA1hvQW5LVTBXOOIjriWCCSeTWp3TPUn6VnpkuT
spnZbhLEoaGESO5a4zqc5NuIIs93xgHaSPORw8DK0SEPenMu2MpqbnhJ/tEPSDXMWSaW6PRY99FY
0ESeVAehHbdh/kACbYjd1+R6bipvL5vTulWt1VSpG4PnS2GW947OFKVRN83hUbXHUDtL5sdY3Uup
JXjy5qP4INuuxeWMbfiVimLzkJN7R4rbHo9h8r3yXDT94rAqwhWhiP236soEOXkY+Yf4BAEA5sa0
H/bGS/Ld3E77/Ej9NXsoj92+uKZHqurJa37R8oXwMTksor7pT9g3SLERThP2yW3NtJYbFaSQuZoc
VNwl0I4lBm3hlF1pQRADCcLAFJ7FDgwH3lBSBL0TNOEyWo/iVrRmJuw1ExaNcI8B/M+68sFEr+4t
fWoRZehKyNUr7+5z+4KH5xxRNdUJoK0/mpqO/XlQ3/W2geRK+ozXrfJKg3sYu3TQWZvRUgyJpkNH
zEk0Egk0+sNIDLiFRFoFIinAmY89C39mButFd4sxdqsx3/dZ74byJlZpk+A4nUjv7KV6HSjBVg0e
U7NDzIxHI5S4rkt1FbVQ+mp1WZjdpgGbHyF/lFKSmzxYd754DcxBW5isfRWgS55S7XR/cuEYU5mv
dmjs17qeE+PQzVYo9Lkrszp6MyTdsFyoeY5PppLPQhRA7GvlldvS8N2J7n1lRk7TS8vRH1ZBH7yK
0OYGVCWaso3yaiuE76ZaLhMYHpgTNBVpOoqHSsWGikEl/ZEgXlY78o+ilHekAYFspqykdUjrLFYj
TPrBKu7sCUpFI5NTRDS9iJhRFQk7MIg+1LdK34Gir281Qr9YvquWAj2ciBtgRVhJHicP0m8QOqoa
HS3vMfa61x6woDYQhI7wI+K0DQR4ILzP+MnIlI9zUoRHb7QtiLlPNqKKDWWyG52cWv3RxFI8E891
hrmuXI15ukwmblGPq2/0QOcvDV1ZximWeK59AZ8E3TK7rWSnM1iIeAZ6IHmkrucXouMJZxEeiDIg
5oV9HwBCHm6Iirm+yGioV2mrH5V0I9D+jlRhkRW9K6L+0JpoHw2rMiCrhkl0wYUQZcKyyD+i2d0z
NkSxS7t4kNC0kzKsd88ZEG5TNTexBxAL/WSXXBOlX48s/zrABWGf3fpAcP+HsDNbalzLtugXKUJ9
82pJ7rAxBkMCL4qEBPV9r6+/Q6Kq4HDyZlaTAcaW1WvvteYcUy5QRUbZ1oDpk4vJYajrxy4p6LIH
rzWAtonGEcP7+S7U9sKdMZ6b+jnK40vMoLeHPN0QJ4tCeiXmwy/aBLlA3ksjXxRk1jP/rAk3XbHM
vla9ZW2UCLzgwZoeo0KBMIJeuG/xWT0Gs6wql28gbTxO9DCG1CepRFhpVOhUtSUeQ8O/B5o3jXdt
DYVmbKArP+vtw1i8+SpSHPxwBQW5Eo0okr6DkqEczvDrJKB26cTmaonXiZKJnIAzVLgSeZr4HraY
rNmU0W2XW5tYyk9V0G/Ngt4kAk1oE4iqAK0YA6m+OEsRmMUz6KHrrxNaaGlUnWWaRSZNNwt1GOE2
immHMOD1DiMHwc+ZBOUXfmPX2nldMveBAKmGdwU4/vkJ02g8fVEyiKXgNCmCl+ZpSia7ZERcJERV
aBtOOPDi9yFPCjkjIweioQrHjApdnb92HZlK5wlDBrafALlQgdbW5OoxQhhrengt0yaoKKZ3PJkj
jQo/DCmLGJOE2mFASarrJSdIZCfNHluKsXGgHs1FmIoMNO/p4YGqSlhl+Qq7jOK/qyZgZrHb+Gbj
5Drpxaax1Qq4RBXjSPpBKRXoxG7xghAEMOYPlXEw1U0jJruwC2xKhxATKdlG8OrTK2ZNlzbXb4Y2
PGDuSA2ARihyW2PaZzhcyh5TnUnzTriHUayO1mYsYpt2MmWW1un6c20+h7SvLDE65FBwzISEHRGX
TbuvJzQ6Rx/NbjKCoULJ7OH6AdpygVKupNYdiBhXNZ4HAPyVPlxKVTnnIlri6krMIqoGJZXunAsd
jfuMqRntiJBkXyWhOYptPXsscnSRLUCXY2/ljIjKh5CKklhUlBwJSssJUUVJQS92E59I+XIE0pNM
8dwlN1NgXpWhfmWmj20DUp3CaPRr8uub2qy3YZlvq9S0UQfT7msZCsnkdWSuJBKUERV4PQPGJ+tB
u44NjKimDkyTZtvQ1jsjhDMH7jYYe8f/mwp1kYh8G08CfVGAM4sGCDLj23ge7Cgs4hYJBilVaOZ+
cmpD3gi2hv7eS1uON31S4krMnSZc9PAqjyYyBwQXbfivaCSlTd1sPFjeXKcAZuAkccMH3zVW+PbN
AwTtoLioZx/n5a18HoFrE3bu66iphgcDKGQrnaXat/F0AaoT9Z+z/6lhoCcZD/SD/zYtnbflT9v6
bX4QMOWPhYBpKVPugg4twhaSUJk2PXf9psoGO2vQb4RvyI+LplhTVAysG6FYN/lLi201i/8yYZF/
MznXNVUkeM5CvqMsCukvNYCkqFMQ2bB+I4/nRjyhIqkGnBd3PiPbPO0ctXseUGpo57jTtlOsbs1y
WGfIPxX10sYMeTLBhUTGvbRZDxTf/zzbkMTfFPWoGlsSwSca+k/l21QTegzRE2GrHaKq3aaJcgmN
ERm+iOYGjhb+JbXGqB5tuvpeI7hJp6f0lLR2TXU+3/M/Rhw+LPYkgYn3mBKsaFJ8qKsOcGqxmsjC
SVvTbcK7HJ2Ric8hwupMOINEgMEsow9FglaKau0NTz2s2RhtZk3tLxraDWqKp3rAfUcY0ZzcY4Y/
Gd3F0JP8kkAs/CLdub0xhReZiU2MQEjZSCDSJTFZhXIEGXDc46G13nX9ly7+yicIbpXbZs3aD7On
TCcOT++X+DpLSveCSYNKyN9GrXtIETrkLbepmscmMBud7ocWMUqZiWwGISU/PMVtD2O9bYMHJpI8
VZwulN/1qaQkoCEmn56q2nDGeEa4exeNPhMu7BeF1iAm900ZZJcEiQ6qnb8czkU3++38R1TLuYbq
3kB0P1dQvpxuxpj30iS36kHA5SYV+OciZrLJddAaTkkESlnLqwoyY5K4EsOvwSyQgsl3JTqYnEE0
j16CKQi0ExLwpsFRI3WmgR6SM89pgZsVb8H02mXniK5cz6gTjBWNDsYZ3Iu9+sYkuRwioQkKMtYY
eehMoTXaGLK/0grszMmbNjxc/J0/XhfcKGLLdAlDuSlbiOCef4pmNxdjutkZLzBiLwirr4QfpEI4
JJHx/N3x0Ck6wNyPHgPZmStfpfWO2Lg11UZINmSCmPg16p3VgVZAZaJxtC1rtFNl9+frRvv3fQZb
A10Lk0INZflvlSirRoklTrOg1yg2dSnvxfTVgmDzl+O5FHq+HU/LYgDKrdsgveL77WOSmGMYpIAd
K/lQ9kR7wxwMSPBi6irkSOJGxzsFFgepvPU18qE00MSoHIXy0MUPf97k5U7wz3VRZ8mopOsqrg60
Zv88t3SvGPK4hJnGHCeZS/oBd7Rg2GQnvWlOOcK7loEDzjhCh5h2QayNW3PVlrU7D0WVqXHgG9sm
D2W1dY3iuoKiZ4SPBj3LmfmaF1zBeY2/atiW0O/Lq0YVMPia7tjepNwqAL3tzVq57ce/PjaW6+Jf
20ZBbVYNG5alfLtuxCCZ/LYz6yMkAAXRmlx7DnY6xkmenYF71O7quL3tjSsEawJg60DJH6O+PkmF
sCuUbKeiEDW66r5rYTAJLTS2cp2RCB56+XluE3reY5T/rFXSPKFBRdYmwmkm4uoEU7QpfCbLhM5P
1qb0k7OgmbewF9JWfJOKo2hguhqJ5fBts5uVWxjBRxX7o26udeHGB/XnGevpRxWUZ3ra2wlxUK//
0HPobz0u0eInGMHrzIcUp0jkDzHHyHYK18aM+9To8qaFt86UnZp13MGxmaqYrETtcaijnWHEZ1Pf
Er9ri/Hz4oY811V03Ra3gyTcKylDog6XKmDYYJadlcGtCf2t7YRT1cn3RaDCpdKpMIkUyuSNTF2h
oQkvPINUOnRQJZKCxmkh7+QgpoAQ6etmBmYoOXjnFZ2kTUK4neinWyDFZz98yqtbM2uQHSRXsvkM
pNFRqAYBl7bL1rhtkGdi77Ph4U8QcL182lpBAYuue66LbN8P7cpASjYW6aaIn3Mmp91FNK0T5kkp
tlu1BKC4hf0KBL63BwyOdQkCjTwZecDJRdSer6u7zviLwvc3/SeGB/QJNM3SFEXUv/W+ByULCUqQ
u+OocaX0FCWaZhumnhvyjAWQKfUMT7DoMVWZzbIqkHgqh04y3fvZX+5q5r9vayo2KUqSBHqIjFa+
3dZiwRtpIBn1URxBtLXRS6ZTLs1LF9cZk7bZ1qgAGYAhFQHkg+xh55rJ6OocZKcGj2RdcQr3NXiA
ZtsrfQWUTnY6FRADcpsiOVjinZAmbj0h/EsqYFo0z4+mRSxgS8Ky/CSMGM5nkAZTngVNDJLRu8rk
+05lTDDn8Ip4IDejtG7aawVZryoxXxc0V0hejb1ZoV9hLuiU7ZMm7U34H/XapDgQx4RRoe4Z6hG1
zEUzmWwIz20obP0eFKWPUBE5ScmAXS13hOYgtmydKWzsKWO66w8Mvg5W/JqPoM/92VtIFlKKikpk
WM+JKIsvinz957vtb1oAHArT0Ono6BwI61uDRY3jLIbPwqFIHKJEaypZTaLZnEa2p6/hJQNBQIZm
6qsYg0WN8P7PK2Cq/x66fl0DGr//vN8rKkcw7rv6qAKEK9KdTzUsj+iB509wht3E8Uj9Mkj/85DL
DIWbwGJWNbA4CLrESNr0tfjiU++sYMNB72Aj2pKaSLhp9cc4n/alqJDoi9RogqOvlG4F41hnvmp4
XIGpK8LqU1LSIJghS4BQKnKkJJGbGwRzyj7g1nqIqiS+ylK8nmqN8krxQG1goJYq+dYzeAqInWhs
uvG61R5jpK2KzkwOaHScvxqKei8plev32knqUXwloxOkhB96rqiei1rlAfbAnYRokBXqCxc25kvR
4A0IJjdCXD97ryO53Qj5cx9gr4sl3LyDkyO988XuTkriq0lQ7YQ8XC/ZQPG5LsuyIHkpWDciEJtx
us44bqo8UC+UzlEjrcSKtD/rPPLwnP2wVN0UqJ8gPxmzkl2GeNcI+1XYe8c8lB6FznKQd3dq8jRh
qxdjspgUa98k+gVp6RNWaIym2LbvwPwCwvcRzfuIWQZIotS3x4iCqERCQqJthl7E9aEhxpcv2iA+
BA1RUVBcaxMRTFEr5ykid4R16X/25HnzBIOCWsIDaofy1GXKzZRSUGukchc2DP8bjRo/U6kquRNL
NB1w5uVYvhrBEfej4obggjB69KEDg8dHFlPOpH/YS5P+quUwOzvD8SxrpxD7kovpSQ1jyoOsTd8c
BNW6z5Hr9iFU5YDpQq8ktzKHONKTdakru7E0HWG6yRvq4tLe4qTMRUa1ykNjVp5dTz2aFiYSnMWh
OLvL8jPATbs7JMQH6TpqRFDlRIprND5ms4USt4hhafi0W4MKUkOJKDcJX8sfPVEjBbeHXi8UGx1S
8DBe+4buBAxCRRKlTLSzMuWpLoVY6SVrQja5VV4JjF4kg9MZJmDF6MK8i8cIXMVA0Fw8IjmxUBty
sCGJelHuKkAZLPKP5/0iocbvpH2dTneBhXqOElok1eS7bttJAY3NpCuCuRlZ4DFowfu/QmYxRle6
g9GvJ5E8wIAWADdw+EmSxyOFYGYvly+18aMf75sWUuLcDah+DDxhuRWuJ86Wqnzp5VlULpevFa1+
gl5vTB2rpNDZknqSLkI0m+dTpxvGHcKPdsV9nYzguchJfKlWN09pW0OBCu40v9roJKBH7UH1iQxn
6hubEGcos5Ay7UpABQR4UciyY0aOAGNilGu6NLk9ru/ak8hyV90hqM9FkRCLPVMjsq1kZq7CvMX0
u3sFNGLFBH6mdAbmIQgxCFo+VlccJOHDOEOfvDc9pZquXAeoNk1OUKUh8wLtk4J3W/FfS4rDPGV8
EtnQsw4Ejr1h877Ic7riFK0NBRwOlCECTCD81gPU96E8Rj9ruNUpGMOApDipr0nueSzCOZDEgJBO
uJ44uhV6ygny2CiCwye+hPkpMXFYcA6qeduU97X0Oo/fh+Ee+1IRvaemeVCifGuBqJDpDSRmRzYF
giRs8lh5VjWgBXaVEIy3HsPV2ioIdqZWI0UbkUypkTs3LUus74zq5ISJER711IDrXDDkJPWoVZUT
4RY82Mx9VtbHwkuuWlT76MAHV2deJkGMbkpKlsXZLGaMdYPSlUwKs0KqKwqw2wZHaQoQ3rdKaBEW
XN1RV95EuMRaXTmVqUkMKkgCLb0Hx9SusGIfA73esxy25dgRyEijg8jo7Llu963sHw1NuvK9gFQT
R6PmpOc/J9ppllZcUdSwS2qnaSiDmcZAoM3xwa22laZ03/q3fRCv4SzP6X4I4GtXMHmwZHMrOrrH
Polfh9EuR7RpR7TLCYVvxnjIj/FN0CSCy8IgJ/LfJBXcSFTuLaza4UQyVBScG+UydAaeRh3OooVt
M8LDeJgGGqOEdBFRjICVnqSaEfXB4ytIk2NbRM986ztTOmqvELcHZOzJtM6oChDb0MWo2W2Dp013
ncXAwXjAmtw3i4F+5nQ30deoqf1K2a4yrzU9v2pLy7VGbZ1EFwmavB7kN1IqHmPAoWInklsw0Um6
kov31BBX8PBRP9f9XSllyIcxPYzPWgO+bmx2VmqdVaOxZXKzcWFxJnN+RzxAQ+FsQPMJ2tkPW7mC
0BDweQ+MohTGXaXGLk8tkEHknZjHTNPcOgMn7Gs4mrItINIbzWp3WjpAz2g3o3ca71pUtVnW3NCE
LsNXTfFu9VhcNwN9Lxkj610rDY6oDEcV2gqZCmP2GDKWrc7ov9od6R821o2Vt6p3kl2s8m6l7LV9
fcAzgTpxhcUWbjEeE1tekYvr3lMs2NPIWRm8S8A8Cf1uXOmPXKSYPn5KD7KTO6lTnEnUWc0Nqy15
Ora69gs+R/N/w/19FdyCz7NFJ1rde1e0fZ3JpevIF5MWu5kXXv7S19zlWeJ1tJ1XrriWbMW29gqr
0d4lLhjtXbsjpJP8nt2wYTevUudeXKlXWGCcZsNd6FTY48raUf3fwthbkYhBsA3WHf6Ndo2D4nSj
neBGrKIj5ePVtH58CNeZ/Y64e/UgrNsVgJ8rzItuthlX7+maxv9K3IpbhobyNl+XawQqq+6ZJiVG
uZ16UFhbzvSdukJ/7jucEGsqe6twPS+BBgEr2Njz1oDscGl1PAXLllW3Ptt1L+zJKF9zZazmb8JJ
s0XXvxphR/yc3Ps9yg+2RtzyVSzxHSLNiSc8inKG3Vws6Q3VvweP/ys2U/25M4nonywE1lCmOwah
gmIo82OarFjyeSDIzVqn9QrTHm53t207GMkJDqnH2TAWRQRUUjhWSsQmlK/DG532rFxhSPbeoohH
jb+dPOugIW5opZDOS2/PfGJdzmjnvMfwMf48PP5NYZfRsWVYsoYUAw/LN8Em3uAup3RaHeXxOcue
ewAhRXpGrkuTVrHW/sAVA5HwF35675TEbwpF5x9lT3nceIZ3USv3f16h3/jMVAkzDYIRCNDzrOGf
w/WOkr5Xa2JDhOyE1rjdhTPCpc3q3djAP5UYIWBCRz8SkHajAKtLtHivwea2gnENU9psa8bNri5o
a9oqTuEhLIl9oC4kUtChmYjtUw1MuB2uF+M0Z+iVRrSPoFcy4l43oXflly9E2csE2EoKkUmvLTIR
s+8dPXwQ5OeUEm4eXfvcszoDXQE1bSuj72w4os4tjP0XquQcBKfWb68SVWZgWB2KqLiKPek6HQgj
oybZmzvLy6+s2ZEyFfs+Ud50EUqxpmj01LlYs/dJOrdeCruT+zNGBlUhZt4jgRvodNfhJXnyQVjV
0DMrMgvVgcA3S8J1B7wlus1VLkV0CXp2E8ukrmAek8W/qAKXmt23WpNMyV3DE4uExDK/zeyY7w/T
EOQ6yQLk8GSWHUk948qDqITAAV+j9NqIHyIav7Nz0hIINTD+IhlcuCvfV8GUKKBTvDQl2ZrrAF/K
xLnKVEZuUv0gJPUmss5R57lj8VPCpktkvdxBX8iuW0wd3gSh/Doh6NE/dDzEzZdRHi4AvG5G2lok
Uzk1cCXaXFtL8dDC3JQRTX00EhZ89ZbJYTyZ23kw0gTvBmV0tmxO9oO5345vQ3cSc43aGBlaSsi4
5FGBnS3Hx/hlTHBnEBHryaIjepoLg8CZwQF5YNE1YzoCq8/yw/Wfr6HfqBpVrmbJok+mzWiKb+0j
oYi7qaS0S6sTq2/2rjBhSo6adNZXMoMegsfRw5/+/KXLQv91MHRdXPR+uil+OxgIwjPTp118MIZr
tF3r7FcIXBb00CYhuYKeQzTb2InUVoiSEtONjmV59ndbSLNkwOiRvI+RjGTJA9omweu2RXjX9+VB
BSEkCdl116hIsCEhzSS6uz+v/FIY/bbyVCfACcgA1HSk6/88k0atEokR1VUCdZR9g5dQ3wgpjG7N
ltVop2nvotY8NKPl9DrgCJWU+PYwNUC1stWcm5BnRE4INOO5AQGtoQ1kPUR+TVQCAiGeNYawD1C/
Uf5BREBOkoR72yT0Kmq2pUwVUHlMcipTMXDUbnC97i81798V5+baO1pLRUeJZ34riAEpSadJ7KYj
4+cw0/ZwbffHsHjLYxd1rVcctY7HX/IM9bIp3xItpZPn/HkX/wbBoaqGBByCvg7AFPFb/9aqzKBJ
C6ReQcXU2O9RvAIXNk+d+tB6ohNa9GEM2Qn0xFFm7K+xHqwnE3p+El6UgvkDCGOzdOfeCdlcVY4p
LcOS2D7LaFD+vK669psKIrVMWhVIDUzO6G9XUB4b5qhpJGzWPcdF9KjWu4b3GqGXMCjTxP6xqBO3
8ZPNTHApVBkna00GgHHyjLt48NzJ9/dGfWLq7zIxsXs34HHQMEzIjavJg9IHIVMR4p2nMxHRUobV
3Ci1Y15o9NqkDXWKFVl30up0ggv//Czbx+7UbrJ1scbZCLb7zXRuYWYeIZ8z8ruXGd/8NFfuSlq9
vLSb+iyt8j3x47bkyG57DRuCn8PVqd5cavtyoeWy0kFvrxLnciqP0ypZh3z0sl6/nNZvq80MMGdq
t7oE9gvfcHsLLzxwLjiqT8MVsR22cW06aCP3A+Bs07l54/Fmsx9AVEjX8q5ZGfehTbwZX/Nq2K8/
LPtmE28Et/kh2J3duBt9xnibDh/awO8erqYrDYTpwKYh0jpR4N/Ge9WFabCyfjSn2h6PpJw/v2Cv
jt1irbpEr9n1arpgQnOnHWGWCBqfsqd5K4nn2sZA8tkC4PMkz65fhBXjrZVoH58htr+hz4NHj2dy
Wz7P8PKZ7k4s0NVbuEfpYePa5V9anPwpWc//xeDPCuas6bLXhu1MEO+ueJTbzTa1509fbhug7i/1
W7m5hHukZPfxYIf74Sp/m7bhPtyXvG24onkIED5nB95Cjmdf8AoCkTsejht/9RajUdqYkPjZxfN+
Se3NbQxvfMaiDxx0DtjMyffdt7cbyPYz39xz0k2wQPalFejzGVw+I8tLOPSo35zEebmk7kvIRl74
T22ftO3L/DKsSJaVrHlErghf4SNv8NEvQOsjzrDLpeDvF9aEr5zp6aF7WWfOiw9vHWg7e2Z9tXWu
1k6+ehZWLyf8mHNkwcywZ1DCvp4OLyTZEZJ3yNofAZaeocd7TsG9D5hQlNRPcowVEWdpmDtIf8B4
VPCk07ymgaLIP2fIYMV8VtSe63JfjQU5JncqJt0CbUliGGsLUKfXm3YuD67SuzJioJ6OfcC0mufx
kDyI4rO1CDYonGGmTTwQtAMz1hkbxiSvGAj/pFOLUpZGEYWsCH9iqnmOQEB8caMluCwQX5b0bxN1
jrb1cbcZO3VWNOjBSi1elfnCZ2ggMzwUVIZ/NJHNgeMWQsZKUI7JzIU8yU78jQmQu7CnnExiHfvd
hP5hkn/sw9kH/9oWCv4unexNwVXFbNvTsWHmQ66c6lEAYKTgM5wr/VkdfpFTQr6u0mLTIog2lGEV
I3Asm0Mlk3Raob9cG+m1ZLx2QnE05uHueBj9V6vxr3ygtl41Z7OjUGaGL103WelUTKplxjrAgF0N
V6cPIzWdJKgHqN/FzFWFdXrwADSiFnMtSXuBPmDmjzMQQyr0TZ3MMHj53EGqSfiaiHmMU/TvmJHI
LlA2Puz7zFQuquatstI7NdqIb3iOBqFOh3UfteVVRGewj5O7PKN5JhJjGU5knObapi7E2w6eMagT
YMbHgMyfDUM2prHUp6aC2R6amE3ZUKEvOSgO1maKreI6VDmHDPobNHswXMF6fZTKdFV22kYXYdRS
6YGYP5NltMqe+5iFiW9UBFQYPkigt5taPGvT6CbKjEBHBKxEu6LmDie3AU20cl0xf0AIh6dtR0Ny
1SrMKH177Ck3gZCNqD+ks567pxZ26oDmNpiuojS8G8PE/fOD6ncNX12jyK/CL9Y087soqkfe1fWd
oFH5GikGJduI7kXspcyM3osGZVql9h2SXPjU6FI9+ZkASec4yZzvCMwCT7mvYK2r/oMGAMWMq72Z
w1RQUecZTqRyc6EG0RciVeWO4grB9CFhydqTZdX3aUCXXE7crvrVMj1FRKhLt1XTrCeUCp5ouq0J
7BZMnUxHbYpT3kh8MbdbRtl/3gu/m8QyY5RkBYMSNLZ/tXjyOEYjXOh0FH4IFqFY2K+JU4QYXyCB
6WHArMdfevhuCY9wLoBchsaJfoJIonb82Oa/YutvvJTfkOE0gHAWqCNzZlSp31QGPXD30cti6YB+
5xRQNTD5ZpXMbPTFzX1DQo6EzSHeBntJQki2BRXVjRnB5catFMdrFLlEdlVmvjf75jrKtNtEr0Fy
B4ceD2xVShTR5HU1hJecNDJCwX71DYW4srwRS/NcovLuQ6CJ2nMqXuXDI9jdm9giu2Z22xVMoS1G
WVMU3hZixojrmJfgFGFKcgv21Ij7DzdWEr/Cxrv2ELeHbxP4tryBUecF29IkASQTNOib0rBPSQFo
p3NkADLokyu/yF1JUW01Do4eA7ycNGs8bB4iC2G+dwqGW8npDv79u9aCAlB1IASB9hiEkeoYOQmx
5rjDuPgrLb2bhpi70U936LSm/N5v2nXrP7HB8l+qIHA8Gd//c/yv4cJRZVFjnMz/vo3/O8GTyQXG
E1rG0ZOnjnifb+Bu2onE+S69FXi1W+WIcuEgpwL8AFvUJN/Ji3FXj4kjKArAhjdZeR7Kc9cciaF/
tKAp+eRH62V5C6UFTkRyKyr1/dhjxarvDbq88cCFRdcYhrwdYM3wcp5VgW9LQ4dEMTjFWfs40f3T
8vQSBuOhSol87c4lRyaOONrVW6CoVHCx8Uz3HW6evjm21i4bnmuG71bEAABlhUwgQYIKJFp5IajO
o0gBw/DUlUxRINpLXvocDOEp5YkV9dy8fnrDRjdocxLc3I+oa7NNSuFZ7bZh9IoxTsB3nIUUttvH
prlPObZhxOOBdRJT6WjEb22JwaTaB5iyJZ+Vx2PWBDSAun4uwNwVAxT6nhainNIpoQ8aRVuiAvUf
g9gu3thabh8qy3CEwbf1mICw8K2jqtKnmmMmxEI8K9YbrvWxV1ZtWi5tY8+3aLvytEZt23rStpPY
mJmuEsLlzOZyjOIY6vgz1Bi3cWcPB+M2LHChEDTtacCAST5USKD1Nuj4Nh7bRDTHX86xxW/2/RTT
ZgIhOFcm5co3gUTUD5InpQP1TK1z5qjhRH2JULnkUbKO+pU0oBDwn3tDXGFGXuG/gUsFCJL48YEw
V7+NfjLdWOWUs0zjaM5NCvOmoDtUTARxg1sgpAGx+yZkigfY2R2miHSHt8b4YXKT1prXhJZMbt4b
4ZvZAFHmef7nu/BvqAOUp0zZlA3JkHUqQv+cQ2uiH0k08dSDF2JzmsgFaNAHS/kNCdcmfWRqph5w
k/BWT6Cmwa4I8UBIxXhdzaJm6qBDABx8L1Vg10lRyMVHegWVJe8FyBq1DjOiu6WRwwzQoHvP49+4
m7BjsNmeBaw65z4RUHw1m11Dg9YPk40yocyc7vroEMy5283eit4M/9dQ/JLmEPRfIoX7hJO2vpJH
qGPa9fgYMpMa4ObDTR+4omT0TXnNfWAzeckJsW8Cc69Xdu3IWEX62Qkt+RSBa2YPobGpdEcBa8MZ
Tyzs6PZ+tJXiv5lH5d/dqhin8Ky3TEuTvrtH67pAIz0k4iFHxCoM/U4yUTLn6rkB6xPAk0GHkDB9
1NuEdDJ51/XPXUC4x8qEJmpVb51UP5gR+aEKVHmBJIF6nTNh/fPJIM1n8/ezXUddBxAB46e1lKi+
luaMKhxGsnYPRRxyP99b/rNH2Mug49faxRpdtVfWqH/789dqv/tWmcHQbHg1IET+8xSUMz2PhnpS
DpbmovKjEf4AXvFvV/JcLfm+bRa7nlGXgs7O/PYtrZFEZtxQ4JOQRpgtPoxRQVoPXX52RugtVeCT
xRQHjp7UrUUfjxzIajID6OHCdKmbcvmt2yoFAzTMuAnJJ4P4iGZVrc2jxwe8o0mfHvZqcxaruYT6
ZiX0Y/L49s877DdKW8oYFP8BavIfzML/3GMt9U8rSGUmPeVDiSvWG54H774pmU7MSRr+ADQlcAsS
/2Sslx4WG0ZyIZ7IUUCWUdhy79TAdjqiWJXYnajB9jcg6HaUlUKzO2g10JbMQ4gIsobcgYJrKY2Y
ZmujLeTZafLQ20HFssKjAFtcifD6tLZbM/VKAgRMeXQXjVTis/c6PeqVeWyd0SIulIBlRLYgxBFM
A5M8tgZqUeoj/bnqgIKkUA+518elcjvE8Ia4DBI4zUCK7RQXWoJph6ejNT5KnnaQGVeIKHXAQUx4
t/SHKfpL/Y0g2GUk/u2kQRonQ84zdf6/HIgvF0SbjElCGKl0DRW9pTucEJKFUHZAQ0J6QNYj3vZC
L90vP5ldrGwN9AUwTAyn1ZGKLn9MxskpZcMC6FRta9/zHbFCDmlIKcLAEd7TNOxGZSArcpAmtCRl
C8Zq3AaySDD65+I/3vL5eyb7xEyIsYLRrckLxyLJFvbAvE5fflx+/1zRj4V8+V0WzxbO1fWXj/ht
a+IEnBe0/PPl9y8/LiuiKxUSIs9R0lBxsauLhsf4RU9v6tK8+7rI6L876cuLkkjtyJcrCswtjsMM
SOeX5WemkUWnTBEaoq3HlzKgFiGWJIiESbltJrIAMFz/d4MnS8t58/+OB1D7dD9qRP+2IRzdWaaT
atx5v+y9/733c0OXn76sIDbujBgcq7LlyDoVjWRBNMfUV1Tu0OmvKs5cxGPedWQRAObPm7gsX5na
DTE4Eic2u/DLWn5Z9PInSgX1KlJugwonYKdYBD2LJMD/b7cMydPypcEQnCpRRx6ki8BBlsPzfVmf
W/av82Rei5Rsh0bgmh1giw151uCFQNE7Sgi+rB7ky+de+FzS8tq3X//82rIT/t9F/e6zy+IpKqeu
nvrvocjtM4sr/K7L2dxFCICsPIjcXkQpE5TkWqDs9P3QB08yn+9zH5SxuJ5RWHjuSoTbmkcLdr4o
P3bEJMkBs8dcYrCmv+hG07jL2fHluCzrtbwYpr/QiGd8CftMWL7gc/sF0Sp3Vvvj48JbXveDqJ4+
9t3HtxnzRf3xhmUZX96wfIAKxGPRt8rHZ5bvXF5fflpOAbXxUCb+93L5cjA/flyW+uXgf/nxX+9d
FvPxahpiLNUq62F5LVxOoS9/Xpb6+a2f5/LHRnzeEDpryh1VoBf1caiXi/Rjo+ddFunlvVihu/yy
WssiPr/g95vx+fdvbw9rCStoz+Tu2x++LOdzxSedWpvW8CDCV5NRFwFAu/wkVvJDHcqm+3H1hGna
25wZ6LI6P4cLx/vCWlaBVcUbs5G5zS8fW/7RpgxtQLLc/D9+/lhkHb8HAyfu8i3e8iEMNjkF093H
IhpjJFzCVD9W4eOjH3/5ePeXhS1L/PLFfkIrokF1ITGkwOC4/dyULCdSIfXL07LbP1dTCBE0trKH
3HjenI/1XW5N4VgylZp3yOe7P77wf/unTpJyx/1mefnzrTGxlbgSR4TrPpD6/+7N/7yLElPoM/Vd
/rCcD8sfpnp8L0esz8tyTCjy27iI3WUntyWVfuoKH9tDzuBIgM68ZrpfBOAb55uor1IKa9sK4th8
hZd1mO2NNmrtSRnBupuTWJGAyGe8Zn5QFbJa4uLvEH/w4eWf5SMe+RtuqbS/8lD872I+39KxsFUq
YgrLJbncazRB97I+kXi+/O5paSq5Hy8MUVJSbM3FfBcR2TyOVrVXu4hox+VHo7X4UZxfXX7PjXXQ
mQARsnm00JJDshkTYT/Mj6TPtfvPti2r9p8VXH7++vqX7f9c8WU5y+Z/LvHztZAduJI7CSnW/H3L
+z6+tE22XtOMZB2zOxOhJFd9/in630+fr0mlVm9aI98FSB9wV4eI+Ca/4UDPe7iPKDTpNYbk5Sum
MX9PgxSE07y4kEEUN+X5R2nMBQJ4quSgNZawnv6PsfNabhzJ0vATIQLe3JIgCRpQoiylG4RKBt57
PP1+yZoddUxMbGxXt5pigSCQmcjMc85vLI33xA9NS4CbzvnH39Ob6aJAeYCyPQ1hBdt5bv5+0d8G
LKXurSLRC5pLdOP/3RD/OOb3/v824+/vt1OY3fg4Q/Ajeyb9675uT/DfW7y97Ptc9kzUgBUx2G5N
OU99uevTlPwfb92Ovb3/++vtPVk8KbdX5QKM1s66FoiLQnNMRkP0TBFSbxOkkv73JFhmQ0BGj+wf
X397+Xu6v4Pk9kV/G+b3qm4HGbfh9nvKMkB2d0qDneLw+Nz+MrdSYz/J2zDPno2oiLb/ONsU/8kr
RjgKR4za2xl/v+D2yrQXv8+xBfvH1/+9qN8vRRkLibweGIbSABv+d7vdzrd0+FHazv5vS/ze2e1V
3sFyn/MUtzExeG5PcOSAxm3HLHalHMSglps0oxiCty+M9H5aNjheGnvF3MBIQ44GG9LN379sUswu
/vM+OtWCkn074HZtemE4u7Yttr9v3c7/H9d2+/UfDTOCA984af4iBsdtlPx+PrMh+ma2Akvj3717
+67fC//99faeWtvOOhBQ69uvUhZjLu+Yf0fd70jS5KbfBPL85x9XwxMGqS2WstWcxN7tC/8OAxOa
opIVPzr6Aavltk+ejaSlPs+O9vdKbq9+f/x+2QKn3+qk+e85/x5hFrkXImH4//j47yl/G+H3Y0Nv
Jvsc4YdZPCa3H7d5IbchxEwo74a3SeR3PgpTA0kGYd75d+j9nn40SAEBJkLhJ47qAzl9Asbby7rX
q0PWj2/WwG5LKs3yMIxNxSHkEB2M4vrjwoNRyrBQg7jELrNTznrboi5z6x8ZZbP6+ttVt7b5O9zj
0IKUVGZk7//9rNwu6bf9bp/TugEgrwa9/9/TAWk/thK3g39P3RUDMs233//x8ndIDXj2rZeq7Xl8
Muqqul3948cMM5IgGWTepoyqt4wBeOBpZyqekQL+/fHf3hv1BA+q2zH/7a//8V4efuRaOP9tm//o
1N+e/e2Y/3bIfzbXfzvm97206/5YyRaodGYdejA9iXWIrAPMxJ8UjeZ0DNv10lt7K3yrFYhUVbCX
W3u3WMjD5BOC1gVpZUqzq3yesOmExphL/Y9sJj92TgpigEIGV/BiJDisPskjzkcVXS+XrjLsyujH
0LJnvSjvYz1mX8Sel5xDFqYnTMtOTRPfZwuGiE464uw6ICIcqcjeJk2HFAkEIRVPBpD2oYHaAf6P
KpuvzagiWtkhY+UUaFM1Wk/mFGCKXJD6TbPsHYmKeXybckBMaTU9oJhDlWAg41994D+MA+DJmaX1
HAA6CvFIAXXQQI6j4lOdFjyB5wg148HYR5OzopgRavMmKhuvGLSfLk42oTrZq7Bv5b2dF28wqlYA
n4bFQr5lxp8sHE0vL0rILR1YF0AkMKegO6Wk41MlfSLJsA+aAGbH3rSiTw1J7VI1103WIaLZU3BN
nkPnhYIiwunDAlFgOndGi59MCzKywvEwjsI9Po9+nhDs12DR46csHY/O8hFo3/P0rUQVEl6VO+lI
Ey+XiBUkh0EUZn+yOEb5sag+SRHuh2beq6CvYzz3iNIGFEKk/L1xshZzw+bcZ9N6AKQD8bLRzGs4
oRUdq/Ja15ceN40EzFZ0RhJ5DDKU+um6uaWobPaXSvEVNIEGy69L9G+Ajc48pqXjO0zwZdpuSgtA
jmyhrRJfIiD1JmQMQG7zMmyyaLjD+GdeyyUl5Rzr0iEJRZF2o0hPc/ijgjw0p3jfzKmYmfYVGriR
Up2FqJOeIMATn3sLsZ0l8rq5frAa4xMGwhLrT4FYQvt4PdXPqAIcF0PedM6PVJHdq2Y/HdS71sTA
7dmJu03d+Jb0LVv5HsVlXF6p+eh5eJyjnbX4g5TsrGn02/ytAbRR22Cvye2hrDDfd80jtvTrKYyf
1CrfQteNykOB00Ju9z56d56pZUBbrBTZ6UNBdRI+BcohudM8JLEChxqRhrsBkhccp6Kz9vWAwjg+
BysN0ZZaxVE2O0YYMeaIxqSakM1yZBAf0YIVHwiJEvtDCe5MJn8q8odS/CRkaRqSp/oEEMUZijup
p24XDl6dq2TvNeO5TNUPqWc8qeXKojpZjz8pFkuqetd3R9OklHUhPE2drxhzDyQSV0r6WqIqbKEr
QAmuxV04UfClQ4RMS16T3twakDj1xb6LtFZBOg4AS6fx5ODJmdV/8KU1kntDcs4BBj9YyF0kx4FA
g+pYXOydryEeDqT9cc4CPDXwfMMxtRxcvEdEIkefjuk1JPUpwQ8gxlTJh8YK4UwBMWhIm7TAb6Ez
oSThlgJlNFoXtAqwxSbdJ/M+0o4qDulxfwktNHRUcjXPyYsMoj8GgY4bb55+U8qAbHTpDVeTENnR
KH5IRbWrS9ObeoBAYXsYTdx9zXpVIMmTJufBOUZFtnYeakDJeQmuhWdVJHl1M9lItblaMvscjfoZ
SaNvMwzQ5xEifnkObS4+oRF3aeDdrIco4+iOyoqFrly5N0HlDlmxKXrwNYz6Sb6EpuQPmMbLXgqO
15Kc9SJTRQ9ROuMhRbtvV+iGP6Wf6WNu+igHl6ULTz9Xd619r46bGY39hAc1sSwILxNzOao6qtWe
YiAfcOlf21Y5GPOpLJ1uOzfMvRrpaBA9FQ84ks1WvUuX+SGn9REPWqUqxSoHPL6qpZTyALJNAIjT
8L3rmJNS+dNUokcGMmxOZkskyLPFZ38CqGbmYSmY8abs1PYQU4wY1TXr0aoLMJDPONTXfeMT7z9o
RbYVjBuccY56F+9Ve585oZuhgmoVUEqQpI3xE0fP9hLER0VYXzJYQH96RtBcZVxX7UZfFdiaFft+
2BvI72r2TwA8YkFyU7KavWR2kjvOvavUpo7FMIOnS7+c2fII+V/yGtSdMMNR4uGr6rC0WSgUACYx
7iOpeEwG1sHmMlYHUzPF/Jq35T4wel/rfmSMewtOExfoY5QOixFCW1BYJfS5ERyTEv3FCKCy1Lq8
rZGlVEECNBRrc0mSVk0lwRm1u8s0oi2TgJZnzDFkcDVmorHICE2fXT+dRpSnyp+BYVFZeKfPWHbP
cim5Uj9h2o7tttX8FBa2pGG2CXLzWQcqFXfLKVGqt3h4Vwy/aWbqGPspz3FdEvX4nZ0+hxW28Rcj
LjeJYh0SHYsHagwWlWg7hobYBxdp2hjvGUoGWIqU/bECAWDSMBn+I8iqtlmOuTD0NwTMatv26np2
pW6hvChteuWnTl+EwHQ+aZ6KI1TSMcnVL5JuuCYPcFDhw9Df2YAuKgOyoER748FSUlSqRx8yKtS3
g+GA1pgweTVwFYHWClSnv4iLiyadIeLqTreWqvquGlMieLAn4ZAdIO1vJuMSol0ZJWB9eK5NB3p4
OOx19b6JZqIlcGkYGgo1WtoBGiB87IOYSMRlsMCmpyB6diJqU4h7J43FSulAgMAIGs2MmqQg+pEc
JrLvWSQ/cmt7yapOqhatZ3uPDKiboTGzhrBug4onDS5Stea3Gj5Lluz18rKL2CXUUKiRq0rQ/dKY
aBDFDXQfeR8wSN8MNoe4bhQmgvAbyybb2ov0oWnh2bDaHdpAq5TKU8G02vcvkIg9VP9wFbfdfP6z
WDQ3T0gRNety/gagsRlLP5p8HCpx16EyWRXuwgxKF3XIUkgq2Xr7Z+hpLdbPst+F0rhGzmLM8YBX
VyqtQhXwNtXCOvEk+0lZnHUa/IwRdaakec6t4W4oG5R1gYSlspuLkEIeoJrDDzfzbUp8PEJZHRV9
QwVrVc7KrptmPDHjY21dmZFt7ls81XMd7qYMBrR6r6NpOfUvxa0kp9zVqBsg3mvINNBw7aseEbcD
nbIEryrLXIUqqDM/spMDLKmU7+nSrpVXlJY9iROI4do5bigJo40i37bl7McxOnExFuF4kzH7g7C+
mArc7+owM3frMVRnBwdzXXvV+v47xAKx0r+1pQF72XjNRF4b8vCE65DcfmegmkNaiHVaNI2js0Ak
UCvRVh20BQ78h0EyPjxVztlToaIPi5cPMFCJDYdkgUqBKx4+M1N9KPuJyjaMifAtaeKNKgNpDt5Z
6GOrPDmoXIQFNvZqh4QBOnwhwEiDBsB6DY32JDnkNUqkFQCskR0UgiHC6MP5CcDBLVxTzrMs+gU+
ZLJoUDKWj2W+2doCd5zpIATo9joCnPLdWMuHAMEIxFd2mnCuCktpo7ADmtPCo4fS0ThPMH3G2dkr
pcEDoN6Tc8LLXd2BXPugno8iI9Ie+rLJ6AULbkZhBGukydDAl876Ep2cBmIgcLFKnxGWl4HWFZdq
iK4tCkER6MZ7CdZ3Lt+HyviF4qA0KJ4GD9UGq5dN0S5qzymLZTyhHlejXOP86DRkZTSuydRkTd+N
guUNi2eTK2sdOBJQZR3VzZEuRuNpu0xQv+aFKqu8FYOELYQYqJmKJZ2csxPX1yhVqfHPMn2bjE1b
+EwmRxyB+5hR02D647U1EnFsfFEsE4M+MB0X5v1AolQudpXkB9Jrasy7CbM7ebRdpQfoNtgugn88
FBm8dNzeUYsJQAahPSfmny5sIOeQy9CWXTOWyBRa2E0MW6nH3bVaT9kI7lEn1z64zfiTP49O7cLq
h1Fqrgj359gEZ89qdSqYL8EK9cBhgqhe4RcGxRlqCZ5dYgMDKnYtnvyRhhGBC8vEYPKyCryhjVFB
mL2bBgMDXq5BkUgYck/AY5l5QHnHKMEiSiOx9umthVCqoYJQ/WjLHx6jCnmgIIrvgH8FJSNhHTXb
gq+yc/ZXTfo5StFWm09piRMTPjIssKvehj6vIragK2eFeZSyFEyDFC2a9tEEzWsjstiqwbORXjIz
dq0CSM3YtWsRbVQpVpc5DHyKlQWo9iC+nzXUppc9PvV3C4tVxJNgG69CeAG0TAE5ib3VWmdhV9KB
5JzPlpaKCQqDTGiZpu0z8bBATqhPs95hdnvh34KJpWr9FG5LdFc0GKZrlcegC0vAANj/AMw1Omxo
Q0SZWUT7Nj+WUXYGIIgMksnosfaFcW+kWL5P465ixUzUn0ip12p/qpXKHWyhhZMRkaKgMMkPDahn
Nde9lpJ/Y5pACQoP97YSbCVXM1GdC2W4BJHxFeHMbUTqyQ6njdqZuwiMLOAGQMcQc9CylMuNZGqH
4QSK9w9SUMfhZMaTO9TyXdWqXyGpuQInp1qr3E6isQchg8CKy0gfhue5fl7KTTkQrlEdaILiMYXM
MqMLIUiIfhj/iJ2a0FmHcyzlP04K5h66udhr21q+UaoKUYBpHRiPBuu2hHqGdYmXDKOaGsRcfh+Y
z3D642a8E4Gx3eKa2eJtWuhXsXmI0DGEBk8VTtuyJ2jbQwdkL7ReRBwwNthOvmtJ5S0ybLWoppqz
bTADikuoATP3YuYfARjpoWUFCHamMmyA3bNhfs3qWzZ5AwZ9LfYb4nZ6OyeixPk0Ng813GANEVt0
Tdch6kwps06McCqr/hr5kxUTIxEQovIgrxcDFzkUHcSpjGZLeomxLm/aynB7UheRYR+1wblMLyNB
gNsKjKI59B4ABsyDMr9jA2ykhI/k/ktUjb5F6KMboEhTE3FL4MdBsElUkFqexXhv8RUcLThCSJ8C
PoxHx81he3Ydi8zgOexKnOwQF8QIB0NpD2JdD2mhus89p2mPUjt6jDW3xzubKUsqAq8yWD8MqsIK
Mv3DRKR9dZLXDKwKJqlJ9NgXCnpxdI38qgWahAnj4GM1bTTTOgquuoo/oMHmb/mwjKMDV10rEFsx
96owP5WgIsvdia4r9WiT6/KGrb/ZYixGZ4WmO9Lfw2yQjntvA6QU6QoeqkhH/C5aziSfIVVCtisG
2NTsI0GnSvkFIu+qzR501j29ZUGJmOQjAlGcmkPmq8aHbSgIvQG0TLgn2p2h3cVwTok2V2YzQ0wz
y9VoZHeqMqwNaPr5VJRMYhCu0HV8kHS/K3/SCpLC/IQwDZscuNIs6DaqjmLSbJxiSxr0SnaNHBvK
hSTc+FlY4sWMJlV7e4ufpMoBOM3sW8AKsqfvx+EMCnnMmfsaWz6ZSouK4rJSmFhHw/DDmfnaGc0t
esHRSkwy/bHnLoyyQxPZIDN9Dy2E6bU6DBbc+SFnjUU0wcpB8aFgSJaqKT21i0/xaP/Jmseyz7eL
Dd44pN4fJCRe+qNuNSy0ExmAEPU36rdj/BDVX6h71Sxgncr2sABlupAWubW0rB/EBq0kYSWNd7GN
6WGEFisO5Jsap7OwTR9seC6z8Emb2cT19dapY08qXrIUmGRbkWxSeoQDS/xHt4jxsTXozkFsIgQP
dmqaoZwQwY3PebAfCawDZ3wkENmMIG51J5IAMpHHG/0OIwkUcPDKGIRor7Mew12n+pHhAILfGsUG
ViOZnmU99XjWTWIfxK7Q0PGSBCmUVYeelSnPlFPxnthCWAbFtwnlcfXODNOD/DxjMVD+CVttV5Ar
q+bvxoCFLxZnnrERBPiEfopt4UQs1DTYl7OuqsgimT0KBqSUrQCNw4xHbUS6H9CYYVVbB8+JcVc4
/RotyUs2GY85YLlRL5/QQUOpTOwZA7H4Qiwo5cqLbPj35b42kVRyJC9Jc0wM5wOMGtdqsWJGIdkI
WH8u+DoEeXlmH9aZFQbm3JqTNa/mkF3jsXtVuv6UpMUDqerHpIH9ITYCDboN01If+sRBGjPiCuvw
zlGXl0Rh79ZPfpXiZ6raQONLE2U8YiKprc+K04JIL11HoMSBXJa95kn4ziXRRq/CF5Uqndk4yBtX
r6VS+M5MpkNptc0cYsUX7bvpYRoyLwcN3Y/lsUNwD/CwG5FIJ+86mO8d5An92+yR/n8LEaTWgOQF
ioz65wxLxfKsyvkjm8+DhHYHomaBoe5n6V2MU9xEAglHP/QIrQ8RKpDA1xHaslvg+POmaEwc2O3d
POGX+GZK35Fs3Off4CpZzEB+aR9JkuNiEORfI8D1lTEVd07cfCgzQv3WYzmaZ3W071oCrHpM/X5J
3DL/mHt5a02nwNXDLzUHQ99/N905J9kCEAbQ9VqMNDwOndpLUEfWCbGZ1zHnXHcdpGshX6JXewnZ
MxlZB8NnJRoXOO9JjLWYyC6MiAklznyXAl1NuuJuMvB9mBipKVmdDYzolamiI88+toqLo9i8tPJL
wESosQVDVQg5RjUvd0C+5+SlaSE7kDkN7HotK/Zeb8bNEKxlJPdqqcMcUQEzqP2YNXrxCY4HNCLq
LeA9612Hnk+bkGiAqtCVe81OUSRIHfR7VL9UYC5psFa5Q8pkZqe8NKrCcwjPD+hh0/N4GFhQdjz8
JsopqzDLUBtfLRHjspXiTZsLGfLxUCpog5H7ivDD7GbMDZj8WCJy1oVCec4TEu/oCpGNNvvHvpzR
GVhZ1rsZExxZOD4D1u9+Sub0OWjOhZF5tZ7diftN5tDDvbIOy0sljX5VI0RXx3/KcgILXHg9yRaL
DVs5PuXVh7YAYJbbbluOb3P+h2IeyZvhc0zuLce4zwZ1NVI1mNVWOwKxa+YOZZA5ey7r6i5rECMw
xre8JsRr6ZvO0Dp3spOT1Fq+GZD5HBGhzwr7vMiVnwy9kEHPoNhbqEkHEGnZDSfpvnSwqU0ce5Un
L2od5RtDGq9BnZ7haxDHQDEIUqx/xQgbrUMZOl9qhgRPgqoqxudJJr/OSXpm1Ji2tO5AO1c5uUOd
UkNk7+NEPlrds9M1d1mC8Qdia+sZ/ZYwGk8p+46W0kFAjrEta7eMMZ2jwlHwxJm7qYaaQE2ZwthD
me5bwgYt8HO1fjTnnchYTXx7a9kGnVh4JTD0rtP3laW/zjOMrBYT4txm44WiBtUDc8AGir8O9WNZ
sWNeUi+vtF1C5kli1mAD8yo+3pAeMysTxSAIhRmcwbHYOmRy+qA8qIX1KtvNxYa20hUsftUWBdRD
SFUyAfrOKmKwSpPrqVgIQfGigTQ+qUp6atCKW1SvJdjOMbGICPV6NN6KEX2zBR5g5zm1tWeTA5Gt
CEmUk3bFG9vRM6+Tv0sS84uKmi271iTDAVRyXJXGV+Xkx7DYTKWlRAjbLddZandzYWx7uT+aLI2J
IhTWJxAb9beesooMGHMPxY8SWSiG0lct1jtUDNRI29sMQym71OF4Ek+PzMpPPlG2/Wb6rupNOwFI
TnsScoyopM3vw3w4NEgCryFYNHRuq+OEFzVPIfSM1Sg1F2q5WyiRDzUiSkXlHIPUPMu1L/hroRx6
dt75zdIfx2pj0y+plO9pqhXZzC40kXwZXQIxBU2OPKK3Kf1QQfOslkWdvD1WH+vUENyd7qzW2m4c
4rcg/JkTOHAzO/0uftLVbA8IgQlL0nWqUAiW6MpzOXbbTBu+pCy4bxuN6dm5Elmh+dU35b1YdVon
2rJ1p/gU1MoxC1qKYqQdHal/mQ1mLTtC4NOREWZnd5CG+LnEW5EgzG15J5PxZnJKKzbiEVp1kKNJ
qvbcMTvnclK3tvCnCLFOgzidYqrGpjAKn50Jlab4R8y9TW/Sk/NKL37sbNwS3Ec6KTpZGTd5VZ6N
POmRaDAPi/1g95851pd9rruBEaIvVSIKN3TpYymnYKyBlz+EubRqd3n8I2DlXYk+pKq5ev4okk4C
tUCzbtIOFU7ZOCqt33cItyP9Upj7qMr17ayCiBugPeTxpVQIbey2Y4oFXB7DYnXtUtt3GkH7oBJG
1yWRaPyJiDlST+R8482I3RI2lCM7KK3C+LSM/D4k0ViYMKfA7JFOxcbjxBP2kxB4Gzb5twUHnfqn
z6q9Gojesc6Bae4XQ99acscknh0mqLKLnrwv7UUEdRaUEytb1SintcDLuM+Z0RpYravG1TazKEc0
8I8IN+Brgv5yB5PohrRRj1knlBbKOwB673HWWmvsDqTUGQ4Bz14ExmcGj1GWpN06tMvtDNywlmN5
Wi7HHglAm7wDEYk1R7f/RKpCyLc3yLBn9K1uGttJlCeoAgzDRdBlMf/MZwVNdzTztAJOoWuFOTBq
HF0U6xpBL+wDl4zZOu3zlYJnQHdnk3IfdGj90YsiN0CpDbdK5sesT3eBriHcAIWRfhV5D00F5M4S
qts/jUShyrhQwvHFNCSoAASu7yjM+NZsfUty4EVUSeRGXhdoy+3k8cMiEKoNGVsav2viZ3xCKZY7
6gqTG4N6NrZeAYrrhfrpSBjxDI079NiZRM1wX5a7DFfrSdKOt2wSaTZLGmQkmpv7yu7e6cxjocXk
1UfDM8ZDFMer0fryJiMh/za+mUDfMhXlpWidhBkVE+qJRLdiMJaUhkaJtNKQeulyqdW3ajnrky82
PBnrCMtBTd6/s1UPh9Sg1FeV1Dy0cvdcknTP4GqHMJ7D5rFj/x9Tk56d+DOTJpiGF5F5mst+jZvm
aujRqibumKrgXpEXT41esNWQ2BeraE5m0zbTP8iBBPtyB17/KN3pF9WPM1+bKDdN5xC1iW7cD85P
g4hULn8Usvq4MFzKczkYx7pTj+XIOsy+IimaQ0hsDUF+FTAoxV0mBQnLSfK2cUy2S0dhPeZZQwUF
Z9hqifYAFJHn+2mmhj0v2JPyfSZKT8fkkaz30YN7pou7fVrMarcUwzZtoE4pzcFkrykZ+6SSN1Rw
0cJj32xkB9kMPwZmd5JmiCCzIZzIHDNbwOboccLp5ujUy0SPKDGY7yAOSf41eyGlzbB5HZbyPRh6
AoamclWdShHRWfFdV9WusSm8fmcBGmqsl11B5m28ODg2je14nrLMtQl8ah3NNtZLHW1lTUKGbHqK
l/ChKeWdmtpIN2LzznNA+pHqNkmUQqrZhfiyrb6gLXeHD8anEBjVc+qmZnnN2hiXcmiiavesDyik
muNpqJqvIFzg/utsdZbkXMyP+gG211M3VY9qTJ+N9UKFnNC4pexhbRPNPmflezYC8ss2TjIIcU1m
ED3ELK5EZ1oEH6jXrJXiQkn0zmlkeCzrIrLxtmy7TVmHyPlTEe7sc0tAFZs2ChhxdyyBQycIZ1Cy
qySEacFiitADlYS9jAtGICNamUzn3MFJPnY+8G05JJdUfgr0QzWd7XwfPQOpD9bwaZBQe4xWZ/dL
QhIuWb98kUPhj7E6XtYHz31x05W73W4fdqv93RYZitX23T9ej1/HL2hBK2s/rr4efzzv6+ul3Lxc
Lt68OjyGrraS19t6def71+Pl5fiVr46kHBCWO7rHy4VK6O54fDl6F0r0aM/516v41ivb9dX1yrFo
U7zf7Z8enp62e+SZ1tHq8fFwOKzdl3x1OR7HFQTSVbD5uvhHeY0dAn+uR3HZyf5FW4mjUKJ0Sf5c
KaMjascp8a9wjx4109XPo3doVmvPW19f+nWqTQ9t4vXpsu604cX1Oz55vPrzmrNYK7fdXK/csLG6
Ykfvmjv32rlXHz28Le+7/OMdOdA/chfl6ur63DE/rz4f4BO+e7s2l9O5/L17FZ8VrznGLU58kHPT
RtleXD2f5II7PvNCK3A8bx3FoVyBz2tfXB1n5V/xm7XiTLdDDM7DC/cqWs/nu/mNr7y6LqfHgG3D
Hf3r3Bwgmpnz0IviAvmMz2lfuG5xxVyX33PPolcGrvZ2xve/d8yXlfwRF8nfECHv/MEVx4j7ub4f
ffGd7/woaXVagyvk5/vtZCzda+5o2t5ujJsuV/Qdv4i2ofu4TGfFia+0pGhprkujGdyjQ7eV7pp/
Lu4Xf7yXr5fj0f26MIBEIx+P137tetyQLy5aNM2t4UTL+aILxEWIa+XLXfSRkTi5+u/UuegHEmSi
ccWl8p9Df48b4BwMXh93h9W7aAReAzFZ8YY4jGvkDf4TP/3bUSUtXuw5iBe5Ix0dZ2o3cfdH0b/6
UjpInf5A2tpUfDMzv01oY+5CeaUQi8oYnXCuPKNH4PWokVvs4uaQvTLeg2G7rZVyF5PplhFLCrLu
LZZ3JEkm+Vihfbu8VhaOiK9NgfhJ9QVisSp8Esir6TQgj3Jqj+GjiYyI0UAJvFfabhVoI05jxzSU
UIisdRPNYck184WUNjMBOxgphpXK4ivjJSR3JlpJOC9+xTVMK8PsyOYXKRiu7iDLd9h3eEkW+sX8
6uRRc5hmckWB4XxKHTtP7WVpJFwUTekoGQPX/2Wk8iZvSVn1w7Mx1vvUKb8jCv5RsuBigsJ72sRI
vc3kKnshp43u33s8JNSD6n2PvoVYueopfwwScz/m8y7DUHM1NazsU+WPytFu9aM+DTSZvNGT46J0
LjxnpFqS1QyabJCeDOxgr+z04hfYtauI+Vis7rOt7QgpkKfBPtQiPiQ4I9RBilZ3LjaE4UIDCRM2
ATI/3YBepa6TfWuew35+riV5L9LNBia3vf0WFoPbR0+S/SDy+2Mi0FjNfLEB5hjOlQBF1KinGUMR
7dly3ovEOCvjRLklP0xETdgS5KWzVkWE26iYIdhbJOc+g+ygOtBeOhxKYta2LGhOYhFT2Of1H+hx
fYrfRIwgVvw6Sgd0USpEumxKwJ38JNfVn6Q23GREPK5v39oClVRMl8hSLUis5nnkY6VKDBBsy9jD
tnkIiOW3sflUFehm1RT32dIkqMSSEBQFbltUMmLS/+WYvFXZdjb7TXSv94vfkEwBFEGCZOYQiwUa
eYHnUpQ42WhQuEJArWHLh8iw/YGud++WiFF2SC0NlzJl2aNKX0FJuxcflUlNjyU5yKo9CiWuXH0f
KNiLzQTiuqsFLS7HbrdIODxJXbErMMaO658QgFi6mWs8AtEvVdhhzibZ0YkUKejKtbMiMUD2OyXb
bscb7Ozb+RlzVTKdD2Thq+XVsosHvsrpScZX81G9bbjzcG+E9SeGA/doVS3ZowCJ9mb30vYt2kCF
vAkosOm2fp/BKpbzZcPWaWZw1gqaGPc1UgmUEOvlXZd3LbgVx95p8IkVzT5lGeSCBT/M3JW76ixu
r2CfOi6HVEVZrKaOZgPqs5e33Excfd7V4DNDwUEhvVABgMgo/3SKhXJ8dFcTXmtl+w2+A3vWQwMG
rVZMN9etdVtFF/EwqFCAlfBlMpGoH1QLd7Hp0GD2SvQ1r4D1H3LVszqSJ1ymqMnS+cSRIuCUDO4J
kq3Axyxz9YiNJAmUYgChWA9+2ku7GdmSprKOxDGfiUUGXkCuqbGJilkXq3+WATWzbCE6VarNTOhr
oAEx2CHo3vE0oQrdpsCoqgSYruck7MlK7J10u+Xa8gsdAWcbjBvpmSIkOQQRknhlQX1q9ND8clxl
JhCi1DIYX/HCxvR76g9MMRvNSTzavq1ewPQqjkY8i2BtuiGOaYriUSe5mfd7qSq9tMC/SQ8/1Kmi
bofLJfBEbaj8oiVP1N+F6WdbO/7i2fExMo8zfAPqIrsuuA/xWTGMt6JDOIxd78BDXiIL6vT3g9Tt
cCC4N0gGxstDh4eTYzD/ljKoBdQ0kK+UUvxJiau6uATV5kAkgwOQoDpnbmuhWrgUwI+fBe2fevc2
5f89D0JTkGGlEMe20YXmDbLSXpm2A31mTSpvV6XOJSPbM8r9VY7jNbllJ3tsW7K3zwJ+M+HuIRvz
fpiVo4GhUbs3M+3+o4ksr9aKB0pUoshJaad77FSkcJn/UuM1MpXtwMDrSWXE1WXiewFb582eqW7K
dnH0ngOGGsmXGhT1ljpEcTzw52HZt9n7OM7XJqmfoLNvkNGuEgPV/Ljzshn5awrQMoLocoRv6Yjw
DhFghu4UAvBVm991xM0d5tek8NCFflj6ZtuOoEiI4Fp9cm1snjrZYjeKi0Z7sqvniukEGEjSvJSz
gxAKmjhkYsx59heNhcuuLlWp019IiHlVgqwZO3xCw3DQHku456njaax/tlQeEEBbLY701VjZ85wh
TpdR4GyJndSeNEZFMWkzjPdOZx6d/yHpvJYbR64w/ESoQg63JEEwB0VKNyhJIyF2I8en94f1lde1
9khDAt3n/NFGiFypQQ7h7bHeDwGSv2eZkaSTGvQ12sl1gLdUivAIgrUruNTrLkaA4mupvreo1FgA
kCLrbmgKserOq37sX5fLKqWELS4s0n6a7UIXcTUC63Zzvg8X+oyEMhtsFSD+ouON0dCAoAzg8Y4A
WJ1w/x/FEe7Ria+c4pDP9sbmkNZrCvVoOphhbD3H2loGFWigJe2itNamI8yMbyjmsSPkKI+9g9Oa
EPUWAq17fkVEiI7XOhNv816V1jbjWVZSgOQeD05DUFqGzAZWBYmFnZxrSlYEDAGLNTcdZyTcHz1q
gogi1a6PdA7CARI4/nB6m0Qh6ZdGCZqYA3Eg9vhQvSbw1PaSef9IFlrHRnlcagTUrtjrgiII271k
HDFEsm+06LPKg6gpT6yS68RiZ83LkxsiXKFzNtbJeJDoBqkStpYTcDkNSvVnygkiF4DAhSA/CUm9
x/7Id63FAN06YUgCS/Kn5n26trqkdCHnoIKB5E2ibOI4mGx7I0cVJ7rno2YOXD5IspkmlOwzAfZc
AnPWEAqlL83W66HDMGRstJDIA076yjstiEmFTAAvA+V2LGTVXxJC0EmLBrvoXKE26SvszogPIsmt
RYJDjCCPq2tR5iv1vFWBJAfX8eP2vaMLmvyqvcHPaCmdIR515cFGptdRbw8Gv4+uCQTR1Gmav4Ju
yMFaoWVdzQksvUQ+/m3M1Hrg4p/J5SPmkpEHhYaJopB7I52JbgDvoRJr+coNtzpJs9/gQ11HY7qX
DvO1jQDQe134wgnhv0KvhS7jwMpQfzBC5m+9Vy5sLazQ51T250XIs9zssXzNzHsKPbqAl1X9KvWG
ELqNqnT+PNH1JT//MyLwIOV05LR8rCh33uxIohkzfoktUkb1o0LKkOdbMYdb0b+G2n2U7jo0O4zK
QPqIp0JW62FA5aQiFdA24bKs8yliOYftJizKXlscBNJQg8LI13bpt1l/MJp4Y/Hw5LxuEn2nx4uq
U7ZZiDtB2mBAa7pkZ5dY1g2Is9M0/pBX0FsUUJiKfgj5QXHT0dh8XEZOBgOzC9G24zirDxaaQInq
1W6JOM7ia6MTesG8FA0kSvIZLxKKOmZ4mvgHgVInK0mdv9mEqLYaTJljXFXT4P5CM0BrupiMvVF4
fsIJrSwRCRPZ+QstwGPRa0eT0bTInyIORfL14bls3aBpnVFl/tQTd9svrYsjJggNJOWr1rPj8mot
kpsS+nbVKEaQtMAiCU1fyBmWpG5uk//ebgI+U9pVEeTRsqY/96oeWOZXg+xMiT5rYxkDVhbRhdOw
NmtiUlI0EuPaKm/G/KkWn3UMcMULYZEOwuVJFDVxc+9VD6HTSb8NtSfZ10EGldoQHl8Gk/6La0fT
Rk6lJIhywkCuXqb5y/JlgkpROTqtFOUU1jE00ILeUtYa6gdDn4968v+DvNHoOqA0aKXZJopFqkh5
+216r6wFZqHxZXql14W7Vb0RS2JZyBGjZ0optyDi5Jp9sAUEiXnJwOiKVPULfcbDAMau/c1OfJfk
JFnJy5C9oYMntaGnMca6jsYrX6LL5iMCFbmXgrCqtTsg+9+RZN1EO9XkPU+wNoXFMxxi9jF96ux8
nZB0WgUDy9NAH40t7URPU8eN2GXiOFTazRpurTiJ/sspkn3cyMtUDg9EVJfWsw/Urr2krgq5gLlJ
SS5LNbrum//ltGz0Q1IjsQnP9vSlzabPHU/uNQtt+TzoFABIZdfCD3S1FkT1aQnYRpVTUhdLjwV4
qrfLyMAwC/sXe8bK0cvWzzWqD8EWUVEPWzeisUgXrzlD+kwf4uTkm+ySII6e9GUWYkejNaIusSWn
1WUU7VOmuOw0KPmscJ+GjKNpibbcQac9ECGfHClCvqLmZUIBuaeIjPpBfAKqY4OQR76Y/qVMrJN5
LafBJ4djaZrR2WZWcdDDjdctms1Pz/pXjbQN2wOplPl65LrqLS4B1dt6yjdewCrlAxfjO5NB0HtY
xImWnyx/Wmdq+xaO+9hsWSsKTvT5Wxo+Gj3+T/qsYOuotnB4uBBcoG/yTJqIBvp2MV0az/rMPCBA
/MN7EqMzgwGvIVM6sdfoak7jIy/IkVf17MkCjQktuDwosn9E3XeavBEODtfjwhHTRZScMoUQz8k4
OgnUiQVetQxQBb0ixqHgGBPssSCDbY4SFn0Oj2NKwlHyJwk1avrhuTcudspyYvYnIx/3CGLubRYd
mr66IavV1VNTFpvaIpeT9V/Rrg7Knx7NhW2W0G31OTZQ6Nn0Ck08otziKiS2sdOU/FDPB1NNCECR
a9zym6bRd4p9IzGREzQeCli5jxFNAl4SOLS4xq5zFZVYm9zhQ0ISalpvI8wvIoL2zHjyhEvLQ0Q/
IPt3t6yZQN3zUO0U+lXJkt3xm2vWTz9e0I6b4iFTbZfRMorhAdUkeardfra7oETrwnkazCSuxFLd
1YyijWRdQ3UYIlyPSm5yWA+7ug1N+VpTs0OV4qpghHOGv45qH0rp92aZPmeIAxW0m+LTLgkDKHSC
btuHcMc9LqIKh1S34BO9uAzSewheN8zMgixEpXjh6kDA59Fhr4I+ev5YYgqClqpZeEV6Jc6VqZrT
0XKH9Thq7+HZK7qD6+KxYlOF80ydnUa3ajN+u/m5kGSAWsO2477XM+WUlj36TGJOxFUtJa+v/hRh
4J11bqI3bfyptKvEJ5UPS5UF/DpPfhYVfiyGlYmqnjwDP4HSFIPmd65BqCXfW3u0JkkhfXftHCwj
42uRU8dTDNfJGRFWUNY0ph+9A3aPYEvrArucPhLvks7Ugbfmc8Kf0zf61pgHCiQ9jkljPdjyQmmu
r4+Hihcib1jJ+iuuTdqhXdeFBUCy0Q2fJBn4XSnslZ0DQMn24Vp3kwxiR5S7unyZxm9tz3DEWctJ
2gFdKWKd8EkWNpac0TA3vZJjICVn2gDYRzsJxOLwu4QlIe/2VlSAEAIfkbWqlTGogMb66V5MP2H/
Y1TRykSZIUfWhPi/x1UqrMG4jXBTJONZsuMQWuw7DVofRvSsSP3WoWRZZuwkLSicjPNtXQynUqK8
zOunJRu94ppsBb4ZKMnExoOn8XmhEu4BtQbi3e1DSUa2zuDrIRK1tq2FnA8NnNsx4ZBgZDjEds23
vDARNlMXiC7bQipSSThaT/+m0z2iuwvMjIE8ee41wS6PYd4l2tkag1HspOoAMn7OfDhVk3I4pxt9
9tZqTU3aVJjbapiDcJKBSRd0wvsJo1EgGyDJrzGyQ+diX7IzsrnwytZz0HTquUPvpQ4/I4dPJB4G
ibn93SvudBWQLYDcBwdmnWT3iD+Yc8ErL+Hw0zFN9MkujL+acj9HJpG1Ma28ygpamiIIb23GdCvm
w7q26LvyRlywML7RP8JkV632XS6RHbQwhDyghsLhm0GJEYBcwn2mjvUMpbSa3QEoc5GBX6fF3+SC
NC5zG9qhKr+7c3ybK+/SqNmr5naBGs/fRMjAwipEd91sA8FXVKy9/FaXr2p6hlFcRaw9FKk0y2zd
ZJiZMDWgudAife0ClgwQK7n6oKcE2Vrjdzn+gMr07Xog8xoJXZo7KxPhdZu9mVO0N20WRdaj9DHh
Q0tygLpeoWeCLO0x2XAHX9O0CiLLuhr2k56/o4/nKXQ2NYHRhUDCEkd+AZXoYarkMUf8cisdwL4k
KJSHjSWPBglJBqI9bTL1n2dtonZ+BQb7znj5RXiro0Ns1K+cPVNYwZi2hyY36IqjuAhHq01gv0Ji
TFbDizfpX2HrG9EsfPx4w+r0GsNdRVZ+dDlNVPE8Vc9OyscgdnUUbUbdz43FjcwlTKQ2dqhaoDVm
PYjZr70EHozPcESDG2syiHUTOaq2Rsi0ELFmkPfkpzcTUC5xKroa0wvoBGmXvSOuSI0dMU/2dO/r
l5abwGq6XU/XYTWbG2rBDiNjQ8mR2ihyPWG6Lu2aTEqe9epYuY0/jWzKub4fMJQWEW3ZNjQdDxLF
YiXb3Zz6djWy4wA4ROUmZZ/uxD9nCUGNjGDODYCEa6G7h4icGs/5NFkdXYQ2PM7XyiVJj4out213
iuOc9X56M8w3tfkiNIPPNTzojfaMj4UekXcVlUzlfuYxdz4RXA7fo8a/gbBrRL9W92UBpk3j2kvG
zbc02ckSLF8PjANRYy6DRRon7O1RwKIbxBwGvZduMj7QnhjXiHVJGY6J1u2bxlygnU2GnQeqYat6
SGRtN7CGY+nslBijb3bkV6RWGY77V+CuaXPn2ZvHIM8bHIP2rQQ+HaLpPjDhQ1piX3CckiDdTw+c
jQY9/lyThMBmrcbeE33rvoaIWk7uylvUDZ5OR3kEOn2fxIuXuDcD7QI0frSKveSNxSzU38w5Yexh
STItunD4DWhzFBw4uPd4xnDAy+PQnQakJwMXI408yH7Fne5HifY8nBRfTcerq/TbRXkzAGVj89gM
ncJCgvuJ6VdlXDARNIUC5UFYiT2tTJueYQipT9Z75AYMb5qinnBYpROnZ/ycZc3BSjXg3kWHYu5R
5ws8sJn4Iqr7gHpu02fu1jSs/QpYaCuJuieCb4zKNVElK5xGVcl7krwbyrwxPISNaIhRrEJK8H0D
CtAfqeTbNsYFQ7fl6JwQzFeTsxwWQaUO/Kd10ITYmu3JMFjT2OHCJj2ZYDucOsYpa2LOG/21MJIj
RPyqj+qfESR6wpLTwUKzI68HOM3Jmo7tKGmwdg+hxUAjcoCrvt05lnf0tGGvT8w9za8JNovfVBKK
UDWqT5DewayyfU4cb59opPVc3J7CJpRE5jyS4Y6Wzjv3/YvZPgvzOuB8BjUIz012qBn3GAK1rRPf
4Fs0XKTNycHRU+1q76/MFTgejEr7KpTc6o9yxJz7nRG5VkIBJBfk+cvh6aLxyQfaKhAJU81ZZuDY
yB11UVMb6j6RPHSN9auhILrNIhWo1j7PKOajZGfbhCDrxP+Tn4g4x9yoXesv4a62dUY1xD+0Zb+L
2/JU2xGi1o7zx/ItDuTKxonfXGZftLvexq+BX7EpeuJ6yFyRL1lm4FTfiJ90cNG4othzyWau/7z9
jJVngmmYJIGptJIDPvKjVT7S+MVEi+u+tAh4iVYA1arJU8LjFvef1kjJMo0pWVA8R8q06ouE0ISW
zp1wm7QxUaQZPlP8lkaBDp0Hy32yUuPHTpkPSkbHBWa1AOeS/NHYfOMsXPkJKS4AFFdnV/txfEfK
jTMPqko8zQAtcsYVwe440IMw0txJ4GCr+ZYxXDoCq+hx2XnZTZncq1Sm5XlAKTL7NjXdle1AD2BS
K1Yxri0QPHQMa9WDR0o21vSYqKN7mrM/D3StH45GXr4UgGvakBO7T+WLPEBEmB3teJDPuPjYkri+
r3WE61+gS0L6lqXds9pauGCnY9ZYSC6KR2s/JDK4QouRmGAFUsf2Gabwve7QMaXuoehfPNt77+kk
EtqjA5YFhE0iwOqc7Os0O+d5fh7Q7yuReqKlqCW4yOgsZlljh+Rrwic5FTjQmBIUKJhxuKZwnjX9
7zpn6FApPwIJXaQ4T+Ml7imZpCBcmdH11ckXkZUHyYXTMPjTCz22Bl9A4qscVm2J1Cjv0bgNK4Gg
z23GTV2L58oNfW3qKDeFHtfwJCLdrkcQGh7ySCnPySMUFp7J11Z1gUS/1Uzx4+bXterAkycCSFZl
dEt1tHKDcoPRzabToHEl54+iuVTYRGan9XvVUGFohhe1//IAeL0Z/1waDmtZxM/YiW9gXduqJsK0
YrHO8ntP3jOvUdUghRwpGqAbxyfzKo3CQwOGEzp0ZJhPxNStm5bh1XjLqmbvuBAPZgl8wqhKcs6L
tDuixSiDskTM2+P+djN95V6DZSh+sUDCU1CS1s5O88OWKt32g3VNp/xDmvTHL+V78Ib24OuTCCoa
3+UAWq3GHFWnVGanaCAnYwgRvCpMxBjr+3Jnjyct/jOSP6J1JdqvUSlgGSuMX9wRlGJEVe1nsQx4
9/22QgimtfwCCDIDkvClgEfck3QAAqHlyGWwWjhWGuCk3+DYP2hutWVU0hlb1eHQZuT1sD6EkLn9
/PAkqTD/mrkNHPJIIwyRmbZph2PXJLsG35uJFcdDlKWn7wSlmPIWasohl8qtNf+KKj11GR3NCXa1
SD32HbpO3SHRdvSdUXtm7d32RrjXDOWuqNUtK55jF2tImn1Gbv4klOEUY53Li3gXMwYkZYHrD6wM
vCz37FXcBLlFK+22RjdpenBs+zHeqk65y20UVzyQBudumYIQjt+m6wt5knP2PFcjxLH6SRM0ZjmT
XHdE+vC9uR/XfNETZIUD7OMJsowU9ZwUN0nGu0YTeD4c7Q6gIsT9DwfUZNRqaSTF8b5DSOTYKpYN
ZsBbAMkz9T+ErWwsvK0uHdodFhK3PXrqtbV3WY/wo3nqcWAQ47XRBxSMDsUCiflJLsYxSc/kfPi6
GT/pesZwraB3aw99G+9mrzp6hKsZDFAVZupRnU5t79yN+VeGV6vqtx2vgvuWzFgg6fIaIZAzSW15
NG84rf7MkaxxWR6FpW+s0PhsWxZ+u3xDQ0S5uShvQ5/jqz4TAn/Kk/BNKhkpIRqWuyvSYZGcQnIo
lOK9JcA1sigWRYTqULXbPID/wrLzk4h5Hi6em75qeTC1biPn75agID38VcODiu16aEe+xOJCdkAg
WDR1bWvGiOMinmyji45tpz8SnmSpRhwDBe9/wy2lV2s7z0DA4k1FK2xNQItDIRKTo40tkJS2geIw
dKA6MSZuBaJMhE0slzwPnIxMh8Vwz9UXh7O8YybkLM+o6lKGH/r54Ejdm5QOmwHfhgHPkh2adD72
3B00VCtrCX37n1HgvTbSZ4aljeoVpxhl/VCHARgwnladKtmPxr1Ql+siM7TOAkmKSqgL3Sck9TfE
lyDIGfadFfueCVzmfKEa4cHaxoO+Jib50FkRHyaZ6PAc+nBpx1errNAcO4CFMWWK7n7gCjbJWuhO
Gh6ELjmShHFoOaoS4imwl6APRfBZH7CbrNs0+5Eq7T6EpHjd6Gf10inpbHIAyAE2QtSnTEA0or81
SYNqljtz0hAtcOeazZaS4bcpF3ujI+wpSv5Vkelr8qUnyhBp4yIZremOd0zc+3HSBlWSneJoRwz4
aazaq5k228j40kax1tKLmbyk5pMYSQ+mn0gfAanIXQE6DNUriPIF1pb/xr85LbtyatJ3eF8K4PIJ
F7fhrUrUJmvFsI+2zs5bfLX522gRZMJ1G4/fy2SQ5m803q7iVzhFUTzoQOqA9kGlNfPJc39HbTu5
H4Lnro97cHNU7XhIvFtiP9ruwUS7nnNBos9rP55cQwM8hEop6T/To0MRzkSgcLOpvmR59OLvfMR8
Hf46tC9ZxLer+V4fOQU9ul67i8YFZp8jept6Hs+Ka0MgaqGsKWxus95vw6r17YkQAN9iVdKRMKe3
oSMNwiA27WQhlxIGuxt8vO7ZSCIgb0YqGTHI8mAfC/dOgbDWldswopcur7cOkgsz3E5Fs+1lR64e
AWC89B4dP/r869YAiYg7LY5I2TyV5TO9qXmEZbnnNVDPVp0gSR/WobEsmjxsGX8BiNb6k6OcA13Q
AIHVhVcU6BB8RFqoNT/cPIRxNX0a9LhW8UuWL1rEps5QWUQbreHKr26Eqyagcy60U/062PsEgYKb
iq1q0BsxvY8Q2T3PMNaS/qtCYe1QQkgSjNk+dG+njsTV8ndHtMQi5jL9UZ5kqJth5IiYD+OYrB3k
0DWnScU+q2CAHlXj2rFFLXkhUK6afHeyt6n7dZk1CSEOq2s4I1khf7XnxQ/HH6FRhk4EBn+knnOn
cUM0hd/M6JlVMjDHQyFfBrQD/W/ZvXfxv7b+0ChoyIGAJKeP6CpeOxoV9uBSZO6tiF1Dl36aCefD
VkJY15NCikE5XNW14hHqbO1pKQVgMB8lT4dT7bLu1Ez8/TodJQ1vX3gu6suU7Zqi3GLvJlsI5w5c
f0U6kI3V9yPuD0l+SZQfiBavj48RkLCBVXkAryzKfJ2icsMlfhyXdGiywRLT2zt0U6f6D7U966So
aSWLQfe1QLGdmycxHOMisQQts4yFGSaDaQbapnHxNDM7jzxfg/uvUG8ZXVJWkErobV6iBAm7biNh
ekFEptHuErVsW7yNnpl9Jlm8qXHNU+tku2QCoeHGLoktmZRruAuqlWZU3cT/FEeJWsHK3WNVufuQ
QjKpn115ifNoE81yZ3XjtlaYVQS+Pa44nAXEw9XVXh36dKXP1ONGGzO/k5gRL05hICfdfAwR+MlC
+IMFDax4g/OoJ7peQQZzL9+WlGIk21H/F/Pc8pjE5UvPO2cPU+B13IKU5cbTb0ScJY/8pst55PDK
eGRODCfGSy7ViCqyxBeZAz+KYNc9Rt5vH+Hw1ymtpyfORvuGmFmpLy021NxNLjYRpGgaZtu86EXx
ZtbOqSzBKZTFSYs0Qg/3lnmS1xBubeZOJxygwXgdog/S8d9140HVTzjPVoX1vsj2lJ76dSQk4sEA
DowyRiSvxysl7pBFv4n4R80/NbQArW9SqOEVPCt4u6L+4ERxYFr/mFZH9oXhzVUwfrnI0zvPYTNm
9SMkCOMZU3AdmDbgDBk8BmTm8s7qicFt+xcpCFAQb9B7nLfHdgD8AeLlUebJDD1OWoSPIPc1YhLJ
zqGBk9doPJFCLOKS1Sh/M3RN83xSzXtUver5zY7+teVesOuP1rEDtXDNH2x1G0EzgyihC527U9no
/JDzYnTT5YvVv9JVtNjXVCTytETxyx1MZFoao1mjvdnNPTKWSjkNaQsQIHVUcIeu7pfhRu9MUNVD
RZt8bfZr7g+Bv6GhoqVozpUIg77XfifHQnfpgD6Xf6VRPLfLupjHfgG9Lgm41HL9Yhl/Dj4YJcJo
AIEtAYpbDcFStxaxx4zAUUZGl5xuC8wzlRenr3Fp0YreX9zxHmIFdugLbRGaCjrqc/OjFfVW/54Y
AuqGGC6ZBH3DYAvAYuNcKcCFwfgiQkWiReZSR2RISWVrY9vuWrZbMu0Lbd6aKLxmcXaq8VHauCKd
N7fqmKIODjVWqNd0Ep06SszjSAepLH38alMKIJDA7aKtAx7X8yeFrEd1SQgLKOAZxsUj8KkTOTMl
Nx7MCgehhRS1ZTaZDkm5b938rhDXtSyDbfFDZ7DPj1L7ZmdOj7xE4mhfGp6bzEY18moOeaDF43IR
lKvwTSurYx+5V0bUY6QYlyrHrgl2pFmtrxhkQUg8Bkjf1a1pcVrbH6JPNmqPqhlGWzIY1NO/uURE
YlS03BC0lnt+2Q2gajRGluqBt/5Wh+5GZOOrZ+Cx29SJXOPVRBdQIk0wVoYkO8cSfhMUNuJSYKDU
3AoBhzrMG6lomzrAMzOo9tmC+aHdFMKTKpt1xAvqPXfzRMhVH8HhhzjxIl+Ns1MPE+UUIfreggy1
Q51QLQH0ZeD+SdfG6C6hLls9fikMx+8RaFiJvoZdcuGmQj69Yex9GH8eVRFi+DAK0ElOaG3oaKnx
thZrRkxduKYTvUY403920Sc35HRm5JmYCyv77sEReAQQmfIndMdbw1OeOSjD9FfPfja5KMVEM57K
G0mdScXPlX+6tckSdVWC3mkKPzf+oXtwrsVf5P1li+MaWMQgYa0m69yDJlaz8T6PsKo6PXZECaby
YTefCw4oZgPNxs+gVs8ekW82F8fy3ZSIAdUq23hZeo9RV+bKd74YFrVn3uy1Z9d456ZjJwcA44Wn
pE6V/B1bKe6e+j6U414YB10zLsyoigXZzRkujM962mpmwgX5os4jHikdepHgSXYyswsK55xi75OA
YcbXaL3E/K8jpHuaZHzAoZ1kj5G30kpo35Nvs3mL7WrjIhcZSRTVbUKFmJD6Zyo++fOc+dE6Pb9c
5Jug+ln3VhWcllPgjM3G7kh15/OvPPqa6OwskLLxq4Y7r+PPJzuGunNDRTDLlcbWXEfjxgGAUzeS
UhB6Y4g9BICI9HDn5t62BKTJPbhR7YUTvEChML8neQrjP++Uodw6SHGm+CvtT0OGdot7RCeNpiRw
1cVhdAAvpdVp5XApWjziSX90F1skGg9aQbN1xRhUu+9NR9oEbaCKAIa0z5VyZjYOUXBOzU3Lim1L
ZnbpfEUmyFfPiJtCEzKIcSnXfHye8V5aCpkw6k41dgIYMlYDD7ssf62QMM6yeCpz4kvG386uAtQ3
iUcCHjvdYjfF+LR2Jhy/5W6S01bFdqsI8TU0X9F/lCG1wSDbCRVbDQlPBBu9RAQioPI0PgAsslU5
oTMIKT9ges0gcJqwfJ9b94zGZT+EGKemYafzS47ASACTud3v0QiYgz865XOPElO3sBJrbL8ieijJ
3unDfay850gHEBCVILQdJ6u2RC4YjE36tBdzFHgCkuuLJqlNz6c4pFTdN9qLmYgjnX2nrD9l+Xyo
IhcpblCl1j8X4c4wEJBjhJ23zkFPV1arXCVwq1LBxMZ062nGyonnvay/uKxHdaUwuemTgkSKe62S
174h5AF32yvUvlZNQTa85RxOVk0NdW75PUUPaDLq9FK2iDFV8tIgQ0pLPmkxMYfNfpAX1VJXGSWx
0tL+DT2ZichkVdpQyPkN0bmZJGW1zYlss7Vr/gdNkKUDVAfIRLMqnA1N0un4GFuXN/hjDn+F/pGO
R31SN4X2ycCwCemVmtXcL8o3LiHeZAZQ5RuN/ipDIpZnD8E7ltKPxwJoyi/B4Cfzv44zrXQvhnfz
XHJpPHfLuxNUtOr2S65GRg5j94e/fwiLbYg+yGkxxXXh++j9NClcfPknpk8pScxAHIj6TmkuEdyl
Z+3DsVxFTExUvkbNpyWHj3mqiSOw8U03xxF0YgEbJkJQyWfNAk2BZ++wIkTkc1dItwfOV0CbdNzo
a5Oup5if2NXQG0w0HfNrksNKZkl1CkeWV2KhcLwrtyqtXVa3K7KQErludJh0DpIhqQNLQ4/kutph
hjwwEWAmJVGG5XOGLowUKdyaJ73/DWWxKRFo9COnN2ZA1Ppyp0zYWh+Rexn6fmMw0GXC8BmepI3C
CTbf4GcO4i0csO4Y57z+qRDowW/DM4lzbe7wYvDRoqYlV2PcEBW9FuBdqsLqFhLWMcvLUsH7HytH
tlnlHVKr3yNT11NkC3/SRajQ5hfFa27K2F6XKsUMtWIz7ymm/SY+eJsQEejM1w4lmlaRW1HXRzOm
AHvwjlM27Zac1QZrsCNEMLQow9YNi3OkRNe+hZ5HtEkoo2Iwd/fNc0kYTtq9zl17SCKGd8GINxxV
m/LB8jepSDcv9Jcp/hxwyiIrO6r1Bnr+NUVRF73EQMgT+fka6wJtYIi/dHXtCbRKLDTJfuqBndJp
F2UoHoe75BxXLkOnbkhmCLyBhB+Q4ghDZYzweSlhrEgFGwwbUecdOj3o2IS6QNFekQ4gnkibPwv+
VHMSaKMSCp6HAqSlMNEbaYFeUiiINTh6Usv14riLSxlkdNO2HbktyJx58OOro/GoYkvCntFSf6k1
9146z80SiKeBempoUvV8eipog9FZVy2Fe9YKX4C0CMQV50q9h8CWSPId6JguQosDwbComzMLB/ZE
8NqZ37dwOkJsD7pLrlZeD+994THWoF/pp4Mmp+tgvbIT9cDhKaZ9QxwWDzK5iKHu7dOXuktf8qQ+
5qm6pT5ppTN+ZdVMWKFy0SPKzVv8+ypitfnCi8cLJ+OecAHo2fon7UlGY91Y4jQk4fOju5tIkTOR
OklvuxzP0uZWKgLyXZT2Qlbt/GEblzmnXDHXN2m6tedXUWebDOxaUc6FK9a8CSbaRfBTI/zrcRK4
TBDzFEC6ZZwaLEaFcW8t31MOMvzlhfVIE0clVpPshtSrbCm47r+67FG3D0t/5lgOawvyEf2p+tBt
55KIH5Lo/KGqNmr8aqZvHvlcXpOtl6XEpdsMvZTBhOgUaF+UZRHHGBMTjXlJunq/KKhs0Io0Rori
eHsFgSEU2WEuiAMSr+zhC4W7TrMRBRJ4SVoj0KbJQWfMJBLZU86l9Vay+pLevm5E7RfKKe+1Fb9z
r/+a6qtjaatsyL6QFwDY/RbFH+Z5TK7caOWxAQVo8nNjEgsu1N9W074RMkgOa28gBja7ZXa0qVBr
WNUS5+MemmXS52lR537YGiUkZ+LHFd9NRL19Vhx7LzpTA7UyCMuYSaVwZf9k8KzX6PdoPrPMbwtJ
dW7bl3LMbkUbPisLz+/iG7ZE4kes3rrZkmhi7mRq7tTiTB3jaoiLreHlFyMCzO13YfnfTjZAWoBl
DmgRuQbNcDi4EfxOcg7N8C9RnMBMZgC4KXvNGtTElOpIE7+j9Su6bO1wTc09LDxAmOMV2zlEGN+u
FDFtBbzXIB4mXYDV3F4k6ntQ1okAB2G9koQVgltp+W0KvzMykx0YsojDA4nAXL7VXCAM3AQtg9W6
8VeSbq3mGpNhb4EECFCN4WQ5gHWoTHNz3NrQJziAwPdCcHWJzUwLJsUmHyY6JA2uP1VOr5SAx/cR
szXaAfs5whpmpf3KHl8z6AmM8HrpHuD4zyrPuQrr4fJ1qtCTwprPLL2JFW5T0FO0XxFBkpo16Bvb
Lkn8hCPAGy8doMFS32fUW9JbyIRImrWxSM2Z7nhc/WFOP2pV/2It0VaVnW0TVNpbs9afMI8veC70
D3uHW8ZMreiAOgBWS+7jZLqI/3F0HruNY1kYfiICzGErkaKylSV7Q7hkmzlnPn1/7M0MBt1TZUvk
vef88ZH/I0g3US/Divx7OxROYtVf61w5pAMPXlFzDRf5Po3GD5UAUKIAbD2+KcJTKPZC+tn5P+hq
W1LQm3WRQq1Hril8KuYHD+9I7Ljn+rK5qyh1HwChmSx0f8/cE5RYydGTGU2Ejn8rWfcivVhtyTfA
KuxRvnpsB2sd8SbJFi95sk/YCLBY0XSAq3/CQQMsSLTRqmswIxL7FJM02lrM/ISAmW9MAJn6p6Tf
UbAOvS/ZPMckvWMYgO6CZcIhRux0T9ZMNDxHwnGq04DKRCwmggbwY2GUMz3UtQbUlEFXMpXTZGUA
mKHoCrzJLsA3E4WcN34oWT2TlQBNSWz39OVNnNtYYdE7EnG9aOujFpys8lxif9dBJSRC+8xVpL5G
a9um9V7sJN6AaRmO6MfJHUICpVtYESrUlJDPeDRNYGcD5X4Cca7EmyC7EhhwNXnjfCx7JIi4KnOA
F++pqRL5BpT2rg1+M4O485s6D8AAW/OzXb9LZP6EdZJrxS8UEsuUFqtGimFDQSKmeg+vQpmU41kN
XWsnXAX15EHV/oBXZcODIXtAa68gFe/bmRx36m6bgm6ZpfC0uLIrjxO/wz8yrgaAZrUO1qp3n8kR
LZncBBLDJzN7bKWHr8gboqaumNKogVeGtz9JS4M5NxPy3ewdazE/eT1KMGFA2qnEqwpbnam0N69B
mADTlxMcGVAiYRkEYkZ2QLdCdvNT/QvWQcadBN5x6Jv3SHD0VJKxAQaH5oecKcJ/TDseK1451Ulo
OGlR16j5rkf6631b+huRcPqsy0spv/Lm0TFApHG7KuuE8HN2Yo8oyyC2DUDnRg94W3mxmlPRo5KZ
MC38GVpBLqe1DAnINj78FK0TViIBkwzRELVCRhGS7wJ7D3EXxF8B4xeOpTEruiM7cjne9ejZGZwF
MjUAaAWSDzKEXVqKlyHfEHGhAfUI2ffA3ejX94LOi2lbpDd1RNMK0t+Pp159tnm64INtptAVSBDu
+RWzmvK4XNhVfedoAX9vWq6yWfX/isijFlcJOBjSmREixmqvYXNR1Htu7vuQKM0ACQsDRtjdwIqE
+K82B2LHWlq0KLaPfqg1XKgiRprWUfPPQXBS6akhgRafJWh1gWkEIE3pLmHbuSmpwImSXoxAWytQ
dFa79cQ12RT++KlQtYUYy6yTtUrFa+fHX/wzVPOuRfjQejYGzYEZCQBvGz308Lfinq6hRtX2kSHU
avdqdZfgjCHVivKa+PKCcq6FWTnsjctTuzq93W5xqRxqThbvJ0TgiT/aOZk216t9+YV+XMTLZHEh
TcO+kH29CPivxWoDU84/um2e3cJYDsvVxwl/qe1mC3daXj6XKB4eg7NPFoWj2m64UU/miZxS/i8D
gYULcvCWaGw31LIvnuTRLeafZu9cr8Vysxn4M/hDT6X9fH42i99hcXLVxffxe3tcjovjZbMIF5vT
5X06oZNfLJbbpXtyF8ds4dw2m9/9crvgxygWREx8b/+242J9vi7/tvNfavK3WAdMlQ638YI/dP6L
f7lZHQTI69CNXcGZf0N+7Y3Lf7z3zlJbHr3F8TtabO8SgX3P6AkRMpCSGlG6iaiXCthHEXzy+Bra
oTHPUXrwDdEROKtCBIfGMO9LOSedtZ5k8z67FOIJcxyoeIoMDnBLT0JHi2T+tRqhbOokusCL86qy
n163FiXAxVhKgG6QkdFU5lBX4DomAamy7akmMwApExjhCKMlYNVaRsI1yo4h+ibJVHD9pXgG+U2D
Fw5jjm3CRQkKgY5LsmNtCPCE6s0o+10lgRTII80Owcg6zN5KNpvD0jpJyR3f/C5HHQm5OyLYS0R5
2w/kC/j+sqL2wiLMPqlMLGAUZqgV900muAH5dGGzjXTRFrkUWu3NDEnIGAYKrobuOBC2JxaQKe3G
lwNoSyS5jSvn3JhyjSpSvCTgjtIwm4Ys5BSV9RSs3hZXLVeQNzGkAJmiRu47BBREJUzSR9VcmtED
Vk9tdrW9h9eolB6WeEv+uuGrjL7q6CtXlkGoLtvqZbaL/Rh9ldZ3nH2KaBiL+tTghSZ8n93nWua3
Pj9L6VoLz6N0NaVrYNzIb5GFtxg8zOxuiPfQfOjyM/A/WYT4ZCPzsyy/BvCF9iDUpJR9GtJ33n5G
zbGCVNfOHtrn2v+NoXvUHwhksztKIVwxo+5vVp58zy2C3yH4bfuT3mwEGHdFhsSpfRKY2L+9uxCc
u2Y1IahPJ20eIBnwCHUyXSJo62jT50yR/yeAWq5J/E8mnTIGBmO6JkTmZxgNU8oPgEpGxdHvYCKF
ca+vw3QAXuIR3FilY3yN92nbrioHdff5RpqcfB48/PeIGiE1bpLhJtmtaNGyfsqksmluK8NRL5lT
2yunXov+NV8hf7JF+zgG9hICBrMD0anObqdXS1SNwpVUVY/kSAQn2666EsFelz8Wqjo5YwV+m/k7
v6FbUvDMb7QMo5YbxY4ff6rDTxD8dhR1d4QcbIPoh2IjorCT6JJj5K8uVsCp9yt3f0X85mcRhnOO
ThUqOfr0/rfpANQvtY9in353G9RvIfMEP5FFxsil2+ff6XcI8f0Bz+K54rZl3d/AP2+aXzCup7Yx
76Bv5FjcpY3xA+DPCA9evzsbP8CaDcPRBpU2ImzUTjFqJZz/dvvUuXm96pAdtT/yHPSd980L4KUL
4Fq8LIDnh+7A+oF8uad6TnGmX/4XbqQOB/lcJrWoT50rozJIrwkVH5sRvNvR3URaBb+j9E9G8xX+
JF+juU37ExA2SVnYSX5E/csgHxvhybTIzA8l/YinA0Mg4kHDu0Adztlr5meXf+eT7V+78hsRJUx9
QHaYZtOfid+lc7lfpurBpNYjues/kvLoyfaQ2oH8mQrbkUGKMBTki0gjgleknov0KervpnrL+rsv
by2/LJOe/x0HxAyiWmLiduKn0O3a9ptbGB5AcwXlIm4lzgoURb+h/N1E9mAxaAIrLdMO+fk/SN8K
IqMmKOORWXddf01Y27UXEPRQ33rtBnET1uAiAFbkyznIDiB2hGYLPhRh+8lnNWHXLYXguy3f4l9b
HovAKaOnnx8hqqXqxUTrfzSUsqyT9kC4pw498DHOAPAlq16JsanuOH5Xeb3M3OFOlZbNi8Gx7k/L
/E/8QlABgr1AT1HZ0qaGZcTuviheOaI8bUsNiMxihuOT/gEw8KP/Lb0N9PVc6B5tPTtUu5O1Zgef
NCeF9WpmkOPHMdNViRbmSEisuU7ZxzY8EDERZjUhJHuJWZWwkmbNyJX/TA82KO0vT5dJ7krftXhs
6kVY2z6iC/p8aps8kR82tvjHyHdEHRcbjW6fskG4bmxrYzuN29bYdupTk8UVJECZYcersKFwysba
q+HMFcgCLFlGZJQLOwXVXyDsReFArDrD7L9KlY+9gT42vU8BxzXHvk4aaYtUomBoy9Ev6MRaVD17
YNEKR2EbqDWJDOkC0cDNGnSwhIPfHimDXYYEarCdMBTUFZDnd6L2qwKZXRKCKt5EoNeCWgcBg0cR
w8S0vY1z46NpfOIqUqck+RF+Ci2smAgb8hAShIzB5DbIKLqiWYsjsed0upfe1sA8IVv3bs6GRFdJ
Em2XweQO/HOCICGnSRxjKP7RKcsKMGTJ1kBMe0ZYr0dpuUwuJ5G6o20pd6H9LYfbZFg05YyIb/2F
26tvA/zDiNfFCCXXkZmLHT/tIaKLWyOWt6Yvf4sqct+x8I21eF0bH4SB1OzqiXDCAqxhyRm9g4Jc
XO9PgvrFxJeR4acy4hol4BjePAVsXctIP3saEceKtR2iW6eSAI7HXusncMpqOcYEl7E8FOIJclIJ
WQ3LXa4RaZdjPx6k/IqL6x8iy6EkTAJzkdoi5SeyGDNXChColFvyU2yjIrgMvBsqG/GT3cCGRCJi
K7z8MlSU1C8CHUcB9UQA75IFkViYEqYWVnVvr2mEqH0CFK8awpPlTt1WubAq4/qk+N6VzNogJBMh
jSEboRKKgDcDSeWYrwXrrcHrY4Yo8I4Imb4LYsJvpZORvzpzQjzADhnlmyG9tbgoiOJ9lfdObY5y
Ea/UgqKayKcIiPGqJTachBMijzGuBt+FdDT4XU2gBMNzKwIsfLxqjedmXrdJAnM9oKKeKqhDrPbq
T25d4SEQFIbNfkhx7XMpexweHtVymqq6StRDwTl8yFBIun8BqMHXsMAd0HwltjGujFtpIKfMV+PI
ZHaHmifqQSecogSjxjPDUMj1CJh2l0GfZh6W9UQVU5oHEP8/DEb3UP1LYxL1GZdSHYHKDYk1y9NC
wgqL0GPwyE145xykKgrBMCR6BNipBhPrDM5o9ZggWUBj9ShHEUlrux+pUIzGn6QnTTeW6j2Bo7mq
P4KW1LmeHqE2PY6CsTI6YZXnCIrpQwuKtZVHGMXbk8eFB+YkbaZcfsXpbODzvhoTnRPaMj/6EzqF
SFNwfNPDPtkDTb8ypuKIU6nKedqHLbJzkhAaDhjjmhEbIMMTiLBwqXVJp2glMOjK6aUYBgfcCY1I
AmzBH6NDC3M4IwxO1wV4adD4KwUFRlbjYm8VlOz6rtAX2AhsvC3gHV7rOQKvbU6TxvBvaN4hAYhj
tM/hX3Qy+g3qmDpnFnIY45ehp1TaWEvTJ5PlpaF1ieaRELNA3v14gImG9U/V7YgtV/ZrhFdf+gx2
VKk9kphOKIF38MmAlI4ZAvTiO5wVA4hLRHOVaAXiOt7H7GaOBHLJCPQnV/4pLXpDHozeuuavjBiV
df9bSfJyaGdhPby1tUU4h17bjTATGEhOiXjP+nWXn3SpnQEPe/TprhsQLtTqoqTrysAnVUt7gTc4
T/aF+pU2WDXGV2z8K8wRpeQ68IlxGmWn5LD25BdxnrYEQ0BYhDvCozW5SLKv7wz8XWUf3a26OUbF
qU6+TQJVEkrYmpTXv15IUrepqYvz0X428SXkRNFY6eFjWgrZK0ClWBAIquwpRKiWBodGrKKRxSkd
PyYaY7Osd4dp3goBxH+NeNeEDwROGaYkeSR3A5AxaLcZ8k65fgndu1O2CsZeCSIE9BLhu0kXzMlD
UiGieW+1bVARVRve8PpsuubWq1wlOspLY1bg4uumDVy7DkRho891asgmwCRdeUYiSQEkgYQT6eNA
Qnzs8r3CadsGB0u91jO8tU4nOoGoqLEehWGB7RBtJ73Qzh8siS8VfwrJHo312Ss7qs4Gg5Jmfdxo
Bu/jyAwKQoSRZ6cY+ski/c2wxqUoh2Rs4xSr0Udr5BTh/027VYVwtaPaa2w+QvTyutlyC5LL29gi
gpdavDMvRfsxODf6Xz+dEbE6c+8MI21izWG7GzEoeEUF3n8ixwljbSECz5UFYm25cSK4iXEgqwSF
+0cFkrRIexQAmopM5MNkk6wFToxeXhsmuLABV5vJP0LOM9yntqEhTwfo0XK0F2gLK3rTsoIkH7y4
Y3fv5/aRQr942anLg31qoCwt26VhUYeTWlgP60WGYmNktJH88GEYCJMtN4DWrcnIq6iG1TJunlbA
AVqANA6e2xaWW/ffaDwXiCKqdtlU4j0L4RsaNna9dGTLY5SaL+zWMdFP1zzKHjbN2Vog+Ro6eRDE
7awx90i88qJVpml2qV0li3cQzmTyipWJgGHEzqxHlCGl2abpX/lQ7yoEfVOx1hQP+Qycjw7SZBBt
FuTb+YgvaAWlBKyC5MAwZKlHoUP2v7HkrRpelHrvZfsJ4sW8UJCJMmsv4FpdGHzfcrpBQNi1SNE+
Rn/fpVt1QHdBXEn+TUyzYwAFNGjMQtTRs1iBa4dAl0UlItpFat9bEANy6Oitttew1MxVK4rZcVcm
bpHKO5KYzqMi0ByyNJls5eoliM29jav7QOkAQ8wiyjEqzfmCGTOofG+bwglpxYhNFWvAFYP+3MpL
Qom6lZDLpwMDOG/vIB0UTTn2CgSE/NmG2qHGjYg2084O1fxUExXZn/EZYHlHJmW5elfdIzM/i7BT
XnCsQTsotfR6y5ntpIr81kPUTdYqxIppJZ9QFDE/DHWXtUg3wNAz2jRrMpDA24o1Dl7wbW6qdL4h
CLBDnN625cYEGFFEalcaQGLLrjL9o0MBUDMfa5SXaEjY8bHTootIVViIZAqpPMsGCzVVQxa3WJT+
ZGF6FP2MAhpw4SYqV3NS9aQgjxMdwgbeSFrsOrhjYK/FbBPPjza6YzmVV1rw8kn7QJGjMCPNMHMX
dosyXKXZK9fvDAkBrgkdm9KmFQXsfB8y1EpnSrsGvnrUEXuOBEgRShaR+bIfofWppsJHxDjccFXj
26u6f3TQCqG6ruE8Ql48v9mYKFfzGAVq3rFX4R8HrQ/pVdfSk44FZz5aFavA+HpICOnVNK6w6W5p
25pxBAC8I6uiqveg17oo7uj+5TNtwzvnMy01r1jjK/BdIZQvojqPiOOqUV/zIY72bpjIN5u2UAnz
ezuQvxuJ1nm2PYio80KOO62td14bnSZD+psnbi82CcUAzd6GFKNQ7QuhAACatsKyR80RyQKuioeE
pY4yCz+75Ay9agn4tEQCS143xH8AGlMcTaIxFFQhTbzD4cr2BW2ZnQgZsS0S24wdrcl9/wBqo6yB
o/pXQpciGVcZU7XPAzeXLyPSXvjpRTG/JPVL4/HtCOca50CxGu1mdJvbar1exec8LNmDkvpj1kFJ
6HoyuBCJd8bQ4MCPGbl22id3ku+dByb0Vmb014l2Q/+NjwxnpDkVbkkfatGQkC8sNBMncX20kluU
0RESj7bZBStZ+xgo0vlfFROiWTRB19QtShaCBZgTDSS+MbmShpMl81M9Tz3JENIL9AA8Z3chQ+4m
lPs4w40tBHbmaYc4oc+XHEmT6TZGpGkGolM1CulN34mEqPHq+zu/OyK3CUfobMGwc3NrjaxY7UWI
r31L3CGQXr6T+nrLNDNJX9yeEUeRUPr/0NinjG3KCBHpv33v4evPyUBAniDMnEPJQztNHuD8Fb3T
0AnE582DVVyfgaZJNLxKZGxM/kpUBch2Mq0ovjK5lwWnS1C+S/GqjjArkR1e93PeiMkTRb/YuUbp
ECn/+Dm3bfDHAKh3A+M5UUrQlv2ISzNsOB7A2wVrS1ICkXe8ENVXrFe/Whf99t7kGmBLXQPcSGWI
cZM1fGzhS0mJ7IPUyRv045xblkTdkRXL2zIQP4JOAnhiGob0TAzhi/T/ucQsFucUDpR1SH6xW+hk
ctYN8SMfnVogrWPeSYyV1Hh7hU9hLLNHGFdbtGw0Ci/SbjwaxDNkuIh7TF6agTK33Kezij1gliYi
LiPwStmgU0Ac/5HEt0jbRTHrvJA4ukI1Y5b9o7vQadSWGx/RWs71ZHzkdA0KdzH456M2wQXIkCrp
w27WWObksAUkFJBUwhoFlsZdsptbSTOWBRNYYOyPs+UiroF9lXCpAE2jEUOmjNjWppq1FFh0MNEK
X7BtxkSyzJFLq6aUxzCjJX2LEx5kZTH3ZXpbiwSq7F7imUv136TD+oJl3+8ZruaewOa70uWtxhYY
6vImIjCogHnifApSBKf4R6KU4NJS3Rud5iD+RD1U2KKn7xSJVI3xnrO3CrzQbEKfaFqcdI6YIaaN
dUplaK1Q/sYBkzDre9Psk+FLfqPXV4tzGn4T/1V+DOnbQOfFzVymF6/t8R3ZArtlG986Qj3KDo1Y
/hpgtXrIY798srojLNgH2dsQDxlvsyGejfodjn/F4HS0Sehahq4De7S+jDpnqNal/A396DffOlqa
OsYlO0Gy+07UJS4+l6z1XYTJhUayQh8vZQTGBkdphLe1HBsszAgB9Nf/wl1Y4T7t/2oAwVbZBO2r
jf6sgBeEsN8X33BSr0F3eSNBy6COqJAMoeIiwHmZLus9ik458J5KENGHe2DF8OLASZX0UtIgo0yU
PqEEqmmxCCzmgnU2h2DguZZzAEn9Sw1uRHEU04lWAUywAJkS5jheOBqrLAHyYloWLGS+NL5DcAho
+mXVV3wkTC/0LMTQ2iKyJxQbcfM9e1NqxNfzHIiUfKbc4wznIfBAdxYhVQqTPnHAc1lImMESt6yR
3fTJPt2ZGZu0JwGfedZnIXHjbzO0vzrDQJVyMXf4ooTJFePY1lBeZT9zlkRav0VPXAScyuIJCzTB
LVzGxC15MhA14h0/XBYk/s9ZcNQ5ur1nLPXpUhpXf5o+A2PY+bwFabTOSZDRGGn6gyEaiCYb5j3B
pGd7JCWJF3hoAU514zn1a1CcuURkSbAv3MYzVqhtNTCcUC31JIJ3lwrBoxdxwpoaMXVJuhZ7FlVF
lRmk8lVJwExdoTQkShkFnIDVLSY0T0vynVFSrVAGKGDDS5A9RO/Oqhx7X0Z+Sn1rb4o/KihIPO0a
jaqGuL4BRywVRJspYXMBqfpWT+ILND2OytnILIn+tgRlG+aVecJBhZzca1iVohpNPlpDgkkZU1KC
5UHZKuNFGa0f3tnAC3LNpPI3UzpKczzSXYhaRcAe9LteT0leXNOSSgf6KSUvA4djznFrNEuDyQQh
oRvVDPXpAC1T/StU3RV9eOuw+oxIyxEZ74uSUWrc9dOTmBzHZwqEMwt9msRgmuK59ReJwVyOqG1L
cvU4C2yCNyK+J2ocmoyYmxINo/Kq2UyFEutODy0ZHDNjxYO2bAWyhazTRFPteDLnrJOOJKGc+5Kz
GXHMJNHCQWjG4MFPx+BheXFMFHM3FfKlD6cCSw7KH7qyBCE+V5L1Icy8TzA9s7lENOdfqpF8t6J5
8ZtX5o8f3qiuhDZZor22p1zb9YTzmW2/kWqDj2rTJpA4OgHgCTw4BqNeAURoDxNYr+ThoQ4Vlg4U
yl+BgYYJrUajmVsSys4B9cZ1uI2S1PVz2F4y+04JzGMnKF9QhLSFoDubPxuZmyTvQJfDY8pOkaMp
y3VqXy3sg4mw1scEUJKsD9WmGOuYEKa6aOq/tOltXG8uLRWbWLnG+EspglLZpcT584pcf0QAnr6A
ZrX50GacrsAO6i4jAwruM4xdLTVck4kql+FFs4VU+3znYNaPIaHDmtp0n8DWcIhXhUf1QJLuNJOs
VgWbqFqjlpLRQgfgKNJnRcc0bbHDsPerlyQdMuGq8nZnZu8IVb8XsC1HIzcCQosSOaksl7tY+tVZ
UUuDyTU7DpCGPqeEivmjoTallcujNhK6Wz6m5t/Y3QrKK9Nffu1gIo96OcVnNfgDTMZWrtJOQY9t
0Z5EpMr9cCRqi1Y9CArFIDg0IooXo67Ah9Yrjgrg5gl8DCH3JQmw3WQwRYq4qWmAp15QTv2TKl3J
RkQ/IfvMhAxECZ4ZKh3PFcRc172oxpUJW6n0j5lfleOMqe5pcSNn4sPEnyZwdlFKmSiob4hdCLKT
CP5odA/G85haGzH7MvhuZO2ucUrVIc/w3IGEoaFYBhxEiveshGsGswayPq9BOGOOwyOw1J+S9Ns+
J1XTjxJXoeMDYUhtaOsIz2UpfSMuMmqTkS25Bh5sFGnt6RatYbXcYONmoWyI4m3evXCoit6VYFDg
to+CeJ1In6kKcMwMI7esrq1wUykjMty74IkbIvY+Uo9BKEZXAR+pAS7BbvYMSVr01+cCNZkVR55J
JWy5JZHf5Qk0wTIDS9rEREuZXXL24BOy+VvhIOogKzs67XUKspWjoNLbTaTkaGAvwxQWUR8GXiwy
y8yQcl1/MUHuG4wb4aTuAjJURUzVXTTAbfWH8SEaKXVbyfyJ8m94q/mqsVKC19lhPNMxxsH1MLTV
gbBtcZPpWI1FNCs+3w2BWqCgmyr6ClpiWRlfoQEcLSYWYYZa+F4miLTYX7PwdPTVNn8M/3AQqq1J
zNae8ep7wuRgGPvKxCVj2AgE7EgUoEWeVTiyfaJkGHEHwj71hBlVnMzxlO2KcvyIu/Eql8EaMmFl
ZcM543AgAWgU1ymwemB+BOa580Ubir9h3Mabj5/N2FYItxd6+UiJPSdmANNsYZeCdbSmCvdDyPVg
7pD6UDBGQYtHEFQx7ARJgK9rHFP5DHvhly54asnqW4patNUJPUGjbnDsxP1d6XeTVS0zD7c+0T+e
YBCwQWgjL+NgGRwq1IVybpOPKHBgU1NG3pP4aCXP7lSR0CRGQ8C6WqiJDQ4WJfpSzNdz97cl52xo
WObyP6MfVj12YmzqdbW3rqN2n/dxRX7oZr9oEXj1poJE+ZUAtpvpw1R4GxgWxpptDyKNHUynSiwQ
sw+4HdYClMj2LLlHCNCDoyPbaI8MkwWWN5OWytnlFkI1VwNoks83j2HVT54Z0Fix8WDqopDAcMZx
6vg2MnjX7H2wenMRNxuqvlqJ2tlbpQ3raJ48jx0yzKI8GM0ZmxUsIhR9aDq6v27RfWOMnFdwPXqo
yLBjvk7KFOYIyoTJDASbPi2iZ3lu5HHlBZuEFKvirxl/0R1TiZwwcmhW4WqoscLyLxJ/Z1Uu8YJO
IQcoECOn63VuVD6I4QgePYm13ZnySkzU1eDfkFHbVtNuS0NchoCEOs6QUOuPKhJ7tu72W+3v6rb3
TQqWvRuW5IXPlaCzmo/DBnuEgHJtBn3ShAsaG1bKrVDU1oaViM4AcGT4rNnHk3Luzeq2ULlonNYj
wUT8L5lNg5bClW9Nq7IgrEIoXYWhVxYIDc2dboi2mSEACTVzFuspIxLOenTFBAKVuCDNBQMkVxE+
4CY4j5DQIkl5VH9KeXMaqlWS/xB3vIzZH7ieL2RFknCg7StAiCLHBJieBGDykAEUVG6lkPfUegdJ
RJ5C+hSiA6/AKK/TftHdBqw43J1rIkE2KchYpI6uikEuVd65Rdht6Gb6YUw/G4WkVXY+sR4dvsdF
Cb7X/JuEl1KHJ1EjqR/QA59dXfmvCQlD6Fd27/YSW3C3Vf2DkYhIcStXxCIS04cUx6iaxYNSEkNb
e6BnBYxIJf5TKXiEBjqXWv7NU4lFIm/RzpgvUmhT4kvCgS1VLA8jnWOou0EDs4uWCqekokWXr5jp
hf7cOaJk1RLGjILsEIyzu5zFllglWfqoexJiVQSeAFKMlxnINaGJu9mWDWxuK4xCOVE0ob8aJIQv
AtXyMpkd0dYaTgUSDHYkpITIJJFnBfX/aZVVp5wLJVqVYb/CcIOMDTFtgv2a3jkRuY90DCYJeOxz
/J05CKVFUA9tGPaOkvoHKa4vPTbsSSVqpQ+AZLFcLoRIvIR1yMM3rUM2HzNr7J4gyhJ/buZatYVM
CQBQ+x0gqWDhsFnZSAqXPrSxgaIIfkLgLgB8RNuZs0fo8R8uzpWJtlPCe+6jgFH5MFVtzkxuNkrG
75NItxL3eIyKpy/DgwwDVBOmXYzkZJv/Zgk6PagKS57RW0fVeKKQnpF0bDzEO614WEScVjr3QVd3
YO2vOPtJUGUj43J6ZE0/HpUIs9DspSZUa6hwVTBSCphsDTrRF6c5WUHj+hjRfgmpeKCW1E5ib9sX
P2Pg7300Qr0eEfb/ZynnCLEJ9D/a9YvGPCNQ9M092ZQXSOflHMKUVf1yJpdzQVmWMZZAoqwoVvOs
RSZUK7DEScel2lyylv6lgRufe17SOaMgxmb0Voqk1cSH3LWPGcg1iK2eZxtPsjV30sd1hNmlIhdC
JZ4oJ3csIv/Km2UK0KXtBbRWJLKHvAD8FLQ8kwJX+UtsrdiFJ7IIi33OFl9RSUKNRtk/SLICSqu9
c8A1gVXcIAwUUEChi8AL7+2A4EbWtyBAiYzMLLfFENCErMAap3mtf2iRTk8rbnfxGvbTxoJrqkCc
iSufjPCjHa+68hugwlElZatG3UraWkLyRUnFsstRhYCY5j8DCuScPiAvEpiKGUkFdnGqWcRRWXaM
osEjmSMyWMexyiFdcwDaBixMKCwy/bPqRkcSfklxsVVxBD3h0hWu1RS5OUY0iyjv+MnClAsNzM2G
hwUJaNQ+WvpGXOzgYQCU6+IFgs4kGyPCzkU/btCQ+dnmq5YSZbED8mHHTx6tiqidh7IuLsUYO3M0
kjfSiki/WcuKG6AxZNBEy8Xi0SBjPRZgTjOgl8qziZMuXdarIjs33O8tAyZGdMMDQJ+xH77T9sgl
MOaNjTJ+ThCZ5U2dwQTDC4XXzJwdAeKbK5wfgPCqGMh3zlSI+ZkSuE1KzblW8W76PfIHXSfbMz5A
rnjFvs5DaKPODfAmkmMmnIsWAL9wZi83FUcLiaGy6bYxYwde/dyDxAK9pIGAL19zK85+PyzWguRi
vLHZzJHEFEwj5YIibMsrFiCJDNwDwVsEJ2Hbk/C0+hFX7hguWzSgZv6BRxD4QEW8503BSh0QaK0m
8MteZBol6SSRZ8nUU9BV2xwyl9AU3n/+hOnLl/dMioimxEPScnWDsjHpwkz+m0pSf1XKrpC4Z9M+
J+PZZD2v/T8x5Q2vLl37JyIxyGVhGzJsDizqUsERaMpbAWNDHO3ILp6Qb+YoTWdjX2R9Sf6OrvOV
wFJa0raI3IfJa3Ynh0iLpZS1I93PUR2ebADEzwNR5oANYPUg34ft3lYtMDbxz4v6yyehuUsNgEcw
0I4jBKwNDCdoET09gEQdqIHdB1BGCrkViMlivkuTn6bOv/LxOX+bSnJkxV/OaQi11K4HRdmAfcB8
lhAsukbPA8cczIWYPLBi9aQkmPW7ocGEtA2T6GquBvocKIk8WVz8pfj0ItLkueYny5mvEqgAOf0C
tsv4bfjl7DnTuvGKpSRj+bZK1BR57RjZj+J/ihwdfMI1SZ7qWbNWJJ76OpYrHz160LlIiGILjABx
VWh9WdlvzXMrSzO/Zq1rVktOAl5cn0AKngooI/544Hgs2I34Nshe9i8yuzPcu8nXNB9uGoNFq/wK
PAq44MhGlNxuUojHXILtbhKqGHm12JCgBAeO+4yXTRWlZa2bjghhOVJJhhSgTUG7LQJRhj/DcuZh
hbCuxUAksM+aWNKRYTWuEgwnSTuT+8nbC/owBfsBsgcSYdWr7wZZKPxbihbPso6CIrg8Kj4frQou
WWMgnOceswkc0uafxIItB6hiwSs+6jq+FqXMw/mp/EfSeTW1rqRR9BepSjm84pwxxmB4UQEHFFuh
lfXrZ/Wdp6mZuXWuj61Wf2HvtalMDJBupSJBIRJuUuu596eTmoPrCbOlaXpjwIFLDk2GYS7rIj6g
hTUsxuygyCOGa2B2jj3mg5EXAHOf0L1ZRGg5GA9rOJ2a0xwSWLmmT33mlWKXTetCcJxZij/pZnkR
pn6vzR4BjsclUm7GYfqIcgJQ1Si/NoiNBwoZU0dN6LLqVgfqQdOjc/CtSCyHsDhrAvmnPa37ZtkE
D8PPNi7u8wx5zmDjkq0YyMC7Re9cIhhSWkwgsxzv2r4GCblrPlPRhJYzu+qU40ifNoioc2gG5lUO
dN8u/NoAz4IU2Csp5gxqsrkn240oisTg3FHA4TnG+ZTnimmCBIDChe2mmk3yQpM+Uh+DFWq1n9xw
P+rGrmuInyY6YejljnRw2neTmSNBwlku9l6JPJLg1FZl2/Ssq7prH+Pr9ljgteL/sI8E2AdHo2B3
oYXpJR0eEgzaZHyOvbn1e3+tVcFrg5lOe8exD2mH947PnzxuHe3e+eyt9OKdTHOXgr1y7iO6S0Hi
F83ypQEw120MYIJd2DHB+FWAKl6eDMTnVqzdgTyvgemJXbdHp0rukBGlZX6ZBmpZQakEkZGtcoZ1
gk219x2D7W88cmGoMSRAiIZyyUtPMMwuTs+yOS3ww4UfZds91fXfNC4bj6+A+bI9RHsGoq/hINcK
zUOAOzgjh+JEUwN2k6NH/tsx8d5T5ts8rqNeL+vE3vwHONDaUxxhqbKwq/4O/Bx6Pe1mVpy+Lh92
/4IufszChYPrKYXP2xw7UoFNk51r0Z01AHs1E+VJHExJL3WstGpdA5uph0tP6YE/79FxMbgosX2C
CArcPawpt64EBOf4x8As/ouQU9MFGoGiZ/aYfsw9LaP2nrh8gbSGysrI/q+pDTKCf7z0JYa8MADi
jk6T9q4IFTWqQ0XN6T0EmgiW3GXMs915CIWIkoE9AuykYTnZCtg8NCCsu5vqz2L8hDVKcK5pa6V8
pHS/URfDQJthHcI79MNFar9pEZxANIMnZ0zxl3JINAucHM4q7X0ixd2NT5WPL5oQqoJaPK4Y3+HH
Ip8CTSbTkpHKmbf2f4oQwN6zjgI2Q6+7TmLyFLHGxjhGhqPhfHqo60fzjqYD1C5/ZM/OCtyvx5ZF
Js59YEE9j5b6yzG3NvaN3bEPnJioq7cNYLMOHYB2cMIfN3Kv+qhtdAbI2cNU8mr+2VxINEnGRmpf
FvvrzCfoLWbr22EAKx6h/m7b1KgQ9SrfWeGWzFFVpIIBExsbmwNcNPE61sMPTfc2UrfJ0SOXl06a
jwojmoWdvbVFc7CaRjXoySVtSRzv8nPAoQBhCu3yM0HpMKAmyeJH11BXVWeZBSsb/OUM3s7mFpiQ
3HTmn5Zta/clGfiu8HUo7JlucIXM8PA7pMM15Kh46ImlMrZ1O/7W9JfRYG1Z1rZMdChER4vlF5MC
VruUAgsjeI+zeVXQRieoHPohXBfvlYaaq3hG5IU5EkGOcMEkOPI1yrlaHSvLFzBPZ4bWsPLYwzZG
u5ry5rsVwWVk1p0J+wVxVr1KXAKbHT7yoBBX0gfJ1p66pDgL27qULCQa3VhWfPYUM1lGFW2ybOrC
o6kUwC7IJb+nH9Ghqo8euIlvF3B32wJNSbVtgr2tR0bjYjipLXM9JJ++bHBCrISnwebni9FIqWEp
hOl1VSWIs4reJMcQybguX4AuM/7ie42bc1O9qm8l7wiG0NgNRbq7h8MBYgzzkyu4H51dyQqCILCd
p+vPGFa+Rqujm7e3bhDsC6LI/bJcJz1JfXH4rVn1CrnFgP4kMByYEYzVwvqqSpSANCm3DjcZ6iS1
6vjvRxTDeewJo4yqgx45m42RTR9piEq4ePZaY6vNYmUV1mtDm8mge9GCK2gRdbikBiAkvQrvDvWd
ndvfHCJrL9nEM4ny3efEqD/09uEFOnkvznmIo5MZYqksyr3Qaa/1iOFwvGqxSxjtiLpsuGsNW5bs
XLCXNamJ2P/SDwrq3HsBF7WIXLj0qjHfN9nOe1QaFyxEFj1/KXA9B+IBaRDy1yyxTlsz9dWjtPDa
8ifNXNg1CEbRWhs5AAeE7DBqjKg8aBCfjkSGaFE1BaxFGmfbRHsHmYPHFZK9de4j7Z4CjOzkCaQA
h/I+psg3llY/qccYoYhU1IcIItZzxbJ5oFuG2I4dt1jP2oCcGxGbAxYHhnVoLVydune6V3iFaoOw
oI5NNTNsh2+HKzCLwoXI7qGFJ1P11uiEdRu4JTsjOYUvrYDLSUFmMhysixRGJ+SkZmBJBgtrzL4m
aik38FdY8mIo4prr09sQVokSI+Kx0wbaN/rhDKsX0k0UpDGIkgqSToxyR+NhtYxT1GCaDn9lBEio
wKR48mwwgJgNHA+n85iDGYn6v16qrdC9UMFWxUz7nq7U4kcNUwg3Y3T8owLQMogGIQU34QrCOeTV
1TAtSkYPthZEn2sLDSr1yYMYmRDk2mJHn7Hu8/nUwoagmdqNEN9Kfpk5N8CojFtG9XyXa4cOx3Yu
dog2kULXIWDA5y459r22d7LywwrKZ2SeC6W4tKP2NcqeHUVrBNWRJJsGHFsZI6B3ztb4ZjYNLMTb
ENw9yYz+arw0y8B4Ver/ysfWgFuNRd2yRUavk2hUYJ9tuYU8/9B4HUIAdFqYugsFoRHGOu+x3bcI
1f3wRBFmCvmtFwYlhE3EI5Juq8RLIswVXLGvEsO3V1mvuaQvokjNg36RDRoNHSTzgCoXtKN9bUjB
m0hbQ0HUyG0pWdXO3XaW5xa+oF2Qjrk18gxNvjygtyMr48Ok7UzDt0ZeEpUY7BhLTPQhEI0iNw8q
Y8xBh6q5hz5r6ebETuBMs0CvpToeXlIEsR23o8H/TLJTwq8dP0cuRGiR/0VMK9oE59Pw5U7vCu7m
1buaF8vc+EsPnFISaduYH9T4zyySnkQVQK9Asx/E+xJxsZt2q3SMT0VxBmu/9zL16uYVL/tEfZzn
gmAFAmvP+lTsu4Fzy5iHc0QMkbdqHQ8oHya+gOC21IJKSZOfs5ycBiDHNj2Q6b86fQaPpmOGMl6i
SrI2AoiLzM4Or/lsbtkJWOHWpCz1ACMMevdRFuk6uhmeuW4wf3jZW6Zg5S77diu/pDqRO+aWdSdl
MKsXj923lNa/gEkN0Es/fa2baGuzFJ7t+WoHEfSgctODhCnEh+0ah3BA+QynDigjNQHzIW1psUOJ
444JCfoj8Vf05SUV4rvJ0TjzuGZ581IIb2sqwh15kr25wwu5Bi3Fgtstr1UGPNRrT0TzLfHDWAnJ
mxPbwYfdICuwADp1hn2vWgtExgPBHOwdHHL6skvE4l1PzHWQoO1qNP/RsXquZv/Vq5GvPMdwhdz0
V4F/DZeMsqYof70OsX/QyYtRkZWCLCPRnRdFKiNjhh6aSZW2lvFHO4yIiWMCPO6T+V7T3fBxvPTV
09B7to/O/a4QYTGiBokRowd3IHv/g26Ea/hp+lAzmFRDrFE/InXxppgeIrg7nGb4fMJwWatarIBL
Gh92c9G/xHxDAltkzSH4hCCJNKQ+JAQT6PiBTBe5Pll3sv+tLLpeP3mN05s/P0Km/wa4+GHcAZF7
YsmKxKghO8xAAD1HK/VnFwUDSXRrETr2wrgGEWEH+ZFOmGzaZWeFbzad1H+bnISlEQFxMU4xjchJ
zKSpxm9fIzko5Q49MOAfiCrOe2Mg1aYAg/hP3sd7nmxtWLc2b8UA+T8MYd776tc78mZp5JuuKKMg
mweKZD1GRCGbN5njeGFnV956dm2haun3IU34zK6wGrfAyLTqU0Z/ITTQts1ec/6mjs60QBfbwIVs
kTnHSLtH3udAMgTOpqUBm4ntAJt/6+a6SOZ+1J/MZ5LkeyXxQ5+2/vgGkgUsxdnS/zsRDm4MTBJy
bI5D515t2DGow4mUw3Ue+yRXwuhI0S5lBobPB7/YUw8VnXSHe9LK94i545PQmSgiYEpD5hlJcczq
a4may/O556hu5C+qFsfnCyDFcuZpn4zylbSGqzOOqCL0ipTGjpk9oZ5e8nAI82V6aRFE4vg8CZgy
B+87EWxr5MSaNqOeAB86Jd8zG7ZW6GhlIcqTbB3Q5Dr0vriFynzN9N5xqYPH3xzJnvCPofnpQ9ti
tyLSY1+T2gRS0fow8z29qk+edOGT07aLbzqvoCp/CWgMI7FWNaNdbxtQsJhQEznsahxrZQecFp/y
JPZ18MZLxerv+vgwBoKiXDh0zSow2f4avxHXYQOAhzWjhUS19GfWX8hCae/iluFiuU5HufHQ1frM
tgTj1tCvNsZo7YwwAQWNt5ai0PHfdeIepElaR7T8iQyHoQRVX8C6gxm8iDJiI+V1IhzI6ex/A5/Z
/Jls6wAHmHnWU/zVE7uX8jSOb037aIpPs/A3Sf0VIZSamxxBgvuviBjWudlwhfq5sPL+IuLyNLcx
YKtLl0WvMkEmr5nR39ymh0oFUppJ9Gr2uB4CIHBmbH+RznPKZn8DY58X28TBedZISdIGimnQzogZ
sLe1JBTGLrVhCsgNQR4jhN4gyRdmh71ItF81D8+TdWP75H0fpsn/zy5WIdAztQC7Qr9qHBbwc+4S
0RYnr6U3vrsSEfD7NH2U8R77myJ+uZ9WyLSvdMpjxeAKDeXZ4GEycZQNuvkUUfoTe7nIjWvW7ekR
JfplSlISMwGqi2/qIlQ0N5IPtmQNxLSovl2cQ76vyruyijhIgzdsZD7GKtuE7UfbzkujFWwmANkx
NNLJk3K8j0p7Vpr3rIHrzih9utUoY4qADf7Iby6LrVspEv6HqD+hQFaS4awguFezd5Y34/T4Yo7T
zpssKXmpfcNRZdrL+MZsL2UnD8zH2aTIVWQTZjdP+958SfQc8zJ2qcZ7RIKlmalQQQVT6PmWESfn
khBfBjp7XJY9k782Q+clzcqHQvr1wSez0CLBeJUbB+r6l8h4Eyi2dCJaDHxmmddc+MoKLMWRBqWl
QxonXP4L1XbsY2gzNsF8gXKp+9hFTJ6MEQtlpsQZIFAjUS1fPe479ibTe4l/JgTMm3cqjWQ5m/ew
15eeK17VAEDlhY4z47tFuEPgMDMomfmfhXVr2baZKBJ9ti4paleHAieXEiiGs6jrh5nio7iqfS94
g6fWY3cTrNVnF/z7xgFwHpL2AS8m4gQuP2oBfJZY7/mgW4eWF1iswpcvTcNmTQmn1qBPzdwNpkbi
bpT7+gtO+MLPv+sC/XRxYiNKnFGqyE+7xJBstp09lfuaDVXIQTKKFJ8Zw72QSEDTZ1CsqgSmSFHP
DvrL51HpmXFER2eIsN7KdeIHZ2Mm5F7HqKQtI8aV/pyvBrYb7W/AW1FB54GlmJzWQK+RkwFgQYwd
UdU12oaJ+smhwcQEuWGiTWdEmIR2t3p0ol5yC5EQNWF3HUjCSAdYehQOTAexunS3OS1Usqi6TTuH
v2Lyq7IdM2wEGLM69vaRMo+46WlgsiTR8lSiAnNSX4zO858QRO5NjECIiBxMwd1DswMAjG3OhTfJ
paYUIcMgfitB/l3bW6u+BuEF489K22UVt1fbos1Im/gZqgz1QE1HxSCDtzf7xx6iG5NPRjsASrEG
e36+wStTeuB/WkagOGtj7xqXeMGaYU+iUIReQmJ9sfutO3NpCXRCifnn2Hz1bTe9knzLaEMDqWUh
LEZ3+DQK+HmM9OKpgCjWOzRDzPt9hoCL5jFQDzXPaqLPAntEo+ZeCZYi8ctejHSNGGUndKA0gtG4
v4TxcwXsAe0qvBx7Mx2leemdrV3dh451WbDBBBBFLCBVS2XvJo0HIaEuI4iKwkNvGCn5ZChaW4c7
HCitlcqbSCouM7KHCZ/ErkzN271M9rhMWJ5kuvbchaz5kuQ5qU4DXmhrqI+xGI9JCfKjKkBtsS+t
eDG7Vx5ofk3nlDAPjuyeG57kXsx+wcxX3Jq0JFx4wnhpzfG5jxV8KM2gx9EpIRErqBIMsOrwgmAO
YHftxLORzh/eqD1EtDWGgRGxOSzMtiYmPTjFbvDu2G9TusmYuokkXA7xSHdtx/8E16z/MWbIQqAa
L6VNkiSTfxsubmnPj36CkkBJIx8dI4Q3QUpx5fP0seIek2cDv1I9oi7Of9T3H7Ge8Yx7EyWoHqxN
hysTW0PBm6aKm1PnuD8jOwYT1+uUrnWZ/wzpgEYkw9m9jnSwOFb54hHN0EPoFiMqRtZn+Uh49Spy
+P7uXVVfHZy/XFB5kpwDYiUm56dBUJ33L6MePXqLGAQWyFCX/H3GbVIBhTeX23RfwTT3RLi0cvkn
4KykM5jA14BaUOMk2r8jGiTmoKj5UlRA6N2YtyhmZ1xsdZtaDOdzU5cXxOCbiEUNy9alKK2bbr43
E3QYg4DT8s+stqjvOsQ7CqrZszbwsVqbu44yw0pudtnz13K2SPi95o94+SegL4m5T9DqG/0RYG8o
+bdBO/S/fYm5/TsSFKcMlIOePA2w+mOUX0fdOruVeQvdmXFC8lpU2BBbWJut+OcSdA69D+NNTI41
BIeeOBvBjsLbGMoYlONeGUmJCZHXMl27ii7dZkG/S3Pmgygw2sE940VbjjM7sA7oIJ1sEgH5xHBF
VT2dSu2NFW9c7NjcmeVmiPgs2m8d7wRLRl+8FqEJ1r88tcHVkxJjD9Rn6ioNkOPE/sMqVoXn3sIK
ql84Tx8yRV7iWfvYUQZh8jKQet8HySSgliy35dJ3oo1jegR9TqggvX9GD6w1uNX6xQG3DWtUCdcK
Aia8pSv/aQzNFFWKjYvX2yslWHH4BKN+juMD/y6Sce11x3CE0U/AX3fSvYOWaj89qpre4/rQ30V9
t0oCY3BDmvQGzOFNY0eUbEnx3ICY9LMQzRN6Z7RkTdtdehZF3iQxpn5M/cUcIXyCkZgRNB6AbZFJ
LjcxeuDmX05UAk05YRAoaJHy3fSMGoZQDQeMAJTu5zbG85SfO5Zsyt1p6j1QQH7B8dOjnomVpMKv
kOGTJECawpPwvHWOKyAPtK84KjZp7dyjEL18xwOFHjFmLNV6/dJF+NDV2Ucj4l3ARtceyRyCkl7Q
giJ+aWNr4bXbwEjXaSDp8aDXNQ8yQpOW4XtzJEOPHjnGe45KhIxjQzfWE+lBGFccj1PKmUw+Bg3A
rlcf51I8C6eCX13ozzI2H3b6LzMj4h/47XWAxpUGTbD6zLs/TxxcDUMtDuTcBsMTBptAcm7qo42q
O0qQV84D0sMcwBvKwpZCjKo7Hn8G3KayDg7SzdnmQZNtFj4/pd3dghj90NBQr2BaMT4DDa4oOUFE
ui4qvuNZ3+gj+WKTuUQIggCh3eV0WP1Md46xDFHhheZ3NgjKbWgdHth2igGKUcKK0Eejp1bknlpy
am9hmu9m2jceccbQ0GfTXUKinwmypMM1VOM7ZS7yL6q7VccywKoVAg8PKm50N/y2GR4CS8Gfki0W
CIqeeukcLBh9BS7g8D3uigduu5D2HT9ah9iaxfGwCrWdg0WfTFgErheh2wdDO9XZT6MjH6uPOddG
6htLfragxsnJjLgZYNYzldBGXsPpUdeNre0ir2QY2lvfOebtZGDlRxxXAE7w3Pk8MGSkJLBKe/y4
aR8vESUy/PXQtZB7wD3sjPVLWFNPWpZ9riaBkBzO+9YtSM61bHabSP5go5BEo7vyBA1qlYYJtdd4
Hjv+4fB3ZOlvq7cz43kyZLTxJQXCCxwxPcdT/ZUHZCJG9nOKMZJ64ag0DPrMFddhaUdEA+CaSqI0
5MrR45eWCUxkBX+lJ5a9s570ddg8ChekDgNSg9GzQGVmjA7iJVxmTrPiEwMC8I6uwvJVJzs8Fdhi
mbW4DAsYI9AbxAcDiRer+Z6fqHTfLEJeAp8i2DvOcX5Ni79jd2Oh1L95ysHX75VFN0m1Hfllp9FP
/rkN448u07YdSNp64/dobttuGyGlmQhtyPis81Se+jpZlg7gLbYYAT1kXvxz8DKMeXusuKbHwvnC
7yWxJHG7IABQTz4QD+bGJjo7HaW5uZ0gbzFY5kiBJSzeVb5CKbFgDNDqYuw1dAL9o0f4yn/MCH4C
nLgJJVEGOhwWAhYRXnu3VLOXM3Ny96eaF5qELi1X1OoVBixoU+atDPdC81fKtyAxf2C7FktNwC+a
v8hycCTmRXvb29zxoI98+Hacota5/AedxYDjX9Rji6Z1yB8WQCmPZtBWynZ/WY68VumcnEuLIAHg
LYiKOP4QwV/boXEl61r+FAlx3K8sDZAgniVJfC4kHhKJpjZeB7BFmQSAzvpJKIk7Qgh8E2u/JIDA
V1ysMMV7yPMnJpUg+6ThNpgysbGqr8y/uvJYhc0uaejhkmkTpfWn42ovTD6RwXj7Lio3VRSvex1p
MQIQRMPEpS3KMMMkRNKQQ/3XdEQavzMFUG4bPYwXRv8HNlvVBkiEbe97U+Bx7QsMgeAHvqVbkHdB
u7TGmEwwE/w3ohjltAIL8J+Rd7ZorD3yOBOoJuY4QEyNV3r2W96N4NoPSI0X6IKpE1Cg1OWtcldI
Jo2GWOiRWDrzrSN31/4jw34wL8q+6zDcm6sJRTcvk/KQtSy0yAIW2VLgWe49SSr7pzbdGptQXnZN
ZHG2By3CHwoSYltWf3maLxMZMde0N0E4rrrUIBwahDaT7Qz1b+VtC2/b8pclZPglsgb2ezsmfF70
L/UvWtLcdUNsnKRZ9O6x6kjoFe9tcghYFLjWKeV92ZblO5nNQ0hiBm9aU7sZNJVKTxDq6WY25/9G
u/h+4+hgKrwGauiOwxdtdItU1C8s+w1xZs2P4/2ELS5dY6vLGPUiVGOiEv0pIuuGYIMw2MEtRmDi
/TAQJXwV7BgWkpINhISgrhvVl+DpqnjYwSoYZ4sPw9XSFpf8WNRK2ao+1Ux473y1yF0ogJBnnCcb
p3idkPZ8Vpxd2e1n/yeZ+4Op1t+syxrwGpYOfBhNs89KR9Ow18Fy8dE8WWO2L8YZE++wK0bOpy3+
jKD5dFnmq+XArEyX0L3AuaOJjC0c+CDdQeQgvbZROZfmbnJfUvmWNPDCyZjBkaaeSZE1S0R+a5RM
S5DGVIOUlGW7DseH75+mmJkZY/M4sLaWzzrNxR4LI8QeMJIVTHfx8efetUOw7gssrXac7hFbrxve
rxZaMW2GmdZmN3+C9zCmbGxMlm0omsqjauRyjmN0kEJ+0qts29B89X2IUX4JfDSFAvIV9t1naDu7
qLb3WmS/4QiFi/LXBJsebaKuhrLfiqOUgoiodDAebniz3APAsVjvDxMW37luP3zuwUrmh44EwTC0
7g52tOwfyjwm2MGqLnWKzzj9kUF0BYDIckAng3vscdYl2z5IfpjevqHg/6s741i2+nZANVoEMBXC
QqxLOa7J7ux9xqYO4oE++u1H/EdJhB2h69ZZ8uNa2AaGUqA6WxaEn2VoLOsGqmexahh4qO1WG58m
cMI2p0NgbQjsZAMiiXob3VcKvsgNSLz5ggiiIc4o0xejExSbwIIggvBo58sSgXKKLcdCzmUpcGQI
KK1C88VbtTry9r/qOREP+tE2v8f5oUfVyvHZ4aDR1tD2ZiVYFhJZhNmvJsh+LsiDyd+B2PfU2zqB
ieQhOcPJG5AxNvAxPSAkcfGb4qxIzl5d7+UEwq58h9vsDzTszrqwoEdVnnWWwt4YEnBlh1CKydqI
rhMs1KK2/jU9XxtDonS4G722qWHhdXO0oJnCLLUIxWeP/yQOea9Xi2DP85mylc7j7qrDS9VTyPUs
TSeW4Nk9RiqieTjsx2GdVxpjc4DERGGNk7bImx3CILAhWKtVmGrLEp/aXM9eFSyzy79cDRIpMzJd
HEd0ImgdwPSkgbXKdbzwdcZCQJAPpgYS8SHH1qbnPY0OdmBkC8yM5xy1TvLnIPtz4f85ZGGMZvdk
K2t+jY8Bf5KJuKl6E6W7dwjUqdFFuZSnTEQXbsdSn7iGXBlNmDAyBifwvi/OMyQUULg99I2chGQH
9bXN5h+U50LAKcr1z366G4W/rMjl3Gc+SyJkdIIIiuRrLNuPnH9t1KfoaLNLGWKoybsX3R1PuUVS
R7f3tPItKru9U1frktRR1Ie7nDyFGfSPGWPlrKnhYRHmMPlwPltAHnV0utZvW3cMQcUupoVsvQxe
4cxvpaDd1q5Ub04eZRYX6lcgRqegvqzFe9l/2zR8+5j7kg4xIxOl2tdc61in58Pcb0Jz07urQG4S
WEgGAZcQV0zEJh99f05Z7Wr0EJ51V5duBGvC4XDDVMXTRuH0LTOxruKjj7waoF91CLV36f6EkH+L
Q4D4F9U97DR6zY2995kXmqDJXHTIEwMHUf0l4jlgElCwGgIyRI5j4y0xKaDJwSpcvKGRXpig2yZ2
ReDYGnM9sojFS5Bn17a/j87Jad7DWnsbTXddMsjUfIay+Xpg0CF4N2l6ODzprHQVIyH5Yv+thSed
2VksuoPl1wcNnzmdSUKmT9C+p8xPNM07am24kwP2+7DnzPUQRJ4CSquMzeUIM1Dt2ZO6QbxMu4iC
e5bWSnTVLcTnBlfKG1bsK+xx3IzoBsh2ZXaFXwAmlGByzhyxnRZOeHZbnI7YVobYIVYxY//eLQav
QAdN9WccW4nhXAmYA7BuffTuFO6ObFliSFEdd01DV4u+n1ACl/aBmC+kHZzDTweAJZKqW+reDNpY
7ovks7FAk6KO6409wZ2ZADxw6M0Z24ZRrH0vYT96b4lv193boHsYowhl4ccOeaLsAgUd8yQXh4aN
1qjEhgwORzB+QivdJRBlTMJGvuqu/XSnm8WNqlfXhDhBMxwOzpBvEwYqAQG/zPBspu37LPgj85zV
prEtyKxwSvzhdrhPw/mp9BgUyMDe5pDpxpTWpvafA0o0LBpUJEbhbnkmSh//U4DTqdZgVqGuAzfo
IfmwGP+M0fOYIkYAq4YWySMKs8DSwzXUoPTj2G3ruKd/2/HgFB5IXDIYVBQ5YzQEOgkDb1yygm15
L+Z7yGEpYncfOCdtADxw9apzGz3y2KBfsdZ9bD4ZV4uKk3nw3nYkE70SZz/GawHcmI7DbryeDs1d
qmdHTOjXquZskpKExq8HIS5JIIOrnnV/VqsIERrNlwFzhcRa8vFqI97biL96ZGQoHwbIRqUnX2in
dH8/1sYuILg04XJw0aPbxD1oNF/rSq1UDPtgB85/ynvfQvEwH3NWko6zUcsOQHxdekamZIlfg+W5
NCAWbc0Bvm66HrOHxUjIY98eEXky9bt+vOQKJYXWuv5pamogZir5i5JImPFLT+XAMLcM+lXS1CfR
sL0kT6LJv1GQ0m6qTaPShmTP7UBouc3uT3l51GsAoqmE7OXYHy3vqlkWOxJ9Vjr68OHLJH/ehdgV
k++jbx3zV3h4VmJuIQ5EGu44zREyaGIDYSmfslGlb+PsKqgN/XtEvSTpYh3c6aZEzLHm3c0IhhQD
xjY2d4s1eGuB6l6HeVDOw5/hUlRDFqLGLXUsxKzAS450xjDO6LezgvkQBFlWC1MtjOr2JUh1nuOV
8PWNzOpzqllIEeSyavRTBoOolceojwjXyTGvjzvwL0969JLp5lbrkEWYPQ0tEhiHyYQ3GX+6318S
jzOkxXew06F7L4eLRhOOBgVLjwfUVCc1w3/RETtaPmk0PyP3TtD4e7/GC2addXgUsaXitmHgszso
RP48au06MKJrTwtgxIN6MTnsY6pLZVdHz80PJm+wJNSOjeeu3UaeBYtFa/p0eLsaaM+iDiBziSHR
bK1uYXgDD9JE2zPzMm863HD1LZASy6M77zzE/ANslNFotz6iHQJa/euQpF8i07BQslIsLR/dXwzj
yKZvN7P0zXN95PHY+7NqRQvB+NPTvoiWfdO6bjNJdu68JCwAwObRYD5ItL2hVycp7deYa9KIziLx
WNOiy5DJqwnuIWjclUUat4vHJh9BO//GBdJW3O16+Jtb7R4R3rFnJqKhcFXm7oRi2a6z5yGevtUB
KQZaQOhLRfBFcIdg4TrtWBWfUu6iGomuHxBvWGiHnV5+D9a1bqflMNDljptEtJvRfZPorbMennVJ
FifClkbuXD04eszNYlpRSykGc3FtyAE0WH/QqQblw8/eBKJ4y74kUGh19AH4mNfStjCgSaS7nLdO
jC8TzsENqTro7xMeH8u6JaW3qPoQRzs+Tu+3cRlqTVwNSG278nlw/E2bTivSuxL2+K19HBis9Dhe
h1Ju3BLmANC6agB+QTZ2gaRPeUMbSiHXYUrW32q6fhFAW3meOv6YqWa+/x3ADmjSZ6t4SPObG+k6
+9Z97P5aLqnRuOvzY0wrHAH6io2YE5sb+rud7T2PiBsCk3EicZhsXXfYxRhLr6TeAYgDnWaZTAgx
HwkGgDVBiFxauio1ChoxFs8NP1L1AiBhUQXKrYX7EZ593PIB2d5zqqM6OFXAjpLkL0QRBkd04bGH
Irer4WZnExrbCLpXlZ0vCozbArZxM9PNjjgREYLghNIIqBK2j1WVjurozb81++JJq9cRrkrHRPf6
q4lX/HNPfvL266bREpn/Ck0wT7LDy4CtOYf/uWbTKIP3OvnRAHrEN1WqujhEAMJ7mrUWMIgn/wgu
uyoZbwKqzSn+lXkVXyxJaX3KwK95jYBssIucWu4Pf+bodzejY6FiCq77mrEohpp63pBHt40boEk9
10dxZA44vWMQw+GLn9qERBcHyzIbgTK9KulP6l1dV9+WTXnubVLO2ew2gY2sklFITYkkqXCCP915
d7Rx2RZXzc23uocdyNzqaMwnrNtjhGqQbiDieETDR+wm57pgE2B65aYm6knilFO/cRpPsJnOjE/Z
NAcJWeLTuEI9uOjRIca3jqxHZqo23LiWFa2JlBqt41AhiMCmgYIsjWN0S/M68PuNV7kvXeNvmgQx
YvxhMyxK+S5siOSCY4+wVM2X5lYukSQStPLmsi0T/wXfHNVKSKKgClmA5/2bzp1gA9/TI4RQCF/y
kI/NGFUN/Trc+RlbJBMFSpbvqrcaGbmJ63lMaby0777CI4Xg3MenYHeHOperxCFVmfWzzF9q8jFp
GS6+y//dKaN2sLIojSpcCAm7ilqgspbzU/jtER8xAc/sHqzMJndVtdWrHNztHMu1n5Cwjb5qMiKy
OCDXwp4UKHwI1qU8LP/H0XntNo5sUfSLCLBYjK9WoLIcZdkvhO22mXPm18+qAQaYiwauxy2RVSfs
vfZWR2kUdDS9zilwX3IBU/WlpK3HsTjj0ORkBdwmKG8nKo9U/x3TU8BzjbWW+a4KE7XeyPx5I9xs
Hv7i8E2rbqUkuBvSG9ehwfdTlOUGwdQ2B4ETimVPcaFezA0TKnaS9skdjx2HwZlayA2Nf3l8GgcG
KAyPRNRcHfaVRcRYgIQDdMQP7UoHkNdVnNnjsrM1bKoOmiYM/aQ3rbv0HocQB6JX5WMck2cJTTZ7
RdqAXiv5alB51S6CdJy0MyuygQBfC/E8zJuWdhVJAc4BhqR04wXlvgslIzZcFehllG+J/tNWTxMW
b1RUKzna+7Rhrsn/NmrxrsS8AfXMEIyg1hLwYXsXu5k7v1vRLiu+yvbdm9xtqoDgHJjRNUjukuFB
Fv/VMmKHwFoDWYHGFJpsRuQET5nIXkOwPph9jkNd/Ypw3o9Zy2GlNye9m9jFWMdAEkngsPR0SIcx
9d9wVBmBGPhn7oUL/5CgMCNADsqPGcHWKGk7Q1aeWXWzlm4bddS+ya6oL2Ph0lffC09Hw/TDWAIR
c68go5UD/kzYL4p5G8/s/C6G6NgDDo9l1RwqOZwdx95Zn2ZYHtRuq6zcfZEDFQkVmvmqaTvG4RCI
cVZik8f5IhAfmAz+ExAhjYZatDY2JeXS3OwSiiKLKQESoR/ar7VUwPGByVbWqBih/z90LQT+nSQf
pHDuMMjvpgALprC5IkwGHWz5SYmhqJgMwpRxUZx4QSFmNJR8EOIK+CkIaipv8OvFeaxtgnxRCYEi
LxbmPEZzsSbaqVz1FlZV0y+i1m6BrVl1t9G18FIbvM9V25PWg7ytJeVDnyeAE93VoSlfPINcqOwZ
r1sCg01kjM9fI5CXbX6A8bmDgHXtA/kvzut7ouV+FfA5Tfv6qUeyqetQVweQt8Gz6c4EPnjkKRhs
qk0Du7SbuSHRv81TIJuDCsGAXUWuLOHVy1OB9D0drNWSvCrSidSICmO6FmfWp96RjeDitbTatSBr
JyN11R29u/rzgvFR5v25WXbUc4eVIMk0iO49jQQqCPMesvB+r1T+DhhvnTYppup+6OV2zn+08RZo
Ow30ipfy+WFHo6jQxsusFL0iuOqN/RendAkiex8q08+99NhLLP61WnPCZouZovTZxvHSnWZtm0/E
SbXn9yAZZQlrrTgNyRMKVsHKlrIDjQlCEPQYdg77pZ7XrfWOYygpi/1iTVtV5qQGCGqt+BnqcNdN
n1zNOjucomYtOxiPTQaOvy4PDWYiB4Kny0klTiHORX3ee6AaNAjtAzrh2thlBKYaGxrkh9a7seRw
0FVqCz+rc84t1onF9ZCr40LB0Z3HgiyRHB5yghC188cGC6Z+NqOzGb+U2XA26AvH8VxFF9MNnnn+
tEFFeGyK6jeDbRx1JBKZ/NXfcLoEbHK89mWicBTBew3ea4qjJzkTNc9U38wYD7jWY5f9MsWikBGv
SzpfwP70FrgeB6ce2WFUbjL4LSHUOu9Zm/oTdDMyEIkXwnGGu6nW/duoP9lkATfkk7aA7liSgm8W
uDusstnYkb1CtY5vKbliznzA9t28Z5Zx6Ar248tp5InEqLlzdNCXgFSz9j5Q7pVpuBm4qWYAmdKK
d2Ms/TwKtgE7YIsspo78p2iy0deg8xiZ9mKkqgEsWJfSRmSHDqWayHAojxE6BsmkSqLxobKtCN6i
9FmyiNufimKG5hHfEn5CFnEsg8Vr/VbpfhfmpjGieQ4Ydl7hiHXdOfdwoKwF0QGFkyEe1SZhsP4w
9eqz85hWrKc146iO+mi4cM+llrcmx2+BD257zW6KOUdQ3DuMXhOGGHiN4+RFosXsHoWGmstCzqIb
gJEeo/RP4vrjgWJCw/cmPiHrbVt8xzkuRNUltrxXdofRcHT2deRtyYDfORQakAzhTZmoaMvKZNDD
iCbHe2FGz1mb7ytT8wtvfFR9Gz8Icjm8vH6PFJNMgs+ClleRAPsTc0gMMht3IFZd/noo33D0rPGW
kT4DI0ndbpDnmtR9RJOqBNIbaFq+B3U7wAXXe8FTMhI1w959XLb848rfGctvnORUtbQNkhjiYtfD
H/ZIU4HopHCej0b1XVYph5Rx1Mh9tLHVFvErAi0+2X6pNhLIulm31w6jsoWOqLsnnn3KrB74QLDX
ODLY27dcN0xw3dogomPYxQSEh0Qc/DHli5afvHlLueRDVPlSwEF8rcefQhFvZsngrFy187iBI1JA
jQjwCmdfnUyO3C5KB8+tkcoDu06zdvEPIzlvDw1G09oNttHAA5AT4LNdeHR6OzilJRGh5VC8sDfK
2vGj6RElC+/IXckKVVnVYauytc0CxEykqKV0r6w4w+5zysjPmbxjFDLXj4eDlw7XBV1E2r6BZERV
wyARok5lxrDGkHJOGDDcp67sjr0o90aLUW/sSIhzD3MnWNdNjNR/bP08LZdmuPMkXtqyPKf06ahK
5+m6pF8ToSxOsLxKEz2bHT0N745QSm7rvakIWnPRtTOJDBGjPDQUwEbdEOqO6IltPWtzpBMUfT1r
/E+gI4xgckM+ZrBsB34tF+Nh/w/27JwQDPQuv9KlxqeYrFjg1N1jV79xM2f/B0ZeFv2uxPbJDLby
ScB9aUsdjTQXvo2n6hYnV9bywaJc1toX23/8f/8/sskvsqVdrC07dzTPQkQX3EnrBfGDPmMZ8rFE
UU3zi1AvSG1vXvpNRJEEnjVBhJydsyYkxPS77OK30GL0ExfnMI3/+pKGTE0AQ5tRC/lFhIv09IZ2
6TILvoQuVVFt04WfbSzoafcZNyfb43INf0cr34FE2EHm6QhOosFm26ojqXEYO0acE4xp1K/7UuUt
wGyCkmcigZNLTAuB6KdAi+mhDVJ18dIz+Jt/55ksjOTL0a9ejQDY/mLyoZzwiF625vg7sqp02AyW
vAUmb4QBP88mWMcmHbw03FOBm1PY0ZklTu0iO/nVYM23BjvMmNGTasdAHtQgyk2isJEppBFqYgHA
x2Pmu5x69NMu804NOUxcgcx0LkH+yqInxste15RmpLvTeDR8RNPExlPliheY/lia47YlG6LiFLsH
SDyrUECKAevAPVdF24qQXvRRIpiOccGOZ7zTE3bI3jJ5llrsw5DuOhgtYb01LV4YwzoZVvHqSJ0b
FE2wOIhoX9F6NBnLWLIKLrrasTGXLPndxpKpQEUaLvNWD2tLnKmMNcLROtRPVvfYEJkh5nTtJv2K
Le5WLUvlEOycsN5nMROhdvaXHqpYv0tmZkoFrR3iWVTGBeenB5DEwtsxbdLuLda8XcMH2BDb2QCJ
5Wt08t+EOreS+8G6giV+yPIQ53uFBgr6Nk5bwq9sfsN4/lpCJfZqOY+FI/24sVZN0d4risal609B
lmEWJlOXPY/t3eXgrFPkY7WZb/Lob0qofAwouDaY9PAVeA+csHVAGRJ0r8qjoQ+vdn4t6fzLtl67
oNvTENqBuXMThufZsOsZGhlQnW2GslSWcEkcmPdvoIPiijhS/N0wMr0VTnjqKTB39I08yRI2BZEC
D9bInMtlM9ywfbAOIbidmEaiWtigl8QeoNlHCmvyZSqkuOgRYoqEVceEau8P+JhV5AScIZ6JM+3o
WR1N/8mpkbS4PP4Dcr7Mit4REamKZKDjmXso212IaaB5taeBVYt+QLzLOPuza5pd8FH3zTlDyh6T
u6qLiVlzvzUGcxuU4r2f5cpb3gY648Vrj11kH5e09wly/DIz3nd8ZQrLz4PKyGajMVln9zZlu2ap
zplgeeZHdIxTM4NlCIHqIdKKwTLgZUuAflsxOYrIugEA6Rup609m94QprHroWUqhEh5aExEPs5Px
5gTXhAEQZad6n9sLmiucm4wbXqTT+rpdXfpRAWWIbhzkjl4fnw4sI9v5f4jWWn5VfJcNJZkkUH1W
UcOBDtzbO5kOxxB2ueLVnU7B8pVarF/Mx4Y0joxlZoeXYRCcUsqU6A770YrBWs17MuUSaT2At0dF
y8gAPBEikj77NaKPyc2u/LApeqs6KgDMWDCmWRa/sAhEB856n6tL69FIacm71iGuH9qtXaQvSaLx
wnzVdElCoIx7tOH4mEgEG1KpQI6yw2lcVHFv00TSxj+nuOUGK2K80C5zaGVooQzprZ0rOAiLas1K
ZdtPjGL7/WBODyxzkhYTFVGHOqaCnp/XlCcp7hbOPaUzoirBehpRr7Ret7bAn49UldPMQzuQpzH9
dEDR9Lw76sAWTULcM+Cv48KKTwVIx5wHWzcc14Sg8BYMKCq0AcNitylHd1N6fMgdfe4YnNRmK0Zt
4qqpE0kpeBQ54nUNOwPpT2+6J8A9dGBl5UdAYMVo3qoMKJXeXjnJC0pWLJgrvQhOSWn5cdgdQnP2
jVWe10z7bW/vSEIAyv4VCvk2cMq9vuTPE5dmxdI8wZCgvgObEWdT9ZuMN6dsnnM2dlmualPgIllC
GMqI+eop8ceFAyazj5rRs/+FXpX+mRTjSWhwCpP8+z96XtUXR2/aL/01bnEehZueRz2UbybBUE0Q
sf7N/r83xmofOliKLBKWuB6hTwhos8vMFomZle0g52eQNhNivCzVI1IRTK2vPA3t+CgHsApFb9Av
iEti8CJj1bXC4RnmC8WswM7SEE/3ZkEaqCz55kb/IoQ7AgwmBWOZ/BuCV+hHKK5nphRA+mxoj+D4
EZDRdDJJU3sNZ0r8rv8cDXh0RzHQ2gK0rebSR16KX89+MvQLFPa5f5+h/01GyBHAFRr4bn5PQUhI
PraYOKkYL7kF2xI6UFbBr0ftqEx+5p60C5cUnqrl4vpFbTizf9Uthvek5zkD4baEpUm5iTtMuV32
lFX1a5U8xoPDKObmgEys2eMWTPsnjoy5/7O971GDkI3suI6Td7N7IXRC3aecQJC1NtX3ot2t/Ldc
6n0iWZdTpSTM/RrtTpuCrAk/d52woNDRZw1bm0Y2xB8GOfSi1S8pD8hUABbXEfVyrhRmcc1LEj+t
04yTOY58+EWlEV9Abh7CH9GjI2IhVrNvAY5WG9wwXOs1ifKz1h2TKnrsG3a2pKPsk5kFlqNv3enO
kmgIJPwt+aBHDbcxZNw6x91xaqR9aMHL2M9u/9M0aP/IJi+o20uELTqkJeKnsnQrzf2AwXBoKn/h
iKzibm9DqPBM48o6olRJTtXEScz0HXq1Eg5F/1rX5QxEdlTyMhJ5pTGDoblh9+vMgPBxZ9k5vDj3
MaetSfg6q+Yjs4pjS5Nrt8MxXojFw27Bu+XHBbhycHoBKrglX3m95RM3xTy73GpR6FfuuZMLxFea
b4TBTVdBK3lGi75hD0o3VOfkHoeXjEvZmDPKc4QD1ipCyVUQ7j1301MGng3xuQUhIIPrMtnPDg/b
Ag2yQlDG1gCKw4RiiY405C+IeTtQEgMS7xFK91D8OluxVZGUMsfqy10e3CTvYMQwtTHsJ8dMVxOz
pTIlLpFtu1oVGJ80+Wsl42h4fdAWwiRhpMjgmUzXrdr5e9p72mFxBEDr8oC3ynDAkl+90GPYvmON
TRueMM7fLrgY7ndY4eOYGZ9gnqSsA0LFCY1FrbUAyOkVTdr8/zlnYACoMrra9sDimIYJlRpqVYsj
slk6+r6TyHpiFZddtJzwP256uCDgnOE24JzQLOqIiquyw8k67Vsx8EwoixILrFrf6wPjFgfl45+A
XsyaeAji3Ryy+hjucfFcWU91wCcnnszoU/GFC7QC7Zvayzj9CyV37WzjBt2Nx1EVrfXqjV0ZKfaM
xEgQsPqXkbGq5/zoWJIZ4zntt8KYIVaC2E5Z+mbpzx2uMA+CDiucrGpXpgoa8rgjE2PrAjNvGR7M
JdiW4pA3+I8c9MyeD+jIIaljgfs6op7OtB+zqrb9wGbnMhpyU1Gtke7Esp8VcPUHAGcbEbZILBI+
VVAtmF8j9Jb8BG9Xx/fSfGEnLslWMlG9aYYDlTR6cA6yWFivMWtdkp2D5ZOX02UBjO2G+c05gmSz
GM929JlT0EjPORtNsbWc50iNNUnThP1Fihig2TS5T2mF1w//4PAFIyFsb5Kfa2OUXoLzOHyOgukl
D4AOSEKL/HIEbuFKFAJo6Pp7MGkPjvXboVpnoXJWa8KayW2AnAGb9I8yhk7VfeHh1NiJQi1iYohD
iNK56pN1j1u3r7ns2drk4sle/Nix9uqUoWWgcBx51DECkSWhZiNqKi6qU45Inh7RaqJnU3VsKE6z
5jKyAfCiCOOIty2ibDcmiLAIxgzGf2lyxd2D+YH6JCKkZIASx7Fg/I6zhvaNTmFELlAhLpl03/KM
41LkF8j+mGFfZDGvNJ7KUWe1TLPUONAbqlvM9nZK86cJzULK7MpFrjs5vw3JhcHEdpZgbqSeZfmY
uG8VgiRTHLCZx9E5LTq/5bYaqXm5I/+vd/EZP6AUdupjgWymJqm1mljBMYmTn4xpUu6zAB+BNCH3
UcZW4/LGoFDIU8MTO9m/QXUbm8d++rS5NjJU7Rr2PgOxoyRJL5vI+3qxQyTU2evCSqfpLhnhjEap
k2BF5EBzoeSPGVP3cKea6jskrKEqvzt58caKXHiYxcMXr58oWAowN5t2+R46wVxrRNu/z/kdfGgr
yWX3Z2ZEWVdfY7lAGqQC3KVA01rxHDgvJYe26nwpzYL83hU4HNzI98TnqLunZSR7KtraC8Za/Z6l
9ioaCE4lXjA4QwkIzX/kyBCGce+YvdRMJHq39T02ggLBlrCgws4tWTuTX9tbi10SoM5BnEV7sVmM
zBGpP9RxHolPM2adbKuGL43o0DDawG2YxubNVhw5fDk8FRsxJ+LEo2FkNqsQUgXYX8qqgpm4U4RX
3TVOUuWGJdGFG8HZWvXOGv7XK00Btv6KDEnbiFndMoizdhofTB6ADtB4bYGyTegBlFBAc2NOkmtn
nVgJCbh01qnFosY2ogePz+HNPzPTZk+FCXPXszyFBZY/TvgkG9RNM7ooa+pYTv1MSt8NirZzji41
wpoKD6OGEiUmgieM3NmQTCJLGwlh3CHcsOr+WdY0LJO2pxRMHMYqDArwYw/5fMpxllaW8R53TE6s
z9SgXiHWrI7D7yYLdqH2HXQANlEmtYJTpITjX5/s0PUratL8F2GTpFGfJ+EDkVwN9JBWeoyc/cAR
QUTKwvgHHg/3E44Z0iI90HtNcYy1CRQ532b2F7PTG6U4Dfg8R3yOKZThtP0C4gBiGz9K8NHE3/ir
V3mfrW0KLLzbDwPdp2dc+/Gl4iSt6hHf+HvJOKJl2ZTh2tPp6AOyJ0vG83G95i9tYbSucowTOIdc
n/9gnN3DodzpxCOiBMRty4GHMBgt9CZm+DtiEAisT0MwxoRjHgX6NcluLbJG+s91gi09RWYZ59Ea
l9eD3ryyZjUzYEjgSjJxp/SsUVI2tXjSwLIjYVllXXqDC/osZiKKAVXjQ6Et7JH9iOfExuXJ5yQG
+DsLlmeu+pzXJmp5KDnaXL4DJLJ29hrZbArlW0CIkUg7BCoLGzHvNAft1iSdm5re03csGNamWa4j
OHxNt1lcfjpPYUMT4S3AN1A3DG6/HnEDkaNAs6NEktYqY0xUDb/tvXcHCFCkeaT5BvLOKpYkoKPL
8Qtls6QjgKuGLjyKwBqG/RbhPqeP2JiyI4pxOSvcxzDgAAYhiV+5A6bueS1WIMV6ffEmGrNXWQZ8
HwBlJrnpDW+vvtoKRgGK/K3NXTtMjxGHezDto8GFa/PkIY6Dm0C8WF9+Laaza8wrnMJEW9b5wtT7
ZIxihW+GcQlRgGyws+xVXdgZ45nY2DNaedAZnwFeRw3H0K34spWuKwwOsRVjD6dJTQAhxemVwAzU
SAQ55kdBz9k5ewehqseieZ7fcMS1XJ+dpkQGe5so6hr5RKjVHJeK6gvbfkJwp3T+KBPa+aCTpFMD
ebGwzhefDUzvhq11r20c8C8LmqWGJ6EF/zbFw/M4c8IQk6WFnOuAulpsbZ0NGrYgiIXmnBQXtZS0
7RO2HFaPjfkr8DFi2zGZ56Gc0ILDggOZba72y2s4om5hcbMyluakMCkZeQbthE6wG4xDgcJTVwXw
nOFT4cHxajyxJVU2WCkyRKZhHcIQGebqQQN0HmsMLfT3xsWIXQdAkND/K3Wt0hOyqBsueVjuieOW
+fKg+Jkzx3HWIwDCPizjQ7/gXLT6o5u/yto64gVEBt9v6pheeGY4jP5R9nBHwWwmZnoYpui9GCaq
42BdUgxFNSFn80uJvcqLYS3T9sOc+cUg9TDmN4HGPNTZfZF3pVwYSY5PFkZv71JpEB/OaTx+GsC6
Jq/9n8zWFPjsJsaFNSwGKHIV0m1UrQoU5r21xEAKjEWVpjPApoMF41WyQBtqX3du8JV4ejDGAclu
WT1KiL64Wlm1fJlAVUHBZDbfKMtVzchAI3eHBavExGKr5T2rIkKNi9sAbljHtcvZtZ1q2wfEQBDt
sRYp0u2JRGByY3SqKcyIqC4KwvOkoHHpn5sUSAEoANbGbMojUM/3CrlgApnYGai5Ekpy0S6nyHrJ
sYYNqEuh3YE/e+vG/s+t4sfKftfY4VlQJyzChJZMbjmwKhPTGMRIXpOELXOZegf+N6/3C/sluux7
EhYHSTUqu69BP+cebmEcQeAyGedAvQfzmGgVaJlzGjJsfVPuvrsz3ea+9nsO83i+R/1vE2HQdm9m
r8r15NwhqYxh2EcYjcxKQ/HyluDHJ5xk72LNT5RBivVyzRwyPvH356wiIBeM9cyYBuRc7KJFpOEi
An1mdh1Gt3qsj2Zj+FGc3rJeMuJBwsGxB5sdHu824X1YRr6vzKHd4BNExQXFdStLhAn8eaqXL3JI
t6L3HlvHuV4SF/OkyG/lCLUl3WocCQiuUkJam4ZEjzJcmcWW49QTaBaxO7b1ZxRn5IA9FcnObPco
JmzAtvZTdM2gQ6naB0WRCspuZQe6q2Xuirpbj7dTX3Ez3wSnVzfH+6j7JD54buZLmffoEVnuLoAZ
WraPeboH4moXnt8Zt5LxfoGvT2VQD6YiSNAR9ubaeCxQ2M/aZyabdS+MS5FAi+YaVvBtcAv/RlEf
avuziB9dncEtNQvbL8fEJgqeF2WRc8yQgvfWV6D+CyChQDetAtAXuZfdHJZsqiLTrJsj/lWgFEor
IPx6UBo52lGgKS3vEvBgPpmTXUQkW4t1KzA/IV6PNO+vIpWIHI2N8zr246GI3HMPV28QLO/n/2k7
YONWoPVXemf7kIeEZ+5zN30XC65v4jYqvtjYLc+hPrIldkCP806M9dqQ8jLhdTOqeCcQuVTJSSsY
54Sb2aDdpNwVstySWzXhtIhI4dCQF8QVA0FL+Mn0lJsUR/Y5Z/gE/ZIHP2Xz3NDIwU5F8JWgi5t4
+LQ+/rCt6uws8T4zO+xE7oOjs/Ip/Gh4EgW0RHMfwoHhFXKIDw6Y9RsCJpu8BrVYdYAOnIHJdHgL
I+iJdr1OGxQQ+N1G9iEa/lptsanzcGnCKKr5+tGj0y1Pq0HreNve0G14rQ+f7cNL0tc+u0c5TXY9
kxNBFuhGzocRcwozzsrANNBfnCHbaQC04uYpgZlimKnf2dAOY3awzB4pxd+N8DJ23mVpGl+vP7q0
eTCi/EMPL7YqhpcngwK1cuRmYVgCLYvOu2AkqLQRoF7G37ocriYeDhuC69QftZzaMGQDkX8Q65A6
l8oJTwZIGwA9eX1y9JeZftDUcCCgjiLio7c03wMq3o8SSRQVCsi+IvHz8p7aeJMHUgo/7aV+tpyr
kbwXC/oq6lBBvZbUO25ZGlVxdilrojg+EDLLYALz5wzDAlhCkbP64IwWCCN77dTHNMooMwcQMgBT
ZyU3cKu1bWZb0uMeigrzN7cld4CLQgphJCwbPK8AlqriJ5yYwz7PkNv5AILpTw+MQw/lyhvNY1i7
m3YQ2xhHF9sNX4hbFiEh97JnkPAzEZayXs6tTubDAFaS8Lk5cbHxb2e3uITE/hoTGw73rXeyj4RF
mY6db47a19bsjsT4PQCc2444ZGMgVoo02ejXWP+1Ad6YkAHAXVOVAEtBSUWBsgxPPXTbrEy+dPAB
rYt2KMNmxbif2lx18e5i+gUrBdZa69E694GFaLE9Lg4Rfn33s8j6w8WtXiwE6DRbDQPzwmMpA2cP
2iD2sBBMHI0cr/EtZbiYM7qvu0StfEH7U22D0qR60flFW4aNiBp4AyCT4bQkGI9VKXJddqXJeHYN
HKQUWyafIwqGrRtVvltVz25+6XK0CtY1C//ZKSa4yH49jkN7maQaDBIL2tAiebBOKUJH/NtccRCm
thJRT2Gme/bu0AAt3xZk2ke3kFGFMeEfMj5mEhUAPnETE0lZj1Ak/f6fOVFoIbtcVE4vSKAesAJN
CSNtXbkrBJx8Yqy+e7XPwvteOjhIMuZAknUwAyAYdrSTDOidweHB4oTM9imnszZXVNgferI85hxc
gf3VMFTZlkbx2jL+RFEpFvvZzr+G9i9hDtkav4QFZz2k7wR9bbsttfkSu7eIzYHVPis7iJww56Kh
6IbgkoTApgxzxRndPtrlyHQeETSnT1TRa4+bAmcRgQurNGe5XOTDIcm/bIjWLuQciaohLD6yuiNf
AfrNwPj8nEAKYW5WiaMdymPQpCcMDPRECHTYpFk10JWdq7V7G155vG+9rdfMqIV4aRnHjQaExxFd
6WIJ8gnNw1IPfrYweRcw7aH1oIddlQTrZT89l1KEsL1LqEX+GdO3lVw87Ae0r1erDOGQ0gdT3aTh
ky4rPljOQJblbbVb8i1zcwi2xmEglKqynrvBbynw0ZwzlEofmLfjFhsN8xABbQTs48fow9TgTKM4
RiLrQPcs1jEsxmFCoyZ5SfcLb6IciQjBqzMiVl9QnZoGXC3wNQvuB4y9C2WZpD2zlwE9WO2L8qme
fgyMuBJ3jBN/tVyqAsoQCZIOlukw2JjLnlUNVTvuuhTcaXPuySZxyz/kegYabDRsRb/z9H4Xz/2+
Ycg8Fj4YaQMcvTIfBkc4P4GQ/hzAThoxW0TZIWM+hkRz4YwAtVBk9D8Mq1h4KS1wbTwlMU5MTgmU
gtBJUFrb39lyL9OXCGWyM5zd4a8AgZZKWOYWAinxC+Ij4Q2PdeAg+iGhTNHwZujiKw3vFpbQYjjU
4d8EV9xtl2/dhM3Bhtztxq3CRnnYzA/TXL1YxncNfKrx/EQir2AUj4gsfFYTcC84V/Ixop/Bl+LR
eiVLusKf8ygATHTiN8/5RplFJumFVVkRfxUDcRJ86a19j+xvzpEVI00LZWDLNPBfZDZg4BQPwZve
vXn40PNzygwRkEGj+uD2OWTwzZxsbYAHUFuaJmDOP2zMENUjD74jTkhFKT13AxkRuW2+u9i6cv6D
joJGZ1iDCloTIniRgHJyC7gBqF9Z15lUJ4I5E19CyLcUqWkyL2WcYdemHLTtV6ZZaHJ642Cx1BCr
hKtdSvvDbAFYelgKSp8RXSKsj4CALB4NNkP8cQl/sdXPEiG/YUpf71lY6ig239xk2QT9K/+3gpM9
ncnBvcOxANiG3SIHzZA9SMeCWxrG9Lzxb40+oseyHrrj1pK/k/NHziWVDy9c13yxScyRSJt0urL0
TpMAzJ+wMhbjiwm34WE8uPrTPD2fjJJKHJTc2hSsdndJyl/MCm59smwj94sM7Qezw04/Y9iqVcTF
ZrGtdYbFy56hYM32aerN61yiOmZvTej8RFgvuD8EHkzkUcYEh0LXN7UQfqf3n6z5H3V2jFPxG0NL
DcHqFhFa7zJ/Gap6I4LhRLpY4z46dBTmwC9vDNwg807HKYxqQNEU6pVrxpuxsf3aUKvsHoWf51cE
51jUaaLC4+tKX7NHsB83tiCbqbdxQZg7pXof5E83MS+AsBOw9RXUXxlfbSG5owCNwPtPZoQ89rDH
H/kwaFgwpx+4bkD1sx8Wna82YC6H8WtHFcSgJ0gJ4LF1puu6txfA9JntM3YZ9yHiZ8UxHp1xZ5Xs
E15GKB5OhCOZdZ8H79UJo4uK9wipx5Na+pKRU5szmpmvdTdhlR2dl5qy1rOSTVsuvAy3EQ7fIIO3
thxI6GKuw7+t/rOp/1xeUd5ClDl2v4MC4QGOD/VLTp6eCcetRXecZhOiRcZ/6I9TFjUmi8BWJ39R
8EXpQF3K2m8iREHyNHAsUEomzoK2Ei5rCxx7btEqZBu8qysSKfc5K7y4J2TSCrKjmzCptBF6jThQ
n+PaO5Q6Gt48Rtajjw8aCRAMFHQDE0Lld2ivuokNCLQYB/NOIlzfLJpNxxyFSXUShZtlOqc20Uuc
cgYhG9wTDi40e6R/wmIOCnpqpD9CK8u1am306YcWenduLrqtSrVcbAyOqeVQBWnF01NfGDZoa8tv
C6QBCaeEoQy1DSnwClmQsQvwOuNNsedCz9xEOsmZVnFmDADOmwrY3OjdOdBu7Ei3ELuOU+r4aCPd
eNNGLw494LAEOyuK/sLCOBs0npHl12NPAgJahxAgXmAgXifCyFIpiqG2h6kfyPqxQyKNIIa54Rys
Om/twadP+2SVegkWwp+yZVGauNvQUfwgwHGIGCVh9a0HLh173leIkon1jYRP643SR0jnDwL1NdPf
Rldc4OXYBqD+INbRc2fucGzCJ2ymDAW96i/q1DqYZNnk1RL6Jg6cN4kbrpbVU8kmTnqkhMX5plxO
05x8Lf9rxRe0Z2Rq4MFotfBrtpaP1iXqRw175VdCBKI6XZ1oOE+CG83dukh3mv8ReIHPefFuZs6n
fB3L7KZp7dWGorKei/Tgps5Zs8s/LRq/iSQ9t0yZu2bvkHNoFPG66zALNfY6r+Sp0wx0guFOc1K2
gum6A2xYAYhN7Rwf0FI6u54DwIIFqTnds0EBx6LctgxI83VI3sf0OyYt2GUXmfO/Ibpr4BamrEf2
VR0Km0uNY8VM+TdYQymSA17XrnhW/m2bTXYHCoqnRnGcxiDcZSnkJNbSOTuJpj0xGtBacK/BqphB
U3Bq9oecqkitLeXwpmgBBkIRxF0P1jnkdVEajhDGpCR+hRWYhFzkUvKoc6omQnrui8MijXfZANHD
LkJeDdbxW8p7u6Ql83gM3npc+ZiXGQ0R9apMdw2KuaL1x8w5e15xsBgIeM11pK1PW5tBl/AtVJCe
tnOSWxnE65blUdyqTd3akow4+j2EAzLb4tfYhFqKGjM3kVuHiDmbVcN02Ol+hog/D2T8mExAPumG
2aMPnGxl8Sksb+OGqDbZ7NfefySd13LjZhKFnwhVyOEWgSDBLIrSSDcoBQoZRE5Pvx+8Ze/a1sxI
JPGH7tMnJEdlavaFuq1r1vI6uWbYs4QsVUJA5wp1TeNmDBPnRXyfu2U7ZG+GKPqpyTROsac6PKnZ
eQDv1gb9OI/1UR3f16SGnIFfPC3fYZS+J5xVKSGkKqYqeZCqIQnSEEHV/sRBR/vbydvS3FvFgNqX
PBLVuJLZtE7g9kIJEKdmXzTh9lCTRb1Q1VTiCvTF+7kyIKQ136pS7uPnCOTWbZNu2svFvdPN/Wor
KISceou8GyM6bQsaCUjiVHSBiY4gqjEVnH0ct8llo2Dt0ZHYA35yyU8uS5zcabnv0eQoLbbA4wct
1bGMB2/Qyhso06ZHm9ksxW0ql0d6TTFPC3uekYgkejT1s9pRhZSa9iJFFfWzJXlEBn+mhvAvnP+J
go5ZWYtC28yCBP9uC6VImdAzPDeSoe3L6ifn8jJhDB3z7JFCrSpGAI5pm4GVqtz4nDToLc5Mrefw
kRxkeqcFId0kfUhC95tmM9l97NyK2hP1TRYZe+XZHeRB/hqWBIytBitpCL4QDEyZrIKJmMFWJUO9
AKNhWg1dSzKj18ToLzQteHhKw1smF1f9yRYBT6QBLvepNm+7U5EOvoVm9kkGl0TUcohFaQ8saUS6
0zZHcWR+mWEIsyaGzjtJITVKo9Wh+GDqqAhQ/tJtUcbbbjqWDeV+Buw3+kqZub0GspzkJFkPrtJm
7lRKm8FkGkD7wMzbqWP9pA76N04Lr3i2qClm2aI1KCd8bLyRXO0YABQdAhyiqYkdobhqev3IUd0/
hZ0wZh+dXsHGRdwgGUFU80FOJD8Y8nu84C2czlsjUZm1WR+rXY6QLb85JncphrRyRdP7JA7MVzJz
Y9H1DsJzr9O0LBiT6l34UWE+wDUGBzXbziMe3j1AIBM7vUOyxucvDACC43chW26hYCOTIWMdCE1J
y6OhP56ZJ7R/DFdfSUh144rNkJ5gY+IWJQnD7smnvIREqK5ms4iI2jKwivpXwMVqGpJrPmEM1GxV
GGLdBO6VY6RQTPcnqiSYXYhzggqdZKybAVAmEZK3OjPofzxBpegxUdLeEmj9WJbtQx2CZaViqgaV
ebXZUKGMMhtPoY0W5S2tcWHXuQg/yXqDIU7HWdG6imcpM71mWo4WFAGteqggPnj6WypGakZ8XJlC
JZZ/Ya5cG3P5yuF5JcU8+2Za3fiFz4l18TlAYiG2x02SeyVMOzzdvElf3uUkdysZZlbanEDl09I3
sutqJJR2JNKhBmAAp8PCUboeXeLpGef+0FYPmaXF+Oesj5Y7dCmQBEW4bPaHdZ3lLQ0nWvpKZmtE
/fhToIgyBrKIlwj0mzFRFL/mSv+o0sIvImTbbe7lNJUrA+4J0t2PwFz0yOazuimdue9nAVCTSVnV
CIw8lnPvPpfyFbgkmIQKH2/TQMCS7MM8e+lN1SOUQkzAZXPlxdeqm9rQ6GgM32g2hgqbqciiSHjp
qf6MUH+MDZYWarWzlPjKhHAPliwQblWoV3GA37jrhx1+d4nA5Bg202ONqFC2sP9Qr4vq9F5Gyau5
dggTvs7iKntmcD1bChYTJmWH05E1FvDuf0JsfnAZFX01EuUAYT7Wqr44RqjuCgwAEOa+KhAGB2S5
eCY7WuKZCKgtrkelhKvdxk5Xs3KJxMizdCvB2l5jMgZo1EkY78lAuKM0cVaDTknAa71JV92gndAa
r4nt48fAxDll/FSY0Om652UOBdTLzY4gMHgKPYxFwlOaPTKGW/ScD+JyylSV1zIwzo6NyhEJyXM6
qJoT/igNxwULVREAIuRm2+Y1JB8dO2wlvMgpSeN53r+jddlkJmhz+ip4BJkxoT2NyQRJiHju7K63
vsJ+EqH8JGr+YYyZN6morsSzEbGFmR2HqbZrYYYPvQzV6bnvsOmURnP/LK27jG4l1T7HpxigQcxX
nywgeWGBMcPO0yKZWoj5ryge8PaLHCVG8ysL+0HL902vH1OmuHoMj8XSN6HcMybAL7/o/iVEceEF
NADzz9NjwGcjPsOGzaXB3TU9AiU/BkaVyoeWKTjrl7tG6S56Ku9MEk9hgtmyjvRExdCHyWV2zHqu
wvWtG/Xk6dU18wWnW0V1LScWZVHE1J64FV3aWtmf0SJDLmpYfApHxxpHBVmZ0ByrPcmZ4U0jE0EV
wUn1AcPpbPU6AUUslAy7UIZQbSKcuTCwg2QOCvKeVn+DgcXOiyQxBqqgyJOGMvTMVJbWm2fp28JT
xkAGgJBW4vfXeLoARKR0epIIy9FpIaooCIftAT9Eoe++B7qanuzIBPArw3tGwP42xzDH4LwbdEdv
0MErfBHVwy6vgb3xUszm6RcwkBo8ae2h05lQaNVpZjY9rPNk7CrmpnJqs8TCd/Gl0SJB1xicWKxf
ujg2vQFWB2NX/KLoC9QLflzFMHoGEHYMj4J1Itbay2jhPIPVixA7Zo+MfJkgLKA0iHVu9vukoJpC
diImHUNiwBahf5EZdw3itwEuNiM77dlBi/VKNsFCaVWdLKN+Vxi8uc8UloBi4hDBjoagnTdfmSGs
llIWqgM13JZcSYQd1p85EbeqUtAQFHt07Ij+weFhWi2puOGoOUQ5gJf1gvejzpSkpjZct3HSFbdx
URnCiEGLTqWbWjAOPk+6xxBZsIrXezs+fXUiGk+Gx9ExnSx5b5liOGnS7Gv0PIoYCCWx2TmMOLFm
7Ka9Svg/xuU9GyqnL0ynq5wY44IQF2rGh65EIY9xP6Zyq9W1wCzL7nHNQHu+6GdBE/6VmboZ0nTb
9vg1DZ+QYNxQM38yCFCqIPprJlNeGVepLX0zOaYNJU484OeJJoDLIlXvDbm6FVVYQTqUonPm4g7r
VeM9XZT/eFrtUyAnC3XtQDQTg/vJ7FH8SK+p3j+kSrqaqnYiCsMV0uyvX6DpNF+yAfiQa4xGp51S
QDGvdBe6oTM0n2Zakh0CVtVAcHs+WnXiw3ziWOfjFmSve7ldJlrFlBRT7HuV1EvJHSCSdvTEaHyp
h2kLH7JO85sMQ1TqJC9f/a2lcacwSkbhzwmEFQLFszSqds5xKg/SrtIIbwMWGoQNevTRCYUCU4J0
ImaQ7oietOZh6AnyXEAkq4fq9VymQPvTe//ZvMZNeYshpOg8z4zAy1EitqmpOSjuTY5BK2/epEUJ
U5By0Z+Y7UEH+Mqml+gZ7kyNmw8YcFsUT1hYp+f8WF9Zln7oTXqBq4ZhGl05swPxjNAY7zVi4Mme
i5m6WaTLJbK6wQ3bJdbB1UeYCzqmEeisH05v8Z59ASIiYLitPTnvF9/TpCt82u0MvQSzUrBBF/OF
DcdktTchSy0Rn4RFMtT8wRzIT3j+T0j7z4IyGSixbsS71L61C3ICHphZ439q1f4wT7cCP3emo7Od
0NYJnMcq5WSXPuDN2CMsi3AWgxwIPJ6oc7RNm1Y24Z8xYwgO1xQvfap0JOJOQZ3SqaMnk4czyRh8
QGtJRb+QP6cqmMbPSFSCZx4dKZ+oV8A4dQIDIriXx46n2RU9PC70eNB5jATGJtcSd20nnZYB40GI
XqGOXTI0B2xxm+aYsM97uaH3+exGP+fImVecRV9fOia6cNxRlYWuzvCrIMdRHK/CV29wkDOc6dsA
dGnXUHRxH+TCIbV66OlQgO4d5RCfZokpPOkDcU1KUvRWa7iotJyOTMlk0X/Or331QnGgcNEtXo0Q
iYTvBDJ714l8HMZewz6vSdN/FFt4bnS7rjhOUN4ZWFWLX0aTR1xZ36keaju9f4muRcZKYeAlc4bK
H5p6HLqHCJiefXd47DcJJCO+sUo8lLRnjU71HbsogJXEybmiq+hLUB5REZTl56x8GP9ktWWIgP5y
ws/b6DQbSlQg9ZQ7GF1izmwYPxAjp/psUofIw06J6N7WbTo2n6k4eetd2Er6iTThbZRN964KMPL/
YYb/JuAsKq4zi7Zv3/pOuteyDPfS2KVQ8vWxPQgajq23vBh+ZMbKWZJsFYmCjHNupOmy+t94fsFu
r1N3ebsa//cHVdKIYofbTx1cmD8FpsByEoECAAjBnninV4JX0pfbjN+IvxGns7hQiLKJ6Nb95YmN
BHgt4rUsSMVLAsoXm8vHiLh1ZGxdxuWbvtD1c/lTfHfp4pZxWHua1V168nR65OqlZerAXsQn4meu
phBOErbT1AFxjNGujV+y/ioJAJJaQySbIEDQVfdNjcoyXfY9HXm5uuJRMQ7dUaFDezYqzshZMAsY
VHjSs7mBNtFRa7RJkAcaKCIczs+cFB8oJLW5nHNWzxCgQ7Pm8yoyWY+DmF+TAcgwYasJeJ903ozI
l6TKX5dS191XAQolZHbR1uzXXPGk9pr2t3kdJ1QQe6IzYInT0OPT/u+i9TJtxp86z88wyV6zcJ0o
F5BduMlxSrCah6HNR0mEiQbggqBbbIUD2PZGIm2Xg2FGxjYPk21YRI8YKcK4yWkm1Z4y9YqmmKwL
8JyGYG+uPD2q8OAgeY2+soj6g5CdOCA2lVVtw9CdnliUFvjRp3n2XohrEY0AE3+nOH+vRdw7epRV
/QLps0NLj9wChrx2N8XTqDxdvi3D4jQY8/Leg3NiNT/9Dl2xw7aH5AOZZEhREdkoBfQi9GfGb478
aT3K9OaDtgzjd0ozemSurSH1ECozp4a/b0q7sMWt+KFGxzxBKJkv3pAJN+151vgw+hRyq3DkWJZF
ndBuwnPhrw9821or6X0jBztiLHU/51jyRfCsVHtdz8ZO/VgBNiF/8oMh1iXeEl1j67JwXsl0W3gp
yTldZYtsqKdlSv7S6hGPhSdW7YamzqkrBYu31XKJmYmcvePE5xYTzxdW1by3gNjWTClSczGtMyZ/
ie8IQGFIYF6GX8uYybvafJAc2Do8cPRTBCsOSIOr+2AU3srekGkloktnIcMxYlzEMTxVMnjmRAgK
5mNWtI0VBXr+GRbXeqHNwpFOhAIs7YY+RMjCG7dQQqeF1zwiLI5HDhwcfBNt19MTLynZBfjTiJWf
ppBg9V2s0uJyiiFLy6N9RzAgLot1hNMt2j6szcNHiSY8popdca2W14dHQ7DE8t6KAISG+3OnPB90
LyNEHeN3vadWVfZwUdcwIYMgsPGR84EYTxW8EsId93dt7JqKS4fPmWrIumjcwl0ZZIA11XHC+39a
nKwfoSYiTamYEWRXI+WWRUWDK2v1JXA/rhecmuA1lM9Q8fMra0dA5mAkyye6chSloSfEf8Sy4QTV
BKP+pyw/JJuIPTI4vJOjKNlO+TVMPtcPMaVGpX+inwb4xzChzS+AviAjyx2Wz0TFyzKWRWWjiL+j
ii6fMrAWNQY4CMLTPd6bARZmZ2J30JyTJeQl8lEtuSano872e7aI0ZrnLRSb01CWJMyBh9zpqHFi
NtF6kt/bQ4qCOlVi1NMmM4v5awlf5+EalnkgKQqQLSd1gTkQhGT5qPfXWaHLZMJSghkt7WptLeB0
wjwXMB2LrRUBoq/AvC5OrkJzNzJWQ+ILeSCz7PGJ0MofnozWYnZG19JeDbj0/ADOzCr8bsubBNt9
Ldkj+TjDcIish2ypfjrCyhg/2+j2jHbGci+WUzn0TorulqUwWLO3JNy84QVOpVdaOnruQE8lL8yD
KIajL5/neoSQ0PPcoF1NJsvU/ISuReBUGE60IoXHiXLuQdd6+NhP7NX7a1gdZe6BJV+Cbq7PmSVv
J5N9IBUBg4ud8Gw+EeBfJcl4fRLba8O5OUaadoppEuKXWjFfSNqFniJvxXbX1z097HXILoOJ0eM2
Fz/wjTJeiiMVDsPlo/p7eGfydEh2kNOTQ3JYcXo/8avvGI2AnfmGl777ljNd1fWXHdD7l8IXvOjz
6ZNX/02irk/8zREz5fKceKk77Zm7iDbfGQNHuwsqIJWHz6j8zk3p6Ds6YFvhvwf7xbY/Ai+5wFdw
Bts+NLbn8dUDMdC219kX3wqQ6sM4seudFhimo/9T/5EloQT9IeYqPijB/G/cwBvidUFbPUFSdcUN
9hx25f38qOfchkNuY8sYLI5pd2+mbZ4nh2Ak3/J8zDh4rY+f9ZcOQyA4godCD1W2/fFx8PgESJlx
483j0XjY0Nry7ufjfucA3sb2KXMeF3J57UN9oGFwMFRyeMdnwcWq3LkF4T/Dt3wIEt2b4Yvux3iA
+Y4ebTcesHUsT/2BU0cLSlIR7fw0Bbzaj8U7fdUHdrm9+DSqNk4LfFDJgTkhOOX1h7EPX+HDe1+2
mO/hoAe+bvsvUZC6uDb85ixEplf48yFe1pzX18U+fg7u8bO2zy+T7R9M2/AXL7gx27cD7+vkpHZw
5yP3/cvBxg7GOZ3S7V10T8WF4bDd2Pcv0YU27JC0w7j5C3a9G54R79uLJ3n3O25qPtakD6xq9vcb
VGiblA+3cjj6AwiIbuVvK1/9JrPID9+LDb7ZxWYCQfZSD1eCTeVX92gTbeI7Coh3w402KbCja3yM
78km9p63bINtAt8398I9RDDH3HIUf5Gl6/Rn+nY73QP9pvYtQG/EDw3upAHT1P2ivLEJn3Egr/vy
+99sX/9yx3zRMLOxS2e0rR3iyW3/3e7jI3y0dttvGcI60TsZtg5eDX7opfe/v9K57vd71B82Nj52
va2ZZNrx0TyBiIx7IjE2kA4rf95eoxuxSZv+HRqnQ8KQ83bszjRydueCBNrqnhUTzN9xwLYG7WdT
OuK3/M1wySmDeZdvM9jowUyUlh1A4Nmk2/o33g+WM+7mgxAIQZgwPbHjvXwAHWDuvfkaXiBebvrX
eKtu6kt9yT70TVHZikOg2qb6pJoWeNQsOCgKLzMPsTqFdvuav6wLle71INudU7G5Bl/eLt64E13A
8m3kBHfQNXc8f32ROHoRXSz2L4Chm+YlpOpd7Nl4ocRFosSli2kJXTD/mXxgj4rx1oIVeMr535Hm
ayrbGdhlLT4ikzpI36blLgRqKYTSX++ThRHCihwpMRXTE2PHM9UxQ3eLoD8wDyJgGW2LbIe0dDUr
J40Pw+fnccrkYwFXd+2Pjfwbf5TjbIIMSinhxivvrnbktuOD3qt4CJjWVRRGX4sZ8dzyO3jsLvct
N3K315ilEzmnL/JzPRzlA9Sm9u2WnddfDb3eRpBtu9ub8+EfPhzvdnNT//Z3a/FTuDRXE7YLyeo2
7gRHkoNcXD3m/bjPj6GDW6n9u/+7bVObRbnfmt7vaMeQZiGmG1/c/OknK9+HpivuxT0+SOM+hgvq
SEdWNeDIZXipyNkj9/Jpvx84Jn3vtr2azha/FMxhiWYCVLHrDZAee7qzbfu2dQ337x4ETw4FSEgQ
CF+1NwF9Jb8HAbPxkiQeZDA2R7rtd6B8eM/B1FzXTbebV92ms7wtb6nlMIng7+Vtepu88hRvJc/r
fyUPwI6VgPZFeos+LPbiV/eFmYb5jz9muspXjeueK8fU4tyh69+qxeTZhgGEbZL6Pt1LL4iInG+J
6WYdr0tQINTmK/ldUZu82sfVfglP8G0i40fjRi2NfTJjSWQ/X0kOhKD9Gr9UdvD1devnDYZYjJEZ
MISo0CLuGSQDzuIPgQilcVfuy/fEz3zVhc1ih+4Lv+NeOMN2sDePxH9AZll7QG+9hzhMt2Qk2ci3
OGo54M3x1ciP9S6xNlRFB64RW9x8fCF8/lE8mfPbCHiP8gFpzmbxmi8SBN3+8EXP7q2nKkQemzLu
NT1pAfcToU++/m/hfugP+LI5UrD+MHP3/t4zjHznrD+8G0fgbdt4Geyf9aoa/8ErdVHUuHj7nqaX
+B0Siv94gZNlc9E741Hin6nrkwO+4TLKNrHNEXkPRNf7mJze1fyPwfv4mNj86/8k7wS6uRMCEHDn
zgtdT0osMjnVmoNlf4ved3kB4d0tLiTWTbX7RwntGRxeRLP56e7trWc9q8dm8/SaDe5Kx8qt3Gvp
oJrjxhv8ddvk2690+8WndL+lHkfY+jNSz/vo3VNQrAe1zRLiTi52B3Ia+BfFb93O08/tCrWTX+AI
n52HO+YbXHAHybRNo3nTvB/9oHkkpJ2iY4xl0sU8ICwAQfcghQkUEkhCHR4aH5/3gw8MH9/kLNz0
kDYO//9/na8Y/tedhEn7Cxay/bzgxsjhuIbTtTu+CDtpi8jcLdzblckK2zf2VxTPHvjcnF8mYN6/
N1xHXMhVfu1V7nKmfXehLXNxwBFwY0R2Ow45N3wZ7dLPuRDG7/WaGbcJR4n4HX8mZ07+fRmk3vC5
HrxU0Mz6MSe1tqSxnNZyJbxB8j51XnRBpLLrdzwpoh3sxlmv0vV7oYUgfWqPqtgWeHwQhDdvyXvo
BF8quSmHxVM3OLpy+q8ft7rt/M4vNuKWrh36/X+vcL34cgfTfwfizSX3e4hY6HYcAiHvFqdbfA8d
4bXdP98td7ve5HzkFDvr5Vodocb4+SM8GZfehmW7i33NNR3a1D3aYcc6rK8ILx2auPXcBDV0eJ3b
9avCJvzK7F+sKWyc5jff3GXe44f0aPtC0g7PW7x1lIbyK32Pk+/LPaOUg4klL0EQR+1FO3V761Q4
VGLnyEPvfUWQ6BrbwiPu4wSK8tJcVhfLzW/kjvsjcSc2PIBz40rnyh02NJU2Tm8e3bOr2XOgsPAR
zXrjFqqSxC+UB5he/z07bn9/rQD2/+LXZQOPho3w781w99s/aojYQ/nnJufIhS3BY+DTdP/Y897b
upP+ob22hQP7xKJa6G14EPv4gAOdOwaNy+uQeEWN2wYr6m1bh/XnGLt2C8vVyc5/I08i4PV4wem+
3fKMXRQzX1+UXw0nULwNvhrndu35GQRT7oyNtulesfHZzG/NTtporEUkvHzuxIA6GFTteq9z1Suv
rNvwCgC+7Oirc0FSd9PGuHEFOQJPzGRnM6g7dC5a52t4jV9xOPK087r7lw02CP90X/ezt25Te+N1
vkq3DIbort4DoIq+7Oufvf17ZYGw24/DRxugPQNPt9t3cfwDIag9Yg5Zv9RTmrvHq4pNIvAXq9JP
AxpbWFsOTeMW7YGX3LDN3RiXkOUUH6QbsYTH/n38zh/1t9a54cm6JOeYLcrqu1huHBQbHctHHX7W
gepqyzqmdjNfoNBrANLgQ864nym/xC3TUxX7KnkzPMxvvXLJS9pHvd34jV89rn+Wa7IgGPw898sv
Pl5+txH98fr0dG9+Wc7ard0rUsZ34UyMahSu466dk71aqd9mTRjICI3NH18S6OnUQlPKS7yDslLE
yMgFsg3pJfx7jyBT3lWY7K0ENpSjcEUoxLoNzNcnPpuXOeU+qm59c2lxzzIGW/bGIDrxsNG9vqJ+
bMnteO1y/Lxgv8kkab0Uz4IddTMNhlM8AnazS7HL0zx+xuu9h70wf2Go4ODc5iJ3cn4u5VZRaduw
3uw8wYYtxF8EHTpEgbHPsmP4kRwTHy0UP3/t77JHfHveozupP9W7eok4uQtfcb9bLqGdavs25sbO
RMOI2567tmAv9FWAkA4hFS60vcM3jGNeBf8g9rSTQGd8Zp8hAkrKBA9iyYvuqF/Trtjia1K/zGzV
ife8fEAJ8/Rj6Fk77UL4t51sd1zlzsVX7ctg626zjXzjzmXphG6PeNuuX6TDiuqBUTBqxJsjsTVS
VMjUFjyI4/CQVuNR7b3MZJxRsETA7BQx2tyGyKoKWMdA4F9Tfa1AOsiu3Sf1ezUejeHJNK58Xyta
TTfddqhJaFTfYz29Yp/kt5W+sfAcCpvpIKT7kNgXI/VGaC5MiL+VqtkLsCNjRP5oSm2DBI0nQGvt
CXoHV0X0e/q2J4wRlXWRg/qk7V9j4GpO185/mX1zW1G+vAtE+a6nAQ7biAWO9XjM6jc5uWYlThyM
nij1j89Qckca9/Gek0jaYZBC9LaWgI0TxRVSc8IhIBujSkHzID3pOdyfGI+D1XffEXGOcuZm2T4r
TxdRM2CE+xaOHPcFelqM3BTeN6xKWes2RlFTdXebJ8CUln8qgG5tEkDjISNn9TP6XJ4fWOLYoVSD
NwLtwwKbTmp8WPjGs/wIibcbXXhLIpnTYr3smGejV0Xr/qk+te2KT/P+e0bzwGSVkAHjg6cXn83b
ZFWvGu/fqvVDZgb186qOEhcZwFgNbVwFPethy8pK9S7E6n5A47bUltsr8llJHqYMg/y7wt1PXocr
ImWktALaU3cvZNzkovSqM78Lmdl3UGGXdJeND1W+DgbTqPyaaJ9Akpr4B2trs8565/Gnz3rmsZ+y
iaygPlrJUUsmO6vuy6TsdNJa5Fi4PGXsZD6ZncYrCwsu15AXfi2lyKA+DRMgdtuKJrENeGUJqSt0
+tsT57wKCX8CYS6HbNqiYprTfMvrV2pUVZ14mPElnVC8qR9PHn7CUDbvCbhYoVI+SYZQ65yrMDr8
e3GF4RaxLmkEnca6dM6YYw4PDMcfXtFp8DLA4Tn96I5jxXTKH+sfHb/VcZu2sBgWVA+AJvX9SXP2
bEhcCqlal+Wl1TICrrgepEsoTxBns6DBox1XcPVeSoQhAW92ZX9uWkAqgu/Qevo8Lj42HnWsfYJG
zkMGRWfY9bHflwypCdCxVBH4TfUFmj9j3YZSsi1b+FzYQGl95T1JY5gWwYX85UzWSERfsZ8UDFOM
8a3FkZHMh92uku7CeFdRY6Uoi0UswhTBoNSLItFVKoD0/lHKyFisBxoKu8dB5pl8lsUV+x1IrNAH
auG9I71i3Z29eVGH52mMkWyCind57tXK9CNh8r8YZLBQvsqfw2S89om4xWLCbuW3pu2IMKPfzGfc
2xtseGrA4+lcpDMasaubDgipVshR/6iKt8EQL3m6kzEYiJPdiinjVgFoH7QIX9rinoxYk8afzAtB
FYVVTC0WGMtLryZ3SMYsXKisNxOPREy4vxKGICDIEQhi2TymEm5vstzWAZcKqVcz4YDlaGSPLAgr
jzymsf/BvfXEOaeIELhLX2kW4T8i0qgKJF/Q8Zjc66ac7Vq4xlBS03qhcZ3l7dqdzzUbdMZSqi8M
J8bdfR1GQT5oiXlg+NUtWOhRBmmwGiAjrfG6Kwy8nqN6jCGo/hIVn3OUu7zadcYL7cZKnuTOVY5K
g5Y0a1Ic5k7cYPA5QgMomuT5DnOHyRDPhfCRJEqQKsyrRgM4p+AyhuWLWddubLHg6cS3srkyDxbr
tya6CcRCg2rqLUT0wOivRXFdMIWh9FAo5NaEb/7ZQfMi/o/ZJpt2nfkSecB4b9/OmPyWwZAwm2mj
gygR6h0IDUbY+oxEtUuddhI8WX08+3fpXg0SQ7Wp8aL+ZkwYSMEQadB+cKZU+l1HGxwqyCfoHcBN
IM/YotFdJh0NoxR5vD94XiPvQ3cFCAOWFpis1IywzbqUbGtQzyE2FrJu/sUjU7c6tw2GIYnMNZZT
UTTxdA/xJoUKI8+Lb1ykBh981XBEnOeF8XW9C57twnqlXAdgTGLIyuijsiF2NOwSJsbVBudX+hS8
Ig9Bjj8T8dOoY3xkQlQMHFVW6ox9+wpir4E3QlTCIOcoKR9LtngcQZLOaITBXE1+IFYKGVPyVIQz
3rF863aTMgICMgj1MxMpKano6dNgNhR3yH7z6F3EqsGC0aVKmAzJ06FbLUksZortn9rMHENX5kq4
eboFEAAboxQVr0W6rbQcOxO7ItubhoFk98r1MMd4tog/YfI8JlyHCgzQCfdpGQnjmM3bddpRNBiZ
Y+RYGpBgoAFkGRxZguzeSSU8Nz1LZsgmT8pyb2XBdj2JJhGMJNPvpOzKLc/dXTtDEv/LU+SUydu6
1BfikOKFiovg73jZyumnyixKZ2reqZ+RcWeI9f/J5R2Bm5OT6LMoLDqUfUmwMFVZFOJzOLrXKdck
Z9DhkQTh5aYn5qaZr+tMtgYDmZ8Z2tXYWauRsLuXETkDX1X8GPs3QT1FLs+CZxTB7+iPA79vl4y7
MfXykiMXIvpvF5fOhDHlEP9hJVCDP0ukMwBfSvhmfOTtp36qqvZQK8lRFPOtBUvfUaYjHojtE0cA
rtxwoiPAdDC9dy32FP2xTqr/KHTrwTpiHw6BbyWNDCF1UnZfrx6l63CMZpAM6bYXPjBEoTJZ+S9Q
WcQq92bcI4SSVJLkRWJVEd/Glg1X9k6cMeNd+TK+oBwkyhqFGSueUzwjwurgGfSfrDWnIvx4LlFl
L91f271NxKegM7T/o44s6bmR7hlVVxZRHcG0hKcgq7nPCBZBIubBxIcXPH3MCE04fYkGfALDLYd2
1mZwRdpx/9+WL4P1GFvfjyxRGuk/DSOpjKFV2IBy5ozXueVXqBLGyCmZeaRDdSoM5ozdtYREBZN7
AkI3ftYaL0mPCWWoKDrNCA4OZ0DETRQWUQjmE2KIvlASd5K/Vh5S708dOQj6qpfmj7KqJwwqn2L3
SDTCs7X2jHY9727TNUIuHOXYIevPt0LVPkg38EvpzjSQZdYTYyPJ9ycjfsoXU3qs61ZovkO85iCB
GCxqk8JPIvon5OiKMWeSXzroKDUKM+uUApY3iBzgpza0/lQrYwZPgmosFuGcdn/lvKCN1TcDC2GK
vyOD4jy8lfhulQrNC9ERidSenguHXB08J6j7zDlrClSRtT/JhS8ZyT8oCX1auYr8I8+WN1DLFfCg
CshsC/Vqp3I6tSDhSAEF7Yy5+0GfUV0k2L6kw12rCSaR413HuZNzeAtqxxSCqzfR5WuCmYn+aGcm
cdwfzUCZo1mHfIr+zSOTDyZfi+rq/El9RpJmMjLUhkPX5zvk14IhXPRmuVM/t1jByRwqA+4vcnrR
J3kVdWLD9T+WzmurkWMLw0/Ua3UOtyiHRhJCBN30YkB0zrme/nyFz409tscMSK2qvf+I4tGXD1E5
XmTzZ0pH1Z8SxVsSQUjb0H86ScaHTDnXerSwUV7U2Gxn+zlxEGHgKh7FuKo4oHsiHolu4Pjgjjo4
aOLCEQkRR3Vlogy/V6FF6diFh7nv0SfiMq36DeJ3dgTTYcbj/Ka3sp0vVbf1elkYhT8g9AcdWCCe
9iVWhUhlfJyJrkQBb1oODl5M3C+OXSAsIG8lUTdSSSIS8Q1dWdvTckYo4WYAAKGUxI5bvR1Sxn9k
phVYWJchyLz0DSSgFw1Xe1QQH6YbOaAy0lOLcJVytDDjlJRfhIi+QSFn7RpxNHhsRl1QbOQqJMUL
MTlKk82SitJhjjbQs3XvLBlzXMQvY4gkH+tUkIDk7ZKIjp29ap/7kSGXaTdTiqXp7oL4OU3kvyl0
DiUTPORAE+7TnEoXIQGYbvswEICE+CRpl2GER46lmH4+62fyX1Qg/5BPQlVv5JbWEtVYGumqijZC
FO+FU6GMPckXj+O7GogU5YBFMCB1gz3nrdDQpkFzdPNn3KxGPt8FVRqD8qqOrF64GMe7IQiR0Q+R
eBAahKHL5yBzq5uUNePSWIYY3o1GQYzMecsQRBroit/UON/5NCKEUJZsN77XphBmPI5GDoBTc8e1
jKdcveheE/vRJTb9lvmGSYnYYjrxhLGjrfhTCXTf0JEppxaS44K6DfxO9Qxy2KYtyWGacUo88JGo
dwhC2g5KdW5ga6SEMHJ5CoP0W6aMMLad6e9BVK1jhriJFl1DTFkPA+R06XWFGg0TG+2nVMyBqTxF
XLwpCVUUq9TsIChYol6l0fqh4wGf6ZCflMuY7j007x25NEVEXhRttxU222hYj7O9NPP+pRcgYX1x
xXuHBhnZOfr2hILmCqccF8fBUsWLTqi4CsugFNU2bn5Up1/Kw9xWzUNH+EwW3hOh3szh3hFWisd8
7RY22xSMsDGvm7plp+fX7N5qxk7nmR+ahWfMs9Z8vLyMZ80v5w3BlQ7G92GkmqXpNyKHcRmF8Gs9
37cNF424tB5oqjRhUZoYEG2SFdYTNti12x2TBuyiv9SczqgWaGuwG41AkttsQeyCMqvZDfMYVQrL
st0mvD+h+dAb+aFvULLGRKBxnfWket+k7kpozRXRmeNQ1NFdptlY6xGuspjolTzLjlYPCWAZBxv9
iN1LFqouNomWMjpE0Lbt+W/lGDYjjxHJL2Z5aqUVC96u7UAcInXDeuVFOzOmISPTKcAFtNcvSXaP
UxJFEZQh2xCMsl5FZQFCHH7Jc8UcNGCbMtYm1dcGh3Cbq199Fb16+tnF6VnXjzCbd3I7Fz0TX0tF
Q6rrt7jrjpaJ/DbYJF6MINEhhvaiIQ0YaAy0ZcWDTtzJPx6dGZhCQFiPaxubrk1Q0a/cSaQQsC8p
68k3s4vp7bX0PjJ6jplsloT5kFzFQWoxMqCpKbWnMpBDE1fCeKZwYQabM1GJYl/ivctGwYce8JIq
AstNV6EvtlWH+QAvVZtGeMic6NRmeMUoIJDLkdThGkG4sIvk7ASrmsyVxhJP8mId4nynFd2zHSHV
G+yTF+W/Xdat5JsubRtawQnHIUmdjOdmC4eytBKDYbmRI6eb5VtcB4kl0xthiO0AuD2rt54I/sl7
vEc3H9a3etJQJiXOxhp/WJSfonJHW8SmoIeF3ndCksyTYuS7Vle3ppzZsU3E4Xse/6ca6kjmQ1FI
2sTKEMXSaSZS2ZeOne9ERnQrf5eSJaUn6Vz2CqGJZqkWSHgGg0QKBBVkuHN8Y72F+NXI35pGhinz
EWcb+QLI10YKtIucxuqxXLsVyW1QvXVYXCKHAiekxrZGuRfVzQTOgicwGjNtQ8LL0cvox6PrpDvu
iTNJH0F/7FEVk9VGTNa7q6mvnPecjyj0xbbAIuy6hp9y2WiQyg2BJ7zEOqM0UHTEHdA2GzlQm+xC
sm6izm9i8OWAC+Yz6Q9HI7ANoVUAuCBkIwU4/bjXXchs5d6wqhfhXi74MZMqN0vO4jwOJA8xlxuk
6oX4PRPciVHzpQ39zmHK8HD4iPi7MsmWZ/nCbrn8EeA2VHIohsePyctbdlQa28Q3MXvmPOnOP94H
KcnDIbcvQ4agmvMkfJMfSnkpMn435C0Il5uyK96lvErTeuqWXwp3xiXCA9MgxUNsyQeLjHW+rqea
p95GE1ZaS4U9UcM4hBNwYaJTsJUXYeu7mTe7l23bQY4Mw0rYiZn4ap44zqWYD1jNmyfAyZqC0jnG
wVuQfsUwAuO1isWbRV2JPnIBkB/CzAlqfolCP9X5/8hk1PNjA0wb3idTXq3JOhneGGlGgw5VtUQD
f0SWLsWfKVKvRkOS39o0alMKEPty88EXbopniWJq0y1+tekunLJh2WFzlSOKXLz5AigIp/A3DG8S
GVM5vyX6KD1nJq0vZX1Kkr2HbR+wgTfQxVSheoRrryUwlO1BWOWGGwVHhVwK4VkfADLKzIGp8244
8ehbCDnj8Tz25RWdgny7kJ7NnBP8UwYPLocdleMq5/GTu25XZIcppFnpXQISanGBz4Ck0NFDZGyu
SZWuwBylQtNKzZex1baMbPbEdTlguMX3QEMR4vZhPFv1qml4w/2ByS/ucUvwLCp/6Cxqx0nxE9Lv
h2leKE797MzTllIkEgfQVBDrplmPLLjreQT1b77nE2BpGJ2Asl7kuijyvVwzpSGVRucn+Z1a1qfe
gyCrzyC8A+MFxyZpsA8JAeocg15Bwo05yNJE4efpr6WypPdIZbrmgHF9KV8SRlQ/LRm8CgquuGnD
pH7Wjd1E1AXQiIw2qaneNpXylnfHSp+WjVSMRPmeRkjGPGVpzE98WI3h7qnjysY+XuinkMXcJkFX
yHPICDEhIvNylrryWUxsTRKUcunU1C4eobE8DyyULIhPY8uwbi//vvXuXgUJb3R6kOAdK1IMeVRw
pchDOLXwkYqj3gJ3KdywKFrQyvtAS51B50oUnbRhY/Iu09eAK9Kfw98OfV+TkBWfENuEm0PaBMT0
GFl6Gyqe+U0OTSqD+lNdoxl8mJ8gIDdeXutJQQ6tumjdf8yh8oSU+4HEDzL8G3MDyxTQIWHkG7W7
W/9MDNO8oCut7zcUbHLYPkb0hRKUkLt4bPT7sRmOk6Mv/4zNpu4zPjTsuB6/JcVFZLkltA2q8IY6
SBMtkvx1poXvBlbjClzaAyGJC3MtTJXoqYHokvggN3ge0oIRZKIjvAPbdsWFQ7PjIunZ5gUW5AbI
UU4NnvDLnZ1QOpEA52Urhdl4at5xUEjXktpS6LGXeKt0F7mwLqr+MQL6DUfXvCTszBY6MnsH89HF
q069WukpdXAluEi4TIAS51lvb0H9q6fYxgm2KPYxo6v8H2VXIHx6A1HOvxk4xZ3AIfByz2U/dSgf
wl8Mv3/3sdX+joX6lvflR4yn0E7Hfy3JYYIlQR6zrlzg1PabbDcJi0bMsNIX7OGUZsMYJ+jd8qKE
yJNK8CNeAwtdfzFmZ11zV7laL9G43KRe2nP7dd7/emEIucADmqq7albJzHRv8DzgwZvGAtlES8xg
0IXvNSH8GgVFjTUcJGRfgumNAcdnl3QvNMJuBS1P0P5j40dNz0VBBr2NtparXpY/lXtTvYuJ7WER
83BmGlqSCZJKILhBn6q5LOfqQs5ASdsvdUxnEnvzuPfzijqQVG6krxGJf7Wp/pRImoe52Om9RsYF
Y5Mg6Hp6APVOHRWG8EyYJzhTOvcmFxXK49dy0Yr1bCtvx5AzgngTwi37EBFzuNVVTDU1BI/Gt1Tt
DZCDZOB6AIQEUSU2jVBJA4M/QyqfF+gUTAegpYK5ArfQtrbxYfDrBG5AaYmg56PKfSwvcJsQkL4i
nrA+c0CNVebPSbyV38DEx1zCa/LCkScuiC/kWkXEi0OAsFsdiJYGYcLcFiQMjwQW58jCUyZY74hW
nYDTRxLDxDkHm6K0cchI+OQWrowPN/qqraOKjgVmRzVxOCTteYgh3bEkkxSyL1zrTeuL15Gujx5G
PQkw74/xOmRO97GMrSBgWsZjTbHlXCFl7AE8m4qGuI1510GPedxn3nuHed3mRhyMmODojQW7NNQx
pLK3lEIYefUF/x3YcmRy+FjplC3KSX8wQOMd60liUGmZEjlY0UDM62FCl6q4rl9VLmrLK9WnruJJ
KJIcjROaP4/UTRfcpyXmoDWWYSspVPYTl2gkik4HWjyEXW4Tr1ghDhH/UvFdIWQDMQzSYmn06H8r
sgFRmtGM2QPk2nR8xrXLN1P93ejyv4X6siTTvXXmc5zTigk4NwabYHB3lq3Czm0tYohVhu0CYhf2
sGltH+MVzr++3yf2Wo4uExpEfjhFNY4onwngmTBUMHFlrN0GfhOrMtBWlDgMyQcxe5IH+UOiCpPg
b1Tq15hwA5qakSty+AtsXDYV9CW1TAPaQId+yyCd13nBLcBLpPcB+w441kSUi0vDQtWCxBNyj1tR
yeub6eK1wpGM07Z7DxX0W8U2wPeOdQWPRXyasS5Nuvs6ZdWnxm0xU2OAPrgnTtWxaPtl00pOEvMc
dLiBgMVUV6k8fIAbyfkvU2Eirdz3gnLVd+mWc3xK54UaogRs/QnorgnnxWTIz04CSpcf8ZA8yW8g
thAjTTczO1Y59++tj9f5XHyEU3DRER/lqLQDzVfrcisUWNnpEJnTdzHxmU4fbmCQ84ATP6MqWzOP
8gW0qsuM3bGV5y5gsJ6x/3guxL7cTBHFEx4JsopjBRrau47YJOcBwJYgjnpofjLrc1aQmtZ0iG75
2ebuwxXPcnGqKSWRRiHVwACGeF7Trw2i5yL7jsqeJxQTHDfnqDPhGJwWDCoxMslv6UFmQuKjodPz
CFWWl2jYmBIN6xeThCBOeWh8C8xt6vGV2j+eDulh0yvJN8VlDxpsx+eoRQlwbxgLA/1usq7oFEhP
SA05LcM+uSpcXkL/hjymfdpbsX98UhPywuZWg20EKoTQSS2nfRrEX3nJot5U05JPgaTg4fewaMwL
OVfFASFCnzWfJpByuX6b+lmHb+i78YAvbRmwq3lcHbgepbNWLrXSmigHDQgXTRDrR0tOQT0A9SU0
pI05xRDlnR8CFn+ZB1yMZOAiEfem5CS/flE5JNUNUCFYtROG16a6DjNAHUcKwTbymrbDTe/+1DOH
I7opDtuJYjaGZFUGfDebTvfJ+EKGzjM2Rm8WElebPNDWSLayxKjXKNQdfI+yGJC6xCEEpeK8Nj2C
OREbR/vSIkFOPGq8uG70DiM0zn5Tuewddwg3LRC0t3zlwGgSNpAISoKIvMqhCnmHai8kg3Ajz0VQ
nYW0hN+nDik1keQdWXhcshh3a87KQfmc7Lv0F5b7dqTMaPjz1wigardaUxa5kbZRrv6Im0BvT0Vw
kAyltCxLPH8uJmiyv/dKunCgykPEgREwu9vvBY+lfDEb5PjRXh1O1KTIaiHkOhNRb6BRkCwmJJvg
wM69Q4jshYSTp8YGQE8fHiKJCNcxmwWB9P3Jru+zdm2bj4ZszsihHYcwroInzaoxlzL8qwZ84oD3
hSsh6OqlYiJkCe9e9JtShcbLosUnwDYloLj+yq1cVPuyPalnxdg06XUghBGMoH4uOaHk8JaWKlTm
c8d7OZKVpgAQ33hocM3DN8Gcxcm3abxn5okv28bfisZscun6R0sbhN6dYnjAtnefvNwDcXkU4psX
wcsuvfkOq1BkFyX7CHrfmY70o7WT7JF8KQh9UrLMj4BiskY/VEpMg039Mw35wsr+aTaP+nhUZcm2
oN6qe6oYdD04WmVg0gLrke4lL+qo7ck3LIDQKs9iLt8V4lykTiALqGoVybOKZ4dokXxdj4hvi+E7
I2Yjb3C3Yb2323WVRKeKkB0zflgtMxH1IE1cHZwu+1JUX13zpKcVKdSEfKlufgiSkdRhsTOtaV9M
t9yDu6PU3kR1jMCi8JPaWXlKtObxMJyPwomXcsK3SJqLyxeN81ixdor4be3XfjIBN2/B5JtGtewb
7WJShpNyX5TQ/ISgq/AgE3lIMayyA94gifSckpZcReEh66/ymaoASSdElDNEGO3dg0WjA5u3VpR7
+fnvma0NYvCGWcD1AQWZ7mFqgFBtk7bA5sn7zoz6UMYMeYH1aZAdNIdIqGkXeSqoKnwtgo7M2aD9
ybH2Go13CKyZa3RGYVMwvK/BjtCwJDYiWYdnG/a5VPYlB45ApBlbK4BIXZAVEyiLWsM4wYSHGcpu
e5jXie4oT+Ia6i9oGXEAw7q2oObUHDMyi63qAmJA8GQChBkjobSnJkRjkMq2M20wOKbu5JqR0Irk
Fx1XZrOUgSUW4at6lDyOnNKNrHlBMDSX29FoDulKjuppdRlxIMfzuzOOxyYOVq42Ej4WX7S9Fueb
KafBtc1PWoR0mv0P4mCTdOZFOsUlvzCFl7iucbZYyvPMWGpU2gbFDUU1NuhwEoQXblgQCC+xOall
izS3D4SMJAMDvtaQGXDRKyEjWopLisiOdbDNZt4tkzLbK1mV7qoCLPYsk4RIznikHCbPptwH5Aid
ASqwHmRMlnIwcN3JV2owZoU+c8o/RGR+MTzm9IUZ9s4msy0MD1IMRCuW5JHhWUeo7VLXlirxCA43
YuUgsgtocSmWhYcsLvp0JrwxDhs98phczCl3E/hjrJ1KPM0TVYIjk8lo+Q53UDM+NN5JycoZcHU6
hkbizck3CFDnO5xelK4vw+iRTdjcnIfEyxl63WkjLcUqrWeN/pmPuARoLJ8AgGpi+YnsChVfTfAm
eB9JTcorAbkYrCW6KA/a3liWlgW/4Z0r0mJ6fq4gfA7A+CJKxVIuCNvGms6YF1vTJinqr2z+tGHO
gQWYOql5Tx+9YXzUmv1OmpFOqG8vbf+ju7FQ0kj2yh7xykm3Y76PYH4lK50yYZoj7E/5Jt8cJxWv
NTNvXO+i4r2ZsHFLsIcLxTMyilmQrvCtCuhnKlB2jImdsLdNMa06HOvcjPKJItlCyQey8tKVOYmd
zjSkCndrDC+o2hDBRNAmCFZU8O7eQN1dJXvHi7ZDYWzCQNuk8oID0US4RmcXRuGucXZBrzM55qxg
lSB7qRnOXTxeQf9XNXZ0yjsR/ed/p2bdHRrr3Qv0nYrShdRMAkKIlNO/B15UUhIQsegoiDrbWo/s
6jNDiox2QaEnP/CuMNcaWo4Gqv1SkyjaGtQ8IlXriMOQMi5MMQ4RxrFzazrC05K0O1flfGs1Dpro
zheXi4qUyuVzc3TK53qg0GOdE2cjbyUj9A0GLYnwBaOO1btZF8ClC7ct3s203LsGPd+Hcp58lj6p
rTMLvxEutTtudxhWFs2Qf+Zn6h2AYyQUzispViE2EOXssnXUctGTvDbphS29FJyDtaI/2fZKH92l
rTwK8OxWFH4au77Q892m8LwfIJIVS8bE+G+PWzMgMpR0FF/qB7ihmL4Bp52E0lNmRO8xg7/knOaS
lyHSLB9hftKPziPHA3jaiD6NSixT8GDCMJ8MurWBP/4bU7i2+YX2K4lGobxSltQgB5vcyzCgLNpw
xfaQ7q3Epxg7AEQssl2i4mOYKhhfc63qDhvltDM1Pnb1PiWuTlq6nbgjuo5RgiQ2p6ZleaRX2Osf
acpSFXqrYrrP0DSOg0+gfg5/hNI/BPWBOY+yg50nBlYV5YyaUP0cze/AKC4VEeQGicleHW8lRpVT
DNcZ2XKOcAijAIw9i83L7t6SPABfTLxr1v+jCnoVYwaOyGVwCUiYSpTDgsqtCl17DLjF61dwmY+5
fcig/sBJgnFdki8YHD0SEss6OKtT4dvbtt2Q8cJf+e+qQUh747nS1Q9giQDWLX/mjk8vNqK2KekS
4m+bNnnFTyT7oNhC+OcmJrH5RkhzzXitcL9NCpB2xb0ExbgqKhld5PEsTlO15qnuRu1shwer0n9n
Jzl0nfne/5Tc2/ygVDO5DBydP2GcAu9Xh9+aEWDGr0Su/CJWcelhgqfWhgZheFuHCqvZywCWneK1
U9OVARoqaAlqXetVLtwar2RN2bOCrq5VHyYbYBGSVV/aD6jbhs2wIBuE4m9EMKRDg+Zm+OANGbJW
3RybN/wNrVmiPBAjJMjavISBborJh4FeKxHBYumPi9+6E0+KiVGnr0krDNd2vZbh8Z4oaBub1ilK
hc5mQApddFxiZSusAuwhY+v4JRtuzt1keAv5eqLzRe7mkO5YZE82YtXYe7WBeTln5UsP0Soil2Aq
bkg8XQw3fFMKKpyx8tCHfvNjSEIGIZBUlLR7qSPJ630YfJrWvUdGIWEf1/yiC0aNQcn5vRlxusGw
9qoJNRtjAjc/Pywx1xuYVlIYRkIn2AztOwcq5/80b+SX5hwF58HHmq0kNAbd00TlyqPgUVF+A7EG
TAOi/aIofQUclNDTnV4R/9IyOwoMeJ5k1WlJtXyBro7vlp8GQd6T/NINNcX8cSZ6hcqikbrw4Rzs
tD+rZbISyRs5en+7FH1v/Z0XJaj384zjg9Mc2v6J6dH9JgZ0bSBZc0DG0VUuVS/fRCXCVWVrVGtE
3U+Wyl6H4sveyT87JVqI37+AwJCvCcmx4CUenKybQ1DiZVKqotxWsQSzVOuq67a9buscJ20b2lcq
VPtN53zkQUcLGYy/A86v0ABlpbuBZ450DGZH2rj2BvB5nUlwT+d+n5QES3WOL6rJt4Fn3CvyZgOe
I5NwIRtIxzYxHrjt2uuOY+OSF0Y+NDSxFH8PK7TqAWlc3W2mBoKZaXD/JPALZySuUHXXbGuCoTmx
nLsnGOsQEgodawCu0YbYQKdUnkU0nzijdq7clazqB7EzZnr4kXAGyIqIqo36+i/cRFWNpeIOVxGw
CVjIiyMyStJ2p0bpx3OJMzGTwxZALtUUFqFClrqMeT8BDqSYtnIf3Ai6EVFwMRz6GJDUqt4T2DNK
fpdi34hmTV/kwnanpcf3pM/uMXG7f6JtZJT8Uz4yugDi01xDMh9B68Qrj+UTY+P/Lynyqigp3k/0
eJkDTGDKzAshYRKLULwb+A5Q7fGt/QTJuQmfhYU4lNZZRIgceNtifqn1RwgPH9sv2jhSPbWuO+Af
7yuPsIkd5GtOoIKN4J4Xv3Doxt6yexB2x1s4PNOXvDUVczNUzhsYESupBZeJfc7AdKEhRPhi6sIY
qp2L4qN92OYVaUwM8wjeKYg+bE4qTFJFTxwikkWl6Cjcn8aKH3MiY7m+hxa2Oo4QVbU27piduC1t
nlXikTT3rhCsAXm2HrwS2FP9jiL03eBLSUPJXWAsG/25ReFtndBxulbzXEy0aRNmv00ncC7dW5Vo
pVO4elCQP+1etK2bs9URIOduXeEPPIJoz816URIvZW0gdlo4AwIAF0Xf4TYGoefJ6lBh5KQuBWyX
Aztypz4Q38S3CdyMGzZv73KBKyC4ALkh+BYmwTKJDgWso29aoBsXcYFNn5g2X1I8qqE9qXMFLobv
pO1WZgqjQF1Tjk5uIKAk/FINAv/X4UvKqMjKDX2HkETqUQsbFibcm9ldPhwI6E0BvJpvAsxQn5np
I3zV8OSUxqtGuUyOgqtBhEP4LkFbtKSRKJfduyzfdWO5kkSBw+wkY3JKmPikS45dWPkj9QWJG1Ej
aC3jOkN1G2Iqj/RxOXgOOxEHNpyPFM/nub69Ohpe50inebE+u6G1zFH+0zlozJTY6eTz4Lnxul8v
uLS0r7HxwEW7TZcjHbZ5zdu9601XatK+0gIRY2MrfLBSfYVk86Uuyp3OMNR4YI+DjmzRl2u4zYhr
0CGUaNV6LHvMQnvJzsXpxea/yrKHOtG3gdleW2PeSYm9V6TsdObZ1eU2mhpcffFWcc2PmC0E9uZA
peenHDd5cKU8udS8ZV1QVFZk5NOYwW4e1Re3NwDcq3cVkHxygmGhma9JuM5656ajHuFs6MV1yPhE
V7nYTxY8Jtw309NJSoPblGTPaGWr4w6FG3EqEiTHuAORVSDtnQegA94eInXTbp3W5ro3k3ObTh2+
eUKjxsAvbelmNvQfJcpfwgacemR8jFhK5IWdI4nP8BnNbBskNEW7ovkVFQ0Us2K47PnVjdEVEJ5P
zwz+LbAY1Ym698Z0W+UYidmcEuIIxEtK614ZkR6KoiqMR3QQvKjuRHNsfW11wjv4iAlEko0511vD
iWjkq1dm61MkNNFShXCTojLHoBkmUdIDB1llGTVrDASwhcY5ePNqcNcY+36cuR8DffGGyI8Di19S
zacScHsBIx4l7pJ7wyBntsgwS1I4qmLqECCacpIgenRtEl5W6iOyZYAdxL1Fqbz0YKM5I5HD4hJ1
GDLZjmEcDU076n4hlRIe8dTdLy82k/6wdku4qpJI1YkGeSN7q7R5jzahKcTRNilS4oVNoLDKUQrJ
mQrcxCHFJtxGJWbCA45vN40ALx9eex8yRx4QsA4EuTELtRwazAr1zHKf6KRr7hM0B0mTXFU3ecXe
WzjrrIlRs0pEHF0DJHGVuIRTC1/LIqwvYtd1HiIK8v2k1IEOKkXPV9jhA7rLPZ0AsLY6yzAbNnBm
ub7zUzy99suILi1P2ndhVHs3wmgeWu0mGwQJkYSEHUND8lvGxpOBTjR4pG54DexbMsCMhG8mN7Oa
Rs4TTMtpRIj1O833xkGvw8XynmP/j7US8begAavtn3WFviAABTujcJIke7IJCG4K1fIj9E7JfLK6
Il132j6gdMRwXut++rFDShBon8sZxiYMX10dbE3vzXLX/Yy2OcDQwaAUIBENR42A0E1Dr4FBOm3K
OBhOWJKNDHxAxNPCttyDgrmfqJoC6lDKvOc8Yf9DNVf8jjYBjbPU1z3ngwZTDKHFcy419R7cD1GU
25QinaE7ppZ2ZMwX4FCKC8YPHQd9xIDKsN9Ak/DEeHzWZNpxnFM/HYZPrZshEytqE3sn3S1lBJYp
1bjVNfAYgqcGnSemkIxZo9PR5RJ0i7GAfzuwmzaP1nIYgY91Hz6HHKYugsbeO2rmzVE54GC0HPZw
SwchpsfCb1QX1X27J+dNEtxEn4GJUEPGAmjqI/93+cJkQYnBqqR/zOR9GWEsGpny/p4M4t+YkL/T
k9oDQJlw4rhB86/qAqpjvEc75j9j0JHdfJT4AcF9256jvffaL01rP3vN/jYq0iS1IgfIRR+lE5ff
pWIZHm0bEZRwNw2mTZ2adx6diQ2xeS36SAqLJe7OoLyI+guIsXQwMvOQdLSQycP5rFFNkB+k/I+8
wq4Y34bYunHbzcEVSSrCaF4tzU8r59iTSQE+7gX9mwlOWnivZRSf8kb8J5Oo1O3gGPu6sfYIDZcK
3yjA0KvmGC+4mtJuU0T6hh1OF9hEbZBE4gtda9WcSSLt+agHKe0MpbNK23YBWkDAZYfTJzD9aq5W
ev/bb1nBBXyv1s5vXimoc89W8jPbmPneZD3O4JQNWpbtigNYyhewcw4yANI+2WZ86DAB29OFK4No
ayxQGLEib++V5vNaUjUIl2lI5hOnEjrYMCCb0TZQ3B2pxf8KEEgpsbNvYOsJsgoagMisww7BxEGW
+q4BAZ1db6nl29hhK+qdU8emLaA9ctBuXFz2WNApw9QBKZN0+3Dm/df2Moil5CQb2JaoyzyLm907
51EdF/aU/3ToE7ru1uZ+5fkO1cJDu5up2YlUSBBnQfL0qlKooOSTGaY+rKvUxFeovpp68EWjq8vJ
o9aDIBhRfM5Q84HxwCjYzDcF4qQ6pfgWkhyFLC4qB90exizD+sEEPUO4qyldL5T/hAnWswHYfzAc
2cB2sBA7OJZOLY/1TTbiRRqfsO+JeM2vqFjG4Im6yaSJzRL1Jmx3RKjR0eZ+J86Ft58BO28uHLmI
tUaq79r3jslnTIcj4cesX15aomXQl3Exnt3grSGhjeS1kU04qF+LuLqodn1QXePgjRzLYWHeafzb
OSlS+6BbNXqQLew8+rSLeKerMcWDA9OdvLcxiYEgoQDRR5QCqcXbrU3gGA70H7LTgpgB9QNoG9vt
v2mvEp1SQN8kFlUwFmuO9XRyVN4pXoyA6PB0B/cNE+l2xdmoHaKQZvVmINsoBMkCgDAhX9QJaAKi
YK0N0BWPE3CGsVfHtEedmn7pKbcKDXQQoU6HZXhl5xRFCV8Z7xnPo+JcJvXGQkO6H/4sjh8GUz2Z
5eFCYRKbaPNQWoT3FlsAqxROhFkbQlh+5P5IXXpo6Giyj2zJub4x5N5kZ/jK6XYVCNeHryHJXuCq
Vwa2LliXJ+IAV0k7HwXC4wFWB8QXxgsLA+d5Pp9GLnjLQLIAfw3UAaQYcJRLbN4sShCwFbQ/BazE
LoEBsFxrEdky8WkwrjlTLRW6KgOtUe4DzDEKjbCokcwyPvYd8Qc4jsxI/9da3e9k53snpULScpOB
CWNBizOi/lZIFartq9CNKdEcmbVOuINrQyf3tu6O1E/51m+GC1pzWTQmaoO9WwX5mGFEDf5OwLvg
A0pf7LK1wmOSJZitP9ogebUT6Eikc0Fx52c85yyJXcX1jog4cC8VqUazIOQpY/OOU0naLDKKDsCH
iOvBymDhiBqyqzkZpKQT/y0lyfNWIF1JJ4Y4i8sR4cg+hfSsK+8u2keJj1i1/BHJnsVZZyv2RlLb
WtbsbFiUASfLUJZHdZHa02fbfZGvuUx6b6nqyVV0pOeTQt2g4+oxplQJQa+Eyz+rKlmqJXFCHvFW
ZF6l4TWV2lRQh7aepXqqUtClAwZMvLm/IUaYkgq6BHlauAdKUVG16uJa2m8aD3CrwXWMDjAN8VGZ
TpdaPF050HNCreU4ZiHPAieRvsQRpbAU6DTZy5h9xPHanUlNLKqVodrPYAYz7lSyc1FvW+hpm4IP
vvVI8RTJmxpNwqKKgyViWQnyhEa47bNiRTMTRLd7s9zhiHvxCd/oKeXLjhMBvhb3W4BdBSlI0qAd
nGml8AV0VtKay7G+WOIWRn8wD5flk0APlRf3kIJz/gCprLesNzWG1blL4ElD3s8bD2ArmygmFDgh
9+cwU48E1Tf6QfEWonySD0WV09xDlk6Z79Aco4GqsYurxEFL7SfgKFEBTW8QcAU3COZTWsBYiENG
jRUKoyLPz05LSBRpyv3MTNgTNJBRd1lioazYCKtx6xF3OIzPM4KGrVMXYIUTKhQ/D+AynG7J6uqR
54fi1NWPcX1MIkKcCLSEa/snrZnDW6A+ouKesA8asCWFsuhHl+zQsNqPBuVPMkV+oVakRtGtouFZ
wFmV2L81loNmyaQw022R7Z2G3JCE6VTMuJMWSvJjMDOoU/Nddxzf+Hgnq3wtaIieUZw5y4TWtWRG
UB1cw4iehxmQIRkQ4ffPKuxSq3/GJEXJz6GY2w7d/10jSW7IFnqUsNmaby5h0Tz0p3auf3qvWybO
NSGKNFXHQ1eEOylfputgpfFdK7DECno5XvdMIyRsvCj2jT4d1EifdWZoW2dm6sKZwSjQTVzGc8P1
QPZFwY0AHIC8cF2ceT3/R9h5LbeOZGv6VTr6ehADn8DEnLkQvZOhRLkbhKQtwnuPp58vqZ4j1a6a
qohuFTdJiSCQyFz5r98E9ltcW8sywDyjw/AsHp4RJANLawvVUZZuCWEo2CbAov3wgN8v1vYwexhk
ZEJDMwbmc8drtQBGcPuXwAN3IA5TCaMZGXKLvCjXWcci3lnv2OyToEyCPeJJC2YaO38mr80AbgBF
wwZz6QQyH27K0q9vfUG1FSwkxGMRRAp6kybA3bja4suQ+u8FNwakWMIguhGv7VUeIlAv8NCHzuTY
m9RpFnGzletaYRZbDdIzuSVoX9YqhT9pu42WHGv9AmLK3ZHWMNVBsodvWb1KkFIz4HVQBpovCNqd
/tP1jwhUnfre6V0m4QOFTAnnVaG+rblfuAnYA7FPyPq7fuqemNUmBhyUToKXznbKHPc6Crw6SMhh
1gDetUEzUv2kdhwl5aewXrQK4qgauFddpOxKzB5M/GEG50aC0JJNzlHEZH96MLY64zx6UBzGo0CX
THR9Ezw2lnEnsdTBeieq6WGq1JmtnTLiPDksA0RftAdveguZ4Ess/HIHOx2CV3V2MnLZl/Ngl4CB
C3iCshgrsG8ZnF9WVu2CxHxWe3Xed6dMOXGXKDFiOX8rLxqzXWoeKE4hdHt8vBn4O5pGQlBaN6a+
IFYT5wiRXKeqtLxvaNemNuAzJ47faKdqJY/0ciQFzjjRAy2YpNuYJIozzGkSZIq7ZJQ7rkmLf9gT
tBbna/kEupMQJ6ypZ7fnrTEAoUgjePFRKlKVjd11B1Vr3qto39ULTd9jxTtTt1ogllXkcctxX7fB
Iuqu/Gsl7pbhNEtSZ1PlL43pv8TdiWCwEpK3oiyLhN69+CUsnPOjTTQ8yRUvv/Zx1x3G3ajVi2K6
nbRzUS/CsHkxYHzCGJrxygNoNUvIS0qcIa5ATIhmTSxizkbWWJmrAhaW1F0unARW0tKotmX0lEIn
t1xSsltrHeATI/qC/lN9GLc9Wro4v7Wd+2ZC3qDWiyGA5NaYxwl/XT9eN9hA5cnB1ustQRavHu1L
nbVKHZEiWePShjWl6lAr5UBRNoOOBuy6zAnhdDeFdx9W+j28/phpmeywni5oR5WAaGXauu6+8nB+
86ydDqd7kNhwvAnzYm1b2FQqWAQyqp2pW9ai3Sojn8/+EkBaUfE/Rg9BTmirnW3xrpa4LmcQeVnn
QrJKh0FyMbwrnBOoRJFJ0Op0mSFUKFRjSzNw1cX+iWZYyX6xtBaCzT0vj168z+CtWLSbK+NBUC20
UMqUSacvtJYfXnY4bw2vDcSQrEWYi7O5G4AP/wq8WS2QNpLyjRkKx4jTBw1RwyaIEgTMdM6le0Cr
Umr3Ispw9gICjvNuZYfq3Gn1DyVEOq6dPaiepD9exe5nTiLJuXXPTYgFKnmhuJmMDbFAq6HC64f4
SfpxxsGp1gmJJL5zln9J7ro8YAPNutPyR1GjAGpXVvM4oiCCHsSqlM6NqpgP9Uyn6oF6LDUoxD4R
grcVLEN6722tqll1bbyY6IPEWTu3Y0yEooqxuKmkucJtglQXVFWy2wyE9qX6GEGNLyWW4YuFkfob
VZ/wSmmWyoZtHlk0czxDbn0atGZq7Hog5CR/twpYUOFLUTjdTBm3zkDJUWcvslUWhiXj8SVuvXWD
fCa1mjs7KGXDcD8gcA56A50jVlNSDAftwouVd3mrZ3b+YOr1fTVSRuK1hkWE5OrbSM6zBmtyuOAB
6cDFBLoyeVAHKe/emkjQYw8p7NEZQ1NGk4pEy6vf/TTA8OGswe7lPCckTyEWThCLbxCQSz8Bufuk
j59CvsjMCzBSBYRStMuiOkk8rcZIBODd2DBtswT4igOufpcGxOVMr+NDaT9Kcnw1eKeZkvu3Iw0f
XV3glfCYNWzsmmbr1UY7H0d/n/nmvIuAaUz8yrjU1ETAh4WOaTQ9M/LS56NS3JUWWYc5zhwgXsHH
QHIfIi0qUGaAQb9XqhS6F66KuEL1cf5Ru+pt0XCKBMwhJOmtZmySZBl3+YtvGk9pRj/VwZGFVcuv
F0LHb9DGd7rFGJaqGvJ85Z201qZCoIqapk0XZ3dVm671NjmqprEhB5hu1Zksq2M4tE8g1nMjFEvS
W2GTmrMKp/CMLrxZNIsamrqpvdvTnLLJz7VVabjrJkBMMFHNwmVy2NjD2bwkNWOkhctTRujEKaej
1iQT/LBVW28Ufduwc3LiUwUFI2P571T2FJCjuH4NwKIvezg47qiP+cfgumvFux4zdByMOIYql9+F
32SC/MdDtDRWKTz6ui4hVbzWcfzsIuTNUE264lmxdShcrPW5Wb4MxNEqFpWZmRkB5LtuB7J4Yw/W
w0iA+K8Q2ZHkYmPHcAXP5oQ6fDu4OKWkyP27lzsDfhvrHJuOyD1VND/dcFmxyKtnT7F2Rb6MDRKC
tZOFqbGDVfzQh5ssI7Mhf6xT3NLqYpZ0C7SgZZo+l3X7BGmg0x8DY6LqpxVbPABv62K674d646Qa
4BXNlTw9NH4NfwK7Q5hKrOWOqcJrm2AlNss+eu76+GYi2FdRtb3J3qdC+Rpz2R3I//iX6dNc9PfZ
Z+a/dQozyIErkF3zsMbQnk5qv5I7epPGITwR9dwj5wHxRe0eehi3JZj/Ahypo4N8T4Dbt9fcIGzW
VirQUSNbpoQj99wvCkmzqrgZU3KyV42P/6NFOrASsF7uCja8samcDPcGvXfjspsGWr7SB6icuvOa
eXhH1G/oxca0X7bxOa7a5TCSjKuijVkFDboiNzlYEvAuVr0uINbeCXsg4GVTC3Foa/g0R8Biw6Jj
w045djxib58I4GBN1daRszOkYyvUqw5yqVFE8wB2L85V0NTSdeui2XOsjQajTM/3sIHDosX24h3p
Oa29cIaVlw7MEHSvZWud+nAuQQKKHhWemA73ksZM3o4PmpYsDQLcA4WEbdoIKqVzqSFHgPgCtpZM
86E523wChaloHjNIpSUsoqpJjm3XsNVZFHBTGC1xftP5xe3gq/c2RvE0MxR685Nzi2q+Gft5XA+I
vbO1qdL7iEznPnSiRcitXoevHgWNmesLL8WjXM/W7WTDc2ABx0O+5DsgHWYd8DMspRx4yeoz90zb
lAcD3C5HsmWpK5akjGXbQP81TfPcJ9SPhc33pJi1VCiTDNqExJyUNE0LZ6U43kHhCaKdHR0UCCuL
Le3SCouBftUDYxULszvQJETXi7nyuQ/ozzhnR3q0TM/gYLTRSsC7lP1rlHzWELPGiGKe4orcNcEe
tDmgIfRBlMBlOZcZg9u6q7qQoTIuaueUf9j5AZiG+uTWGMvFPsLlS8diubbFM0IN4boLpSvRU9w5
hE+7IdmSt7Wlw5nF58K4vGbiyUPnuSN9SH75Dr9NNdxJkJapqFqr6RufWbQ5JpEYTGjtrzp5I+0g
608KUXIezqms0qpHW1XtV4HvXDfGcBdONHjVaG5Sfcsd9WBtE2PTp7Qg3hXTuqXSigD5LsJiTTkq
6jRTVbGsK9rgqg+LIFqaGHn4ysoWTLBZnCyL9Nyztsf1yzj0R0CcxzyjX0+uHNS+CJ5txw1H8Erv
3+Y9XqlsmktKMH8b+vkdwJsd7dJK29Imbmv/GNjWu6Wj6yiRBBUMqyq1QPKsUiAdjfbCKmiG57RH
lAX35KuRJyTSyVDRI+pXiRooQAEgKR1pxjGCp5iqg3QttiHvRlnw5dzNkI5L6RTnip10/hnjgjIr
h3FLx4PbSP5X0CeESXRoYRQk1rUxPDikEUFB6gWZ1Cd7ehetu8DZJ+cE6WGxKPPsOcS6wI0eu9T4
kKwaO3yB70Qrp0k/nFG/Gw4tbTSTu00qskaRs3YF/rzFtFk2XkomPGazccVAZt4rs/cuKDe6xaxd
P4UTtmz8sTC8MRS4HWpOmIL45KkamIf/8EtR0R1l9wAy83VdkRYRwKPSrsOSeVSazRTD0YbqRAXa
s5kak11qdaj3440qUmPhmNfVgN9jruzz2FpO5b2MF1InLgywXJ+9sfvXadQUPQ2e4aYTZDQguDZo
Sg2YskfI4muTrsQ5a8/0iKu6n+nEorPsbuRM1qnZUmVphWOMfCeZjopSwpuHuMBNb2AZ2Bb0uqr8
WoeaGhrB1hvtt1aJ9gq3XJ7hLYQPK2iWkmVzuyWVDv6grUGa6sqtgYlObFUrje5/EOZQceAlQioq
jJWeEUUejciEz71IL6s1eJrcfsrgsz5k5LAzdOiMpbKNoBDiQlPThFml6uV2CPyN1VPeZEX3ZgNr
CSbRkCJRKdR5zBpVhy+UqD4WknKDzvzbw+4z8YYmOdg809tmPw5LSfbTJPjYNyUwNPvUCoiKTIR8
QFgL05VSegzJGT65nx59GK3HUmi4YwMP35gYMkLUmThK9EmfctIvWpgbTtGiQhjoM2j7VHQb1w4A
An3chAHT8gnSVVadnExD6hMFNRJhcRUjeTCRP9CcoUuUN90iLaalpLAB1bjA6XwgvQxJbh/E56CX
p17c6n2M9h/saAOGhmoS+lTrmwdgZ3l6c5sOMNl0VsUdOYLeB9ncTcy5X6wNnFgAxtX8VUrkwNzY
OtE2kqph58rz7rAKu1B86+aOad3KxFom2w3+jQjLrWsYiybc8hXyNFmZBYIqtrxYyODupMxBjmtY
xmxcZyaiei+nny+8CV2Z2i16rCsEyeOWCDfm2C5D1mZOv6+90HJdIB7BmKs7ORYySTt61qXTPh0f
oMdC72c92jGX1Hfbg5mhoVTV8Z0YXsbW28Wpuoh9jISA2A34GlTR7K+4mb6AIOtkdxgflI2sTPtT
DRrX9OPW9lvCamHWPbBkyvFLwFvqv0rt4WQED3Fo3vj69VCxRwL4wvHFK4y5mpNUlh9qH/a18LEw
MZMNwBfCGT94c7vu2uawMboMcZbCtC5EIQ1UNqBvCEJohT7wYii/ubhzU3vdAlmPGl2DC6gUY+9p
BSvuzIyboEgBmPgy5MfSuKROFuZGSc8DzjjZuHA6S11Yelsvj3RitpjiweiNUM8b3bJjEzuqS8tS
b/G7C/z2Iap9+HYJlnyfNXaWbv4a6JJjJaUAoBvKYONFFBzk23IkWnLqm5T01U6PcXvQN/GoHNgq
uEx9TtvtgchISEghSXVLKpO6C1glT+Eg5pQ+NSRZNvupv9P8dmmAPg0TDEycUFhCV8Skn3Bvgj0R
IevTBemkCOCCcwJMKxrC9dBauJPApOa1nhB7Jiv6UZT7Ty5GV0rn7Spe7G1CoXpsJuBTC5cEPeDU
JMfhjYALtVh0SjUxWBV0ynoO6bd77iB0J334pNogVm2LKUkv3lOvWvoeZAsGpYGQxZZ7ZxufKPKp
KnaBPTOVSljOlHTHKBFzeiPbPnMPnrYrWtSO7t6FK1lzdVMVTwB8T0CJnLnCpFrqytnnaoa18Y5X
wJVrToumjO8nUxKmS8L2xMH2MsT11Y4IKuBufy/zkpQVjNmrlsSCbvqsE9zn+YPTSK3F8Fy1Svya
16CQSuPdTVNycj1jEZf2NXNIBrXMdYq5U+gQDVicKaHD4hyNEuz/zJxPneklSisT4ho+IdlwHBmS
NVr6jOAmEzGoUmzVkTCjralhw2EbCNvDA4wvkovgZoskmLv1ExUVpCjuX5zqteaTeRqrOwjwFdxE
wGhukBXUxrgvZSUH0RvC7SxJsg0roFD0G4foRxNtCeQ+UFxYzGl1SrE4GHTWE44hDfATTaAA6EtP
bk8brNXgF7vkF1MFtmO31Lznydu55jamkdoLi1ntutc/ySJOMK/3TGq4GVKtmu20g1hkDG4lOp0F
FV0fc5WBqAkzhD55rQMYyxXXThnXcKiLDKcaTYI3AwRtLV/UbkClhYPjScJD2ETMHS3YmWzkcwV9
KT3IIfPXDs1eQ7zotfNL1p8UfRNoZVDtpzDajIMOX/ykQoS12TAZ3spEfgAwk5v6O2WsS49pKMCd
DG2ho59uwmAuT6fLYUbgqg1tsNrQUYnDNelbqF4w6wEQlGxR0zgdNbbN0g3Ish+lTaq0BxyY6yja
i+bekG4n0v5TzCvHX/JQioSMCL2PJETN63NSP3M94wmL75zdn6Z1T8P4kSR3lq3vLvWcVx0oIGVj
MCLIi2IcT6GNF2z7oqcMegF/kocb8P/c/9TsrQJRyEsA/woQ1BNDgNlBtW6bQRx8z8V5YsvT3XA0
Qo0ep7cOU7kNo8wcI5X+L/0fcUoHUmJyd2nbp75ZyaaSPO42IGq25oqh1p78OdMtQmlELqiD4P0g
UOlSzIJJtlQQZI3GYwbry8+gpdQlUroKyeOQHFo6OD7m6PrWzdQnvfHAwatFjhGVphEWU1kgeO5s
orvDqJJigQQ++kT+X8L8Xw+8zca8G45Q6FTLPtGviuJGWgzG+BPyRey5yJ9STdr2pJAyN2gYXIuN
inKkZN5xIsd2kX/yFUcxECCiEbDMnolGkF0nW3WiT5usemWXaDY55sPWow8ikTWJsIUUPcaYb+rs
uSGnhoVbLvSS7kBA/EzWKQ4CJOyuuwp2C8ZcnYpKFsMnsBIK4RaGEUUXfnVgzaMkscSfUM/D9s6e
oNvhI45byGDjtpVYc8z35iUOIGlc3hlVt0YZaHAbD/m0NwvtgF5tLS+FLPKNxDhZvjhi7AAJodzD
OcL3KzupqoZGhPuu+hzhOUnRWPXJZ1oxLlxk2w+f2ArKFbcI7ka2gLKqH0dIf+Cd/gkaO2eC2g3G
94CBaQmfVR503/VvEMalmUzfKXuKDRnT1xn4UhvLQNGQMrxKYRssCQkgCuk9NzEH9MNamnEoZ4Tq
Zp5vc+j+kVQRgx0P+crPTnYGQZWZKvosTfNFOijk7RmVAI0INPDRIw1QeOaUYAziFEN1UAaesuWi
Sv8gX0ypsfIcebOeupZtUgCbPLhOWc8SZsQq93F5cmbtgENm9DiHwIr54gkyi56dx8rY+7hmvpWW
tVQV2kExqHC9HRLIDhDBTKz7p5HU9qq+zdgA1cxVFA9SWzD08XVs3UiaPbNebm2QZOTdI9dAEngN
BW5gcTPIEirTtb3GjGXAEJvocVFG9Dk7ZQpi6jvMdFk7A/z5LzyeFFGqjUWPXUz7sMquOgV9IbBv
y15/wlfWsgB2zE1j38npNAMlwPguu6+cCN2ftdU4H4Gk1FnqS6WX517XV3nuPbQF7fPJWJgaskNZ
iAV3dUJ0hUvfCZspjoyFKk/BeyzcFcCVqn6ViWA2ljV+0fayNQ5VRiMm/6SnlJniJoqPogbR9R8r
5cHj1GgQfUMQ4BFz3PARbQ8kC4QMZg7301vY3EqI/K7YQeO4wdIDa8Gj4qcHx6VpV6ZYh5pyV6S3
A83XhJJ7GO2DZrnvvssgPyRQ665gys4SbIYbQjaFNW/ShuYYecCxyqrc32UN1d28HvuZRXeZHp4t
7pIGSldgSYNXsRrbVe0XJBIeGaTkFjHCkZ/7eAj79soqrDcFkUnpltcEtSo57LRg5ge09uSQjGS6
OEoSzlRVo6gNk00j1WQVx5W71fwMA3gujxd/mE8FOx5WyRJstgm996qVNi9OvUhaF1yXMQmViRW2
C9vNKGGE4CVo2HZXIRk6xNpPH5pEMtVItiLoWuiR/6vQmushJsAlf0vokIcTyzj2M2V1ojyU46p4
aWn6NJBELKZRXM4UbBkBdUitPwjz2XGbmRc+QlV3wvJhaMv5gFeHZ+EAU4JQyuK/vvOHO0XkmwEy
GtYHMMEswulMRmwAB+8Q6AA/bj4S65B4W/Qdy9YRN4FfPhVGtRn1AVEN9inxUhj6rAMyVnoTTfyq
R9/nprc66CssAEh2bEk5aSE7dK+egxFReSXgfLQK2oUSVs/KqB9Nod3HMaRu3cQA1KRH3ikDJOVy
buug29yuNY059E8ffaUtmsR7qCwXCyd3VmCpwfr92GDoQiigX67cGIFHYmE92AHwrknZYHNMBwva
Tb1Nddjk1Bh6WmxcSZZ5g+aAMpa8r05ZOOcuOvZ2d5XTV7E0RD0eFD5aIIs89FhmlmH56OsHgbHS
5KvbqtnpPivNTcGCn8Iu6TndJmyyc0DHtvHJqYXd0jhH/ZBUdzCFeMNYQ4GBeegVzVNJjre7qfSV
O0xbFXKjqklUk/mFdMW6P0Ts63H7WFpDv43qfk0K6D5lHkjwzW7YG6iNve+YndMpfHcV7oR2qOBP
k+4S5++xgiNAZBCE5ffPjTocxi5csCBkSMSoD9dsWdkNGOgbexQ1qb8fGx+Mvd6V5bU9YReQfujl
tNBRfCqV8ywnAvHaAgxYloZvIyvwQOA6A3XtkB7A5C7ILfdo+ropljzFYyCtYse3LtnELeRu9dq5
1PpI0rDd6cFpx0VjMTVKpLsvohXWI1Kx0PrJcmqfsVSSo8fLUDq6V0BiBvGwiXCWRTjeKtZBD5Sd
0YqDh7dGV6+1ICGjq8zvfX3nmdYq73dVze8XrKXAKfgHtoJAT+Qdkn7bVOgQRzTtkTuu+qDdtbVx
B9gqQcg8uFHwr2enQ61DZxevfDRydFv900lPCXFF2dbrSNbaVVVjrq5oW9voriktkfTa7467b49u
T565RVcoqBE9Y0bpI8e76bhxJc01grpSQvNtEnWZ+NfqmNAbcm5SVBZ8uFa6yB301ZCwmQOcDj6O
z6qqYyqA8jfYhgVi9mEvdfxNpG7Htji7HaHPdf2cK8iKJZ2KQtCsAyx+cQSUtWa3Gnp7OTb13nA6
Mio2ITteaacg02Pp3b/W6TBrRn3n6zQ2zXGOd+NLjXWHgKCSO5/OuqUB2KE9rrItKkeL4Su5fUVs
LFv9UQwwq6ujnxj3rkg3UiqUM1oqheIWDGZwH9IabhjYI1ZcO0mlkwX01Hp3ofZpGcC9AUpQ5VOD
wNicPRgHGVwFR3+yG3bUmavemyLeNfa2AFym2bDS7aKEYMIVV4WB9Zb8MeRdtg1G/LK8RqlmRZKi
Z4gTB0tsbgboePLhj2cv/w7gus3jHODQ9FSGw+VJpzL4VXfo3sZB6YE6/IQdotVCAVORhPgtUQy1
pq1dmjDbtCdJNSltGu+Xf6PQhc0yWBrZGy2w4eX1QbPS9Ov9jukMy6HRbi4vXH7EacOGy69X309F
Wvmq5PeY1vmY9IzIhhwWraLO1+K/P/Ty7stnfj/3dYQt236KyGB5ecvXcQBgLHXTtHG54KgHY+CA
v//C9yfTuX7qmMoW398uDTPX/Kike0SpOCe4pxgsXn7DT3MWLu4CeivlLqxigthDTpF9+YlEZeeb
drT68Wlfr//2wT/OlO3ZZN7gW/B1cEUdcmUvByvIN8DQJsufuzZV199H/H2gX2/8/3/Brw9HYbts
ARNWgwqdsehQgPx2PF9/2ymJrRM3+K5+f8L3p0KhWQe11/+4aH/1tr9/7scBf//l71/JG5PWcIBA
Qw6yy/NfI+3735dHP4bfj7/YWxYeh15Dz3Q0Ie/K665rabZtQ3q9SUwNymqTbS8/Li98//PyqM46
n2JFvmeSN9fvT/72yuUDAr8I/vM7TTSMEwYV/ObXw8v7G3qKLL7yj3rtNE0Lo6UPFqrD14m8fMkp
G2zz4z9D5Xu0uYWAC/t9er5O2eX135+U5+trnF5eaVM6NYO8j/SqySWElW8z+ePy6PKcPXr59vvV
7+fMmgzUwiaGIhqg6l2+pRo4438emr2jVLvLVzMz6alx+WqaknvV7vLdfbPFjuLya06E3UuAucVl
rvo+p5ffvvxILJON8I+HVqpbs8CqBDDUf08nwqN6+ppAfjz88X2/7r/LV/+aejSYigt0T7+Ipkcx
GueveuRwcTN5f8VKmW0vjxrAr3T9/e/RbvhGFZQLTHXlW90sYx3JhsNQJyWhayqiocRDb9L2JlKx
inv/clVsYzoKNYMk8n0Dj84hiqoB71X5tmTQypXpT5vL+y9vuzxyTYpoL6ipnrQBqm0h+bYhph6X
f7p1SD/t8rBOo0NqCRd/V3x+MdXoiu3p60/IkR6kqIlDzNGlaNJcOq44fL94uTW+/3l5dHkuqDVC
BXpWwN9GlEXFqyZ0Vr5Gpecm/cbtv67B98GblG3LoFKOP6a5H2fl8jmXHz+e9JNg6QagVV+/U5mh
WIOgQgvJKhKR+KEX5BnEcWYuGnd8Ga0mVul6VwQYJxlLkfy2vRj+35z8+9+v7SZbB8S2//jMH29X
CsEq1cQASCYWeN/fpWxib1UM8TKJz0Ycsaxfbir5A7cjDWKrtrq8+3LiLj9ERTJs6Ca4UsmDuvzC
ZeBfHv32XKf4t5a4IRagn2xnk8k/rF2GxiQnrsu/lRiby3//63/+n//9Mfwv/zO/zZFI5dm/4Izd
5mHW1P/1b9v497+Kr6c3v/7r347QdEvYqm1YOpWFhSEbr3+8HcPM593a/8BDPYrbNFL3yFMMY8BS
geL/ONJ7kxoiAXWePfU8qTcoUzYKhOoO68MoUxdQZeFQfvYEu6sQyaXlvVQYDAD3wI0RZrGKi1QF
3eUQEgrdZQunwKiZPuxor7W72td/0YaeqSU08y7aVAhrI/bDtDd0nOxbdhSmzDDFMivamlxY32nW
rbLjAs1MpZ85mAuD4brq81kt0W/0W+5DAFP3MKJjT7WtUK316GCYjtGn9+q2h78/cY7+pxMnhCMc
y3U0odv8748nLnLCRjONqDi047hsz4n0aMTyGTWOMKs7N0cwF+VLGvAzFzWoY9BvUX00SuJdwUgK
y2s1aNa97XHGdWb8BjMfA7p5Pp9y5xhZysHMPg3bPJXxeMxTfYv4bYnFTDLsuhExpwLBwFyO8bsm
aN11D21p7Eq2+aqAxdBML8MgNpbnQaqp/Tfkp3GLVWT0mCZ40+jbvKYq057Bdu6VcHpydesz6v1t
761Lx8K0PZt7ptilNrpcAAoxWjde6qFUR9qJarSxx6U7ehAP9G0xGC9hUT10oMRy/XfsbVqBHRYa
jrwkDIbERaLKWxI60erYQz7+/WWwtD9fBpTHqu66mgtBX4g/XoY0cbQRFUVxCKUFPuRRRm49bcEH
0RGsYwwykz0dZOSkz2bf3HRmjaysRLdL4pnTICSix7Z08JuZGgSn8BkwCFT2gYVbAtwh+6bU9zhw
PnHrHSKdoAMdgh9CSlp9nymbMWej4SRs1NpidOEBDiW6p5XvqNdaTcvRb56UroWbPm58zk2psp2o
Hwf6nwjJoinc/P3JMMy/PRlCU/94MsbMM3KAlvyg9ZgSe1gtILBScFgrUYJNUT5XYJeQ64NsXXyK
pNz0mJK1rDyyEWAKkH33qjXKOwirefbQldNV1WTzmNPi0tWio/9OtwLhMHYq7troMQUaKlIWn0u7
WuWJxlUHVQr12d9/LfcvvpVtOrplG5quaZcp7McU1U4JZl6BQW85HY+h3LKCaUyYGCQQZ2KYi5g+
lau//0ztz/Mid7elGUyKutA197fbuwsTfBlYn0lEH7ExIUBa2bvBmwj2XX4wID5wpLSKAvjf6aLr
yAKM2+U/HIP8jD/OzRyDa2OhoTFRq6r1x8uptYOmtDTJDyoCMHML+eCYR/4+KZRb16nobYE6h69J
Mtya5vvQOEuh1POi1HcVbtY3f38wtvMXB+O4ruropqrrqi5vxB9XIVKN2B8DQBiVVOQBE+Asupcz
GtKuyJgPqkvfubgKFyPNeoxUr5qbqLHxZ3NnRIYaWrvugVtyrAcMQh61BvE9Jh0RULY5y22VL0Pj
Lyn3Vj/uhf1rtCBYwJjqG+Dr+hob8r2Kn3HTAvN/ZLBCFOMF/T+ELhJ0RvNXaeIdS5t0OhTte1ob
6wqWde2ui3jV0Xzp0mYlgBhG+xMGHXmRNKidHoAEdJP8tFEm2yILxSkUtbenL2k0z6Jap6X8HAT/
MGVpckr6/bL+OJOWvIt/nEnVzhvPHBoL7eeqwqtyoAleCjo59ZtuLBvrs1D3BhFOeB4dsZ2cSYUs
bYcB2kEVFFsd4Ofvr+1fXFqX4SrQ+umaYRny9R8HJExHGBNCW5iU/p0RIF+F/ealpDcbuM5Uq9Tt
r//+E//q9nJtFk9dNTXVMX5fPRvFKlhTVf0wQLaNgpPQz2kU0qmoVtL8oaXCFqhYDWzd6Awo1n3U
/cNkaf15AXdYNkzVEdhuuabx22QZ5hnaopYsFRMtaDhvYqL/aJl2z3FxyxIgvWC0DxPAW9rrVdeY
OM5sNt1MsavMQDyVO3QEq/sSmkzjOQ9xFGOvhx2rFRxAFxBuw2syoKqjeAnaX6FzDJN4P9DTSidY
n2m5s0uxEqWH5MEAOp9r9atTXmv5SxftJG3dyRsQVrjeecx49NclmCb4FBJiEkz4GHXxD9fkr06I
MECnIeXim+z+tpTWlTZF/YQrsdE9T9G+f+zrD019CmnMs+uBdlErW3SqBKyl/1CFanIm++Mt4ei2
7RhEX6kMROO32TaIE+H3aRdfS3qulKX1yigXbxr7NHbMT7Y0a5L/RKDuoR3h+DLuM2sg9rORZJa/
Pw/Gn+9PhzXDdhxT6MhJLiXHj9shGsshthtRH7Bhm/u+gf7hFGQna7jtImS7DVIB1EE9ZM2xvxHd
ufSHeQFmK0OK9ywaV73hQbs2rxX40HZ4tEp97mAGrDQQF9wJwkXwDMl6A2KaaRjYsUy7L5PYJ0G4
01UMl/1PcjcJF/iH9cT880LqGK5q6a6tM4v/aU0TDg7YRjM2GN9w/Kb6LMKWUF1vZyo0SSZSRqFN
j/n1RGgHNgSYXsEPQqYang2pt9BfZSGFDnfej3PN2FcaWUcyJUC/snTyIRga9OHAyc8RyVRiXpOm
PVr3Xfw8lcZCd5NFD4ssrsRcJUpZwWOnyqIVw9ouMb5yUqRQhfEYFCwRmMqz72vDYOfQSSQN8h8u
8Z8LJcfSdU0Xpg4XUDN/W8wo2yNfJRUKh2qI2Lia4RZbQVXVVGxmTAcsrJwvvQa6uHuCR1EqBN3C
1lHgdkXCxemuI9XNQUpOjBpanCQ5C3snyzvVGqADZOIl1XIbCwyxLLoXrdgXJUSc9Ijt2bxzzvA4
/v4Lafpf3Lx/+Ea/3UF1kWWWKDA1ohk5qzQNiSA8rVysY1oJSX/um49cR7E/UqGldODISBpu2a/F
DWmEREMh5MpD6JzINQrl4Mag8zgdZ7Q/tRHmyPNUUcY+TdDLdByzYKXcGTSJTeuZBJurDJqzMlnr
GuyjxvsR8ebeHPEGKCaMr9Z+ET+UpUZD8FP4BMxb2GO1hJhgb5IW3XpUgo+mO2O58FG956gOBzdd
TnTcjD7cOUj6ejVaapMFtcyHDpmifaMRRyX7fwk7j+XGlazrPhEi4M0UhqAXKUNRnCAklQTvPZ7+
X6h/0t/tju5BVd+Q1CqJTGSePGfvtVVZ3lqq8WGhjZXxm9KgO1Ygr4TwqZCuWnnWBZx3BFHBiRaE
n6k6N+XLMK4PmmuGX7L1Bs/TrQ2GZhMycVRO5bAJjevM8DgZthXI7NoCHa6el6L1gv4np6uv+gGA
vFB54jJ+nInC1Zl+DMWXOahEV2GdSxoIqiGOnPJJgsTToftVkN3SwR9vOuwm8Nl+YhafWo/vlP78
Ev4WsJ5FGuX/fVEof2uyf2yrQHlVS7cUmSrSXDeEf9nJQnDkk1hU1Uks0pth5m5v9LjTasZ3FSq9
sT21Ue42CsxXFr+oXdNl38XFEcNzpnc2XiG85WNL8HViN7LGjU5fz0W5OkatvpEQ1rCOCg0j1ALj
6ktl755ozuuO0TqR8zXsRBabY71YL/p1dBpX9BOnd8Rny2W8aH9mJ+EoHEPC1HfjPtppdm+DdfAC
j73jkDiAaJ4QDV2gXjizJ3vsjp6xGXYYLokMG0lOtaUjCZfPiyt64q15Fe7hNt4Ge8Fm8OweboZ7
qHbLkdmDjRxko2xb5+vJ9A27tAM/uuRnaWPZ0y718Fi4uBl8ThRncAr7aNqF/f6OUH8be8q22DCt
2HxNr1buhIf2rN6MTbzlf/kxZG/+7HayQ2bWWXKxTbjJBUTyRtmITmmf1i8BUrCXnckdb9JGcrli
2rLzOPWOK9nYW8/YRM/lGeqXdSeJwY+f4+fsVdqg1wJA5XVHHP58ikrMH1BiQAi+odH9NL4XZH8o
5wBPKW8dHZEqh09Idp26YPMGbKz9kpKKaKJ2ofZfBsI+kz5+TZB54Yj9EobWVlEeyxbsvTa4+gPu
TwNNvIqCuUQdahmxh33cjhmi6QpLt0ze+9ryYnTrnGLwfrkTjdzqiZ5s0ldJFmgAremDkqg6scRy
Gsk+iBv0yTGC9f4qlO/KVD0reF6yIHFkKfatPL2ORkzHp/AylUGSWfudAtXfVN9HbhVWBkiRqOel
is6B7KkdjmEVdnl9i+WczWzSwCoyM4bFYnQiMClg3lGMyUw9ScT+TtVt0ILNOZlDTweIItOyarLs
PtVkdomJI6SwS6yNWj9h3UQsepx6esBgt8CD7LWq9nUwgFko7Sv8Z5pPO9sJ6om55hSwWSLHTYWj
LCGmc9FTE8aCA2rOyHsv/8cF2Pz3Jof5L88xJev/fY61rMoMyiOir0J5ZfQ5prq+9UvkhcAIjClF
eU9z7FibsWuEfxpA9nXSwXpgdj+6OfmYxq3uG3cU1avaPCQzhiZ2FlPdlVyObnLvdok6uoVYnQpk
DZHhChLZffBMFHEnm7cBZ1sfP0Ok5KVBpF18KQy3EY6g331IwctIYLdQcnlih6m3IvYU7Bmgndhr
rZhr8qVqsCXr40aesqOVcDiprddz0wvk+iAYgx0VpHMf2nxE7606QfIJfAnWOUbbewWpczKPZiFj
VWncBKYdVo0TXLhdG09n9BQQi97rYnETrPX/fQeV/0PFpKmaRNCQJlIQW/944UU1N0fCoaqTJB91
sG9W8jy121S6JvDTnoMYCWqd4bPhpMhj+rGc8mOIx6TUcE11bkXXZE7Xq2nvpDxwhJzDVHnOlbf5
MA6yPVcNnvRv2UIzSAbp//jhDfXfy2oLs7xhcGVXZVPT/nHFSdOxSYTZEk6yeif/HToN6kJMhvIM
VBsjf1sdFLGjXDhrA4E52YFpiMlGq5WEF4GYTjyZZFGl7+jjLezrs28AQTP0ziMwzMFwP6LOBInn
F4nmRzIKAPnPqn2QGLo3zducWmCcLnOYbIGIGKEf5Id0IihSwqdNFgdjbngMGU7wKpt2OV6liFzR
TiNgSeAGghd23If9wKtugMHO8cC8FcqG/IGxke12EewoQf8dwILsKazRuMbMWxqi3lY0gJl+KMRr
5tZr257lWAYMTu2+lcJovdfwZHsSnqkRKM/7FH7OtQXfrT9a43cznMv4WxcJ0JF/ZrO4JuqwWsdR
OmA9bTtkure5Olo0vLGk1VhlcMjeU9RlpnwdcOm39WYoORd/kJ0Xf1QRDEL/NqWVGxGK2U6otDGC
YvwfeZlLTCacrP6UXBaB1rtCpsHwa/419WZ+nu6l8Swm7yPPlJ4gGp6uDaEtRnCfRBRl/dMyfA/5
HWgiKpR9arSuoD1E41PjJSZ5Dd6ccZA4R5SSZgexBnHxOS3HImApymxvcX4YhltqKg6te89CSN1G
N8W6GsWDS6mtEm2aGILq5CaCHRh7lvZttiBb2APm7jkxwIozO5WoFyVvET9oSEHp+ujo7sjBtOmK
+tonQKelhMMALafB6QfSQA3vlHxeo2oOiK69CsSj+myB3JjwDzg9Njw+jgA6bbjl/N8jy9yURuEv
yi6uPsvyK2B1CUj1Ub6Qc7Rbho9G3rd5b+vSTZA+84TxQ44+gBhGBMzw6j+AglDcZOjRu5bUz9H8
gADSALUecUWuiwxjxFJipL9JRY9GCHiD9kjqzwaFqABXZ7qQlJ3fyiHAYAV7rrzU/deMBjcOC2zC
WGpUZCVjs9fIYtdIDshbX2P3lKPfHhGjqrfIy2jksHkhC4yYvqjYA36N/BSC/a8q5MVEpcXaJtc1
P+/K94EZaop7Jn4NE9IXgx+UIqt9A0jQtqIKqVM2PXJs1RrgOmKVvoncgSUddu6iv3KaVRmcEBRs
8cQPyIRAjuDvs2UawN2CtdpUcVz16ki4TbTpVrWx8kccXZWknFGgn6plB7HmZQg7b8o7cIV3iee6
1PrfUiAUCplMRBxxd9AwNFV0TwhzhAtAvNcvfQkrRNfIA03Od11zWaIGMB4iVb/IwtOFzjP14jV/
DZTbIKwIUkhOXO/bBXTcyoscHUWHWU/dXjwTZe5mpuarpE0oTUOHhWY9eIuFoUc+QYc75BLA3SQ8
RV3/qlB2m4T4Mh3R5fBP0gO1oyycAOfICX8K0swZtGjje91TY8odYqr3KDU3nRn29LpJgtVIHmmp
pBgTejWxQqKgPhhA7JuC0OeysrVuN4rdZ5vQzAQsE+GBESdUUs9jEzHnszbL9Edq3iuLx6dPyQEX
bQNaRm88NwKX4ErGEctMAkdflgmrVPCQEYmc1OorHtFKAUpbyq867XoviOAgFbds6Vyl5zfnJTaJ
Sbb1Ck2kgfErHoJTzUYjPeby9CRiZZDLTz4ud/eES7SqgeXCZ4c+LmqTQ5JTmWNWHcJTnL+1/CqF
2LntFPpdN4GwAOWLYj0qiLh9F8IPa/huKHXwIsJWuoszWTbyfqSYlI1HYsHx7U12l2e8wC2ATwkw
0Hkuha0ZfM1QpBJ6ATFYM24mPGO3ECiiCM4pE7cT1K+KeWDEnldZB92i+m9/te4oAjyo6SBHIZxO
lppBC1IZduRoQSJQXeYCzFzIE1Dd1Br3aTs4c3/QtZMkPcmN4GTSPUM7bBFEEAXPskJzOb0ICXmm
ffzLhueI1H9I9SNhNYywQfwJlaOU7AwZwxRc/+KD6hgEX+bkhMMJvGipYSGKvy7WizJAX24D/GFr
7dk7Sq/uluJOqLQRQ+zGQllkCO91yHCzr1tUieH0zOXLThnKEZ0B1mdG+Uhje7zN2NGrePRFHthR
8RYB2T26w1EDMqQpn5P1UaaXRlaQtsYfOY4zSaz3EvM7LH1i+DP3yVsSNs/RuIlTJqGsYKTfNRIm
bXokgQHICT2VLL5JTUyKIZqC7thEgt0p2EakAKj7rczRITeYpUuwif3d7AIst9gMKhG/oi9JxRYL
l2eY1kUtJ98IuAElxS4ciw9xmD46/ckkubmlL290ISZE/d1Ik2trekm/D9FjtwFGcB4OjGMFQMCl
OmXiPWxucXcbi44DdGuU9/ptkL6KJYIOanLok8kRI2kmJSJYjouC5RWeLslXcLLuAWPRZQGPtuZR
XRbVAwXrF0G2FfjEzMAqCH5U5bvBZJVHbpWTXZPoH9y5zNxpQRVa8bNMIyqEZbCOr02LDPuG8cBN
j+4GLH4BYPnUGTBV6H3BkxVDjB/5pdGSTSh2vgp/i6NhZnhZkWYmafpB1DElkKMR9H+UtGMZl6TY
D07eXQec+j22/ab4bsFtQgYxi/zMt3IVJL9FxDKGVa1E2hHvs8PDgWqPdobARp7vU6V7B/7Ltby0
Ib+yjJGj8uViP5Bag/cjnf6Q0YO1Pz1o+vAWNhnCQM0pcRSqqA/l9hi2did8SnP8Vglf01jjyiHR
nMTnllTAVuAU/tIU3QvH7i1BGCsG9XapAFmvpKzG8ioO1lGI13vNSVv8Xk+f1pzfvIu4TnDdoT4Q
8k+4Z25GNF+gXmUoGvR1eu3Q6JicothXSvG1qQH9VMIuJhqwneKNMli2XhNelNJNyngaEhWIBNGw
teha/YcqZI+gelEbVBwSDSpYfUcjvFjhJV/HanXANVG1F765xIY0BWRJIRpNp9DDUGpbkEpCg2xf
q9oKmidIwGqbcwAmnjeoNZ2GAEfzJaXGnAfgaaFvrsFTGpsXkArN6m3S8nqMx7JOjq+pnCUQ1sFM
BAsE2J5HuGFq2moWLA/sSuP4kYzxRZHRs+dY//uCs6LYVoXY8oO192BimmCYHzj7CDCr3too2DIw
/zXRwcwpvM81oazW3hJT2Q86ZkGFt46O0hBqJyw+4OMEPmYVjmYI9KQCHBwCAOtQp6tAulQgak8K
G0VJ6quOy0EVX61J4rqkOhFhZwSIgkYpzqD5/TQPn8B7VNhxx+sgyls0ZPsEOMWIlVtIDhXInpXJ
N2rQ9BZEByPwmUD1sZW5iYpFLnmbG+MUVVdLKnaASA6xhHIDNk0ph+BNCVuJcIblPJZUrSPJJyRw
z/HiWrWAjgWEX5jpnOXZWQnVJznXLgk2X7RJ9FGX0da0eqdjsJez1ykF1lXCYVEtRDdjdpIdaWYr
qBXzEJFUj15YPEoTuOQO66SFr2Tp4dPXv2K+ckCUI+E8T5qmb4puep0wNGFMpkIbTkPdUi7c2jfD
ogJHQt2UxDJ3j2rUP3Mp9Eoca6H46FEO0+WG1fkmc/0P8P53wEC2SdC+EErwRKLMXwNdCcAHofN5
Nbt2cXdYsvGgDz2Ue+s6sIkB26Y7DCxC4rkVGwZFNGFzkZtrf10FMgIOswTSTQ5QSSdEABtgVJjn
tIQQt6+jt/I1qg568MgFxdWAKK1rT+d2wLu0GYHNjZJB0AXFKF0gjEbAOys0tuMbBHIbfmKlMpjF
EwncMN33SrAVMeKJIo6KMj5pKKCXLPVAGPnmImyS7q2pAsLvsmd5Wo3p4fKbpivXBR1/UB5WtKcs
pwCUSIoRdoKabuKkIxdQrjeSxIQDofBBkVH7sB8p42eeRcDxNR9jIBZTfPhR6AMceIw5w3reDlK6
cFv94obPc4JohdmVEYH3meVXM0ZHdPYp+VWhWb0PRyOoDykGKeQ12ykqrn0evpcWuv6Vc93SgCCy
CN8VmnpeyL6CzwcP28IjpsjEMv1/99Qqxu4ZYCgyrDKrgEQIJ5aa1kN8Xw0VCoaaUjs5URMdixj+
XNXakqziQQBCKL5M55kQVmWqtzoSfR3yVil2L0ZWfvRu2BSHCf5XdPOOtEhs//it2va3/+7b9o8f
O9+XIx+Ld/7Rvhw7+z2jj2i/+8f3dsPfx4v/fjle3o/++ldh+2BuHT6s2pnt+Z5qxzu4Hs7l+P33
Ez6fGpx3/4JdxfFzaEobGT9D5MgvrLXA8JNf8aXYSs/yJfWR2bk/nQ1qyg6exI30K/j9K7otp3Xh
NyI9tlFaHhI3cVu/e7FgPJ7S/bLFdH0itsqJHX7WzjP8xas3nc+93ma7hXHePk0/uYshzk4Owh5c
kJ3vwKlSB4XzRoYTa5vHb2IXl2dKrBgBybcBB6Z25z/Sg/GWggmRxJvPUeEv9U+LfEbF5oc3B46u
LbMwaMTRi+Sh1o8aKhNs9GTAHouD5vHFPl+ag+zG/0EtGeBDFUcRQwCzs+IeJOFuNWiy+BUkeXUV
+gY35Rq2m4IIKcGXLXLwGom6iTDE6/AHGMgqlyJh360zd6rSfbBmqhfzclADYMWsI038E4mr9ehU
LdKTEbaHXoRTYFmv8YKNQZwPKlYAKXuXoGuovexN0kliMEu6ST6K255sjXz4KBG+jUj7zXraQfu0
V1xHReKLXoKEHcOdySjNzCnKaMCvEHpgirA7wbdwzU47OGfsr0hh9jCPKLloGBQbOeVCP50IB9/o
AGXNNcphWj7yiAEUwN9s6X11lXr2V43HYM3Iqol96kcvo73fbtZsRPSjdqnT5hZSX0bBJcxgKBLR
qyUmAZOb80NpwQOn/Qhg0ko/ZEA2HbzkdmX9QoEzp0ef80Jzjx2XP2vVgRuRWI9dumoUhHNZYZog
vGJe7Rz0G6JR9RUgVlnS+LH52+OBgp6FQURwAWqZnM8w24Etw5hrvnsGk7yyfY4ioGQs0WBZgdvE
CwE2JOYzo0QLB+tKV/7Cv8CVJVhnmN/GHGwoksCkxvhzUYLhrbVQ5y+9eDKnlNwLZpSjT4iWX690
XCH3x0InvfuFohbQIdZwKH3SSFAJHiXNaaGXWEN+7KbgiKu/FfBVADZY6/xIj957mADtol1lIeU1
VTYSYe7DLPvaytkDYIW0Ljbxj+HPxqAqbWjplKsMDaNrPAbHkpjYoR13RpA+6SMxmjqV9Jice4Jh
Avb7SQD6mZ678E8r+t1mbbQ28c3izl7H7/RBoLkT/Jjh1Apf02odwYWOTH0BlHZGE9QMHDxk43bP
C/7FhStZCu1WQudCYErEjHWpxOdZBajHJG5tr6zlXEdnxOiIjw33LROpROObrTs75DEVPB9MS2ZV
Y37LCKPK1mKskmg/5EivUsSY7Iyw3/vzUH3TFeDf8QWBwQYtP3V4buc35KfoHvkpwX1IpPONy92i
zq2pyqXKl7OdqbxMC7V7ey70k5bF4E992tL2iJW5VK+BcSvCbzU5jNKLgIRCO3U6TuQdDG/+I5S+
la5xG7yXOZJqVIB1/rD0lyihQz2qACCAt1Ekyv1dI9PPovQr5JMAYikFfx0IYMoir2PaFY+Na2kV
gKSrwM6XFv4EKipoL11/I5+bi4FrWl+jhPLV7efnScOGw1Av/IR7zuIPJKeP24+oltwW16gkK4dU
wmc7w4TaGZZrZK85vaAsQuZd4uMcj5X8kaXvECv4Vt3SQzZNaLHT7qNNpRyj9IwkDJRkeUz012Lm
jGRrEEk2DslkpJFCLMgcc2KMEeYjnSDnElFI63WjtI2mr4kU2bUsXgofFB/Xni8g0RzipEQyOOKu
60byUw5bVc5PhvYqcUFrdqRI+vmsORBaDKBa0J9ZlTZVI7bL1OA0aLpXFT8Stv4QPyl9vkW+m1r+
Y0QSxbQIAgsn7BTAoNQ2FXaHgve5mfWdbKSOoSIMy/1lejQDOTX6H2HK4TMOSIAh4jFFVpbPiL2j
imrEFSEPjGgrwTppsZtBB4DAlYhMdyPehkDN9e5NNz7EiX1viN2Cx5U+4lz3niGBrSHeNOa1/83J
tKty/RJlT2NBZh45N4vwMaAkV28DjNYogGMBI2lESaf3gBkVp+34rend4ZAWNOIIjBBZAg1MYjzL
It+tjwtBTJJQEB1AO6CMuZaec/pYme6R1Ne8d/w3aSwTCi5Z6DDj/kxEnMVsoBRYZFzUegSojGJD
fWeN5ymDWITCRB2gILIZuVOUMgZBPzxM6WEVXSS3YJVmoqsMInIzcMiHPJgkuyhS5WLBJ2ZlTcB4
4gWI+rMFfLK/TdzoozZ2BY7pNjk3wUtTPDQgAfohYsOpSuxJ14xpUkicHL67zvpW6leTa0TefS/C
uFnf7pVkHXXQe08W8UMKJ3iGQGSYgeAxE2uWg5k2F0UlW1gr35DmicsvOZYEo8a1vDPFAFrpDa2e
U2H3tspmjzy67JP9KC77ZYU9Ljpjz5y0l4fZGn7baG98FS7CgIdvMy/1erPDQzlSVs8vTcW8hWHn
9EOW3tpfauj45vPvIDEJS6kVVIXE+YpNHJN603N7j98nsdomlYVfMKIvK3h1DgcCKuTQmFdV7lxN
sk4h7mldMJ+x4TcsrzWCIqp+hIQ8J+tFlOqDwtGWEQ/dY4UeljvigC7qkcswwACIVJmU9WzDeVU4
wxiQx9d7jUgIBXbJNsZsxGSwBRtIZ2FFhlWgsZe0c3L9x5wEVyYWesYwCoaYVZENwF86qs20tglq
+jtVnKZdo4ZuAypOahpXJcy95HtVZDw0Uk+rtXPlkLRoDam2vlyMMPvBorxbpfVBADPGMD3dmIlf
AJWBOmOQe5BpFn/IlG0kt0ChMAJuTB3ckbZaQS5AKE7qhFfl30l87zJpU+sDEUz8Ws1wGHTBXoyG
XFrpVbM+LGVr8It3lFCjKbqqyVnGGSEPO3B5hkylbcBzptFv1q/VYMBoCmxMfPsRLzwJF76W0xuk
cT9Frkwre4G6kyawAcXfNQZPm2lQ5sA6pMuUZeeefIfQU/90GqwPGsXF+CTJwUbLhL+Xo2QWELUM
nPdGd1aLyhVicUPyaCL9qaIHWmY1xiGD/c6QnEVQ4GGhC52CA+G1RHnii0S7oVbcOb+k8aikqRMO
7+wrHtYgNE1YoKlYeec3IYqk1hT3fVgchJAEjQUtk+hP7S3h6VjgbCjiA5jZXiANs88yT+IGVFmg
JJC1qjcyoV7yGv93vNOJZp3F4jlqowsOIgg0YOnCZ4PpKFF+gotqg4geBFT0TIV70x3xWTtNQwIe
3fFzyX0nK04Q9Rg5HRqDJ5PcM6ViVwqFaB/BcLTmYqvRwR0pOiOTANmCH64J6V7t1s5SqZh7RcOf
vbBzC/QlAWJWBG5mWHpT4DzqaU5BwlGrETBRm6Y33iXABgrFLk7ggPwnLvY2mDoYVe8j6cHR+spx
/W1bvmH7ICl4W1Ni5Hu9GrgU8rSwdNe2A96h/Wr/XRl1kvy5DD+dVH0Zob6vM/kUknQoVdrTIu4r
AtfXNA3c80cqRmN+CkYqdeSRcZ5/mT2RfmED2iH3oD9ZqWL3UBTKVeBkeGMZ70gJCIiC1X2lhXKm
UHzwb6B5uAZJ5emC5Ctg4STatgqFA5lbXXHIWYyLrkCEOGKiPoXdUaf3ajbWk1K/JTIpJptFAt7k
0orWZ5g5MHTrR5VewiHaCdLA2LCD/Um2Uh4qTjLTIksN1ySFJM21rVQwBhlSuKajV9YrsobsxhBT
wUokURTB5gRVSa4Yp+BXx5CJJh7mMcEK0bhr0xX7JO2y0jhOBcwZU9ytuOAiT7065THS6lMfaOc+
kLmG8IfWpsUciuGphGLeWMPBAEfA7BAk2SHOUSfOVRmjR/ixpn0UpszcNB2eNUKtg6F8kVPSiSGj
RLwlOuIWDtWJMUp+zYz8UfblRqihWJkkJKweHS3oUZKlOwSFdAzamzj1x1rfRVm+F8lkW2FvAUiM
0CAtp9tQEQkjKYCcF6lML7f0geJpDQijnkZ3MtwAYfi9mW1HQIwyWMA8hSkgH9qEd4czK80AuHC3
M2mrpBBHluE0NvNxprMmLhvI1l9VMRMby4UjSQC9KZQ6JuN3jk9vgl2YpAL12eBGqvhIcKNLTfRa
w/Squs4vd2byJodv3Bi4e06UWHukB77GISDwqqUpiKzui5xcr7TSXZRAmjDBg69B2TFhEN1zUR9a
lcxD/vUxW+G1hrSSUeDhzLSgp+mtlX/aQrjodbbnJRDsnEag2Z+67joPp4jnCzH0J3q0wPRLdaE7
OyLVY2L5EYXkE5gScT7pTS1Y+kIUMrkmUjkHiFoPSQAolS7Oio0qFCRK00vc9vslrnZCNtKKbXAI
QBtYc1JK7vZ1/q4MD3Wkv1SeLFA+ivbaGSivtFUwhpe+TvbiTMMOyb3IMWYoT1pPmBFHMamj1k4T
kAiakRC6WiZFGwzRuT2zOUd1jOA+AX4QsbBk3qB4RE5qDm/zOL+GOn0CfRzYBpPuKM06Er3hreqS
Z73V7lSl33XEZq7JxSlZou+wwGcha4+acpiQvZTL93KWIAbVbXApE9kHOmAb1Vc0nRq5f8lK6W+p
IKzRPCHq0wgmh1Scw1p5XhfbkMKWqdp7hrbbqiwvhzKqHCfd2oTWWQGjYYzbbnDndNlwW/BwfeTN
Jfodykc4xd90SXdzO+8qTXxSa/FUOEF5x2DnzmIIPumOd/e3Lw2/Z2xqJbVnBgdGOH7Wv8IE451i
hjvEhzEgQ2sWawLWSXEmMQsAkr8lIu4GKTT6ifvfRQtgEYx0yxhGBr3bTfeaKPEQLJdO4CZPO2hC
Kwi8yLiVyb3OdAf6ZZUt9idzzFGVnTJN2dJLcq2oJZfryDoUab9rWvaVact17Z/N8ugrxuRNBbGe
dejjC/JblcI4rd9TDsO4XrZjIxy5G8GuCEniohPF851zoVKqv+aJDOgTawTOmjmrziQGL4ZVgtTj
vS1zOM2mq1YpqeDXHpgQkh+TH11DE8FoR+VKNaMbGim9mwzidLxc9JjJZTVusF1UZXKpJqC12rnM
wbhloccVkuxm/uF4mRyD6EM41SKzN4QlEtKRUnpM0IgSBi+caaT/EaZA+0Croh9p7oh/izfD/N7P
FHPB1NoGKQsVTrsiVxwBsLK5yE9hfwPlsVH1uzqAS6sxNVkthHvhLa1hKdTZKenUwgvjLnPK4H2Z
zymXVly6js7+yNAaMcqGN6eVtnLwXs/8som8oWdFuqR65p2DnpDM2yB5q5trqH8GksdVzTUmLhDy
Dca3H6XyGhB51RSaqjRn63VHQvkqDdhsVGGjxbJbtNZzymlfAbMl/dwXFRBiCve7lyBdtrJQXTK9
uUYLvPnIciGre3qre7r5h4wcIkIz6MPnEe61ieibJBUPMbvXVq+44w5lt4dFLmG+jNLWHRO2WE0+
WOmM0p6ccQjBUBXwhH2XoJV71mCty05jIh1evBMtjni/VhlTRjxVQvqIaD5NOdEsKLyLLPJyy9qF
XNhEXr5KMp5CcwS0rzs6XqYwQN5zUiSqQ0fHkmN2l6TLCd1F9DVzwWHa9zx1O0u4EzdlG19typhy
uEs6xj3GGOb4jWlru6jXBDDrGPiFvNGJ+oZiqBV4WoaHsdxTHp9mDX6RyKqSXyxE2uH8Y2XPMWE/
0XDl43Q1EKr3SBroeVKfrBW8XqeOjr5BAw2TJ7Tigop7RksZr2wZbObiQ+vRHLBxs7qlSSPIzDiL
becLCFe0GbWjRS9heKZZkVfkH9A4q7Pp2KH9V2kUafNVpxGuUoI1j4lLeJrVTt9y3cfepPWzO/Xc
bQaFsf+fJLwrxQsdInQrKxZtXj4MBWmK7PQpDd6BTuFoMpRgx6TtWSB9Nko/ZvQR0nohg2NHr6eA
ogYyZ5IrJMvnnIRm9O85ashROlURnQBcJ1Bz5gFxMgkkgN6CjSBNX6XKUKn4H84yyfwPMjXsN5Yq
ayIOJE1cte3/IlPWurCPrVjQ/3oQLCbjWtJ8y7XB7TsUz11iPQgXUIvAi6kbUNvogdekaLrQuypP
yXrBRdTBETPmBGoOjadVhq+pqqNld1H6o3Pbx1WhK8rWJBJSV8iIwV4h0GZp18OpKN0GYVbZjZsl
Nb71+juTV0iRuNdJiEmgNg3w179gUjvSSI+0uXCVNtvCnfTqJCMAUlmHMq6I0uDqxtvecSOVV0Zs
8rMUo6u4ykCSDn2nKatBS647KV3XdbnAGiMjq9Ovcr+qTUpXiqFuw6slZQu+yUyJyZ5JfroOrA/G
mklNrzDPhXmMkAFUcRG5UnLmFmwsREVyGSF5PGgR5krnaW5cnR5jTJMq6MunpPoemYJiyGJ30bhn
gnarJ5JmGBHxcC5gGvX4Pkv3Wjj1+ZtQHDJxZGUiP+YqxlNFL1lu72qLntOYXK1P3YQdcZzODSDX
iqWfRAGdq4QxplPLt3RZx/hEyfduoYCLtwuJML/FmAmyOCfrpT1b9pp61e1tOXTAT8lI0lueUXJw
s5kWHN0DLg3m/LQA2GwHroKqusX8Y7XVk9wPr7VZxMiBgXTdsqxxawm+opifuHW5+Dad6jSL3Rn3
lz1B1xnoyuYluV4FB/OZ99f4M3KJmLfhWG4pMz8zRF+UsXwBQphZJOkcPjyBfMUcUBolnEfobS5F
nf0PiamxajD/r0Yf7xlRaIaOEY2oyn9ITGetl0tNr/WTEH4CNhjG2e4qeWchsQY5xs7YxJu8p4XW
S5vK1XRtV/PWCY3lSrSPGqvgSCvem1544St4nOlcUr4zUHUUaFCaSK495yNmqSFmCLmGpPCmlLkB
1FaFuFy6ssKhhG4xpufWllfmYodqoOVRpaw1EHPIkFrxrBGhsGQA8W8rcr5NH5I0EYMmeE1CH17+
qJZHQUZgsrIK5ie8xa9QSadS8dsJdaF+AwTZUJvoKikzyV4jJWJIGtp/OLPJ9w7q/+Vp1P5dM41z
y7Swxiq6rBr/NDWGeOZ7g6jSU2TAdUf/oyYul+uZXFs2DpE1uLqbrpFyXPoD6Hmoq6RMonIpBXmD
ZJGxAhNUqUYTZ1BoFh+m1nAUGtz/GIabQKYNNEsivpfPpH8jMlcPH1W9AbjstD0dBiCG9cSFMP4x
dPWwGr361lPHQ0m+m34iD80AVlXvxzIgZwLF66Ds1gX63zXA/8FrihGGPjEvgaTKyt/V9y9bq2oI
kY5Gh4QvEi4SMdsMQ4sY8DcUXyeDbcpsj/m2m58TkUYOE6mwJLgZG5PBYliqTTod//sPJP/bcldE
AJwKlisdWbNi/cOnRFPPUI3F0PBQ51stmzY1UxnVo2MtCvtZ2qgU2tQCcolnDtl+/f8IO4/ltrFt
DT8RqpDDlASYxCCKEkVxgpIVkHPG099v+w5Ot91lj86pdrslUcDea/2RdZXjB7hMd+7M7QRZBIvA
Oet/ew9/d6Rqsqo5liXz9VUZTeS/L6FoVqKC0co4lPAvbGk1wNMg06TtrJpqSzi6G3AO6ZjFrF5e
EA3Ka9r9RbL906D/r8NAkzkLDERnmuoYqv7LYTCEgdWpc2kcuK+zHICy43fRPyfNFituxlVNiAAa
7j//ThRxv/7hq/4qE1fK1KjGroBXiYxtuK1Jke24pjoAprj4TIVVSH4U+6VElYV9+/NXd7Tf3lR+
aATqum7ZPKfmz2/vH89oWRUdscdqe5BB8X2u4awDr7UcVC1o+009XhczARTdk83gSFrTpitKmgkh
jELzdSRkPs7tTSVsuTao11nz2RhesngzIR8iSIPX7QHNLDW650F5CaWrVN6l8sUByRko1cuuGbXG
DuGZg34vyOpN1c2ofTArkkZAQPy5Ye6CbXLgHyTD2pQFnhiundz0bPTovQJFQFnpvOk0wsTC91lj
CkNoOOFxwdviisS51D8FlEwhywWfFjzsqLoxWTz5eBTm0UZgQroNqMY0Su+P8KaUNsVs5kFIoggc
dKh2yp+xuUsfqrrvbCx3ZKxjQkMiOr5GkPYRubrHFpCALsoz69CgeqJNK0NfuTQAHKpt1O/4czS7
5ActcjZJ++h0qVc5x36+RKhDOwpIDXAD8IVPnXKyFCS4N41XC30kqYT0RqoaPze65CI0XgeQYIIw
uDSZS6p202Yi+jku7rF8zZN9SnsUPTnSTFGAtuDqRstKanRLFJ1yFHRbHGrUDTvrig0xKFRC4+jd
8e1tL3Arvsy8t+hDB1GNpHMtvU6IOyvIL79jArd36fSCTXOQzlQ/GkjHKuie8lFxeupvb0NA6fS3
Y7+RO0roIIzXso7fCdpbGP0tD99VlN9F+4QkvItvMIYefifwRC+FnxuyL5t5OfzOyqNGFHjURF4k
v8TNs5bKC4IlKa/YWuBYRj7wTcJdM9yDOUD3N/3RWUTd00BSOLJuTHOrYvjiNfbgu/TorWd0gtib
mWtN3ViZCp20OJH6Qn8YQf7pIoyytf9jLls+uW0MUl8bIEp2u0vIelei6XkmPdvoGhIDPizm8zJC
3GGs6U21ZR7TdyHHm5ruk9R6cMNpTUzXiaRClp3KDdp3y/oRotPQ1GPb3SR5n5i3n0bm6EaAa6ed
80TaBCRyFtQB82hhrlCts/g1y4ZPum6xkwsaklRMAj6/rrrdpGz0U5Z69bgetG1Y34buZaZXtDft
vVbLD8Z0aSu6xcFJnVMzN3uT3N2KVdXR6bh4HmhEbMvnaaDaSL6LqkhxGSfGVgtxySb+LhzbS+WD
R3cqD8MNbjSZkbNHm7C96xKQFw6MQoNkVEgvYtdp48dxpAqZVVELpUe1z7aTeamoNCjL2h3HbuUE
4TZFN1Ifh+qoGy0O5GKR6ckmz54V4AsuoNjkvVUOlUHsYxkumppxknkx7DkMwcqV4QvaBz8pxUNu
SVtDE9ElwMPeSWvG46HHMroAMSlgMS1rN477WeyRwQ2wf0EHkteS3RnlxImSjqNiGvjB/Kp3u063
1o5PzRVkT4Mdas6ZS8EnFJTVfvzzyY4THFxI9bX6c+Q7yI03K9xMw8eYjpg2DK+QyPW/tySAksE7
c56UFWLac9Y7gFAHphek0j3hCpp0yZw1QtYSS7MpdDK8+HDnTvJRcgyS7QRuXSJApBBkHGjhe3VG
JFPtrlKejPyH4khuFRxra9VSOdSgXyP5oOG+rhHkNjWUfdVtewdRAbtLE2KOvo0Zr0Kxl5LtzNsu
d9pSwcTWhLhE+6+mvWX9FtCABLHMZVF2J2tflNK6zm5m/Ijho4TRm+pu22nacnD6lQ4AZNIggeYA
j9jgn/rpjMi4Ca4+T1+V3zUeGhMzzDCuQjSJMgJTeZ+XR8e6jD9Z6G0gXsKaKj75juyuSaUFwdfd
i97fBrRqFVN0G9Ws3JSznsPm440y4fbim2dZew+gSsncLcyXYfzOrcqNhnHpm7TetO+0XrpK8qhU
ByEDmWWA0+niZG8NrKVpLOXmONN4E6wNfoIQQUJNrHskCOC73Gt47qmzqW8m6IaC3KWheAB0P+ou
pKdk9o3o5yKUKT5F3FbVaLcJmhvevoeqZVMpgf68rtqOkIx4bSJZRs7hsagVLDFcBmOyyeT8WoZw
0Mjox+w2DTR1+6cooACGXp9kfGbQssOPopeXKLh4ZJVsI4oW7Q8Ah5gw4XEyPBkdsOZFsEcqOlU/
cTZT+D7ql5nLVmteRirG0GQLmUKZPUxltx0hP4iWXYblrnFOJg/ariGVBctplT2NPvYF85xrmAqR
9WFckaxhjUK3A2saqseANTsLv+0WqZOjsw9dK/kkDk5bjVZjgtS8pdKvCR5aB3AQbeclxaVfIf7f
1V9Ev7qacnLiCzgjNRmuxR9E6CyD2xg/Y3KMoC0DncshvSDlJRcWmS1ZzOq3LJfLusMp02BRGr9V
dpr5YQ4cj9IDVx5nkMMHC0qsL5DEIqtpkRCvB4xpU9SvE5VxsVmbxqaWT3bBImFGDxo3ZdwScELp
zF6HTVTqL9S+DzMR+yLprMC8lbmV/jpENxHS1GM21AD+UXZ4ffg8gLuWLZqZ7CmtPrjGu6H5WUFc
yaSOoVYwMXg1uAba6kkLAk8i6rYcUlJ1hhvRcUTJa4syGL1m0nZKE2zj4d02mFzyZk15Mv7KlQVm
mvJu5AOnJEnfHZBbUN+s+Uw14HLU9IfYEzk53PCLOWER7RHyBx8DfVcajdEXdbim5WchpH1A1hGt
5L1rEN0CZbnp829ZQ+6XcOoRACwPyjZHiZ/k20hAAmBbFncYGqxpfIU2V1UXxV9o8YmdBp85FJXL
FBKAib1DfQoGdP0oJBR7NVXaT0nEwK4cUboRBs9O8pzb0QN2DoOYAmNC5OpzIsWfOV0DlDI7XOA1
tI7Il5sIfVkKdn8I7k3ULYL4hW9+bKRFwr/c+Kin9x2ogg/a4oOrUCjafvLa5xSIKrgFTCY4K/kO
64sa12hm8Br0mN6mRUk4E9aS0WbxxqEexaTg0aBK99Dcf0Qo/yMGnIzBQTi07OYgmWeBLpmIrCof
uuW1to+t/CaZtmurl74UWKAnMPO012HsMdkEC5M9k+ioRTzcDeXFl2/2ezDhJdNf5LlfQt08xEMG
+zTRD8Bo1z7zy0QwsBhrWFcN4WeMrB63dzV6ifoyTFdxCYw5XhAqGScm4sHcl6CcgCgIgNBrAETm
0pozyMdFNq1GB43EPk0fQof+ByIysI0kwpwgQvegOFCM8slOAFRTiz3iRrSlFl2BVkOI+Jo0/Y8K
jd+QKGQo0AJAZ4ndL7A1LJXsopC2gymszzER8xlXskEZN+dBVlBTP7MQHquaNtpuWIa2s5bpJ+tX
vIBxh2rTonslXBOpTg+WZyWfUvve5j6q5VOrDwvUFGP+FcXXXBC8wbsTZqciW8n6tVGchVo2Lj9R
kT2U2KFaa1uXL4QDlUCl5oiXHYTIYAY+hXDLNR+/s5vxS/XK5c8bkfb71i42IoUt2bEMjS35l100
KH1ygea4OyTUHpO1JeUGwiPH1YWUUlNpG2veLWqUa8sk7G8zY/ZgqnXQrvJxEZa9zfUPkW3lGKFb
F9ghqT+Ui2s9xV6/Vx7KyVwlhk/1A/Z21Q2waCcWCKh8Jxp3USsk1F1qdL1DqC5qw0R/oe6YRRYd
FW+k3KQMCSrcUt5XIqVzZSLmrTlfxPXBWhwDrwQEn2TdGqlSqJ2cjoTt6DvKlZXJ/RgWMLHLKs+E
Q5Mz2W2RB80RItpu8iY1WwccE50oaVI8VCsO7pGCXHuT0dk+d36/kQPb66PGTbL+oJBtbXP1DEPr
jkHzyIcVE85jDNEObx11oTa01DKcASNT5aIUBYMu1ZqoKVU7dAcqiWzkxCS9LFJkDta0ToRoqtWW
wl3T00YQtDGmsh8puYa9lS4r/UwN+Aose6FV5BZsB7wPmEM+pwjfsTF6MTf0DD8M3i8h0vNRY0ym
gcTvqvJppJwDnC+y/WKNLwUWTC2LGKNj3n261gUORqEAMBMMc5oJZY+wRDNsmufKfiE+hXMbXAnB
GUcdwgxmnx9jGbxyIDzo9Q0q+Zm6jwk1RfAkM8Sha6NRKF7COYnVL3pL2q0EyEQb/MFK8BWa6lvc
mCcFeWyENdHR1yGmQHSWPj2Zhus89vhOmesAEL/GKKT7gauGbhWJD3BgoIXf1qptRrItXi8qFxQa
lIqVKkVnULIl0Bw6ZtR8o8PRhSqr4cdvJ2cpR3jkoSIbh6Ox4SJ8FJsOSbe6DRj2s9NviTEBzob0
oYywBiVaOertpy0b81q88ovvCsTZl0SbE2x1uU1SDJcYZDmQVaX2nMLn8ZJWrfQ6lP0i46NOnIC6
PnIIDHkZBSg2ARlSw3jSsqNWRW5RnWDA2rRGZ4uRsnFJb/UCEzLho2k5rsMnff5SWxyg6bUsv5mH
Yfa+Jcd8sHFOkYlEIqd6TmIUtmjrh/x5wtFfs+xUdN6NHccsDWjpk5DsOoPtyaG/IozToAamDo9J
9R4lx7CwPWb5xno1I4kz/CM075Wyp5dkWT9RPIk4PNtZyE9DxxtQsikS+flvSfwsTucBiMOeL2Rj
TOUNk4pHBw4GuGIFukxD0r0q6+dOiFzKL4RTfQKwNSKXGfcVo/jYYTQON3H0t+gKRSBWv2JLP4kd
zcTAA8Dzb1gNtwXdXHk0HGyFJ7Zd9PLoDkywquVNPqLbNMNQkCJMhHfDnbjyxWQQPzWw52l36DG8
/Plw/T1qTJytJI1hJ8R2I1u/kE1NEg4SUQkMk/q+4Eef5eNs1fRUFLhD6PFEMMEDnpQ2e9IrLmbK
502ZolU//Etmk/Zbztgv34n274+mreGj1WYEdoO61rVbVXp+ivi0+Fbys3AiUICWY1oZjOQYW4de
erOMez/cLWNmEX7sZ6bZ6Wab0ZrmauTPo6p4NvJBlTHOT4my42Wl46UJzbexemnndMshTsOCjkB5
2BBP/0NRJI9mmb/gib9nUf3yg/1yfRWRrSayP+rk4KG2gJqpvrP5Hsbw6ewsAAA0YSJ0Z8BTyQsz
E/avYckOOJI3JxhJmHuNVj8LkCi5CnJeAW7/y2NADOt/PZmOZtngeKZM3++/P35rHFvHlMRDpgYL
HclYndJAR12TDt8Jn4930B7d3GlQvbLBGyA6pYZfATZgQkgZxGhl6BSEUB96bT3NL0P1GcGskYxW
bqsC0hglu2LrB5HPIpGmGNEeP9YNUjT1pyLfRpEFgWK3T1SFuNUgrcesePDJFmU5ykZjb9CHQm/k
UrW2JIhsdObgxAABQjAkxrIIpKIPIm7I6qFmT6h6dlj12s3Je703jcKLIlRFnIsGakssvbG1wThY
zg2Oq8illGVW5gcV1pdtAbHcJ5z+jAIRzWCgrItkp/LfC5jKsyl60PkbhFhDgs8kgIUjXHkOuYaf
cJIY27q11t5MGZAV/6ZF/ayeeG3AF9J2SfEZNXwdMj7HNCcIi/ijidqlOtpUqL/IUkBcu2wSfWNl
Md2a8i70e1pzmdIUTzNILafpQ46gutiQVyOVPGQELqoakfCIgVmkvyA69omlGqFC5whNLENnaGC/
kE23TJ9K6VB0Xzb5EomRb2TptVGhKK2EdgygV6nCA68t1Gi4t25taQ++1D7VZbYcqq+KfNEg3MyK
tOwF7YDKsFF8N0RaJyC2liVemnCq5Qy88W1sCA4H2NKGy6iSkvhdo8yX+1MXsLCtehULLkimKe9k
s183munWLSYF9gKsW5RTUO8ZD9VKIrMESrIZHYJ73w3IW8Nvd8iaoPWv5EG0FVTaqq3pvZn3DbZJ
mfDsWX4UkX74CZn0GYZyuu59rH4YlDAOQFaADlhEnZj9ygzZ3lN/pQeGl6zbHL3dbtz3MQ60AezX
4P8Im62SvY8xdZRzi/dnNY1Iu7DzqwhN/X44aCL3FigOj4WrNtcW33nok0nZsNqQuabNK52Olxg1
aYjbjFVIDbdDcqU1wFLae4xtV6oNNwkkt0AjIgpn6/zdsQ92/aYaJ4Xh3gS2lKLgoOIyyZOnKmXv
HsgMsqW1JTnXVsLKu7SmL71oXUz9FtpIfYMzZlU2WC24eTv0nQEPy0BwDRFscveV0skZo5HJjoQe
PDoaEvJuUq5SBkSV4MbnhSbfCh84ElVax6qmX9gxw+gNe6Ro4GMkY9GOxh8670MNPXMceVuG4hg1
1wExGlFGiPS43oAvEOG01mYcH5QbIbYdIeodeM0ixTNsY9w/JeUmO5Xn2XB7Zw+wjsVxcKfBlasl
AR0EtrSUiPOLaz3q4jhBMZ6NuL1p557cFrEi4jsi2oAur5YE2MxTs0CJmXnE8ZTtLmaSwxFDsI/s
Dogq3BpYZGGRYOWsGD360vXNxbwNsHhJKyzgFz0grscFXatA/IoFijfsKZlPzi+Y/sB1EhbPcXqV
VKyEfO4yGSgSjiir2w7zPQa4KTBSMf8fkv6dbI+FQkp5O4A7ZTdALN8hkA3ZhqPwPiCDgG7Aq26N
Iay+O2YpthqNUgfiVfu9ULcmDRIc7QHShPCuIWQwBPqTVVcbCaGAk5FzEuBKcxtnyd4HTzR0FARQ
FfSBaebd5BDEZqxH1xa5soxTO91b6peGozqksrIqvy29WjK1cmLo5dOIYSpM061UsSqNo9s99cE1
q8ht6zUU78Uqdj5nE7bEIS4iuweg1CaVzEGaB+zeiJasB7X/QVWXJ2eIkslWzPAREQtyMgFXFefs
SD/smT6kXEEbrrJLCEMNv3bOcTJBdcZiTG4lLxQ6PPZJ9egX/ZZKSK4KFhNWssxB6RauIv5NbHFL
NvuufpcoYAvH/GiDalpztarqEPEet2iGQr5KVpKFiOM6i37HkhmKv/hmJroA/gVjZbcfpBbAax47
RjKVszSqgcHo4jZIbSFkY9DRwgynkA8yZDH20f9UXHwOBWADC4tgjvs7s7BWmUiwrmkWLajHzSFi
BI7U0HTlD+AGwbgOkdakQu4EZsJc3BlYPfko7NJwg2Fgan2ZR3ENcu/4nyGCfz/aYyXpyRIs5tfA
2uyBNCuCOUcvLG3Pj8aHotGWYNg8MIqtvQL1mNEPhOoG1iG5XJjzpZWuVrWxwJY6MrnyKwvRiAQO
R/66ykn+GSl8CujC4hiPJaR3LxBcVli4JnEJA+90VcMQlDBrp4gwS40lb4oWgWB+RZYTO1lAJ1xh
LslHYlsmA5CE+4QzFVyBWJCh2qjlnhicSr+msCcOmXg9p5HW7IVux5yA8ihPS+KjyX/SlM569mLr
6hq3hMTT5aCMU5R7Wnxp00v1WXegfg7xHrRUK67/aZPOSKB2BjYOqW/i36V4F3IVFNBYDXzQBns/
sOyqVvaBceom/okfnopp0+vqRkUaLLHNVKTRW+RbC1lC3dSr0I5dO34b0tuQHcSfR8O2rZnNOqj4
Wn+SiajW/dbLQq5XLgQjJiCvMXZsNXLuUW/iOspwVhFlcRYi/cwv2E5N7ajxcdejv1BkbRHb9mrs
r9JdYUiytEPCCxI7BFTEykFFdsryNs8gWCDU8HpTIhxwvnavUUcK0fwMRWfXcE/nsvris6qGD7IX
libUlz+dShJIcey14ZX0crdC0YbtsdJPo1wfMMV3Q77sHJyqLG2CbuEx8R/8nxVKHwrGdAY8Bhf8
uuQJbivJWipCDMcmOqq31CGfwIpeg2WmVSg5ETbP/UPdfg1CJ4tiYatxyiTNSeEAqMGQA0jeSILG
QIOXkObTE0kiebn+JjPa5eaFgj3Pz/eIazjFP8IW3LNDdcF9ZmpEvbs54S5ivjMwSgAuJUHo9SB+
2MGACb4VLg46a8qvWHsaDJZeGB1BCYhkZnLsXeiUuWYOQi9LGx2tRmH4zYeplU8ECMnWy9zMe5i0
GewwUIZF2sxLCQwbNbY7k4KaGMkuN0hXag6JZkM1n1om36H3SryFg8CMSZRKtAopIZHAzWNcQBbq
4NngRTlkc1BfHJGgiA7c6sOzHRPROmxC7UHiWKPjVChWe30nBRh8SSX0c+1cqswcFtyW9aMlpDAg
Sl5jvuE4F6oyHfNdbZXE+ZDEnWb7CdNwghlbS/WNTTq0gb/WUre4ST4gAjyaA99jMDFBRGVRgDdg
OujgEFmZ7TrsSR26edBlvKrwDtos0WH8I2m5DTRWeP/uY8rCEuBKzI4ddESAdx1vWk1kQW5M0ITt
RjLxgIVuy3AOqUAVpjeRFp8jUzWb7qiM9kWOh20ufF8dlcDG2QKBlqMA+vRHJWNwKt8V5zkjpCkn
o8ljDtkHMWQdF3wDnjeSNVxY5UHDlCLwkQyVfAKEUfYz4WgAsg+RdSJ/5ThIylF38i2MGGo3v9xb
OLN1+bsdvpgTTZaE2joD+wh6QKRjmlZLk6WNVJGAhT5/NPGAc/sCBzf1Z2Rh8+MMnl4VXAOYrrwp
zN7UznBz0rPUrHH7iAITwIroOIxcKCWZqmSYS90PwUv4TnkJ1XXHIIFynyQjk3x/G7aSQJpO8wwc
UBRKlPFjil8akl7NbCjmdinjB5vyr7zcm9YnPToYrV+h5KqIjmJyFllqDZyGDhr2TPjMn8QBF6rY
n7KcSMLea0tidDk9QNZHGTZxRq5CQKgBtiR1XwmHviUfJu6ZKCIeJto14lGLj5ZNM8tZacUCGu6V
CnrLTl61jHhJCIMhfkDuLQNxJXAItAzTX0ckvrEqGlL6mpWJPVo8/aX1XvG66/5eIqKdPO2HSFbX
Tn6zGdT48un80kx7dPmZ+pQSNIdvt2FSBoj5dAxtVcR7q/mQoBWga2FzD5hZXaSlItfA/kq0r4nw
GHQ35MQYqEzr7p7h6C5scR/MUJvVKsb/Wam0pBu405BlqP2aSFOis4ZtL35HKIWpy+rmizg6MnMn
2MOu1B7lttvp/qlUDrXmbMK+Xsc5rZ7S3aoGMv+HQ2mJpARYRjpbNTpIqUOJoa3b6NtUXzK9dpnS
xSEa0a8jyaD+MkiUhi4hQsi5KtRwHyTUipLO2HLa5eDWz415d2TBKtTsXABs3IQGouMOGrfVf1Tg
7UDpEmXT5bisk/M0zxuhPJxjX9Q4pGBuY3Ishuqlf5F1RPFgNAo8oEVCAwmGqMB7nc3bWE6MKAZc
pfgCgjWrucHl8CjsLLDS0zkuPlSIAL+Dh2L8Fgw2Loy+0fYwCAkvTYD4wOnIkl210y7NiAjGBxAk
8gYgkK5MBEOI3FsEFUPl9pSJwgFm/oyCEk+y+qLCPA/dt6/j5ARonvM3HY+XqOatGRKwjrWAw74l
72OVedAKV+NArWVV/KXc4Ke68TfY7R/gxi/YEnGBfj5LxLr3jnk2a3M9BMPG4XUMFMdL7W6lwFEl
WB67pIfZ7PlfnHjZxqyatZo/N62KI2MbOCsmf3gbx7iMAOERHdcAEIlUrkRDgQi096fw0qG0x33r
hfSeq43s1XO1Rn/VtghOUT/DJMb9X8Az47dkVoEx/eMH/AVjshpaz+Q2sg4Vr3SiDHsr2U/BOQnJ
wb0g8S1HyH2SPEk+EOGIYoxC/Rl3FFe169m4VNiWS7zcGIMoBKTlvvkwwudJv7RGCWRLxhTbj+qJ
u4mJV7E+0nlvEz9DgwiZ8FV0FLKOXhi40S5A3TqSs1Hte2sqsI3vo40pK34owo6GloJtl4Oz3uPq
EYYOEJCYFwajEHtT6BFcSBBrTCeb7v4Z5HL+C2E0FJm8fwc1IRjXvyEuhhg7l6cGCIqt2FZPBWfx
BH1twHc4M8XmmOdU0WgffrT4hYgMKDpk/wQ/SlC/nM+CHCFfjP0TlcO7b7gF/yBxPIeTqMT+H+Jw
o16Y1BVPZR3VskOmfYTOKsE5bJzSkmWEKKgQZXrq/7Ag3bvbgAPmU5k+gpEd2PiQTcIo46fs0ahz
TlZcGd29gDyp+scIcTDpRUuF6OcqecuQSKePDH+Rep2lG874pEZ+BjJhv8z4JayjyTOM/hxOC+YR
ziPxi2WpY6jqCXfkli2fhacgBaZyIHayBI7hy2/VxWy8+jguSB0YPas72aHiErzlqvbKsbwKmrGH
giOhAyoQeycT4p9/Tepv/geeZUKGNccm8k3W5V9ieq3R0AMS+bSD3RD1bX9NsXLWeQwBpQjJv7TI
jzQSV0jmBjabXAU4utOFLvDDZ2qMseE5gIdNiKQZPAhmWh2ODr/EXL35g0OJef0X9NQSb9evx8s/
v+Nf+hMifzCqZmJcJY+v5i7HmWPEEy7xS4FSMUDtgVyKuia60KeHlglN8LYKGc21pG9qxyZzTF+W
JH1mBMWADPF96yqxkclt0vuVND8Z/dUwwX9zFgNz2Urjo6oMXtkDMKXGKpy3A8oRSTv7RbB0KiIM
YMZ5orFw4TXTSHy3+b6eCrwdk0NjevneFWgadOqjJbhHKdynFc6SRHdtIi3T+QaClNnUb0PZ6SS6
EdkhEItBea4JhCEVdV8iHDRoH+g2IPP7RI1xW6K9qHG1cjM36gxR9LcAf/WvT8Yvx3jSmVmbxt1w
mGXsfUpMaA8gerJxaCkIHB/QPHw0R438EnbDtryOoQ9vtE3Qnlq8oulI0oBDnbNRuiK7pcSi1rI3
jxLtBZD+IFJw9nL1PSmY7kEHlYibM7zkqbqWSwFsQ4bi/hzybBeo06HL+51exDg7UzeMHa9mPsUg
/BiiM9KRKhl1iBt0Dp8sy3kOBgI3HICvOc3PoDIwPjOzwmT5xAE9l1DpSQqcjtdV+7Jgs3h5JaVZ
N/x3dIXgyOzNOWVsKb1F/GD5LZCNjjOiS6qnTNBjY7MWCZIoYQBwyKgfiXOkazVH3z49jFnvOvIN
WGUeTlXXUQjXu8FM8jjtBE1C7A+7T4d/OCbVIQ8pGAgo13xGg4f3sGwYXZk00VznRDrEFjKTHmy6
nV76Sj7Xo8Hh/j1n2mEkuzxP23M+EcIZ7XkATaIf0FUAP/J8PM6WuTEGfM3vpEcQyUQTFvq+mb5o
6qf2pRJtYvM2l1TpjS+Wcut7JAvF3kcOJRb3kOGoCH5IMRcFgeMTbHiLikyMcYYaPBJbuGr7Z5XT
lWd2OSo32fCUTluNCvw40xkWYDiWIDb2SCZa5YN/bjm0EYkUlc46VrQYmT4yH/mVrZqvXQD4K0l1
i0F9NeKjdM3Hjg5TOvhey2fF/TYTKzK82NneqOnQJaGlJ4AJVYskEKJKXpcYy1sfXj4+StVtGj9w
3oVRuoSTDLI7FiJi70ZHZVXamhM9E1dfPZUADg75LcaJjDizWpFeb8RX6GdR/TI9qIyBqPuGdnpg
zrBqe0U/thcaxDX4lwgoVCwR/NvgIZ1GSciIriZ//vMRjfzwLyfeL/NGntmznhEFdSg4aUTDoa68
OQiaZJ5jcCOUPRWbiQ7dvkoSxVOp8p3N/DiTBu9w+eIufu60XZND3XQflSFtfPsQ0rgTnKFwtmWq
bqH7S4Vsm68snuB0sFCvIh4CIQ1uA8IdhtKT5+ykRwnbaYUrbfTsBDto9gbSRZzUyZHmK7lgLVHH
As2MwI314LlATF6E0484dgiuGfcWa5TSHad4r5Qh2bOpZ7bAq7x8BinAjmflJlDD3WpHrwDI0Eyy
DlhvwFMN8iiF3H3ejRMrPYaxAiN/LdWCZSlgaBLi/vGMObG2syYXCUFvyi7CUlWk9OTrTP5WcMKY
h06VFjqlIc2T0JbZNmnkuPXiIHIbEtJq7KUoiBlOQoDkjcGbXBPjHXBulSVObq5vuUC8x+7RcEWU
5kr2yec/6Skx7d0mUlYCRkrS6zC9dEyrpL2rKY1eIECgQCQwX6T+I+0tnH/oOaRDFJJf7OMmkPtV
5azQ4+wLf53V9Ew7PxI4KcfGksbvUUeOm473NLmNwnmGnFQT6WDzqshHIL/nobxbsUngHe3EfBo+
l0/Z4aHhr0kGzkWqV8SUbSCAiBzjGrJMDNanLb2JQhlbnmhTgHgxpC3eJbc2rMc/P8P/OQyqdB7J
Duo05edd80+bBY4T2fdl7RDibiGfnX7SDUFzHZNFrF3+/LUMcTH9NiD844uJb+YfX2wkvfj/2wJH
E9iGgrOs9RENNaj91HcSlLVHJ268PngqquGo5vpGsj6a4YeYNS1yQWyJzQRpJz1YtH1HaMgIR7PD
DWR5gwV4Bj0aoAlCRumfcow9OEdJKGp0TeIbWqMYKSSyqkXVYiNEZjwHRI9J5ZPcD9tEenfqatPW
ZJWFR2E05i8LYQe424VCAFUtOWbVlYFo6s+fyn/tLMY/PpRfxnHZmCsrV+b8KMUNVMtdys6GcSe4
pBDBE+WSbuc/f8H/FJIZuqGpqoWtiMK9f/8azD5jE9Tn9Ohj7hpmG2Li3JRcAzVi2/J7LGGZwOxI
0JSUswhyMRCAKR3CkYJwPeshzJ7+/B39lxzkf9+QJf9yjLKZa5NhaSnvzteIuiV96vsXfvSh3Cn2
95+/lvWfTzyxY6ZpqrajGL88hLpd+nLhp9YhZSqsiVqqU5bTtHkvsBzIgJZBYII792SkS8wqT+mk
0mR0lcl17/p7pRpgTCRi1M85PR1+azwlYcdt5uzUiK4yCwRnPdVHhKiACr38/HOcCEqP92pUg12L
TkwzGjcig3Qqjwo1T4xl+Lz5kAmBUu5W+KGpZJqyUSH68Ql2w9siEfswciJ2AU2WZPIGWzWgpIG4
Wm5rdXRWcq0sc8KshZk3QRiO2pgiq5ZOVKtnCAmPSgg7yJCRvo1EDjr9c62SwxK5/jR6bfVUSTii
pr/Z+uz/MnEZ//uszV/UFFE9SY6dpMOhVb/pnJGD8tiq+VYdhr2SiKIXGIqo3ZACs6nYX7JqWPn2
MZgSthW13E0gdlMs4qtzL0KKpXfBDv09LTS+abqpSAl3yFWQxiu0wSPCg1VlmnsbTIcUcgGzA8lN
QDwmGfzZ66w8hUEPP3fjzNuCVJGca7206GmcDjTV7xi/UI+l7WNOwCthva4eE38oH3AgU81or+oO
Q/L4JKR+tRY/Rcq0pj+HzqMOJMFeFob0gs1MpbyO8UbfYzxrHSbnaiN0vDE3omAzcIA9KEiaTNbQ
AM9DCEU/ABXQFoKCTydrqyQhqk8fKCbgBdBcNUL61t3Qxg5FtyMOMbQx5ZDBEwAd9bnbYifrw2cF
Sd3I9WwNydnMDEZWPBWoGXtRdjrsu+Y8oT4psb3YxU3F7q/riqvK2k6nhDssuBHBrXp0jj3JPPWa
DSzi8ZD50bPvXgjlMGIpnrQ3mMqDUcEk/CnwCpVhmhkh6Kn9At2rkO5kBD9GVczQ+VUTFqhGe6tI
l/r/cXamPXFz29b9RZbcbHdfq++hgCLAF4sk4L7v/evv2Fy9uqEeBNIr5UQ5ehLsctnba68155gN
Iz/kDprpL1MC7z5kbjdE02cpGRj4X0eALzI2Dxv+ovQutntgrLpWCKYxOENCGwAE7jPjaYp5wMp8
NYw4Unp6gYp0oMf238gd9p4c2AIC8sGI2fmB9rTZ3KGSYH4+QcxQA2uhKu85YuiG76MjGQmjIeA9
bENrD+azBoQL6B5TOceqkS7+9ullDAW6TqkipGHnA8us9T9jhfdsZABZblJB5ZvvVZtSB7k5yTsz
h/wjmjvYcuZMYq2iY06lzgXGsY7ZDN9pWTzGOgZW/8Z1eIDLR0lBxxSi6vg8DKzu8SoqmDaPA+k8
xlLQ4U+p+Iz6fjWVEXNcaz5p/sYSpE6mrOHYHkeM3TAupdx5bKudDEgilHKbc0EEehH2fT3w8yQt
zlFk0e6uQVci1GGdSWx3I78opX71sJzYCBViWmCs89xcuKtumFdS9T35SG3c6NcwbZxmKYefI5BI
PVymiVj6RKrhWXSqs00VREzDRmtJubNhjR565ppRYP/UbZAawf8UExbNPkGEkdCtq/5InLskACWe
dYTaDbsk8v82yMMjU1vE0onF5Mkyd+gTJANUPqIyaai+LROPy053LpJGNJpP+MwFHCyDmtq42N4a
hppTnMjDSTPqhxc8LzkRb/0f1wIh+zhwk4Y2oMrmMKUHSTTNsabRmWqqekHTzyb5xp/2LaND2om8
KxFEJTRFwXoY6d+qfCT2DBCrnTzB5pM97Dg74cMZETxq4mYkFErhjQsvuzyhOy1hlbkgAgGBDSG2
Fzxo+Z8cLkOEajpOn75/M37pM+bxtRyc8RpSl6sr6lVlDV/Lwl+KD9y/5Q3Bc+G772wzMaYtFYBw
ifPDO+LLtzFiOyRvxLxSj3yuRWjOj7kYTOuIA3NQ7xNr50QHwWsPef33H+/L7rf5f4eyrkSnLsac
vC65YeykYxv8FDaMWjZ+9kf0xgz8EoUngUPjvjd2TmPvBL0AnzDIBOjYMBvp5Z885YisRe62Gzhr
5toCY1eDdTSzvzFDrkx5Yuax/khQafEzPej2Mdf/QGNY+7a2yqkXgOFvvv9YX0pXHWp3S1DRWLZ5
VT9WpgiKAhncsVWwESu/UoBDyS3q+6ECxVkvc7Sz4IU3KlQZFtEWwl/AQJGMiO9PRP/qgXQM1VQd
0yKk2bi6fUaj6hS18PujICw6cmnhTBfNZyCF9ovcDCRWavmkZUQxJMbapO3HWNK1ULtYDKhgtZm/
TNx1WM5nNVi8dNWd0pgkBiwwDjjlbPHD6ZryfD4vIJAGXMcwyfR15Q7o861nJGFVKFGnHsSR/JN3
7aZadc/WUj0pe/YJM1wNREyaM/ZmMyCUq2xbHYqDfxJn59itGEzPu9U4zvS1N+ejzlj114yr01O3
IDJkTl7BAinTHBLSrF1a62E1zrEczdRd9ICvuARKXczYX8O55BdiEFHK/8sv6gEyoi9SudfOymGG
XhfRFwIhDStMx8uQNo/8FfMV84OsWYZQZ2JRo2XHlpnAolnwm4jGAFcd/YJHQXMbOSS3MEMLpiL4
MLghQATz+8dheashrmVaSlhqofLCkT8FzBAvfQMrETNZXIcC482MsYlGnhFBrYRQ97zu5H+FPss/
KcUMcTSH4B8mfxL6TNgV0cYg0eAN83F8PiQ/EqTDfcd4GZM9+74XEpbo5uXov/C/C6RNqIewks0q
a+G+Eb3OLyoMG90ng0yUVDSuZm03iynTdSqlWXbn/Y6fHO4Z4jt5h71h4VLR/qHDYsSA1+kv3AI5
7QPTyhLP5+d0IcdLaQyltTxU4cu/OHJdRzC2kIkZXqDknRknDAz4deUUk4u/4Xe4MTTS+T3jKcKd
+HG28/QP58Wmk+6a9wsNs/XLfGxv+t/FsXucHsVvDgmXcMrnKqIcQqP+kDK1QbvhcNc8t/t675yU
gzjpd+qd/cPy+sWih2eI+GzTNgUjn+ubXCVitqNGIywjVJeQ5AhsAiClbmLQfREtsq6nd/LLH6je
bnOoXrIfssYFST97Zt85fCLOHvzCwo38m8LC2uy7b31n7zwudJ6NhxDrX09Eq3LbYdkrR+XwHuvi
ZDbOTQK+zAqzl0ZbZbb5w3zk481w9fiatlChc5iOMDAmfn58kUk1WTso08Gbunua8ZB8qOas4FVN
i72SvQiLPm7S/WlUaDKNei4JtuzZwWuYSPkMbYt6BEBYRavSQ5XYheW8COmBTpfUUHfhkCxFDLHV
QpjCVRCI1dqGQJeesFMdHWuMvB7oww+Lkv7fbgCWCEc3LRuHl8b2/POn6mMvGQY/1w5pES+ti4+K
uQStI8MAspHne7xQTi4s4EUWDxt0njkoUFkfMkFihmbPjYjhS0wEIIjdQoWvv9cCe9cbBB2FlCOI
FuWFCeM/vgmHtFKPgn+UNgN+1QD6Q3cbWSlC5OQ2r/TF6KnLyTF3ZW9srP7Br42/Rjjd1FEB7HaZ
xe25tU1WnHOHoLVT8aCU2SViNZIXO2IiryFfM5yHISzpv2W3VWLsW/SwCZ0G387xG8ZbRdlr2u+P
HII42NkMEKI2lgg+HGSWeuzJBfODaanGZ3fQDy4LM3zhMjgDRF7mQ4LPiO+VwLOGYr5rfgFSWLUl
w+V2pzVAEmM0bTMR0F1TX4qMnUqIdZvQQsfhbytgulriyB80ky0G4NSCct+k8e8WYlWiBGGOT6wr
1OlVx45IUlmN0dmLQayq6UUv0LFBCY2g4kQWSlkBQXC6IU/1GEXJbVlt62o7Sj2Ys9XiXfrxO39W
GYpqHsAw+x0h/sb2tuDNSG89K4g+R2WLnQ27xluDZG4KpSlIDkpfagZ2dYL8FnZ2BuHQJ9Kldsat
FbPudRYjP3xP1PEPxViszLaZpQ5WMOvFSEjxjReJH+/ETRJtoQYuyDMMk5cpGrHeGyt8F8siDZ9b
vkA1LtH9VciHsawzMHWjg/HsM/Zo+NrIctoIH6WV/9LTREACxJWEg8vb6a7qlv4vzQKO3ifnJH7z
0qdO30NGneWg3+GeLxwP+1HZ7xXA1AzJMlrzscoEtwfURxhlR8PLZVhJuOe01vnqgu7FhdQO24fv
Do2sMgLytxboWdz0LUTJBziCMShxl9Z41H9lqYduAuOF5xRb0xpRE44Mfn56RIXsWVytO5ZparrD
4uM6lnvdrGrdvq0rXz2MbJq9GCVzWaxyF45yA8NZZtTI55UXcEKbUXVPuSnfyfT08rkNWjiRnDoC
O6CSMdk+5aij45M5ovp1RXhToBSpJvEXAcUiO+VBssilmqCZtk76YopnLYNCyqConbStZ0FMz8tl
79Oq9xkjCHR/Tb5p8sv3q5L238rOoDds6ZrQeIsYH33df/q2ttfiIlIH7aDDoybwmLCyV6IOgSAV
7XtvH0Brdw5Lj3srEzlLtvT7eqKv5L19fyIfvbnP154hn2txNrpN0XbNBFRizxat4dmH0PdgT7tL
1dMffEqfYjpp3bCygRvYv3NF3bYNZGelOLu5v4mqbBeqATDD/FCURgs15QaftcHEPxUHY1wAeFo7
6h6t+iFmz97Tw4h7dybylw6tV6gh68qpO/rAoEBLeZwBoeFjTgcdMAgjjfNInTAlGIVzTXvrNVgH
juu8i+6tb297+viT+OWRQWKSTT5ZuBP7eavu/KAg6S9HQ8Hi1JY/vPm/6PIKdk+aIcj4ZTW71g8Y
RljYOTkmB8I7sVkHrxr1GvBePLBEvBTrId4Rzt3VKwdRCxNaL7540IWKH7rNX7yn5Xk43DwOgDDz
Y9vwz81jNrknoj7RDxqgvZGOPMZtj8ekNi6GfekYNfbpeBmTjSg8nCbYuBkqwsNcEb1EUep49Vqm
ZOmM90JCU4K9iy7gYzUSz6Ozdk38R+z/g4wv3XyjepHcOQUgqfB/2OGI/25WAZRBorR19pFoiK92
kKLPOqPx0uFQj1hbPhx6UyeO8JX3DcNunw6ItF8WzhuTLmdcVQMVdTDMytFlYI3YuX+xkO+yq8Zm
4E49z9GyUr1N65qXmDRC1GmMS5cli6YRnxODlaJ7++XwurAQsEGNzPSlihWe7O7cXFp2vjByY9vm
WOMAuUx2fOp/J1jQhfLDZumLTab85LbGJp2qxPxYFP/5EjGTTczIjOlQNXw5mFcK9+wMEcach8p7
9oQCbylG8vaeOwO84RrKkvlMnMmMBPDl94vAF20KzsUSqmYJmyXAvlqAMT5ORm6NtJDtS1adyUKy
ypcQu1ga455exOaLbrz8cMz/NrKpogXQPG5k4QIO/FyWWXSaRs+J7YPQzyVbA1XDGwLh5z3PXupU
rMCfu/2Zbu8Px5Wf5XrBcxybK26z4Gnu1R2XakFqxra87ib9xO4SwOTGKk8eApBNKpJS2UT9pQ6m
FxTHAmNMsYMA8MNJfHXb49I1HVoMQuDr//zhba3ryzyZtANDs61vp6SmsikmvdXzSCKlESgrprAA
aX5JeNm54VEg+1FdZmjRm6/ou0j54UXwxRsJNiyDBR1uLK0P5+oeaL1orHozcAFEYK3CZWIDdcZF
ib9cTrCAirn4QzI9nRG0zLocGs5GUwiNyIObUnn44QJddxJYClTuSd3iRGh9XJ+Nyr6Bw5Xm0R6L
ZcmbIZ52gF8WjLw9d1fEf1LnLyqF7496vVVwVGZYKi4C1iGbRsb1PelNA9RsxDzHkT5r1TwF2iFB
Hp08aoZNO8Ah6GGa99WLFqJLL2hG2C7U3wTSqmy2IA5GZijVIzhfIHBP420YgAmeTvQWpzBjOQZn
RgO6VWWCc7H4/uy1qyfq+uzdq5sKTPPke57XHLv6nHRbOANqhraIYAcIQqoEs6Ghqg5Sg/D9kc3P
j9THgXXTwNrJJTNAgX6+myMgqNg1lOYY2X9TugZp8TQld98f43qN+jiIgBtp09k0HW7TzwdJRt/w
8UnRM6bxIMODsPR6AbEOZ+g0OoqjDlRI9pO0U8hz/2e5+M9hr5aL0HWaLoNKcWyMbOvmoBjSl8Z4
dwM08g8Y+EoktwOtbnI95gWxYqX6i8gX+DaWvTODc0yoIQIcy78bzb/AdNhcILNCKWRGTwT4aPYy
0neKOItgr8V/s4Dt0ityO1O779SnyiayK2TgvvYbdDnbwv5pHfrilnEZ2soWo+ayCstv9p+XkJO3
XhsA3D5RSej6uYoJ34YhDJKpw2JGkAhpBTJUuuqPP3ydVwNqeV05smw3uGzLeQN+PjISUIQJIBtO
Y/bYa+tMuWjmBgn4PMUYSeQFMviY6VJ5dJEbYPEkDZVtSs+VJuW3J9L7+/P537bN1Rf96YSu1r+Q
sMle1ariVLjHxud5jspt7MBKMKalA2HIMLO9mhCvBydYK+w/hf9aIPtzqVLa2r2dFLzZlbcnSQv9
BS1t7b3LXg2gjb7DcAO1m4UZyAlWNphB9lxZVxFkQvFfJM8jlptkJKq0wBzY+vOxLmnYF1gCy3lg
1zfsJHFAwHLIvWWP/YjQinmD9tYZsbEmdyLLnmvgucbQ3Am/RL3k3ERYBC20J+5grbo02ldMw0KC
F4k3OdgiWvZE53RrzWDSp58zM9hp5nFQz2EdrByiyAw6PA4dDCdB76qEIJkZ0tBhUHTtRJdjyYdA
VGHXwwLLzCKtoV4MK68/8zU2grkYQCrPahd9Y65SQ9vUof/eC+htQ7dXIHEMPYj0Nr6XH1rP3lsh
x5uPKqTgzgEHMyar2rNOQ48H2xhJs0mHo418Ju2si5a/QOa4VRr/SAYvK0A5UyBa+rbLQ1Mu3NTb
ahERvKDA80aqudLN1DMQ1M810UMaSajCR2R1NDCnMqe2lLfMAmHCViZLdqG4WCYgbggxbZPdMS4O
Bo3NO3BMt7xHTrEcNqHiLqLRWdI3avGIWVV5MIWEvb3zBZfQ0admlyPa44hDLlZuPa2HfBORK2VE
8TwKiq1Oc8BnAGXm+pFwxRE+Hw4vfx7r717ocACY+U4gATD6bzfI6RpanPIkdjIDeAIbyIASdodB
Sm+CTHcRE5SosHuFw0ZEzdmr3uiZ3Dqjtqtk/zoYiHB1thZsn9wEz0M8Sd1684nOiDZRdYMHs3/3
qUw3R6s0pIhyj6kK3DUYniKvvxepFLI/2nS/Y686yHpE/lleNk2f5vRaysFaJ/5LZkU3FZhMo6Qb
0l7knm6ysKAH58ZQl0nOjD+fdkbNT87XhdHuVcpx5BZ4Ac3XhAH8LCCKXNAARY1s6Gw043kDVbDE
KTku07FbmmN/rlTaSxAkw1fH75c41aCVuRqwNGc6eZV1T5CR0pkz3tJG0e0B0FPDeukZz4iSJDOT
Np9pR+tGWA+quVFdPPmCEHPaWIRKc2GCeRpau7ok4V2YRx7huilAVJeEgWAqiRGWMI9ANVdbJkr/
bF836n6a6HrzSe2CxC3EPQ5KtBggLgC9dSRCuJL/+7zWA74N0BC9NCNzsW0KqhKgaRVbf11dxd7z
3GevKj4OzX/M7Be5M84jcy2fs5AUYK0vj0I/knUlv5A0JFoRSg9xQGZ91IJL5YOw0M9q/ZZjRUx4
Vmj5dMGwT4N7AkMXkXyAYZrLfyhiFDqwScfubDI1kMIo4SfbSOxKLVjWPMODe7LacpVoye0g8uOA
nwWS/FJ+q10EeIC0wqqG2UEjfExIvhlfCvfghA3Ljzsvm1fTH/aZ/Qq8AeUGcg7wZQErYdzcw7tu
fax0Hb3wlpgK2QrT4yeL04toDDdD9NvE4ZJqaMmGS1AJhLwQIRp3EaZ3bga5BIv02KxDVTuFiBiD
QWwDQe653q0m/aP3sEBXlRBEF7U8rNiharNfqd07qPQk+uvlm2GaGIvhRhlxydJPS5X51C4bUj9a
bUIE8RozWukTeAL1JSOtp2ku05iD1SVSC47ZGKwtaZZm+GNW9Wbw39WMkgvZ16iiq7v1zK2wk81A
KyLASOBAl66c2758SAvrl1u9ERHtFRjTeWDLvLuDJ0USvTs3Yn9TaUeBBlpGtuLCpUN0ogFUU7mZ
kBx0DBZ5DuZinJeIIlz/zm2DVWoXuFEZXLmQIImMDEdSyNrsPgmJ8ixIGWECk7lLQeZjZmoHaMFC
BlDV7UKVD4VHqgltN6pCk0142OE4AdVr4EWDqMwwQ2VIrZiYWrzgvmxffOzIXVnOVL3d8+y3eAMy
bRmJi8864ZRwJOM3PwZmhmaW10QVQ53zynOf28yP8FqU8zw/sfNx0P4IfHBmfqfxSidB8rYlq8tH
2uF1+jKucDfHj11GKAdsQlKiHCAnfVHS8RjBqBGBoGvpcsBAPbBW+a+G+u7z/oSxfZHvTfnItsqT
ktyltn0oqotWEzZQ6osCu5itIgxH1uFCDEslg5z8dRTO24k5InqmMQ53sfU2osjXhnOE2NEGnlC3
5JyebT6hyV1q6SaWBwCHdodcg3N2hpU/VbO0Ttk/IjdidFNJVqJxZ8hYJgS96I/dST9lLMIGkjZn
sBcaMVNWD4tGvXDH1rS0eWTsCdVSTg+X7CK4StAy4jXtXw0glUyOkldGHt2B/dkTRkpdvJmI4s0V
+wDvQv7nXMWcx0rngqfKatZ6zB66nbKXg1FX6HfVeEntl3rIdiMtO/x/C19H4nQiO36h4GuP+Psh
HoYhUfZ8voxI9iTM/qphRTbzNI/097GFvhOpG1H3q57Q4QpwotstSob1ZqovXWfa5hq0SAUG0g4D
68rBraSO8SLDh1fF4hUf0AlJVh9CSqPBonTMWDV4He3C5bZVIgkpzc4uC1xSRms6KUxfh71IN0Za
I/W3d3yOpc/4qG1Smjj0Lct1VJqo3VkVXZ977g2L8G+51PEC7QLlhz7Chxjmul60YalbjvHRw7gq
nYMkHAzHSnhXZicx6gvohzhnqRBqeLgmQe5IIKqhWEcOovV2XePS6KoHfDSzVKjgPzVyWEmCpDHv
vQXFZmSrJmGJEV8IIhnFua/FIkqegMvm+GpjeDHmCBPvvlDp4xu8+QgjtamKx44HrLHwXFIQEkMB
2apzgnPhJuvSbNdtt6m8S1Pu+jFaiZ46lYjO/iwJ1zZFnaPo+8GlJhwoRcRtnlb4eV5L64duz1fV
/r8X62oXVRltXhVBIVFG3MDiTLVp1u9usiN2Gez1D5sL/afDXQlSQ2JUnT6vm+OUKhuREyiDbM/P
97QJvU4lbOY9jh+BEYChHebueCPGcUl/0TLYdPh/E5b2opYhutuCwbappWATcc+RCT1O5FLKoh0+
bJ+sk+anPfxV3+NjW/TvhbqSnoQWhpOkkLeUThkDIQB37SXPX+Vr4VCQ2FpR6H+/9dG/PqYDpo2A
CuIrro6pFE0fKX3ZHF06kQ0YQMGIdIA/Uw3txtWXWA0lVlbPX0jSIZr8CTa3isHPDp5y7+io90P5
uySxnov4/ZmZcs/1n2cMeAvjW0u1mZZ83iSqY9lEIomHYw/iy56yO6Mc9rz1vPaNt1hh+zcOS+04
IGhB/plNS1BPhY6V2Jywe+obm8E0kMVAmrk8si4xp6JDWgTJtEaOPzcbjEPMHw6SRV37KigYIA0l
m3ncLl4eLMpaYnaL4tE2jsyvFpqSb9k4LPGsLQx+qPRR0utR7TNJBkRKFdDHXPFnytpNDR4cXsnC
DYwtPr3vL8z1JILbhKwRts0u23ZWmeuJme9lztiXXnqSJQAFjMeYnbI9oJSStb0sOBW/3FsUGBRm
mQl5xL1l7rUcAcaaXTGn4vlhB31NIPw4J42+zIcmAgrK9Y6+7sjUtVDfyS1KU7tYn3GrhaCjhuVE
WSI30YIiv+2jRUuBaYdH6GHzQmlWsSWOvJMychuZpHx/ra7G/9enZV91xXzV9HvXYumpqbBiUPZV
/15hLRQ19nt10zDmzfwfJjTaf29cjWa6Kk0IcrChypP6p68SMxGu0eGBroL4lqLKcRJoN1jARL3D
DCALe6PmvZAkK7Y3HVtj+doe659Gq9pXn16nx6yrjBrwiV2thFZa5qabt0hm01PlQlfHaTiJ5mN3
XtTkSMNBaN+zanwMtUe6e5ztSzCKM/WWT2McZp116urxh+/ki1Yld8o/p3W15NhxAve2dnO4SieK
RHlr+MGuSbeAM/1g2ZNsCvvPV39Y6j766p8XlM/HvfpewlKjQTA5ufxehL3v82UEeGdcd2JjMiYH
S0wwMcl645/vb0LjqxuCFqnu6mRdCz765xtiGkI7jnQq37iVIiqMhX+ayT0VJuw9NA9dT/OBOZZU
jUglR01QnWTxhtW6xf1Y7PAS0SlyGXIC5MgePbXEM13QLEs3uv23Ny8QeVIiQj3ZiWYDmVck9IXh
TcC2MTiLuP/pSsqn+T9Xkia5ythOlzOszx+oKGMG6nqZn2wT4AVrnU2zMIKF2O9opCBnQM3hNuHK
VN4GxGwFScXfX9IvnzHsNv/vDK4fbFdNgrT3s4/epTJg1sAsYpPTXMRbrXvnPNg4sRFLqxgL/dPk
NfRifihrvlzzAOKjFWWKw0zpanFJA38stajPTrG2U+xi3TjIWLx65aIGZJTV9cHahMuRnVrEzHLA
bQxHj7o4caNFc7GxDrAr/f+4Lki4GGR8PPXX3fhccTy9IrjiJNrXRFXmybYkSBZXhdodi/BGD28L
0jnKihigd/a1pfjposgPfX1r/HsC8ln4Z/Hr/KE0xsHITjQjmjBaGEW/Z39o2meN6o91V4FSG7JP
1dx5iknv+89vffGogfRmUmDYaNmZSXw+fFRh501LQK4uuRWKVOnTMvValC5rmbeWG2/CR6hG9mIb
7qpQ/613xxFxScy7Sb78c2WYdZw2Z6956O9aDzUbr62MaER37vZvfbwDdkaSuYpfZCpoZxY7ajXZ
+GxS5MyMFeElEQwNu9EGWIXFEp25QuPHe2rFY2VFeJVeAFN2EdbOkDEG7ieEAsJ7jksaXRH7w77E
u8hOCd8WrOD3qX+wSTGsIWaFE6hO3vOG+xNP9qPbf/XF/XPldP3qbsZD7luwHa2jJVNf+20bP5no
ZXCsLD1frCcLikOL8g8zCFbpINgTWF+Ks8GQfaT3ZAVPsF0k0hmGR+vflXjpjQbu3UhM6HgR6U3X
6Quk31td/91A8QwJrAUjJ/xLzybNzQ4tJLAQVQ9/VGGWy4YcthrDu5/okHTee9/6P6xjct29/sjk
AtpYNYWtEU32+WZpjby0GQhbx6mT2oG95dzIBIsfx1cfUu3/HAjJqAHyGDPA9YjdQOWgtaVgfNW+
ulDeEgZDsbKsW43ggLnvsXbh4EzpJNbga7OiWSZyCB7cKezOiaNQ4lfCR4DDrb3geeLliKZx6Sm7
uNzk7a+KiUM0UEV4N8MgcdSn7x8qJkL/vVBMhjlv03ZckxCxzxdqyocw6ZR2OpbFLWsJz0o54bjG
LToX1FTOTfno7ttLMgE+XucZr9YFdfJBq9b+Xi/+dvmzYrzD1JOxtjMkWV3JtPCilFAqXtWMqcp8
YHgGDU+s0wuEB0gKhn8KUHSBTxlejXTlR7vIouF/TPLn/N1JNzn34US09p4GUIF/vURVOB+DCnrf
YEMX2ebJNnvW35z+2AEWBp8wPZaoJdGWEbbVrUCPBAnj3Fvcb9V9lm/TF6cCNsoN9+ANz3H+kBq3
mng208Ww69ttn87zdpmdMrTrvMTN2RDdR/lbx08803CPrU1q3eruqX2NTej7byDOx+gxX8fY5p/H
/l6p7kbrAFQR73aRL2x9EV+Cu27v1dDsZ0CxeI2WOhr1Ragcyw7L87FJ9qpyEzn43FaRv+OzdeOT
OIZ3JW4zmFAGc6B7PAiiWOq/B/VlUm/Ys4Dh6HqQcOc8XOnqmlEDah+iJqqnnPjTeo7Tj8lB1Z4t
AhcIiER2UCyD+hLn5xElfkK0PCOci18/CE7DphV7Ee0M+gWSSqx1Nw7am3uHvxyC2zy5EE7HW9Su
7i0hNk39Zywf7ASv2MZ6zkPoJBeNYVM9A3tBSwIeeHYYHJDgR6gMYC2d6VdQ7hl3uMpfl9wEQ5qk
YKHltKDI//sTobjfpswablhIewa+0DXYBf91Nz/c4v+dhWrkqjFaVpFlqGiGP9/hSaQ6aZtZ/ZFQ
hxHbpB+6uNZgRVSAfE+FNh8hYJQqsOUuITrpNWJCVxgvvf6W4Xp+tfy9BdMvxDuI4fT7c5Pl8NXi
oRvkKNDitCkz1KtyORNtNdT2NB1JEc7JvhbDa2zcNxrJXdzAdJe/P9wXmwYOhyJQGKaKm1muBf+8
wA2l1DM/CyeC6u1FYx4iboEPQqd/LsFwVnBMJ+WHy//1R/y/Y14txCIZQhVk9nTExOWhv8l2dnxu
sl2LNiYef6gRruQ3ck+og7Y1JbAJ9dG16qwsbSX1RTUdo44XL6oIWoSo7auXXPzQijK+upYEXVKI
WJqNpOTqrvJD32r1TsWNRcs7+OVlyXHUx7vQBhALpISMQ6fbeGUzc2TmMPOFCXyoQqRGyrDFcAh7
zXZJay2w5d60NQae8FGwVVTw+Q5xPGe9RmycLJAJguloVob6QpU7kfVAQqPlq5vafHP9X9Qp5WUQ
PRC34odraXz13NAGRUFquoBgPyR+/94tZmr3amDrR2IjlzaJPmr/HAM5Mf/k/cOgBbCC4Kcbjz5+
jix66HmLWfp9DrzFVSW7dlaM9H/dEV+cejLylcwLxlBbuK+DS/Qy0aSw4PDLMCN2H4b2p73oV1UP
L2TXQYVroXz6EJ78c/4WgrCexrh1LGFXmTomTBp9xLzp3R2E+iC66ZLqpnJfFP/kM7izcDUbNL8r
AIW02Hv3yW4BoSAMUf6oE+nClDB0r7HdJey6obX86UuMni5JQhuDVmSZHgxM2NghmeDWzN3s+KH3
72xxFhkyOwHpLjv4NrQAtdqV7vn7R/tDV3G1lEhrIJAzC+EFSprPz7Y96kMrUuqQyMWVUd1X5BCO
zFWYmOomQx0GTSaUzTQhimQbMtj+EZbwxZNu4jGxsE+g/nCu/TOeBfbGCtzxaIAJyWV6Z/S7im50
5nsBxqHanH6o8cQXz6CpcoMCckV1Iq59LXrvR2UqguFoNOYicYH9di3J1Kr/ZuFBn0pnbugNqOUa
AQIMo1+WUa3sMDtFkI096x7xDuzC+cSQOTLila8Bvgup+gG1IhqfTcUpTL113JGwY+QM8t4y8EsD
YTM5HqUG9aoRE3/z8eet7DQONW0VoaJZwDfkvbldiveXkd+k7phTYib5gz0EUm8TEszTvaPR+aGv
asnF9OomgCpmIXfQLWre6yzsvBAs6WS+neo6RdgfH2RbfiCCq1adm8oJQXlipafIMQDVgOM5wlMh
0RQBgDrNO0qKs5m+9tHWowGOEB/9B/rOW6JA1tHv0SwXY5xtNMbAHf+sFbJ2SO27AWaLal+SAa7P
8Mtkd8PaZEw5Sy+rHtabYsJcQ8UiHRDUJDbB2H11ZDu5wMIQjvAacv8pzJirM4rPY9TBw3HMokNG
t7YL1PlYDS+QvGaVWqy8xsaVvftxtGB8oUPTTM1RpVBWZZt53fjQdXXMrSjg7mCunKH+Yesn25uD
jGJk20ji2W0KBUTFa9OsJgGfCMRNOBZ3Clp6Gtgri44ArpINimU/98m0Ye9Y78Y4n4cMYFNtZypw
A5RzyN+LUR8hQhi6ZkXLKi5JYfVepH6CvzYwfnS97KGhF18SAlmZNe5AuFMIwKMY3CVpRZJHUsr5
GjLKsf2tw5rOgY6W2lGn+HNgDDX6RFFp32DoPlrm82IwJImgPiUukh/0GA4nM9K+XDpGvSqjZCbh
DzXGfj/BDtCcIhOHDXtkhyUjcwj6DqI/BaxDA+5HZxDhR2teI3DHxAhps7XNOjBEhIOb63R8DUZ2
A6ra/jLgNTi9PkefuWVECMvZetZjEjxDrFk46fOGjrZBTEi0D9m5i5TZp8FsJD9WZbMIc6pYQgQm
J91ZRbRhTouKS14fKeQwlfEENvkXLp5llBJrOaZPiCBfzcgGQbaVQ1pmY7laLaAjk70ADEzrd6k4
qqWzM8FT0giVnfTY87ZSbB5ryTrj6rjVmYjHNYITf8oeDfbkUj8cRHej46xLkADhdHH5/qYIgYUO
tY8cr2p88/WXiNxLmTWWF2uFbpDAhVUHpAokv4WJ/xVMDN3IBMqZNrhrtMpLp7IehettGuPSYFBS
A6Sogpw60a/jS9WORIQigBzKndTw0I6ok7uks9aBoT84HRLUqNjWyeuQbXMDFkKQnwtq+dZ9Ly0e
WRQqDt0ayaoZErjX7rwPw3notZuCrX7/VMFl0rkGHS5QQgeIYG/D6pI0+C3rHsvn0LFUrTTzTNRF
G4RbH6OjD56LG8OO31K4jl54MxTTQY6kbWnnibmA/UWHoTJv2jtP4CEzODtzNdnao2Tju+m6YHPr
KkbCxGZnjumSpzmL+Z9W7WMEbFrGlUkXO93cxtlZKnKUqgTXj6hpXEYE/IaFs0bRFpWPtFY8hE7S
9eRpF7BXsOXLM+NYQkGdYu2Y+8K9aZNgF7CIye4cQOp5nR69no14f3atcWGirrLEJmY3Snxj/FZk
7r3oFCLVvDmXuzDqXZmp8GngdWvuc+y90wSFzfG3DYbfvEw3vmfc9A446jG/QVowoA5ofWq4/+Hs
vJYb17It+ysV9Y668KbjVkU0YQh6Ul56QVCUBIAACG+/vgeyqrtPmsjs6JdzUmkkkAT2XnutOcdE
EXeYZVBTIrOGIQu5IrmZhSssLrOcAVsLHNxWfzOvwzLlEftDOTCXnz/uBAqjtX+Pk5Bjfl8O1GYi
1mCjGP3jy292DCYYqj9hQwKXHBWfnfSGbU6FSFHC6J3Fin/anH81CsAAQQPGoK1g6j/uRVkZy0FV
M5+RovMs3JpXr1kjiJoQDWrHrZPd3pCxxH+CNlm/KgtoXmvo3SXVQGb+/WsnbrCqmpRTVY3KoCrx
J6t96UZDxlGbaB67Yf0QZMGeIxauQ+TMYCwL12pKVUQ445wpo2jG1uKprhKiV4Q1kRp+FYPh6zv2
yQFXTh4tB+rZpDB8BSNkY0wQzPlJN6aLCTxN3hX7Otx2ViH6hpf0ZxLlivA4ys8FvlK0WtfMjkl/
mWPRULVYt9Cn0PAyyEUhzmK54E4FDDPM6/nBoiIJA4H24GdOS1ECM2jgK9DH+zPCY6yAvd6g2WlX
Wn4fGPI6op/Q4vFsb6UnsafhzQSnyzikolM91PjooaUnn7eW+3TKCMxgIGMVmZuBig+RwIij3SrQ
XaPXBMOYpQLYQKbXgqreBqq8VtrroxrK+LITQiEpMP90uPpVMavRuzMYW6PC+Kl7d2Xv6TtVy1Cq
MfZgUc0kjkLDx5VVSlmaeJBFrXwFe2UMSxKZX9j9fv/8/KqW5QdrItAUS6bf/P0tVE2ylBdteJvH
a/M1mKSJKXVwyGskOzwvCn2y3//EX42wcAzil1Lw6TB6+WGSBAWzq7RqzPaxuKRFXRuV16AbGkyQ
2+tJJG/ws8hhaaARw0Dxh8Per14vw3jIIpwe5gPT968X2VIjKT0HZ9DrCDvPRAZpw5YokdBMlkny
8v/xWvHbzW4UnR/2TYPzl6PZNbqq2oRxdT82qOUiWA/0nUsRkXpBvGyAUkuu/Cv3dXOj1gQRqgur
31+C+ovTrcb6YBqyaBk/5+pJ0VhGRKai1B2PnAXC5FnK7gD+jpwGSsMbO7AJpIBJLCI8bcZjpczB
Yy8aLCdkw522y3DzJ/k5G3p0SYik5ufxBBAFMwgCQBy6lY05PkhfU6YLYfRUVZUTV/JKuaHenqHl
Gaxh8jS1oIPkFQAuffr9S/zRiUY3RNY0TkcYbgD/SD8egONGMAwZUdKu7d9M415ks62ndXt9stB3
ooMZIugYFFsD3TypuK8xT1+Tdw0d9B8u5OdmPE0ZHCSiPJtvLO2HYXWotnFr6KmyU0NrGbIox+Ja
oruYHONwclpLQjb1VBVPEwMJSEzuZMBFBZfOYdefsDf+/nL0P1yOMf/5X+6+AH5awqJj7IjtXrM7
DcbntVlnPU7peoMwUIx7hkSPiR4fpHg+EYnDJ8iAeRMrq8dQfKuJnG6IKigYQsH4akzNa9NzkZ0y
SsAckTETqexUoozNUTH3jz0JfOJ1XQUwuNKTjCtOPmPpp5SYsHmLLr+uzSM78xVnRoV+W0xXVuMX
prLIqNJjIXEwigSHUrkRQ0CV1tErLaCbpm6NcYETV9fDVmmNlmyoh+F2/v0bJiu8Id8XE3x+zINJ
mZGZpfz0hlGSDgm8mj3CdILkCbcrOG6ENy+zgovOCTvPvzAjLILgs+oMAJHkko1EthU3O8bntgOt
c9NgL4e9kzcvJpnKM3vLaP8kA/iFz0vBqqRqloGJVmaT/v6TDdUhrdQyC/cDeKhsbxA4W00BWWYw
NCnwJrgAADtalKFoNVV1r8jvsPhtEwJelko7wA+Kpw1w8+Q98JIR537FYm+GW6HlIJI+hS2NrNZt
kbf+/i3+hY7guyv/6S1uOhU31zXcp2CzlQKrDOJgoDZSiLjzaGYPOVVByFdXyQAwh2KtwT8jnARw
xdl0H5YZWuYtkQN8VLioXkgaliAfVOLR4jxSDbQhMB8oZBkKw1qlDLySD618kXA0EuP6+xfzC+EZ
kzc8hwqbJ12ZH9vaUqCPQtNbwq7mGHxlQm6NeyWD2XBsajgSFUrFbj83CYv4Wb1ipKI5J4JnFPKn
vvOS4ChdRafG6ZKb8R/eaOvndf/bVJCXKqmw0Kz5Xv/Lw2/iyzcGeTB3Q3g3k7+VnhHAUa7OSFW0
6PHWpOBo0b4y36x7UMkLgixUyLMC9VcF3qcANVTxQN9u20DzZqx8HD60U+4GIKwlSEW4ruzhemE3
GdIHcmlhopCyPDrgHZ0b3NXb9KimtQtkWIQCrXc7y2C5yTGWcwWpqHjJzSTIgxOVsusMFVS5hkRO
2ATWdaND7oH2lV5HmsVA9Ij4aSzrAvMwky4hkWjXgnsmFu9HBNnS6Ii+LtnKUACjQzwmxQ5Vp9xs
x3jHeu3mbHVIwh0QbLBcukUKN0+QdM5BxeKhIoZmTHwht+iKQlbJyGTC4sLYdspJI/2C9PuHu+bn
sv2vnwyhot9/MpEcGQW0eGGHMQViM3GXLHf98C5C/J6tOlUp4E7Yzhx2uIOmubbOqAVsXoUHrEe+
vqbaazaQqywfYywGjOPt+qVmhB1d/SuAkIx6kW2SuJTj76/8Fw/v91f+wz2l0fAUI6E3d0rx0GYf
ht64tQmVt2HlYVaoPFLdpPJHANM6M0qU6RkqPiwc4x3jdUBn1BHcVLQuY0wV43gqSfiO8n4pJtoy
uZSR6pEDY2gPRk8IaQoRGhWCxf/WUMJ//1K+FXrfL/WUCioObvZpSqMf5+ZJrJfcP425GwVpjaPW
HZlFXrMP5Qbei8cFFaIzgpgZX6fgXAOnz5BD38a9KceOPjxNGAzzZTqsuqJ3BawGzfy4QFUnAKOH
Q9zhRsghUPSfxtQAmNkb8mPQQ4TQdZSV9H4AYibkehgRAW9ag/3pgOIXnETvriG0fYYDcRfkVF+y
YVjK4jNESVJx2BQLOkLZtgxrr0V80MIIgWD4+/fmJ2ES0r/ZSSjO7W00buZcRP9l6egrNZqsYAx2
QfGkCI+VZO5vKgcrnsTBz9oHhBX4C8eQXmHVbkPx0iCr/f01/LS0frsGg7KVw4msMDb4/hp0HPRt
a90YskKJyPvDbbT2xIa5MUnsQrdsYcDJsLhlDYCl8CIDsA2Mr9CUbG2KseRhUGvn8MbAE0bwpgw/
f399P3VR5+uzmLESLaMYDKd+qK3KolWskXdvFyHjz6FQE84dEeULbLrRH/r2ZQQ29ifYyS8+GRnY
oskABLaf9ZPdtYXvO4k9R9lSJzpldyvXWbLvrE2hbUIBfowXkjWUuJG0EbTtTVj+/kX/W/b516cG
8eF3P/+HV10gsk70SZiNoDu5LA+a1dgs8gQArK1G9to23ogyht9cdKUQYC7dv8okgVVylNSbw4Rb
OXPnc2ZU9USoa8ucXb6gRhmVYRlrb7VBfCDemyFl/o63UiyAnZOQGCLBra63VSLRFRAdkCWYdZ4R
vxC7Ckovrx8RR82WxBn4Xc+SrdtXhxCjV9dZiU20m57S0i1LdqepXuEYxCTAiNai94B+GtrsFdrS
C+SIWffWV081paYYxydASVFF+7d+lIbeUXFrVCbTTaCQFIP6bC+eQJrW64Ba9qYJlPenyEyYQFSL
Fn/rrAxVMrdEpivHp4EUoT4mvEaN/YI2Kq9z7mHntPb0ch3q0XNTaKsow7sFWV84pdJMdyItKgl2
Gb60YiKkMytWPck2nK3KmHSUND4ivdlIQQyYKVFWcXtbNCSYYNqUSv0o0Zmb33KxeQNU5cS15ukY
FuZW74ALiUnARsYyM1pPMiemgLTVuZ1bteyNQYPn1nC0vP/2k8bSxBr0NsTKWmgk2wq3s0eW1uFA
KMWQnuglz5+4isxTBz08yyU16zGVpmUzIJTCAyc1MhF0lSekCE8C3NJ8WpVPqnAhE8F8vfmWQZtf
3clKBM9iIJxL4eDBIIpoQrqV+u2QkO2GrjelnynhoEuKHMMT1d35ppUe9JFh/BizxhFJ7wXO1ey4
LOEtkpb0KwVCADXtlSG5MeRuGFOTgKMoWyew6HwNE2Gyn9/U1MCyY1kh/YrRxKS8hpj0aY67hErY
fcD5MVXUIwdIR5U/mUstZ5vbbLMbcsNuyXaZaVQDrSKhemy06j6wGkZAtaMjD+t0dcMYmuRV3iz0
swobzXgwKoyLmvGWRuZxglKcK8HKTMLXfEA1hfs1I/Z2ZtCNDfxe4LWG/NrXL9kIx7Ec2UiT+MzL
u9KU1pAeR+KbpJOLpryWNNuKKyF+Ab/EvdUwfa7eMVnKKLgZiWAFBOelU+WI0mb2gSW47PJaXsVm
v5Jaoq9GAgwGUM23nZStC3jdmkBi5YQEnWMdmS+EWjh0J0/zhCcqoh0bJofJGZ2W+BUa/tnXVMKP
VHkLBTTyQya5N9rvLbCfgV7Djf6/WGpewf0/1DHeXg4Ecb6cssElhr4ICxDSA53rdGlJ7abT2m+m
wsgV9eIPIodfrauyKKMLm3c8hRX2+92GCYAp57Eo7DJO5ClJLwyD3jIhx3OZ49ef0Ev5nWSsp9Rk
M38NWNsNU0D5/Kd978f+FAssgG2IMvO2Rz/jhwshII2cK5PmGP04Zlz0kNEBz8LPb+T73y/n0q9e
NppfuGVMsZE5fztD/GWjt9JUvXbNQNB1I4HnDGWSuQSmQLXkydfkWWzByrW5L2magyKZAUwlwzFT
tIOeIh3KWSnUt3nqgpV+/ncaLm0YzBDRedO0TyrtgBP7+Iy2OGu/ahZCaReilRgLmN+Wgiri5poC
WfOIKpXddZTtQReWRYuirCKc28xcWYwOmYDK1kgYaFSrwhLPGOTwujKnYrYnSBixI2NZiLNFG2OW
cUxibK6M+6RJhCzbEWP/llrzkpeRVPnWcN7IBXQcQLiHst7I4heIhMjMbBj4dhCxyGP75Xi5FvpT
0yXQJHIX+yeOWe8Wxh4u+Xn+orAkGDleQ8bleYVN/alMsbSWS1Vd1vg2y6cqh9NGUVwL+SNLulUo
S2toDmWOrAJzi74HUW9rEqqysPGz6LZqroknd9ZK7KwDYeUkmuQbQyH5Nt9qUrT5/Uf/TSXxw0b+
3Sf/wxmkkuqb2Fd9hq67edSY6aZW5ijT57z5zmNbBkoMpiWc8OACM/ozCubYrD9/ozvw8c3jaoV3
im1qNkSm4Z2cXLcakPzZDWBJt0M2p9WXG7VT/GwiYjzQZDfqmnWMKvKSKrFDQKUTD4Qps7RKgbAp
x2SmgEGSALffTxoxnJHNcj+XB6V07kc01z49cpvD09KsFFfGgEKSgKcI2mq2unaGsmLdVbU/6MF5
HHj8f3q3KEaBpeJDIWX8++VBlJkvq9ItZcSDyT3StqUyPM5bshQQYacSO0QQMd01zEJ0lZyehCJJ
KiF/0/vaGlHkEwjo1yMLnqBvC9XpwNUasrCS4vqVDAfYA3d6+cS0dR5NSx1V0WmUhT152858D5oh
71RSLnIdPKyJElH8qhphVdEWaUEwUmXExDnM9RJKqm9lw1yTZYnwkVQpbyGNEszb16ei89iG6mZ5
pS3HY1vB+1VJXJ1RHbMJq5GaDSedNv+S4wsTvr2lY3GaSF2NVyZ0KQN7aq+/9qT/1oVnxbfNyLbX
UegIHHcmHqCZz6DCEp3/9iQ+qyEnWepUhc2oqetlEy5jTquZhvuMYu2a0Fpkj5tVA988V5gPBlSw
erpGlDHbrqgq+vHAfjqPJxjzXo1VodxJV1xq/SmbLn17MaEaFd06vH1JRriZshqh+qpTvhkGJBnp
5lmO1iY6dlOlAXk9A5gYJo2gc/qNDaVCvYzJ3oL7kdCBBBw2j7Wh/rkJs96rlB3TlrAgiyF577Qp
itVyLUNHneuV+a2bvS46kXWZYnhw5lqRVNXrBu85FIDbOqebhgl6JSSIL/mc24CFT0SKb+ryolV6
VslswZq2zcKQdIaZCoohG639gOGhBqRSMHnFmV93BqI7RBL4vjg2UmD244N0lVhQ4VhUzUUgoUgU
EJoJobpt0OA2UXZUedI6uAEztoNptRCdhClfpV2L1+Wjb7nE9LrtCoW4SgB0kw7JJzlVNHOjoveR
S3pgAVKqgh4NdIU/+3o7tyFdkk73G8rM3IqJ6oIvbiIuDsddKk/v1Rj7ICDCXW6S5ARVY4QyblWo
FOcS49rldlAO8DJgx2agYNWCkIIa4iDtgEbFL09nKENnFFD0SEBBZjUXY/MCbB+D3Hn+LaA543xE
s+pz1pV3erauijKA/ExBrslrVVgzF7TkNb8O27VAia6I+qpCzDCHL1fUk+HwpbO+mtKjJTXfHNhV
4Gs0fAs8OJXU84T5evSaV8uy2QQDCoIuYn6M6oPiAUXjF7YUlj1NJAHBaP5w9v7FuRdL0F+Wmh8K
ACOcskTOyFjApJHWy74DUvwEm4TYXhey0ajly5ZGwXzfURmUZbAJe41cmk8NRgVeJUKJ7SscYwBy
fxBd/TRmoTYx0JxiAUB+p+k/ik5FaPmhwDx39uXwYJb9Tu+h6Hzl1WOhfhkAJ2YXSsmEvUvWfF4V
cvDKGv5kTfxR+zo350WkSxpKTdMA+Pb9YtwXSQwAMg1QtzyV2CoqzSTfHvhEQR2AQVYfYcW0FLEc
k+iFg/SvDNciN1hD76GBQvsThEqfnfJ/3R5wJ1rUK6qFeGZOE/hhM43krr41gp7SJcESeTX9pIc4
gzjnOlOHWNzATMzrRw5RaK52gzZHF4VYEZo8x6qrlrzKIHPC6ZgBLY7Cx/nfdCwlFWD8ngw8Dsxj
+RhnJJVDb+BYMycyTyQOAVnQQPxy2jWQlQ1T/tT2yd3MSJlPUYN4Xc3PXUqfkZNBKEmL7iRKwFij
GQfFGST/mOAiz4RAOnFGTKUhoavkmYlJG5mPZN3wMB/pbiCKBRGdlZk4mijT+x2chq7pt6rkvy7D
/wg/8+O/37L6X//N15e8GNleouaHL//1P9u6qc5pfL79bdFWn+f2b/nX3+6bcxPXTXyp/3v+Zv/n
H//r+y/5Xv/5Wc65OX/3BWG9cQNe4LMa7z7rNm2+XQVXNf/N/9c//Nvnt+/yMBaf//z7+SOLb5yY
myq+NH//zx+tPv75d8Yx1Af/9dcf8J8/3Z8z/uFfXqF9LuLmnP7t4bOqYgrF8efv80kr4Z9/lzTx
H8wwTdmQVJMeLHdg//ntD1TzH/jKDVM3dfpk6gx7v+VVE/3z74Ki/UNiOESfijE7wlGdy6pJ2vvP
nwHkMbRZ2A0KXsJ8+L8v+LvP6f9+bn+7tdkxj29NPb/E754AVMeM0zWdthRHVUUUfzw/QdmSE7Mi
2qprARB47WN7Z34BFBuXeOqzxpOyF+Ep1lERLeF2UzihvmBBTXuXTrwJBtbJ/lDhytb368R8TQbL
lEin29QUzjc/PpWmmo/TMIgPWO850O+Rc7N937P9ovK28x1QFh7L+3gHX8gvVuFXtQ03TMHwl/Rs
6o8IXK0Di67qxM/yVymi1XNib1hax+AzXVXe5I13xef0cX0I39VT+pLsET06WuPIb8Ih86stTukX
Q2FGspi8cFMPNhHXL1q76F1ta54YS8PL9pIT4Tg6iLCP+iu/Kw5TBF190Wzjp/GTHbK/Sz+Kg7SN
T/Hj7aB48i7ct3fTu8KYZdEdg6O+jRy6AzZgAKaVNkrD4aPbtoRTZH79SPRSen8rHfZW1Z084P4s
mPUCek700PPCOavli+MNNfeHaLd7aWPdhSfVrR6UTfdeUXfvdDvYRUfNzz6Z1i4Z3HjZY7eWCBim
enGvB4JKCVo4EbI5oaC5Q+S4V567d+mtIbalPUnL8IGdyslpVS10T1kXPgjC7pye221jh07upsv+
Nkc63HbTy22nuESV3IsvAbFKdDhexO1k31cbgIkPGg27RXAXXwgeOKuX2uvc8aFbD5v0fVrTuCIH
y1P9244flfHzbjtklLUXo2dbXhfRCdvxsj8GFp9+uGwdGHG5k56CDRZGmqYcxIIXij6SJC2KO/v6
Nt6rz6Zfb6++PouGFvLz9Dk+VI9MT9cl0onV7ZStygcIbq78Vu2yo+xrh+tbx0Rt0djF2Vrr1mL6
rPbNU+PmK27DNR45DWnEH1rlxOJ8vwH9+1ZHyMsDyKNnmT9uQK1ZpnVFZ/gBNaflU8IHn0UNj4oK
fxGyJSWkXi1ukyePpGbb1ZZB69okL5mITtt6Mdc6p46H28O19g83GZcV10h5KKnwU1ch5n+v2wov
UrCIjt0qQuCIrM9NCcN8CJbau0aNC9DnRExjhrEUqdc51jfydUXEQ0dm7zrfx7rXCq75hoMUDYwh
belcBaqXrngE7o2LbPMX9cTNPqt7XP6Eiqe2cA9V4fkqL4h73HeEbTnRh2ju+xjJOc3JxZu8lpNV
jMCWfXSHla99U9NLccjXg9d+tdBP+0XhJF/ybgpAMG5vR2SxzDGZvS5AiUle/cTAB0rg14xrdHlO
q3ZpQRO0G/WD34onEvhs7X56KSdWBzkhlmmpBPD2XPTcHPJkzLJshNJSp4cL9uZBkBxj9JQXCQNQ
E24oOx6maofgDQRBTIm7rnc8d4wi2+opIwWae8jt4b7TUrRH8p8yFoxrvFesiNhjGr0o8F0ejal3
mW2K75bDzZl+1orfl/c90abO9e72lK0eJXVxexyJmIHMuVDO7YMOl0qBpgRvxx4l6AeLZtkegneE
ma72SF+LyBEGcouhfbim9qbcXHu7br282cv76V4IeN/Lwk13+fUg7oPHep0/W/HydjFFVxU50ErW
Llha1gIgCW8hFKT7ybl55Lgx4yuOKaN3b/jQzGWyV1S3Du6Z1aPCNhzrUp4nb9hiacRY+Z7omyxb
QsMm3DlaiLhzfYWVyRGED+lD0FfKIZGWxXQfoQlIVgx6US7yd5UDGqJxLRIh/NK7lHuZiz5pj6UL
0GF8J0tv4G2U1i4NhwmD11lwqhbZlzn5ueY1l3FJV4FpjQPftn1GhUiiw7WwRdaCnJSdS/g8im6H
iUFcqqwe9aJ4kGsvYcTh1vvkjlcSTj6vzFp2kXMYZKfK7O7B8tRP4y76ClNxwXMBNGwtnWgeuQGh
v40j3NWfgJ6WimOhXidglOQcgBmL8KukN0+sT/OiHTSn3GAbdnFOR7EjnuHsisSQA0AHqXjHbPF6
lJKtmQFv3OQDTxlMweQcBK7lcX8ycxecyTdYfB70J0T7cBpptylOdZxb0/DSnZvf+HWPLgrxPu0m
e7rrcHWz1mn+LVqW58R02ng3WV7sKvMG86x5/V2wjo4QzVJwjAueDXrwC7pAwYIfaTO/bzOX71X5
+lvypYSO6YZP2kE8iSfJoklsq0v9jQ1RWpZfg8OtbnkT4TbSQRmwlbJwSMZO3OVvUfB2jTY8pdTN
Q7TEamSboFM/o+EoJLZAM+y2GETPCnZMboITa1ixYk3AQVHu9afEciRrheLbBAffbjXxSD9+1ep7
ern5LofaeeS9KU+az+mZ5nUmuoK4v4Z044FIYg9BQ4qY2a532VvyiJDDK57hpelgCQnEAfZPJJK1
7dk27cxv8ElJTuGYu+vH7aM5cM/fDrLNnq0BKF2VK91hNcxP06rdl3zm+kL9ymmMgH3TPHBW5IeK
LrmpWAMa3U1iP0merWajPYug43CUcQwwXSLjiZRb1LJn6i9Gh4jXyVxLO+R2jhbd49yQyx/wcxYV
13lDP7nW3sC0vUmyz0AE+3I/h6h3txWsqHyXfYLUyh8ZF9/udTt8E1eAwyFx1l7gxdty8CPMqf0b
IVvK5GvL9InwkOB+DJ3gXgUFynZtbJi5oeqbnkcHwwXwyM5OfZD05YNYvipPwxLPtkhs+n34oReH
SveyD/VFZiE3969K78SMV3wJBbvpqhUrp3sLifKK/OQlIB6powPkzMoTRyYtgR1LdVNiehbxA1+y
VMOYPDbc0DrywaV8ifIjeoNLmkCh+ALROO9JdrDWtshtwCWVFz5KZlqxhb3Zl+hPra2TdI4wG4DN
J/T+yEWVIUKthXXWRU+5wzxpZX40HBToHyWYsjbGNLIy9qoGddq1uBHED3FVX9JXGdPEGUEJPIbX
bHcHspHPGo2DZ+zoJWmB3R1YAXl0lOfxcxJskt4me6Gs42PWuPIlG72CaqAgGJSNDePjw3BXX3Ao
SZ8EeNAt7r0OkVmPAY+Eaz9h4q9BDJC7FUY+vSZN/rYqx3V0r3Rebsoew0o+2qkDR3nfy3hB7udu
6GYcHgbVx93SHbMBO17j5SEshEvO/cWz5FfmwuQNIu/KvmLUAAU6LwMFj2PIm9RL8LM8OLhE2PDd
K7ARgkdam62VG1HcCNKjGKwNo+kXZKTeaXrPzxzq1WT1e6NvnOFmrMpDfvWm3m/BIwjoyN0yYHS7
n/LleN/XeMHfjXVyKd6sp5DbRl7kxysH3MOQPcPwSfzaWkLmG9slurRy1Q8bGUQlunOakdJq/sXM
MHeihr1DWqqVH69A+j3dujOmzZYcM7eWnK7yaA2b17dIXKX514TxKNHv+F7wZSTkPoZDCK4s2xbh
jB30+iXej4Zp6Augx8OEuY5y9yVejTUc7NW01k4mQl1xpVcO69C6XF398JhGp2gzpD5DoeYJk3wd
uejuOPqM7ER2s9AvRIcwCObjvGPK0IfLaI803nq8Ce6keQbNKTEnDXYhVqsgWCvrNjzHD6r8xcVL
JwN6oRMup6X40d3WjAmD0gGVqt4Xbhu6WejqjT3i5jMPA9S3q6MKmHPuilhamPH+Wm+Klt7lXmBO
fcUXtOjwnkp23/M4+2buSRtV8K0CdMcFtxK/weITla5R8Hox7blW9ymRTk+21zb1ZT99RFZHZStK
PPt7FG26D1WbJ3f0G1BmtvJB0jAMbsztLBMO8RNdf0L3KIWYwfx4eCoZI5Hjka8keo3UTVvBvvkD
sOZtVTwHHwgNZUjNnNOW0AkCmEbBuh2eCV1H4X+5qt74ar4mO4KO2x2t7fXgBF/XDxbWtHHZnEeX
3Qh9ziueLvUTaTcoipimyZLeWMFJi7ymY7Jl4cpNX14ANM0X+UOwKD8EpMAcBl+lMwchtGnNAjRt
javBQ3zFSHWdUJesi3F7mWr7KiUOqOVhIexF9Rnf0nthnPSH4l0O/PFwRx3mjylOwMWl3obs20v+
p+mLa+313ugFlU84HWaY8aW/5Ntg8BKJk0w+LMdXKCu2/DCWRODaFo3Gm3Nk8N97LSfnZbjNVixQ
dD4JpBkyGuzb9D3e8UQSQGdDeGk2ky/swRAkUHud+tHSlsM7RrIVrIpmoe1hSx6ZnymL8SLpD+M0
+bcy8Sw5XPbXEXTHgBwUWEXpngbRxDqbeKS9uuw5QG4tE3ZTKy2hZrYxx/UGxRYA0uH6Mf+PqCW6
R6daD8jaUp1INhcWdwQ9/orSXTeXUfhShkclW3dh7ItUT7oGSrpa9SIfmnGnmusWtEUf41Emvkrf
tF/WfWs4KiQpPuJTPbmARMBrYJxsCWiGs3EH3jeg8qm9kLDrOaf1wOHmhW/dkWPQrPm5ZXcWiNhq
xV1jvHO8Lkm4su77isRicVcN99dVIq+7F3QRgZ09ySe13natPVSrK/MJ+r355HPz9DiJyLW1hewV
OGgYPIt4srKvMblvK68wH6WR95Tn/YHfv8ryIoP1bRsSKOb91R7XaIDl6/24BgMyf9Inq+YMvlRw
1Oh3k+QQsBOes2mFfk5QXBNQhl00S6QkNCpnhb1f1xiqSuhP6HNZ5MhBYIo6Mi1gJL+K+HnafcPb
To+7cq3ST/IneQ/sB6958JZuoZlTXFvGMqiIcgNXgj9zDd0fOmsP95hQI2J03CZehl9R9KgoFzS4
uGKRBtQLE5TJKxOLObfL733Rj97aEmTuonkD9N0ToA0NGdM4GGVCg0k8tOt1+C54nbRoI8rdM8c8
fR2fKbX0xCm/GLJstUt4TvbqMoaZ6jFuaJzkabq8ZE9l4Caqd2MzYVfKdBbkeHndFU4aJDysr6aK
y5pxEjMJPEOQR311w6Q5eCDjq/8M3wg7GaWFdjaeGIZ4KQ1ST1X9fpMd5JvPoLYrHpXX+jk+KJ0r
iq6v9UvNWkejN1js84tb7UYr9dRcCtWNrX2zhWD+JEm2cJeJdvMQi764TlfJV5rio3eleF84QWVX
8n3X+eIs3UFs5DW8M70rFz7pZ+n6ti69Znnh+JUTVgQydYFxVXIEbWFeenMV5Zs0wzm1AxfLPRbg
B1zmW+vN+qw8y7ldpuOgEC/lWh+Fsm9lv+y3fBiFa7Su9VDhSj00zGUvKSOebO72mK/dVjzJawpZ
K3TRgcdfV6DY5O7YUejHEhB5VrNtYSJSIzPNEcKVMtjTm/E0rqyvHhTtUkm4cr+vV0m7ZksBVBnt
OthtIZdP6tASZX/tmoviKT0j6Cw9XGC28ihAEWgdWibgAoDoO2E1d8b2eCsK57pAkm2Ofnhuv6RL
teV4j1D4Gcq9z6OE8EirnGqLa9+mbeYF76FmF3zjeT/9LJbGMRIYAjMGXNLuYrhqIlRa3Ox5aPft
EYp40FcKDwzHasU2H8EdhO8d57hdtI6d+kNYSjZG2Nv5lJ6xfPJEx0frsb7we+wxmssMWRw3Y8r7
ZN+4V2Vehrgt31vY6LQKc8XP1ZVyrGD2u5xdwC9ThbxQEdRH+E5o6PlrxoN24IXauaPyJKtfAerR
xfTVfaVPCtkAy/l2rO/ZI+XaxinNEZJI1uNAR8/DnrigYFmwKX4kzkAHLQKnY5eoxU8hGhtv1lbY
4QGFcmW5KBlz4tQX4gPDX1oNqBk9Y9Wuxc340Njb4Ul9scD+uEzDWMfvrLsE0tai3sofMHOCZy6V
kVZ6knYWztI1O1BNWQ6cbyGTL608hEdtTVFPKg685hVrNs3Sk3QS1nAsNqKyY7qACCe4G4ljUO3g
Uu0B/yD8XnbL+JIUr0TDB3hJFvlBrZa8/fTyIAEt201qp1v5rn9vt8Vbdbou4gNtDOGV/7CYIHNF
mxRzMkRg4vSSm9HfoG+i/2FmJRPh8l1rGk6EqKsIfUkDnUkBojn3zv6icanquBLUpmwfCh03tXgq
il0V7AZla2lf1fgccEiUwOa205tWO8W4r6c3tbyE8m0hmpvsdj9yijOhEo1M6WetHYH0+AyHYVu0
2ORClvtnhIRLDdIMum5sa4+YKO2MkU2N3ycfw9Vwy+hYHRgX+zBp4/pRvCWOZfwv8s5ruXFsS9Ov
Mi+AE/DmloShJ+Up3SBEUYL3Hk/fH7JqTlRlT5+Kvp4QpTJSJkVwY++1/vWbJRiAQ6p1y+luKTeB
vtm0NXBq6itzXZvC2koOSlMcJlT0QDQWW9ZcjxsVywfZelIi4UkSWygzIa5bn1Psw7Ia7cbSNz70
ATj7cvaaZ/0hU7HnqojIdXwiH1tc31M4WtcUhE/sbiX1A4S3t4xIn4LZ78QwtZe+lHp2wzH3BDYO
fC3q2umSfWzP1AVpelDQMuRk1wjledJXw/DSFkeT6jDSEd2qLeWVvJqFZDujHA3GjsLyWZiYePcH
CJQjI/JOZp+R3GVnQPEd71RO7IpNYriXjeDOxdkyP5twK6nfk8/9U5jMsMg0JWZEtl4Tzi7VJw6U
s3DwzRXMDN5CrJ2sSwmSmZLwUa9znXZXh7jV5bsGDs9Yjk4I6K+9heEHdImVMlxan7K/+u7Ht4BX
baEymm8V4Z+jvhOFr7qevSETVqZV7j6C+oINs+NntwlAoZHidRLJ+wJbvTn7mFKonp20TuXwIGh4
wT1r1kZki+7YoNXpQZwsJ0w/wJP8FihEnBxLRrCaiyjy+Yuo9EL/NmMpQdaeiNeEgplVfZbTU18D
RBb6QZ8YQouoZzGkSyxsD2D7GzI7nHJp2zfF59aVzwmQnAQPVZw9CDtrkflGPCwG3VtDjt0JRy9r
O7QAvvqrqDw0ytECnQW9Ez71/Kfsdtb0NncMEpS1IP8s/AOuvEI5IMC9q1GFkt0lLg7uGjPV9DRP
vLV0JEF1UAZM50cypE0C7THp4divkRJqL+qM8fREsz5de/klLIDlcSodGziK1OqA6DlM1RHXy5i9
VQKgCfY9gcl5dtBb0a6Su2HR9x065UqayJpomxVGwOxQMTa8e5I2y3clBSClx9KteC1Du5fDTYv7
RoO1tWSgEsmJGMfysNe8SREAckRXZGlGOFVo7ZtMNdP5jGIhV2KSAJ6gEJFgTlcF0E0UieMGrLYA
9MO7gYStbp6ajP4AbLQZCX2OnsKeUNgM49/Z07naNNm9cB4bnDFJ+en0p1srvrWpYJt2YpGbk2m2
Ht7r4qjgYbxEZwiSM4xAHfDRagoBU0KTlV2E4LGwRMJu2MUXfDsFF+odSXdq7ZwS92FZDyKuz5E2
fxpNfSFDRpuzr1DWE8/EoQTDM93FZWNNo00DZ4PFEDHpSE73LNuyjUHuuXsaX4gmIk8d++DvcDft
w124i6HxDKtpnx/To3Xp3pYU6mbTbESs4jxtW21CT3CXT8HVHVq99kv00kO4lbHWX2GMtzXO+SE6
sS0kp+gUPSYnfdce+kN7QIy+Cd+Xr5obvjNS2Og7/0HcYXDnAC1s53c8EG7JTXeqjXHHgCn2jHuz
Vy6UCRpAkAkPbVXftSS3MfzixORMl2AdI73QwDE7UjkGIX+SD1WP4DPOYjz5ak/tIJXQvcr8btUm
qnB0KcMfiIPKmLpRfKPvwIoki3bUk814ZF6gwldyhNs0biPyiJlnNdEuZ1ZS7ivF0xcA02HAzy4t
WNum8KD78shM4JGWuMX6LoT2OKzC0pQIIKBOtEazx0mVef8hAvPsV678GvvbqF4Tm+rUd/7K9gLC
HO67BX/SXsZldSAm0YjnoK2a5bX8Qj5ktZJW0YrQES936/NwtN6UTXnOXePWeNKKTDtWVkSmej7O
3lRrA9DSRKYN0A0tmKPd+CdEVeBCwo07jDsiF1d2EmoV0txxBsivLG3cAxt5P0+HtkndSiUEaME9
FfBDqAIk1GieRURodwJAqog74Qjk/k+5WoMH/vyOFfHH8BF/Vbj1fk0jVlTr8q6+qqDbSwOu7flD
/Bqqdpqzq0hTob0xq8cwkTCWcGXd5G/5O77q3NLlu0qCTLXqHuNrGh4SB8YmPxWzN0Is7C945uTy
KVTsuDzLxJKAx3JwPDPaYnRFnZhGj9DZBGlFb4YMss3OgsEuLeHkCO97SyvLz5Xyih6y3I6aw7RT
ceJ5TwMAh5pU+l3N77DceMGKWRFvH0MA5mSA4LW8+uNprDrbVFDrVDxIyK2H0fFhPOlIYlEzUT2j
r1uh1O/f+YK6t3/vVuhIxzPkLr7P7xVHyx/ij3JGDD/VKx5CcniMAtfMnfHuDp78zVWpBTumvea6
Mp/mqtR3i9o8Ws22TuTupe+X34wXL7mgHQMwHUSTyTU9/ov/C1Bt4Pd052f5M7wYmByf/uvy1zUf
vH8th+bGYItH/7eQopYHYBErmT4Zfnq7R9ZV3uBVJmsQSspAqPZ8P1hN9wF+LRw482iG/Nd0p7oQ
73znjx/546tVerpyAa4oN3xH3Pobfpitut8xs91lB+FYMCwpvy3CpWe8KJbRhJVtJwScrV2i6jzI
DCro4H49xpv0a7Hy27IMjDfWC9joRtvzX6zt5UU8kmDN8KJYXlz9JKeXoQSyTzZZZouNyhSKvoNh
KEtEq4+F5Mk/XCIekNO4Rjx4UVz/KvC3sSWvQpVjWWeDcfgWcvceH4tmBdbUa8vs7shcVNdcpg4s
DK78Hw/eSJbWIouWl+XIgyftQ5SMFUGUOtAsupJfj7621cHWB3uul4fCTlf2azLcvLFUrn2mfIeX
hKI9zz9jZj7aYLmTydjPByUUt8v/Mgc7rh6sGNB2EAUo9BuhesZQgvuWCJstw5mIQVNsba3OK2Sv
jz5bMJa8VfAC8h9VwboVgbCegmGTWyzr8D7WRwXLm0QuvFzDWWy8aMmhIlzo1yNm/PvrAfGAPZ5U
TR4GoxrMjDwTIyFsNGB1rxDSTFSG0qoUIqCMGG/PhxhlCN02Dxa/wnj6142QMQT+9r+hF4Hkcp9A
QZenZXqNp2pZeXhAaBH8ESKa7WIfqZxAtX9PBlCJ9mS8T57oDTvRizmCBo4SujkgjvzACI2vGblt
r+ZDuhXw8mkUddV3IPkSHjbYm9aLBQ4sjx9x1+M/0jnFK3SIn+VOzLEZWu7z6KTuhHPAIabutGvw
iGHpp/UVX8ptfBH4Z/I4vBZEqLMkFDd/Xu43eVkDXMg/1sAfb/0ftziQlLWsTRQbywXgwZVgbxI2
7BXsETwyy66AUwQ/W8ZLavSAjw1yoTjxfCf2ug0ynj06CNuyA3vYkNZ+FFGXcGNp3TYUNiVYjSg9
+EftbB4XTEP06LDt+FDaBBO4pY0swys2NLiOySe1oKc7oads0Rt54VE/xV4KdsvzrC075flAby0y
P/3vPr014g0jY9V6r9Nb22+1DprEOQpdpSI959KoHyYqAPUiZ5vMZGrfuuQMXVXjObReI/PZhGYQ
1x/Q4Dv1oxnISbZj66hOm0nb9x3YTVSuu55+QHXbrt0Si2RC9/31COVlm2QpYezHpSsYIKHD/PW1
oNziAubLg76OVc+DTVZr6eGFnXxcPsTT8jFfpMvyaT2rj7H5iseMXQIU5MdpP1DsDPuUgqfbd/uY
r/HRpurho/rzQ9kq22JfbICvt8XG2kxet1s+Z1i61j4UtubG6MIN5AjWcTj21OcqgXaQRtaRzmHI
GerMVkA8QOmYP9hy1ZSGCeWq8Ty/Z29MPN6l9+KmvCPZuTU37b25db8+rPfhJrzju3sLP8Q38S3+
kN/aFzgB8uAW/kP9gq3mTt2nO3lfH5fP5Czuk3P050dwXj7kEDCvAWpC2MzB3a5Ag+7CnTIWRksC
nA9ptly+guWy/Aa2kmzFxEm6z3zkX8zDSQpdRT+TPJ8YUj/5H9Frfw0+g8/xGn0uHwkf0jX7zD6D
GeJTTQkITHYIfn0GJ/+YH1LyxlO+DrvlU9gwg+YaMn7galq/rqyiXHSncHRnPDOsclq34rN1CX3y
+l9fVW/5GF0Gyl661fmqe7Obb01v+ZBcCURIgt3heyR/udB0XY2voqPrrjh322Q/nDo+ygscKz6z
x/o5v5TPPfUp21v+HF4ot7l/Y/6Ne1g4R6fsk7X4x2tEc/7ZX+cvvCk+uh59iYVbPvx+6dBfAYvD
6qH6EcqjXLtdjSdkQOQnySksX+5/cFJW8PLyWb8GrwBzDO3pzz3g1+omw5KfQ0Ux/CoI2DnYmUB6
f1Ub7EX8WskMALgO62fyvSyqL6eEkY7V3mf8rH3xg/y4X7vpSBAXc2Y4B8DdwF7yRELcAqETCK6S
MfuCcWNC/Es6ABzD4vejnaw+iLgoCe21CFtnZsAkDxsVsTz+hE5VZkvloMWPsprDWRhW42NAr1RB
DYvnjcVQ05/xyTaTdarhVyTF5EK266w/C5wVPUu+zmB5rXtNXsOdl9Ha9QjxmElQp5tDv64oR2cJ
9XSDo7Pebgzc7QzS3+T6Rwgte6b6ihOSLoSvwsddk9mdZkIP56SvVLs0QHKopj97/RF3A8viSMVO
T1NWVHO7rr0F0YPOIJZZqr5hUCFiWhCMbxFSOAX3qjHKnVK55PTY+WiBjdbIjZ6mya1HdBokT6Tr
BrC5A2OtDvPoOy1z4Xb+Uq17Hms2fi3rQXzVmZDj1pQ3bMD+jGLtjWQJhpkZzRSlmvCe1m+18Z7I
GPUywE2nx9T8NqLl2z9lW3olIzss2BYvf5QLYPV0I+lcORrNoWjyFtBUZGQE5c2Tgjv4EEMPBDNg
rAZ1oj8yzylMXEjydRUz1d127Xnouk2kcuphVd77+kbFwskkLSuGPzN0lSfnoSsKFLfDPeCKlOmD
SPJcThWEoMmilDMxJedXLhNoHdYOgS31kbGSTcawRLg2iW00e00V1lcDVVqLLXcKtcqaXov0TZMe
NeU1My+FOKwaCWSKtK6kEWyjTl/6yinHn27hGXDIDqAVqemQdYqD9nM2pmh6loattZVwmdMhT/CH
ddCpK6X3se8ndZL0qwYELdWutQW8PqfbaNhYyqZNHuYSQ0H9Y0LkOkad3XUK01gwDG4jBTnYhAVx
vxZQbSXBM+9qT5XP9qHncFjYuet7ad0khhctJhnKi26Om8HHUCLC2m5yMCEFErK15AfHC9UHf8LV
AqqF4tVh57WKsTFi6qASoWz/jE3/pQY3VbeUzMPU4PoDPDFXLtY4PUXntBd1pgZxFtKB+S7XnP2W
GaelbKdK3Qh170LWXUHsXboP7sm1ln0I3VVlQDNSvpLyB0OEvluMrnkOJQaKaCM6sxocjOA9ZQuR
MUv5FouHTh7WbRds8epYlybOR/g62WKLeTwBoOKhVqVtKuxm9itxZtzE4C9BH1TpdgDmK8I8A/MS
W7RdkIliexsL69KI1nMBiwYre3oRd7LwlFx8PKnvo8ZpeH9aUJcuNjZWYyt2+ixn06NShcyaiXpR
oL/1IqUem8q6ROxFiNI5kGZ7ZvmKhWDrDbQ1qKBq5A0Cc/8ng4i4SgHSozyuBOSEM+sVUEAwdqXG
EspupHuuSVavmRGM9Tt5TRJm95lwKkIQZ7AVAeUZElpaIPwn5vM84DHiHwOgAT08DSwmoGG6JXU9
pTR6IeQZ0W2sTatl67j9zmL6CvJd0/rVspYj/DwhWGESXoHKSgdlQvUkPQ4aWSmAsngAunPw0Qex
4xfHibDi3HwsyYDVmgiJEmJz5aeg7Rp0QKzW1TVhVWbhpkJWKAS3WsicPonfkdLSif/EIr1j5Vgj
eEXvzQcxep3ncp+MXhmgsarii1IiuDC5q54yFGaxfzEExYuzndIADvmMDAteGAUnFvsM5Kb5Em2H
JSWVKyEychHkqyIyCxmznZH6jjq/CSilzY0/yyg0lbUlm4t0yNKpEELq9RN3z2oq6PmCyRlbcjV7
Of6WqKVro2BYYGyyXPJJln7FV3h2rXyvp81n2iydeJa/WRM0yKy/jH4puCk+JqQkaUqNCFQLjzKF
3zjZLaJgPGVbYbgQ4MHoCXkqU4H4rhrEREq7pBgSZyzEYFOMPtuj1R1ChPoCnsaNngqAFMQI9GU5
HIIFE2LOXWNme+00Qu9EkAVN8MDCJXx362eCWbGdOpl+so2pKqWM7MeJ8tMwsKNCiRSxu0Fgxcdf
IguR96bYDnPsNGl/aafAmQDjC4yVLCO20Ybgo3yApb/xZUcfGe+JAkHVe1SlobKAHk5qautgCh30
/tgFnOuK08h6zjnexkRZVbJCeMBWxPclF75j4ykUqB6bkq7gqwpeZBFTB/TuPoOgsT6hPY6grGi4
3WQw4SY2Xx9yWrIoJR/inO1YxeaTC4bSnUAJvBbxZPZl9psMWimVcDx4LQq8FBlRi81jMtOlapt2
2efBY1NcuyQiW2KiZvwA+fy5lt/nXEEhajlWBJo6fhhgpaJsoaIlwJTsU226su+oXlc6Cd6QVf2k
k9w7G5xI/KZQbCy2FFV/NckMMQzk8OCjk3Zu4pflrI1GArPmkLsaXC+Bfyw/i2BqmI85ht9gCVht
LIqZPGF2S5Bh75ijgKwOdPVj4A2vk8iNFAAag9ZB5WpyjwY1eDAmFDWpnBNsfF6i5VOU+cGa3wmV
ai6KdmIA2UO4ECVwAkICcAWoMEWf7WThcJ+SJLTVhOqNpRTnMuxWheSxGBouuwa8iXjasF+ETL+p
bouLRRKqWJYgf9eyLkhdJ1CU0HQZlB/Wti12O+xKYoDjTrwLNEGppawDJO9ZEGOQiV9BVLsNTWGn
4qKznePprJkQkJkh9c1dF17Mkok19hcNExe9yoHxA+AD4P5J9QiadpXoPnWnvjxMG9+Hsy3T+tFy
dlRT7PLhdabDVhIyOnyOxeZIasyqDp8kWgGVPVLKbkJnerTsTjTKWNauItNYjUBAMm8olqZrKLrz
FyIPXnfAvl64bFb3otyohOeIxWKeqO/0iGrbzsPgQc7YLvVzlEromaBcpu8NA4M4JEMXTy8ESdSP
2NiqkC3M3bxAliOd0T0fN+241cpvRc+hZIqeFUquj1WDCahlwowte+o+eis5XZvStwmPvCSE2ajv
M/7RJTebT8K1iEM/mFI8fCpst8ViiAZa1IhfBRxEgaGFTLMejDjv6DW14UexqBpZxiqOpSx/W4NU
g7FPabfIRsf6Xsc/M/tXNcHvxXOHfB9JLiHyhrg2Pc3lHbuijfgVH9q8/ghnTEy2RceUuBUu2vgc
DWgKOIkGnQDcaK0NgJFwUppaXVWIJOXiHbODyX83sRlO6qdGJIYbzLtJz/7MRHiOHC25NAZj8OQk
cPSMymkwF5JyMRyq5BhU0OfyV1N8sPx7EJ0FyivJ+slMTArO1bwPktAxxL2izu5QffkZTnWctkr8
JZTMZ76m+avxS1uQtrF2IlaLwhemiWCnwDBxDSTEE+ZvUvgQjdR06ExvusycW3iVrOvke0XyaJTf
E6KO5FFeeBkCTcmlBY5yqHQ6KVlH6qs+n4LuKohnwrnL8KoYe449AGa3JhKlhIy2VcpTvlhRnkS8
MkLh1BrXubr4pLFUSEsWpDK+p/WLEX7X+klNn8PxOYu8VN63CuExH6X/amZu9p6xpaKWxzhUpfaO
5nsYHZv4OUIiQN6p8RyIj1J6U8xXcA2h/ojRk0x8Two/pELHkiVzjQC1v0WiQ/r1y3dM2VYMFeHe
IbmioLZoVFA+fKOkc6cO6xSoWtEuYzDfR2wQwbsUTK5Yz9znjOyf6uy1j3YF4wYUaS6bqtNztMwZ
oHOuurr17DPr4CSlejup/CI6O07fi+tSJmmGEGjDLRokgvt0oM4mALYuHyj2oTNJTqRsURIeU8I6
c2gY8YCTic81oAUNS3zC/PJY4tSvhKCCCnAWd44i2RLOU1P4MIaTHfpbDVxcaMAv4HWZLPsm6o9Y
GTPZWkITWrtXrZXZwwHpvnJmb+0INwFtp3WbOoouQVsnwy2y2Bx9GMsiNGUtvmhmuhwSxxrxhNAw
20bA2yxgl8QUV4RTnWISJBygj8lzZs84FK4S0sJLqqsoFo78ZhTL4jGdUk80533X6uinbtakOyKl
bVNVr3ImAYu9jtG3CMeU+pjETsq8ed3wNmTaxi/Oktx6jOFYyyGqJIjKhoY53LzKpY/invhguxl5
f6ilICwPA3MdXk+LwMCiSWxKEz5GuJIZ/7Q58YrRU4aASkQqb8Zumna8cn9VJCozyHLTtZUdhR8V
tJAQBpfJH4/tQPsphHxbG/usljHEpuJrHXiXYDn6h9mdkknFXQ89iAbHRcen5xAx0kOEpVDbDzV2
4h+CAJUcfrg2gsX7kVdBcwyIx6I/P9bdZJd55xJ+8cvoYvE6ToZrZ30M1MQYA3HsM9ujKLco/guI
Ha2Ti2cVxpkC0lPSUeXGyaR91YiLmPAqI0AmHNGl+O4onqfpWwueq4zT/aMtHydILELE+YhFJ5nV
iHTY2XXH0GrSLoXVTGR3uJzBNfDvZ19eogm8IHqlR61D3S7hHw/9d229KvgvoUkvOfmivFqb0LPl
6aDXgHgQ0gi5sf3xzk5dQebRtW4Vdacw4S3zi0Oh4TA/q0gy1HXYdA6u5iVxPgxyZUrVIUbnhaUh
wgJZ++jl/dMoRJ6IC4UKXVMzewT1/lYijWKm8OgSMg6cgsna3JJ2xR6MP2DTsnnhKWFRSc3viQiz
iPtJ4hWPB0Nnxu1zJqgXQRQ3A4TDqn6E3GCHC+7YP+jckbJfoGWEn2AxzGtPfu9vmqXASE1X6sMn
X2ychPOpxaiBuEADAkBr/YhUwCLztWV3Uk8yu3DeZhALcUvq3uSg24jTYUKB3kH1Q9Bdq/dh5Lqk
T6XPaUIKZwlJUSg/TQbymgSNODdBCwbayXcRUCGT7TDqkNI/D7WOd9Sf2cb/n4l1FUmxYAz9z2rd
p0Uw+3/+rdn9q0D3zz/7p0JXlf4lUvPqcIw00WAk/W+JrmzxHYkwS8NQ1F/a3f+r0JW1f1kW3u3w
NtDO4vuDRvXfCl3zXyLe7pYlLRavC43pf6PQRfr6dx4U+ldJR+yri5apyTzZb7J5Iy+EvjMm8UK8
HaFGK7iuVJJW9cZ8vL916T63pYNhrTKfqkWzZdUVJKSsKdTR9sl39Bc5sbzOUXfq9CGVR1PfKwf9
e0Jnz8kHVWcDI2eKPBpfhaHcvkTzid/GJttIyi0ove5Rh1Vo3AoI0IH4uRxl9SNfNYFpODN2AljW
wQ+DIO05xnaJLPnaZrONgH2JJLDj52TeVs1Ckt2kOFY3j+VXfh2KXRU/wWY1/B8jWmjpmU2cZR1t
MH+Nx01nvRvam1p5UnQApmmtW3aiZYqVA2irqO/NmbSWeTNjOAS3F4Wo/1J9qsERJbxSQ6ndK6SC
Wxs/fCIqIVjq/XNQueip5Cqx4+ZZz750kTrtA6LRyAhj3FrqugOEqJ9plPzg6kPnKeCQycfmUaSW
GprXOnOHeZ2dhAG6rABJmJKU0zXI8DVkQJwHniBKdpjxIoFKFQmMGw6ZHiDww/G2kHfiD5Yl6++Y
ndN6w+WQsQfiJ5XN8NWXfgLp1dAzty4dhYIyhqLou0GyYlPGmXbrb6fEUwGgTZczzg++teyYfEvx
2cLbaranb6t5K8bVvBlvurSfTVd5Qx+EQCAx2PWx6ORvQrAb7RTaByF5kcpz9GiBcIk/FhaMU67C
iUXO95kD73FBxZ+RIq6LQauxgmpahVOMCRcYTfOTvFZ1tUmtBWZnVe1mVyQMElInFMIlUYgGSqFr
LSCWIp0Su8OSpoJe0kWWulCrvsfokBPY8coEMu14OgbYkPuUYd/C5egYbSfIBesZU0bUxTdod45A
ebxSLBDJVfdSvPjs3O9kB13xZhi6dYpuEH4zrVXoxg0wFslda1Ne688o1cYnnjRiyP6AKyxoLSBK
59LvdigrqI0EF+0o3oPRBIrkBudyp5qofzmFojdBBmjf4tRsIKrDD13aQWCZYW0HdlW7GN61j76F
cu0zEd/b/J2eFsY2PWaHQXh00FVmRYymfRa2IUATNXC+YV6NxDUiaJMWr3hlbeyTY1VwtgY7BaYc
M+HMcDJhm4l7OTxN+Dtl3kQeJGrUvlJWMCLduP2sRsNrYHSIZYiECEcnjqJkV5WRJ1C002DOKdd8
2FuMWlEsDvxIM1+or3F46dzIPEsPsF/W6Cay8uirj8Xokk4rtJ9hDeqwpknK9Z1SeeRXrdT8UzsV
2WNZPhWxo19AE1r/IndrQbiMwqWOIBIqB9M/TsYmpHMCHrR1bogBzZOWvJnGZoSkXEM4y/GGfjBE
b3LT1dg+MlhAVMb8Koe1RZEzgQKGLcNilUQmbQ8KJKH7VXbD0ghRQiH2gUvCmiCSIuKQHF8IC2Bs
jXhrWPD33sbT1TUxxGjhNMVPo/RQitRwAu8B+hyAQQH9WojlORVv+1gdCv84KDAzPpSK90UCWb12
zbmhEYuxhkJ0RWTu9rhwCt8YMPvn4SMgL2bcGZWXalszPYUHXIsiNzknT/FMSMwqEdaBe8dgPDp3
u4XEMr6Vw9synlLX+itMgm0JBfJ5TpGAmFtZv84umGK4jmSvvvixk3iSf9zLO0G/dZDuUpgwdEy7
NPIWcwaiNmCn9szmlPcFi3d6tld/G6iP6lPxNbvJSVMdbpRFzmAeO/2BMYTu0bdCYASThsO19n+E
rzLwIL30NviDHO/60In7HQJpw0rJhC4Z4aBigDV/yLnuV5IPnGg/7tEtkr8R9i+pYYu4IZUB6+aO
U2BYf4nmS9q/CP4hZgsKcWtemYe4vUiMwIIWbtuHxiC9zj0R0FvA7J+GpqTR8qHW5kiTzVuAXZBR
XqzqNSvfudN0UgiaDHWw9iWfUwW06CK96Vh02qp4XUawJ1JMqxJ/WVhcNMY62qajAtAG5+VjpOUO
Jg+p5Kjva3atIf0gnRb2dIuUuFsbAJuztIPUAl2zTY5G9QQ4IDQIqNf+pv4BvgyOdPdY+kJVOiXl
akIcFV6ayhPerdhr8mvUseWmgHsGjNX3Try8WdUthz79MFnYjAELeYHplYKjwqRanLj3IVkv86UL
7faEIAdhtOHjEMluMqNRCyBv1MSHQBPP1yhXN/3DIL+IxdYkk688t+MKLwtqYyN/SWNPCPfxN8Fb
weCOMZidcMvkdYUz1vwCxRFSHPcI4ycySbCuixBl1Esi0uegvFh4Ik7lLsBAcroRXzQgQtK9llLc
etYuMTvODEKwEuHQD7jTHwYmE8dYeUBDcxPMfdA+WVtZ2XSSg6zDoyFAKpOUl5CEXGOvmV638Pce
JX+TMmqslTe6oj72RjqZLj3G34K0J/7IrokQToMzwKsx8No2jX6kaqjnax/vVRqhpHKYVyrnyERU
+1LoGUDnljHjGL2m9cdgPlDkzBAHmdl1l1Lea/lnmri9//WXavFPq5S/WqNIv7l9U3dhKinLVF86
Li2i9puRMSBeMTJQmi/pIXgUVtIebDXz/GfLWbwxnP6VemBjbY1teAQN/4cn/7sHymJ68vcn/538
HhuWoKWjeGEYMNYPx/QC/a9fle1+uJD6tpZ5T9stBp7148vY/UP0iPSbbd6vZ6faNKDzmgb2aotF
/V+o90nfN5kRVhPq3ZME66u/RJ25Miworm++DmhCjlt4/oeX/Hcrml8v2RR5SgknGoJXlN+edFIa
eYBbPF1MLFoEgtGfE2ISu6NpeJrqdrJNZG+b2DUT0BGy239+9t/TUpeX/Ldnp6D/60tWRtIDjTmf
LmGIc210MOUzIUMRRLH0TUCyjnVuHxy0kaETyi2fQfE6m46LwZoKWN/TjxoHfLVr8Zj066hn5vs8
QGhsrm36pvPz6RPaTxUjJ2Pe9IE7xLD8j31xCBuRNxaSfvkPCgppWZ9/Mbf68xWZqkmIjaQSkvr3
V5TFTLnGjOvZT6cwPcAu7yzHNJxItVUEqeWzSpDAtu3oVdnN/ynGQP5/rGCT6BxJQsMhW/8trVDt
ADWqOZovFW6DhAqENnELiOh13L0h4uFsgj5QQH116opHGVnafGa2ryP9rbe4gAP46hxmmlshQsTs
d0N6R9Xf//O7/pv90R9rTgeKxx5SY8Fryx7wl4XeNkoRtDXXaFiU9uXFqB9IoyKBjjcl/UiBcKVH
CWrpMq3eZt02SFHsYHCKo+JPON4abHoISFjN4VFKt7Nc/cOq/N257dd7qOuyLmKkrujkPP3994tU
ORvivJ+gY54nAIzCE5B9VW9BsE2A4RGXW8BGkmdW73Nxm7uzjD/Tf75G0mIN/vs6wmR2SV0yRAz1
f7svDTltmjSuxIvEAsYBuDzOX+kW85fgGguf1GyaU8R0MfBJdAYl6Mf+aSX/cqH6/Veg3dYUeTH6
pbH++2WoBaGc0igTL36yUeEBVpcJiecaslkybyrcrC+Q1mIvQ5fRuTW9BwU9EK+Wuemd6h8cN2e0
m+/8bxqe9GfyZnjlWKwNAI/JU4v1P2rGvt52E2UHLp14JmXrEmLTJ04VtEdQKIrTCLNTfYWUCsLP
JGl6gLOLmYk8rfHHwPvTuMLkGdIfanx5BzUR5vMxmUuqOMb5nPD+LiDJcN/1D/Ac6qJa+fF+QpUT
bYG+8WKSrEXG4RqiE96s4aBi5SvDsB24D7h73mvDbRJ6y+hE6W0YmMjMP7KyVqDLsyW5U7yHaMu+
qF9UaNFtvcbUpDv6Aj5z+JjffVJtXFT0SrlOYIBJdueaaNIxZFIeCY0My1NFtRYfzPigLj1pfZzs
AWvw8ofyuW3clPlasK7qt3hcl+ADvBGwn4RdfBJD/GcdvdtPyMm8aPyBrDocFGKyHiQYv+OaHAB8
HbxI/klbGG3ZvcUGxGYIIBwMzER9GQYxowmgNzDlfzpW9GXj/u9rB4s/3F8lEp5+W75mnIgDV1G+
wFqNTuYOA9vcFpq1qb0136nslCb+uEhVy+SBgVSLuS9B2Z2wkYXH79JBPvOZnClH6A7f6+Rk3Wk1
6rV6NdGuBnYg7dqPGtKb9VpcxD0qz+2AFaqyF+ywt+UH4wnV5YOy9T//i7DzWHJUTaLwExGBN1sB
8t5LG6KkKgESTgLhnn4+ejbddTu6ZmYx0a4k+E3myWPQKTfPga6S4zlL2rF+QEbHTYpg9N/bVRb/
UrcQMaSRCQdeZHKl/LlZGqUN30JZyMvnR7Y84908pj6Oy5GpHO78xLTqXALkcJ68b2G4DMqbXK7q
boih0BmPOIIThuRDrHIv4oAMbYgXTJfuK7yTHzB3rbdNUMLUKIby7RHYCqorVLaf5l7bIn7T3Ta1
Gfka0UQ84LU+QEpcqSt1IG1IloKAjEJlKg8QXr6WDMiQkX4RWUjoNW4tSORxLsFkDhsdoV/jgpT2
Ncc8IxJXIN/kfWuiwTsXkBFDUUL04pPQHlX72j8R9tALX6JNG+uJMpGJsE39BLgCWdxV50KPnhiI
tDOJWSD6crNvnMSVPGAwUV7FeJI2Lpe3kx6oqvPXoVQ3xd3xBq+FNGSwiCVpx3tWTi0pwlumJoL7
XtTQ7hkRiG4EDUAqZ82QR6ttDVrPfrVHDL4L37CvNTQgg46f6XamqPzAKcPccE4f9ByTnIPKLNrc
n66afhToBuKvvBk/mLAHY9o7B0A9C6/wFB5kUDb8I2QPG2OjHD5zcD0Ai7ialknn1YUtjeKQYCQM
KmOTJiOEZvIwPqBgh6I71S8B9wTVvTcxpImO6chE+jw/aN0sgIkRHLxyFgsoev+9Ev9agID/Y3xo
iqImfb84MtHTqvL+lpcPEC8Sq+eBE9VXJuASjM3pw0G6Kp00qV//lFWld9Xxn3teN7nQcVeUuNaN
7z/5rlrpU0m5sry9uOsWfNFX996AyAKNoQ79b/jReEtkbbKwLNROJxDw6h8NORDm6J7Df2qEObCn
PsiuNzqth90SmcLsghOiLgavqQyrGU6XsYBNkgnn0lFh927DL6AdATHG8qkCgzEriWHtsLqZQbav
ngzkJ8oFvgQPRJj0lPWuVlZGe35BDIACGYKC2epFrPbwyn94F/+t6DHXJSFN1IgiJ4W9e2K/FTpi
y4FA0Ji0BM1TWoyiOieLJuqLU/3AVvvhp/23lOen6fhp4oirWobxrWzR4zaBIydTMmDzc2Inq4AU
vXe/Ak0oB2Bhwdg4gfX9+8dq3cn252s36Ngs06JYAtHvkPzfv2SRAbPlmdUuMzCnY/oYKoEbvd3s
jV+CSzHA4XI/4VDxbN0Gu0ggS5T4cHyAoNB4t+Qej6orzFlrRjPcCy4wQEQ4qAiMUB2hvcV2A5uD
LzlBnQKNxvUXrgFsqLn4x5RoO4q+/3ZzrCGf7vs9T+7Lf38/9b+PlTpMlnW9e7YIpL9Vq7jJW7DX
6UgVdGqQX1kwkF6h3t1HoD5UIZCP0O6Vk6CffgGTxComUrBQYUVdkkM7D/YY7gwIa0puTwlaZK9e
5X3YSOYG8o4ZuBIKcKztLlbZXU2UTPfqBw9g+b/r8PevQJD5n68oaQzjmZVlu3xdORX8Q3KVNuLY
6vtu0FdHXp/hL089P+kLY/XempPXTxlev3KFvy8STdWNri8RDW6GPz+BZBXNi/CadunthEe/OAL9
5XuWA7rHD5PbCddPaGW5i/3BER/2CzoWJZyEFxMid2eGB5Kx07ZQwtn6UA+blbah4jsKE3TyE6hj
Q/GANmPE6cAvF6fyxCybG5JhAEzv7teg0GKD6GGUAimTEWGMcQwTk150jcGmSTjAqIX420/oPhoa
MWArxLhl92s5lCsY//xiQC53D9nwE4nUL+45oJ0PCr4ti0E68ffo1DqrFf6FKwACA1EoxAZaxNbm
M2C+g7AM5lm1RqFoXbh5DERKWALt8rrD3CUIYQiQLrE0AcvjfXRsIh4LHALIPFwa0oDZZsn3IFoc
DGusSj3yRPE89sbtHMcTC4gAwe2FXQSZNnNBEebiiAl231yaU8TzJTFAtoKkCOYXd7ViP2ZV1s+7
RWutGQkA5+MadB88QaNG1LMxM69jcuOXPYLYbX/ElB3N3rr4sMb5MkFUAdnzia/HxF94ExkF3Qdc
MMnOzopL8DFePumnPKTCWIDxTdLQTRhmrMLNq+/vpWXtvkc4kEi+bfijdPNcVIt0dJ+Ho6yBMNqT
VtKcHDuPY4I5VQMEJC+lszk1nXLkrZLRe6CP/JG5kc7WCtPCEEsFYnXGfE0ZVRlX8wd5scIT/SnU
5m7OX2iYFrZf4VV0wKfTRXeUFPbrrH0V9n3y3njrHJ4QRUvv/hXMPJLstem/jxLrvzekYYBpSTJp
uoRRyt+KRD+6o1TL9HaJ+e2HBGut05ioZ9wCb0xl2qN3y7ZA49C8qNpVjMagpNIUIIBI8cDssZhF
bCsgZBAJCgGd3l3vljTNFkbYsN7FD2NITZfkdnYgjEZRR5rnPGq78BylMzDEK4riDIvZp/36SPAz
fWE0QOJMz2N5rfBn2sQERmGPBMsGE4RedYJir76xMrNTBR0OhV8vPJJ3kZA5U3JG23RFZNyofEqD
ps7uIKrWCeHSYUJCHW/ipuFGltsgXUURkdrIAxDHe/a/H6zxtwPu9wfbtSO/XbSczyBnCccL8x11
Fd/A1RccydN4/ZwXo2ZvHeUbImrE40vtWl/DD9COpXEUb1gEg+2XmDQGJ7anuK8+OB1qvHTnJNDO
lSHI+svNHWOlsBeatIdfq7fQFwwzxL7Wjh5baPMdRZ+pw421B4CCc4nMC/Gd8gyXrd1RtLYojrpp
6w+mzdpf15OEYzWJt4rOsPzPr109q7SWY19cchw1ZqcoFBiS0R/gv8MrSSaaRH3Vgzr6kcsDuupC
dnxlzFTCoKfFTu1LOeBDxUEDEdTcNid/ps0NF9eKdo6lMMJsNermN5DicIknSxRDHEbGzCGaXRaP
H59o5dOl3r/jhoggs5ceEIQJP3xL6Vfv9P3yAIdQsYyXDNUUv5VRrayVybMQ4OJu2qtPctk+xCVh
TEYaty+aBTygmq5Hgs/UB3Wg6tWNzjDnxoZBA5RN1BsFBxc3THukQ0yEQ5uRDpMWC+koymuIPcxQ
nmew3hzF6sMuDiLezZ8xE+QBx09t2PebOEouygR9T7oWjoR6mmOj+9uvU7vOj96wXr+zWXHTIQJF
43jLvEGA8MiNIPFGIA25eDJGyLs5GPGVPYX9aFjs+X1ftVsAOTStt/JDnYZXH0kJ62fxcMovZndY
4w8YtVbylDpOWJlHkmdExzukGywF4a5XK/WHsEfjr8sK2IeoBxgaRB/8uaxMQzBbmfSwpbLhoWYI
3Oc8yWAZxo61vX8lM3X9mrKDRt4aGfbHa4q3UzNhHlJ+5UMcezU8tksCOEflFgIfFx1grXWB3hzk
EIPs5PTi/y64lLaYDKz8ES5wJHvZ4uZ9VTegLd71uczwcVTt50i85tcc6+pFqrkAXTnGYdOIMgBY
YWkecIZ51fh72JjRwp3Ldub63yeLpPz1aPntYXwbSFQ1pObqycPArKSdMx8kHaCTH3eKKIAwG3CV
SbsROFQpjN5kyEqADhVJcL2XalPlwullIM4RbEhu1DJr7ZmfGFJge5rRfqOnxfRL7Zn7mm8nuMg1
VG9OvwDLm9WF1IL/6QhZsgFLUzig77bWBkJ2oAM4iG/sGGnCYXATtNWpzUHDExq9BM51r1qKVxlG
8eUJFxqUhxvhEH8lE3LThBVrFgOhzWuPTKt11Sn6yFXBMTXsUDZYyV810x6TeVfnPP844btEgDmh
ZSBRLzRNvy5WMGwgr1zqfJShtSDdEHrvC7COQgxCNxC9o1rCR++g7Z4M9JgKm+yuzv0U95qO5w8J
uXZY1PgPb3MWxe7fb09W/gvH0wfBJoJOpCuq+Au2+e1iEGrF0gKtEJfyGfsr3olB1UM9FlNpQpmp
GPXua+f9IZU9U++qvftndSPpmaQVC29BjOEJUF6qO7Jr/MdnK7vvLywxctjWsPR558iTPzhUkX1n
y9dC/4KDR4KytAUVxK7B6JydMWbz7XiGYWRTU26qX8rEKLpdgfnIXK0dLhvE4tYVF+/yueJDxYzg
cPSGSg9Z4UPcv3FwdAEtkg0XmNWnevSJgrU7a4ldic0iYOfuDQlIg4PR47VzdKkf6g1JGJZ9XAJ4
82yNi6w6L/TwhV12tve2iOI87rWZDRJoV0s8VYKDRvz7VSFG8uh/ZljDLjsPFJGzn6Jv/kLxtI/4
L3Ixc5cgqN8Y4BzqmlKy9VwMWVlqWDKyuBSO3dD2ERYihDmjPcujGUb/Aqr7amRisEZZTBt/U8bo
J71NsGb9XUzPBjwqZ+SRFnpXw+WYnPNIKjRKgE5wOV3rLEtOccv27y1JX5odL+DXV0Yv+HrnRCna
xVe70740VDQ9WA7cxtHtMSrceo4pOOuPmabHGoAfVTuY4jQePi/JWb+8droyjGYB8izl7gZk6rTd
ZUZlj983Ln1+0yN4m0sGEg9iX4ATDbUvogHm0RGEzWyMo2em28Bb8Q/NNYA/Z+33u8/qBkmqrsJr
U7/dfVakaakZPcQlumCuKmy+71hS2vpHtVZ38IWSxevofaFfDHb18k7dQjgnx06JkyEdlc2iCuoJ
ZIR6mg6Uec3p0e/83K/vm8x5RezzpTkwCE5mwhTELMKXhiwzldq8cSGOgZ+2EUSzO8xIfILudkFe
JIP+S0EXpHURD+oZr+rl46Js6N/Qm92RQkmdzDym7pB69ZVt552lDSiz9XKlp5PSCnXVLstT2RDj
S9HFlYyEEUryng8a4ANBQXpucd4vObMcqmEuXQYLbJn37O6E1Ykch3uP5uDOOSX2/F1xKYdEowlr
YHh+425LYi8+W4fCw07aZzV4kCu62hlCNmQmPI5o55JPponsPIQN5gf/tjZt9iLXyg3vtrvQF8+x
gQkJNhBTLnyIfhgFUjxgeYGJxcPsnixfTdi8b95jrDR9dMhHjhMkJvVriNMJn9+4YnZBOYk/iuVA
VtUgJeDIznHJuuLUnTKaiMd3AinyVSd005yknPtcB6mN2IgLgp3MBUoDyn0QF+sC0Q++hdiLw/Sn
cUxthQIbYlo4o6QTIfbsAV7kHQc9IEQpuXoGBMji5ZnBPuf9USHZVdX7ak4y3GlI2TttWpJklXVt
RAbeMuO956ycR58OllYXdwYtH9JmJNuQ7vAWD9MVhDisSHj8SIXhftQFKRm78tIdSe5rCGRad2dC
Oq3ov26P06vtWYaTfGCUI+CXpfVKGnJUpKNfwRD16g4i1Nr0tcIDc85+/HIePkIWhJzu++hP8+P7
mgM0T9+56y0Y/sABmSJy5AxocFV5YfmI/BZDlQCGyq4dyHydJ5pnKBpIl9Bl9wujBz0f56Mu88qa
ePgvUvOm6APcZzlETswTyVioQ9LFJDIBEN10Vuvoip33fZCEfYLyRMNtMzdGQoHos2vX8fwYBHC5
cObj1PKQYdghRk5j5UBLr0wUMs5WPODMmAVHgSrxU0fMUrjNBx6tFA5ACKWjSU5sIDUcSpKTM05s
bN1zNRwfqfDwknt3jR2FejOPnx+8coQS2cHawa6+x8hM+xAkoRKaT9iPeI/zbEM0ghT11GDsd8HF
VFmqHCwMoce00abFPIXixHA8YBaaBXitES5mXc54NNexzEZq0T00WNkA2DT97+MDzADbO0LxtuUF
ZqCROj68FZRbJxzGIGWca2Ii055+BYhTbhywj1OCGnyguQo6Lu4m7vvUERHILqhw422GKdv5bnCM
OrrEa+vuDL4GrjkeYm8maQinGQdpPQob+tM7H+IxNXB3Z1J1JoX4XKyojSOEJdwfL9a+beH07rng
GlTbgTQr+bNLGcoGcoSZesFoM9IREdnBV32fYBMpTpJV8aVB6dwo1CbFAGYrx02HYOBK99qFnTgc
6YHJnrng2sVeMC3mFMXRwCqleGKTIXwWeGH4i/bEX6T7QAkhVfCD7QAGXuO8+XYZPjicNXD0pxZh
KmiwIakt0C5z+WFaIQxwV4NaiCEXIRWGgOQAkTJ2ltWm+pS+ipUK1nlpLvxmZ39BBizKm4uyTA/A
ZAyILuahJP9uwp1WzjDK47zTbK6lqHQ5kRuDEIzuX33RwJNyRZAOzPu690Z+RqFGHiIiQwQg9PUB
TOHa6Ty1QbpQsev9dBnN6TOwB0Qe2FxbPGpwdTBvFJfKWZmxg+7wH/H+2poULD1jjwFdta33rLXQ
67Xg88tybw4bily4+hKKbNx2eskOQaNPle517hrVQZzgrwpBmSuCxcyCR0wS8CzRjAyDLTQmXBrA
cRpgEE/rpTDkIrifmPKmDRwA53WNeHefXEQ8+OALwiiQIK5qWKvdp6HhxLf2kxuxY8ZegXria6el
GwtdfEcwyAbROFhFsxdjJd0awHtL8xEGDyhzldox+E2srFm/tSNP75CtoZ7wDrBKxJesJ24omqib
uck6Swdbpp7AZIFpMGOHXnaWJ2BN/Fyefj0H3MJu0T9KO750kzqOAazHbBZFujoSFGQMPSCvJX8M
7ag4lfvN9E5gcy/aZT/UwV2s1T+riG9B5BJpWuSu0MSUqCjXAJLGBlaaOm723rhaF/QIV9kF5YxO
4gfdDHl0Q3/wRNA3aqmQaV+xgMXQCxPqreJaN8aNr3U5Bwo65RNUqT/AxYr5t5kCg2PAYk0SVd38
BlhjqxDe/eQlLiknqsbGK4cV0AKlwuAkEwPyBRquSUEDRt3KbI8GjFOICXjc2bSw/DG2oUTB3vFx
a1YoT8gSbU80KHQv5lq8D4sjdzluIH3tgBb+bmF93ws2769s4b/PzY6amqF5inMbZllIkmEWd+Zj
4Mjq+XHRlsLU2/kfGkUQRMeDsSW74x7wADkACHx2jm9OFUAJJnALtKAeDHhgtlsN6EyFdtYuz7V1
RMKbWKOiM5zCGWP4nBuTF6cB5+ZW6cMM5V+nnpCszgyJFJlm3pUWVq88imyJvXrDr2WnHTCh0D8w
OpNvLbkvvXDsjYS9sTM/PdJhRgE1LIUcdzoOl1LXAIDjUqpXxkj4wPYAdJtwyPuY2SAXsEU9BBiO
z+UWakCDu3yKIhkLyx6OzHTckNSTYRn2aTNoHCDkv6i5OO7OJRHuXPKYsvRKNL5cDRjowKleGXNu
KzIqXvCtKWmyjdmsLLPn7fV9sakv0QLfzg8UC+gRJukqPMsneF874fycTmlLselF1rsq4oG0+j9m
3a6oYYis4dlu0oPktsyWOMC2gChi4bI+X3M6S/HlUMsTe8BBh9K5WjwKW8w3JVhEbZdnRApjDH05
GehIZLPP+RnI/edFonI5mSiUSCpyOIQoYn2alXIIQ7whR+hh+6zAAikxJwWnCodGhnOsU6yB42OE
23sRqANouU9rgcTJ9T95dMI5BDVktnESPyveidhvFtaKAT6TIFA3csGisg/JkVQRHToRw1HQdl2C
b05UpWtyqpv95PI8am0PKSv59Yi1OGiJKHVaDW82+o/updLY8RKfDG+enQVlSIW45Gaub8a4mvKL
ffMQb4O9QByXOeGEShfm8bXXj9kcqxXQ2nTBwyC64aQgd3+z7u08n7efzTr4CtjgeDrB3GWg/R4x
02Zs+2SdMsZQe97kuYUm+Lj6i/SC1DirOPcplnpMd+hYfgFIBN32HpJblm5Op/Ts/JUwn/p3r0+8
8N8OOQXuBQ7GcO/Eb+i6/Hwb1bOBF8wBUbwY/di/3LPtDgH9fB403cU2rETjYA6SqG9I3NALGHjF
tI6g2PTYs1Ck6WI6ILHtMKt8riy4v2GYyxdcCdnCjW1tuXOULZK+RfjLq9Hn1IRoSO08IOSHwBg2
oW+nOyTUUHCp8FuzV9W2dKFUNrfUpa9XryZGgB4HZfeloloUmWzCZuvh09Mlsfw6deQaxlBXQnXw
o9iDttTxrBVUGucayZ8dE8UE+HkDKXAek1GIWSpGqri0FY66hZzEegDtR47BRUUPTT0VWwuAIn66
R+vf9J795yHCnQLKHSMd1g6TpIw79oriiL/fimPknRVkQL4zvC9s7HGP5IC77/5frbPJKBSidXii
DGnPD+56Kjcipo+032b/7godFKivMmhfPekLC2Gw/0020E7RkY76dc1H6vWFkRN0yGhY1mTUumU9
pPqKdrjNET7a4EFiYAjllpr9QmSOrzI4GUsdx1zCg27SFSu7bbhspipl1Q+os/pf5MgkvdrUCQ3X
4VN0srffRwpBIZlllfnysg4wc8cPU/qyNF60ug7Dh9N6Y4HAwmaePLhH9c4iafuk2IbWH2LlErp9
vKpLF2OK4t3HprBXq8ccmYlmHfJqUz82QoETfn0fv8k50J59H5HGBzkW8TQmzMv2mmmcjBR9Gndx
M86/d4r632rgz6/2bRgbi4UURqkgLZmY35qPyDnT0piM2DnqdKJPndfpNWWYacZDgbZrgjULRcsd
D6EeYOcERpvpJqjgtZn2HLwIbtrRdRdDvp6qOPQMCFbDJRdO3NcFnAKQn5a7NwEm9Vanz1aW73z5
728k/Zf2yjfSdLA+DVmg+uv3f4P5ZAIetEwypCUFovU8okl7P8beWLfP8cq7OzhkvEYNKjXPzbKl
AoL9w8+3/voBdAO/dFUmRPM7ZVQOxKjVGz6AsLhzEATu29x4yYSwbexDpI55F8BpGsYyGlZbfozR
hjzWNNcN/VOy9Al5Obx4vkTIwbd6URwPS2udGUP+SD3Nww2ZaUSF7u/6UDsWLcbH/UB28vrjKbrP
j/BxwBOz0SdM1du+/LrSuMuoWJJmAiVjg38shDAih++7qsuFWuvEfxNvZt2HIr6wZJGb5LRkgMfC
u1+oo5LAF3kqhENi2cgepT4VfTb9OU5PqXZVoN0s26ES9mmhwy/aaqlxEQMUF/MX/txLv944U+Lw
hIVOzjx2nmizUSAyJeuHXxF3G52UxX0+88S+sG5x0Bk0oGjhmHa54mAD4XnbluaULtJ10VvUY+qJ
/v2Cj014d7Vqr+DKVk/McG164wjNDFfdDPl5pdBC1MjRIhi7U27XFtsEfChca/xYUt9XiLNHZBl0
5iox1brK0cv99RAmUjbNyhlp0MF9QpRIJu+7OMboDNhCI0Lf97gp21cwfFUj/ZCLYKNjPcfqbKgZ
ru9ApqwFiqP4mFC+z1vxywys3md9H1jyRBmV/WTaYV5u6Q/N5Iet/BdmBwv/t3X37ZTKBVNO29CS
lhj3UheSE8yzeA1fPB/i6JpzPRUpVdJpyFgZcEVoh5E4VCh9tGTw7NOm/XsjyKL8n0v4zw/07WwJ
5CZGMs8Hytn15sj33FqkOt+wJPXnvmhw+XF1wqaEpUAxW6ufYjvMtT6xNZlIQEx0YJ1bhIEmcyTz
Gmmlwhhv/mSUbHXyKz3cSGEHjR/R5qkeCctFO0MvjbwsGj31PjV3u4QH0h75dWBFM8fWVNnU0BZb
Chq3JaRn6BEVq+Qb/StZKupncDpr/QeSLqI8XDC8MuuZ9bSMP5r6TP9hYPIHPOBy4Yho9imTpyo9
/6s5JAVQjYOvE4hQixsZGdIxFP/e4uG2B9AMtZgFB5iuz/eCyveOv0BBe1wFPh9lxkWNg4SnXgV/
EfzyDWZNjqx6B2gNSSgSgO8I98SHASARcZB2p6WeVdqVeBMEkPNWWwXNqjhbRHB5Az0f4dlIjlsV
fnBRo2eEKg/I5neDQ2nAPjO86YOoJWKa4E4NRWHl1wN9CiNllkMRhGwxRgKQdvoKRxu06vguLZ6U
oPNnC5GWjko36PyegetKfBzUcT4p3D2V59aVnpQ0fl+RBi8Qifeg1o8Pqok2mXvFVtjJ9bQqloKE
1ePC9Kfl6pHTyJEVTyOPZcoUlEAdSc3gffj3Svzr/Q3vuOsgmfxIv07s366ETKll1Xtzf5eAhS10
Tbq+mBTUW4EL443SJHtMg8cHFpxdyKolYKzZAQ5IijMs0xk3nLw+FNbHkNMsCvtpxQsi5CdCVdVv
lGmUDSzS1IKB3k7iE0OlrSIOgD1f0eGund7GDxtL+4swikGsKardPYc46jsNrZbFMpd9RV7i9sCU
31gcg210fczybFdwFwNXaiM/vTx8W3rr/SdmLe/0o3MiLMkXexKcTNwNRJ4hh6uxigG/WtvER7vP
ZEdcPbDuhcbq4SjZK7JDjvV8S/fvBP70pQ0qKetZ0Sp8uCoBytPyph+fjgmuRgHchyIs7oQOam6U
ZXSg4nf9/Ow5r0l2t+sV1PNFHcLV47qxE2SYTsHiGMc+Eclk2MKAxn+UtEOqBjpwBqLSMYDQvWDR
PxHK2Tj3UHvo7SWntRdcJMoGQuMhjX4xbVsgsEk7FXrxDs0a4BoFbDsGudK3enuERahRb9TDhBCV
DrRRFiUTqXD3whxU8U+tukAymF38gc+I6tjdNz0ZYgE4Z7h/8GfEB3KBfE6r82inTXNJsNlesvl7
EImnKUbEE0Ff0TeXxOk6gGIhDH5Q+Fjqs+MLorpxqsQ0XeSRDkBVEQuEgWxzHQfCRCb94EKe64BJ
mBitSfxKyGYwxrBUsbJMjak6kn1QeK9Dolm8wpC6zDqoOwP25CczQO2SqnOGitpQGIpzdIom17Zd
ubSiWOfRv5BiijX4ky4GjFNIdu9w4akDDKLqt8tkYxOOUZak0+IAOaiYJ9HxCZKSmf0KS+gNgOO0
3iXnCKELNs5nqv1X7KKGaAy3fhID0mebRJimBTZP7SGcVialOsaytLN1Tx3qC0nt5wlayW392PIC
VCcekdtTLhp1eM9pG4EzSMp0qOinaMsqtBX4V3IuEzbBwEIi9VNbhoUDidc03cxz8r50ri0Xs5iR
MWs+1fdQ0MCunnNwElJUjRHoCjb39TE5SswGusXy/uIHrxlI4FanVzie9V5UoRNB2d2xqOvJW4HE
y/GJmL8tTiLWPg5PODcdOT0xN1XWWNM8XH0kLjJpDGYtJrhdod3tFZM3fqKZY2VDiRTPca1SBO9J
s3zysKhBYA8ihe9Tt4O79XIQk6WvnEETzHiSWZ96PCEbGc2wGDAUBip0GA1QKGJTS1J0jIE3LSGw
lgG/ykVZvUGx1czrekG4kTpsiO8kge7BxPNRMXKAnCg38wwAsvKvbzCUKcK3fpBe9fikpgxoeoyF
yAhx1PyYQHphNtJZ00JjtxBo50cfs9qp50FX6N8TKtA078PclyVX4C7TMgiS9z0Kn2DWWZnhVVwK
XVMm4XHzHMZFPNEY2+MJ92IAnu2ku1Mzsc7Ql7lZssYruhqmwsRbm88BIm2Fezh77nJoriVrLcBa
B0cqIIGcRNXwWjAy6o0jeyxj1hJ8FgW6qsgNmRan0cpMx2k6fghHCwlxqixeOGt/Mo0VAVxlDpKS
9kRXBo1IuM7qRVTXPcEDBkr4IHme80nJnCrcNxA0jAB8XMMHkDkdE3ODvasy9IG04EF2qybqu3+7
754HstxYaRIJKEPhs64HkPVy6DrGpy+97IJsqpZQ1/sk+FL8Yc1H5V89hc1ayH8o8X6RuP6cAMOl
1yzV6jiDFlYkfzair2fqmXC85CVVpTxImO7QTQJtV133JTRTaSK4FmmSzD/gDcZIrnfeIsT3x4nG
mvilLR9K1GO1dtkMeTkl997F4gPXq5TFwUCGUfrH7d+Xr/S3utTs/qNj7tJ5vHTd9W+3r9oKL116
+QZRwmfUEjEQaYNgtzPBb+Rx5oA9DKBYivIwJJ7vdUzTuZrO/cQ1niuGzoU5TE2b4QMhGqSyNoOm
ZJLK0OwO6agccmu8wclw8clNlzxm6eC7bHD9U3e4YrB2BbDQvmqR6Bh+lDmoSaeW57n1sCHGMEaz
2qt+n2sY+5J4I4wxGNtKqaPMCRJC7PLgNq/wQeQHDpJ66kkT4jaLfTDEJhQjw9fqqX0o2LYXQ2iT
jCtJHUtxo+3iKhl5hhX8BpyFSAMbKiwwcAyOhmackunw5fHpmKYdqp4FF9bXZk/L8cJhhNmFcM4I
Ylu2xFO0a2lhEJQ+KAmNo3iDuXGWWjuYBK7wAyX1b6vLMgj7om9VofH/EnX89qJ8wsD0h1poy4Bh
pDyudQwibrkyjnQc+eD/QXZYwx31x+vnDJA3gPWW4FOF7du8TW4BVsNUVYxIRkm1eyzb+iMzJxGp
il9m/kGOXklmpI7TISKYcPDvRfarp/62MfjolmiJMpY/utS1Ir99dEUsU6MwGnnJKGXUHpEPx8jp
xu0UznBdIrPbVqcAbxK8J1IyuLr5YjeOEmxsbkgIKl0FM565vBaBN0Y/fLb/YpGw7HUDjy2pW/3f
aRtxWmdZVD2MJRJH/XXh4EUMzE2VU33XbjEq1GFprpTqeuf2gbLAILmnLoQZtXijXzvvWOJQPTAx
h5QJ2krM3E/Fe/jvT6n/t1mzRM2QVQt4pKPPfuse9ZdpyrpqhSsCiR8pcuiBWI+pM8KZh+N/1nnc
YD7SgW6DSF0U6VhW3Hd1ABIEv/bfg0fZzRaiBeN18Ea1mYMupvdzRM9MndclKoqlwzwkc+j7Dvl9
aBAYT2gWPhGIr6H+hX2g4BQfTnEejGMMPqb5JXz1Pu+I/iX7+XSbVedzPIn1WRz/8I7+MhRDH02h
rUhIpkUkLH+unyA2Yq+Ka2uJrQtslbvsUD3NK4KsaxwApyVG6kRRrWn0oHkdyTd530fBe6QN4dHg
EJxtLdK7GPTEA3Uh58d4KzqBOdFFwNbJ08TP4kvjzSlDmcK3+Ek6r/3l3aE1NBULPQVV5feNq/jv
1kxU7AkV4UyCLBN+Dg4Xx9+kmeb3gfn54ACzHEPEC33yime4DpJK9ERmj4tGM6hJp8erp3KtdNRS
aJ880EpCKiyHeulJBnBjv2VeZj/SsP/oxU/SU/B5dXXNfVjj9DXQqpEGJKJ1EZnAWjURrunodcf5
Zh+k/fjxA8Sm/peHyWaHBIWuDYml9gv9/223Px5RU+gPyVs+BXxu++SBtY7hDaigCsIibW+Fk8zi
ObCoJbEp7rKL7viCk7yueYMwwgmaifYMJun7BGkEssvrGlMUsMdeErkTnGEP3S3XVY+4LuDYfbTz
L//ebX97Y6aowNaWVA1B9Xd93NtrWq0pTFz2o/F92hKmJ44e3Hg5wuFhTgrtm1M02lKjZpDOsj7L
EN15AxPf7UymCOyAb+JvIpGS1hWJss4xTXTaZCAlDikXOJPcmwGtGhjXPd+1M6a87w9/mYxrsiOq
LcEciB1JYptQrL3zWagM6UzCH6DYv1g6WCawuQUopRgSYrQ/d1UsJbksPX0fj3lgjykRDm024win
hzsFzfKt9RydWGJSh3hVL2VkoJ33dzp3nzbDQb7NDoj11Lr/igcyx9+9nUWPcfTRcGkPy1sRu/Bn
BozkxUlWnnztrNTlD2qCvxQvFmq97moxxa7V/vYVFNUIcN98+CvEUiERZ+Aowi6xdpziZrKxUB1m
V9IgaA71aaqsC1KxBTijd/Gs+eTAYnL6Qw3467r486r78xN9O6gbz2jfoRD7qzC9dssa7kWfKf77
Jgwx8OUqI+QZDikO6XgbRZ+e5lT1NremVnWDCebfJzJIUNcykZtT44cUxa6BhCOdI7Oyk7FQOHIn
7eCFtfAi+xjcEPRamq7GGEdxzPCHi0f573wfgaikgdZ3lw/H2J+LJEnCKs7vGjKuckKMY0M+4Q0E
Ll0/iPYmNaBhwDwEzWh0LsZhSq5s7uK8Lh+Fp92AM2PYzP4AeIIdh2EbRd5FvkDe9K/t/YdBEJuT
D/P94RsS/ge6LCvQEb592KapBZNQA59cJuy7IcLjF9RWG5IiOYQeCt+BUYPiDyQGzJa+LsmlGuYY
3jJUnD3hociqjjpjYMJEcREAj3GUSsHtsFv3ZuWLTKQ+uL0S7pRjFhoTXz1BTqwsu/Z3mFnbuVOT
olpQDd/MU861hJS3XOofkrCAG0g4HQe3kW8smVXZ19W58JhFtDmVZofWPqcRMlydWt90K7lfjGGG
mbmLheroUY3zYG8M2sQhuZMQo4uejjHDNs5a1mmTvf8xdl5brSNbuH6Xc68xlMMttuSEAZPhRgMW
LOWc9fTnU3nvhqb77HVuQJYlK5WqZs35B+mgxQCkN3X+qzMQJN1T/SMHIJWPQHbtO+lxURy6WMAi
Sbnp58v+gKsTkAvoz59c/s1CJVvX5M+4MylqNszrqxtQ/DfInyCOt3acbcp0oCgRQYyfhnWY0xZb
ZD9LDFpgzgXzo9OtE4b/VTR9dtarDaUt2PZAU3AxUKkrAn8C6vG/e+l/CdxIYDPb0kkdmopApnwb
ZsqpbkMldwJgCpv2I/Sq/BLRQdxtaWN/Qvf+S06P1+DrYIIv9u1gQ5ilsiJbwSmYrvPxSmHioW6I
wilWXQFIKaf3MgNs7jmvku6pz51128FB/bTHP1y0tTThH03ckTHJ0DVmmaqm/kAZK1Upz1ON9ypN
3GZ8hNE/rkv/AprkFG0zN92VqPpjjz5TVnfDl3a8S80P4OjkO+Lu4Ntr6u2bgb6StMSFOqxbnNvz
TR0vkn09KhQHC4dxN9YuBuCtV0zEsE70J8QFlzxSS9JpRA7Qa02kPLwsWuslmci1/MtIN1GwadOt
SRvEEsBzykeE6aT+IeuZDTubpDkaj4qKqobnl0tWefG/xYok3zT9prKOBfDTTaNt4z9MPn76JFuW
hnypaWiM46hcgM3+ew/WTH5pdlkXnzrgqzeOV526z2wfVBfqHciV9jHe6ltmQifUlgEM3f/vRvrP
hsPRNcUkkljid8aovx9dCYJs6Hp5PPECScRoL5AXkGcMSWIwDWZoPYHqbOeN7dWofsH7N2x3eiri
P42UCxPob+3mb+cB9fzv59G1TtZXyjyeAECnNe5xK0ZHQkvZXNlv487HmZSEeobBzIX+YixjzlLg
8NrKA7kj34/k/v6YL/lHW/5xTj/uTVMoSiE7Q3ySDuYJ3nm9CA9Q2dGeOygMhitdrJn1n/yX5AFG
6al5oXYo3ww32qt5bd6NGxAI2L3sm3vl93BpXqvko4GTLhjP9k+U/X/i3H6c649Io89V1QzCNj6p
GOZcI0dT34cfuQomeAXsnc+FtYZcTPFqASfBipdBcm6ke/OKnJzFNJdsJFIev8sbvIaSRShRAfWt
r03cY0kND59G5JUIguLusQBvNiEiHFcgDyLcTEEtDqvcX2Wo6rerivrG83wbI0x6oRoInGUffrfq
dqjRQd336iO3YALQi8GH4gFt5eCgaEM0FV7nFL1kBjBkLi/61/w1H1chzx90MjW3PzU5ZXl8/6vJ
/RiNtToPaiTYl8dL3SZdQG/JA1kbcPPMXNDWxJs63SPsLD9R6K3+EMSLpMLPw4MH0dBMMwgGfhKK
yEIMcdbS4kvIOY1nvqUGczzXvoNcvdK3jnFj/SH405Zc2c9DWsikWeAKmKPrPxr0qGl+0wfNdNKP
BApStbxgsFaneKeuwOMG6xZNQhQFSWqX+1JUI+dbpDWXLy5DHEs+EJWd7AxlxhWTBBYoyvF4UlCc
+XuwviPf+of+6R/xHe3achi6bAZR0/mZ/hjzyDaCsqBESUERuaTwIkTynXIIbB4X01DkV/5wSPvf
2oWt2ovuiLGoNPxoF5XZ2LUpT/GJ0XFAEoqZES5Cq3oNJ9msDurGeW6mXf08WXdxiIeoa9k7x2uO
u4DJ0LCuSU9cTcFeBogcIc1DrrE09pRNGcLQuMISZmBmBUb4CF8KLXWCT8yMn/t3eCczNaoU2h3x
VQR1nrxBtbaiXUupiB7HNZ/aYN8Ve3LoykMcLpo10qH1oMnUKNqDItRvyzVZj5pg/t2OjxhzIq4J
1KaNL8wrANK22yteH7tFc2XGWLmsleYPMoCq+i9tzGayRsgjm4sU4N87ctnvjLBfHljCsa+oxqfa
mvTfcFQ5eHvQtO28EBBd4w07Hs2b7nN5pR/I9/OyAxdsjD+Mr5r8b0OLTRhGHk0muv45j0xsI1Gc
zI9PaKNimeoQSCvPBSLCKB+HN3CT5uemcJMU7bMLpEbgQlYbTr+54O0AjtR161Lf2Z/4H760CfKj
a3w58LXfA32r0e9EOmrYSu9pvpKo78nKxmq2I/DJPTYCygCGbR2Nb5lzMB+rnAd8lZfXTWzChdzK
q8w8KOrjCHAOtlXxNjUeoRKlEusgwxqePob2tcWlAxBcSRllY9+A4Uu1N0pHwOiHtY+rzKRc2EBb
YN6g5PVWZa+y9jtE3LVE1bM/SaB6gq0z3uYNsv6nML8xd3N67N+D7J2qZtIfYajkTyg7jKcsvx4W
P4YL9JOwL9mAWzYKNP4on6IDxYzPhakz3CBgN104mw6Y6ABMYR2ipGhuqxyP9KeidyklwFClXFYN
+yxGIoNb1G/Nl/DJouK/pbAd6LfqfdrewvXvoQMxXo27HLWGQb3qPEN/lt6wnMVUSl64us6FIW/6
ZFuidMtNA7Wzbm4ggqBGdSvXm3xvzHsknBhZG2ITnLbHPfy/2EEMGJT8qZhvk+yZ6Ue6SZ/DHXam
7nMNKRPqB+HNdEQPVi12ynWCix2scE99Sw6di3PPPWYPSXw9MGEa7sw9RBsTMpO9TYvrcIexHPq1
0zYGZGTvJfo9cz+dAt40QETQqaiRbFvot69Ne0AjctY8FA8m45UkGEUK+wrsPnOVa2VcgVCESGes
8tV6kVh/0VM30bZB70nkxLCcoYJ5YUD3x5LgcYj3NUIX1LuwyMs3+Mo+tdjUIkT0K/JSzauxIpHx
gbwkusjeNI+WnQNiemEyjzMQ1AB3tFwjPFTwG/ULOhBmb71zZfwmOQIg19pl7U1W7p3wEnJFdxWZ
f3gT/zn/5S2k7MRYZ9i6ZRjqMj59m6UYqV5NhUaWGANPcGuUo0fwO1RadnPjBu/Q+iREVFwqU+oN
VSagadCZKFWTNtSdO3uFdA7+5hiO4VkLMRpBykB/guBFkYWscbShc8H4xpWKXVI+4P+YxAcKlwRr
Gt1oSyVi0+4XaUFUYEx3wP0EUIK+Di23166K2lOaLfb1LSzMfocwdxS4MLxaVEi6GwwIUY02b7pX
nEWUS3AS5D/D8bF9svQVQl8qMBuKadpDPmJU6o7sTf+d44a07pr9/AaSQJaO9hrMm4UnVb+B64l2
3Phg3Ez651xcSokLABwROg/Tm/RWCY9a6UX1RiED+s5FvuLE4mOLyM5XhEsU3SjB431HssXHm2vV
UaOH3g2Pwd4aN/0G3ZSHUT2R/u5PsX1AskRvXNveweCBuhqPD3g+Jja0Gx/lsOkPT/qc8f4eadgG
AY1jaYahk1gmyfr3J120vi3XlRWdsHAEzaqFDGPUTFbQP4lIh88KAx90JRK3MFdgI7o3471mKvcU
8faQDZNgH7uAYw1Q7PBE80s4COjDI2yjoRaebzNpK03rlspGfkudDjE2JOmSQ1u6Cnkp4IGJS++G
Y1n1OSWYGEG+RoQBzQSqzfWLAxQCYDlxLDANTLkgwXLPnc1CnsaNmYCnWlQcUkQDzf4YdqtiD5ql
JymBMyloKFjfoxumxMMoWWwQ6SbmpkfxkY8nXQG3As2mE8RUJC7J65BCgXdEuhTgHHVLpk74gjaK
ewhux6fgtUJEnp4DPW9wmCDNUxT8SGeSPkbon86y4uQWJniuXLQ2SCyKzBfhE72yRvR1RzAE1xpn
3Qeyc4vXFsrhMC1WbL3wvOHGu8mDduncsQgTnYcwQ5s6Dr/N1+hQ/dZ+FfB9XxYa4ad+r22n3/rv
6JZJDjEJUR5DA1iDGOrjOkm4PVBRPDAFxR50uO2mDI+Ji+oHCB/5U3ofOKdXCd1XKjpMPF4Wwg+V
A7iVpDgB0lcrlZwDf2GWalTj1zBOanR8Fq4IkoWelbo6wVTqyi0eL7yHCIswTUDjeqXaVAq9gvET
qSVpLZPLIaXtr5maWKihFCty2pP9CWND+g2WCF6D9DY8hwcYYzA8AM2YzjJWS/gcPlLeLj4kEl4P
PVjz1XTPGQa0RYSQPpE+xOoChkj1YQ1rROoDBw8EN1685i7kniTFKn7L7qBFlDDckSmR1goUWzAl
sdfUG2gJi1o/EyoTUsuK6i16FtTz+1vEcnqeEwK+81rp1uiPSQvtC2U17gtWbASaG5mRlfKXs5re
/V9oJmDJmwAlQ88svtA+6KGZsEUI22LU+sEEisz1gCZPuMqdi3Kh2lEpQsUCsiPaCLKP3BN+EOhF
rSvAhRDMaOsQyzLAWKvlkFH9yImG42q6hEwSgBRHR4CyIgghdJjANHwacFpaCLywCdbOor+6hXrG
+9y8U0TGOhjQ5TWGhyghvBCFPujvzqW5H94xIKxUF6IMWgwEs4QUzPuCwuNmRp6x6WEOvWsEVkRS
F+Q+n9nG6lFIXeW6s5XhIkVodNkYP7QhcMhVJZ9QcwyxhU5OGFZBwdAg4E+XQJooZxcSbASvTdwy
WacMcL1bGJsWZ6FpZ3ra7wiBImCQlN2YmV4U3C4mD+Amof4AW/uY23UBN7hcSbWLXBog3P/z5Vhz
c+7vvmuQW87PGRf9IHMXEnMmJQA0nH9Ew41Sd06VYSsfQhUp7w96upnKzYSWGDw4ZFyYH8MUyVcm
Kv0mZpiU0mAydmSGb2f7wR6ve/02CxAHC49xxqQHIbCdr3vlfQOu5wN36inZ0s0EyZZJADCIEnFo
jGCnlbK8Q0QPq9LZ410921vyKTHMptmz59VYvFTFDbpzyfQaw4UGwmsd8Hegh4yb45TcRfIxqj4S
69AUGxNGFTr6xVX1G7ICsIq8up/Sux5ln/ZWdq4mMu3GoTCftfoItNb0r5zxbmox17qiHgr/DIeZ
Af0I/yorrxamTPHp+zcYpCUmex20boNaCV2QJe0zZdf2SHI/1uraEgJElH6Y+RcyFK5V/Uz3DDKX
ac/Ur2HRtPUxGNCJ2lUQ341DGwCWp2XtyKRxzegC4ImNqBVlyYsIlLmykOrYnzuJiuz02RxVbmi+
sqZ1T+RZr8oDmHEn3zbdesKVB8kC3S0kd7j193wA6oZoxEuuuxOKokRxeFiYt9zQTmMsB+y+TMSs
diO1GzVztepo5xtfOfrtZeg/+Oo+d96ZDhVX8a8GunT0ACdvmIBySMV1327xisosz8fsHtsBRI2t
HQlPtOby6pqk6NIyGlKgQA9WqL9M+aqj/7QZ5VzyLZQ1ZpiIAElJeqv0pSsgV9LT0m7kFZJEFWT7
8DlHN1I7OdFtRkGMEUu7rKdD86YnW3JDIJ6qfEuAmKSnWrpFV9T/lMMVliiOf6R01QNmI3RoUCOR
9pG8RRlSL29aKCqYcZASw0QHHR8gwCHYZm90FoZT8RtrATDX1JlmBZqtegXjC0eBNNw31l7Wt4F8
mZEXS+6N6KYo3XTczwxk6lazN+l9QnqY/L28ayA02rtI3bfSZtTucq6t7V1qxFm5k4jw8p3zoiVr
JfBsZ2s4l3mJgxJ4wbX8qj2D7IkwFzHRk35T1WOkbI36KKdbfzzmMiahbijfyMtMBPZNh5Rs6CWM
ZmjMwdXUtk26hjwP2oI6wVjt1rbsKtFVAee3g2e/2J9Qp+vhZFvDTq6fYOOa+gZeBhzuQQWJcysX
e3n81YCKhHMQek3ocXcQZOuKDTbQc7Pp71GPQFcKdShtXQ43ir4dyy08/zIiP+YuTkDaLiLmz4ut
VbrIBSBpazzJIyzMQxDskx7Q+xIYDVgZUp0ttr2/tOKeWDH+xWCtgB8qL6382Qy3HWc7ta9K8xSp
z61zctJ7S1o10JoReqluHXMjVfsxfJ9BwgQHFZ0BJjzylePF+tsM9E2/RkldYfYitQd9cMPaJY6G
RMLpKYPnF14IQrO7avsbTcJXfV82G12jwO7xU47KZBExMZCWdsSjXJFKxMQKtyNSjBmZitKjxpg4
bmhtYmntUY9SCGUY6Y2F+aLCOLlghQFsn42U9oln2mBWCIi8w4xnjc8OjLMBNgfWuSe92ubOTWRg
aw3FxZ2zTcWYMxxC9TTUdFF7v8Yp7qZwNtV8pauXiz5MvBvsnVy8WOWjnF9P6iWSNBBHymjn1+5s
kKNYhBIDf1/nV1P2Miv3TvaR6G5gb4CoshDmm/AWD2S8mJwNOFcnXYMAgzA3oZNAlxG5jrOO8Zt5
oK+REXMq1k1ymNEiRdqOZBxpJgHvxbVO7TY+5rzZakC62C9fqukuVfdpvmlJjeKFBtYgWOtkw6zF
/ZY5pBwRHPK/L3/VTJdaXksTDGdxP5ovubx41RFVY3mI1I7bmOBPmWd63Ej03zscs0zgZbsiQTME
y2Rvkr0J308PKH/UrBVI3NaCz0UYwZGeLOvZQtuuWoZ1HdQqeZFpb2O7SMWwvc6SeyA2nbZW1OPo
rIBCDIPX11d2cKgZ5cEDxQ8B1u/4LCYSnYlpIzp19BFz1GDKXwS/rIprcWskDHBvag9K9l44p0F6
qXIURQBdtU8qGWyrugzrSx2Zbu1YBVeVv6tkymqejOFj67KABQFvZ4MBi4kJwDHDipFObAJO52nD
2t5CxZQLZp7LuL+wUUljQ7/3Xe49sHz7V59ui2h5u22iMgqF+nWi403/oubPdnZKMWN77OTLzrqW
wp1T3dh4sLKkaPB9pbvI+LRMQkpozgaSw3ryOnVQhsvHQr1sm9uxuRp5Sbt1rz6ozbVtvdnOMYBe
oweuZK2rfsl/k2mNgAEBbmTAQuIcQDtxpeKV8WEO99pwpAN0tDulfBv8e3/JF9+1/XVmHdPqNrI2
7cmKtg4KyQaKtuDxr2lLC8ADpkZITOnBw44YWWgpQDphK/h7R/dC/6qOjlnyVpP3RouGV6rdxAj5
UDOGJ/mBEFNK0JLtJRWUOcxml3uQBa869uPhyaiuwDSFz1a2VyjOTPhs4MTpvGuNpyXbGHwKcpCM
zMyy8EZCKOZJbhHX7JC1Uff+YYlaey9MQdi6hDFIX4z+dsr/oGALp8n5keAFUqKAGdCBOpGotPFn
+PvkFHSuZflWkN7pYKuTLbAP45DN+2pPmYQpV/K7poERMjgMIvRACI9c+L/t2ZWeg9vmN4VNuJQE
59rHyKgG+VffGPGVrh27JzilMbTZ0/xMXCYjaIizu7ZZSJspU86nEsl9A8wB3dce9eo5cDWoBkyW
eZ1JCYVIkWvYVK+GEw5AOnGxc3TQ4ZDhKvhd7hkAnFPtqjroYKuUB029i9S32Lqco19xT2NYZ+Mi
JBF5E9JZ2Wug3DNhzZhcOsESp1XBcQQ8ALxYvbPzq7LbhKHLySyq2AUzRPUxVS+RWvPnywZdQ995
sqIGkMSdgqQtcRaEZi26tJTPwni2p22kgES9j8NHh0T3mL1F3KwRj4FSY6YKFakz7xPnhmjXxN0A
pyaUUZubBhF3pPjkvVFf19ZjGT76b6rs5v1psl6aRS0G2UJpJb2Y1dMc7PPx5C+2TTXw985g1iV9
OB8Kmbg02C8McedWlTeNkOLl5jFnh0Lav+EIN9h30z61NwhZRm8YkFsmQd3DbD22THA6gr3umBfe
eoClGkjPaPAMdIDIcG1bZ0PxnHumwH2DMlncz/YxJo48FEgUfJASzBqi4wsLp9ZFfSl/GZlQo6O3
hfkFywQYwQR3RLqnd6lBqScxvCcfBdZ+g9biAVnYxe+CmGm4au3bzETGn2kpw5ibkfu3XiMkEtDp
vUewB3VriUqHU6heSaw9MI+8VDz9d9OA2HFb43ZOEAiA1pAgY+P7hLLdG+aS5CnCFzQTFnh2xLXR
gFToebNKLxe5GZAtg8gzihTOhCHrdvTHBYgf1AdzqYDVsDERlyM6qO/eaRK7hnSo9mHtsBCAs8T1
+cMl0Yzd3ki5J4fXpkkz3jXtsNJRs1Qh77qW84AmBVJcTpKRIZUBAL5kjy1EXv/J8ffkTWwNjoly
khCyM6595trornAeWg0ZmmRzsi6GV0u79TVAh7S+Qb7PnPY+ZBoZDK/LM1RLndQnV9iQfM/ecrnw
mM2l/U6fSAChwg8SginQphl8V29RlYNATCdeDaTrgg/eVz56dQLg5RUjgOFdao8aU+QOn4wWcEGN
zDYSzGvbOeQSEHe8AkDK2+OrCl5TNWh5Rxlso7qJTR+3Esbk8KEbmLdJXjvdlGtl9CLjUA8EDmbq
SjCYLhScRqppF3I5YQTVhzHX1q4rVIVa9c6J7feivam6z4iEQt6gBG7uIyAOGXojBTmtvgWf5w3y
m0orDxmJA0fHLw9CBrl3+dQrl9KoYq5C4Vf5xCuRRuH299U7QubOLqjvZkJZX91pwQOm5HN4U0HS
TaFEaTZiFAMKoh1col9lvpIL09PRWLNg6wYk2yBzjbd6EsDBPzZdDQKjdwjD1dZ1ku53WU8SQDBG
QmxPCtS2cK5fkiNL+6sRIzf9qNsrk/pe+ghat4l9bfaRRc1eGze5JENax283VFS3wQFtLyHfpI55
vpN9RNAXzmJMDoRew/bHTYr7SRuh9C4l4JbsPFjPM0B530b8sjeHnQOnRpo6a0s6FpVwUq/Zx/Sh
qDW5M/MxY5Yczozb1SEBB7E2TSb+mnxnN8FjEVSRNztyDf5o2qldgJKkjk0ezBxjkBhaa8QTciRW
QBjVZl/uBxl1qQ5coYK6U0oBtEyaYjfUobH2JwW+nElRO1Jm9KHtCL9ptVOYG/bXFdjTlTMjxZEs
jvJZ07DDouiuQUDK5GfgQkxCnehmmDBOsmJQz3Qs9hg2dOvbdip+R5JS7K+5T7fJZCGv1Us38TP4
JyW8UnL4w7YRkwmVN1abPxiTX+yHqqfhACTUERG3yfi2/q85CWCaoPmRU/4Ki2kXK3e0uCqJMyzr
aotEYwLhgxyZDEZHJj5MZHSwixZxeXW+lLsc4lWhbAwLbRLHR7imgoNqJp9+jy6GJSlvUwGGjFzu
vGxhQaU3y4IIvPWGoXq2HNNYOcjCnRp1fExH67mDB1NWuxq7aoPZHlpdi0eIVMrUxSB2Vj1mwdhs
WIVOZo1eIjOJydWC2bZTkItFSayeMIrVTAbuMCpBn0H2tdDIdeM6dw1i2D6L+y2UzPF6tqVw73Nr
21jfk3csDcR755k30kC/TudbDPLGYq9HJIgL3oeIDIHalolbxwsis9RhBxsydTMmgHEOy252QBHC
n5rWEg4FrX45x/EETUy/qVKL8N3S1FNuVO+O/kCq46JrCdNzq0p3ul5eWHnFJL/xczjK6jCS2V4q
oS3OQlC7iqmC9y4pRH8TkvRp0KzLDny/WD/mc7MPHKvZj7U2AqBaPjf53pwZ2aLCuA6dSPVytb9W
lCzfB1L0jvrx4KpLk5QKMHriOh0z6HftsEHEXnwjVioKo6HZQZoS6xJneacuyjZRaUz3VASd6QVX
7tSdJqfea3nW7MVSrpmwGL8+i5V0TLqrNcqLWN8OmKiVGloKX/v6lcJMFhPVKjsMupJvTHyzLnob
hS7aScZrOxV9fv6TSyX3VHxW0vY1zHnK4tOQquTj7aevTRVLy/dz1T/Eaht4X+u5sGLfNzJ2oq3+
0PvxfTXO6M0HWgaBJnS15X7VI8nyrNxYo6Gs9WWPefm5ZLikcfsF7o6hTeMOel8+fz0srUa0vpHN
YfD89VmsxKkPGSyHotyPL7psVHeduhOrcwX0fWvIt6jLVvq0CVDHypJd7M++J047zzLG15BCD2nC
ai/+5MvLOPFWimY0guHfaQr56aVR5fNQU6lONlYgM0/VCEloI5VVyOTSe0yi68kFlYpgXph060xR
q30xh6WX1P1d0Jg5AzFSl9XSEPVpRDKQMm8Z4xxlVkgfNfVeLI1z17mxJf3KKdQ48tqoTIANzWVS
Ug0xQSPMOJnquMjDaC3CCkhdAhQoj9EaJvc0QZez5n41Jb9laXILcm+QAw26JMqIlLouy2Hbybfo
/RqkeagZqavEOrYnKJ6oewZIqK+UtyHc9Llrd5sJmdlgU6t79Gdf/Dvzunmuf+Mbqt6BBe/TdUhB
QvcQpnGOzFJIeWNbR0W7xLMOvSYH4XM8QpihNnflETohZFg/OUpQf9HFWJM3o4SlmNsppWztAbvA
fyjlr3aksoqWK9n70e0FxDHKdihxWB95786UBOGxcFEAq7G/hJe5FOYWDbRprSKwxFx6NDz0FDkf
ZtrowQdEobhqUOXEdwjs22BvYnW/WBi/+KmXYs+l7JzZndFeUN8741rSr6bkRJyMHhzZevCtaNHK
DqpjBTZdW6RuEkop1DuMXYVOr0xd8oVGkiokSqhbrVGa0hajBWNlPC7YUOtqgJ8iPQ7ZkegHBHen
b9MEh08KIpsu8ga0pvStPjw6kJS1XY2Nq7+qKRMAEzCFnwlG3hYi1S4cCjvDoe1Kqcm/kcjbYb1K
igfe6syMdlVYK9++gbTdamu/2NTIE0SUK7YD4rqthwfM9GgS8hYUSDwoNGmzgxMrgVVAvdRdvOyY
n5HVXZzdkHTIXJLB1COKk6bf6Lzn8WOU3MvtBclYf9X2RxikknpbFARAomMUf+TBSLAxITwctyFz
oHYMonVgzE/9YG0k20I2Ivg1ZTCZhrJ6iq2CFNQYPk4z5ODRMLL9HJpFtm2S5k6XsswTP4p6AYZX
JSXoVrbCPTFR5of+tBqj9761YcuI/mn5Y1QV7yzFtiK2bhO5A5K+9DjijRdbiY8tqbAkf5SdftjI
f3WI4lCagiSDpGTHr12+fv1rHVJYJpVLFSex5jNMMvi1f40Gs0l6pEnKt7D879gQB2BrkfvzRA/2
1W91hkw9j54FEISpYh6noBabzup71UT53o78bC9uShXJtFyxKFaKry07+u9KR1umWO2iwSdVDFFM
25OLdFmco7DaDeZLJFaJXyiW347ITWfSAA9Uhdgt1dLL13dzX7N71RZI1z1WJa0p43GMlQKRHPw4
xtQcrRrfVaUF09d8IvlADLwcLZMUZCFTNKTEINGzXZCrmO3ocebZoXGXxil6qmH0lGQ2PdggX00G
2uOWPYzMvJjOVY0JJGB894ME6xGZCaJeULYSTymfc9RVM0Pnr3hYpr7vbVXeifFJrDkfNghuEgMP
tK/14svznmKTr41L8aO18lErdb4T6792E9uKY4svDPVXQCvbiTsonoFYctKOJBz1RXELxaAHiEnT
SV0UBsTTTi/3Lc9hnziIfGo1CiJiyySba8LZ+STu3Sjuemfld7UyZKRtARRg4oaL23JnxYES2T+i
laOjJbE8woDcilqQ5qir1kGIRDvGToO+bh8BxSoA2dqxxiDLgC+uKGXCkkpyuDHylGTMeXCuoJfF
JXW8MpYtEvTgK0QLE9+Ki2674aVNR+U8mosvv/6Ie1NKFJLUmhhcSXO8Dc3CDah7RqXP8EkEIC5W
/PlqvGJJrPvZlr92+dpmTp3Eqyr7TqwSpzW0KhchFs+P0F7enUCa38U6HkBuFe3eSSE3Bw2JMb3w
AUlNKBmMRZofdKU4hH1eYCr/34hILNlRKkP0oPiq13A8TaCGYn3fmyXhc47/aKXELuzNtTj989sk
3i6xKFaKB6rEya2SRpUndTPY6vNZF2WQXEuztLP8EXSc04NhMDU1QZ+iuj+/pF8/o5hMIM6t6h+H
Ea1FHOdre/GxaoFD+Qpy77Mfzmg6Lr3q+U6jMlYfxOY9/eBGwwjPn3QKhugMnK9G4r1DNAEBQtvX
yvj6vN/S2rKkz7NtFlrHedJogaJHEo+jKxO5vROPUalTPDUcKfrtDAwgYm+xzblL+XqgsnHC2avb
xXb2ro4Bo/pylpEiUROCXy02zCoTmVA6+6DJMAJcTmIcw0NQpPgVLJufXxsZspGu78Sa82G6AEOb
ycHWQ6wUZyaW1Ny+j32Vcri4ezZBRKHNFIr+ukVzo4dbewJQ9NcqcS5fv/H1UWlzMsPB9bRs6mSQ
ocolhtUGIAShkRR7u72vEqnZ+ctLEDukrCaf91NsXwzKf3YyO/WXpZVAtpbuXvyO+LJlHB7brtl+
bZ8NaYuyAaWcmRlpGqgcY1kam7Bxh1H56DvNQDBXY/xbfl/8YawFJKEmPcHBMmCIldqUPnUBgK2v
kxdH/vFRrMvFcxCL/89t/m2/r3X10N3mMpklsUqrgvYitst2LX7ufFbZTHm9aIDhJSVPPeltfeeA
yF1uqzhjsWTXKeZ5g3nT9ozq4o++TFON1vc2fk64FcmOfr5EsYO4p1aFoJqmd9RemqDA4vWOyaF3
vqy4yzZpXq8kSV4rM+j5xCBS596dv5Z9FWhULW/OZ9mbWuKqLYonfz0+cYQxR9zb7gY8Fv/7WOue
hEzsAII1Svwbin4Rxl4upqVFDxmwrK/783Wq56v/cTDxdddpuafZ6q04YKRKRL8KM96vI4rfqybC
1jpSHFh6nIpYp2iQDIuGwHBS65soRB7r64hSU+qrDEeDC1JJ3HmxR56EAJysOnDP5/zXT/UxMp25
4WzEevFHbit726LDKj6dT71UZI04ZsAZh0sWf8RpB85ALmBElVycXVT0SzYppt2bejfOrr28KXNj
JtuIbJ94b2zulOyH6Vb8QGWMqatN/W+xk/gRsU8UAM6Ulq5bfCH+iC/8SYLThjpLDsdCrBa/I5Zm
/7kJnHL3tbVY+vpzPmQM8DqsAbyM5z5vOUc/sBT43XKw/rG1GhfX1giW4etHx3I2tgOgIg2nOZ7F
+XhJsQzCX3s7YjzLxNrzd+c1YouBFMto1unm/M0gmVCHo815a3GdrdZlbjOH5xtz3vV8vt9+RvzW
f358GdeCntzvcjmRTewsjSiwdH4Mu3kKAdAlJpOVJlMevy5FLKVOh6pOiXeDeLBfzfjceL8+i681
U0GBXYcZ+OOLHx+/9TL/+jvix84bNVkSILZYPnw1LMd0svhatIeiiNH7qCEBiK/P1yIWxRHFNl8f
xdK3A0aqbKGGsHTpdWY/Vj5Ypm9f/2NR7P/t3L8t/vu255MwHQp9JhCH5UBilVgSv2a1teaaAaWv
vwaWQg1qxlXxMg09tp2iZZ4PINaeNzjvIDbIi6e5p0IkvhXrz6+3+JwMUrbr/F9fxxSrVTEqipWq
XbVA8Ix3PcIsaczwtv52OVqJdEisFQdq4uQQcTZKAoSoxTgRBD7oCTym2zBDDJYZgEECiOiHOcJ/
bs4E/pDQHn3ZLPidyothwV9X+nW+Yunrz49NxGP8se7/d98fu+Ukql2fGSV6Z8ByODtKBAj3l6rl
uFWWfuvrxJ7fbvvPXzrfAfH2yAyxK6PVgVOP4TWpW8elvwlV4rK+afAOp8IhmkDsWP4qr2+LUm3O
fai4jm8N6fxcxNpBoRLaAowSRxY3QXRNk2VfFWTw8PcxfjlLNMEoJw5qUiqIHbBsmrYocS5N6NtP
i8/iz49LER8rbUEX5s4SOsDmjEzrW4MVe8mOgUKqWDyfpSaF46br0eGqEKmvltxuUI/vDvVZ9/yS
io3Pb2UcUi+o6/n+67aIb7+d4Nfrel4p59adZKY3DS10leWrNpFUN9X9NW/I7usavr313xa/Hfrb
cfI4q8GLzaev3b+1dbHh159vp3ZeDK20XDet0l844sUTm4pf+tlOYjOnawmUcVuN7Wru4NWeN2nz
ftwN7VG81I0KxEseAe1pZrUlmHd42dEHWd6QqBoZoGPNWv9fts5juXFkiaJfhAh4syVB750oaoOg
HLz3+Pp3wF70RMfb9Eg9bIkGqMrKvPfcDP1B2LsKdxof6N8n3jZMtKrxBNC8Niv6JUifI5H+7/jA
P/f26zZ/fd/yNkLIFtu5NRaffQ6DNKjidfwqY8a/en3FddAwhGXaKVQ1O4NfAsI2xtv4nwe247P8
85jXl6+f+npMNJ73VaXbd15qrEzRzl6HitfvqRpaRFkD0mT81nxVqZIFdyf1NRGz5XjQE8dtqrRU
Nk8tW0gdPBuDfsrrX9Bvlrgwu0U5HrIlOaOjqun9vDfh5AVKTIa6cvnnmb6+/X9/9/cpv/7vn2fz
99H//BM4l0ybRaay41P/88r/+QnG+Db+58f858s/j3/90+5VfL3+6X++/Pt7raS/Cgyl5mVCRGo3
zlKGseP0+kNS3tOxkBH64GJpLk2d8dloetkt3LhcQn/N1o5FPnOrwgKPMNKV7MrM5Dn5amN/LGt8
bHGJrP35u35spYnjH6+vXo/z3PygjYXNvy+vmzBkEFb966rKVZa1Io63r0cBDRzbga9nEwp5Zg8h
cqp/fgDAXDwMOVp1efyM/7z6vtbXRYZo58+Pff2Ev1eU38kcM19/6amo9kqxQYwxvprXm12X/S9d
rWhW6ZgW2lykM/56dq9/EenRQh06ZfF6Hq8f+p+P5PX963Gv/x29VvRSAjfmFXkw/c8jqaO+q6jP
qfvpZJsi+uzXv3v9YTIqM920WP55OYpX1ssaqM9/ngd3aoXhQfh8/aI/j0si5ppOhtJNyAxutH/e
qteTU1Ksay5lbV82bwGkYWw+HI29Vwvi9YjXH1U6ihCG3LRzbZwxw5oUBcaD4zDl9Yc7dif/fvv6
KuvLk5aiM/r7Sv6+F3//7j/vwusvX+/6P8/177d/Xtrf7wOOW1JsbpgEG8DlVGwoagHJSi8Upj35
2OqhCr3qeSHhxnL2r5/++j3Za03798s//79rqpXgXwQn7dBDEz4xXky66sNkeX0Zeu01ytsAnDZH
c8fqzVncOW8DR0q7ZEzb1dU5SCt4HAaki8HB05mPI+rXzSPEnO9yq3jLyGAWYNEs/1wnMdpT1Gqv
Z/R6ge04l1Kx6g0SeRw9PsaqZajanpHymdVB7PRVGnjYYdEdNOnCZVyXqbHdcjiJAjTFSTy3Etzd
NexowdlXoFwHchsz9+xxeohbhLt+hOaSWUlD/o3Jq+uYzIZGsYpjKAPOeAGZ8V6q6eb5KiEW2btF
VKs9+AxNuqR56AVgJStqV2HZrALlW84GHOwDgQkMNVeZhO4vRMqgubJFflm5K3E3m6X16Xd8bFbs
QZ+CsFWb5iPNkKSi2DA9RNeCjHEkzBq70axfJlu88CzfRRpm+R4lVJdDcpYwSnGkr0hWMa2nVWpL
rWVGFItMYaxbUSTEIPbK0QuF3zbPSEvyiFjwc30nKmgBUr27ebiMclpwEXGYsRXQPrL2qiGdC3Jd
koRjqGIippUXuKkww6sYMBzM9VxcuLlwmyhIZbtE/Q3RegaGdFGreupH/rLPw1szb0onReQdoX4p
llWVGbY5KLACLXcBxJxIANjOcGxhXfeC+57iLGvq/NGIb4FMho+hW7/G0G181JkeVibTQ+bkeWz4
g3osBM5ZDrTFnMAimP7Z+GGGJ/wKLg7iOPG5AgosqyBE0zL9jJyPWo3RqzbyW+965yIz+J2EVbVq
+fDk/BT4Cd27qZLV756EDdnCshbgx+kSEUByhcs+QTnqo2wZ0mjhjVSQyDwXurCVTeXqNv0iJLux
Une93vx2MrIqCOU9XUhFak5F55LkjpElFRc1eV8doehD615yuV2oBmkYOeWyEbzJvbwT5S4mRaLc
WBkGqaFcoYTpXmGzCQKd+lcleUKDjpnE6trtaIPTnUi79BR23k4NEfURHFvq/ncjYa2AvFjW+sqT
YBkUwZmldxsq+FRQglC+ELC9amTnmHgdw+VhQTX5W4XGCTUHiAVgVmK9knvMb16eP1Sm/2HhFbaR
a8Bmw51a0hQT8yJlZYWbR2CMrwK6SBGJAC7qp42m3c1K/e7JyO0VFOHwCxQG7CgkaMCJp9QwAQr1
rA7mPhZkO+mTW2lJ59ocvtJSuOkQ8E0KQSX68J1hlydcvy5e44r0eZMss8wkNZGcL/7bQAg102aT
jRl8xrONg4nALRvrDPEi/eKNwRqG86NBWqIZfSxRWRL789aE2dREzK0nX0YozmKP+E46sspXkBZr
RylWSSYzh3cv3fDuwTyuu3bXqcOcZI8uT65hJpFlJ42iDweNQgszuIc/MVo73IVaSYcoBSKMSLBM
8jVY2kODSBU6K+RlZaEH2rsksS2Z+JAauBOmU2wMpGYNBgq/hftZup9uTeQiAZKl/pBlY5YP2SbM
nbMevgeCNVddA3U3E1xwuuNHCFcuJpD0YPreiuoDKC1Mwb74jbk3fdPEN0LaPeSkPtRPWhieFQ0k
UhOtBEaRJrmYnYkLQNbhFwP5zvCTpaZqC66OClCsj3mDg4OFIuGWTgrMEx1OU1KU8dhcdC/Kxw1o
GYGflhNnGaRzgAmYCpnzT8itmEu9dNVvjJl+zJCUlIS7DZfmpeYF8m6Kw5jPwJymZbfQ6/COIDXM
lFsXgf6tJXjUTYq+5+AjUoMdsTVUHGSFgBBVTXeesI5SRAeqKk97lxUbUY4tCSo8ZU6K4i2MnPfG
RJ8dht66Kh2yq7J5inYtV4R97ZpziTZq5yRPC0VlR7EfDc61zI1V4yg/cejdy9icuVH2gGR0NM2U
K9CEzDsDy7lRCUku5QIJbLZuFAWWiFYfcliw6P9wgmCJH4KcZEYD4880UKgWEvamQBnBkPVXVXi2
RPA6uTwDOjNq0S2X7k/W1pcwzOaeDgV4VJWJDp4OExtn6Lkb0aoPBWTJFgNeIA/HrtNnXT3CzNgZ
tBiFmyHunLa5tLy0yqrncpZ+O7EyE3NufK0xt/mMau/NL+tnnrOtpy6dBe74PFM/EbUhs0QzoPqX
Nlc/tZxZuIMFAM10x2GlQLFplFgmhNK/GzCru1BYdtxWFVuS67cLt9F3KSumGJc7CRlXNxDRgxYI
wRCmz8Lf0jmcWXlwVl0LH2r2I6ETlK0UWdlUGqoPV8dh1vaYWDNSWASSuiwXKUATlQtfUfCWdNNO
iI8BzoRyWHIXIMpEBKY25oZviEUZrfCldcvo5YUoNB0fB36i4sbOQgKjRAesvbIwi2ze5Q7MJXkl
mx3Tx2gaufjaq2rVJy5kV3RKNbv6IKqo7+RlLQBgkxBugSDyFVTnkHTL31EcOljcXPxYqXNIQmfa
PNWT4NFk2qrHFn5Kowv8Vgy4jQ5cWV4lKlRnQ4YNJhNAqH65MNB61GxuSkKTFWJ7IlYRfX1c/Aqs
LAN4CqM2l47erQzq2D6Z+CnSc/H5vfNT76yMLRF0gr/lqEdb6hi6ykY4OxGoz1TMvoMwPNIr/Y2c
Yl141lJxsHqWaDcjxOycfe2Ee7+DEDgzUQa3QbUjZODYt2+KUZ5T3LIpNtTSggqixfUozGXI33WT
0KmVxYi9bVAFF+a+YN21ImUptSUsLd5nw8CTpCy9NHj2iTlzWGSbFu9mGTJpES0kMMVeroeZ64E7
EwhdLQpszCFPLpLSqwGJvjKMI1falqPGdsjBO/XWpjO6hcriFeO9ByW461pUMkWZsfn8uqO+nQQW
VmndRK/Rl7TXaGaAvA4RzpeEibkUBYL3jb+FbqsXPxuJ9YHIUS/XzlAAffNUo2fKifMOqTR8C8Uh
BVrN3an4NJ6MNzMb2HIIOG+uZYBOh1LWMlahOqwt2bkKsvJUi2iuCDCn0eqqaOv10TuauO8ikng3
eFOt+ktyQ2I9v3WVACFBJ9JmMJ03t0TfL1l4HRXTBC/n2ZEGGCUR89xWohp1J+mndUDG8TBPfX3D
2kspXJfzJsV2rOXoOn2E9cUIEAdYPUmT8gPmyFLTsG7k1cBCZchzx/XsXlk5AzeKK2xKKQqnutmy
x7bfdTFYBBiI976Ifz10UfEgvFd+0tjpEHOdYSQri85WTBf5aEOCqJ/oz9J9EETpg+SOIdhLJCYM
FepMEOu1Vi0Hwcs2tZKtDC94i3aWUxGROtLPDIYiRWttpVBImF2QutVYyBQHf9eSYOeo0H6a2mFn
xOFE/IkhDTqNC52LQwN5ZNTW1q9yWjSElHNERevuCJfCG/NLzJlEQ2gomcma4Mz1THrqpnR0Q4k4
ieZjcELMaxhulRvH4afMtdRir8lNdkhBl+d2kluzvq3nSRNeBUV4sFXOhrCNbc1DFNvq1SkOdRKO
9LVhFKfU695dvz8VuvKU2Dw7S0WC7h86EUVWB2zeCyE6luZCkzq0RIDvMwiVggcNJ2kCSJvxsanB
CjeoutUi+chd52gpGFvFzxiNdVW6x7FCzCrzs2gemVaT+KK46K5XgQHaecnYtXO/MRmi2jQTehjI
1PUMMeiXDK0wIpmtxApCTmSAA3FtORCBLG9mnn2qcaU6aNI81LD/sCKgXUJ6MqnSpxUbMxVpFu+L
DZuk/OSec8hbJUEQOoKYVtOCJlWh3ptmV/IBpdY1L7tJXCM7ceeI0vhHeooUasTmqHfetdIjynE0
SDREA61bumdDs8vCjRQcdWKfWBxNlO+p+Okr7hZSeDzMSySesYHCA20dmn62LdxtCUnO6ZIUtEE7
1srS79gWmlEZ3kvPDAtTuMjY18UzXms00CE/QtV2Pr7q/A6jmSq5Z9l1iaHLFpz/WKUMvOXkM/TO
g9KWwS3MlpRburvylrW9XeAn/MG+2l5AmYAkUpOV8MDoZFonfEqFuSlxlGFD3AJcQVbma0/UdCYO
F+8hJU/DfFONa3BDs5uEGxxXVbKIvyIkuRQHH0j0nAJ0GexbWhwj23MgxSCxVdg09CI4rt8xlEND
wQqBqd4nyp7DDKGYCzhkOuG0gUawMG2yHxwMcn0kikCCf9p9SyMKIj2nSTjF92YQDnLMjC2flciL
95yzhLyIDPpiIehkEy06aROz8LN2eu1jtNB/t/CvKcZEY11qOw+Gddnbbb9VmDYNdTxlvu+Rb3CS
jQM+fyWd43IlBya4EjijwmXAjhtVa8LFyTOBxCV621RfgCJA6NpCpNgWIY4M6CaYYLH4Vz+1CPnp
nTMc64tw9YtNw8oDrUC7sOTW/UYc9gIOL2bUJCSYnzgooMMRcMlPU2AVFOtIOxY/RrCBrFPk2069
Y1owlSen1ki5BDUXPk7/ZXFL5WXi8OtneBwFmywfr7GpzDik+cGyeyCfLolz0LdCM6t8Yu3gj6SX
NbNpP5+J1gPfPkzjlnedhOfP+JIerB8hvis3Jz7F3bz/5EJzTc6E2CPfJGOG4UhAgKouY+0wYJRz
N1oO8XUeYSg61fecKpwr872+qtkBLIKVffNxxsUlMmdqPF61rjW3akJdd2KGCH+CG64otqRAeYDp
TAI9J7JMoXAvh7PXHvLura6PSn3QQ+is7ZRQGfDcQnvqtHssE1mebgtvzSySlGa8gkU68tHKz8H9
CeASDd5P2r9F+VyUz+ZnLN+M8AvNrG9+Rbqt79PW7k9gJfpk1XQ7LgC0vUh2Pqt6Z4A7UDfAedOQ
0gutqGiu2mbBBoTmBYGp8k0aMWUjTQH4UayrLXb7cpsO5L0sTZwh7qRj7fLcWXiHKYdC0ziVBPKk
t1BeYq9HTZMTxkT8uDEthTWsC+48ej1eRd99ojtHIT0BJWnlJfqjqRGfXfNUhHtSoxS/n+TqKkrO
3AYDfiidO13Ez8Mq12U3ST/K3U+RunbLZkmNmy9wpobd3KU7vjPMGcVLzYxmk304RUHA2oKrVSE9
Cz56Pq2fMt6Dj6BdNuJGaq9aMoeRknwPK/EXIgBha9zKDfwTK6fgQAWA9fyQDrbmnJVgU65Ztno4
L/hrg0Xm720vJMlhlaB/dsGucfqJt7I41dKbfoYLgTxW7WZRYAeaPEfMy4VSyjeqUva6WT/qMNCr
C5wfT123TgJObDhmxre8eCcomuUSQ8Wj8hc5Z+MCielUayaBtwBzo1Z0HEZyDJYO9ZTVZHMh3lyx
LnjtjMgTbzghDQbO1Bvz7iv5jpfVseJC/GxKrmWsWMmUZigZQsJF3INHx0mUWE8OweaZfoh/YN0w
on2qbRzQTd2R1YInhjw6Tgm+wMEzC3M8J1894kZEC7G2qeNv/CaEvU6jdzop4bCEIUIfPcAtp9tu
he3/wP+nXeuQrNfbQ7UQ83lGaTrwvBBmD4U6YYHgLmI9yf1ZddKUGV0zOCTpHXEw+5MvTUM+V39R
9jOLT4ZDW1Es8/GEk118v5j1ZzWfQ35I30a/8rG35qzAlphPdM7IgXVWvrPslgbr0rxLxwIifHUh
H28lY3sB/jGV0x+JHNLJSJeddEc+dlOa0o3aBA177GzU0rib4UfgBstISJxI/ZyWJOhO4r510hG8
L4fFHMrxDPMh+XJk4/IpwhgiDiSbato09+b4Wm6+3TV2zwF+0i+E1QBdhXt+Tt7afsQKZ3t94V1h
YgTCGv0uryixfkuSW8CKmBOfRymKTarMAEnI+uaM2V1xWWcEqjzl7CeM1nhFIvhSZKlI0hTocntu
NJAOK7BuE0u6B7TnOPr2FDFr6llC7zCY9QsS6UiSK+QJt3tw9LQ3t73RHiCIjKCgrl0nydlh7xWn
wtL2VjSTiJRV8GsrrAJ8mGiuIvT+Fo5wVbzpyoErxXhcftNxHjil8Malg1NpGvEm1nPFJcZjqeHW
daY+HCS4LzmhrNVefSf7r5VJ9HWQta2yb597djpu01s8rAZv3EREVQ8F2DsU0MVGR6i6GA54ZrUD
jcdGssnR5ZNji2F8TbTfgL6qqR/+HdQGQKLRa7hgx+mzJXcXwh7zNGDVkVCSz9IYSluf7EVi9Gxi
MpMVticeS/CDBa4os9V7z6xuHfhLN6A1PU1nTIDeAxz48oQ41C8k+3TLKjxuOmWM3d9ZQnCr5kDh
h31E9T3DVSY+9YXb2pyrwbKR9MO9Vbq8OppPl6E44SDr6gko9G9zys6NhdRasRTrizaZifK1PWG1
1XrcmOoEkhQFwKmibiDWEwdqRiDNbsAQAlIWog2Etm4CMFuVZuWGyVcwQfRPDt5DIO6zmcrrgJLf
2/BuccvF8yCdVVD9ttBkGDjRr6t1OzEXuduNduW8t4PbCH/ZsWQX9DVtawxP4WmYZ1yeEpdFC+ti
wu3JVgES3CQ7bCtadsveRfd8rfkTD/fJRAB4RNoPatxOm0VbujkyRJGzK86sDbzl2F0FX/1MwTZw
gQEjbE+sRsTOHjCTTRR95orLsYNvK18V6P45UXnVMuc0VaNMAf69sjHR6Zy8pn26z5Tf6tsfHjWN
CqpWeRZHG+EzSeahvOOh9NAD8W7WZ35dfhJUHRTf+NF42UlsibmagrLpcUmPnTqnMqnlSJEilooJ
+0TSadn4n724yEOSu3FhfLkCv0Zb586UbjSYlUq/GeZPkCWjOVf/EKAaIaZhPygPcOvdu/4BJcRM
Zu2v+6YBl88uDTfRu3y2jjI3D91+u8pXsWNTD3tX2tZajplqjhfUJAv9O3am4t6YEDRHv6rCCTLt
yoVESBe9Bq6DNbcoEyRQ2WlwYtyRflrSRnUegTZipepiFpIbKB66PTmQHYo/m/VHXXLulgFwbTos
oNFezWfVvAi2snV893D5YVMF/GNccqjFDUYSsD689xNwxRbhI5MQPuS8Fc6qOQtnCqnE2Yq1t5H2
dOJaYe/XWxcwfr0u6LD3lxiH4BGEG0yfkAYT2L2evAlMfK6Sz+Lkt6IJaeIYF/KVq73jlc7ecUfO
HfEaaZ+VSXiX/M3133ICyKunh17Ed8DR+9je6STVXrjo/Wte7TvrTQ8g1at7rtGuwQMrz1JKipKz
T8nKrT36pQWyR8RobdneLWh2mN314NpuWj4FVE/0ykcaFmfXekKQxfARLcv4QwZ8tqvFDSr2+CtY
G0fnB1+4OSPFgnEDFq+HY+D6xW43FfwtJRNPLgb8wvBj5cAP+qrXwdhufTQCwCSQHDM4M0d5017C
6Caxr5SvqgZXDViZMyj2ieJ+aUDtd79DR/f6Og4DFxTrHJ/o4wRkrdvpL+spaTagLnQWxy8ajWk7
Jwpl8Fbc4yApOnGjqhsHCnO7rUmU3NY4vR17aEld62xCGrIFBaZgsNvdM0JJOtq44wSFzlExE5cV
tRpw+wVgH/PUVdzxZMMtU7pRyk8g/7jxIoMbo3FAWVftjtw20gox8hvYLpgCWXaN0SddZZx/OLan
zBi3obv1L1Vl1xseCvNssH4ietdbKgUhOacX/6vB3WPdkZkbDvXoiZS+eNYsbuO89Ojb2JPLBRLn
YEf9hltiOe6h8Q8cMdWZVcLaWiYwV9ba1VtHP9lPsGYMKV3EhcbmDTc/sz7xiiXhXF23H7FLO5hE
r4lRXof5W1xuSdUh34sr3UpWcbNLf7R7rsxJsQnMEy+uW2R3HQLtJ5nE8ADlK+NKbSaVm/S0U77Y
O7Vt5FwxnjebBAR0twizrWlso/7TovE/ZosS6zNF7GFAkI12snyJF0wgk2Hrs+IiHbM2/o4oQGfF
MI5CnbJDn+a8NZq+wH07F/I7lscyPZMjhh8X7F7MsCBdKJBUz+0OHNCjJdqUwh+jKXbfAunZGJLk
bC1we6TMMYX3/bd2JFZRXg7dtse6P4EaTJm3lZYeabdAu6nQerqqBriFUyxdhBsMGp9WZ2NM+3ef
nDmNUHrbeghXFxMoEgT9dDMW0VuBWT271C2UvIdJW6jneC50b1no0X0+SJuOk+HA6TZ33sz2oWbn
rAGE6ECvo13gBmtTAlo7N4sfMz9q80bdfiRNtG4cfF+cvEapRMMtqUZATD48IAWDdMSqHlbBd0i9
02RwziSuePxNIKilXqVPD3eg7tBVbD0/2YVKjA2lnAqDik/TmQn4rnwO+mblU7iOJDASbEJSuLaV
bcYLHaJTaF3k/iDDDjIhVUAPyjUIsNm4GwvzTgXktO1YniuLWoi5ph7ZejQQEHHwSiiulrAFdqHD
jarJKWKqXhmLkvMSZxXKPLis0bwoV1RWGtymnDnxSIgKoOM/uQPM4J1tgjEckEjDWGJTMw7sKN1X
XD3NBrRZB4wD8xwMwN4MlyaDSBNb2kBJlrPLavTBh5WVgeUgXtHhIrKMA+croG4WXqZiYsjTut2O
cCrIo6d0HCZPGfpOpFWM5+9D/2jyHTuA6zSL1FE3FnVHK6pwuqYqk5bGmlaPXkE1rqdLnxlKYA1T
bLWzWnin0jeDded8eUJwdAjmUqyEVhkJBBCrXenJViZTzWnqkYItoQnbMrkK7wktKAbTMLzMM6CP
sKRNwiLmH5NmqYmbEAhPB2M+TOwINrY5H/WKtBRbH/4TXDfaq1KyzancTXoxA3E+wZTJpGV0GOKg
TbXQZp6wwxLlnt870MDXMiHtG8/ms1MmBmTU+Gh5Sx7qtlSOYGzxtjO9rZFdsa7Ngh9EPNJT62f9
Co4cc2rOvQRG+hUgJBIpw2JTY6LiO8qgKcs/XcT0zf+FOW7KKzWFVLlPsfKpADQXqb4e1H1F1coI
eV2vVWXhA1FXhF/Te/jVuEJSElUPv91nNw/KG7v8LDgSHhW6d/WtRLjfkja7sK70Q6AFN+1SHLa5
uQupWLMtW5+v3ApCXRe01wHtSG/JqaRlRcNUntfYRoSbk8/Ar8c0yll7qm31ZTwiY07wuLEtfooM
0QVQ1Wn5xo3WIrEBJuasPHWq6td8A2ifvqBqztHrAcJrmZL+ur9c4MOtMI+jZI82AOrhgckIbURO
xcYWznF+saRdcW5X7vvoXgWZ69P5naonqKdtumEPBlxEyZ7bTbfPXDtS7qZ5jZVVfheY/GVbr7Zx
E1veOfV2srjLizeCbrxwa8pXAC6VAH8PtLltKRcUt2xNnEhxeGLuZgDODIwjVEQhTICTccsIrGc5
MCmP6LMvHeWkDkum/kH8hFvH5jI8hFHAmzBOGhsFw8XU2a0mfg/+fOL8uJjCDNIYpwIHumhFj9Mi
cPPLqnckhVJnKPHUpwESvsk0HNopRXIJvSsDIktB/EWVwOkQOCSFyrEytq3A1J1SU36nZ0hjMfZX
VpkjmV+A14Mlk3JIUD/gDJf3dmz4LXrjlDO9UHZwxo1j+tmSwtrp2+QdqO0hqZawbGkwMnegCBne
C8pJuXqW4lXykLRvSEFV4F5C/KrnnGIwlbvh3Thk6jlAygBBZ3SEkLzX+vByvz36UsS1FTfEJ6C9
wHt75wg8YGpnX3T9+YsxSbWblYIdvbO9ps8433fmlyx/aNJZcTjRLgNOgo2yTZ9ltTUOSX7SmZAJ
2ObUamDm9lFR7vvcxqX0dAh+gsDNm1ZC7Zb3aXAd4GoGG7U/KxIxsD7jGSIfiZWKPzVEF4BnRCYe
pX9ACswZxgONKgHaP/qQeRrDA0e4cxkWZfSmcWJLYmlXbLgWlXQrkVxgUrLfK4FeAg0bI5vL8rCu
GEBE4ec4j6CcBMEB/oLEXRfsFbqIdYxkr8wbEGPQY4bzSYahlAMYp2tfFsYOMoNt0tmX625GhjY6
vEWo7XCgTEMX5UETT6EhTBM+iGhXywq6HgjGw5mRAHiZNGfa5RGfAJ9QtEdnNCyM9rsiJHLsMA3n
lMY7mSLTuvCIE6ExA/qb1lEynlwV1AHCuVAuQv2g989vlUdtBVz8CKAt4UU0oIJ4qS8VYSm7dK/Y
rIHbyuReTdol6oZxVjZaH0jdsZHSDg9EOoY7Tb0FR/Veftb+tTdP9I3hHIkZ46HCNsstN0aYXaiA
6VNr1sjshRh+pmplLMBxn9Mts1qZMxZrcF6ARaabF+NVYOnSmNHJN2ivhbzS4i+o4n2/1Y1HkTzb
5gdRyZRwkcx8ayAY7QyBj4W2YrcqshshBglJyBbCMHcZUt/TtqNvlCs3Zg8CTG7fZ+L7mTbdTCs+
8pyNwDzphKfHO7qecLBQePvJ8pvmc64vROMQEmoHEQaI4xM7OH218MATNL7L1PZ+Qo8j3rTtVwMf
pM3ThDHLOMBNTrSW8A5Ouh3e06J/pycQGvSoFsOjvRehTQ+fhBKNtqmzlIigqfGzH4RmyWjbci+A
yjQP8VoGbuhKn0fpptJ4RGMq45w5FcJgFY19Ue+y5uSpe6Nm0dxwwFNj3rldBX7AHhehcYCKRo6F
EwYh43v6RdMQ9KO+lKMZotf2RPoRve5eplWB2EWCSXLQCwCs7677YNgQ7ejn8gLx+pCq4voebFSH
4StabO1oPWDkDiqXQQZxvdirTO0m7oVNHOIKQcmGvtWrPesmcyLfIHrxPQNEI82N+tTQ5/bX7DoJ
T8jdqTtWDuaW+Y7mgfZd7KrhCoS47OkM2P0y2wU/WBAk98z9mkIqA8AdrtgK434ZyZuEJEnlXeW1
xX1K8wUA0toI51Fyq4wlOGylufvClCW0apeq4c4TpgMDpnZWOkXdi2jm45iNJ3Ltk9Us+dxjkLHj
XZVCFc5uDK4SYamfYQz7QJN7EJsQqSwYOZrnzGnXasK5UgA7e8ksqoHGZmsv0eaMdUwY3WYNhCGh
flQvsXoLPoSMSj54ROKa/LNmOnCKz+cdI7JF7UxA19E0+gUqi/9Y5ZTqrwplOxwYdQnHqPigFakT
w6g+lYGLSt3wjeNSiM1RwHPTXxVynsQbZZxUzOWBDgcz/3OfnVrm3/FMFW79BeUN2UbulFsQpnQJ
4Zz2fz3LdmEJUnQ2ThVWww8i3lI8i+gi80nyk/kbxIwD59Vd5K8BE/nq2D4bxku7fJSIrE5DSBLv
R1d/hdcQIfq1dBeyuRiQeVrk0I+vEljrJAMF1KLXguPChHEXK0zjeKPeU4VE0CunUJn1ryKMnI6W
QqBev0rEI2K5OL6n+ZuRHjJ6ppbNkJCOfgFAEdDRXi/PFpcF94ew5oPr9fd4TLiO7xR9NPKBZzOg
EORt2d3o3pyi6KDikg+3VXDrLrW3FJurCUDL1KZGcGiMXS6ujX6TPjUJ5UCgTnw4P7A2Ye1iU7fk
nzoc4xVBvFAaONnGqc+1NnetqfIO+DhTtwm2C/qz+dJzFyh3geFR7LnRmkpBk7e+M+vjDfeef49F
23iI6iJ8ljROiNSMhwfLTPnGz2uwQkBsV88ZBwnwrkwg9OqXNqvOxkCCaeOSu+LNC1a+mo5piVxX
uZgAvrQHcSyjDcTslmNweCjfSs2fKu66EH77nB9bz9ktaqpTl6mukw/QSuHW4R9BE6nsNa77ERSG
BWTnqNKCm6uvjk235j6OIOFZ4aeoHFj7dGhhMp9U1L93JM94BF2g06h/GM9UzVJiuZcIttIZR/ko
HEFg1vw6T/BswRwVGaTJkJSZPmWGXS25FO2PIAV3ge6Lw0wE/haJkAcgEdFOUe+eek/oFyR5PcvH
o6JCchvlOCdJVuLKCWZVTOeaBh3zMxN5hGv7GoB3DfVNgLLBR1OHlgklCsItlbKelmzlg/8NOfQQ
JKKbJwKbUPiGM4dpc7jpuY5Emv0cvhnrKU932PbWo8gIjRqxWp+OfFP9gxR9OmehyaZu962Rvg2j
oGtPIXdwTzuPFnZsQdFJCVqASlBcuvKDOVXSWVw4Z8rxlqdoZLeWx7OfYVtlhtlvvRTIfHQyAgWA
DHOgtp0RjAoXZpQjLBqOmDCp+szuEEaxipqCOTda6vrQ9jmaVCbsFKTUlTEVxX3zC222ixfQ01IF
Dc1WNL6z50D9ZHLVnEoSQDyOp+ljYEYYULbawkdAgKhTEmK/8n9c7JjJO1ATb+S2wqk1ym30Brs+
e44zQpkElpWo75jT0/X3KMkmGssQnzSpMygKS56frE5bom3E7peanQY9uenBFQyg+zsasMj2Sqck
KGfCm+Z/J/SwRu6CsnEJ72jWDccCfZPbaXJotHkNU9RNbOeQl+9hvrPYlj1xFejzkpZ+klxCb+ER
UzuUXziB9PrIkW08OI8tF2FW0PjHYeSylYdz/xmnPyE5ttkhOgrFkreh5IjxRqvG6jamfKqiueZn
U1zNOu9GmLm8r2iT5v8j6byWnDWzKPpEVCEytyJISCiHlvqG6vA3OYMQPP0sPFUz9nhsdyvAxzk7
Rm8qzdaVBJxVh1QKrbSGO9CFipHSHcQWqYWwSm+++hARXlYgTPhcJDeZgyTqHj2xptNdF/d10pDE
iEQ0+0STUfzKiB416USHz4ISoMQaf7tkbUjhErK9CJ8q3XTd9C2OFaXt15STX5Eeo7wactihzhFU
ziupJouaRhIKS3j/5QH9Hl0NfLztY5Cz7Qg72gQbUNQAHmfxF3N99EAEetwDF6Cof4nrgUM6hllT
jm02rXgOd8nc6jIkuMoY0xgU9JjS4pJY8zVp8S+mAwPfESspsthIsYviC1aU1q5U1peRTMkQjVXS
rEEbz3p5K7jjE+aN7hDt4tmaHPwpPM1T8Zvzq+Fz56ao6Ut4wYSQbC19KYjO4u+OqpYEEbhBkGD5
XaGPfJU3XtkU7+eZO2Crq5H0rdHdEVdakl9OGwZ6qhcFRfzprRxZhveV8G+hI4hP7gvVenHCMRyz
Ig/M8TL32yAIvBCuvF06g1EMFsbCyZkMI2E9ALxXwhqtB7vKgPAPMIWxEb/+v1H+irWcHlBmmGIH
E2IApEUEMXkobmR6YgOW7P2okGl4VPb9RKrgJvmXjTzRVuXcAWVHx5SIT+ApcwfmEM16TPAnZxF5
3FnpI0e0gW7WLutd+6Op/sec30TLRXF6oVpi5MiHf+BI4bca29VD+asnayJbY6l9slgaiDoA60K7
17bF6C70O3IJaqZBq7g7Pba2TWI1fs5feouKrjxHRkqEkpyzEaJJvfJ6zVVVw8Eghyb+aG7+029D
xnK27yFQcBq6GoBYjYoNjItPhh/Xj8thA7u+qzUrerxgIsw9uUC7mdh8S25yG7iygGU3Hdyttkxz
nC6uxGSh7bqDgWQI+mXXOi8/VUk19rCwtIEv6ISvHxIYgyvpXskTHxCM6EiS1R/hecEemjXxNHPf
Urzr8Er0+inTMSxH+yHcdQtkznuuoorlovcjUM5/CjMewQrKR0/iexB6KgRqbL9eq6ZzuK3Fe/8Z
b0Je7oVV7dU5LWkNHGZp57NLLjtCeqeAlOS98WnsesSNDapgTZ/8Aoy/oyfaZ9UXiqsZQI8KgVNn
3b4EtXqDocYIR9m4g388CqGnaDCdwTyRY4fFHD3quNfGNeAbcjmldxFu8xF+MDex3zArB8SZMnNl
tObBAZDI/gPgUYSgCrU0Y3fD5qGcIjwakf5dC0dW5aymld6RFEKh/zX5F8cOE8K24qL/nTGqt4Wg
BrKi8JBMZQ+5o3CRsEH3HW+F4HzP/8o72eqUYe+JvCdWcCVFT5Zbw85Q9pQyarKnmNOvGuDGp6mL
y0R/LuLjXKywRo/fDZuZMK4/Rg4CFqtQ3en1J/6MvGYvFJYGPaRztPCi36VDssx0hBKrNwm6DfIF
NnIe+sSsMi5arbKqEjBVwRP5Ct8U1oyviMfLSjK3Uofo2kpJAgbAK/yZJRhDq4C1wMCwYidivQkZ
b8Tuz7wi6ufQIbZpYdw1XrDMjxpwxYEQwf7o9pCeOG9eui8hYljTiGYzpirqrU4qxpYNd83L465n
M6LWDR6isBor+hzWkJxrBpn0UpiktO2L9y77Ny1cvtqClmUgJ+aNyYmmfUMVc24bIZA8tycI5o5c
ATL3bPMwSJvxL8aMOK213UI+mqSpEFuFzyZAT2OJyWlQYmKutyP42ZvEYplFYcWZM3woH1LspGq4
3Eushqdcv6aEI5f3vPsGsDOKLc0K+RlbXEffYIhtyzcxSJQHQ1zNj8B4pSpOjWbBQmIHtEGqtMYq
vzJMhECrkOJMzkL+loYwEbSWhzpSR1hfdqgESInDZjRPM4A0kYBpFT/B4gRZ9f7RG7K3HHQUf1nq
17E1KM+sf1BmlOn8OC8DImiVDRL1oe55NmMNZwMG3PbRVaDcxScftnMi9htz2kDPYMryUa5VW9yg
mM6Hbz2wm4s6F/Us6ZE8a09ED0a4gT95WRC1Z90BjyHJMyRX9OPNZKmOvhlcRRnInakMuVvApbFK
CtXvZAh8sXJqNs+pj3xJhUqnLy2RfocTX3P4bQCgZ0/A2bElwq7dqvTQvX19QGmnNc9gcZsKP6aa
ODEFWy1GW/cyVs3YcA1wB43nCZq2KT7WH+06mh6I0N1WXhs8hFK+1Sk4I+pVUPdJXxRwdSBx/B1T
Jjed689wocwiya2jZ6DNLdPsX0ogu6imgz8gozR2RRKLmqNYP5HyDHDkYFPS9v0keEAsfoHu2rW2
cHjSdRSzIkKg4fgUCU4AnamvX/LGHD8j4fICnEwP4YWxfzgolf36R6HQvO56a0RrjGqIg7VT46Me
eUcrfE5LjbxA7G71icqWJkUkLmAf1LfvYDVOmHFBrRaHl0Th8TIGR0r3OtMTL5+OvOecDSRdqTfo
oyM8buKk0iWGSSSLNb2+vg8yyhlXlo66aFO8Jhnbmk5eFJzHgZQ63Wlq4pNt6YjzNz7prz2dCCGX
KUPPVqhWnXY1s1VJ95KxH0kGsdrmKCV/dbYdkFrH5bmCcG2CJ0HZIbsQ591kl/H6/SFRr7DK/T5Y
mxEKXeIHOYxK+tKp2SQebiCfChceDRXJ4PKDJ+VgNtuUq93AYbXiprvG/RZKquJ0O0Vk/NMBo3iv
bwUKrCTBiIbRrVxhxtp3yXnGZD9WKcY155VcUWv9RexsvxSzawtsXtzZ4l8IjxT21676UN9+GG2m
xbcqftehp2N+ARyK/aoGSp7bmbyMSc/IISCJkOAgCB3Q0wElMVZLI1jzuRn6ChosWyvov0a09RD0
m4V8q298cIZ3Vs9M8Q1yTVgX00I/iMrmNSzljchhwzFhd55SXOLVwvKl9PZerPKjmN/m6J2YvZHx
InflDUJTNO+kvprrl2EnZ+1HqnbjsFXHnsbtA8d4we+m0yI0vYzblvx+x8C89VUDAJVnQeY5jN6Y
1M519vtfcxESt+NQuXICzbjODtEhRyKwVNMDycBrkulzS8pgVO03ORLFuBuCldz7aXeiEYASNzW1
FuZ3E3h9Hlt8ptz92eQLHxnKT8MeJnKwp09BXSt3NoBLAw98fpeu7P0fnicLwdS+qThDP0EhBVN6
8AjKE7UMes3hfF+Y+1dwfGX/8KKGEHsXg4NEbs7h3LMATtEvfeMwi3WQlowHhdwQrJ65g0Yhn7bv
5HcPjZnRp4fmpL+/m23THbkJ8EQa9+SaSfehdc2z2D6rhVMDm0lH0eEZDVwzaFsA/R4OWuvXOiCw
cwhg+s5GTy79MnX6fgf82ahg0ZZY3d8G3oql2qHLFHmrAp1+mjU+52au1E+FQzAS8+k2IIHDRr8V
3RF7VeWbGNVY7yt40NWQbNV2mZwDHjPFOTq/Nz+p9So9nlGmvuSl68nVZM4hLpspUsxW0wdj5Ysv
imj+b2jx4qsFKIWwYO1rzs299IE9P7Bk6Nq1XBB+zPQBdwt5X89FiKTBEmAAosMGYpnZY4CsAcmO
nIAfTUnJSR1oZkJDx6g53CJjuYg4s5ah7qvADqUjQ/Q54sBW52OViOy32GLCtbl7JQ+Z9jLsQNYt
KbqR+iNy0ZJWPLov4wvwITEcVNtQPSyANcscJZI6VP9h2PcrQIaw8CNsmPKZT90yNiT/hLHF8EpT
E46LeZFyTJ+unxY4o+Lpb3P8tT0di1ZD8scK87zMJrOeti9CkIIl9SzXsfkx0GthrSpXyWubLD5q
qgBFv6c/zSu2g3yfzsIXy7+Y7YeIfCluyjlj64UZBK7E6VG5Dw5ZyzklGbzXntxC0UObaLxYznnL
RAfsggwhXOLWPHKJzPDSr77YIhDm4kbxl85XE6WFw03h7ozPMNl5qlhg7UniM5b3EnnwiNF2kDkq
Y/78gAxoNQljEnkNChYvRua83a6laWvTypuk+NRyPh6EPTXIoeEF41qF75LQHWfvLQ7tFgzwa0j4
86r/w/wK7dcvNpR2kpmQ8iH1ymcGVgPUXyMYJRAd8UdRnRuMBTpD1Cxa4VuKfONTK/4Bb0vzuYFw
t8RnwnsqOzBkikpQAnWlVeYfoWHLJlnzsInVqYARwoJSXUvh6E79FjuVoiKqhRO7kH77FcAXR1b1
FfDpwi0ssQWqmKdwDCcndmAx20XRHxC7pl/ZVA1YB8oqKPMsziisIGAaYc/c3iOxoshGask3sU2K
P8n6XBrAq7Nd4zbS7io84vInmY76sGWcRwZXOFLrCoIFr0uERXkje7WjPRjEhajcwal56GKFhlWP
ueLq5raIMfU6eQS33aMthtsXPQm9QfzQkHYOOxTk7uwwNASMSv96XiIzz3sO0172u/htsULo2a0Q
L+mrtHIInkdJ/87pbZPLVqmE/bhK4VTIHkCJ/sKaTN/+26j3nRf9LpRfTJCcqgiA28ZH5Ijq5KWj
2ob5KJ9hBdJJiLj3phXZL6sjwuuF/E8Y3XSf5swwR/0K4ncqF3OPtNCulT9+D90h8o9xGz4CxJcW
EmI+GdRsh1j+1FZNv9Jli09B41zAdOXutJWyGc09tSvwOqcGORWRrFTbyBIFrhxG4UbSNhI7K7aY
93CF3BLNay85cz8QJWMcLsv6bxxubHcaEq4Djt5+g/gXDfvU7+BFhf8G/u61PZEsCISUX+gi0V7W
S3NfqQf1vxB33Zf5pwUroVhVb6CTN9rIy6yT1jbIsRmSQ/QQ7VYfVhNcXBvUy9aRSpzeAB5g1zSD
cE2Kkv3+TG2QeRmiM4SMWyF+KIB5zgZ3Wb8KcZs1fsvcrRH5Rm2wTS+38lswV/PMHBeXmutnraM1
AanWV5G8GcJthApC2WbTJoNTmqv71iiZ369T1u+gUaFm0UyQxTv9KOjhJPEMakIaxc2U6Wqg5Pij
J59Rdmp38AU+MfEhdqu+hua08VfShhSnbnjRdDzGOC7hU0xb0l1Y2hrZDwYdKqHgl0oUyiEJfBwf
SYzEFdVbuEamQcXsmKzDYl3Kp+DEQcDdXAM2EfQP87nGCvlGGxMfpP10DPaAMm/DB4RdQNkHRNog
P9ScVPttr3J4pZ2eg/5LL5w+uMVygxrbx4RiYl9j0kFeuzTtxW6Aue1WmeBo4lGFAFxxp5W/r/re
4EU0G/fpUMepjPB72Uec3nTwSgSSgUtVt2YrqKY3iv/Viz8dZh9+7qf2n28km3ed0k/GVbLBpqLN
YtpVdhtGOr4B2mf9G6xjSR8mNM901p+mP6+a6pPed1hsPpY5jRwenxAHxnYO6134xVnXg2p7Bl15
K/VnQSjFGsHF9IP9TjyPc4BGsyybJZVrkObP8MCFk1hoQreY/Kllc9/P93M6KKf4b/oBoimZP+Zh
3+oeCBHdFqW8secbwKwLaPzHC8KkhQ97Rf9xcOp81Te3ikWnCLca+E+GWpO6pQfoGGjqUB3D7Zv+
2WJul5wUn3oq8StYKSj9MBwthz9wKJjdrrHlh35YXIJPhhboAiQhzDPisfh9SUv+A3Ey3NHVTVZy
LI6keeNHeF1j3KszXxm3bhi6Kc+6GBzLyk+VYBHWmIB/C1tNsd8fKTwT+m4PBjua+TMVQef8R2v4
lVm4wMieBsgwEK625GGE5/zxvge9xdBVXhPspggmKZLYkVftUcqN7CxaGiDs+yS25zq99JxqwBu0
U7lEPAOTUj3D085Kfhl40Ztq1OWFltpaLc+aG9Em07fxFJ/FOmXP3oOz9Eew+GEZngqisXlmp9f4
WlnRLtsVp8UJUR8Tzar/zfbjTwvHCXDySeUzVyAeZJUTq7NU33hbhoImiVjy5fRhnuEw2iu86y8I
YfvbLMF+9gP3hC8dFhAdznSnFpDbnY6JhaU/a4/CMhpsKfGAzYXQR4v4iYKJixaRBBQ/iw0ZH1yC
ZFWby9zXRzDmZT63ci12Y2cFLUOGJfwtkMdbKjcqzw9e2SxdHGloMxwN0PIjKZZIN1pOMKjzdL8o
14Ri5TcZaQ/ieTQPaC4YNB5z0BLQcL+sf9gxqgMxDpFGkLujYiQ6p8TXo0niK5/d9WuRdOwLIDse
kplYG2yFnVW3gTFhbEJzyy3S0mGGVq9cVv5oPbjGBMCAMyWVAMS0+5YY1NHauTwWUKFW2tpARsNv
+qJIR3qK6UZI/FGE/3RrmNbMJSIe2cyidviwyU0vJIhTeBKrWPD0tUbFDkBipqUy36BUe2sk2c4C
i/CCcBWh7QtmAA8btdmuToqHm1mUIfHrEVRpO2YevVlPBlpc1nuv7s/hwovG7SxYEnYgLtF7i6ic
AtR8OkDN5XiFozOTCiLrhbmMfNBM/cko2Lh6eZwIluefkeymdd/ltqFPFIE9H6+2wBjlvRjpyIsn
ECdbxwwQ7HN4QKCFAVg6V9W3auG04TbnpOA0C2ZWGPcdKi6kC+bgiJ2H5ZR+X+Q+GMTozpptijN8
gVWXQuXJa4IdIKPAA0xaNdGKVFCw0oooVNQfXzB98ujuiMRAoD13XnKR5vOhiax8lrSAHwNut47O
9z7YdLiNBmHjK5iwmGUjtugh4JblIl9YvfFEpsZvskkrkaYzkp61/k/+ighqNWu/Why43DPSaje8
1DkHCzQoPSZAYT7BCcxs1P6JDCe03Noid2+z+yAbwCkDeBKXDqBqudLYD95PhN0ZjoXUY5bAxI6q
fHqtSxjXsv5g3os5myD9Su3zDzG/+mkQ0JFhN6X0FU+KIt0QPfCsl/Nz/U09ujk3GL6NuQ3LRngH
qEOLoVlYCeutnRV+IkD83VKC/0s00YhQUcLjosM7v8pfd21xU3+F3zDAA1p+R3g+VJomhIeEExKf
Ac/MrU5cdHnDvSHkzwhOTbyVqhtjL0GQnX5mplsbjkChNmUTD8HwTO0ch49u+qA//kX6viXj+ZpF
jmdTOFAxwLIRzJ+7A2w/pZ8vvrpuQUOqhlKUOsq7xHRO7xe6wpDUIOmv8MKaN9KB3oP7dBiB3yxX
5V4ihqgAx5MZ0doznMGC9hQer64BHwio3kNw2JR1mQYHxC3+MhFG47FJL/qhTfgp+T8TgwXXF4Q/
3J5YEmHwBz0TNSupgI1YckRQr9UtH4FtMAlySsZYV6fHC9y8CTmgZ5zP7PEcnqPKvjIsi+Q+mR9o
wxKoF+BLNnRlOqgPCs908Ma2sAUWQju71Mpe6/CXJlRAAy4oGGxviWCVGCe3EsYYfAABp4FgT/0b
0OhC8Q8beZBB70AUboXxo/hFXlBmPFnkZ0iZQVAyWCxI16mOeg3BxGNRvqItRCIlq+eBDYjXzhMk
IFN+Vx1a3BOGg6GZ32QM3vtS43f/MuB/yMyJdgwDeJ9etkpx7APT9h6FS8odQ5wAehaLN6Kra3Bm
UafOe4bnAQilY2WsdfmfHhyy+ioXtHzYc34Fz+aFLlgL2YfujkuO4pb9zEHw3BbHwtNU1IKcwfIf
0RgcXBLCYVblxq7EI5NHpJzl8Kvp19zC5lcFTpGggSh3+BD1bhdzKwnyYofT/YVlpQbIVeMtbJfG
FFbeUAz8YpkWkn2SUvy9XaTJcnpfJQj5PpAo+9gPxok1Mf8Gb6z0LxbEBl217O9EUuhnLSgvvhdX
UX3FbyHINvXmqAFUT5+r1BirD8x78kHIL1DRzIna5BvqPeCJqtiQhsDcGc8CyEtsUZi5le6MXnER
rteVdkwyEBm0X6hIT1ljvaSNTh8rc1jttaP7Dl3WevE8e/CAVuXWEcOT2pCrhbx6TFCcnpTZVfH2
CAoK/Uhfaf+ILglOCcNJUhzidF2XW4xUItYrCc5pqTOeiPtw3SL1nrdsnoU6aIJM4FF8z5KjCIEx
Lw3fgexV8W/75iEW/WuEu65cRlbd24BUHPfSpxLanUXaj6ehoV/DsDRwXbOK6pD5rwwEFsOfXfCj
Bw0bBIKkqPk04/uM6tMRHnvQaK9+lXnIahBB1uGJwgQN2WenOAhXpPEc9HDuw7WYxRlkNcD1Mqoi
UkSttlCvBvTUT4F0em9wYRG3XW/q6ScvHjpnMXW6Jq0k7F7ivpTOAV6aBOUsm0qyFsalsNi9ItJK
10ibW5Xl2DOqE7FoI6K89z/lBRG2nfKfUPOq9xNzs0l5DY7O7vJK/5XVMHtFB9kW6r8FIiS9sNUM
vYrzapHbYDQlf3ETZjchRHeGzdwiyQXe96cZ7DLxBQqPSxFFssD/3IivU6exVhES8uW/k48WTCbn
ocpTin2HUjjov3TTk1RLi8HgT+EzQ4+W7V46jzk4KWw86jFHkZ4I21q1xEfKTVfS/2h41G9QzypI
XuOU9WFsEDguS38UmBgAFjygg/Z7oewBIDDavDEgjMwfuNgwOYyk2K47ip88wSaHpU6vfMH48KTv
jCIMjidKaILIHTIkOxCm9ouCnC9TwmvE1bkDsBZXCj7Fwp+QA2JFumjStcw3EMGFL7sBSX5UsuIA
4IQvmIr28BpfKrW/Xf2oZOvdr4r0pmFXFL2KgC4syASymkD91OjQdAVtchWVJ9CFQLRYPNOwxRUh
UwDUg0PqKp6MPxonOz//ks4LxcZoS/W1gbaIeKzkc4o+dfHfm0rGdkngmR7+INNGaMfHs+AOUYV/
6FVr8ZuwJtRNfbtNM9RHL/5hROlFJO1ydDKzikYUSHt4A1DicooKBb1guxSyfV4byzevFF2DGy+O
OvW/vxKCLp8sky5A6Ajs6YOXi78FZFK+HX8mjack6rO/4ZLL91n4RsZA6WQV1NutefnNHgg7mjyu
JoU4DnUt8JZElGPRtym5LxR+1etgmj6QBDeKbWBJ/eOyQ6qKGhKJX7lkUB/eXNQW6HdL2CecdQsq
v0Tf1zrEwTKEYKfB2IYehfFKgLrPNz06EVDKKXL1HbkU5Ftgt/tAk/DKfupjlDOO3+V7FdIjumqa
4xePXDL2M/E0uoq5JGp5etZ0HGJE1m6cpw6KCHWjdB5QAVfhAlGKxLvC5iPYNWcSZJdRgZw5lC0v
wo8o+zH6rZYe4oNp8y5qw63Xc2v5helvABLkrotmnRtC7GRN5JUlQCJMNLLFKwIA2+ur3uF7eREv
sSGQjnSRwZIAQlTpF1NBxyhjJf0TV7j6O3Oq5FENNx4z9azoACzTVL5ntuOjkLlaDzkL70jGwym+
Y4m+t9IGSb8BOsR84NC/QV5HsU1x3mQC1Ck9t9wg6T960Y8UpRNhTd8lauDwTiX72O9Ba9HsAOIu
VsbnPai3+uvUIKhdkI8BoEM13xm0kbbZP+6eVDgi9FPHI9ZdIA9uqb6+zH+sLnLPI+Ks/6Klhbgj
SSSQbzGSJuIslNCvTlwdHOZTvTZRdqD3Hkj4bVYT/hIHwqjWvIGDQYBNZE2ZFTt7LpVNssa5QtUo
ct91BklLDdWAOeaB2wFdIrBql3yyIag/irR516eYNiz1X9dvZAzp4magjFLc5Pf6TCpzh0JAYhle
RcYhFDEq/84nxysFwwls/Zf2jApePP02EL2kiAhVSk+1DfEi2WtHOCLIPOxkQA3B9xj6ibKVsw9x
3LbI1E5Sdi0THo0j44FHpDeCUYjE8QLVJHVX4KeRO1RR19M/rMwoxT90jVITt9uTAaj/e0G6SNph
nKdYYbUIcisbbxkP1uJisCBqvyKgaWPT8YhBfTsEX3gdfup+3SCSQfV8GB/Jl4hl5jevN+2Blfku
jS5q2GwjEryN1jl2jO2ETi7ycz0HWVhH47X5RA0M1eh06JDhGdTsm7AE1JBoEDTDfb051Q5y/KuM
P9GJDWZKf7OamDkeZS5p6AL2A8nN3qdFb89JLdfpvSt5AAvfGlxR4464qkJLXNPumwGwMtdazab1
VeyrbFaXQkW3ZBn1qXbzCzltkXbMDwmIem9htYR6dqBCcqx3Bx7+w9bkLf5jkgHF47tiDQOVDAzM
H1seTfpiVZ2RYZBKkLSHkHQ7MoMA8qL8HsAm75Mbj+wXqDtIAGLrBkkMPEi7Ke9Mqw5akB7bIPWh
bjRe9HDF8y5R/R47aVUfQiBOllVpI1zUHzRLPXqBlQbUg7JHyZDCnvVDeA+VndmsewNDOQEggj07
cb90c2PCYrbfPeZ3OucbUsXI9CYrQPjMuXVUrpHhp0IwZHKg80sVW0Y5gqLuifKd061xqZENdvLk
ghX67eBrjf964I5vkdOeZjmpu5AAKl6+1voCm/Zd/SlszACYEnCWMIJFR1Yi7gTOKGHeCsFTXUCe
fPAqEPmPFtt3Th6qnfARQU3AnCK15oHmhhu2fsPOX2uuF77dOb6V9llbJ8eEz6fGafmG3BWVR/jX
scnVQCd3JFBsUOQrYdOkpLnwJKr5MkjgXaJ4mnTRXh4rQEU/7UEwD11A0o6LAZ4eEhkrb+poX/oP
59i4D0ML6CNZQqTZ2heQGnIRpC5YxxZuu+zPk6fytkmfgPP4+4SuEX4Yi4OTfgh29I22f9IGKQn/
lX+K47jnHWeX5JLf4EZmPQg1flb+L77pe/TLfvKt+cPP4hTTmHbifTvaX32vfPkn+ORnUbJ7KBgk
99K53tYfwrWfRQrRDs/RxxszijvRROjpnnqcnrP5lngB/g2OZardloAywS790z5n9IPj0lJ/mep5
QrkabpM/45T4zBV8fJgaxXLPzjeIQLYKzES3Th+V3UQEORzwcaJ2hfJlvgbx1PYdrFAKFghrQo1G
trNrmFTuEraJ6hP5TulUpYuXFiHU4A2Y3mbN7Ia/gb9D98K3nxsbqWDihdOTSIjw+4zcscoVg5NC
5e0mjhw1/zU6uFLdgzKXk50J005BZkyuIf93NR7II3hfkgmgZ9VLNtmdJjSIdtjehi3TrZZhxpuR
JxImDKp/d9gIDD6ExQZkNp8TUIhoswkNQEXe8Y43wWcWOnJMLp9Xg2R78euYqXb2ftKpKH/p5KyC
0NnQ9g0plJnTAO+h75wegXaKRiIcDHuqzrFJU6c79FyGKLQsPkbvdUs/qsedb7LQ1w+2JebmExr2
mDohm2ZH53UI63Pyi9w8MUJoLST0K8xHA/vg6zRRCZs+SLzBCz8LO7FIRv9mX0tEzHv52ndkTPTS
N2fPqBwWw3PYEvrTKx5HZMXR5Kmah2oGDA+XON7jl5tpH7lgZUwMs6OECDRx+CWK0AiefI35yPUc
bBusLxoRYajggmcTydSEL8BKYjf6bCq/zE+8uVPKW+yJ/oGGar9wA2aSm2q0QHg1WkzCyckY4dj/
GPF7IlwrHfWQyHeDzTk//5cWZQNCqV73A5nLvQyEFK8gaeAldBE3oPg9qVhomSxr4CjpfX+nCC1D
hmHSpZpN+WQDMR6yVTg8mWfpJn67oPmIUGai76h4LDzxAKnjlSSAnNtHIp1hqknTgoER8XzjRIZs
bfCXaodOfpipV73OtKd+EJ4Ts0HtuCEWzxCD2fBBtDMSPZ2PcEp/6MAb/JRIyWV9ZO9ZR37xI8If
JzZDBv86eWLY7MolUelroZ/jmOYoj6X9qz8JPGc+JwigJPbEllhZUQ7bIiRFrO5kzc+G11KbvnHl
zzLUI9du996jR5r1cfcwvSblF6o3NEnPlFkx2fBDyEtBtj6gyScnd+AUz07rP+RaZOMAJbY4bYMP
rE1wlMK/Pn7yLU/YiJhC3v8IHk+xxKy4imPuHFOvQVM35jFBdstnPAR2wf3YXsQtIwpvPM4O/fuP
snh03cqc1PBsus9h/PdOG7tbrMnMFqefbIUqOCNtNSUCfMEORegt3dVkwUX/AifasPSyHKgCr7+l
1m3YB9oOJ5Z2LuIjN2W2yg/KeB/brQIzhD0L3J6rbvCU79yGTjAqW9qSdqQe8Mw100YfyNRaN6bM
vb+JTiciPSJ5y2Km4JHnKR3cFyj2g7Opg6PMH/OmLjx0c9x7i/KLFyMT61U7U3PrOUUiidpoV0Sm
MfKYosEW5LKWfhBdxOushC3hIjVfUCFWkDNduNjHOadwUQBlQt2EbCc2h7EZHwEfuQEJhJN83nyx
WrAU/UMSxrVa/NPEqxIcFwuCj3ns5wDGncVB+Y73GojOelyRbIoKcpkdCMSyKGpHMWlKlwBKQ12B
TbhUez/6bU/AIBr2ywvEyWnvOO7WwZ6cWIfeGztdy5e2nKthueB2sBKbW3FT9sQ1aPlsUit/KpI2
bOW3m/8kPfthqTvP6kvBybDGNyquMTiTD0FyoM3VzaVYEe5VHlHFYj1Ll0inX37tXmqa5N24cBNk
Sp/5Fm/c4ETJRoGo3HJFonRDIU78gaV998amb1YYlFOX4ZWLAhjQ9OpoW3B7FKBn6sGoN1ysqXqQ
0LMlK4FHMfSmrsB27EPJROD1JVe4M/2WqKUMIMrrzRUNMCF5AgwJuV3yEGeDhsqjP33NJ4TEVozm
r2ytSD915w3RDAiyqR50bTvyF4PyK3B4ZuNnDvHy0C1G3cWsc8JPswMLpCMktgiJJVZmskLdU37a
6yhZ5rCWeHY1Kznyht9QJLCYTKuzoZGvc+6RXBmNFwPToe2pdrK5l1yRxi5UDBbsjGA1Nz5Uvpzy
qRPVsIw7OzGPczosvDP3cnKROXCATcoV/IK+ySGbqsPboADrJ8P3ZVEVMRJQYbHpwtZ2VxnqxNII
5GIwsoR9Ebny6lnXoCDyKWUlvb+KY00UgJ6w+tH3CQrIfulIybmaHAxyfXp+36VH9BFvGE7Q15G2
0i8bVMNWfjMgu7Bo45C5IspionYRf9XV7c06+N4mxgUZSkdn8qr3pG2Y7VQ71jY98opPgP3pz1RZ
KbAE4lR/ojIPPOlpWsI/8QcRAkQIbnmD5C1L0pyE50S8LxpS8K2BAYOQDhMJ/8ze1SEtzRQLfCQY
47dAH1wZtApgCmZjxuBGNYt2Tb4l4VzlO2MWiinSlrCzHSy8ZqOuFB/JXRyPufCy+xjdyo7hfuRD
0OAQnYDQH0IklxgB9/1i2V+KffDThl/C6JFm06GQteWP4glWyOO33bJ5vxuHkCf6vMdtjVa+2pqm
p2Ub6ZZh7D43V50LoQ0usoHQJma4WqqwQsGxfQYHxTWi72g9vi8soyzsqOKuSPHEcQADPk1Ote3g
sViuA9RJ066jz0BkmVsUx44rN981oO3BIwk/Y8ZI+L3ikDHyQSMwjiMbXTYECH71K4hkPKohBj7M
NU7FUtXttWP1waJKSpb0lSE4oG/7TIg8estD1zKHm1uSf4w7OhKHkgYbnrvievaSz9euxylJJZGH
EO39Qd5w7isbUB5mmZeLHN/MwNZs7Dgpmgx2SBAbP/wbIzcy/5GQz14Sxc4CoAxvKh+Ei0VsxZeZ
napL8ijmgLGYhQ0BNMZ1Y2nSACuemf/jnWqAKuT6kiAfnvImcn53GNd4eA1XzD0Mk7w8IjBSL11z
n+v6V/PeMDzgVzS37x9hYQc8LrDC/Y+k81huHMuC6BchAt5sSQKg91YbhKiS4L3n189Bz256pnpK
IoH3rsk8ma9y95dNErJOx6NS2bDHQ6LyA2nW0rbiYId8znr/VVJP+KW9KO126iZYged2/khuFvuL
ys4Sx+fHR20RuZ7o4tpAehStc2URI9L0nuGrlecT1bQh3IoxISB1YxkZvxBk5jwA8j8MIUBJd8qO
aQ/8lpzN3pTwgBIRNKjTXZELii7IEsPWzvWZ1p9c03Pq9keNEQ4gKapdzOc74V4pVIRsEDbVA3eY
KRJisddxMbzSiGk2HTSYAuFUDUwJdgJmDL4ipnd7+eCiTx9zXKX0vcg201WPzxORcO4gsZ1EEIjj
ZszuXMobZemFV91/qf0/pM9syWCgqSecoDwtNJMTN81HF29jKMX+QDc9YjCr31p9btgR5Laxh8qG
yQXyq2Rn7WZYEvjDR7Ipt5E35zf87fcRn92mAFY7E3a8mSnFnrciR2QbsexGV5xgR9GYJ+9q1FoD
irAt7NdhrT38gZSMWfLq/z4XuMkchG4/WSmTyQFNBAhEn33MABJV1/Wt7BMGlj08JocRBxVAOZ5T
6Zu1GT0w89Zz+kXmWS4pNCF2cEmGf316TgAeskmWHZ+FV6MfKmn+WyzHf8iAJNdFK8xVCux7h8qL
3Tdr79otbTjlq2E2Gvf0S5nwfPKXz8rIoxrEx9H+eb852/vsWWEThNpq3oB8FFuoJT+BizsRYQAu
OuYGSAqGHYvrT7LnzGanIL1o0HHjNPD2F5kONIYqhx6rRujxTwgPDIx2+S1xcFKolj0N2M1d0Swm
4PxKiY9dgIN6ONCk8rRZEtywlZSdpXwL0RDSs9S95CW1zK40XOT3OHMPweqe7lt13SLvnQ+L5Meo
51fsSR60TIynNuQjj1HMLeBVz4RJKjKX+y2CGkBZsGBZBRpLsHLshgiHgca5YHPPA5jdvH8RC3ll
H96id1cfP+5n/5kUJtK6lIB2INK1AbtPYK8i/5k2PjbnhThP7byh9+akE8P5j7Q+xkwCWsQqw+gI
4RKSTvmGLsQgmZXJqN+QVnO6zlAmx3hrN6Wy99G1n+NdVtjq8WM6cW8DJJd4dCysd1Wao+FeKSAs
yvsgLmWnMmlRDgpSoNhpDLyKg8oXA+uQswCQ3rOXf2pUYJG1KE1Oe/FSvvKFpiSL1PirMpqVe4wG
v64XgfaSZNdjACMd4+pqsYXnyY0+t8h3FCY2P+noRPcateeWYgA5b3WSt2PxDHAlm47wcYspeQXE
k2U9SeuVbKBs5aq6ixPmaN4JMON5YHQfoKfJ26XNre4baW3svwt9hrMQVTcZIUiehXBeDKeewpF7
A7onzgH4hqmr1nYR7sp6Ba4cXnV2Ghe6+k/ViOzbsxfH93WLfrEoYaghbKV3my906AES1gkd6T1o
W4YC1gkd4oxzDYL4sEYR324RIcqUwReNSVZGu0pLVe516kreCwPHNFr5xlhwh4f+YvjFiwI6uzyX
5RrBVowcnr2Bzv0OO2E1MF2hYWBb2rHDnUTDkBwhKFaa80H/hrzBWBYzVC0h+s25Li6qdWBjjdUx
n/FTsjVBXrXBmdEEy85/9O1R3CCIH04Y2KKdLGza9FQWq0R7NOMpjA9pCfI6I65qgh1fGYYO/jOg
lxzKO6wWBUHsDxUSRlINg9NUQ8TXPWAHFwm13K4Y97PcENg8+xD7kj1qaix4BBrpFBnsxXFt89Vb
8ywAHh7P0xpMa3oSRpcOlKvDJqiHnVF99RSMCb8MI1nUFdVxuKMRpOq8dpRo/SVRrlymoNvmYbfs
NuKFAm9NtxxgeOi2SK6GXSrNgzWK8O9K/PKb1eQan7oGhq0f2bEGjNoLby6wR7iFHLcP30lhh60w
3TAEhVlQohtfsM2ctxbcqkWEHol+HsfaZPCkxg7+Qu67wZGaH16Di0RFU01qpUvE6idTOiAh2FQY
mNHhEHhkzbXswVwbXR2RiSQdQELoz63nBt07QSHMGFUOITcSG4TwN9tXTIcNEBCugMJUcEJhDaMh
Glf8GLwNmQB5aiMq0KXAyyy6+pbJK8MATHWgn+2Ei6wiO6e2/4qdHtj2tdGhoUa8HlR1jgYCZPEx
3I++lXdRvYozt7a2RAM/Oth/i56DL171J6/aWsayWoEiZhffV3cNlU5c/n5Errry0NZI0ylo5W2M
QCtTzpG+pJETI+Tm6qr4xVKql27K3a/2CBsmIg4lzMR80CL3g6fJWeC1Rk/jmgWQNEiiWBDDY4tn
HIvaXxUuonhL81oMGxEyLdbocmGt4v6IhAyCTPMs5XVe/7SMA+WX38GUCRd8gmRjsjRQpyWv+DSH
7ZIpEgplUoyOPZds4UN1o2ZfwR+rQJPETvZ/lCxZUAxqVsKEu4DPMm6KJ4p6zJTV56ljE7RevM/+
Ba0wMwH0XLBAjOLLZwRh4h2bXFHDVsrgFDmZvsVuiIENLxf9lr4gk2EEPClzOj+z+IxhE7VX25w7
c5V9nIRrn/GJgEywng/vlGOGGUFsJSs8ImHF3k1gmZssWzQRGmeMXPzzXC4nWXZDrEZsbexdk7+K
cVp+fpCFogsb54bpShOCgwjmM9b0FEEsm1M00B1EQNKklwbEWzW/N5NukWMIrCWAYjgm9R59HSKX
nTc8RcR51A3yuwnJVAQzpc4lbdWf8awWzSoJMTSz0InbN95QOV6KqK3S8p6jX6s1bHMRO8DvGF1t
eE4kAHrMDK8f6mFfWSN+ybuQWQWcKgTf8ZJ1UonZExhJuWPw2sqvMf2TmJlFDHihspm1PM/KVY4g
VKpf6lT/4tgFQX/BBGxk165GY0jVblJaRE3G67FDd9CHD01aKOwc8h+iJOZ4B1BXVw7fWo4e4QcA
JtaB8mGK34JsrspJucG2pVTdifHEBsQrMNHgLuJhoTSuiKW1YmoQ/hlsBeaE5tBNDidqHJgsInXW
0KCP4fgJcEE3e+zkZLBiJwUl7yvuP3lfDW7VnYaXSdJQDzIrOgVmNh+UB/CsJgcQVjyInCq6C55L
XAcc0egcNIjH9FIGPBY06gNyNg9lHc4w/moXkG/PCphBYmpdWKtjslR/MRzHOwJESDbWEt5WO0if
rfCbsLOgs6H6eils9rFA83/RM341kVx/lwhcbqHOG/c3wEaX+MQRZKl3qw/slO/WGh2DhqdXskXI
dyxNI+4WdTykEOqdZziZF5lPp0DpzZWhkaqH6rRPHlW9FMz3EG/rewR/CV3jKlP+4uJu+qhSGzen
/kx5Kns/WeqIQGL+ggivklFsZYIZBicwV4O37jmWM9/aE+M0j+Q7fAE1RSiJBMg95ONOvjPj8Hcf
epseZYB4rHt+t8mNAb2QldMIsz8QGF6EOikGG8T603kQYqsDJcYsSKhzJl8LqgpoCuA/sVa3PFO/
Nf5kLo9mL/yrwh/ERe6Hb4yYYo65L7yKPtCrMHkO2dYTAWdMAlCZoQlZDQHH9gbQIX/dgzUyvq4i
2ps8W/y7nxcoVZzOmXdmn2egr1V5dNCvl/EfoIQPgCGgpv8K/TeTjzqphu1XQLbZL7ENuCCPhJEQ
z2StmQOZKPh5GvrFgLqC8rt38+7E1ZwrFxUFD5T+8reM79hQxQy6Ip/Jq5uB/gYVILhli8b2IHc7
v7y1I2EDf6Ed2pHOSA3B6cAMiiXYHLfdzFMY0x2yh/fPF5Y56CbzaoIkJdbzBKDDwCk/wIPn9v1J
NlgON+pLSnbDgzdX3YcYyC8GOSZuJS6aaTQgwfnZY4LmmuMyVNeGv0eLQPA5b9wm8sBEov6w9eCC
4ij73LVioW0U7TAsDW2XP8PPnqKIPfyHporFhD25RXjG60uLyQL0lj8vKJA0l+JAzhjzI3xQZvFf
TQqn9z1SFAA+GyZT8XnsaHHmk1Ce6qNWl8QeiPI7Y/wnGzmPNm6BD7gYWn9ppTCZ7E4oEaLqGzVz
QV+MhH6v9j+acjS7L8045ButPflvHoaU0Ezejx2gEa7Bpr9yBTHkJ7WFfukuCRN9Gx0Yll2tvzRP
9qIERg3EDq7D6DGieQ9vXr3t8/2oLyoncK2QNW+wDTbdHsItjkU2pNj6WQwCtJiIWwz7qfyUu2DO
y22o/8RbHxrSDC3ASwsY8dxi8PjHcIVLUSDZaSky0TsE97Q4pdPaDpUVAuFvhsuFTH4Yl3jNc3uR
mT58o7IcQI2cGQDkdvYTAjTsrlV/yvJzyvKQI4X+LbjJZ0VfscYc0ODyGh3FForfQoBRtMgNR45d
vsYw2pXxCiQJEOZUWiLgybnw/1D+40gRoUG8BGVbZE7LFmKm2XTV/nUqbRftMU+dow+1Yt13GylD
D0nyiDPM+t882Xy4m9mg2gbmKCwMkHPm6POJ+fBX9dfhrVrz4EXIRQaqBpwclt4dYQltcun/mGd/
j9tvmvjUpMW0qdeoj3RWHfxawZd+psz/Vi7ZkxkLFoj0DHn6g+scuiPD6h+yxlg+syF0EM10LP/Y
FibhURzhoLPTlYhPuKHbl8Fsp/tQW0yA0nTlrQDPFQhRGU0tFW1PQ4FOa1npW4IY6jVBZ3hVaGSx
pRg/gYmM4Yz8PL9b/rkKiJDA5d6hOkS8/0CSm86ke8lyH8bow7tobnnlrF7r/0HYWmPWvDJhB6Oq
4KpGCHphH+rZ0RfqJ+xaKD8YYv22J0TUaNvLezRcWJHXzZkhj3piL105f73nIC/xD+GCNgBGO3r+
skJnQE0Bu5q0xNbVINeiEcrOpVlzVmyHv7q8SsUd5TNtmDw6JZezX16bEcMDgnzkff8qKAq6QA8s
4I1cpnNmHi6l0qHSp0F1CjpuyU5EsjV9O9LgtXbxYwXaSpXJcbAJPN0PvFyyuJYwKauqA+IQCAiO
FXho3CYqWRsI/ErvFaIr7xIABJz4/7qXJAlHnSC6AKerceLI5w234MVh4YUmw8mrXan0teg+xidU
o016jjg1W9VFFq3wYXspGUVU1VqDtRaDKdOveDeRXbLoyHJx08u3Lto3uRPRTwo/CTp8KIy9soqi
nwkzA2IRtcsAp00LgUs70kuht4A4a6IO2bX6F4Z6dSBvBxfQ0vzqT2wx62XZ31NtmgFKl+jGxDye
x4w9fetaJie4eypld54LjoUE0IIW1LGpQtcxzot8+wePE+NKzR1DognkEZZaw7pEUTl6c+PYMB5G
WJWdG9R6VK7DVFbUuiMpUF8PCuKP/KzBaoy6VylshuKbpVSsf+nqSs6eWNo61DldeUv1rxDhs8hv
H/8Azqr6XV9dWoBGeOCy8F9MZ/V5Q6kKYKJ1PhUYSE/j+BncoocXiQRFsv2FSniNxC7dFQYukwlI
pe2q2GWhE3T4jMp8ShqJtVX3WavDlqVSfDK2eAYOKP7Ein3RJFHh17KGtVUfCJATlVVrnuTumLGJ
d1R5xaec3YjIrh7iuybVBrgwgVrLvgZWAIeDOfABDo7KHsArJhgFfh92qmSicQdEvxo/eBP86TyG
Gq4XnDQ7GRO0wMSFP9Dzb4HbCoQ/Vu4EtiBSUCkkhV9uFj98NTg62e9hvCBUdKaJz0SEU8P0LP82
LVLTAQAeSBhJ+XnpfUIGt8mVrpXmmI0m20v53QIJZr4gRfzd45ZIOoHyUtOzewZQeDH4f8i65Jbk
EcDVQJ1o9N+19+poR2EAJb+BHq5aFiB5JWzLBHzBI67hZ3UBJGiWzHnf2VYSXgYotCATRfHHbD44
VZhdfGv6Q0SBebJwush2kEDRZrqePWEXkmOC22o8lR9aeuYXkrXtUMHJaKjRrFUNTV8Ntx0MtkAG
OTYn2BGk01QGPsboLypYx6cbGUvkc0BlJKNOKkb/q6BOY/jPejEy9oJ2DT/3tHe9cTOEJzK0JZod
O7zWsEtGxgYILX2IStmbH870ZbtLY9tCL8146gPVxGicwjxmzR1lUja6EkDR1h6Ak+CBxmLZcX27
gJliZsK0+BdrRLIwLYunwKlw71/y6BUYjqfa1m+0I1HiI/7iDaws/DFL8iEw7pYPaMPZl8ealm9g
bqKR9PoDAA428Ok+Z2Ts0L+UqStE90o7BiqDTT0tbLS36iOxpoVjQynKcY0ePez20JMJCMs+p0iV
lmOcrFj/6VGCDOnKDCwwn0hDeSd57A77MhfBNzE2NdD10R34GvDf+MKFWeFWx3dddQtFXOoUi/hc
fSQ+x7w+FTiEx7v3rti0SpCg8SEcjIXVADSCXjY1FGAGQAC20Sr/hq3F7O5ULysec5+r0WepLPcC
L9pc6qEqfgvm6Hg41Uj7VnhHjI2n/SrNj6qDhPvGqAEIsgw3MmL9YwafZ5ayvFySFlhGyOKXTJR0
hhLrYcRoCeMfNu9OS458hZIE1WTEZMVYBabuyhSPpvLLsFQEyYK53MrWUrqJEOleddwrTH/Ru3XE
YDBuIrVnxgYkZQk0p5gf+WwI6OY/UD/t0Rylq2lwlpzvaCn8LbtM0/tPFWnZhJB65LmwJogqlfGa
UWtraOLg47nwFTJ530r6YBITNk/GDA3wibkF5sBWyVS04NEJZHetP3T6qxDnvKjaFQ1UzIAgYp4r
9cQEKH8l5031QeoFadSTGYCiesaAmrKF2TXySWJ5zpegDR9a3m0YIqT6Q0fWs6xNEC8/cDmkbty4
yHYN8aRUJKbaQ+Yi7rBo4b14e4t6xtF00I9CeaIHjCqOvg4HApw09i6I1pn9hieEO7r1FtkG0Oex
m+v01pYpQ5FqJhfxhzf9zxJdGW0WzsRJlu6Ovk1WoD3oixbzvzIr/vzjRKqz5rJE1ffM/aOpLWVt
WRRQux3yPhQsVSO2FYH8Ao4X3skL8zHVm8axma3ckd4GOwT8egD8BHjxPIPmRYu60M2lrvNkC/Yr
+HxZwPJxPPMlW6Ct0LBJi3C4eHA1un7b45h2imkPFNsa41fMjcmCad1fsBdxnCTr8opHq/uNDzTh
KEuSYcfY9YNvkvltkrs8IJzLhKIemOpW3H/hTvisZH3pe2v0zD64qc9R05+eseRd4+OJTJRdJ8Oz
0yO8XNJdFJuBcSKvQ/5EG4D/XFTYNKJLDRGWEDSWvsxLj9wRIU4whYkvcMEZMA/+VCGv44p9tnSS
/J1XL6wUKT9W4XCvxU+R5ArmQkGxVLi92K2w6gxcYfYed4yNOgK1STGHFVp7d+Udjug432F4gioi
JneldtN14kdz8ArhnrzUbmWyOFQY3Drd9hO4A/Lfj3n2mi/gVmOyDPgEusNHmLc3DUPZdLkxwTv9
+Ch7yhClm36UuCIn58cjZD2J2VqmdxftANOzvLSqHZvVO4HREo/qnIEt62HUaYojD7PDeCf4h4hc
RElvLhlKW2N4fByVoUDnu558He0aKvhceHpugs4weqXLDEmKDg2koydFdeYk/8SAtEoZ9P82h0bx
IAlWfmXWVfWJkFukZ2rzJJpcvB9eJwWgIpI472hKVy24ITsiR9yY8oeEALjUS8Q2/9I4dpEoP+pd
/EsrUXcHyVzXHEAwYZAB/ELMoHXakrQCn3hdGfNPZn98p1r/eQnXDYUtL/AM4AxSOPVHMHgkH6Gy
L7AEtTCRgPvsi/BQ5Musc4IDWRa9xCr9DgBBfXndqpLeU04WNdRXaMz5ab/QEUn+yneGQ/MvBUoZ
XvoaGaqRMzANTsgoupu8oY6r6TJNhz7y44juqK5gixFmANtwEySHjKLj5J/UaGN8PLiDu9RNb7B7
9MEFRnF+GDs4Ex6gRwh2FwzmZHbhe5h348y8ZKijbOEuBB5JtMSUCE9BP5UUuQqzVyZ79ZQo+1aj
u9HuuajraOZdgmxR8tbpjs+Qah148764hSWVyBzgzHDu6rmOKpZy42LRV3x+RnHOzgz5GA6t8Q+J
QfGK8cKabGJ3dXeq0cNBLE++9faknFNywQeEwojMWP5OtSsCUAYxozZnyT92hJewvM2RTk8/HPM5
717eesYiFfeNOauKtaLvEnhXZKoztpyr8GTBNgHv79aM4NkWdw4kmYJ1CA95J7wK+cd4k4QSWGvf
ppXtodHGzKiWBM4OJ30FPfTE+hLZzDcDc6IZ3Mm4+vCJojkDkwMs6L8X5j68UGMgsMGLswy46xnK
29G83igABwi9mkBpJ/wQf2QUfF6ZiMrvg+bjbfUrec/sWNRfLIagN13r+BKXP0kK84U+I3OAX7Dj
BBSzkMdVObJExuxAVqtCb3AysyVVJIuN9k2SwUV81guEbap4R9fB4cXCgxPLTj3Mevv/qhdbLt3h
lVUo3EQHETdgcnCLXeOaiZsx9mQoyQ4j1olsfIjWEST8zPfxtEu/BmEAe+BOv4w9I9WlvuIz/WDD
3AeIt0ic61nKoWRCZ3EUGgBmz7ixs738RMYPn186Epcg5/8+44NnoAU8NXH8A0mbUV+DIcR5MP6F
Z7a3/n+pXPLnC2c+fE/Cp1YB7QFxrk4PghGH2yL4YzEtUn1xwGx9RwT6jyPvHdjNnNUj9IjJABFE
9jSih78nIBUngULi3GYkx1qfbr4HbMLwriq/Jjqf2P+wlFkRlOtzu3p96nrQQEvpu0Z5CZrzylbD
lhH+RWbMDM7FZh2fVHGTEisKB+dXPwbdncsoouIoSlfBzzvAIZxuJzse0frCj60fiXeS8JMuYnQw
7BxC+kuFLHibrBs/a5xRA+LfjLaBEotBZXgbR6RI1FKvwmBPtsD/lACbfmkVi31nWFp2ruxCgJ/D
r06l2TnViL3EyQUshmuxWXRLsC6/GaRBFv5UrziKPPNPwENosZH6UZWfD95WLqXYvEnZv4/21NFl
dOOhlxbRZymdtCFbfqB/swPUhVMMWb5pYRLw9pDqE5MC/A95tLaWun+9yFWWrS39miHQJjn0JV8M
ca0zJRI+oO/tntxArm8P5YXibT85C4jMCWQsbeJfKy2S/Gh9SSefPdQ408djbh2U+E/W3yNPqnhA
Ou76V89fFCRwwWWYr3j0AaT8wdP5JaLG+PJP02H1my2QjMAwhnyEibhgxY/mRqXHJsWi4FhYZ6g/
y0vCGE1ngxM9Yn5jwtqype6vR6QrD0xkOIHIfFhRpRDGtzVX/PoB8LzzJ12l4ZfM4XWQYAPYYuiS
BktWvQsOCqsR0Q5BtkvjRX5jHEqXMUcHEYUHYV5CjInnV8Kd+mCN2bh1LbJEP66Zv6FGNUSp+VjF
12YwU1f+zlehoF6LzsmHlyHdZPpuI6ep+sseuXpMAqdBpTGA8lxXDxYKpNw4GbuqcEUws7lFmoNz
Pjs0wtZUps+9bA6Ch9l3rl8MhKnnXPjDRjgsg0cagQ0bFGeE9AgJfN+d9SUzFP1BO6ayXnx0zbmQ
TpXqjPoymyQDlXjzK3ZqC4Ke6B2ZZEdurD4YbuWLlGn4KQQdykW8YfxJiazKc/SMU/ArvB3DFpqd
j8BauTEtAk2amy7wZY1dzUUpHaZBhbYB1+UM7NXpbCKc1oXbPhlkfosL6DCyLS/QAKrvGt6WzZN6
6T/z5Af/tQRGDEZdY6O6MTbCncdLONFUQvWfBPrlUj6LRMloC+uOsO273ZZbdtSaceHXbuKlj2p8
2unjmL1KwxVWTcuEmPwt9l+z7M7rSoxWy5YOwh8D01VzV03XDG22U43NKnNRNU5yDvZMXk0Dzb1j
YKhcZV8qRES2QqfsxhVY1AQLo6vk2B9RcOJtIb8Co37ILQE9y/3OoQQcEPtr/glnXiDOR4zH9GZ/
JySo/Whnz04tF6BQisAl8DlaGivhDzEAeWoiUzpEj0yBZmhu6X1zgwUsdQVlKx7IZNVX1wpCw5Nq
ejkchydhNqrLepHROglIpa1dK8LJ0DG1gC+znfJtFcccYySMN4evbCZspgH2AUgmW3NMqk9jJYcO
VgKjY0O3Cmyw6RrFBgTxNckNxl+99RlSZb/8fDnrNZuNXOP2OO35IvG7NQsuFllcINgnr6s59Vsa
af7YGNCaYhUez/Qva3ln6GykXuR5Nq7iVgk8+2MEcY3W1MluzA0VZL0LPny7XVV7sg4M09Zo4toV
6xfqtT8+QJkDiRRayDBkhMyGbqlELqMKH1ghMrI5p8ijcKN5CZpx6eUPqKTNwPuEPA/B8LbL5tYV
Sbv+RnAhrLFa5upvcybK86ot7sORrad26R9kiJ0nOT6gFn40FpB8zgqqFs6C0EkwE7RLoIrWOpl/
YI8wkOx+dNuyziUYkgOKEwrddgNNjuEO0PJAIhKQrLm2WGuEtgXRUVhNoOVup6OkLzr6lafPVLBF
CsaThHZNR/DYHuCjyulTnVB4cFzivcoDl+5AdMr9b9Xj5TpVaP9VSqLpSGFjZMCT1Q4qOXJ8D/mS
4oLKuT1GkYkrZtKQLsp2X8Us1Sh7zOlCrW5jdLCoYKW3RWQJlO1qTsA367fQ347gWBgZMFppht5m
VsYYr1Ev/KFJFj9DiRZvAJfcSSz4JdKh0x5JsGbKhq+ii4+JP++aiZ/1CuJ/KHikD00gPyBKvtJy
NI2cQH7dAiheKZ3zGjR6/ciYC/EbbVrmwfCQ+CsnZbf1lWurT/ibYo/gt8wHQMcMHaU5TuarTvsH
Q7PZaYXTWVsQezit4EdhW1KgOp5k3NHJSep3oHqJ2EYFgLBGVxBZk0c8x9ExNhvfXPc8yUBQQ4Bu
B+zEqbMp8guaqAaKALpY0hT53MvuiB+zlv6lbNTZoKL6wPJCzX80Ojs5AfPW1kq2qc7RqdKPNBra
ZCqpduJs+FLY+x8jwRav44y28AEqoxxnEo9CZdltt8fMwOaI12MmHyYNPtMl3w5+tR6K6jod//G/
M2UzsDqMWOveKunDXE4LrznxOkHYY5LIQLz6HdwA3y8FM3ky3aLbk9uVZ1++eC8qsMo8pYwkhxdL
sPZSIEj+iSRMyQwBZHcsDlozIf09tC/WPxRBw7jUf8BrbECCL7HaRb9kVMEq8x3ysQsYPCpyfptv
oF2FZCF9JxVp6m/4KSwEUT/5+6i+c1lwaMol2SfoUGEEB+cgRiwPJu/mEyxivDppNrFUYH2NyIfn
Npw5rhuueboAxS2rZSA8qJGw5ueTooDqIn74lqv0t2z4jgntQiggjo6MoB/zNqNMhkUctB2IADfZ
K/m+TXD4L5AYfTOzuCE5UZ2PXX0LVNQGuM9utD/C0dKe3cRKii810oMTYwPqq5Ry4nOi8y8Bqx3r
9pA2LzM6Nu/iwS1SKuhxtQ2Cv0a6ipPx/UsJME5TkyJxcC3bn60oDNh9lr8y+umdpq4wjPvt/NUC
c5jtsSGgimedLbmNvGzxCERLfu58oW7GB9sFq7Vp2/yFtuAcWbb/qum3aAZI7GoBjgx7h4M6X9wm
WChOKdOsa3osTnesa6qxlss1FKXt5+wjlAVBiZ0TOQNq5uAnuaGT2YW1O/KbtbYCx8ibtVsMSrmM
oDG9FJjGevJPZBJGBAddLBtJFfwT4Dda2Zsh2R3z7l1g7D7vYBH4ABZmCnR0OyGZdN5fOzvsHlp2
pFv/QgNl1ms49MIJbUFnPZSBqMtzc+dq05UV7t9o7a9IAvEu3gdnQQ/OlJQx5mZYJRQ2abcCsHtI
+y+4x2Ztliut3ho7FHaCtunQitCsV4wUXXxdxrCMPecTbxATcyOB9Zb38Xge2H0tJ8C64Ji31Hil
mptbTqNdlH6Fnqau4PC/pjM2uadOr68E7vuFeZsS3g1vhVpRI7ApcrJh5RlrNPzSThj4TWy8OPWS
HUeDYhzsFSMUsDwbK13n/rvv1hEePOEk3bL5vXG9B7VGGJ//+6RRV/UGo0iXsDVzT7YGIL+I2mXH
HtxpFZus6h1a5WnnAc7IXyDJbABgx8vBs0PLNTe8UizJTjBj6hU2AA7KtLVJbQQYCH39JHyRukoH
zwMNwHw3FMDAzh1Snx/zB2YAiVO6ujSXBZhSBSal40E9Yn+4SdjahBQF9YxxsVwdEtUpCrcqL7Gy
lyH04bqkPm0YCBpkFs9FERCg88E0bThNsmFsaOUO+WPRAFuLlNAFjpjj8rYpmNpj3ePhC26MOibD
zq+C31NCDU3tmrFPAx6t7tTm1/y8RzZj8aat+W/m6/qIRK9WFtGaTYO5/MB9ndEYY8tUVr5xRcmj
kUCqHDOJ8YXTgmIDbRnixCL3mAAGFMf/xVQPrHDZaQ/z5iwkS05QMFDZ5KXI+0cgMi6adbY4uSBr
NCsfGwjcJzl2jN9b9CwzTliDky/8l2dLTd1H7ZXY3QjkEbCrYZMyBQMl4UowZdRFJT/wdOGZ4Uec
8vcO7Cf+A85zv5PWHhKMPLk6PcQBuJafMHRqYy5ym1K7OVp+0g6EEiGo8pdfdX7Rmc9C7wE4Q0Sv
mC8hslZz3W1RAOlEMM5yfg6cEx9G/w72L5oo5iZWP9DSk+t0xNwPdIfF8/3zQwFJyJ6mnQnV0whn
ZqAOtuce7zt+ZvIIOIV4lTrrADzB5NuP8UvzL9R/tOYlm870nxI7EbJuWtceq3nxYF3aQrZ5kPPT
ITmbIpwmgixFMDeRbrym7d+OC7CdILAYs/oT/8Y8wlkXb3KMfjA1bhnBFcKdkslUeGIoguRi/aHs
5N1zF7LqkvYYLsRmrr6NV8bo6NAR0Dz+4LgSwn+8BSjPCkcXriwgRQaOccjXsO5cAM2f7/QfeEaN
obqcbiNwbUwiXWBSXI+QrFVHn72ztzT1gbCIAb7M2GBl98n4lrw/zK6IDEneGGqRlSHmktUly/dd
Djd95bMe0qavWbkypAxxY3mWPdBWsNeW7WFPJLpV7Kt9/PQXSFag+WerWL2Of6CJIO5QoxoztvCo
WP0F8SGTjRDwSYFpVeGvk2+mg0pWsbnE1OWn2PpzwtcctnTCInwnbg3QUFhyaD6DfeBhBeRnm4vA
5349YquhdjdYjGKbXQElS9Avc2+jVQe2v5Z61G9GfxnKhaCeq5xj44CYUVVO0pPVERBVU0Sv6Ph3
GXbNXv/r/rW7CN1Mt2fG3DYOnTpuno0xZwiTYgz3rHWDtWfJpcGQoKo3H2/hUaHpMQjYE7IbRtYp
WiFr4Llgnlax1onOEXNksUV9vfeR83PJEZPReosUIGv46BjAVz6stPhPYW5gl+yBBHBXRIplhDuh
EhyPMae7ovKSM9jjA0QqpnAdI2jHb/gWhSdGump8GpEdIQIP1SWAS7hD0kaGiaIeiYuJOdC6X0P4
0asNC3/l2PPlA1im+s3R/x0NLISY1kgazr4JMTRagiwJVMqnfwhOgF2wI6Jalnv0S8V3FawtBgwU
lpT45qkZrsJLDF4Ndbq+blhqwAQR2IpMq8Xk2eC3DeRNgWE5Hu6BnbnGpzhkwzWztvhd+Rumpcsn
P3vey6PSpWBVuyPQ0CJYkyxX3T64qXXWVbhS2dXDc0oQkWj7GoKAT1k10Oc1IGwWMjTF3oNVCSqs
oZaUEZDk4rZj0eQZu9yg9m5uNRYdDxsMINeMCO8ICnpz7xJXgb7UXIvQWI2w8lnAqls1eFfjt5mh
3zE3vfU/ks5jyVEti6JfRATeTIWThLzPnBBpKkEY4RHw9b14PezXVZVGcO8xe6+9zF73F69ORIzB
Q4DFNwZW43WIp0T9JA1fMpe9an4Xz9MkuNq0ZNHVMLHngS2oc9DZv4o/eTgLUIrQCLN0g0AHD8pk
DlMvB5xH6WdjLNety0OmFe77Q6TExt5DJBfEnxeeNWYhKTmDV8YntBYs/NHK5VvaPE14vIYTIwee
EcZI5vPH/EhNF+UAer0p3mcZag7kV8rKOkm8/Jb9pA1234ckDCSS0DF53E9Y8QA4nvmYqH0aTz+D
yUYRfgF1eURkSIJY+KGjJ+5YPQfUwUJo99+FHV5YSqQ+QiWyhUzyWGnf8SzgzuTA/4IGRXHd0FTI
F7l2osvgYtdu/f7Nx7V4Iw1cDDzyDkUvq1AWyqpD8sGgrAa0GN/8RxpcYyl6KB8Rb4Xb5Oslryt5
Y+TEiIoDt/YxNQgFlP619Xdk7WUF08tF4NfZENL0PiayyzSNohXNnp2cRAw3lJSpZ6ULmPSo0vnu
GMnqT45eR17J542uunyKAv0/yMmJDLstdGA0ZnoYkARDh8ETRiHHD8jPh8c2ImRm/P4lGpjn09rw
3fEYbDEUWQzyctISSV8H46u7IuY/QtN/exLdV+rb076Q0KIuwQG3fv6a4g6wCfJzWVlCkoQe7eZ/
TCoiMijqZasxVVlDduInncN8/gNbBXJQA2H7FSAvgZYWPYwux2I560M4r7ZMR9KlepSZrbCc/qeO
HiVRvNNyRwOutjLWeuPz97B+kDmxpOlHUgtX3M0D9DtIG2zYzDUAxBVch5cnwzbAOvOb+ZwxQZYt
MzN4UnPdLeIuCW8gmOYx9JTY9puqBE+ICc25wPzrMQcwPioVIjpTiyH/oMWFGgZjxpnOI83Uosu3
05Uu/A8T0IFNPb9HE+scRO/mU3x7he5bqMxy6zje8Tzby6jxIX1sBdV9MyKsU/iqdn5rYO4wOgKm
jOIpXgvGnJtcIPxBHoARQWPARaJi3tt4OiiO9G9tBnNYrCYsjziWnqm5uY4Y10SOzcKDbO01q12h
Y28/V9aMEui6q7nGsXPK1PKagUtXV/FVxQhD7AqOFiYvI2Wpb6gexgd8jLRnG5OUKSYytkhWw6bc
DVS1pyai46PJjTdc6AxB5r48XYu2Cc3q7Wi0drwK+c5ko3GFLUPxUIJm1IEC/5CGVhKz1ClrCiCW
gzGjIXTwxKTkyAmGVaN4VvHxJNcs6rzqGxK0tRJPxgMpPMoqJ8J7vFQuBmNB+9hRAO3Eb64AvUR8
RJAeCdU97vgLM6gs+jNjT4/viLr1eQJl8h1SuOX0MmtWrDG8HcmZKMKWSevyf6aQSAVX7jboBuqj
KhAifC+ihfStXlF5ZQhrei8kvKilbHZf8rLvvDjZy+ntPfktHXHuSD+YKqaHWf9Mxb4a9goRS4uB
hEjZfu6A5VJugTqG4rYSb2zeyQL+cvA5RJBpvvFYwPSvaZWWABxVQpmoNwZ6Tu75GsHGy5uQ9b/Z
YmBhOOR/LIRpKXkxx5NYMgKzmg+xvSJxJrIGLc1gl6QaYx1YVBpBH65U72l1+CeUYkPkYakfyLLD
2+NUyZIBIIJIKmHeW6ZwCCWwlHDFcvlaJzgu+xrTkP8isNXn/Q5PjKEGb2myjCI1U3XDK7OJFNLO
b/Yi/cARLk2AO5acTXDvyuJNhqTwZHyJGgwRMIUxl3MVwBd7r9/rejjXEZj22foDmf72RMQA9Z/0
BwfFuZ6tVaCKjBa86Ksr7oTCIYBNkN4Nvw21jvzFvBKxCFwSs79J9GLGMfs3p9Ad5SYARsjnDIEh
5S3Qm4CfSnjeRvkaa07J/UvtShKv8T7SbQpAWZGHoRxYcrQpjCQ4NaNuXfVrXb2O6GTgwb+7s9k4
I/k/S5IZy63EctI1mwO/tDHgNWjuYBRkbKism3Eu5lumU0/VRuyLZjaIt2g4N7hH2UciP4R7YxCK
7Bo3c7mUv/UThp2ZbsCXbjNyaBavY7mtPOufPnloLuIvfQHpf5VJK3iEs3eQcsZDRrvhqlfs8qYd
FZBhDtKdcYMEDCQA+Sy0Una9hbu5ZebDHAUNGpoM0B4WSYyoXJELODShUeTUzH+U/jtVCdjjRcJT
C8lrjfqS+SksSf4nR00ViJof2l3QBALtG8Jl1cOUTI1FX1h607+uAqVEdPuCeWbbOukdqSBB6hOO
zZMAXdR5VV+5vprET7nz+UK57vPvJ3Q/CMoQNxR7ilHcR+aVoZ6DkudJlBZiFbty38eIfceCpHdz
o1xLiKmbyDj1lALhPDrK2aQwksDeqSabpg9AAjCOhskcinOQYCUvqf2ycAmhSLi8ttBlWDZgnl0D
CzZJLF5WmDU+x2LNjkQ71+URQW91pwGm1m/x5guL17b8nLb5T8mpK20ZdYkkUf5JV54h4ELnP/oG
tOJUmdO0BFTAHJ2le6X5+V3fwt15kr2HIhwyFYc1KYvTkV9ombhkkr059POHsKragPkN5kcdxHLN
5hFan2t9ZOhCfIuGlwkHg1LKZ03gkUd977A2eaGqbmXqp2W7K80AFJDDx14xHU3osFBLSJOx0HLc
WAfGhzE5ma4VbkqSaDijm9xWNzizhQt8T/wySYpPdtY30QihpZlHVigqJ8uGBmDZIlPOJ2CcWStc
UwpAPqevr8lyiTuWS+QyKzwgwFgFJ28vEet5EnBAq+yZFuaYyjQkbIqvsQEv5UeYX/nf76hnIFbD
9gCE0uu7WQt3zoFfPNcaVsM/2BEm1wWXClXBSPYqhbywdgUfgtDsq8LmCi+Js2RrdQ4NV4EEofx6
wSYhJsqNt/I9YVS0195MZB6Fwm9Dm4daSHi4LvSDKNup4ujVMYtZFtvo64p5gBbIy+Ijh3rXbJX8
bAz8rQPPHsfhu4LEj0KbS5MfllMP1nORHV9k01ILGB82I4zhQ1xq5TXZ4koZS4djmireYl7y3slB
Rp9XXSdjI70/JhWJ1o0gCE5kpiPP9CLvyoe+JjlYH1zKJlnZQss0Py1Gq60/6h8xxkAadW7KAHto
7bN1J3ZueODse07batwn5r7Fna8TYsyapxtXrNjRVkPbZNB0ULLvTlmJ4G3k7//u/qFboQ3DAbiF
owAMp9dR+tD5sDskE7qKN6NCFK8ILQoR/qAs1jRfrPYg29hM3f4jnyx2u1IHH8FyBmM9xVLksfgp
871CgOgWJ+TfRKTAGiGJpvCJSVAk8FIAQ0aQfeUYNe8S1zMLOhJT8DYQJ3yNdkq2KdGKobI0KFK2
PPVl9flmwD7rOjRCVz7JxMN8NjgHeAUFs1CK8SWWxJRcUfJ48pXpopuMBCxvDFhcShjKV6W7jOg1
kCAw4+CWpCAiNrnb19WVyzbNGQpxdgBqp71Pad9ntUk9eMIQ4dBHcPU5KKDu9DU/d/fNb4WYZZ3h
CQrkiDDPtQiaBz0KDgW2CCiaGb+XHl/MOgyzCza0gppblKef5U/8yTH2TDyGF9YhZEof8XeQKq1q
gKw4cRhw2DPdcGHcIEeOrJ6cONCOHG9ZdeBDW5Zso0tPQo6AdZqYI4ZoDOdRFgWSGKj6hVp+eJQD
dAefLjrDof7Q2wMH4PN9VehePbBc1bixfum6K414J36LSOLOL2BLAcd++8kWcSX8YtCgS2fsC70x
Hz/pYHQmp82anB9EHKroT0zhUsp2ZhS9ehLHVVEE7QbRjME4uuBbLC6S5ETljqRRKf80MSw6eFCM
BOIkncjoNU+bijF+XnPhLmADnRcweBP1b4GyZ7jzJVJscl+Z5kY0MjYhyV3+o5R7EQniFzUdI0us
C9xVUhCCRbCou1tmPud3fJ6AiyaGL3RnVabyCFSknRQ4SMPZjuDhO+T/zPeiQdvXsBMCmaINTM25
o12sTsiqlemkgXzIfPNFxuDpFdbLqmyYs/6GPE4iDA1j+3qxumF4zTwtYTXFx7BAwBDrfiT6yIAE
oJiE//wTgRDenl/1C1keTuhkpcAmGHdPg3kTlYbpGNxhYBqjzzrB/LmgGbZey5LuBHuYYUftmsn6
DiTmrOkjo2Rcaf7wF3ek9C2SxQesmAUW8Dx2xXFH0zr8FRv9p4xxx9yGMYhIacjq2ZnC96HVQP9t
7fGK/LbaTgIHG1rbkHd7oTIZU5KNKkF7OSax/2pdjUNOQq5LXpD2vFKN9ig8BPmfYXxb8dcLvdNy
ujARnaJPppgDg9du9079yTp2aYAhDbPYVPs5Qjn0wgr1He8El6EBFmGWNp1Hc7Qj/tu1tj5GJkDJ
sv3Tcr/BFHsFGgCeJmPAJTmtSjaZb7VemuwMpsa64eqEMlOydcSavH/84nUl5w7ljRwhusTM2QaC
eRyCkBke9GahByy0QOpRyleGXqAa2Iub+Vf2WqkoGEJ906YviNwB2yCzR+hGG4AOIXWHWZ1Pq4GA
eiGeyXFjwYSZ0WDSEy4R9E9sJ+e1vzoDKOpxIxZf6ujLK76aRLEnscFkIrli73yddigHm2AV447y
2t+yRwa77obQEctfXHYpWpZz80eFr1Ji3J5F0M/1P+IPcDfyvuSMSxd0S+gACfpLoyWMgGL75Lx4
LfmBzadP1qCOJMTVec9zW9TXvfiIwAu8MBS5sRaMVKmt8kVAZg0qEUCmcg3ZNSvm6SU41ehzDdMz
b2PZBXktkwRQXvTwU2f1Goq3Edbv2/zSB2/KGeT8tJAx8otV/UjddTT9p4UnFpxY8yBnXDPwmjMS
nTGeTBpGYh9Z1T1XbftPt25N6jOfHN3uT/w0m0X5Pk773vk27lLQRMM+oaK569glwW5mxzxaN7Tn
ivjVJLvM04tNdiY3CJEzlpRuJw23otvPGp2EtZ/KqogNDRXZurjGnqTyMWyao8BlEh3w2tDqURNf
xluLGrckA6rjPmKlR4SYyePFe9Hfx/gqDHPIynPFrvvJMFOAAbQ35iV1ghQ0JszhqyGUmEbprXuK
+N1rPsNVgRwtbYW2MYJ63+7aitDSXYa6Tos/1OFYE+Zb2JxVw70yLBZkOPCWmbbKVdBkfu7L0fqp
39XoT08P5gfK9NpV7qiWmFlBFsUbjHjrWiiUqZz/OrSw/UgnocwVb76Os6sSB1mPNy27oIOqWJ/w
vQAGeX3W9b6cY4/hbu7bmO4VaXLaeiKoz35TcKsTHRCuw9RJ//1TllL5MBtkxQsMigMG6NJLmJM3
SwX/uMEepOuvJco4mgnBWFn5R2vuleIz/UZ6Ypho620jPtTDThzthli9nUyyTr1vjV/yhBm9V9UP
/A9u64RUyGCGSOfBW31U5Q9BQgVsiP6nGcjMZjiSaSDkD9EO4fy/JjxNyTpBId1aJKAG8FWISqy/
aygz6jmp/TQljZRL1BGjP87e9Nj4ZCYY1lKje1TWT6pphD2Ud0hf2JI7xhU1P09myYdaM8uPZpOo
b1aHUSSTay0hbWy+IeVzjS7KaZcSnwaM4YchTV7sqpgVu+jXyXWU/UHckD2pM694HmIojrIXp3tN
A/7FWnNrroC8VQtEJLl6MIvPod4g/fpDupkw2Mn0B5O9p7D6GdZPLAckZIVk2NhQO5CwFJsWfW6y
I2DS4EaLVxnGu3rd4qXUdlg3M3I4EdAk1TZpl6/hnjRbiA4x7hBtwX8p9cEpiQqrXVrq6RezLOFT
KucvUxl60HtN5pt0NNLZxuCUZBxAdOaST8WWuTcD9Rx2qrZ/+RTAvcsuDn0J3pmIKvcgsybl4KVF
0wB9I+dwCO4V0llshZqh8JGOvr2KQcB/VMsIeA0GcZgbL/tdM0qzLfbFsM/SzlqwDOGQeF4Yu9Rb
CsiY/lcV8WR6nem13YUKN5KIi64cE3rW07Trx7PZqM2/sP9RcJMx1STqDOuUkDO5JbiaLJXEz9LA
xM33ZMeS/LIiYZOxbeg1ZyENHsN1CBx81Z1jhMQQIIVlx3KrybfzXxuYEHxn/KQy11kj7ZpuXUdH
Jvw4MIBnhOEaB2GreoyUXyUYj/kqhm/TkxjQ2ca0GqcdeYBMVB6k7whFYBLMMO2VP6IC3xe1uRCN
h5qZGooJ2BXNh0F8KO0iEMtSDt7mWmNwytoQsh3zg3LJ7ig/0xsxflBSN0uxJEF66T8l3P+DBHaW
C5SQWPslEnngG6g+8VmalxCnNb06AmPWSPExKlcU3vIJM2uXzpBDG2u2tu2Lk9HtKzZaE/Sujs8x
zbfsQrBoq92fpN7JB0jPlXVUgRWX/winyLAuRtp26P//7yF2GJoPEmBIdhleQOlPlvQbMX3LMZbq
ydHMl/3TTwhPWn1GwkYrPln5DQxhCGeiOK/IASEZJE45MxEQzTr7QBBWEypBSmvqA0yFRXtAImUw
88l4GH570w055zXhBuy31M5dfyiyl/siF0g+FQCUPqTiO2VQVpUPttX0r+anDGShgtcCFYYtN0+z
HO8HlmBhQPE3ORS86Fy1lUL8VryCfyEOyM6IgERD1OoVDv6gom65k1BuhEvcZ5YGTvor+Yw/49Fn
lsqfLBTIGpTZMV7fvGLlj7yCpy5Ha8q3XnSHd//Tqod3u5tQZcAWGyAiQfCFLLSi9X4ziypAMCNF
A4s4/fWAFtP48wklbEEDG/QicRindPBaME1RzBaDbEP5pEOibo1dav6LtQU9mZGtmBuUCvo0X1e+
J/RHHVMWjS2HjuwNv0Yfrfgt8KHLYEXflQt2ajvSN9cyFzg1xND+FlLvptARVaDqh4YWq4XN8NsI
X8pX89rOzFLT+MOcX8+N+/W9/DOcVPVyOiEALcQa7izR4VA3Pozo+pp5beuW6f3wKfCqSZW2MMQ/
/CKOjM5kowmr+eF/E7Ls4WZM9a1CVgWmAlwv7+8sWvHnjiK3GzTZpRrbfDCdK1ge+7wUmX99fFVb
Ti+j3YbTqmDtbsC6cVPtnL2J8bI2NfMTmKWjzwwX9US2eXX+mxmtuRKVdZlfmUYPEOdBmB1Sw6m1
H4AuBBnld2JSB2dAuBGzZPRAYOBKzymOE7gbXXJPnqcUTp51plh+Sj61cdpdG2mdjTsdQ1D4aWh4
/miIXIJPcyeHaVAf89dfFd5nm94cbSCYS07eIbDSTQ3Cjs6jIOZCOMeQP0SNCAhjGcbbYVMwtBmD
WGOI4MYfz50SrutGolL3E/FAojzjUxlxNuDHzDHyr/51xT8wPZFeHfvyWAObVnZizvgOrC5zsrdN
5CodeLYp3htRJNBBPZnFISdARjkxjGZHXin7KE/Xs6mBvVvagiUoVDISicliHAgowGEjmlD7xXau
bTsSiVzKhV4/FS9/0PFD2BVVOodf5OKY36OyqFklQeIgDB0VIXEM6D263tN3lZmieuHpw46BOrBD
Jo/7YBP321C/6OB8GFP2R+N5w2X8dP6amvBNNC0qOYGctiBUaeF3zOg6bcW5jx4Whl6BkgnBh2Mw
eqavSx5Ni2LX7pbMtcErEnRC8RVfJvmfIt469M2stfD0r4hFTMsfHbxexNCh9158pQJu3Ywg6zsH
n8YLXQi6HIYb2yUaQyiBIeybE+BsPl5epCwAuHWYfuXP4nUTggi7Sos2tguIVDBERDoLBhH5DOEl
131y6CDZy/AzJX7SbVtqsm4nHOLSOzPakO/cSDp8kjOUFCOkAbK1hSOdBdG5ccSYFZ52B1q2iNxT
LB+pbOsk4WGdJze2/LXe55H5p0UrAOpnxWi70NYTbvLWnkhma3eS4TJWQe6RAGNRsVi8ICOo2/hf
N20qAuAxOROiFTpwemRMYhtmXuZu0u1KcblwwUmglndy4LvDCa4ytiCG+5Ox06IzMN60v01P1H4Y
WTyGI88fdMbjWYQ6KPqgdoirEpq1JNHlP4Qlv86Ye3bCwRO6kFmUNyqifUIGQ3JDtJKCfsEaizQZ
MRGKAZZd0f5lh3j1kMtmzN0FdLXI3eFksgo7DghxqCTzcDdOW/OascGX9+ZpFE/ZuH35uKcgXK3g
fLLXVJfMk3TaSlhHKIxbvMGIk6hXWWrKP5Dr4PfSJUDJ5veDMSLyeYkHYwnlClg5TR3c7d7D2iis
yXbxh2NL9W3XN9xrh/cvv+guqJApgKDQfgRtw1mI5aXrHdFOd507mfPMjcxTNslH+XPYQ0mM5wwn
kFlBdkVxm3M7pI5K+wYtxyRTzfwPp77pv/DX82nDOTkTPnrADBw9MMypZxZ2DWoMvI5b9oFtdmaq
v46fASuSEHAPuAFxjuVi0EY3BumBlpNohu2EjhuY4A+J3fouQxGFR+RiypfQ14+Dhs7/0VMhPm8D
2K3B7zWnrUkRRI7TkzHPHYqem8q0YmROUrhHRc3rWXgYgcrULw1XgQVOVD2yCWDNSmuT9gXVZjWd
eS+s6BrrGw4T2JX0iTl99kfNlko5yyizX2Akl6nHNnVqHV3xB48QHuJsY2/AoL1maWeFX09oJrAc
PaKf5zciIfDLH9R/angnXavwaoHv7ojgCilQ5aIKqRBoiMdMJg/dxTbPsDPXVtLz98njxZJa/Q9p
bcboloBZoB55vbjL8TFrpPJ8Eun3KTjWkkQ/1rzCNPNEGLii0I6fS/J038BASk/9bq+8ZUxXY20e
bw7kAuzYR46Qt/M2SK61s+WqxNNv50jMZo1zLdpDy4TCNqJ1kgWvfwZ4HRjEV7iFkcfJOAhM1lj2
NwvWE4r9/IJHb1o7BGTkZJYDvkK/CpbvO+Cch7QmkBjwDGA+GOcQHRB22EF8kF/4+okX4XvE6+FY
ZoAumW1Utmwrj9Dt7rtOfd5hRoOGwx6eKB7OHtT+pN2S9Pw7OyPQyD2zDfcBHFNxq7O/W//1LD2K
Bf1e9gjtl+KZS8UIXmu+SlUHFEzUVmeVt9gunenw3POw5fupv6tbDAcSNgtMK2blDl8NyXTT4o+I
XaIWZ7r9+wxIcsXvmOVCUbpM3buldJCPYM3U0X0T08G4eYjBcPvpnlnGgnvkP0YkCipGwOKdVEjG
nzQUqJoNonmp8JwCw8u//FsNsJ0s8svoWeuD9jUT/olEZIxcOlAKU6TvrtxAirKf8yfkFyjCs4+c
WeiOlwBkATDBZLEZtr+JC5KIkTpxcWQ/QERkAPv2onzPLgDUVeSOxY2SjYWr4ECRFNGQoWclYINU
UT45Z7bx05ddcDrAxLnwrKXhQUYkxkKJEcOsTnfZpQKm5HmkCWCzCxu40hFA2JwR+vDbaWvobczk
l00e0AAYq/x7XuYyFmRx7wgfyKbI08v8WF2jfzZqr1k15jZCyWmQa7mu2c/BxUED/oaSRPYG8+Kd
2HOSeya2IOOQHiTTEfx4cLSvAYEaJxM7/Ngjz503S/CINpaTPTtB/f0PC4ig7zioDTCJx1nTSXtY
cX+3KUOuS/avB4dlevSYfLsWg+rsiVc4gA9EKHucL5XykDEO/YLS0TBqX8yODqpDlBzSfj0f0qvC
gEoMp2aRNavs8rZ2yLqh/rysZUwPXx6S36FdGtPuqaxb9TeLApOjqt7PJJmFZHps4gxPCvQb5z6E
NCIWqUAw6b296R7PmMB+0/09c/+1Mh4dqXLMY81ln8CKcZDZtQbxzk47rbtl+C9m6KfarGCm2s0Y
8SFT1F3Vjk5xx+3DL/DPwgSElLnahiyEWk8WV+oXOrC9IFxLKtOSIwqrGgF+OLt93XcQ4mNCyi6Y
rwYESs2OwROiDT/+kQCO0mot4t4X2bGBe0yXTxBwFvKLHYhfK/p6KbheCfVZ6Khf/pielMjhKeA4
G9ilsl2mymifOyF/ORLlosoKPWBZDeLP+OB4YT3BkxhuAW/PWCCCzbn+HoTXYqxm/8qHDI1rBKfr
QZRqvsqe9axCjFPspIOTf1XCJmxPWeMSMAnRVyWM+cUru5KQR52mJywfRum7CiO3ehaToLpa4yat
NtK4lU4MzlmuPdjkJHj0+1vJBqfgTGpgNPvgdqRki9tPMT86KGcowPbZ48msbNGgwwC2x3aFhCRK
9M8+6O8lTm2i8EhzE1k12+PgMw69CAb0LkebeGpsrsh3uC2p+VwL9EMuAIAll6ahOynxGjUEa51l
qMJAX4BFyigkFNT9+N9fWEMnZVkG9BcWrtcjamgp/QB/NdQ+M1WobdvOYzXfok4WbnnFh3tXar7z
hfYtKufmX3JGA5dfCxTX5TK13F5n8ckgeP26RPKaJ5XPsCo9803a6rXk4FKWFoXGtKbqIlJiKQ8r
I7zgR5zSh5m4bbVOzcOkQvhiqVL7jPF6bRNVXvPeAnPGUoAD/kn9Payb1sHLLeK6YSR06oX9+0YU
soyMT2KuR4dWpOsY72PYenMjwLAGPXh2o0hqjQ3uccFLuXjxJiDh6n8l6gjJVQpWPj8pML7sYZKy
kRjLCJkCwXrc5BFh0bRJmrkyt3HnAzoXapoehB0ROcW+fLRCT9aODXUqFfEODxUsUOJ4kd8t6u8k
3YrxgQGLjvbsYIFyPRlhgCwwE0i+rbv8IDU+Q6uFOa6rYYVUhy7EJEOjjj6h+R3U7K6xnRjgFl4Y
oTEmTyDjKXdTOSP1C4uN+cHbEVOuwW9RJN/Atd8iuQp/ooh9HU/3mzeRDUaFHoGW4UtC778WmEK9
f9q/Sl+SO1kihrx1zLcwpp5q4PzVhR4LndrsXBxs7R/H+2CHe6yu76vUXzEgxQi+YgLBGzBkTPpG
wnUXDKwNovG++8olBlc/dJR6phT0bVCo56lYaZSZy/xfKgluO/QOdXfijOXnwPPydBmzixa6EMzG
zojeJ9swdVINAq6QG71ZU0zFvwGbSrrheNJCBAd7ESE7CCEygrMvLXyMw0OFrg0bFtYVe/bDarbi
XGX1ID5voP1wEYyMIQm0ocHQNxMgxox9bt39Cf1tQAYlfhfgXgkY52d/2V1OS8VowzjV7U4Fe4rz
kwdE25njI7JQA1HGVISot4GGv26uC6I/ozuwJVLxPoIu1f8K4WxUlx6VhlfmD4XvBc8iFAQ3/xey
hn0t1Y9ZLzagbWN5F8KhqrZAHgTjyOeKBECUHhajf53wGMRN6qqprmH5Rf6ZmB463U54s/l1PeDE
RccRvl4bdHDJtfvrvOI5Z3i35S+V6V6S3WIuKKI1YIyRvVpT77RHIQ0IunQml+rvyLkq+al0LMrb
nDK5rL4YG2NwUi3R07i7JMYZDGRJRSPoeyTYT9ySnlj8VOldZ6M0/kWnyRv5J4bP0lwBjovgNscj
TkY8JWPAZgiOH4RcXs7pASMdqn1KQoIouGn1q4UpIng3pYmo9R8owll6DRGyWWxVMiwo4LUVbPGA
UIrbQI8zSRtK8X7gX0PWsKN8wgTAECYEvBFTM0KHZ6uBXIlLlkA72q52F57U6ZRHFalZHwKS3hma
O/wik2ayaKXf6fv2VPcDSzZACPhI+CMjZ6VIgMFGpG3ROMjQkILUhktcUWMXdKoZG7eYx0SRqchk
FhztHrUjJwlzExpB6TogtUyCF8j46CMhoZDkIR0v5ocqf1V0vgkY+vW0Fp101TKFIGbJaU80CpQh
ZK+mHmT4dwLlC73LGh0p6olF5w+r0RaPDYcWAF7A9P0SscXoyn49Hqg0eFCo8vOv8Y3tLaS5nyhw
PZXfTB+xXOPffVI9s4zfFaQ9vGqCa2dV510UKs7ZBxMAoSJ6/KDrc1yZU0tnlcviBdgXA1NYnlsF
7C9WN9Ldhp+EzxKVVQREEFiJX4inVvh7I60tYPUhYDi9v8unRnqKXc1yha1GRBK3NHtD1k4P/Bsl
U4PXaab34y6/8AlXKFmz6J/xhgmS7HQ368klXYC2HEWgXbqjPi8yBcm4p78ZXOUcc8gypNADQ7bH
8ZvqFBXes/8nWx8S60wQTfUm/Ddz3ZbqSc8P1m+clI6OlpE6YUgMNByrOc4rvOgNNxhuValiM4Th
HglXRZ3Xosyh2TSQ5yaGRwo78mVoq5sucsw9IwFc64XHDIldS9aCc7QTNPdUiwzrcBwDbWTjMqU/
VsJU8r1i7BYI8cEpLXQWbo5AgcJHJCbsicqpniPD7SeRC6ptPtJDlNvxbgI6Iq5aPu8wYB8lnjAW
TOqOYvbOSMwIkb8t+f4ge0HaX4Z7lqzdSqBjb/ZsVVDHdzqLaIfQyR8uIYjruOrj2L63bn1L8Hec
rJpu3uZ1eGvkftlKtMXqiCWda7c/pQhi8MF5I554hJ65ndfH54GOiVm9PmVu88tMl2R6XIMnlZqD
lZJ1zsECLlVMZgZdga9cdBd1hml447gswADwU5aIC/bou9hxFOWyPmo2JtGQJQpAnDj77STXMnm/
Z2gOCLJqCComW4gICo4YbDKo9M4Di1nXfKB24p5mgIg2mQdjKrZoholnIP5gyffznlc06JJBtw2f
QL6xmof/6PAsarHMphBQzQ8MpsWdKFIWMJ3DNmkZKpxZnBp1NAdULsBHgp16yo6oL7sHdbOTHhLS
HivbAqdCF7bviCEAr+KjoPLRr5QRg6eiWbgsT0lcXr/46nsMa416AuOUKSvpEwd+zkEWf3OxvRNS
0Jzsmx27ZN5Zv4z1sUDigGwH9P8LzZfzujczfyjdcdDUxb47cdtOl7rBLupHgWyHm3b4kZ87uOs7
CIpsolDa3QfpFl+oi2aB8CNegYTVyzvYkvD1z+LBNBeyzrYkSLCzVb6KieG9Mj+iJwGeBVaRr6bb
lgxbLIxJLTfnQjMIhM9ZX0Mhc+AfaeLGsLy+s4sGir2NWa0IPeTY4I8ZNRFcwIr2taFBFDySgnfv
zwZJDMeEumWtLeifIl8dBTjmknSLwxQRqTU4eMBjoOz+cNPMR0dLOZZb3re+/zZacs/xpxGNzEOZ
LvEOYF/o31e+SneyrLNFaEe7lYG29FA3+RcTYHMV+uj0rwBZnmkBdgIdf6dqrMQ3Rj9XQFfyY2Rz
XgyFHn6MN8hjiddjIejbocPCeVHwHTaLH+wMcPoYNxn5ktp7TkR9bkwDiIsV4EvTXIVAD8x41B0j
pfbTwB18T1UEup6A5/SvOfDsjw7nrluyTrLJ3hgRhwkbEC3yur+1+Rp1FQ8sE443tB3a9sXzW4/R
Ay5msT/WE2jVPNPIIOhFpTPNWsz7koeHUaUy3mNkqiffSFfNgRkUZhfRhzqQ7BjHMQzlwNCYXAnL
OZRjPPHcM91ma3+gX2YoAn5xnk9joAVugm6DgfdY8hjyZ3SQpTWbyH9HAg7f/W00jqhAdHZXWNhj
mB5HcsMgDdozBJPiTyUrAHm1dYBsT3usxD9awYB+nsxmV76tEc0K5YGDSZ5e/+m+lb1FWV5iQWQw
dVPRWytrFL2h/b43/Q45d9j9ZnECcnwLKxJ18TuIko8+hiIZpLUvpvu+x4u4x0M4IRE0IZy+/6z3
YsmKxyZk8006MUXPa9tlH/OkmXk7p3nMzAVlklt8DMP2SUo7Krv37QWUGqtlSLVHOgA0IWP1tC6M
rgOYPwySeHfOM3Oo8yR5xyHPo91BS2EiD0bLpWEdUbg2ftXdNFQPyHhzpxJmUjVjkHiFRJZCYh4y
dXbL2up1COV1fFFIVvBg4iTRepJ3xof2AfO43ck7zlKYKkdjWBf3IuAlIn6URTjSaxVSgWQna+VG
2oW8fNksOAudZX+8RxFmo2tlKzfnrr+3jvSBYYTNhfVLLZNsATylOyVak0vRNGdRvmINITgZwiXL
BrT1jXGutE9RXlmJK0CBYULLrogVhY7S5ntIvqs7UzzWmAAdBv9/HJ3ZcupYm22fiAhJqL1FAgnR
GzCwbxS2sdX3vZ4+hzJOxamqXX/uxFha62vmHJMo2eK3InjnPmEy/tLY5a6Ul8d2oHdQsw+EDjMz
jG6MSB6sI7HorCTgGxaKwL46ZTPbYUCL8c0XWz5iwCyYOFDxbQLcNVG0Y18yYPinKiIOJzlAEQ3c
K7mdkbl8sVrvtILNMcNwMhFpd0VCumk++VF52lnHzmUJpoo+38rSdzB/FKtgPGIassgUikkv3+O8
wWBZQ3fGyKDdJL9YRHhl6h1LMuRCau3McVa8RqNL/aa8mL2ThcMwzYOFYrOuVBi8AigVuj+G3MA5
S2aqV0C21eGKkCW5BhPeUHwAG+lHaoiLPiOTE2KTuRMtqMQExIf5jyJr9p+ASGDSaxSbJch5FBDz
8oExmOeBlbXFyGZCaAg7wpyZL48KIXAbuLSSwzie7Zo/Oi0MD8kW/oSPgHgV7scj+zbMuqy59p5B
5sAa3fGSpbo1//fepNUnbxoMM7HTOjxCjSw6s7N5S7DR0fm56VVkfNuely2p9mwQTICEeJ0E5d/U
3bhnFyTGwzRAOYhGqUexBkLPUtDt9PRVHYJvnBrpo3k1FjzSGUVp9rGjYnai2K12hXIuxmfiI07B
DvTKwMJVa5nDB2ulhXHgd2JhwEVi/Ga4C4CoouTlRz/O+/Wr4Wp2TCg1GTYnFv9V4GQuuUw7cU00
fPMZPgVeNew4D2Xxm9EULXbRAkfg75htedCT4eZRw7M9yfqtL90Z8crqAX2/1ryo9BHAzyeHvOVf
pZABw3QSiQCvVdM5rPRY5kC/+2GI3uKFgIo9vo3OSRbbASFIeaCGDHA9kaZNMPROeKDpijctW5Tx
s2Ak2Nz18R3zRK59BPzRS35MhIUleDxIx8APpH4n1IrJZPsUxGzxdw0yxKRFDrYmKZI+U+aB7ifH
My5aidCF5RmWq9/c3+vKTIsF1ZKOfygIeBp1JoUyYmul3aSo1aIlHRdppIK8y9CFJlBRJx2iPds3
MfwTYnldL15a/a9PYU+Q9GrzRJJumsLaZbe8zRafMrOwNrlVwy0sHDU3VtJw1kvXCwBqqGx4nRpB
dLqUTaJlurzaNDGkXmC26jk5dL9LPstEdAwpWVBRKq1kLcc0ZSAq+cJSWnzGgtWIEaHBlEbBtjCA
RO7Sk+C9SqPbtsWzvcZWeZXAEyL2LfGPxgjv9YY/easVVc6Iy+KBVjqWcSGyW4Lsz2W08F0ECNl4
K5D6x1we8bsceUCxD/LECQwj8bIVQb1SGWIF3l5tdmJ0BlRhBcY+T07GZ4gIHLbRcMAAG0hb7Tdv
HosBORDKhVG5q0gaclbKIozKbj5BuKKH+J2qX6H/TzFIUromc/+tu+ou73jHxteAERIz5UbaKejG
l8id+eg8FGG9ugsouSrM24VkMCUnpxpsn9o2DE0YhsCOyzDU5vJaTHYq07I4qGmnCR/wOIKfuBd5
95Y9mcK8fFrU7xesjuZ/xJsNezXmQfx/Aj97mR8KwwQUhQroCIHjOm+A9fV0MBZc1+Mh1w8S/zFp
+ksKUwJb2uEr0AZeQ37SAiBFTHyAt7yO7YONUeAbaBm4twVWB/KCZoK7ZFt8eASD+HDh1zQYHhaI
CSAUQYt9dI9Jk5zOnemfwyeeqaWODwFeHLv27lsc7sFHyiB0C2hCt+FARrnrV/9Gar0vz9+V/lme
r9ulNYdzlUd0+wrW9Q6jd+pxAbgKcmLh0Af2tIY6BuuNjeY/rrCh/m1jLmbOrAaQoc6rymxDsml1
Eg+39cA7yp+PjQQ1Dbe3uQRjrHyoJ6CuQQbnFqd9s64ZQQnJPwAqObxZyK2S5S/uy5EzIr6TrkFu
4A2LFdI4YWEtw8rydn5LitwPzUFYgDEgVq8ZDlR8UtozORDQnYCx4xeY55eC2IMBR2qmXCr4cBRg
prJAg8MJrEp4998ikkAd4AwcTh+fKAZjrFI5mIiNwKlJ5LLLJ0K0HR9xNjnBBtMyMVqq7uinkp4D
DIrGe+P6v13/bttXCVCUQgaxHpgCw+7YHDs8FWCEJWv4nGWyTIMs7NdL5sweQQf1Y0KKABXaysxk
dLN/qTLvvwGSKdpcSAXtiWMb1MD0+6P8MSdMWSiPG5lGVv+W/s0O2uyUl3P6CwpFKA0Ldq/MavxD
vV1+gffCUC5+GOTRSyTgcg4w1sVSiECF1ReLCi4FWuK19I3URjoqeBA4t4SL0GgrRCfYRZrZmCEZ
P8KGZyxCY3ONGPqOwJdXwQUsxjzUsaTmjztFwXFjUckZtB+m8uaPy3W0Dpdf8kP5RUiW/As3lbgL
0ZJwqtC7M/HUbpiD+R+G315xegdrSmmcm32ubNBVEOrK6d34xMxL9ZEV2VWVQR5RxJHbTN8RYiSa
5RN4p6JDbFw6/4+1hkz5F+2IY0Rh4Whf3NT09tixMB5SUYXBga3KuK6WnL0sDYyrpm6fKKiwFvEc
NwYDaTo8TjsCGiIaGUp2DUmtLd9qDq4d7cZD9DbKXv4KybNBAL/i5DUH3sOYXoQJ3QJOjLwRwcIx
VgOBbiCwx5+/ldm8o02INs2eyMasERzBh9AHvUB6AC7IOjKQdml8k6tHwY4gOaj+LF0cpa9cIJ2S
cQNvF6wm3xH7S3zt+lc4fkojYHkr/ZH3JWVQ/g4cQWc5MAvTSeKQ3zRXAJgjfWDDD5msOivCqRWG
TUdykeVNAx+Mvc9upF3WXonkSE/V8RQ70ffllfPcP0Hc+UblG1mQTohpmB+fH/6/3NG/FdlF/0EZ
vNLv1TjD1pnioqOg8OZC2Mx1FIvCFc204JJL8rRS6BiDi8iPHkb7hKOl5zyp0PfW8je7A8BW2p/4
p5MIyfB2+MD9XK45yvGCH2JeR5QKOHFGF5tOyret3bA+AQ4Zx7kv/lOg+tWOckWrzHns8FigDgTA
mmED9oFFX3lSSf155+IPV3KrsH9hahmdhF2QfQbDXLTyE+CpCrj4Kcr5wj8IhrVhr9Nx4NbbLryt
jhsdM+pxYfEjIKbpv5t+yy/lErMZ7M1goH+IkBJvBYE9fbLcoRSSplcAcAnu2y7NDuI9cuBXz9iu
cLYXqqxxsVNIx3qxTzidD/8v1XiYqadKnos5NAtXDQ+VntqtshvYwoJtIjH7OeDAsrFIdv5G+8TB
jrrBFD56E1khrY3/SXxBujwxe6EZUI/8XzBeEhd0Q6xFgzuYqQ9jGuhsAMuFbhhXmYaxyZ5T4vRT
BmyXvY7M/mT8gbTMYadOe1oBOmOiXKI7uaWOxoCdCSkrRD15qkeWbwOTHsrW3qbn9guqHbeLmMGB
dPB45tZQzv1nwqSwD190EeBZOpZQ40dZ4/m9etK9A8zV8wR5XzncI2picH3Cre9s7XfOa2cgLZGt
xwdn4tgjPfR/F1hfUu2i1sdaxZt7jr2LgMjoH9J6FNbsS+kIdCSlx44KmNkotyOzQoeGhA4X4ZHP
ho6OWAM/RTN4ZM2ll40rsJ1EVwfAYycqx1F3MTfGMmpWZh8N+XuoVLaZ/AAOrr2XpzTcAvMlrEe/
ocLEMzCvWM/96m95xnLGXBzqXUZ6AQc0Q1KRBFy6R6U5QRruHQKLAKRo8QZuoQR77lrVa45yFL91
tbvCOehOvnogQT7FIKEfecdq4L90egiTP8T/W5pQ2GexXcPRDI+cqOMHw495z4u+bHGudGtkg3wA
zixV+wqCIskVK+5Tllj9G9uxhkrnhR6CqUH8QIxD+MlGEI+UOYsXL1qbOX7+Q+xe+s2WGxAGQqIb
zYtU7fL0OY5ovKMbib1y+sTrxlvGndGit0cKvqAFXjWtE09bkJpQma+jsPf48ro1ZgSNOSbGJS7I
56L65yFmqOOLUNgFvrfBRSPLCPvCR0AUDHmQuF7uoU114E9xRro0Efl3aHFHqh/+tEfxCe3CX80O
8+QDJQRzazxrHrdPe5ZRgjDvSw78RnlNoVEZ9EsLR1ZvCJgYvoBq4cjjt4k+tHVAdcgcpv0nrj+x
twd2vy8kN4zA6fus+6vfgvJHdRxuOGVqSD1Rd5tdDqMNVpEpRj177qLfbPY7cx36Wwaw9PH8Fx+Q
aXXI6sIsGG1u/8ITkLJ6B34S1bJyJpsRiUdyn+26bGiwYeYLhHKYtxFprVBhMsgB0ihuOGZsHtuw
fgAE6neqw3OWmMa53hGuO6g8e8nvPDQQN0p3gVOJDr13aIuRa9ZQRj/aBx1NEX8Ce+xbaeWgW1as
Gq0L7mSNmV10qQs6fIGkRSpcYOEb74JCr8OrdMJKsMIT2yRrRPluT3fxRuLHd/eqeKWYyvkMBrLW
ar/n7pAQtyedvsswk9jW8cGZPvMdY+YGlAO/3YEj6LpkA41ORohugF45FTwdUw/U1jdC6MDlc/P1
MtPBxEqkD6IJWwjsPD0g6ETAnjHxWYPDcxr+df88/sOLN88gB8rEboqlCEtcKqOahPM9Ik0s0pTC
vPibCIJ9QVoYKUxcnWwkcN2+ee+0wFn2rr6+I83h9OTe9dNbHmFfpUh002n/XiSsZWkf+aGQvLDb
at3eKak/ibtH5G5iDlaYvuI4Qnjav1C+TMsdNtpyeBvgfY7xFb6mEh+R5KPk43UsDvGmZN7zxbxF
bE9GvEPGU8Js0tEXkA7hWFzBOWMQzvty42FOK6+sx1DzJqjCbRn09x0xBpfYLrJFgoaLe4tEvsI5
UdqL+Kz3nz1tmtb+I4SU8sg70uWj8VHX+Nji/KxAqzhQHnm+SAFzM3ifGLZXGjoZXjAdab+70Hd6
vWWTs9hyKvD56wfdqOHB50CWtuNpjFGN85Xzb0xspmgL/4/nOBbv5Kamb27JnOb2uNTsbLC1lFwp
Z7R5i7HGIsGrZvS4JJ3w8uDiYgM57xs4gJbqmfkbynPIsmNzSRFVKlhLfvnzNjsMOMUMk4DgYj6m
li/lGvoHY856oemjW0Opu0GSwGRW5J9CtMY69Qc5wEHQNjWTeVJwWTKtAH0zHeAsBQ+Sd+8kfJff
fJz+W1n8caDRwCLRY/VLI2jpT5i+w0VzO8REIMhWQuZ0xq/GqNhi7LDFhEGYjPYzrqP9RII9hFXo
+xKRfZyMWB2UpSvcKnvqbSTbS6r54RDcQW8vtx3F/I1HVZJPuffS+XWN3o1TNo5cpXdrNgacOVPx
gU07W4JT7C+U6At1vUTqElPYmsa+lg8Kumu4yTlpV1584ZIBClMEvyMPZmbGV17zAmrW3zBv5/IP
mkWV2Rsad/+5XBwB880ueDSa8c8cjQxLGG9P+q0yJKUTGEh//Z1vTqys+SFDwWHxuamtkNqgyRsx
CK2InMCJdOfnKNnzv3hf2b8iN0bMJew0pADApVj4EKYomASa5m4OYY+cXMD6PT5WcaIZqaPX1DsI
HTkrdgUCyeoRL3YxblFCOTnxq5hFSf+bFPt54I6Mj8Nd/spoPxcDpnHst/ICvodDh/jKxEOCPA8m
L9NcHnY/tWXt3zzezvyb9iUWH7V+KetjPkuBuvXyL0HysGGEK+4VtKzfXbHP7uR3iYye2m8Jp2T8
mYMDYJdq1kAyGZp0X019p4ZiZBg/RbYBMJXxlc0/1LqnTiLk0OZ1Hth61hCN1Nz1pK2ynJ2eerUR
+nal/Pj0Kv1oSjZz7ppkAsKXNx6Pyh//CWLJUHddlga0irsMSuIU7eHONuiOacToknByadJbhxWc
kN0QGVAz3GKRgG84hIFmJQehuhLt5cmnHhPUZpHvlzFkUkZWKlGB38bwgphLkqF84tTib2nydKWo
SNA0FyaBh5O7P8TprQB8SlySUiAbgS6ho4zaqyhUcG6/S9ZJwvA3Zs8QSim4B77Gcd9VbNKAklAT
B5MpQk3QLUH7AxwEXUGW18CF2N7g1x8rG2AtaBbTZT4k4M0EolS6ORKxzqqN7SOaoD6sMnU1UjKh
HuAH4cVgPUvEEw+9tkab2wzbEiJ3aJcY7ksr5ijoLd0gCe4oBKzZj8vfN5NhDkgu0O7SS9uQDTmB
JETPu3jYqcIYxFwASqcI8ztS0VZyYCvuTFj6+ilQBRjrGv3j+MHppk2UNogS/3gf6EY2yaEQ93nh
+oSe7Qr6rcLNp58Zph28aCPbbQdp4f/7DdNLcMnVQ13xb/evXUGrAhvmKC4ftHkatnRvvp8IIQG/
SITZ8uoPvxMb+DeMgUg+wgYBPND0Tvc7BVfKKZLJouo+5yFHLpqBoPw3yMdseWX0beDk5dQ6QRCI
4HBj4VRdDBOpvO3bY1m4WbwOqaSdea3j0MOzP6odEU4+ogIYIfre+PQIu48tvuHWsLhyvMUuUyxZ
tUGDZktQSqiK0OjcVeGbMxZTQi3cuBekHfphLIKcq3MaonKkICA4LzlwNXizE4M7hPKaN5aO4XfO
2l4ZE85gS3yjrQKQA+5jSfKHSLSD2dZnLP3dNoNVjTZxBQWUeRIrD6w0DL2ewfoSED6wgj9r6us8
f3AFRYc0eza/+fgbl27BooHJMRr0B2IC0I5wY9Vuwz5LQ8KK0Z9rDYcDJKR2/hYPyXp8JDrQwNdS
h/+0yxFf6ZdO2rXTB7DfnSRvm+qOt4kal8FNbDf3WZlOt1jjFX7hZyl8ts1zLFFm1tQK+gXKhxQr
gP7mTy8fhUd4FXbxxARKdYrxBkohwzt8CNgP+9ObvzrGmEiFQhLVyBKUPr0ZbOO2gI9Fz9Zz33e/
QvNgsDYhUgp+458cbTWt6vKLzDXy2zhWsW38zmT/DdU+Z+ky/MFQzyIGXyBT+eoL8GfrstpTJhtf
ocMXix3ORlqC9KvHZ0QgDc+NssoNzDT2qDsl8itmQCqbebfglzc2ZqE/F4ioVgkGNjfGqbUb9f+t
GTWohnkI2oYb42y0LzamunbA96lO33J84aeIyLKb2XPABbsPJdsjPtbRiMF7zQndxRVjjiRCfnFx
ahoQQDO7Y0eoGXcgct6oHm/UutZsPiIO1OwnuFMsXbHLkE3DR/xHlyoVVp1v1eTGXlU4M5SuYaxC
5zMicAdWgMUw2vxRf+Sjo/DGa5tWxsJ79HDugYb/B2SNFpIMWswRbEAYyuzYVTFgzlKHn01YvPhn
EeVzfRaZtdDNyDtmTHdAVBE/Bem/+xDXPKky4X12u3QqJhPJ/NUxBEa3V/ls4dxpsX/suTEKLK2M
puV1J5z4yuPmwSYtUNlQ3Balxn5hbvUnxDwOeoym3cPV1kgWPBIhtrC1cRUcZzY4Z/eCGKmjF1G4
8ijvQPeXu6LnN26VS4fTZtgq95I5VkJ8yV0leST5R1tcPpih0KAwq63uSr/FAW5j9sJUzXmUbszG
npimh5sOk6YVXjOEgtlkd4giocoy20RIx0gBnD2hDgcx/mWh1++ailsQOR51snBKyHtJvniAEL/N
AmOWqr/NeOD9aqQtK05+FaxdSopqr3mkzaOLdwKbmPSQKyfqgSqcJSbAF07jcFYJjGPTwIaj1Rgm
voql3d7Er/4k85egRtp0R6k6lERGrKk2pa36g+LgSPIDAhRsfNNnYDDk8K6tbNbTjtl/tAQEAgdv
7Z0GvICQg+EMtk/sz+3iFHR7pJzeDwf9orwz5KtSTj43H0jfspOBFjBYV4ITvnnZ6e8I0bqmp1am
tMDMO3OHG0xGMps0wOz11oOESGnHnq1EhEKkB2rT2LBpwpRoK6QmH5eans0LzWsKaXQLkZTkC0jG
ECRkoi8dRHO6AADgMk/AGWbQ2tAkZodRZKY8vcF4NnPQRmr8I/aifyfamX0CtRHTtpq/bWXkH8wM
FzxzATk8/QHvBb0AY+jSRF0TfLQwuLnTAzidVIcckQTbsPqddQgWRZvAqcDFyyJUt0tqB5c9Ja/o
37L44vHjHqfL0kXUcZYsDyv/3a073RQnBO/oGA7Ip3ippWFDjao/8xtlapDZDc0b+Y/ENCL5uqo/
Qu1EjA9Dq9OQv5/L1jFEF9tRybKdWpkBOJA2K6r3mnSblJndktIn0DKcc9az49lnm+lbQrsCXK4Q
N2IF/V0fNrBJ+cazmVXqQHKDS9ZJ+CS3FKrDuqq/W8PtLV471IM6X5lhavmZNmjiMXhmDJEubbfy
CE/mOdFxS4vWODyaYjdLl5J1dyk+oJN46nfxCSUqbw5tugHD2rWAi1G/zwGHyZf4L6mY4a68d4mn
CU7iAEwHZgmyo+mjGJ20Im3yrdn5nsJJOQqMIrXNgDqv4rFbCywEsfCUcEXXDXmWCS0TUX4zo6+l
edOdcNpM4zr/GYhXVNgmc3mYqKBw0yxSJF8WljWL3T0qawOJFbm/BE2hUQYyVH3mwlH5Y0dD6RWg
SLvWxsr4Ww4IIBH1UL/hTZzHu0iC8zWD+kGZG3pEAZ0IbQRmrSnOqqN1CcSRX/i4JuQx+EabSlkf
azYgInYXUK0qcoBwQs8DDp6XmlEkBlQeBoaCYGW0NRbLiVOoX0eaabxRdvIHGhZqkUtwLSNDgFGC
lJ8bfcD/PvtTMjAZf11j41DysApwxMxH/y4keZpLKNmw3aLwz/mwrKMBZz6naHXpZsTPrgEoxAYO
JjouteAKa62JrCQ8EnBLEC6blKTjPlbMUbA05cjFIyZfOOYRyHBDd5eAkiWw7v4ZvNfC5r4VvvtL
nSLNwZMxz8L4VtL8QMGh/THfYqwFQphLHb1EM6ypecLGtOgSRuBJyCdWyd1Iv2O8WuC2Bt5j9lmz
nAX+aDGgt3Pm6xH2uuI0vstX1UGWYLoLi9NC3oPCBAwBcUsBFkNe98cIIdnkD1gaQiMlsaRfuYDC
6tbmYkyAq4eEx20u2gslnCw4+bRmUcqvVxBRI32yOior1pawMWx+8yQqZiyzYEiwGrbZUSvdlrac
qynknp5sqfrM+mNYmeKTyC72os0bTSwkevTsnWAimmchvFTWVc8SRrdIiU7Z0Dxxgujq058QQZ+A
eRoRxHQaMAhP/c8S1K9W28nih+crWHCJ9yjnGA9OjHGm5VEVv6g3dfFLDk4lZgP9NoG6YKK8lJhK
DfCEJYwKaDLjlLt7+phpZsFvnjPyU/5FERCBgw5uoJM5rVKMjLxrvj8XgYT5LjX0XHi4uY/Yehfl
/Y8WKbyCip5vnqX41OhBaST9iH0ezWQlgdhiVJAsEcp2HOzEH/TyzYMlnPxoAvnf/G39wP1QfAzR
O6dtVCFFlwOvIFXheJljzwkxP5HSnPr7YnL554CFieOlic9h6YTZJQ5ffe5MYWhVIDEU7zMiVWrc
9bzzjIM9i2e7xSdKlYcYS6JqhiW3RnxjqGcDmBq6Cp5QUb1mCskSaN/w4YCe0/dFvMPWpRVfyMtK
zU4jVDHJLY35hbToGk9ljQltdOPFy2DzLPp/CsMrlSyvf0AShj+41kyNqu6UsH1J2PUHKCp95V7D
E8gHJDMMGOZxok7yTGx52bwNZ+jHwIgGpQoennbhxrbr1AQwmLkcdCjKyv24y+zwBIcnBEiQuP7b
P+PXwYw77+RLzqEHIpLEboChrXt0zhveVqqRciPM6jLWxcU28rdkJTWz65hdEYuDFB+VDf6GIvw6
9hxhjw6yEXXpPMipjiFnxZkfDgmCBP/ipvQnuHuO1lqYLxmp5yb2P+biYDT4Nw3JuojR3TFawDGu
C25OeDaziTltIJ634URybApmLiW7pB0ZxvWJKgxL+r2Gsz3T1O+B879se+Iva6GIU4/vi8yelm73
twjnqFNt+kc4OOI7lZ20CaDgC80QgAhGovV3/ZCJJmACtQdBPf2vNiatDOGNyebu7O2wny+scsfo
ndCMCq6Eyd2wRCqNx4BWbztu/XpLPq6Gppbin/HWooD3XFkLmHZ2dZi+aOqjXZpedDZL5SYGZDzM
CX3NnYSO6DIErkuUTL4fUTGbDOKQ9jbqq/f3kgdTGRM3i4cmdEsm5pxpfznPN6nFWzq1fLPAtktq
spl9UrfyPv8/TC+/8WjGh169sEf94+eVjVN/TS7IIowPUC0IyCRvK4s/8xhsk8y8hS8yIgH2qSEG
6DmgXP9g5xBc6FTpAFm0M1ps8SzNIrQFtllaM95nwgh8cDj8cmsXyf7Srff0IV61LeZ3gkfLL5Fo
EMYKMnnZ4i+sRpcSBbQHqW2aOdjLkGy2ktjUn3bcxedy3vaLX8vAIXVSc0HZDprNBHFWvgFsOalN
bNb9mStPTm+8rDliUIchia47ouxWl1r4IeENnA9piRLhl+qDfRlW98bhWk+LrTLhJKc6/2CG2d66
iRQNmjWgGuhfeodV9s1T3nLnooaLkbF4GsfY/xySUXH8nn8pdPWNX13aN/htLFm/dExYqId1pJPh
jZ/S5tzk5t+plsFWU/2picyuN3MJUppV+VfetEtRb9Ib2tre2DKH3TDc1o/Zwg6XW+2MFVMvcKGg
QPLlbxUTxDYvtz1YGUIWU+bG3NGPiO9QsXlFOJXkb2nHETWjG1UuRzK/W8QFkv4hIa7Xf6Rk1gOt
IBF4SwLkstXL+6HKln8EzcHdAQopPiw+UkZQNaKfI8cv4h4z+PRZpvrrtkdWCqvAQfWCmLEnxGIj
32hy9hnuLsNie8Msntlvr9rZQXvDQ1oEjLlZ+IQbphxwq/oFDvWZnYjiVQJWO+fuKP6GJEym997C
ip+echKDrQhRkHacWHM8HLNkoNsX+k/oCKlbvWticK0cXdjyIww20Bvk5piLX2wSqv4lecxzWYhh
QbVm0Tg9vbASZBSILiJQCLJpYcWbK717tDHoLeP6pX3GnVu27ktINg21VvkhqIec1daKCZc8fXYf
BtlUG76l4uAztTHjm66vaDYC5hmz7kxykARmIwwzMywxuF8yt9Vd7nK5dX2II3x4E5KzDTcm4XPL
O1WwgvwqC/si2dYeIzo24dtmpCNd8aivUsTjQMkg0TG0hsu3XoSmh2hUlr9pluorC3BGR5iTearB
wJ4IAIp/mBnEr+woP8fqoIXg1tzi2IqPHKnZ1CerCDc7euT1svjNptnJRlapuK4xtyYBCIv7Xf8W
OyQNPbFKlobGbLxj5MZ536F5lLcA2qlFTzo5etsEHOlXSNUTiJ9GsENMgRqNr2JT3ob+xD/CJapu
k4NXuGN6kfKnMbp1sM8SVJlO9c8NZuG2vJ0DqzIr/ENAInxUVmcRWLAjIxnf7ErpryzHB9mKT9L3
tZTvcnID0TJjBNcyTqQtES/Bm8d7IVoMcRnVC94zlZ8Z5m/KDtLk+K1nFORQf7mhWQTFx/DEBijs
jxHDPYY2HOIqneqeyQXvBjCVOSubXVGJ9sBcbvmb0IZ7wEiB9mY7NG3CB5/YMy8IkZizTueMXRZm
7+jMHc68z7gR36N/hBY5FCKD7Xzas0lHRjcd6BoLmU+ExIb98SEPvhsCS8LB0pkrcVyN4+fobZB4
y4svNTW7IwfShnDX+1xkLP7Q0xeaGSkvBrOBRge4rsy2XBtUSkCsqd3QkXI3GovPkOZIWvNDJP1H
Oj0osFnbRcqDTU7gYKXzdogXTUWyp/I8oBrTkCg4iWRHuM2pCITjmINz4WdlktDO02kU/gLdlwm6
dkE1FvzjsOEXbJwrome4+4vuBejeOF+d5OKWKnltez4kzhplzREVP4liUOJzD5gF10oL1uwXKRrz
aFQ6vb8jtR3McbkVSmZNJIwipsO5YSAHjtM9t0/lSg8pdxmth+z4wKLLc2tj4MiyQu/V+A6EBMoY
/h/TECJdzhGzQ0sEJ5AvLoF+7hH8MJDPqQFSt75Bp8kJB+mtyaB5c+vitPSuhfaMtHpNOkg08+ge
gvyn9PdFPtcZc8jpX+x1VoOJMi4vCu83i22lXDIlPbb9rhyuIS01jOq1RCxo3DFXW7pTcJn8U8sr
QL+PzDP9iaiRxBRpJFy1zsVAxU8iknNGvieVUPaP3yacgiVPDbNcQJIxPi8kakFu+pwyKP7FMwvB
RNuq2Fm73i3LGYYFPbnCmkmraLB1Sk8pQGhFm7/trvrSmXqhF+Z7YlIyLD7VwimWRG2EDpGcIVcf
PiJ4eTAxqW1UfIK/i7l1wciH4YkxeflQ2gOjSOgoKFkkjrnKrYoPQz02zafKgi1stxK378KM0u/q
ni+/uaA+QtmeUMHK4AG2VFQeIsTa+NHEg5H/sfWlkv1sSoDZPbVnk3Bxo8aijW0fxOM13R5rrUGS
iPFnyODemRZgYRb+5cGeUgrgCy3+hK8BA+EqO3aLc5uaIjgqCzYvw0ECzHsM68hhChyb0j4Jf1l/
MCSMHCEnOW7xrWpYbyP6FtmUhLnqFXyykD5DGDDdM+OQVJstNSQ6kC/xkKe3Ae4r+UHs55LFGlkn
jkKUH8NWZRYa7Hx/hyqUUh4DmOIK8inuzvD7Qa8HwyViCWRMT/b9jRnk6/FbyC1sFbgqigNcWbZR
0S1C7kj4Ax9mXdzi0kQyeYDvxeY7i45pTvgTCg/o1dz2To+6YFjVxPEhl0CdeZnrzrcxntHyUPF3
5XY0LPrvAKxvzu9mYzDPcWnMI23rHdkqe2uS3/Vb/A1g+rWAXY2lIwN9xSBT1kykDKkEGfqO+1Hh
PqwYqD9DxmIsEthlq/cssuUP4AvXPLU5cGF0hfk6drCwxvc5dtl/QREdDfa+2oowFaioKQ/vuoVK
zYB26ai9i/Gp75y+O4TK2Qd0kCrnZeZmHcCzH4kupUGi0ZBlCr8+ZQ2Aho765yBNdrib9vVgMWFU
oIRvimaNV256ArtBGc/I4pQz9P1R7cDExfBalFfvFsycOLM0Trq01xfuRN+GhMWtk3vxyQwHW3MF
TpY01/ARBx815wbGK2c+jW1QrN6j4siG0zvdepmlHz/G0fCI+jKryjoV5SVNrU48+3AfZlA+X3ta
X3GHMb5z00+ki97kdjRoTJKamx+8WAAWJhU8pyrjdtQMGMhWixMYTGO4FhGbUhPajiQfsoWjlqzZ
jln0OYsB9u/IOxXA6VM7IZYzOxKiMfA+rlEAwp1cAqTAnnUB/9XtkQRoyLHvPY3bdcIhBEQs3i2G
T05UGuh6N9C/YW9TksvESY5oddV9i7kVXvTDZLyX+9ru74a+6X/j9QI5Jsg0FqNPtkqC5EBKAbAi
mE9QvTgKiFQlwsSXnhqVz64toV+s6ksggu5t5y/sg5zmJbojgKIj5iNTrC+hU2yCn0Vlixmw503v
X5piBRtS3DTf2bUgzRwBwIZLv1zLFznkV8k49pwzsLlhZgPuaU0PZsqxefquUrNtPiYiy4hk2kDH
IM6gNFGa4ndobcDW6AoEkpgBl66YrnvLS/+lgtGw5cjWFz8BU8HmsZS3pfyIf312af+UHXBfPC9r
kcklo6drin8Xh5V8l8bbuLRxp1kjdxlIbRSdYEfvGUlBhl3CvlrPZAfNknpLqr/HyZnIgZuqZ/NE
L7EM/81YhlzeyIKL9TP7AXjmK/MciqqHygoFLkM/tnbKChEi0MvlZrkHvnfNf3k666UdPPvftnNQ
i/C/dwI179ZXGXCyLfNDumtHI0iOap8jgNYz3UY6C5f2IBE9Q/9FkjL62/JT4MmmmBxPMgsufT5H
cS3q2yalWbguBcje3zKzzIFc46hHr04OxOo3ZDGPWdzblIwNscJ4lrx0JW4VsH8kZJhAsSp2D8dO
BGuyUVg8sL2NzNF7K+JXIuKoXqNzb9GxLe0GEVK8q8Tv4Bo2zKAwBnL4Wvq13OAV5nbsTz+8Egfy
pPDkRicg1pMDRwIQD07j2YAJ6iXhFbYR0skACPbLm8FnQAesuvKCQcHX5IEJ0UgM6LGacKxssgQh
SEEs0yr5abxV420QvysBNrij0j4jY1tNx8JAPGLqzHsSe5CukbkziNKhswMChs75iYNL63GrkYFA
rxNdyv4NyEpwDVaVVtZc0181/JFf6hZANc7fBMnRnLfFMfgwkD02m/IDiW6OAAHYw/oUXOkgtf9I
Oo8lR7Usin4REXgzlRBIQt6k0YSodHjv+fpevJ69qO6oypTg3mP2XptIVTsg7ddtAcrbmpff0/g8
fkVcs+ppzD+KcdWzqwFCqB7qnV/8DvLVRydL0k3jEEMH3QXEbnsw/H26y/gueu5OBptomr0ZG4Ji
F8OtjzZ64fqYe3+86MSWfi09W5nWUDtwCC6Mo/fwEGk7vIXI6H2PrBX1LWse3aNGzYxWyNa/4mdF
jgo/fSFcCnB38z/xrebRCESurCQ4w0EOw4MZ7gvQIooH+jkLHEFl1vuZ8Z02EDQbWJXTM4dGXwaY
L3aYUbCybLsKbRpBjEsANtKiunXZebP0TU46qi8Zsw8sq+7/PCrm6j3rdCfE4o/1FE0jalp9/jbT
hxpA52jwDDlpSuzEu2ybvYsohVlTqV+ye2ShP8CrhFdV2ZMdSrInrrpluUkCUbaO2XJQ6NXsC9Rz
Y+MfYfRg/Fl/ku4EoVszSh52PeXXPNE6wTRyGsS/Bvb1vEds/p1qD2l2hWErvjNEYRSIhatSzzM0
VGRDpBogataT/SJ6H5mgEKtHXhx2cpZkJHAHEk0aVNf80+dZB6Bk3KTIHnib9fCXs7TFckGLgPqF
0HiSuW61eOm1725De/ytfaQPCCp7tTsPLvJNAgfBp74pHCEqOWC0kK7yEcQ7c8KU/gOhwEDbxs5h
uU06GizO9oYcKybJMpEnw95geFQWz0iDvuwRmcwIEXLuSMVMzZRov+IDWeFSj9b3yqNaYJpEjlBd
2XN5Zc1r0n1hVQGOrp5D2ldWDlmxT1Yt6hjEo8N2aZB+EvPET/HPRLXCn+hr5uzg7OL8TG5otNa3
tElHTtLSVXJHvS2wNzJaWAqsm0siUOahUukxC2z+EYqeEY2+JqxxXQDxWqu9Jz8Kho4FTo3DYLgS
sfKnJNyw3x33wpuECmRHeBhpSXDqmK3hgmOkVJ6lv7r0dMzV1MPEZ4oosEZSv8hEZ+JlGvOKUzX+
AiAZC4ABWPdeEID6NuLZntNJdqrgiQdN9p1kuLCICsjdUxlWAinsLDeU+My2PDYlO90nRX6BUiHR
Ydw4xJO9uhJxO1aOWGZE47vav5yOm36FYjejT3nK6ZllQa+Qamkbw3lZXYs/hOn0yNNbDvGn7xma
Y1qIpM/RSHgnI/KdIkF+/04I9pgRTG206M7HxqoJ9Q2rpiLDUZ++ggGVAO73k4r1aQ01IUeSxf8J
UjNtW0ZqITsnRiFgC2sCfdhfOv2VJ0m7FuJvf2JIW4SuwbBHXFKQZI2SaQmJZffP/Jg4YwSNaA6Y
JlhrehJKWvWteBAOQxltsXVZic2VUQf6hlx9EPobtdtl+A4q8m2yteARihsMQKy3cTw1Dp5ZNl6m
bQoPuGmx/9eRWY7JwIovCa2f+dmw8OmWi/gxUPciRY7eBLSBlLdFt/BMSel0TfSjT5V9CSMzjNsM
Xgu8SpbuEi4a79mDdVsWIIL5i8RrCh8xeBCQgPVr9reN+CVhTRWhe0Z28FVtJ3YzzOZJv4CJx4LZ
Nx70xv54mC/D/Fn2d0n4xS2JULUmEJKxd3L2m632ZBaN6Y5WGrcwwv4kejTpMWlPMORkFk1MVcP5
EuJIcNvZg1SWEnFNlNWxOfoiH9VXppwK7WKxKl4MTBdZOTXBVuw+5X4jGQ+/cErYxprJVIDJ6VNB
EsN1zGo3RBtIEoeAE8GG7IVElWWmDd7tRryaTwEb9z9q/NW2f3P/A7iM7IMvmUox4M3pgQ+17EnQ
IXlR8DsKH6HgqfDzYH1yAcJXIvSWL8iJ0MQyN1SfdYiGgaEXUa5q81112KZJ7yUOODoBqq+/rA6j
PTs6evI1bLkoBRmwjvSOn4RIEB2iS/s10tBLxblHExD/WzZg7bYih+dNRuT7UUmwR9HxGCvk6FL4
xp5PFv9FOjEq4Gz1TX5EaxlprjZu5W003ZggGJyPXXdpfNyITyasaC0gZezJrwFSGMGXp0Zg4m5i
Fy6cVvjm6xUo0cMn7FGru7It9KMru7dZeY/srS7BGdxq+F2l5Fv4hKgzXrJTjzaFSt1nlADCFri7
24DaeikDjIvfKThy/G5qmDu+V3zFEv2YZmP3VZA6hcoJvAubWRo7nkr6mphFxFF280VYoe+kn3y8
MuLFaWDVnNtfBWkyqj36fwwBQGUzIJWLU0OPQMHO3hMDGnNw9EQgaXFRI/IRBBzk/JB0SCQFhGv2
cLh2T34+4lpQ6U543CfCbdYivibQ8uHD3FODq4yfWSL3WxP/2DJ4sLvwFgWogwivGIId5LzduNXR
icCYtK1jx0gI9RH34Vd/m+lX1vIPzKl+leAK8HTj3BYX0dzhevBJ+mXbtxaf8p7UFeaXQJY5eZK9
4O8160mvh5NP4rX08PfSd1IiE5+3oW8mJhygCKvn91p1y22IE5K9gb5Xip3SX1giZjxnNCvTVYpc
prX8xsNaBdDHIdK6CAaB+SyzaiqnY8cQf0CS8xOiXdrgXkbwbYYQERmXMTQc4gcp2RPGKmUXHlFW
WSw9a/qrCnAyDxAS3S3F+6xssFklZ+ySuPHQZliPki8Xh1A6bvDfl6sDdBAqdoacbv+Jmo6NGoeN
uNUt7O0sjtfrYFd9+I2biF75nuHS4CXfUXiMiCOmXeUhsFgN3swnzLoKUAOcLCRPModmsC48Sli/
2Mh7JWTxckNGgFNi7M4NerIDVQiDA3S9X5RmSOQa+8/Uj6acOx13J4ANaceWkL+dGvBfRwU30xBo
y/lrUtB7DSHwlzh/K31gjfS/YH7SVbET8XoHxzYGuLdKhHN1SPjUjpcA+SMCH4rRC1+OMMB1wsa9
Ze5HL0gZzUNn/iX0dOyaPeCZm9BENkMyLUa5iuoDd8ix4Q60Driwm6vPoOynrM7RtJYqAD3oK08F
6V4RMVtEEIAvYigzIdFwpp5yZA+0LpIQzexidlXWs/O/Ydh00luFPwQAJRBaCEobC9bORxVsZZTu
jhgderKwJ2QdTMS17CdgjA1PcZqc+dpJP4jBANalC7HcQbGpPKXkgihl6PZcb6iT2mqN2ITK0tOe
yswYjVHEjOT8qOBdMsnSReMQXyxishH2oBvnsIP6eTEf2jUp1hGBKxEBPMOlXA7VelPt5j3d0cSx
AIYt3wKKB2SKvtqpcCWcc7ykDqB71jJUiRedZxekyDJovHUikjI7MNj/wvx8k5bD4ga1hiTgyiY4
QVli7az3mLjZoiWYu3jk8VXT9mH2kf0ueS4lrZNbvln7zKEtKGs2T8R1MY3cUbkT9W1SGvGQREQV
L6tiE3vH+S/Cqm1Xi1KXORilx6DvmuLq8wB8kdm9xdyIfk1kwzovchU+xgz8T76StwmLqPfx1Ve/
cXVK0RSG9GlTBQoIpfwCAUxQGCFmgF8l2Tow7mtHyVeic5vKR4jASoSpkON3UTd6/qglVv5fE11m
gVpzzN+sAc2+HRXrkZQhabPcLKhRAd++GydCgiDt8bmbj3LaCEcaX0RPeNe0jiLD36sNlzTC3mzG
A1AqGxnBuwEUkD8KpUc1nlKicIZD+07ayDzbsAyPzKoWcTbBzCShMHoyNolyKxGgS0wsNyrZvyJL
eYfTw4hgAiCYh1Ax7Gd8RIPggh85d9auafd4gfm+akIKgw1PksyxZLJqhS+zClBGTcKXsdfH9zr3
FJwU0m9YffOc9XDuN9Y1uWTfRYU53kRAxsNJ1VROGCHvVgSC44ThYdynw4urv2tZUtxquLfynx8+
8/ReRC/l5Dsc5O2XBqVFKO8GmVvr6iOVkFiuNHHdgo1eZU/jlIV3jQ0eQWzaLkZdxIV5oZzgeIY6
ymCj/Z01bGbXMb4LrDkmu/2KGZH58alpzzqucvGL15H1ygjY9yVNHmm1afLyUf7AJxN2WIjuSMfL
aFs/E82VBBcbVwld3/w31Dd9/Bo/kYQWSz/IXBMpoIHKOOsdhWt0hbh34oYDDDK/aIWI7WSPpiqb
6QOv42dFg5Ixn7LpLrojcy0ctVfl3qPs172OkVcOT3TT3ufpraM+xRiRJwvKtqIj13a5vE6d5BoR
f4jr7id9l2iqiZlf6zyAcDdQsO/16qZIp0h7THjKZ0Z5NzryXkKRTZm9p6UT800YP4m/5esPNiKz
xc6xSW3l19TzfRRva95OgycPXQS0lmS1AVgQH3RHXK0BxZ5psyL1FQpby/rFkQDNdvHlFvtUW3IG
++igmnccMtWu79ZV8zXXCAzB2TLHsIP3JrOtrRG7LM99TzVhfTuVcVOUK2o85kP9vgkwAa2jI18c
I1Txe9n7D80JC4+CmKXYKqCsR5e8Aja6rJzAlmIgpOCBR0ONAbx5i8a2/2sZeHwH6wxyEYY6Rlyk
yQSsHRNSstubAScKAUS/aplprBJG8NADq6vMWje5FfVB5toIN9IHyX7pss+zhcnFjTFQtlUEY16N
nricrb/OKGjTv4bRKp8l00lrXbyiDQ8c2NiIj8hGJ41iAAuxssUaOBz7d92/RWy2ESyZzIZw6btn
JtiI6NfkRyirkIUCRjBxx+3AYhp+34WdlHoJptgWLzVuwKvGI4RzQPg1A9I6H5PsqCQr1P8quJis
trjb9I2kfsTRzmBXNVbIzSJiCTZQGYLn6GPWaBk8bzpCJiOObJGhBtHBAqJI31Ho/8x5WCli4EwK
KaUxSz6iep6qSvTKl0olVSOAUrZOxf7tZGqevDdBvAGXFu0IpHeBjkhovGQ/cjCzh4hsxa64RM2r
zgqfsVht7BXlKZCzhfzAZUqfvwvdX8+wPVOJeODtTG0yQ89kAvPYlx050hSGocQq8VPLpo3hPxVo
8+h8CXXPnkCZ5b+yQTsA9LBelrMV0RGORj3nYdPBhtEhp3614SfM3vzeuQDepUd+mdinc3EyvZrd
zk3vJVImLrLaZbIcaSutPtbWdiAiqHTk+pne+63IpF+zR/mpNCzFgeYMRxX8JTwofNNMlJngcBww
23lyL3HVSPBJLxKTZ3+TcLZAYIk3BavxncAUN2XDwOKRWOZb3P0Z1bsoeTOpXwUvV8OR4vJi55Kr
jKRLQZ5/jhxJwTqE1Y4Xf92URy110/ZSgfow9GsgU3NalDX8BYy+zmrkAWgzJVDwCxgK+eh6/p5R
zrotdOdbau0ZlPoMRoi90C4yitQfUad44Ev8nGiD9E1tOMN4qtD2U9kDkaYwH9tnC/GMdGd7CH6m
+At1bXsPUI/AKL3FxucQneSWwCtC+QA+/5YoGIJt/d6vZOutlv9lAnMk5JCY0sWDCeb+BaMO21uk
2AGfOUshy6nWMgGbAi/fgaRIJtwD2exsVWry5NgV1NV7O91S/OL8hDVJ64QsPIIN8kNqj4bKOW13
U82VjKk0Kv9SNDj6z5yAEtJtQ1zcygmwRPy6MVa++hFKpyUQi1THe6EA8Xpj+VqQGcdz0nebQHqR
0KKwRu9s7TC5rM+01QenzHkizhsFNit6BEfT6g1PEsjHfXkOYbbGj/zFrpIt5eIdreZPtfQY+QbF
XxGzfmVUMvxLhH6vOBLaGvlPXh9hPsmfPXd+QzIgELJx9IR+dam+u84FFo0DtHPgG+54Pqq7tFSv
pgI5hPVEcqUH4u1nJVOxh16njBwc8gMhkubGVwAdrHfS6DmypBPYSr+33a7zKa11CngZgxHH6gpR
WPgNWxSk2yzAL0VMGwf2n8BzMFBZpRJuYmEVV69IoT/NkbHAXGM2aP529E7kFJvs7Flp/BrWnn5P
lrekOpWqHTJarZDIXFCxIx75G4G8gGO7N+iE5t7hnOIOEzaqv72YAiMM4TtWXyrzigBBGNpbdJsz
wtmxVFGt+NtvStHlbjSPRX7QkVysSWN7ZLE9Ro9Lw5EVJx9h+ytyTprRl7bkLVB0fYiN+RN0R4Ng
aHZOGaOGbnRz1dUf1kb9aXHTjYeO8yMMSElgfnhZ9lFoUAntqaZ9oZN1f2rm/dh63bieGhGVAqPL
pIYxktudwHNEssvYOyHd1YwErQKdCi9zphwy7qL0VzWaLc3HCI7R8OoWPI4X8DjklqcpzLDDwFb0
h8B4VmfdxDHcRIfxVkEHDF99c2n6q9o/GhmhISNgJDMZ2QrULzHlBsAEWtKBrNubxQaMRZx8IDiN
tQsHchB7s3peTtUuPuUE6Bj/UlDkGu22fMlZyg7yCclqRh9Tt38lDbnP/hOtLCPIo4ZIY7ianyaN
KDmTGSV9WuzZl5g+8+OdzpxCTBGNB3td2EJepekoZ0iZyLFfFsrr6VBbD4OFmimgEMA3cstURrs7
mYH4TPIoGyDssgMB0MNIvuVnhNxCzt+T/O7T9nQLODOKufFcDedWLqw7XP3dqcQBwgprtHNjPGqz
FxnvAX0Uwx35JY5IaD4CrJW6y9bDsgJnXPgM7BX9a1YC2j0YPXCCk1buquYZRH9575FA6F8rcTtN
L83fW1CDQjdSr6MIveKQso0k6IV2fRGR71sCbdpjpRAmKed2TnJQAdLqnfOMLR6HqYgN1Qm7naUe
ctgyaQUZne8IUUROp/xM1acY0eiu9ORb1N+n8l+V/MTDRddPgXEas0OV7kb2eYjjIDybkkvOwZgc
OnmPQq+5kRDQbKfB5mfsYSkz+7KeTbWGZGfMjkBm6F8mH/U35cvn3Au4sReXpSf5gasDIZYtzmKi
Tg7dM8pOOkUGv8LIRdAdzHTXY3mI6Ww/iugyMCDnQQXb2fF1I8Y+JIeg/TCrbQvOWt2EpHh+R8eW
gARYrawbxYtCEFCIzWVXhf/K4Zk91G9a2YqdN+lBSJmofhG+1EimztMdaGnKIpJ8d98tX8si+qe7
GPxDb/Pyx8cCFcyfzixXODJ3ainmDHdagGUMGw/gEdDotuwO8eWg09N2hkR20GFAmzETRHIdi834
MsgubO/TfajOPYGU3OHdR4vKr1G4Mf7Q+quPQbpIQwQpNsToYpfZPg0+gg6nSPkbK48yu9e5G8oE
s7AmAu/of2pE0uTbYXTyt6747KBoPdvSoTCGU6fpzjJ/xgTUi6hSt1JyDL/Ee84E+i7eBRTIjAMR
JLR72UCcv7L+hem2z9zhAzmc3rgCWsyDb+6zC9YUI2PC6SLGN8SjlHtis9XPUbNhHWBcJ6K/2I/S
E3zSswGGI8VB9mApCHg0dcc3dwjPwa8NvEujZ/zNFTd34Ma6MzIDfWQ/YL7AFcY5R9STCa0x0epM
jA1QYn6DDBQ/WsIXRi9E2IAQjkEZ5xyiXLzqoa11B6lPV9ITcRC7uo6xHCqVXCDWGe8s2kvxwz/H
IFpTTqi/ZCT7s4fdKCzy2dwgjgQj4pY2rbgURGNgtOrwtafZ/XMAB2NutQxDB26C/N/QaStF9wZl
PbRIlRNnuljRuQA6jKccqKjRnOZbUZyF8lTiZBEcRUPOCnnzrzFu6In3Q7nkYM3CgvrpyUjOtzj/
TSBSPlK3pxw5GCojctqJxn1i5Q578dBC4Wl8MtBxEar4X1x5vKMRg67Sd+Ua8AK+ATYQSnhMcCPh
0jxp7NERajBv+MuMH6hp+KBCYmqLN81YU2xayAwvYebWkttiZnpP2jNzIrTU1+F7ph9HHMQYhva6
nTYU6yK+6DOKHkKfLRD1FPk5JO51HTw2JC/xKPIATZ/MtQrGd9f+GScnCCMSWnwShwT2j/wPrtx6
DfEQMZLVZ4+pu3aD9r1AxFafJ/PYhMig7jWovDp1K7QzFUV1Wf8li0Yue8rZC8Q1kgNI6ckuYlFz
82uyhXxVdXQmISE0byb40rWZT0NAEv0dhTVuL8qnptuN2LnJlFjUbRHRV42TGNs6+2UCgF0N3O8r
Smj7V9Unsm6e+vKXNi5LPiKgJUyu7tC+0OET2VihneLMoCzQDwY4qr+StGXuZM2VUUxzD4AwfLe0
d9ZxVu42ii3oXju7YPNYdwJDExSPzkDRPyJrJzULARKFLQcPR1W9VQ8Ln+PNxDbA5Myrvuphz9AZ
fSPGCLOlaUO14DJuYrw53Rcc0nRMI65IxLwnVizimTQD3yJdzNETR7WOaKABT+PSwkRqJiwgKEU0
ECV4atRbB7rI2prqhv9AluUf2QZWNccoq9/NeJOtVfGt5v/q5jR1q3DeJcwHfT5iopbS7jCSNCsf
x+ia/HSHRLog2gtA1lYEZDwr7O/f7VEgq45VyydjXzB546c1XvLWrukA8uLQ90f+sEMbIR6XDCTZ
1aDkxjcV3h9DvP5MN83LRNNr1FeQo5lXzWTuLkky8UfL7xBu+nwVVKDQhn/aeWR2i7n42VBvx5Sn
F4VLgqmHwgTN3IwPFC5Jgo5/j7C+q9+BRjG+g6M9C06M+dtEzLsf3nmzA5yzoidJtjyi/toIMlgu
IDcSApGF5t62CP83yeAIn6zV6hc2SpSPkXDJGAqSvUrITnRD5Z/sUrq+DizK2jhIF3MxmwMSIkwQ
rxeJZSHBfQZKDbI78dWz9FSS3YCWndJauk/SnoE0SjtFsKObmBGagGWXsKQFh5dj9jMOHLKIwjuK
+NYGzqOeAHXP9/Y7sk4wSAfaQ5kO/yK/SgBBzXWc7nFHv8tneyvgorV7q1vr+YaKA0ihWNxM7Dcr
eLKJdeFz5HcY5g2TPeYNwc5n4UnKE5AGajVUG8FwiInTvRKGPPxT6VChriVul7Pb31EXqIx1haMo
yWvzjeKJGWxKXHS16cwNiP8i/RkHrgI7q2CaF6ZGCipaiZOAwRIGesru/66YTnXr5cNA36/Xjk+Y
RPwkwoI6J/pjEIV4B0DcqT6n5+BlQVtRYKOxe0absBr+lY8cwnsNPYm/chA2/n7sP+L0ML2lnAzW
vYdx/M2aKVIHW2CvtMgh5mWfZEAZwBst4apfyUes18tulFUPMSuBWzePMIF/vTWsc2F6FnqViokz
airsLSxcTOkqyp8j74gG15i9K94Rwy7Yz8QLC4sFPsvONSZI+RYwlClPI+NpUBiwC+IHZQYHJuh1
jU+bI2e+wQXPXADwCKaambPBIYZcVF4Jo0MS0AhWhNuro9qC74gGm2cKA3+abor7Aulu0eE5bXlk
2UVT3PxNf/LEumy6ixP/5spAbIuSisqp0mlW+jUv2k75kfG9wFuq++1U2GV/nBiOG8Zhokc2X82X
9dPsE/nR+BesjRn5DdinFk/VQ/oaGVyr4ImAJVVQxjrbH/jwz4yOKsUhkK04FhRxFst+zKLDMypA
GIc35XtuGHk1YF9ZkpquIf01864c3pVql6cUCvKPoGxGJmCRCMt3aQeRvGujm3SOKnFms8VQoiVu
OatG5FNnOb7W2FLSsKM9pDyi33KZI3UM8bJwR7Ci7CNSD3fQJDBXYB+d839wCXU4iayxC/lfAptf
ed/u+f07fc/rhio+ZjuWNd6cz+zWHkCHZRHcDShnt71yM8hruSf9bAHUdEt6g5wcF6279YtGhJlc
C1Nh0xAcyyCl3N+BMpTpW2Dfa7ZW/IzdMim7QbFhdpsaB+yZMIv4d4d3HcMqX9kGZj57dGhA/3EG
p/4HjAIKixzJXw8mkUy/gRBn5iggSE5twZ3ksUsnQDBiLEe6HShPm1jHDnnAjDVsyeEDXoUOsccW
sVCYv9snk0IonIAZJusT0BGv0S7jjTqRVYmppHaBwYrpsUE5i4Eg2ZUHjSE13q4HzR5CeGIP1/NT
3nJN5dSKLrUN/9m/BIGlwyp94XzAd41YissOVyD9EguS0/gZYd/bQO++zS8TOjP9HmxjwUO6y8Aa
aTiiFMpF6KvdLglc3uWE7vYcXHqGO9zptnrO0jX+Guu3Bf1hG5+g1Ib+jXW1YR6tS6kzWviYlhWv
4KUaiYNE4FFvHcUTRx87qKPBvBGP3/ibxedKP+ZXpjNJelueSIrG2G7eMR1scQ1alzd/I2JXecdV
YnnEFEtQpQTkUlTVTrhDCCx4nOVgo3JcRpto9HhcDOauGwh6LOF9N6N+4DDrLwj58KK0BgJyW6Xb
xz8zhsjx4Lg79cn6I9O144ayo3o7WGf4NJG6jreml4bLs8EkfobMZRNHtMo/QCY21iXtF3Z4mTgx
Q5qY5/xDwAFi2FO2N0AP1/agvGDBzcUTGxvH3DQdF/CVdM9YUHWxxCU62ppJec0L799A9EMhRz+s
YiSLf5EXYfbyOVpvnfzPB/M1ENgNLTarib1Snh0EmK+GssqIPfhIVci0b/gUCe6Z0Zp5vcL2DV9r
nLy9aSpExfg77M8DQ4tal1YyCv44/pHkHvn4OgrxgiAKY18fo5MQC/AJAfmJ/Cwvv8C03Nuh9uiw
mlsOBGvjN9vVRCU7EfSFGJ8bZCFOATKb8Xwq2FfYRFbETHca59UZ+cOIdROSdXaGMKd4GkyUBNR0
RhOuS7ekcWsKigFnavY9YQ5pG5g+4QehDk3nLero6AjyWNfPg4j4PHVR4JgcTQo4GWQH4boJ/xlk
Y3QsXTyWcNFFbT8y8CL+RYMQxKK11ZF5q44Z2RLqmTOsAA77CJHyWh52za/Ki2xPH0qF+marUZ1R
zi1dhEG19cwKmqZTFm8SVxO/WKPNKplOG2l5nezol7FYan8iNmbdqpVe9cinl9DhXPMPhateCA5Z
d2ApgP/n467bRQ+BPdRPyY/DkgZ43nPaddW1nXZEfbiA95bxIzSQNb4FDbfPfzl1cBpO1t66RSsM
QyxEebuIGq2fKjuCZwiZeHaiZSjrtbAnvLzwFMbjQOJ7L9G36RdAWE1xaZSy1tX+eCnankFA+66F
PzULLxP1FxQ77jImHnwjdNIjU+BFc4RbgsB2Vl7SJxYfYjY0KMyL+QUBB2w6NXQEcuy0I2oYccu6
vtkOACYgcF3FAhsGjUu1hFLdCkN+S3xi0jLu45iCHQqvNrfwqhmidOxwP+fIw6rvv4B/TyKaSMr/
p5a1Ds45VXkF5SbigVYv6nDQwQBaIZRbp/BkJp9b0DQ8oBLd9MlAJMSwmUCZdaQeyxjyzckfjG0u
KDa6LKKLUeTAvWNo2bM1/lmSGThtpmIvjCyNlV0Ld78duKrR1GYQNxONwMLuD4ISC9kKlbC4UcGw
TONBnb8sYaeX4ZrhKCZA9k3/3d0ELLHw27WxJ7Wg13kHe9yfYGmkpUEgyh7BkvlfNW3B6l73yC00
l+AmBCQhqb+7yKvfIzfa9BdPXYSYibI1RuS0sC6/wSp2MXNgCZs1C071RY1vjFe8RxzZrO5mAs/i
N8BEES854Q+ji6jqwDAALpYUc02m8MSR5jD66mlQHlV91yw0cdw12dewuoJaqFH8FE4AfQGUkhB/
s0DL8xsoKll6hmiGlZM6sdFr6XjANZAHJ67GhWvTYSA7cbS32oXbtpMMsB9kPvKUkM3bXsz5C1QF
dxOe3OGdur77lCic+zfunqA78Ri2KL8n5E8K5hzLnVho0lpr+rTuhb9JZx7j/1XTAZsn+9ClTSnI
zoUDwYEpbyUUC6cw3NcoXLP0ih0rL2YQ6EcdUmbvZKax9vnWuKkF7dLy6MqNF5zjgGEpfYPkdBwS
KmZj6lbEeCUxtP46Hq+o5LruxPUPRxeKkhV7ONUm8veERWE5LBIBjVGd4InhCbmNHrxgvCz8ioYL
E8XLf5cxM2BYssLgZn/iXqo3hs2jhcgrMI6xWnH3rhoqBs1tcVwBjAUIvhzHaE8Lc1W/mE0iduIP
xp8c9TUifxzoztXaES7OcwtSBtkSLpHrJ6rn9E10TuOpPMqUSsywX3iv4oOAFtRWD7gHgTZeRh4z
Fx8aFQ50Qzyn8ZFZyyC8l2Q88l0elbUBRADwNH3eQNYVHKrui59AZHYFRGwT/cjhLWQha3hFSymL
SDngrrTbGz83X22xs2yZ0eYGhvqSfLuhZIqWMK0nvycrHmWJ4Fka9opZObKA9KQKbPOfKgjJcBkg
ib4L8N2yLSZjlGM/VraYlRexQfKcj0jyG0DjdEMI8DCRlxsUwDvSQd3xkw82pgREAgmeE6O2Hjqc
AxdVWVq+abGIZJSNZIWzg5CWCBAQwMJPzbZjysAorM0bGA0wDlRnomtWpB+zKyLWrEDbd42YYcNH
BGIECnqhgCCDhSXVhz/wOAx2ZBgDvnjVWCmaixpF0d5DPn/VuEbcihVjnX6TpFey2hYaBZxziZ1W
z9S1xefFswW89BbT4sKXpg9s1mGClvriA7dkEyylXw1ZdRdJuxAcQytulfzNSNDXCacQi+Ur6I4Z
AMCDz4Aa2wowLGQSccLbBTkFS7TKGQ87aXYR9mR2mOckoEgBOAs0D6lp8EcMXWeTglR358r36I7S
I7ET5CzzgQj5E7F76OrZNvoCIyp85tFbipRiPeN9whpXHZpyL837aadzuhAXz0EL8K10rGRjNl7I
t2s6QnSpReqaiCkrunsUNRnhKNmOt5pFvW5cGyZ51L4YrOjXiaNn5WsQWboe7gE9+JNifMDo/5BG
Vg707kxYt8xyY4+K1Ij3wSPDy0wqAUof5D4T8SskafD2kN+k3sL+nVkfWm6fPTu58wtNw+vecwxf
rr46aQbBV9sUXuSh2y/uTt1hN0WjOsj/RPhEWz5POGyVhz0zSJ4NMoZ1RwIPLVv16iHzZdelsEa+
yG2J+unJj80H9KXjmWRJVmIn2MAfRlm/rL94AlDhDCt6XD778he61q0+UW/SSmo7/caHAEOUaQza
yAC5Akwtfiv6ifCIewVtG09Z/pT1fZ14xr/ooZ2sdeU8t/oX2WtM0pJoHf+wdfyZeQxZ8VxgU3MG
LnU+2JvFJIQ7fh0ORz1ZT2j6f4v8itw7otHetho/eEpi0LVkAAqlIo3uyySeO3PDRG5qTxLGQfQv
HpPw+Yi6Tyw3dB5a+DREBzFiJzq1cZBvHKZoFPG/QmXmXpif2HpGNjA9SWxMSYP0PDlaDNeCpZl5
k0/m2v+nnNVs45NwNUqcz3/ZnV1ghLg3PAP6pS5Ep+RTADPEmzY4tZnIRtla+StTepmZ2cTi/Ana
Q5eC1iFH1m4AwF2JUqc5DPJTFe+o4StWWvCkGFrM6pX5ffLVf/Ltm+7sP7EdNHtTXOvpR8kS2e2v
QLEPg88QYKFAm1670D55voe1DfUDi2S3R6Seod/b8l3xAPPoxigTCTpCs628Myck7IF+FEQzFein
iAe1fRbnEACD5TFC4tI5l29BvyI56z45Zm3j1x+22RcwdlSbDAuZB9Bc+OigT8LPlHty+7SIB9pC
AE5ssHgC4lc8pZT6xsbfCA+ODsK9lqtWI+hWhGKCHjI/LUu5LYi42rxk4LbYku6C9jTfRSSKqIRt
3Ml4+5L3+FiH8GrlJw3ZTFIBc76Wd+UDIWiJXJmk4a12tWpnEaHmd8JUFutg7Gbv6NZ5mGuQrRs+
cX4LXuoQ4fIC1WCajuJpiXVX9/rgAAkPBjAPrvIZYtdfZf8E6cUIHYUrGg3AAdzNS+onxu4Xl/M/
nU90ZYClt8vLMmyM0ccLtKqFA70m9fexfrDqbcY9UW8bXhe+BlaS8YnWqUOGSreYwy1BLM/QdReh
Acuv/UsXsRlZKBy2Re6Zx4kA2Y0vAodWM4c8dETC6g5xtXSu0zXkE17cPv6G6BqM6Liuyi9XYnsl
47Bot4A0lIWidoMihUdsn8xO9q2VDokM4wIDgRwGBBkBMeKaEiWIo/TbjlBC0uCZNsGFujIuENVd
+JQ5dbihKcaZXQony40s2qld1zNV2sApHbZY+FNEI5jmCv5nwHXDf+kc/Mvk9CkJ6xQHPqYYOyVK
v/9xdF5LjmrZFv0iIvDmVQIE8r6kfCHS4gTCu68/gxPRt2/3qeisTCXsvcycYzJNvKGEWvKL3r1O
SfHJFU5xY0t/Kp0QuBC6lGMLuBmcKlKymqBTR9rhREh+YdZCKsyJ42C12Fz71zY+ollk/a0yx7hZ
OEVc9pKMiI09VaV+HDyWsJC/8PMBoA01p0RfD21hJGXNIaPOOko7ku3jhfExMlrgxYJkx8amXDKP
YYZV2wxN18o/tuzU00s2g+q8EMS26ucwadj0rgi9S1ACaG723jAyZWkbMPyLdvonhrS36Igm0Cfs
1W4KglU/YIFqwKsRhTrX1diKkmv7xuP1idRFXDPYCfaxvcwuwEAySkrRoddFdcOwC/ZE7dPR0n0t
cskvRESPc6UzZWvh5fXjRkVw7gc67llMgoTbclcR/8XKAbIWnKxQsJHV3Zs/g+x1aBwduANiYFhl
te1uPFQIojUHFBdhNuC9JIaZp2gNssaP/GCHeZRHjhpAPoPDzfcwnWC+3dp/FNDpIQPOPnaLDlu5
+MOvH5uNQv7Ra00E3Us68L6CCqPwpYG8tj8pDI2zsWJOO/FoZ0u5tCXnH77jo4qUSWOIxWGh5x7W
YIqFZA0eoLyrEfZFj1FE4wIKhzTMTDfHJ99GnGBUKHBwpnSPSV6uL61iF2dkZCnzFLI/w+mLXkk6
yqU7AnFDJ6uCM9mgNGKPzAw3VNaaBBym5i6X2Ka7b3VHuSUhWGpshRPWQopoEyCCvqZyk3IX/tP3
nKkURW+EYjBWEZlTUNK2hebeENzXA6kRZYwKPV5aRD/NtRN8PPNMzEgRxE1KsD0it8ZXeYv4svv8
kKNV1QcvOaDKypul4WHCdEv5pJucLJ5EqVH6Wv+vY5hCBobhhuIJxx9rAHmtfqgfeKgNn1VH3H+b
liMUj6FfMeIDtVw4XXcNuaifIuK3zEfXb1mr1/X9/uUqsY3LazuZB+mHxolpdL7meEqNjxwhAMsS
whJUjCadtOBr58m3cAXGi90DMw6kAUaieD5F+dpY595rfrUUx8RCZyVKoMUp1Jizgbtn8uWoqAKY
XGoCPkKciA5Dccw1APJag5rVEZkmkeTnw4EE5lo+w25DLTJeS59vdkfFwW7fM1bx8c32ErkVRAFi
TPlMyA/FBYuoYYPuIR1mAFGZuOKmPxmqY1m+gW2KCj79zPpDUyzQcO9j0VNpQLmJ2sCJKEovQeX2
d+0xYaZ8KO2VNRPfNsxghg6CdX8bOyX0wAXDjyqwEFO2j26YeJTxZNupFY+Uq58QaUuL/hd7p+C8
Uc7yrxr6BJ8afS+RHUH/HWJgyqBPzFNXW10rJrldp/Szvg/VSSp3HB3FtBeE2QHfGhvyhgSy3FkN
lhFUUtbSG4PAVlc4YGTnc4kcjNxK7CQgEJFSv7fWgGP/pOxZbzcBYwUbN7CjbM3Aqe/sUOgRbEbo
mYF+dRmQmYBZeYUbMsJtBbd+hZlQpXDYtEyUdor4LQzbHLuduvjC1J4fG9MLa7f/xCTb9wf5fQ4Z
Z9jaNzD4+q8xib/m7rOL4Jq3dERM3Ffyeg62s8EfGriu3xx55HCyz5jgwh2R+WjG1XzS5X8X9S6e
MJjsq3ZPvFH4y0ax8sx+lVebqoY7TRHidcFzyn2aHYFBfUZcnrlFp1HDUADFaDwaFVwExAl8P6wu
wTDL14Sfndr1HsmsT5nv4M6jeXdYXN4qfdlQauzKr0xcBQzKkyO6iKI8Wnf6X5oemnviCv5nI66t
OaQb5XG6LHYFY9Y372U/k/r7DUpfwpQAxi7bM5AAYqYQ8myamQ2A/gZmLVw1DEET76PdE9gCH+b/
SKaZ5Q4SqLpmJRkTflSfpvRj2Er21WCJhlaawRidpGIfLOwUPPKg8kWPlyPiErf1W7BT+VspoXDt
az9B7RbbGYSLbA0BaYyminUAbdOs58MgTpkdGLvml+td+yEkPI83wQ0/esj/fqOhVlRdVugcEUsW
KzI6+9Qjm/QTUahSb6Th20AHeEZZ1sODDMmdddGKYgsTFrXpFAjT3QDE68xGCrf9XrLrctn/YWaG
PNFUTkDSJWU1a/jRVaq1hNOg+DFRdiKjtJbhnSIRH5Ov5Y+o3bAzjB4pxx70pIPAM994AVdjIB7k
+DJxqqrrEosREv2lsomzNTvD4kUNtItjr1yqt6L1EPhKmtMOXsyskRlFtymLM1PqXfOdP2EUpJEv
aF4dhUCoED8N0UcjrBFOzwdxd8B1zeutO3OrgmRiibi2J/qQyfNOXyIoKyw/aml4ftqawtTnwQD9
9AarmDlT7VP9OwnNE9bLaaNkfIby/HOmZzINJUx/Ht+foTlA8wdM0tf4jDiqpWbdKfwFoNKzQ/m+
0zHXhMQ9CWwitgGF0l+A5e1bF09T5VAYvl2R6/Xc7DgV5pS1TF6Jhg1YlAMwmBzcKq8HR8L0wb38
egCwAPTLbzJbGniplD+ZESi6KZvTiRnMgV+dwsqnPo+VW8xZtwjLsRoTbjYdyjvTKhAbrLKNeFsn
a+VHPRvbiDTsbjF9Q9CYDJ+pKLq84ps9F30Hv4xsJZF//oEhs5vx6Tnm3kaZfWV9huZh2ua0a4GO
je0s8dlbZ3N66qc8P3BrAiXj7RQ8tM79qjMPr3H/4oD4qfcWhKHVm8eWLQfOpKWBtSRa9uquB1Bg
Rfts9CLGqjUMWzlD8s9SFwn1H830YCKcFFYaM9P3t47g2HjSSYXIBOc+3ubfYSLEyYGwIm7/wIEG
Q2CCeGM+yPTlFXhifM0BUxx6XL7wNQ5xi9t/ozd3ct2mH1p3y1gFn8w3ihutBaX+W/lQgnl3ZzEO
FvS7BiDP+mXEw/KPxtt41iTD0vq9boy4GZt0pUfE+fuP64wDKrlVLNZvYNgsG2KW5tNupdY/cdzJ
bJjyeJtjr1MP0LsbnkeLyHMRUxd/lHGfZvMwFIcy3r5K5XikBTZmpzqG1qvCf6pz+G8hUgNcvkOD
/p908gyJcsTUjQlzxidW8ooBow9rRi7PgnQ8DLtxZCd82XeQ+TXAwdJEYxT8mu2fBUJ9uLfqoeme
1jMsPI0aMMZlK0XEszjv1mONF7P1QXtQnydpC/pLZjNBZCaRNuKDWoCykfmb8X/xOGKckSZbfTaY
oiN0TZFT3DtpTWQGZCJR2QI+LuUvJpLhAUg+WzkmjxV7ISvd01pZ3bUfzgNTY+EKTBACWnNidS5w
eWtHlcKYwuY1h+aAoAWIHkt0iRaoYPK2vQHh4mwyxEzeANF+rQH2qekWQNKQrnRzUZwTgVBOgHhL
fH3TJ1lDhZ9/XPAMY4cBpOu8f94M9Ae72gegjubl5tsFzZn0O42Cf58+kJZlF6zyARzQaaXGTn09
yrVvBiuCR1V66UV1xzTGkPi1avHuPZW/tri+xWMrcaZgeBRmovpnjm4FCTawqY4aokC0OzdgGiK6
fzwJorAhTI24IppfXC7vvx00A2UtHJA55/R7r1uucUnpCcxUbG2rO8VwX/5Rg9Z3xgwdlK4sp7dz
WkDUMrnatPAryfwKzwBZQVnNAQM/pafwyS3ZhlglYgSM5FpL2I4t2KC8nqp4mQ39r+UIfpjivMqX
xiLsttbLJQAvslNMaHmzpoBHTkutxTPRRy4NJGueamUyyIczKOguxSowYXCEVNDoMMRyLan2PMZh
Os1Wcg9ECz2j+ipwBnJJ2v3ikrZ7tkMyLKcuwrvzMJLt/I1NSwtvHThBKM1Pajkl2wIggmP8dron
V7q5q6ipYJGczX7LN5J2f8n7Rm06L2FKOJErkGm093x0wpU4ZFphIlGMHyxRrGjImpqgCwe/YPMC
JM4m9A2HsWsXHwdQ/qwk0mGePi4C2ZuYh0gbHO7JLUY/9COnkPc24Tw2Dtc/CIcq7H4EV71lBg2/
0S50GYgE4JqWbHmYrI4EUc+DQ+p8FOzP95eGFyP6phgGEkhQSY/xIaXe/FU3AQBTxg2ruWFAs7N7
f3X45WbpPDjpujmKq2nYEy3LLEuEZgN1Zsnc0Dpi96ZJOY8b/lu+9ADwx/hf95Q/RPBFmEHUR2Hw
sd64XElDw9xXpUcwwHTD1lNu9gCWt5TPwhO/L5nGHbvpfR7/lW79kx6VzCbrKrhVDU3kbRB3FCjo
E/qfzxsy/G4GbPK6W3tWqui7ZBulIn0+cS0IkfBT44eGWz4J+wA3Vu8hTUG7VP4rbnAiemTSwPcQ
4jUu3it6v8StoBlBCaXmuACbbY90iSDXGdexzmB3Zi0i/J/OcDRex5z0ZwyIWFHwjQd30x0lIlPn
PFjogtmJTaIJQS3yVYtnkLRb1/LonRi0u/k3666ROoZ9GtIrYF0Mp2gIPYtgHiwN2rI55DZkX75b
ugG79egox7PCfUd+EBwd0+WVjT5Yp3HthcYa1nRuK98xl6SbfQX7Yh7b1szfr9UjQVf8Ixh+8YAL
zkQkIyeWfF8eoB5kBonIzNid//+apAfMvyKdItQ2xLAqrFm042tdVk4Ksw2kJPig1ymj1IDeQanF
hK13+DGBK7EbL04yshmuf3k28Gp9ulDwuJp4G+HgWMt0JyxlXzw80yP8Q8xEM5h10bz24hWHs/D7
/pYFuPEMMLY59scVLgjsYZwtDTMXH5zompexpl5n06354I2Df0CFdWqewZHwRr4PCL2pTBdSwKJh
Z0LgvKQssYC774PDnJNIaK1N+jc1B2tPG6o/MmA+VsUh7GKr1B/8PAaAEtHu+TlZLyLk+6x/pntB
3WBiZ7niCelOoegiCQUjDu9qabxwZnKc7fIPppXdDaIk2/ri5TXn2oTrQyLxbW4BQiBmFEAPvAjp
nZIC/sWAQYCNPZ/frMdgTRStURyA2wFKzmv7diz1Kx8eWsYqwaOoQAc9pxSWnvphqU753ui3ecrI
guB14hc7sV+mJRUONUY3N00uI+SO1sGvMWw0rOYEW3nWA4SnZB40/0VruwOfEB2j/0cLID4FQL2x
B3bebPAriSbifBdSBMK7IdoLszjVFnflOitWVsgy3gYxJtqBjWOHjqTldoIDBC9vdjK5PWaihFTs
gpTPTdLTA2w061MqH+OSaAS09fduOiIqQzgRUS/POY9G+QDPrN8wiubqXrhWaI4UKkoogEl86+c5
v8frEAnn+v0vImi2Q761nExGHsmcbUNrRoYN4jVh28QrtunAq2g1+bnGY7FFwCdYB5MZG0OvT3Nd
ZMuyPSdMgreSRbLQdUiR2GxbkZUK4/RqThdAfpfEvKaQpZPZs9DIrYccMeOMMp3xdi3XuHQk83va
tjoRGT4MeRM5AOO7nZA9X1uROmVc9ktSkpC+vppVDXcuc/j7opghrhM0zIxW/OpkbcdT2/usEOQH
cMbCdIAXMWTlHFZ+jBA/E+0ce1rRA8nce6V14qway1Wn/GNNwVtEHOqCOxYpB6bCm676qbrKuh8C
kcB50Mvj4lKmTQRSe1EiUXNrZaMw7D7QYfyA2dPq9cjcLL1ptYOWsbGLayK64UdD03NTGQzeZFiz
ypdC0MFrl1wygGaMRbRN/Fmgl3IFfhfhWoiu+OoT9VMCA19uZAC8CNJtnFv59/8KHebc3cbgtThp
nlZjSPbq8b3Q7wj5zPgSFtv0BKNpzFdMzcR7F0GS7TbV62D2Ty0ErrDqhBuIExp/2QcxAKs7WRMM
9K+C0yqhxEE8sTRJNMkImSl+RItlAfsdcc99YCwb8B177P0iNJtW8LKTqF9UMvACHzkpMk/KXHl4
WPv8wkYP1pMz+SOLkDH1ZNE/wEJWX/8CZget82ZiDVn5HkKbePvgwiEofsEOYHGWeRJQK2wJ0H+6
s3zidySex7+JZGPkd/+mia67QhZR+4NJZ0NhcLWE5ZiuMi+ExTmT9Orl+yZFbuDz6MnkvvH4A/Bg
UPQymC0TlzK6b8Nn35z6TEE58LC9MwSZ0FcuZwpkdGifMXXaWkfzAmA6YpxJTEQKtGEh8OciTf5N
oR/O3eJJV7uPgCLsxfihsmh+e+l6/K0uBNMzfkm9nsm2YitUCHpqV5caHMdDbc+5T4uKdKfxEEni
/BkEF5QIFRtHPW6yhcJIZTsqUNe5g6mtUF85w7xuklzWM3av+QFKwp0JbTJiLCUv4zl4zZZXNStS
3ucFJoNjwdOKgha7VUPEY7AilmTNscKcs11Bi5W57VOuTWKtJXEBzsQzDI8RQs+HSTwB2w3e+t2X
Ynkaa1Rtz6SqUzwzsVeWo5Xra8NZKy8q2hRWIXckMdjsGD0wpGAbXvwDtw1YgMcgBIiJfzY5BiuG
GTLqAcWdviphg3EPth/mbbXzumKN/9QkC3JYDIGfz5GU61xY76DGDUeLswNHs7mSMgIyfXZHTAvd
YJ3Gp+EyWKD6T5G+GtqNCuvrGB2wrZ7y1+mFz/aICmi0k9jtdS+l/7aM5SAjCws8CEPC/tWQ+MCk
hDrI0f2+cwQkdFa4zXqnq9HqbwaGuEnr81zaRnl4a3xeEfAXhuj8nw7uvpnuVemEPPK7Bky0yOAa
WeZsPAq8EgH/Zsp21zpaS9CTGPktgyfDjfcHREIkBsG2w950bNGYDyTFMzUgDJrBC4ONJcQ9qj3Z
ARvHTGZR7iKyeTVKLGzj/tViZyec5ejOJSP2aFx5tDvXn7z6V0BpU1IYMODu9gkQOS5OGnK4mlcq
TyZUjjIgZvmYsBYI/4LUMaD1ZLv+lxNOh4PzZclf4m3ymVJF9U43Kf8WMuqrG6xARlFHa0EP1CwH
rONfsras0mXC5BtZm4ewCr7zHJKOxwNrO/y8cTwZE85Dtpfwx9LV+9SW7sBajXGyxiIhzG3zc2Is
76H5qTbZjpAZNzHX4bhWb0rgv/sD4eo8mykhxihE2NWGI+MrE97PQ+YkETgHiIrDN8Q4NyMI1zBw
bncGxKFdkuR7UeLUYnC3HWpmx+pPLa8jYR0jZaisQ1jcEx6K+n0M05nxrzuwjSSQSodUOtMpWdq2
BSErc2OALAKfmhJc5pTjTaiKhZC5ONlVeRW8mMgI9ODUT/Ew17fiSA+nLg3x2AuXKEBA47PKQZje
Eg9ti7+MJpWtQWGX6L+v6iCx3KtpEexqRL3EO6pDIBE/6uLXgtwdrHvqLekA+CHub2QaJsZdP8nA
svBbeSk+HfAXnANOW5xTgsZeT8u8Kv22QN3C4o9Lqy0308ifDLdXOiJQQ8lh88UF61NMPPCWMHgH
dCRYG7iq9imwDqKetLVmsENCzQT9FdugcBHJw/obQH7Te0sL/9pt+Knz8dw+8WvJa+xKgHTzs3Cf
4J5X8B/ROC17eBy0US0qkyXv6UyyRTY4PQrFY/XwR45qkTJAJLt7PjtePPcCpiY4UTDQT3gV4uii
Mjjsf2tG7y+GbUG0Bm9bvLZ87JK2VbVrEjtS/pQJceBrfQ74pVSSn5bsdCbqLCKWtxkJR9Gqr34i
HPXjWFKG8FAx8ldwzPKAsugF4BhvsgToCU+luKzqndU9pi31j75Gmd5pZ7P8EplVjQsQrvhmB+kf
iE7WWW9QG/GsKsMogTn4zDJCbrflWWdtnnNY996ImLoQnq+cx7zbWHsOpnCFp7cTbwO7CRit2orj
VeanxTtwEtKlBNRtJaBCKA4DnCQe8AVDz+hHWLyehYAmlMGwg5WcqZaE/+zpv1z9qT+tyR4uzB1c
1KEEeeAQUtAlLztypxpX79lZsJSAjWpCV2f2VLAYpfkgq7Dc4vFP8XshlLcZVDG91IWFtK3AKlL7
ws0yt33sYRHBhx/upIlze1ug6m5PbWJXkDtIjcTYhkRxOZRLZdUfqQcqVLn/+GthFIoOu7cYD5SL
abbW9yzUV9m05xqunOkkDQ5cpBY70gihMwA+bWeIiPjYL+NHl4LoJ7RPd/rwQLYQs6P/cW/q73uc
DSc9io6VdLYsCu67lm+QbCefsCUCcZ8oa4k2ie/LJH+N1fzoD3ybkcv3Uh9SAkhYs2m7qHNFTuyi
usiKPax1czWOF4JrTPMgTCcxvkV7tfLr+NOqv4scs+q+ntObqpU3kj25CJ/saZbTb/5BkJWsehSa
dc1Pxy7HIZEnooemHGXMMK/7MS5jdMkWETdbiuESOOUi0z9ADZPhVK3iS59DxV5lh248sUwg2aa+
SAP+Syzx3povpRP2tU20U92xq+LniBwNDksKnXtXM6KXXVplBhs9/QrtK4MnCQ/tpuqcvPeYXCTr
SCMPBiCdhk00m8OphhtlPRYna60MSEE/+M9YE17YOy2FdoXbY6REfAygLf668ruWWdj4YbzPhmfz
RRjaVvkox0tH8k39Pd3paxkwIW/wDea/fxa6gtymSJ+lEyyRTgOPQACl9cDiMvgqOL7ytdYSRN7Z
FcGLd8Yi2F2IBxkY0Ii4GtCMazfmy7RX8967yLfMISc2BNkmU5jIfJvVcwy4b3E3rN8CeHumlnke
QG72GrNgms605SGBpX3PPPRe3ULax3hBVCXKQpSms7ysR0VMa0JU1ieeS6UFuTduli/yI96b8REz
4jBBvuhyjaRirwAdxoMrAAGSRi/AQChhuC2ttWm1np7fKi40S7xV7zV7G9c4q/HdBC/HkGuH27Oc
pz+d06arcKZRY17gHlC+zGIzohrzOblqiUrjZFS7V7euGCmjENNhzy95+MdpWZsoCV5otJBN/73f
Bplh4sL4an/f8DLApBX4oI5DvsswmnMeyAcG9OGvKmA14kREfd9CECwHb/iZYqesf3ITKwsLKhuD
/PBjTT9ifKl3XMAWQExjGXOWvOfTlPpkVfvK55QCu3v5KK7Sepcy5MeFKAIYNh4mbiIwWFXyr9NR
Jy9AA3CgJ+h/qIoqsuAOJGMid8CELM0W6ING3zA1xkKBOKTxY0Yqy7DKydE35tDZ0PR7CNZJ8HJN
31pW7C/102T+6yUoMG5u2FtI6VKznSi62d3V748u3qlhuBLTz75jtoAdFcX6MaNWKwXoZQsNawyh
SxNZAPW1O4/6weoPSrsNu5UjpSAackd+889aBql8S6NTMoygEKqTraXhFUxZziYLJfMGsJQsRcMZ
wDIeS5vLROWhKMkHJ0eO8DzarHrXKScLXhV/RsMgjB8jJ390b+k2GY81dsdyi8nmUsIWT7kpj5tR
pwJridf5qnQsw+RIJ80Xf5xI68LBIwxqf3KZr9i5pIMFelCt6vq5H/8VMuZCJ/lM9S/czsQpDOKp
nBsHZZnDN+JqzyByrzBqYNeKu1NJxdqNTpT9VfghtFrhwjhHCK0Kqr06oFuOVyAyeQvb39xibrur
invLtFDLjmr8keNRRYOVs8ENh9U08v90aVf930EqxMLR2W+U5X200V4SJWgg9kWPic2+wRQwMvF6
g2+UXGPP1qQEiITcQcUQgo++HweK9EvByK+9Ylko7eEkNnS0CzGi6i5/kKzG0CBjAKQM8PVDVq9D
f3wtYwYRe1l043Inc+eJ2OHXqbQ1UXAoK8qMhjeVmvPDuglvJ7B+MNSaKG4JxqM6LtCU7GkQEz7w
avFdu0B4SnaOw/aF6G9O/aKPAx6Z9ietdI0OdhKR1twZOKtxVmApAl4Ikdmuv/ONmm8Nwkih3QUZ
UV6+Dq4VxubyJa6+gy2qAXglps0llva+BQXwF7M/f3cBhDPelII36Ceh/X2VF0Pk6asuaemjluze
Rw3fH3mTNYpgSpISSQpJCqLbYKGrNuB/y4IYnJXecW4cgyfhw9BPgzsNDk0W+MDCvAi7Oc4XnftK
/aYaaT+Tez4eCj5+osb03AWP2ocesCLhtYsQpATXGgswSR/41D9ZR0vue0/BwdpTDHcVZxXMGNok
ny5GO5fFn5tEji6uyHDvbal7lLAR5gE7ejJnnLFXEsVVJ6wt81YOHwmWT+WaiT7eT+CqBpkNaKsk
c8Vm14JHINzg/eR2sJJcjLA4m3MenCbu3EH9sZRtCGPm3sZ/0FYkfdfvmiv6r4wiPH79a6LPVFm3
wl7TfutPNUEYLq/Ss6H9lLw0ZbcEaLvsi/1brtyhVJZCeQ040Ea2Ti9IoAGFzhjTCRacIh1qqhYf
I2GIvGaUyh/jUquuJsdFxS1Wr8XgaBCTGZDu8RGgcsVNrTOEwidrW9DGDtlwi/f5dAz1RSpc2pxF
/W/K1OgFV1N7ubXoW9wv9DIaaQwjnYk411l8z0rwmb7+QZ9tsmQ5jP9Yaww2IfEQsksCRUycgjpJ
wI4ysVEVqPMqbTFWdB+HClP53ywWjaxz2bqAZTPjlK/y35dDvMQWx2D4/f4CFMlNkG20HwNx8LoK
f9mVHxE396ccF4cUH2OOoYFR8g31XOqyd8A82I9kDtrZ9+sNNPaGGtBK4Du+rgw+Zy7gaWBNzwC3
5XXVuCqS7mCAcKpWdXbNIYXGny/PwPAU32U4/QTULJT524Uhq72WyjeizpqMXMj9va2plC6O2TDT
as7QToIVMURByC4ESXt4MMYNOjJMK2/5lIYndeISMxeCeFfgLoVve2DqV/l59aimo/IdTwehXRGP
m3SPTneKGajh15kFQxvJebAXRZ/HujNvffs5P5yMSoM7Uj8nJBHAV1zWcq/q0cQ3YXDfCQ7nCrjW
PzbjaH+hZg3b4kfTiKg0dwDh9fwfia6p5AEPM1ki2fIy3Idna/MmFYMWIvw0P0qvsgdEpeIpO5vr
xp+24BM8w03XzNq3CAZ3gWduOSIPpj38A/q1KbGmM/pWPOadtijuFX6BOLh9XfemYlOTK0xLGwL7
OWe6pyB3zcbOxYTFLl87SSB2IhDUKiUBEqtFf+cE0mmD5+XylqFENf7E2BkvvcqMk82gQ+lqM1m0
KTKX8iUlK/Zc17Y5x9ncG1aR8DPS6xgTcNiteFqxhgZAgkLSTh9jaLfP7EEnO7rV3bTQ+RCkt8Bl
qbvmwinCnfWaL0H40DNmjvuehUx/GvEAbjVtR+2gTYtjC63dbiSXmM4cgwo7mXlRS+dl8+zTwhmz
GAsl+JOlTu+Ud6NxEB1JBprFhf4UfgGihAKyebvdNeYikZ2aGQNywdFVzRUKTHAQU+YHR3OwhwSc
xVarfIlp/4OUjASJp7Zk8a99z0Od8a+8Jz3jxeMLxTFru4XlvXaKox7gxYKVRRB15WYKl4jgFwUr
lYVNNFm/+GPBilxbPksSFeapgcGPwgfS2zI7NQ2cbHyFduObJ1UDmxA4JHx/GToP7h8bmPObQWBU
If1Yjgykvswnb2VIq5W4w784+MmLdRr6zPLKjwAowZGGqeBLoaqEZqVtIo4JXLqp8oQ4oDNzBiW/
IA7i/3n43VY/3iwd98Y12xCBB0kPVAL/grv2AQlpb10AYSFtt2x91X9VJiQFBy9RfmEyhM8yD4+N
cKjMb80NkTc1TqlvFDcCvOeSsiJqlxYxY/MFmqkNmYvaQeeHH9Nm+ELAxEeMecH61bof1WZgB2V1
yW11KAovrM7Yveo3042lpa9RsNGnxrfAPco+ilVEyWX9gI814VlmeNl4jI1vyo7Hj84zGRnhUjCD
+o4d1TmK5TlLvlrxQjlaoExF7D5rszfcZ5yVG7rYOmuBCR4lZlXbyrOK1djuwBjkppt8DSd/MWxg
1vX4AxWygEAc7iUcfV29Af6L7zMhWw9CPwCKwJa+qMKZhDPmYPg2baZmA5+KIICaBSmVODSpNXLz
lYSo28n209WiL32wWKIyNDbk2pCMcTA2Peg+JEPY+rmLKfvvSnZD2PSenoDOgHDthmqHoxjoGzLE
SvoWYxpBOnmgNCJMDGlPhuBVQBFXcKU6lYAn2O38JLsFAqWniTEsO/R8PuH/GcmD9ke8h6TdNOAg
HZIxZu6UCqhQ10AFQssp169vVfJSJFrGLNSyYr4/Fc1IgIZ9jRVP48fgE5cjHgGfeYhiW+khPSn/
2l+WPLyH80eyRgyTEwmIyTnlfAsezYVHeMJn0GYezw83e0gliKeNJxRmEEoTPvZC3aqoo2EK9Gem
kHzxoaLZZidKs9du2SCc+eb5mohRIvGSnWW6Xb5HERl14pJI0laMs/BwT9umREsKedRwk3qXVb8B
hjXw8uJhKokLdiKmblpPYWJXxiHLNmP51zOuEMZ/XBcDCdkTUT6MFVNW1QVJPov0zAXQIXXkV4TT
BNUSC2rfmqks+qYiJgfhwSlvtYXxramMmQCoCr0zlNf3p0K8rMZnAgD7EXefCadmPeULoi44dmmF
LBSOwad1AZIxIo5qTa5ayfJCmhAFwtL7j+oiVbRlMe57h6IzYx7kklUhGtjVz1Vd7RtQ7iazYx0X
QOkVjR3UA70XfZrkvON+YQjzXNmdDZcB9qz4mabXxpzZ3/Rzb4Qk+DKVjiqkW01AXGOn7zFp0tIw
b9xK6OtskgQe5D+HF+LMImxszJpJNIKOtkhGrOYMq4pHhBArsf4wzApX7WiglQnXaAfU8JnDB+Q8
IDiDf8j739H+7gyN15ZpJWt98DXdIY6ObyadyiPpt6b50TUfGh5RaBDxb68gMjy9YUpiBUx2HSTV
btPqh8l08L81DVbIP3yMibjBHMX8BVcsxllgBqXiFaADCfnOb6ZySOI7Jlfwg5VEpNOKIXF1DTgu
0RvguiGyUvm01BVvesT+W7kUlxTYJ7L9fVUdOv3z1V4m8iISNKj0yoysrcYbriHkSOJPT4q6jMit
wWdiguiLP2RjK3aQuvwKWyqQOs4K5ud8m3LIROSYELoOJ5XflZbbVcljHrp6sTfh0nPhiyCPnhH4
dsAY2XKMdmxj2YnIc3iQzSju3qAeFbYWU/ce1AaDcgyz67g4G6xWzSNj9OGaAsbMUcIWFRBJSkrT
Asm66BsiJdFMot8LQBGLTiA/hgIh1RZIfaMglOKfg14u6C6bxUvxNZmZCo57H6hkxTCm2+vwTfOl
8gHBqNzGMdHYm7b2FJ7vNnZk64AT9AHfaZKu9B8D2gyJ0VP3nWJfb38CKo70l1FjBruDSD9J9QHZ
avU/6wXyhk6P1MYBty7uyshydQVnXeenxXZAX1IU89largbrVIelF2hEJX6M8aWh7+/TXwSkBqvB
/TV/XeXZSwQTHn4lSzBVPckM6F8a/m6LIl84JMlnX7DX4RAuGu81grKuZb+mviiKp5EWS44KQGUM
Xno8Xi2aKMv4zl8i0GJmzYL+1xk6v9YZEfcxtWuFNBohoiIx+q0AFwt9aGjaIbXUvOjpehJ5TB79
+3xfDxxh8EWDBakLCDZL658Wf6my9yJ0cdbcCa6NXUtaMUzDEJRfkc1WR/gSnB20mWxgHeXbilZF
uM8YD2Ss73jUFwJ4xx06S4RNBs124pMGRFXpKLXDCqtuGb4tVWy6IT5t58VYkkrP1bYwgXFgkAQn
rkK4uz3E/exXeTsh+PEasAZrTIDLQES1Q8ZqWGeT3zsiKYtg7lpnZL2WLdNmXu8y6mu390L7g9CT
sChBEvRKb2F4Muc9DtMDui2CYDhV3oCYyp3OILxjmKuZcI7QLtZOloJMQnCPwA804rCJGXaOf1Qy
u9YxkYkE72OKp6YvZz8dqTbZTDzqXPJ92DDfR0TwjYNLAql4/d6r/3F0Zr2JY2sU/UWWPBu/Bmxj
ZgghwIuVkMLzPPvX93JLt3W7W11VSbDP+Ya91x5mFQQF47Z/A9wU87+Bt2Dxy0+rYTwo0DgtuBI7
1I86w2fDp5yaYxlURqiALsaB8G1G4RUZPVSfOd0J2lAIUJlNCktIPERKQ65KybLMuAbAV9Ez9hSj
QMWfieKU1TXKPlWU4xgVNIux5WRsK+OQf7YIN3FpEAyqZmu+dlEiJYlymwUAeBSGo/+LYVmD9x+M
m4ZoxsrIPPzyelbl7eccF4V3BLDzzFUh5ODQissemW7yiT/Kz7YRXm88GP2p6/FCLSXx0F0j71WL
axrWSIHUyS2jLg7NaBfDNgrbjzHZkLOkJ/Paw2d+KpDvY47YsPTeqtM/zbNRYIvbkvyFsX9pEtUC
bl0SdLWn0F+9A4Kh3niG6dXkJJUp5MGH/T+mmoblQCABwUfaifR0vNJeum4iDMNOmOzlcWWgdLP8
d+L6yIWLal3t7IHE+KWBSx588ZCaqFy+zf7mwW74lv0jxQfnM6Mblka0Emm7ktGj0EX0A6kWP112
luLLSB7EMRaPY77tiGnBMYKNHYbf0aBqQyWd2j1jpz0RZIOT8CeRaGBYRUlu3BKEMbBodBiEl2ps
mxx+CcTcoV6J3W/asg86NMquK6+09h0XdvxdtrsQqp18bpnGqTBKUbN2BVeit5+oB6QJCjqGKOnu
hcBZ68+g/UyQKqwbsB08srVr3CM+LzrRkSEAAzzezz7/ozUW5fisw3tqEVBC3stL8NQqCWL+PAeS
tE2CyEUoULLx4Q0sN7gDLggPVRmDUQRGluGvmia3gOm+bmqbEpEuj4rp+vFRrHGZhKDfcN5N7Jlk
CY2L1flzW0/H1FsqqoRieKjbJv4b9omFlA25qWTeG3YHMqGcVkmWl06Sd8+vRVgQCTuvcUKDmo93
NCgPIYsLEyUGZjNm9I78P1NWIKJ2tjJRe6yQZErmexwuanBMuFuynwhZ0jYEkSG3BLGco0ieBbjC
CdEXcetEueLNW4Dx+Zb41jqKGjXZQ4Igel2MrhjtTf6VAHW22+Mdr/7VjLP2FdNsMz75JdxbAAZe
zptUbRqobQt5JYnPlEXk4isD+mFV49rA41O6PlIN7wdqaIkiaZ/w7tdsGGb4UW5cGMcK+SGSHOIg
ia+H3BGy8SiQ6AnvSZ7LEsLeYMGwXPDbzxY52GLFSJiwD+Dv/VeCrI/Ch8vTAR9FxyisGpA65o3o
tor4DswnZflJEaOMG+LGgg+SV8mW8W+DsdZM2Bob+gpjJaBuoWbgWH0adkNBi9iOc33cslaORYvw
R3TGrXkwzb1ArcSHmdGjnhY/ZfmDwIRtukBkJUOYycKwxViy3Wer/skhkTGHUzlga/vJM6BxT16M
dE/CU2FP2rH8NxHjw26jJHmKkIOjPFz16ezX5HdPds66fFADNjsIrMrDorINmh0NIfFc6C4YWHmB
TLQZeCF1xsvwOIpvNAPQGoFNTBZP4gj4CdX4RTJd3to63uh8XbRPuoauOQQW4/FvbmhtPNGJ+H7y
fYnNIlo1gc2as/duIoPVrFyn2PWl5yQeqpNi69Kz4BhUsbiOvLY2JZYQPaTh1PuzZemLJXOCYqcA
/oUYg287+DMWLuWYkDyReeXxxlNshpdMfeQWdlRmMcJTakx+DJuscCOw0JC+WC1eAkR0H52xz2xF
v7FPJkGXO19BwJ7+45cpTJGw9wePRnjoElFNAKN++t6dsDiDhM4eaXVnViwgKjf624Q+RFKgxoTv
Cn2KwSc1C1FENuxlR+61HUPplcdrUi2W2eIrokcDmBeDh5hmha7xi2HprmNCsw3ykABxWaP6PeDn
D08+pTzGUWkZaNuO+QLULHGyFhrzvnZcDSk83zuD3sg/RSRoJ9ofG3hjeifRIxduisHER9nnMm2Y
jJL80RjctMFq/ugXGPFx20rTyZPJJmWcFv+xfGbfFPt31eRW3avY0XnikLjU6Mm/CNJJv8cFS0dd
dBNt7TMfGkhAFIQt8V3K74fWbAsFDfZuUd/09pcnSo3RyCGfg7rORFHGg30JxS1LpDo4maTC+ZWr
qayF4aASuD17m+qrguif6RPiHuQWsf6K2egS5IZ/jh1E67/68VQ3LFI1cdk+BKTBZDMgCdS7VYnB
Ao9NBYXnqcTXliwfJJs4hqleShUt6pEJNuYeHYssF350ieBE0P8gg/ThGYu1HXmummw0Vsz5vNIm
LpFQoh8adVHck4c8mRuMpcDQkjlKlXsfstIdfnUZ/g3auiMrrF1CHwM+QtDknJdNtCYifGIJ93KB
hZLcLfJf4WdmbGLRHOAqQDQ18HcTckMKJ0qvjK8uEH76st62lvg2AVoOCm8qD4qgd1bIglOUOOAC
SrRZbfNddWfedGazuCJ1EK4FIoUSQBhqkNYiUaH8WMVbpbT4rLdpRwkifw/Dxcda2KLEXBLFVkF0
YK2UXhRwh4X4K2KnqRbnoFh1WnopwEaKTQ1zHwtYXzjHINu3IGoT75FB+WT1UHya6tqjW/s2iVJY
is2dPCUJZ8cZhjU5paSGr17qiowTuPFo4F0K2OaXhwLji4iTZMksqebdYgzEO2eSkAbEnA/AwCLi
7bL2e1ATi85fZQgh0/23Iu6+tQAURaPQ93g3S172vmNITRjBqsXGr1Db+6SpTJT0FTwEWQd22p0N
bB7aaM//m6I9hWZC0cH/LRjBNfGzSMnrpj3yu3NKJIb3jRjJasC7mbNygk43+J+kzKlbrrnBmBrO
huOzYOKH25ehbwsFIUme6iKizAg4Npb+d1EaHEoAOhFNt/lhkX6c9ZI7hZe3gKrLlEDAHW7+iU9d
cQBfLtBL0o0L0p+B6hwTJ4sEKmiKDbI2pzFbJob3PcLQM1EmGojbcKAbi+QRqczW34FmNZrOjTIq
O0r4ikhHEeiRIN9k/nFAddUzd8wi3LRRu+8n3xWFU80QJC62/59/TqGw5+RN7Dt+mMY9Lw4ztXUO
DmPyvxD3NayIkOQRwrLx0lAYacyyNi3xyguXjGKdiYnucLchTXiGLWi/+hac8D7KOB1HtHSNJSFl
TLzjmHyTYI4Zjqd5ZIWEcZI0as1FPFWFP2XyKbDP5c9ODyyZfMYcLAZWVbv8TbMtZz1AZQjU9Yua
Lsz/wsqGNhr8zY9I0liKsfaUBwOp2mPNSBbPwFfpSgg70TegYiIgD2PF1Su2rfBdXKvpm3vN/Gzu
NY4XzN3/7w3ifLufB9o84H+4I2u2QOJKNG8uc08fpjTz2PDSVWf5TQJ7Up2551mLJMN34YobDctd
scJycQvm6Xt6IrpmWrjgS0LlHP1xluzI2VYhbyVbZa1uvOywQGIJF3ej+SeBmA+w8YuVfrt2x5hm
ugZ44U1HxfuFLgVD2NgW+j+yv5lJLdw231aPpNjM0evMNMU1W5SRSReIeOYBIfodTEJb/kLXfpjj
dc/ifkG6CyPOYTtUa39yFUIWCAe7ew7deYKOk6i/0E58nLApW0kKVxuF/Y7ujxwI5Pi+ehXklYB3
8UNqD1HmsnLCn0+nuGQknp99p1gjQQxBF9kFF/UCpqH+Te9UHFnsyRVfJRi7kxFAy3YHrpdvA2oQ
a8h4VmyNyV9dvgsIYznuj0/snHrFvM7qKhcNl5qsk/zBJ4Z8UvKcrrTQENODwgZazW3uWVl7jo0r
kydBTElFouxzcQ8hLoLPGbls/WjYC5/7fYUDi0UFo9Vwdt1+YE9mg88Yfe5uFXE14NDgrI6PqkXf
qr5JbJ/uGnzDdSlfJc468cjh61Mw7OIzIU/NseeVAMges/qx04uRHyEN91+lYxQWa+ciOBgoNV5Z
62A617IjdslswJ5GjP0x+Mq/RXM1h5frrKpBiwZ79GqwCeJ1Ib+rHVUJfTc/TR3ZUbEKNwHDT1Qc
SwYohxLwLfBcf3aF5+CsVgRf1auYLRQg6spVz+qzeInVtsPWhE1qgBTjjJeYXp3bnNWXZk/wVE/s
NbidtB1vTEZqtKN5zjwMcXm6JZKBGDsyVKPzQJABnwOVlJedqvLK7cXwmc+EkY3v+Bfk0Y74Y9h0
TEmxzomFcjnLsCPXc7xR4jQ7Xn4DnEVFNjUDN3rEyM4wslEFVXfZwENbMqS98zumbOYWa1y9Ch8n
gqXSymrHhBpTLZmcXRnuM2laEQ2rbIpd4NYjbzL7VXNdzWnA3bzArv7GQ/CgmRRR9DPwgqpFHIze
HhfhMt3jDU3wuZKkvs3oR8hAioePvXmXM6eId3R+Cr67psUc2WHNiT8j5ZaEuwpow4CIYrFGfYZV
5axdNVeUv+rh2G+24ybg+Qscplng5OY7XSZs0xrhCf/g/I/3jbjyO3DI1rUWLfZNgukQ3JGTlLTm
4VR8/JabOr/J+/qXth0aGcXWw/unfAwvBie4HJkxGlD0kLYzA7Dlpef4EKlD1vAAOj71JlxK1Rpm
h7D40QlwpqIr3Z55WWpB4JqOw3gAhugfATrzwyJUCBVIwl6Pox3ZYkOVz8SEvNu5hKhvde5gfyE8
lRFM/A/BBFvOv/hfuU88W7iM+ZcgWdo2Ht3cv3Z/CYW+xTcI9blYXJorRYdgDfW+/5LEFVFcl26T
fPw2a0lCYIP+iK00qGWg7WzBSBlj0VfccT8ZkPL5oT+mX9T/W9AxAP4IBn4jjxtstQDAYU3H+IKh
nutdZ3y+1LxTRVPLROSJLkLRmDhs43TNzSXcEQz3s+VcAeyD78eqQFKRzcDwjUumsz0TaDmq273s
LFLnLtjAZPVnaaU/zHMnn5BTi12LtwE5zTQt+OyY2IzHXoIyTkvAozNHLM5XA3NGdR0WNmcwiw3s
+XX1x8SNa01T8bsfTVLdVb7SGWu7Ck6EvbIy5d2IzK9o+q526c+ADMNwR/1KRADPTnZh7osytN9k
bHQHrJeol3b5wCzMMeRdgXqIQx3EFeYvplRoMrpVr5znlfl04iOoau4Xg0+4WiuLrxCmt772vG8z
vw6D/UfMFvHRH6arZhsgG3SvYn3KL8Uc4VXvUYiVwqUTmcLQq+HnIqgkP6QH9X+pAxcyf8o8bVst
gPCt3fEQ0UjwBDGSucblifWGss7/oanD7AFe/NEzGCjYkkLtOVNTA5pYQcSMFQcZXRTbM1NGs80e
9toSaRlbxjfK9c/ZqFWsyws8Gk5n48J4fPGcXgRVMm7FyjU53tsHrmOJkwuavEsvsMR10uc29IKc
gDEG5gmq2sHcBjZjox/9RzHt6g/FdMGrc874uhEmNpYvzpFytL5o52rYhJzLwo48pOGIrDhe/I+2
4FEb1tURMUD5jxBj6X/hKlGNfJPYMbIj0gT9MckkcOgWAwYQuisNPg2ge4eoC7P7EYhyAou1KswH
oV43NL3qYjfrRWnqQitf2iZkE1xBUnAIx1VNPcjSPaPEOfXFeyDgqnw0CrjG3NGJjwHwYGwIfiFG
Rtzx/TFNJd6mBDj7oRkf3IZI/LtPw1wWv/mwTM0dhb9hKJxKG3GxilD95POonAF2PyvUP03xZMRP
ifCAwOnYuzcurXhKp8gnnBCXIOvbDnuIS7tl9qvAwC/41w4WP5+ErzJHRmkzXJPmA9MmYPfpWzDr
lXVgg5SAiN4+m12Ie/2mBTtwOfUaV18McHxYiTPgRX97OsiF2qVzS4GeWFPjIq8kLRH3yRYNPVNt
diGBcKSfG4gNr0k//snxHTDtM0HApazJOU+U6ioq58IF5qxcM+9I5W0idMq3UkWeWH4suH06lt2v
KeSZZ+4RsLbHolDTgQUSgqQekYWx0hFYLeRrZPLYVry/cDuYQ/q6yE8DUT8gurmOcKLWCSfuFY6G
0ZJ7bPs9VIGEyDH+mNn01aJrb5hhElGpBD96vzLY9uvFsrrzgJYEo/LgBeXeMz/J85mKB8fBpF0a
41fDnch3lmCGgnU9oYE3HepTC2al8dFwFTNoeRmkfLqhMjr9/DRUD6YfTM/HYovMnIlGG7vVrJLC
PUNaww44EPNnvmou1aKFlsEcud6Utc2c88dU/hbSVR6PEHvY97IqW/KDTi+zhkNg6pG+9eKmmXst
2gWTjcWImyQAGkVNqdm8OgKKyIHgpWCuFGgtqCpEejN6gdpiLyqPzwHLvLkfR0bP0Vc6Z2Xqf8hb
uw6aIYAPiJ43DjWWLSASsLpTHMF8f6uOyEGdZv8o3+YTs22XMj/qzZMJuXJOa1sfvqr6jodiuAfT
geabgpU06uIWTm5Xo+DYq47ETr+PP9GF1eXvFDNRbfYL5UmbVhX7abEfAAKbHw0zKylYQHLUQR6x
96HgZcUTqcTCmT9x8RLUV65vxfymZn9TI32I8adY76LiOoqPKNoV0j9F/63fwGcGjJHtj+QJO7lo
vnQYeYhWRcwBAQW5nL7hiORI39HLTCZC5VsOGLsGUIy6nk+ON7jqtwMumJLPiCdL4tkbfKdleMe6
fVD/cagpvKL3Ydg2+iVhmAfzqfcONRX7K+N6ifF7FG7TMh5BfqW9Ftk/4bPHWsOXkVJG3UcGmBKz
7DhCCqq+Jm8Tpiu2VHqzy0kf95F7+KhY4h+PFQFqui4DNVGyQqcTbHJkCcnnyKwtcqnb+NIzBlzc
Q13KKApAGlD64NLznCuvhs9gZPDZtOu5EV0tcKxQpbC+MSK4+vE698/8NmwfU/YM3vAMo28v23bE
csjEjlKFaYCRPwzYEOM5p7iVjkwKKxrByf8dxMPEbLyZnzvN+G34CmPaVHrLMn1nyh9VBOe8lD2i
8tz0hbVAUSYbnzTnK+qkjwBdbiEBWaswCWdveEkLQ1w+0ZfNRpT+AiaC0lHZMfDGQwRcTHHpOSLA
2MaxDVDV1WD66JeQvGO839dOcHxREtRMuON9SYpR/O6YeiJbYOsN8pnyD00DmZU+WXFS5cCn8v+F
OizBVYPdPkNTB4hQ2ZvAcU4KYIcx/WY/X79MVo9ee8knS2pqJ4y6lY9NhmclEMmXHfW5kktHtDcj
dSGY1a9x5Es2YPp2pMatUWxiJEwJXyMplNCGdbjFckjHRbYvg6DFPiwcfGXBvDE96O1FZDerc8gj
yBjN5WS++LNr8hpDivWc3ZGPvpsBVwqwGXn+4KWHxtxTB1eW0JZL1JfKvqiJYSn2KRC2AAfxuQ6W
IUryADv1IDLUzI4RSzciOlzGa3347U1uJJ2iEx/1BEzGrxV7geM0gpQgERPoe6e9TwMDTnKQwZFA
A5dUbDJfGpKElmmTDqywZ82CfkpHRg3CDFUhQzlk4MK9l13BQ9vdbNhVttMRalQm6xbsnvFJCgDw
DiojKb8aFah0aG5bSnBF2pkMMjO2bF5+Mzx/XbCRNFUMAtlJbxhh/gDhEWwRbzbSwfTfiJWyjlzM
UzsiBbSXwIpJCr/keicTAtpiKO1WCZ6MjovBmnaGzZROhAnNdca50C1DqSKM2BE33rTvqnVnpyxI
mVaYbL88vhuPBxsMUFNSBFJWk/5GA3lP0aaCHQ1RPAXTScOWU7LPPbQCrBvfUmmjaRwV8yj1n9qr
YehVVjcGERPtGdxAUmrYJhiQjyB/ike+X310JHVJZywxkjL90Zqz7Liem53AIHIBqOmWTYesAOf7
ldEvTPZwjycXFDwFIr+XVK7EgCnPj2oeJMQ3A9OqCAelSkvNPsrIcru93ULMCeThkJCnBzVa4xk1
79D9TMGlotXisf2YCLmBecJ8vUWMFiz51noSqFpCH8zFMX/XNRJMc19bVXEuGBiVCMaakpcRp7as
YUPv2eBU5AUCiKF5I2pDyZM/Q6SSkBFlYmaLl7p+TZgWRDIv7IJYGzeX5saP8jJZ8AO/helvV6wz
CqYU5p248/rfHoEHXdodeFx+QJIBOirfgpQyQ2hK4XJoy5Vyj4t3lz9k+YoKNhy+ZBVVJ2Uy1ksA
W3QkNXmBphP4v4XAKI7PrDNQL3Bu4UXQOP07+iNVuzf5Y0BAolRnUfhk6qP4B2CStc2UqmchLb0q
oDvadiE+wvwARobxMezNU6a+oJcp4PzDb20lU1x8KzVATXR7QPo8BoioLMye00WGGpk6fvwZAoPu
tcrt0I3VkXcs0SoNMgWkSixLex3E/sZYUodsWzwDGMzlDS+PmpzYdVAdxtCytV9K8En8V0F9hwuD
kIacU2T8yxqtwCnamyGEYLL4XgOpYzJPdsP3WMGO8sh808Zyq/k/ovmpAGNtuRplFEwxpXEW/PQG
xAfeAW7RVsNyCQMsG1kwEHic32IUAguk8glziaFX8MvR6vNtDfxznfp2x5+WJHZXXCUf1TJ2IgKz
AkjLU2OuZiYXyT7gyhAsiNo9NTAwAEFq5gzb8eCx484CjxC9Jd2GHKvse6+FP7NsAN+IxcbkjOMg
z3jRB2UZ6pitejwksdVj4ajgu7BuFrgrmNWyzeN9MmRpBwsScifju4q8FRS3FQV8kddIZj5qxbBy
ig4YZAP2no7bCzE0ZnQCTtBi0CD1FKAFanPYcQMT7WonUD6s4K1SgQrU6DGO7xZNOTH1/BMPyHRg
cMWjgVFh1uAxIhm0CzUyTbKpHz2JYs3sKsS3OBS8iBHsXRq+UxxYPTUdBExQfiona5F99cCM9XPB
7GPkjpb13STLhO4ZuG21pdeQdPCpLgmcAkROTlRd/WZejor4Y2J4M6b/KmrAvVwfEvg1bObxI5SQ
nwwW97b2UUtO3fyqhcY09C3gTFfCS03hMqhv4HisvaKTiDGAmqZMNrWHCg8rT/Ipg2e4kJTEZ8Cu
USldhUxtlqkZTzEkthQrgniGriaYmx7zCLrwmK6RlaqFN6DhNFrI5wLwvhxOfGRWX0DCC7j0OS2Y
aPzMTSID3ZBixHBa7haeyQK567ozcfzLLxTOlbfpSJEB3MAivL+1jnkvTG/dh66+AGHJSJq/OGwk
Cgub9X/5Pa6L8mP8jQYXBvYsB5xT2T50oC8p4b7g945aawn81p2+AzJdsQFuHimeUiWi6SFPKBQh
MMCsgKJo+QsTeclK+2senIKGwfypzU+V+TOfl1yJKCfoXZM7Lx+WYHOLnRrokQraGiiu4P0hRapA
DfU191x+Be061XdQ+KIULifjlgUo9qKDMThkwvURduCPvv2SGJlW1FljgFvoSnOhc1ib42ko70aO
t2xjRJDUzE3O0msA1hugmOIHhcInlq5Ddhy6byo8Q2a0qAm24TX7UDbXUov3ey9H3xDwGIHgcZ6K
fQMrIa1j5Dn3BR/zIMNvlt6kIiMA2gXevuX1abhMO9DkCq0vWwaU/58KAtL/Oyn2WsjGFvrs6qGH
YMqpT6GNwFZNJ0Y0TOElpzLWcmQuQ44FgRZIdMYUI9tdK/YdW/qABZwg3VIBpwx3osFGiCF2LdFj
gn8tljErP/Z61hyTVvJAdzG+DnYFlO1lS3NGkzwNWy+oSC2B3oX7s5zrC3+jUdzN7Z/UbLqVN2Ib
PNSkmoaAemrlWrCKIDqd3jxBgTt86XQ+TFRi45SfEcamSuRoNMOVm5xKGXSNgzm9YM+7WOCBdFLI
hon+F3hHXzlzGiwMOl2OuvptfJJpANqnsVDBrACBbmO7/E3oeDF/MnYOIQDoSHkV9KThpQgvLQMY
xn96+fahTBa3lCut/BtaJxe+VToF1igiSM+owkVEreKvKroSk3rFmegQgUeylcILwtclvxe80J7o
agHGP8Z9Pt8TFm9OXQSVs2iXg/pBIUx4nkrENCGszToU3TjbJsQ2AiuPOFe4lD4ibkEJ/jduO4aU
EZgcwhOYk+Pz23EmdjvOjp/gyj6FFc5mEI4iQnQYxVA7beY0bfwKAZcS38r5fSe1rq5u5WKptl9z
K67Ey0Wy8XWbb274atwrxICGyB8wI806E2cR+QesCAhJrgZvRWM2+xnTdW+iXYUVw8JEfGUQwhSL
Rk0XkK9yQZWglIFPEhTLkpEgcSZhEGICdVfNqJNX+m4tZLXLiXA26STVa55T1oZU9qgLyHf5k/2r
wahQZCgOJHYV6S5rQVrhpSCcBOYjUrKOmPh8ufoPim02O57Y0oRAgBu+NH4h3fp8+03PHqdfTBM5
ovWgz9f9PQ4mPWcKhCmsXrdJe9RTBjEIbglDAMOEXZ64kRI9tyNuQW8JZEN/4DJm2cIDMV29lR6c
xMeAYJQdymQbhJsEy7YgDndbMT4SYZQL44dZFx8eot0FMzgkUizpUn3LhiXhZifZYbfA8bsgZsKq
sWrwOUkH8462mxIyuSYkQPCoZDXn219A6MzoHWBGNOSgN27JlmjdP8kaaJamrVpQO6nnSJ5ne1mk
9pA+adPCtcS6P9qP9U2r901qJ2TCU61ii81cdhf8t4D+8Ce2wLMZHiA74/4Y3sytepbK0YAHzZZn
FQ7HHqUTZ4qOwpznesUwzpJWyUklkXppzADvZTB+D8muPHgOevT0h+0J0TTQwlkdo3o5KLdGWqPS
Snh6v9EsDKqln1FFTX/A8r3hNrDpOwovhex43iBYJhVRCgeUnIjuNQYFiauVD971fljias22cbvs
7TJhYmns8znOGuRI6QAdiMYdK0F+BzSXPMr1ZM2DfUqzGudvPO79TWO9NKf40bwDv3ymhJRbBeZv
XP9rItKhl+PiLqhvBMXRT1geqgeibtx92CcIA9PRtLPmuHdkZnyzIXay+NLEuzr/TP64QPPL5Car
Y3qWvFUOOhlIzAxUkZfJFQ0SE5pSs0mtpBKSKd8+Ms9tz4A7KnUto4JRr1X6lMpjJ377/KoU0otm
UXdXnOHUuJigHWPxy5xBiDBJbUXpTJ7RhPUxowHiZqdPo+Xv5SvbF2ARjAobeBpi8xSVO7AbmRka
KGce952Cr2t2XsR/SuGOyE4yiGdoBOc3r1JmHTa0BQC84bmCVAImmy62s2AruPxp5YsDmpUkK6VS
2qOgCKh1jV+f+uQtHNv20vNeNngO7tkcitMuF5PLMmHWIhKzQtjymM9I6hOSE0+knIdxC1KTfSId
QSDsPWxqGEWA/+UP8x6zeUV27u4rEVH6n/ACNoMyx9+XVs284w2gi8tbxNu5Ul7dOE/6wNQny3v5
XQZHDrii6pY9Z7tf3Vhj6TSrugPwSueKbiz2ya/I+7rh76AfDZnqk0rAjVHd0A0xIkC4ldjcPP7a
uHvnxkQyjSCCWzjCaD2u5f4ZFLxCwPZhv/0oZISIbqbhbDG/2MPqMsLpewezn2MGZ2erctYr/4Rh
yyFEC01zzPwmq91If1HnFVBhDO+ILrq1Kp7DmBpY5goFDoOuLgrQ/e2YbEnQD2bnKo5yunFusFhy
RxT0zIpADlsd+hEHdDQFJFewSXz5wkXu5ov7gNrbDunb1sIVT4WwHjsA9c/C5fwy19MWx9L4L7TY
6OR7iT1QvmSSqP2E5xGVdbMUTcJlV6L81OOZCZTCZnqaDPG3EGSjkzy48YA8rV0DZJK6gzzwgIHq
4EVfltOz8rfdDrE0QoKVT8242nrnJ46W/lZzInrOUbL7zcIi0YY2w1zrdnuEsRggoGN5sqaTjxH8
yJvKdGPSP7g5rXhbfjXGGVGNN3Du7RFRrPPwoD94mTzbcHAFDhIW44jw6+24qpjyjaS2rIgsSog8
ZW8HkWTWwo8S+68tp8cbaMuI3k4imgGvrLHBfs7LzpSAQjduX5V6M7fpV8qUdYPT6CSrDxx+zEg3
tYTpccWudw6DVd6Bv5XQp0+u2LOtxXvyx/SYxogegN/aCnKLudcDo8r47tUrgLpK3In1K82Tddn0
9oB6l8Igk04dK8pQfA6L305od6P8MGbUw7GKv1LJVUUFVT89/2d0jx5lNX6wkgZKhnrSZgMsS2fB
21Nd5NJMPRs8FoiXvKWDHM9x/r0odxDciRH6qdpNPn4xYkOO4SycNvlUhE2abNh6yQ99JPFDu/ji
UfP2zE/wFLGKw6IRydCAHEOpPgaaYQFjnYl7AFpHYRfmdfEAz2j6DwXrpJG5HcGUyW38lz8ZU6fB
dzP8Cwynlp9quIYw75GdHSXHcHgUfI6lHfY7XFpOgE3CZPclWBrx8sIPjmTNHg+1tqJfew+4ePuj
khMtb65TGu3FZTD+mhNi0IC4N7dRJbAIqIeCbYhrLFxiy0W3iQqVyqTDAAf9l7O1ZSyf2vhl1PQT
flxCzV5cw/W8reT8jxZ/6HfaQ4FIsZVIvKP+P2RAb2BmaKfA2BjJVY1PonGqPsuGOSS2PkRa3NbQ
4OK1T/juaK6MxatFxRVi8uNYnavCns+FH79HqaFxk7IzW/MfYEtroEEM1pH9oDab3rZ8lWNhayUr
auU5LcPrQ60dGKjiS4crQvoM8+GsPMpL/MQxi6Qsusxj+3bNC+roKzC7/omRjngn/wC043RQMX71
KIQRT4zaimY/XHpvEB7MxdrEQZDp/9PnxVbLZ71Y3kBFJbGKPuYaMRa+18qZYjRzt7V/1sfnpF8q
RjeDjPt2I94Aia2ztViee0zOJIsRP5B8FiAfTnhnUA/CBkTQr27SQxaztCZ1tlj+Qi/ChvTlA8rs
rkqNXcqOA6thCU3rEl2Q14gm6ja0M0gOKgxgCCpydKGJXQCcvEqvKPiCo46mjZbgfwLAIcvRo63B
6Wzjwq5+O2Jq9U3VbMGDxSojq46o96V3JqGGoCzhEotsEpjCrtRzwNCd+aLcDGQlgP+Mz4VA5AM1
gkKw6PJrXkt8a8uAbC7JYiqECJoJxwrZ/hFihv/S/CX5Qd1Xu4V6zEGOErZJvyb8MvHf/Loxx8us
RNgL2kXmFdeETRHtmP/xAw8+IwAkH1AO4MSGq+xGjezZvjXhFobLEfz48S66ofpjGfHwsL19gWnS
UlSxMEIdv1nJrv7XYOelM/s3sAfkv3NidlKqHWobZTwt6h9aegxm6TeRStPfO7cPFZ/+bNNW3vJq
8YvKHdn6elNvOtVSGfaIM0lWunn1jkKD1nPl2ZA9CgDNEJ0gP6BeQUc4QwFcf02hm6qwybfpuZtW
mriZ6JSjy8BulN7PVocD9UpusaB14mCjd9d0H5HUOi4N49WjtlCXbHfN8ipVV+ElT+uecZZgHP15
WIdYxfio9hATM9nRX+poB+zT6KXNf9USwfC/ik0kwimSIsBLkem6JJNM/QB1N+MQUgSA6lLlfYSU
QodZ3HQL7km8DBz5SdHsEfrWP6Wt/NAsx98gwEdYZZuJFSFttXnURcXxhuU1Odb3QN7n3Gi7BfHC
e9gmqUuyEEgmK2PTPeuXkFrq1DjdEQQcMOiV65OmAQIAjpZJCQgiwYMNijKF1fWsH+TywsDB0BZw
uH/OrsYdQa3E9TVPuegtfFSAIOiY0hCm4c94AKs89LlF49m0880eZTvvK+FwNGYf2rXPD4ira+6s
rVFCLWHMQVrSDXHXs8UYwJzTroYbVhXkY2xNd5PkMBBTrGpNN4OWnh8rHRTvfX6rwPF3vtt1WzKT
grNCfPsZeEGyMZWlzimK7imi742JBLCYdg3h6hf90dL8JuqXMfyX4gipg1mGlKUOsiLrierY/jDw
w7jqwbXCoJA7C2zmxr2HqSueWG5lFDofBXbJj2iFqy5lJoS8gcD3n/lKZUsjbURx768rwwk8x6z/
F7PpW714gd8kdc13auU/js5ruXFriaJfxCrk8Epk5iSK4gtK0ohIBImcvt4Lrrp1bY/HGhLhdPfu
HdDT20SSsKDtgB3ZGIMp0Gy+cQpAllgciH95sSDEhzXs6NggCbwcCIjzxL7TvKb2cwP1ETyv2ePB
oA4tOxff221cbNChHO3tvjknz3VYuHA05fSEzJIhqSJWEnni/2y1/jvPAlzj8PrAo/X6Iu7jWTua
N120fsuioriOHIbJ8M3uUkNgBHNE6E6JGIRYwMkPcDmGNLGB3QQLD86EI6/nuApwuAvcbehQ0NAW
DR7CD2ZKJrjqi2Jgzv62OPHgQLhf8FxAgxXLqwy7G589z3NJqIrqX2VFR75gOQ0oE40fXY17tJWP
qtXflYE1rIPRycwpZFE9yA9tXlsbQRXui3alcRbTOIrJd8G9eGonYH3zZhJKo6vBWLoo9uvMD684
q0HgUqCwrFieUfIxGsyNN2ct8h7uK/MibwsnQepyuBYpInMkgPIqXAFVBaZwwmG26tizrZWPkHjj
H1MJsDhV3cQfRb+ov1rNjfHa+h7rD/aSyLrfSI1oyQBs9zw+qR3UhZs4dKzZ2+PVNwCKcUTagdnn
lJUSfTQ8fHgxbOK8ltmtWimR7HD9611X7gfZqe+t9hkTpFyDQxvabAFQKkuV3PgMqYRbn1R4IozX
jEF1vkLRNTfqNetDiESGj0kW3aqFT9nsO9yiBBQLN5K3ZaFbPUQKCOuahtjKRQT10sA4kdP9YHZn
CTF0Tcw8EWZYIN8YZHX/evwu8XBQO49OiFYhB+RIb3g3lH/933Zy5XzPLhoqHXvUtPL68aOEJTiQ
AuCysAzmxOc2/bfQ9ots9jKRGRzCBb5V2z4F5EMED10Cf7xDvfsJWrv4ZqmILR5J0Wn527S4xn8Z
3OJZ+Cbi01XEbADX2HegmAnPUpOgiOng4zpsAuZlxExwoZeQ3v/Ss6quBkwHLO1h8pSSPkDjv04Y
4DsH80hlXh7MkWLw1xlVLv264MdewAS1x5NIIly08M0HFgNVYMnvsMWFu6tgKYMZ4HvVehMbCJzc
qcYezaPAX6lFuVXr7DRsQzuADORHNM5QINMAUgGwPtkQKsnGsP2wR8d5bjbPQLxDnoV2HdCpHIYA
mtSsrMdq2m7LD2MRDJ8jIQotGHx9UL8EuLJvNzrrnAShvpI2ivJvloBPnwRWEffVwbekYftQP2gS
dMu4wPB/1p/V24+UJevYESUgOkJmt1XpxquH/pVU6wyUXtF3PT0nnxkf5Qbvv0sVe0TJ6M2t77Bh
XnGTUx5D7DRGv0ow6iDKagcKxfkChw149gafmzUIGl/CdvErWZPDqrbbUviA7pODoEvkEC3Z2v3L
hlOTbGTyodAWsiCu1iFmKmSq4MWJ7RZsR3yHjslDwluzhjn/xM5izT41Lr9o4HimAbtE+aR03yNH
HuvcFQNoYW7zJXqgcp7YOgNdKWOxgTBK12Z5QCGxumG38mCXi2sfL73ksA3FOkT5oh8w0Eti2QgZ
SIKcjE0/WoNpD7GpI3PTxRIHc8rP4VDcohz9oN2XV0hV+uCy+z0svjLbvAox1psgyw+SCQxHQaSw
XRAWn+Bjwxat037N9gZHHrDDeO7K1Y/5P2EGm1HIiIuT2QbC4Az9p8Ymje6PxSoUzRUewC1+Q9r1
6XKQ5z8YYWt/z8oBD1kSrwH0x9uK1Vj+rX0gjMTtFt8JFnudm0jrHvRziaUNfqpA1SIQkMxq/Hmv
CYl9WkSPEU1HCDMnl/Ho6QQYgdFlJt8Mnezrc0a1I+4ZS5XMOMYSwsTWZhB+jIDq/Ftstb/hwkJx
wmbg6aUk8cGxaCFm8jHIucFHsZzxVACCljhh4RTeKXngMDCbNzSuBIVOMwuU9hXDR8e4SW4b0PKs
zC/ig7hh4XeOzJ6N6RVg3zW3XzhEMIn3a91e+EAXGT+b1S06MTwECXjBPAk9K1lt2OE1aEkcGZMW
CTx2rq2YSbTgAFhiO3wyfCOa37riqwLXCI8ZMgaV5bHSIUC4sBRgQyCLZEhi3QqcyiflJyEoiBX0
QB5yXJDDyn73NpQAlDoJlY3dsO6Cl1+RGLHhmj8ZgakgR6xNEE6gew8f3aUJug2LlT8odnQs0DvH
a3+V3YoaUVrVv2nDtmN8yDDcYRqxF/rFoQbffuyaZlwIZhvU2Rh5Tc2eFx7lE7OJhcM3GUrywV2M
518wGHC1Yz3Y2bBNJbxhJAtlPPSxjUyUT+yi4kktZSvsWAaz6Xwyqvc2kgM+Z1jM1wisnydgsefY
2lPSQFgpVXh1LDDXYBQTHYiDe7RwLZyjA80yYT8G8aRWfSQQxxm/2S7Qt9CTwcjpbZkRYv4WZAwp
GrGJzoucIToDZI0rAnkuOcorC0CPtug6M57RwrsceL4RMI/gNRf1Fiuc2UVkj36t5XeEszXhRJtR
uch8Sh66k3GEQiVxf5giMaJlk7Jp7+qn+IPOfiZmFp+RtEQpJRKGyp8GNfar+UTLeqw9F+9H4ggb
J4WOTnvbQvhg82VFhMh9ASUDz3DBuSDVGTkBycLssSH94NWgLeFAcaVLQHvQYF6XR+SPeD+Lfr9F
JvhbHZpDf2/5bJaEsJ6GBlUHCjfStiiYKFQx8SPlqkEnt+atQV0PbVCjH4bDl58ZfwELij3gN5s0
QMjFiC8UkZNLzuyFBY0iB9zGmVYhQIVqIOy0+c+nRiNBJh8bhju7jcsTtVcDywFXdas5EBsAmMGj
4eLUYpG86JZLnDQwU2CZmzyMj3qd73HtdyFaXbXV/B7w0shYmsxvgJmB40FvtPu/91F24YC4Panl
b5yArdrhDSTKnebuRvcecz8e8desZLjUTDTzYsZ6fUHQHtkyzUMwNx1qGQoGl7OHaLo3VwNE4SRx
d+CwMoWq9KXL5kwrzwn1R0PH7a3KiyR6vb7ElrT+x/4WW4I5FPVkbDV0gVQUeFa1O4tOeAyxGMAd
68VYh9c3hjg+PTGiWtWh5DaNA9pMfuKLQ8W588iyDucoYGbnI6YQuSFSLQ2s/fhwc21g/8ppQHAW
3oiQRPETxUaCTlECbuWqQtENH6yXDuWDgwEdcXFAZxheoWqCMZEWICO/JWaWkx3bWiSzBAWOfFDG
UwaTC9Ji+ngULS1eXUvliooFzDw/yj9Q41Scl+aoEhYJFlYEsO8XiQuxZIaClPnK6ZW1gN2aBlrl
1KxICccblyyOwShkbMdYB1Y2Ibt9ahk7sr8U1NVYE6CIyDArdtpXUJruC5eGwkFYzYuN3xcjbUQG
ET1N5DAnwppmA80WB9R0PjYQDvwlcDETt4Z6/GazwFVxZt4QlAy4DzBuSGhNMLeDtdPZWzaJwds3
DwLbrODYEmSt26Qse4uzcZzcW34l142y/gZW5sHHYLzEUImzkLMHknp+l/b5JstxYbUNeMV4jM2r
RYsIKV54rjMqTQqnCejNscv0STGGIP1Nt90c0G7MOD+D7oOF/ngV7T33DbtKwLfxH3QbFVjjRFQD
mx0uaqRZwF68dgJuB7hVI55WLfZCv8m4pOIkYLr4ofaQCwD+OJJ4l+m9Q54wVzrlBGQt0w+y6NNk
+a//h46dJFaDBvsv/GbupL0Ij/yVsZvaQiFFNsoKw/zVb3BUnPYmQ4hA+wk+RfQoQjYE3LygUNb5
VAssBFhIz0/JVDh9ig8/jpJzJeRtJx0KRoPZOrFoG4IDcMqP5kxsv9XP5kffNX6AjUNIOhP0Gppi
AlsJQR4s84dFZPHFNmUCSMHLae5uLN1P59iUGIrj/HRhl2fpJEyBlS4p89lZgVz5Va/ZG5/x87S7
bc1yyqfn+JS2wqp2TH/40jiK2bjSz7wgzyOCxGaKMmvJ/9T96OReisoBqymyHu7oH4VreDU/AU+V
P3mD1TW+j3571ZdblhU8Igm76eXzn3JXf02XN0/4IDQpgIaO6k/bZv8/NtyNF+DwjB5A9+PgYe7D
ggjTnCPkQNIyltk12gkr1jV1sGU0Fv6vfJjERdca0oHFUU554nouILWAsMA/SX2oWvwP3sWcIBjC
WPEqxUFLNscIRrgdopipHYjQJuF4GHaOPmdBMvnUZpgRGtm5/RqWS0eUOnrZGgo+r8Vcam86pECW
yLQJtoxdKgtrQsIwdsPZB5vH7FKE3+Jz4UQm3M3hn8G6y5uwVLFoaRCDooGjE8Y7E205lyi+vDYU
QM9eN1/jaL/fNjSWN9yni7Z9c5Tj0yvSq+AbYTE8w42N/qraAszG0wNVZKuSzGcVFAvVTjkUyCYP
xitCsE200g7kYG7gL/kiVojTulkT2XRgKx+VHDDouRYMmstyJ3yEPBrUqq2+8/qv+HvmoC5HtLU7
iUfpO7nPlBX8964kY6LSEFXX+A1nz1b1k5N+1oORTYVkyxL+OPEqkb9y9ipXzIcA+dFEYo+Gf8IK
6XMmrbtd8xczkDzCxsqRx62Em3pU6/X7g2QhZ+Yi7dsdk+ZH+tufWL5WKeO4VeyjtXTFlUGg76L7
YpX4aOV1tR93JEutsRfAGxD9FIusN36TSDo4Eoj6MIgEZLTfi0Q7FIGLgHMejtOb7pYnXiCeN64B
MD9YD/8fH7ac0+AvcQ430Yq+abhxpujAEh/N73iU7pUrYP+7Gm6MT7foSsIC2RBwk/RL9Cn2yyOj
4vjDWpjorYSt+bX6fB+ADMvCTv84nXFBBTGORnbBAkGKVF9WbxgM/L46Jw8tUIkNitVz4sf/6FKQ
E3OK0zpA8QPZI/Ur/BDPKoImAU5m4wkf0Y57AxMm5sRGCQLUB2iKcS2fnTONQkkbzBoq/gIC5NJq
rV1nNhYbPOZQO5bqJ2cofoH7Zs+yzm0+MY0wHcFNTyqy9KXR2MnW3E3E2fRzqGnBm0+8z2cMJkvD
Ws+2waclbNLFlTwsqGEJCBCpt+yRWX5iZxExOsDwhWD/cuC3zPAG8l7YslSXS/2Zw9WYywxcsfPs
KrYlqPsfJ2P5Lbui3RyaizRv1wC16HKhx4cf9HBcLso9DXfpXaLTYJdX/ovhNp6qQPRLr1zxqAL6
40h1KA7dBRyHlgGL1bldwdSDcgXn2rALUCdoAB3Ue5udv+jObReTQ/C8qHCcySZAvQNfBLObWbcm
8/7h8rANeC+ULxoJTJfFE/yBXei3v7SfKQ0XjoTL5tQc899hV0LcABjD2RLaxXJYgbaNyxaGioZk
fLmC9TVCv8bnCtUAVY8lDSQUOtXzx3d6KgG5aHgeOicR9rpw7gINP9UyWW6ywMQJmhPkiSuVuFNx
XvKQZBD+C7/m531El/bHMZDy1OJls6uCwc4w44O+N4DpXrXr+Ai34gbVIbVMW7FPX5Vbdikokd5Q
Me+zGS2Mqwyjh7RDK4gjzsjUDERABgQGAZQx6ja4MVxm2utypERzpdobSwsJL6rEwUYRkSI1cmw3
w+x84laLLUAL5iL5CXPH8jhsSCP1uIUiBCQbBgf8jTkbAoKU9o1tCu47aMRJ+luQv2En0VFGtGT8
8PfAPNVWaNByMPRVKu1/1iJ295pmHmJtZsdK+VelWOMjxse9Keu++fAlDiG8ChDQwBkjxIbc6uKi
4BIGtIcoCUa7huyCxo4rIrrbJvToYDfUv+PslXpcYPMHoJmdRGFTJJsOeRq6E6INiDD6302Mroau
h9KzvqUABF89jrDpchQcjpIU3g2o2WBL7wccyerCCTOR3Co5+Yv8XpzOf/nwcmDax/QvjucZVbv3
lg6F9/4KWpkl94xWQyFnOwec21RbuIzMuSQl3wtuDwUR29KJSBIHs2Do+DgOa3Tp0mtX41RSf6qB
/I8tMBneguSJfKtF6zfhvTUxeKoIarehhMCw5flQVuTqRp/66L7+lTtWzPEvHufD0ggSJz5jsGtX
v0Z90EMXIzubZoIoTe25LQhQIghVW1AvEVtxKM4m3Ms2RagH56cmgvx7EYObZze8cLUe+/AgwtVN
PAxIU+lo7Ce9StGxTfUhb1qGehR4fuTmS+tgKWo8/fLecCZRXfoaVSRsDqWhWzkJsjDb+qsurl/D
seFaqdXh7b+/ASqqDHcb0G0FmY4riGgp1/VnwdabbmOS14ziizP+wovN09NCi/w83B/Qwxn27BQw
n+tj+2i7RyXchpfLdJT8GP2IqYybibDq9yS091PlqRCE1q26xe4vdRZf1uujiFfpXSPRqfHNlzOE
t0T3um26Evuj2iP+ZrtTJf/i4RIDNB8jlosa8uLhAagXuYth9e7BEQ1ntiCrUHt+VqNXsPHG0uEF
dkPcICn1rARffq4DpownnfZh0nkEMMpmNWGK/4Zi+cgID4kvT3yNiKS3QsTyGaaryzW9IT5XPOjE
DrmKepzE87s5GMqWPKrpC26JygKWqI+IHFCctVlccgO53LFXcjNLVAUC9Pi9OK9X2PJvibRTxkBK
V0bpkloZb4ZDyWEZ2PzGXRyA+s/D3kQj+fNPPMPTNEne2USfWLDhVSLd+UgyJwuaJbgwoRUBfEGy
QVBGqqDq4ST/JvlBsZXAuDCNdcaSOBqOIbz/3rKrrpU/FZJr7c08k9ZOVM4S63lm1mcNQbHBhSGC
bB+uUlCfh7pUUBxCNRVhQnmQx6OCcIR5VUblRcWM3aGG5Rj5WCwAgHqPrKgpliVySJ/oawJbG5Jk
J7zFrTmuUcP3uEFlC8nFZum52OiX2i99we8vIxkTIV/lp7orfoUQbamcBqhiP+OJSSa6s1P+nEA5
2W0fx21P5TLPHW7ky/wK0FCBb2OrfuENAoiRruHsBVriJou+Ey+cyRYbe4QBjZj0voXyxI1UXMYw
pCMciipcO3xQfxgXJ6zRmQn7GQJjjuaEem3oh2mYE8zBUsigLrzcBupighbFl+RAJNAA4c/CL3AP
hPo1W+0Tq2ClTNmKBaGYr8LTxzORv+2utEUopoDEnfss4Vw4uerJnaPjvoN3L/oLbrw9sCRrTgOp
B5dOOygGBBY/fe2nhQvhSNV+QSZy7lvr4m/NpErjWFwWMPkfctCT1opL/zLaGbN4aZ6fYwHfGFtM
XE6BRHLl0osMB+sMzA446t5PB0AYOgmmgB0Da+HAqKCx5YMwcfzfPsew7Mw1Cmcfsctp8YtyA7pV
0VjYV8Qq6dgbST88+8Ogb2Fl5MlqaKyfwuWwZ6U0aOhX551uplLH0bk7sGTY67wHn6FzBJPBkZ2S
4LSmY65RzJbPNa16Oa50bSVR33rYThZha08+BVZDhDq1bNE6m6eagp3JyBM9LCmblJeJ2A+70Dxg
GwloIwqwfOl4moDqYCUTvJvZqE3mnEUysd8+dlo0KgE/m1SWadxoBDmr+6zf9gx3hDSYLoNyRNZH
v5W0A+stfoF/kuaZbPhJ+uA9rkQWb+MGM1KTWVlguGF/2H4UxjLgMg4WtQAspeDDWviTYX6BtcZ8
JzrgydWEFYrik4CXwmiiyP/AQT1DfwExlci0nWz9jfTW5WM+cWTmq0suVggvxW97f/qktwwD6gyI
O9MyQwSAOd0+gDImAHzj+QIw3Vsq9MqSXDvcwTAGncEVPkx5p5eaV/xWh5aJaQjepGAT8YXJYWta
z1+wFqYlbiESPiwJ+ULaH1+bOUpjP0uXBMGakqWwslw+gf8oyGdALlwbwWlAHDjFLkwezPvawCO9
ZLvBf7ESEnT8CS3r8JA0YE8QNmfep0Kajn1NdGmxsj86bUKRvoh45LGceBuX6e+rJKIFjAgJcEBX
ChfHKHBY9YfP6OmQ4DcdkUFsvYbtx+vGo7lo1iGA4fxuPBMnovfDEA37PpBelGALxjCWVzxF4s+U
oNqzSrrn0HZhR8Dl5P1684px2pRY5Dlk7rCbDKHCJTO0x/xDO46O7q0cyfFkroUsiqlL6L149LaY
0excTNRJz5RJK3Ix0GBcmleRtY/nG2ZaEBdxy21cPo9aIERHNjmPS0L9E8boVojPzBeOWyeBjYOK
di+wa89+ECkyeyA+5TvNplnLCshsuObGedv6z3squek2O1OCJhVG0D4S2SGfgWyRzyBJYSYjU/zR
6jRxgKjw4zmUPgluF3tHIh7ANt/elO2GiIn+39AFz/74EhFz+A3pILjsPr08dJIQGZMbAUQXXGUG
Z7dNV/pmLX5XxTcL2Wd6TZHLIZUNl6zOrLyCioKfn1X1gYHVJwtq2dd4yVt+ph19Zj9VF+jKrh42
pNRKaB51VgUWwyKptj8aW+skur3sJ2aH1gI1Cm9SgPoFhC8McFlPfzFtLj9a4iPJf98AQgBvndnq
b1S2osjGlO36VV4E0YOuRFIijmgwAbB+eE6bQFk4KBq4xTN1EnYGzWsILISx5v+UxEh26VSY8cuT
DOx3Lf/3pMDoAnHFrNwk4pWNI0y8EOtAK+s2HSXr3h3MG3/KaOBvNJsOv/DSjh3lBV3GQQgyLx/I
REEhJ2yhr4TM+obmFuI8PA8kA/KwX/A7D/tAJ1UVTii9Lp0W4F7uSiD/cTCkcDWD7E75bqr5PKq3
ykeGy6GAiNJCshShyflmRotJNYxcmZM5WnHklIULlz7bLyDZNlYBnbvYgFPwEsc9hA9s0ufgQujy
mCC2gsNKLsW/jSUd1j/0ZuVKjzZs+5MoiKIAUtfzzLceJa8mO2444tWHQ9OflDn16DFjWmBC87c2
dDthTbhAzSiWW/psGsh5hXQ1HHS9wGRT6hDy/f6UJP8t+XiU0RpprzWTuipD9HaS9XtwNNUOYUvv
+YDw7SoZD3EXBrppuA0Dt+6Qh/vq8F1xAzj3wIV0hy/3JzsxqsG9oK9B+s2cn7HfVRwd7g37oZbE
Y5faD2kL1BziK2Pq9fU7RM5oGXcVhQfagJFUaMSEwCTmvpe/4KuOoIeAK6o/0Una25m3iOrSN8b9
1PjFQb6xONZY1fCYPIpfHOXjvV5dBgwLGrBkDoAZ3aTC5oYjoq05w/uN2CcWNmd9nq1NXlEW7j9M
LpRDjixEDFf05zNvEVY1WX6TB9EPoMZ7S5fK/MF+Jq29sLXbezvHIvr8NPi00nMNzDWlbpLB0/7Z
TLMLIeAFecS6XegnIizx3Bn1tTm5PDZEUSbVqXieuuielN9qfhP6S0GROuxRkebibUx/4f7i/snt
jmVyJaGGlivOVCgisJAbcTeKUB6+TECJ17CRsAZndkOLvxNh86AO3hUxVjk7rK6QwbrdPmc5Hhun
2YGa5uo4qBv+FgUExv+D9r0YHiOu893wKHGbllr4MGtRByJ2VQxO1UuSo/3gU8xGb011qfGiQOkq
nCutdQtIqhrGsFBGdWXfRn+d/C31l+frFrdr/UWkNJsWbkxyVLtbijakWwnlZkhs2GeyW0Rrubu1
xnrSKadgBh2MuO5FyrTwm0h7wp0V80BBgchmdD9wRtvqQRRDZB4iHrXU2EbpShB9ozzAaOyfRB/t
8dcdsZNnuyQsYITuoC4J7QYuS5/cjP5EjlsoBlAiNcjpmMoEmrgFncLJVuAQOCAVhUy3epoexziP
LG255l0xjC8Uu0djDGGAuKsTeqJF7+pUeTZlmT8rpX+hLYvhsTK2EJsoy8/ZsY42SfUBz3K3eH5T
73m1CEx45bcah10HTzbs2TMPNkmxkom59OLXkXS59+iFSPoO6FOmzaJYNealwhv43EouJAmaB7gz
w+s20tCsORXLU/v2hO6r/4hOXAylubMRFACEUAnQNwwr3lZBvz719eSzaJzWz9SFlPTGVyBzSnBp
v5GwB/OifktcsJRcGccJBtEsrBtpZfm1iYjTZi+OJxENsodONOvPBn6ikXIeU68sPxAZn+mgym5e
9tIO0fpl3XaR7EmCfNf/SGGnhaV9eWNaMLku55PAjnVcy7zZ4OeM6DI2d/eoc2AG6bH7VmzgERo4
umLU6+8WijZb0yUuWh6Oclz4WWIfb1Rtz/OGrSnQbNn5FdSW5pAWTt35aQirA3GYUwD0ddTRG7am
dkLIUrOLqluonF7iFpHMqJ8ifBpdA45SRjQGce/nVjynaRDzDGXozcgNra0E86CnHWm/ebtitdXQ
S2PTe4SLpj5XmWQX0e15XXyT9AB1fYRqa5Yym2XeTdOWQnhpyHFC5x2R7QlDlwyHgznaouGCaCWo
iPInLbHdn0CjEn3u4udGka2LPopLRbqHEWYHFiF/b8R90npkv0TGedN+Kv8n17fZmmeY+gOWI24R
0+XauRs2FFiSTv03+pRkmzx31CXScJjB2A4K+BmvM9PZxljoRB6iK24PppTd0zVYuLJhpBTjkz4b
1W7Tf8Ls5yUUBxiNgHTQZdilMbChEp+jI/2KroszlHp/QuLCWcfxrOsrUHa4mTSzvO6J9cIMbUCd
duq5MlZyz7A4BPHFxyUlnPF/B6C5XT6Vxy14XeQjlkJFCf+McaY4wHvqcPSxC6ISyLhhd/sq/GEe
eiFee3LqxvMmnIW5T1VSDYxXXGXO8Sl7n4acOklvwdp73I40+GxslH34OiV35iFodjj89H9gXbBZ
atqfJXVHRSGEIrmy4sxdzB5gG5mDdwlvrjpnOwGX5HxVDg7n1g9tL/D8YLesJqHKiUaAKIFzmqYC
GsPvYKzC0TMU/mHGi3EVfe1x6uarfPEb4O/mOQ85snBENauk2gGV0cqouJVgUskWma3kYOuL1fC+
vRk12fB4Y3qtJB+sbT5fqgPnH+0B9GtokHTQ4MJCfgVJ54TQKdbcAAWzM+EBvbVrYPFierDcc7q7
yN8BmhBtcp0npGAVzC3EGJo7LciDe5p+mO3w0ztQ1EEquuQbQRMJloB4ETzWxK/K1bhd/AqKws58
i9UxujwMhNiI7wZzdj/WLNVlF1ljn4id7MumoRdezsx8wTzZDMaCJYzf4CCH95iv5ne8LaC5Yb7C
eAD5IyPWGyPQFE+WJoBvtydyh+xeLnp5ZDNdKkc4nlL5GBuXWw1nPoGe5EX6vPPn0oGRkwEn8UQK
/oKHHO7Vi+rose3BOPkFqq1J0I/I9LP1n4wUDSvdG98hpnFzoFpNX0kS9hKzt7rc6YX/1FeE4TGo
4BLMdIOnIF9OmS0i0LBxCSVphdhKVf14/652tLpwCsTOc8vJE23pW5wIxp6/G1vlZE0M0BDkr9Vl
i77TDD/4sQw82KbRXTAesRyAl0O1ImaIgaz2JxXMwmNwodNcFEE+AcIFxJ5zJuqc6ORTAlstkVXB
qwNyRj8LpguHl9mPrqQ6KBrIPeF/BO1ZCwmPWECPWcBpXPmUuH/OtbmxADDEhKSMubAhCXwTFstG
5eslL9NN8sG+zOJWjk8nG3yFDBZH/RzOTPglwMLbakgqU+0LnqkkNz/XI2G0RNM6Yu9iP4ZcKjfX
nARTuWKiZjkMKZdjoLAUyT29gRDgXzijvDZR67FlYGPucAklbWbYwg42Sf2OGFKfwwO+M685pSMY
wHugUqK6TWBMOG8Z2HGtfPH6UJJHlE3waPDGUDbcMQR6QrtXiBpgviBGXCFB3hEiv458Q3dYpSc+
uiiFdJRKuz8ziwoK0eaQZHOvgOaPJRU+W5L0VT4/deEQs1ZfYDS1CtGTUtOZowFK4iCXXaW1OfSU
wjXYZWZkvbgAFRAuSl4YOoTeZdomcpX5fObfwOadVrW64wwi5gXNbAUu+3RUY/U2Nxi990hTGsgE
xHDhnswOu5uu3KCaVi1E4SmzxapI3CyIo0/Sv2f7mYFKt/AtlQ8GHAmZIVM35ae5QfaPbhNgfEaV
7dixDmh4i+5Wo68OAR4QOinifcEjX7MGWiCcKIG9eQ0lhiQluiGcIqclbOu1RruYAv1l9K1yML43
Bs1/zC8IxXej39H3vMxj8t6gjYnKU0QL8i9P/jKCh8Q56SAFlFMQgH4I1U7oNrhWJFC+doz68KD5
qTzEKyaI0DMeSP4O7VWEStRstMfIDUFMbWD3C6EF9Sz7G3bjS3yrc8iKRE91drKWkNAhMGDdtXDR
XeLsRgQHqPYc/mezMUEAwjCTjqbbgbmLYD5YvhJ0OtFdFcRdD8dneqoapzI/ns9Np82rEQ4OhZRZ
6TDi/pvvZlI7VCxM7gsX/52npxrfLeCV0B0nTEiUgOyXyrz06e9TrSyO/8G8UO0XGnGUso9tbvlR
hV/ZcNQ1fUm7D0BSl5ssg4lEL7zqmP5KOBMfCQYTMWNqvI6kgEAyjsOsPVE7pBXJFzRA8Toe1yLp
OSz+oHelZjA/pL2d6TdCcorqqxI+w3xVS1vcMxFca/KREDCqjvlrpMHrCaIQMBrDaihzPuS+lC45
dt4tSOBW4C4zCRpXCvq78AAccbzUs0vX7l4YZfYwL+n5PrJ7ar+3lNyFaS9eGEVh+ffZzBSPv5hW
eV4Ly3RqgSH5euZK25EG5+WP/V+R76ryo1+se/lDzfcQh15jUEW02Bztz+2r25vSXZ1WcmvHyLjx
OcnP1TNQiATMAixRX5NT/ytwMCaamlXVUu4/9NWEgH/XcsATSAP9S/dbFUttSs6naNjyw4RZizoC
4YFsvYPqKtI0cUjhx97bpury7wgXjnmQzA8JIT8uIDv+VN2ww+mMgaRZYYFTeVnhN/lvWHklBh6T
Z46eVOLVbQ89hdG35dyOy5PRHESgwnUD5EorL60hLEf7ApdoyQln37JlYzhs0MDL2byLklvr5Pni
9hOkM8oHH95qe/edbwG5F/Cy8WF1zfRXC7EX9vQukGQ/hXoPupY5Jl7rNAhIDR34e9W9JLbtjYGt
oxW2zjDvTdG8YIEpiwfVvqlzL1H98p9qgFxuTXjDYY2q8KK//yyu4gsRATjCyJEXgnq+WEhm7hNW
wQLqL0RzvC9XcXEtRTvs013S+wvcldGhMzFg+d27TWubX8xoL+gkvJmwijoSfc0E60ux7XYLQix+
9ZatPrzy94KAlnKnuJXmJgXTH3qakMqcRq7abjR0G2i6F+U1e+4jDgyYLK9ZWi/vUiCxjaSsO0gH
OaFiJW6hLgb9WfOYlN8aUA8PrX81IJ6WYtbFRuCFXiptYT+BxIjtF2vMGoy7W7+l39d4TLPrmwJY
X0WeqwRw/h1hs8dSpoLEgnoow3Di2Qccs8/unNU4JjlIzNTMFyQoBNuJu2xUq0QgRr3VfHXBDOqI
xfoFToAhz10v3ZbliTZi17bwwxrHK2dszpFJ4spuSn614TfLt3WHYadX4CWMVFlStvliLVRnWVhP
bcCuDNY7K5HYG7KfyfwTje9ysRG8MIWc6rbNtkWmC5EMNI6In4mntaNDPs76qeF5l3KIRDONK2dD
C2ZNsgojZIFW8yhVP+/pTmYfQgZt+2y3xRy5rByE16ollbmRPvOYMOPrQPB184iJ5WJNxnZtoZP5
w9rkPoSndFjFr1OPuaeEsOWYsKpCADN45j/OCB5F4N2zzjnYb0fcnpl69kVm8wsS+15Hfm+e2e6p
MLisolcgh/4kuPqsRhjbnZ6uhewSoVlW/Bfs92LFz4sUfxRwmIArsRqomWgoCCZDnQCOv/B5jZLK
K2IOHC82sZqyEswkemeEg0Q3bBV3UpomQJGwW/U5rRz6r9qUGRCe1kRA4BvWVkcfNV5e9UGCHySn
xw4eUPU8Dj9zUloYsVtU9uK0eQs4/2uQFeO/knkfCLvDxm01qX8S0EcNNaNZSTVs8a+u+OoZ094C
tJ0EtyH2cSkLnRQ/loVyGeO1VOGtBx01WtMfT5+5hKYz/lbE3QKdiuGbz0/k9PzuDnIZ7qUifztS
tsbXnnZVx0pOKC9mfWoCU3+M4Uzu+eGJtrTc1Xmi8exoia5tvAVSfVW8CX4UiA2D5Dzm1pcKf3p6
YvliRpciOxuU7rbfcGwkkR0L/hQReEJWN8jDAqJUui/Dr2d0ju8CkTFo+RbTbaz5XqA4ftIEvbrv
hmOcYYzXfo+Ka0zAY84rCrAjwZcMiFqOyJhds8LMhkMX/yXkB3oIaA1K1Ueu+IW6q6XvSt7JEIGS
3UBsckqd8HkZU+wA0RAUr9Ob5Qx8lrdxHLu/tQa/tT5P4npUgjj5Fz5vC3bZvplRrT2NjYB+j/jv
3vGXUH6+2I8RsAMC41ZYj/f+Gy309Fvkq2rGZnvMMw5PwgRLTwU8UObX/o0TvWANUGsgSgJ048vj
CwoQqo37UoQJ+GuzkG2c1Ekn6kS3Vjy85YX2TzbJQ1oeow78FL8IwgAdfVaFx4+xd+PqWhT/kXRe
y4ljWxh+IlUpIukWhETGZOMbFQajHFCWnn4+9VRN1TnT093YRuy91h8RWnhoPpG5+iraZo70FgoY
LnmUziNmKhgucKumxz5dEu4C1RldBb4OljRoIi7/gE91QSM59Ou+24XeNsG0NykQKdVOHv4V6ZNc
5w+10JR2IxZ+DExiOflXN1G5cCCr1alQnC58Ne25QDdmXqt8k/6U0pc8Hp/kqIt6k6/8CYPKGHD0
2XXKSm82OdVq6SFs79rwnUmPsDk1n2+33HnKElJa8BeheFa0U5JgnuCk8SM4x7NIMEi+L/EwLrPK
MbAmM8QHFp/gKtiRGhHsQKfJxjQ+wGG/PlJpr7r11blofuPobRr5n8FhluHrJGTzrfau46rVrAO+
kNiU6BpB2oryCS0Nlet9e6KnEwaQBZ26DVPhZ8p8mxLeWQEFeBeFObOTv4UM44OfzcScjXXM7Iol
a1LuSnqzYkha3SctEorOZiMhxzjy8Wge1LH5cg6d13AcRdcyXJvmmNBgaHgk7DLGF7Cq8nON0biT
3lr8KFEnlIghSBvzFIZqzIP1Vf+YcxUWoSFjoOFyctlppNaA1QeCBO/fCNEyKVYlIQ7V7tNbgWEr
IEDmefw7hj7eZMQNZL+pgTblwyRhfk0mayD7EKIaCDfb1s1fBmfsmBPO82vXniYpP2EqyXLK38i6
D1RkLo5oUnS1CdKtFx1qYUNeYDvMWZk4yrL8qwcmEKJfzUWWpG+E4Fm7LhbWdOrrbO9Tj/TbduFy
m5ey9hvRFq4m31XTo3RgaBNQERtsdFjJIslHBYWClimqR6hOp0vwRUFdDqg3mSDZarl+ckTXPd0+
6Bx8jyhT/8BZlnQoI/Bgi/6mUr4nKuQWKa4iRrUEbjEBOGdjK9iB+akEHSYNMLlafiSUU+Q4kdRt
O15k7VLV5n3L/QitVlJgpjAYYS3gSOvDlj0CZYmenursniO7MUFO3AmgQHDK/B/Ke+ie/KJbTInX
KckVbEPshiwYSvxW3Wc8ijLKt0pmVw7nnbx65S2qL7WPZoJGvj2PnoEFujhJUjVt2Fjq8Qzy2a4g
AhpWa8QY5oRMDnFcWb473M09o6Fg5jONl64T6tFQ1yMVkFmUTH/MXroVOQ5LUAK5WkTao2OvTdTf
9tRC8abDQyv4cwoPBuLLj6Aiygeuljoid9JZnhPlhOj9AydV8Vry5C/EZ1i8ldEfxqSF9FbDUN6x
s4W/n+FXlID8OFK0+OrS5i4dqUVkEShVW2NuWxG4Nws01YmwCPUoIAeI8RhNLOkmyriD7iNs7hLq
LEfA2UyAZr6ojS3yC0TeAD0A1YFNjgmd52F6lWOaBMmoxpMWLoa/uDhGJNTazH3hOmI+QMki3hnV
lxktWF+xYovQELlw5SSw6B8piCDOt8E+9hcBcmdz7NDUEOMOgyMj/cN6BrWVU5+QQsFdh65fMdJ/
VnI+V15IOXKncDquddWwA44tHXt6PWwafG8Q4hE5RQek/8owzZYdFnvL/VXled34xGeBIdcjVeyv
YGA91IuRhSWR2TEHlWt2Pm+4MS188gdBEtutgqal0m6ZRw2sNs0H5HC3hJTfoF6bOSI+rP4YnPUo
gipgFUvY3lRaw1orVJVFPyEXoZqggvp5I8hmryChgVhS8gX53NhCYnWUxROaah441GRtr6Sq1cfK
qouIuhGDqZZgqAtWVY3DgSuswAipgTHjri42Ilnv6AknthvS5LOf8PUK+ldFQIxdUugFvs4llRbo
PZFaSib6NtblZLRxv8ldLgywCMxzgu8kNY4x6RWh8dEfypyEoUJm047GJDIedo8qHh8qACCDuJD2
3u30I8GS8w3yHPIISLWy8mDlolM0BncpMpeJi5BCtQVP0oy9UBP0teEFDE2s+yrNvRdC8Sru2aJb
esK5bb4EvhZVezDgBzJEX+i08Vm8dUzx+VHhwSCqdMge7rGR1/iGMsjEJSXN0xXNXt5wy2lQu7cm
lIyCiAGOSWNz5KA25hywiMIMb+tKK0RG8LKEU0Dxh4f0h+wFB9RhsqVTxvG3wak/a1fpSqbN0nRE
u+N/FVZ5SxKXtLhOhG2DI4/OujEGFi/2DKuJdyeKQS7H88pDDVEtMty8ECj8f/A7BJsojlgSkOoR
FzIVzyomMuxTLxAs5JX9afIt4D/kq+Vtq0NbdG2ts5rMKch+xPy47LQzTasDszGiHaYBhjKBmTbR
yd98qemSEV6JfzVy8Buqbo5KZhuoPxu63fgsofz36EbfqnASzVLB8E7ABKJ6VIDCNUZAIplXg3ic
0t+zNJKKFq5i/XeoVsQaJle0nNrnW8QmA5ITkd3ErRc176BGbqBojj82p9RfBI6O4vaWHKMxumhJ
XVvWW+LOkJla8WXlTGWOtsTp30B6EggMgSPmxN9g16hkca4jWNAl3OlcQPtPuCJvqeNiN7ikzODp
/+n63OXDzYESc/ormKFTn5auC89l8MwUigqmLDBYcRgrVQ4G7YutQxkvCvPOcoRrRKEGEWvDKFeY
aYwU745mjMxem4E1afkuHaRtE1CtitZFZGPkrnAC+gj4Uxkl3DtHuoMofOBILBFJBvck2mcQkj7v
9vRNzpfDT593J7DbdQ21IHlLqjSr8Jr+lTzJtfWhdjkjYQrpT8naU6PM0v23x9PJWci6rzlmAaIh
ryeCYRectB0gXSrVcHQf4nk4M5fFtmd2D5DhCWVvkfKC0oDPEjmZVroCwqj53IsoC0POCJckCVkj
KGuAJRkcJfriR6V1zhVXiL5pf9UE7pIXGO6PlYKpn13/GvE5UyY22OJMDbA/s35YsfjbEqzlvrve
IvuU7cvDh+pAJxYIhLi9WxyuM6lbpt2I0xjKTC6siu8fX7Y7J5tEII2BOw33EVyVOi89qCsyPy2f
D1Fh+8I8H8jrmJXgcpjyVb6QGGcbuq3AZuXM+Uio0AJWg+EIlSBRl1w/EcVLRK9C/DB6j++6kVmT
3/obABR8NUycLCCXmFjROU4XMAngc5MtgIaoOxE8UH1kwov1uathaOHTuMSJHzhQ4cT9Tn5vhWbb
m2sHPjxewvIGsbtv/WMZGrTVjQMoQrbRWlY8tGgZUzBioLh7ThYcwBK3hx0Ki07B1sDt230jeC+E
l6f9fJR9dXe9fUmzUEq3+TMOL9JTz84AwHqxZqVIKkuxPztILUkmFpbuOXRvKKtH5QleJsK+sRHh
WpTfNUEdeGIZJEaLXsGY/CvBa+GVh6ZEyunbYFm+OtWpAaOsSpod6ozLFT+FXWQ2exRTnJpZZuDE
2MiTKb8bwbhGH6NhGxAo7qxEyMoedgT7qw27AdwybBK8PRqKKd/DTzSQYgYNMBsV2x2a/qn35KsZ
fYCIaIhCAEBHtcZHGIDVG38esrZK8nmmOoRYU9KYwdjZrBGpz+E9Y3okFIC/pXJGBVdoo6z5gLBT
SDTTqQejSTgG9Z2h7eLCVHBLQ4Y1DmuwsHqkw7RWZ5zK/B8eJQODNkg54AprKjp97i3q+0ABsOEw
l5Bijt6OmEs+JDdGNX4vglIfq08wrfjt+MDZg5fSg+9MvmUnLsHkRaY3LkQM7OjQsKxiKkqRTVkK
lWsEIo6pDTyw0+TukysYWMmdNFrtjz2Pecy8Tm4x3jNGk7f87yX8EqMmMYYzTbNblXeIuwlP7zR/
SG+w0YoCM9ky/VlJ7duKzEOXwLNkxodHh1zEHUzyKZodXMbenAmvwgms2VzcJh/IkjYYq2clZsj0
LIWqPG49/iHhbUkr8Ebl5D+j1Hv1ldUinSbQ8Zm8uJPqF18GaUG8Ct/mgJcZm3cyT3q7VGbkLDF/
Fo9cmNfQj/hqN5L2XRGvgHkKibhuESOt6RRpzdsvaVckfNYQi1nMChwINSgK6ppzcJcx8iArT9YB
+flY42BsfBstttHMPjha0ad1Y6ZT/2rw2hHLCZk5rtTW8GY/EFgpWuIhoOUdGeubD9nlsAVUhHH7
TjugW5sCAn8oGJRnmTDjmGTydPEcEnXOeNNNM7TEmHbheOAFSS0heVK2NZzSEnpsADaLx5yaOq4j
9m8F8ZXqAIMQ75zBrZ3yCw8p0a3GGrDVo/+gCNwpabzo6ih6ISpURi2xcA2nGxZELAaFleskAtp4
0jyu+4QgoNkE0BU4aHQTzUDemYSyDRO/ThgKlDJ/B/5UwmAIzmMFIM9UWfG0Ry8OFp4looE5EUEu
01m7kHfZXIeZzwHqZ92Me3FyA2oJ+bb4RvHNtfMMBcaW5zpPLUATj6CnwCLcnUMbOJH2TubpwcBS
C763dTHyJFCfdpdaJncPfzlZpYOtRhva2XlUI6YkIjshT2mQxJ28A7TdgEKTSWQZKjQGCu6pIW4C
oAwl4gdw9UqLl9KidV+cQGU0cMhXAFO/0NcJAb6wbhKKBMuvR+msTIz0jqOCYQVRvOHigLZytK/R
vAudRGIfmvlzClNMZP+cE0hNbN5N0Ia6/FLFA+eiGN5i5TrauDweBjw7mz5gUCbiTii2GmEsmL7I
WSjgAcZ4Qs8cmWACi1As4vyjRJEGshXAiHkyMEZzHTVcASBi+VOnEsfCqAnzCPNvTSDymQzQFLNv
/pmAsxICqGvac1ychIJvk2XyO33wKUfrTmiPOUMywLKh+bOBdgoV7ZqVmkxdM5kcK9lKIU3NqQ/R
Th6Fco1MhyeePY6wb/Ys7FzDonkDRDcmoBD8Ko/ItHv4i963BHfeI8HHGoUwluONSgAs0RhBwWuU
jSescP+Tg7fkvaQu1mbs1CpiR7nyPp3tq99p9uXnp6iBBjgrP62OuWmOHbhZhyGpTUDaN0yiseI7
4Nti+QPj1pS3f+ozSrrQCSD9V5ujWJXL3v37VbnwSCOHy+VpQAe0Qlrc4sCHBc8tkED85M8xuYFv
FuRIAW9AijFD4+mOQYF4zy10fGOxCHG2LcKvbZpsDIjwKboTcoYQHnPPjlKBeci08IPvPrgMxZbI
iMqYKnhspsFf0W3iX9zNCLr9k0DIMtODNOc5QyFN0sKol/70DpJ3ZONUOPLbiAHC6A+DwKKPfQIR
lroMb/Izlh4VeCIpVLW+G4s5+CY8/BwZW9a8irca92dt/+8mTSSbZmVKvsjIwmrCR7C88EoFWNRR
GlmA2AKTJ4m4bTaTYU4XFQGQiI7HcBkouw830FQ614xQbFwE3HCwjOFYPuYbMgUoZKChj0vJnzV4
WTkveaRqGxNxSFMkvSX8TIgNgWDlMe+WEKsUjfp8uEaCFaVC31n9D7luvAy+VQCOmbhEA8v1DHNh
HvwT4iYvtMTPMhe+9PJR01W512h6Lzc6uuUKj6BEioL2MmiHoi1YQhRs6oqTo5sV5AMrjo8IQ3vH
ORolp8SAIUWOnJ61+M8oySQk2xGDTrMoO9s019AuXFbcMx8SWKplLbAw+OjDEz5JxMjKwWUyfAjL
lfgN/3KouIkU9bupjkmxrPBafxYRRhSi5DxYBGbxZqFRfiCoKyF3VOkVChvVe9TFQpGNaV4/Pue6
IOMO6AjV9zTlIPV49nrm48F7t91frdHRte/leVFiGoTv075B9SiiXJDcHi5NUGB7QsssZVyq+Uij
ynL9Y9fuNWHXk/WHPtlgEJEdLrdMvg4kICqcvit08yS0xO3ay6zgoU2OoXhDCePj0602ufad8oOT
rA+qTjLUzpr5+FCgRxRKtJQQsXSHhsexJNxlcAxbVDefYmtUHxxOjCfdI28I7yb5jQvAmIv3zyFo
8WCrNxWxUbPNc3ONF0jNtmFIceBem1jDET5ETjmeW+w8CD4wIxFe96GJs6H0hIVybdBHl7ifdZpx
yXAk+gN/TCWvglOEaeKzrbzDp+DD8JQanRENsOvKmCxGPwZb0QS2LFUN7KgvkToYCk1K/o3EJFCB
ZPRTnlqy3MIGVt/H5/55mPG2p14xXen0eHMg5Z+nLH7lE3Jl5IPmM8OJ6wizln8pwXHnSPuSaEMk
Qm0NdEmgEw/FuUqWO5FwZOwLq4LJj4B+MLg22wuqzQ06odogaZbJB0PBXBuDYyDuweuU7FYTdIH4
epYRYIEdvdX3OjpVhhu/y6HC1n3u22V4+YwVPB+oXi5trFDemivWZY2GCJWUlaJsueVHgiZJN7zx
aeK4Hxco9ChT7NvDyoAeI1bhCAMLrZtV82/pYWEO6WW/97Bwc4GMr2JYePgmeJ12IxIqFM5x6Ebp
nvfqY+fCcZD2i04NyJf9EEuyq/1bJEj0cZ2McB2gLXOhWo5pcVRQVN102rtJF8hhqr05aOTEBDAc
iwYRS9zdbA92RW4JG677qye3QmZq433112qP7ZQH9tjMN/KzGkgu5/2adojnuAqJxt/HZAd9voLG
IV6jQlv7L7ac5YpYMsMp4MqKyfouxauqvxh2vp2w5xvQPBtx2CwGXF4B6gfMM0UDHOd/Tzq0eTkZ
Qxnw7EJGOVkbFAC6QKo/vuKknjTLvpA1+0gWWUqQGXGlmu+qI7skmaYkD0rtcqJT9c0XjaCLd7c6
TJpvRh13mh/7cqEO5Dgp71p7Cf3+E1w40RIntcjsIgcYw6xlYDEcAzCY0Aom+uZSYm7pyt+4vbif
bW/zOKSPhJw7JrcBhTtPB19h5rTLsll54TRgzxKZd2rybNrjAPSsJfRInBPmy55LWpLQzddLNZq5
+DNkMK9GswoEv3QYduwjCC67FnoDL5HGzOKSqPQtkn8fQo8mYHYk+axd0l3Zb3t3GhFXFvLS2dKP
nHe/hhqNRnpbI55kGgKABvwbAgW/X6V/MX/YQPVRdBw5nwsqA5NF0NtH/abHERCrbPokDPCkUe+H
2ldpneK5ZqxBc0PQgZkRIWD/KuRTOt3LIL4MAxIM/1YeWQOyMYB8ilHEYFRrVUObyezMwTr4zCAW
9kQXxSecGhT8xryZ7qymAbn70k75q2GRmlerYu4giKJVeazQpCElOMiXyVW9IiKNbH3hU8K4/kNB
q9nIBVcLU74Vn22RncHpihfhLB+yDQB7qi3nHFful0a4mTMMVvulrdIjjyxsMz+MqbHj/E5O7sL/
TWFFp9XCU07Sh3JrWtnQx9Ef9T0GRjn5RoDB3kfuWt7qEBtTgbnpgrN6H9tjykWFKZG0DCBzYqTE
MeaAAOYVSoU1jKLWEkSx/WjbTuimPeK0vqMn80rxAYgJzwGbtxEf3DmeJCFfN8mXS4AF9QfCJsH0
veJy4zlUzxC3ymQNMlYWHCn+jj2jFG+aTEAyx4M4F/iJ5xuIdFARPp8s3+mW0iX/Jd4woGrtiIcI
PiKwap+oS7PahzxZ/bNEkzJW3zG6o4F6BO4ZJYv/4+msBuq0VMGB28apF6psOkC3kTi1ytyRmwtx
r7Kk8Ai/DKy+MX0308m9LinkNhzZJSk6ubBytuCSVjDH9OaT9hACbo8vPGY9CKhRTbufuYoDQtJU
nuMKGQIwYJUb/nitxLU5Q7qYn9C81+qX6h51/9wKTqiyL6tTM7c4DqkcFvaIzIEgPMtgSGCvJw5s
V4LuTLHZXCgnwGPfvol80tyf4O3H9oCpjExNjkzKAmLLlho+wPPE30fVH3koLaGN61PVow0F4G8R
xqJtuRIZufWsRXkTUXMb38F3ZlWXqmZ2J6wpir/rnAhYhMTL2Nyb461vpc/PXCWnDvP+XrF5tSo/
+coy5ls+U+jNlxnPPG9bv7snGwqJ5tsz1iyk2hj5zeMEE5LZsYOTzVjC807OHTaSC+pJatetqfHl
TuZMh6VwJL1sjkEDRauABfXGBar7jsl8wIcxg5Kn2I8bfEVO7d1X5+1Nu7sjqiMm+JQ2lQRvPz1w
+ojkHRmdw0PyK8/NqR2PEa6fnYeZhCi34NePxsn8L0wXEwQG+ApQ7cl31/orbhMCh2wd+R1RVFNM
MVV4REse8jUIqAOf0Q5HIq6PbsGkqjCSRsbOMublb4Aj4dAcWYOAF8AKh7+Wcno+ULg0q+mCjH6Y
7zmxTmE7ZpuB0jHQsHykNp3HEGfI3t1oVc/5QYo/Yed0wTVsD61JvrIx9X/IHQinaLbaM7uweW5C
cBTc2OBUArlbP4T4MdLR1DjVfiYT9uXvwHy3Ok85x8A03BrYKexBhPQxML8yHoect5gSF7MK+9oN
SVulnrjvfZAr8rokPP08KhN1eRLuCCAytIg8IuRnRa4DKmwCE7ez9Mn5QbY2kawBB4S6qznCUU01
c0x3BWc5uipODtLlpCXQuH50y73wWbd3mS8JVO3JIdqaFGs7FpAgwmuCtMDkASnnX/HJEfdclS0H
92SGPFeYt/X0wmZpnMzZvsM7hWhK2AwY5KOtrFqKOFVujWjH2tUH/4Z+fCIdb9HO262yAnle0vtg
7vkgwP/V03NqI4FdiidFJrZhJ5g26vBojoOjIvPBOFDGgCvTn8xFgAM0QhnVk7MYQMjzXj5rMH5A
KdqYe/JlNP0yMBeS8NjZeoHTgddcCyDHTryNeeRSWIlFT3TxvP5VGciz5ssnrRZWo8NJQpqPmK8m
0q8kfceHQLAMGEEt3oUqfUcvhcCD2Qqr+Z9aF3zLP0bET+U4MKwC0WwBzYEiGZgbO73woBnjL0e2
gVJXmoZZ6MAKAw9idrn7a43CGLB+Dl1UuzybCw1bAi7YV9HTu03/0rLwl3qxG4Qd0SExEpY5K/gJ
hIElPHqp7YxLRQaOntdkzbAUX8iveNZnVT92Bqz7jK9C6hBo2pMjQ5hwB0ISgKDEI7hmfTam8/zq
pwvQOigYN7UJ6xqBKgI5Y9xGN5IAAh5G07sUwtLNsPNdsnQpjQBI7DBntC4qfbuHKwxJaFsNbE3e
K0egP7nE/gwksBOd8pu6PvkXMRYdxcgZOONRt/QHaXITSXQ31sqHL8Gi6RUv8wkSUrnejf4EaqUf
0unFKxfRJqCeaibfDWVq3HlEOmwzXFwifY2Iw7kZFnQS49WgD0acb40vZBZ0GPX2MGO3GPYiRmBg
GSta8nfOJktIazaM8ambI4gdxI1WHpRNjgCflZyrbATpZ9DWdLYe0fc1ny/NNKbEHiEsiZ8enoto
n2M25Tkgt/hSF07YrwSLSQmt0qhQ41PKTH0y8W5yNAKHxVuw8H+XW9JtNET5fP6cyVuy7PoYSkee
ffXdM4ygosDF3mNEYdSc8Ux0+OgYMJkmVIew2tiJaBMdN/tePak0l7h/rfYl4so6xdIL/Y4w4g3U
VWWyLf0S0odMW9Ie2N+xsCf1PlFOn3obGI/SXQCXfqwNPmVkZ+qrd1efYbeZfEMSItr8aOgsRsCN
3aO7CliMnORc7ZE7tcnq/4R6UnRmYzfAMCOcqVnyt6GJ8/BbbLQDqwPWId3KQKnS3Q4zoiVLhNMt
4+Q2YPYljlmgXRp3Awq1g0wem51Le6+GDgGtJs6c+LeYGFsLvKhlsB4PON51p1g9WvHGiK9q3bRS
Dx43ckFQo9/DqsTLbEJo92Te4vt99OhCexJ3/ENvPjPjJUYPMVNR+fNfOLvod9GWOoio4r9NGiv6
hJOFBIL4YDK89r998i0jSyT1fczSyldNtOPML0G8Pe6SDPjsBHnRQ0VKlPJ2K6U5f4xzkz1qbf9R
Fw0wAjmjP0J7B75lV0DmkV9qhh50BnV8gPSMlAu4IQrBmdnhcZUJUht1TBl5hN2dIK89uBr+YQTT
HWQLFgCuTowRwVWh/WGNme4+ft3w+JCFEc0MZ81fqOE+/gngBlWCH1DYV2t/i4foQ64Yo7LwNvjF
pJu3D+2JJdLhReWxaGEWe2/Tan9zPGOzTILmAfrDb9Ysg33lXrV2q3+mK6BijnQazuwlT1iDVEBf
EZPmbZ/FPHrK61BjG4VAd+/ielKSFmGloxy5xjM0ArTchgg9RenxWQu0SnLX0g3FsQv7h9z5XxCJ
iha+Y8yNdjk9R99Kcy/du3kWJmCh1ArMhg3xDBREMEkCVrFrM9ZQBseUrixwH4aUtJFGo3R/afMV
hnd9HTALbRV1F+CI73EFsnYz8DFytRB6FGQZYFfo/vpFW54YaxXqUlFXmzPRApIWDDSCVuUQTzkm
VKbb2NhwSWADiPYzeV38TBrHxJnebwI7nMuL8iTNMbB+qXcOkbpfcaULs8CBB4OlnWP2Elp6z5Db
zUBPn6Mtrx+LSYjIG7Xj4GHg8ldiCKIdygm+mlZ7ZOImbuZ9SF4l6Gn6kEn92rQ4buJ1/lOM0i6b
MrKb0sHRj9/AOP0PVh2fi/BPb8luo8t2Lfp3Q3zmHm/rsydTTWIl/3KLU9Wde4H2WNa381Bzih4U
/5T+CPf4rw45ND8z45hkq1LEN0z6M1a+lT9+at7tb4Ru/HKqyKQX/gb4XvArpeWC72dxdw94yos/
n+lxa37hazCt+qZlAL9I1i88HZMK+Fa5kGwAEw0o5qWXstskv2UxRmqysnfRX6ITvzCZqr6jJSud
UVKQnY6N7S8eDEYXHdXxzkz0WS8+IVt8/9Rsxd/4pxGu+PlZPrV9XQxEjjoGwouCExjYHioUwB94
EuM7LzpVip9SPArmVW1fLqfSmI85w4MtLME3oiO+GeVfc3cozz+XmlF4TCpGhRPoK0a1IMW38s6b
rdIsJnC3q9EnAPRxqMTZp16AfRhT3Xm0yNJnxaGS8YdbnTiXHIH7dBsRlUZ9Bk3jOj+2fQth1K8g
OcuaurI5Uy3IfvpsKssMd9kJLAsQLpyx0up7lwrUK8uTCb859x4kIvytMGg5KOdeClkFTmSjS6LP
kmZMEO0G+w/ycqKQnRKJNGQthKs2x32rTUvzzN6mCrSLTd/mUoEAZR7faXTwtdrL18mcWQF71sJP
W23h4IwRJtnX7VpqLWOKA807NN2l2CHek51Wpmcl/QkRO00kzEQfAhx7CAvwh2ope7sOOr6sDoN6
wEmUQc0nz8oIHWCtjFzquHoazwATNcIUiS10CuP98tk1UEi5YB+TfCWuU+EKwlbqKNUIltuz3LI+
wcv0U87swIqMg6/eCmjfj/rDbE2p+qVeUdc9oGhM90b8JoaWxD6MnL+5DoqG/5J8o2PjLhLfDutz
OW94m6ZairBHMaEIXvQYuwu20JTgokj9oXZ5mmEOgAn8Ufb96iM5xCZQnEvhNZ3sBNFXeCBICkDf
RlUUtpH4FjYzT9qr132AqeNGfAD2S3HCW4YKJkVM8xc60Q0pGtjCkj8PBwEJ6FPkyp0w5qF4BnGJ
LmU74VHM1ozO1Flh82IVoz27Wy90R/ZROc3aZdFsxE0EJKSKp8BYje4YPuKLibZ1+e/mXSGL0LuX
/QZ1Ct2wUvBEOtsvYjjqxNb+kBxBcnhrVbmWKoQ/QS7OBBqAXAUMt50j+V/4Z4s1CGEEaEPiVeeT
o+VfKibfRTGdm28JgDzZBNpvjyE3OBNmvkjDNQs+AwlI5Fdnbrr+zgEbCJfgiymrAQrJnpg7iCJR
7bbfxVRb6YsifUvvOCWNvVwG+isMDipR37QB/ZS3IVjrAiYFIme+i2yukoW4QheRCzdRX9BEg3SA
sLl5/OvxD17KZ0/ktnDpXQp4tsiaPTIG699Ef0LmqiFeSkbpNxn5c0TtRGuIv5K2VaOde0/lh84y
5VPzsmzxtNAhZO5Jw00XlT7NF0n/TZMaRu6fj+Wo+AI6E9n1ajjKxIRTgUgyIumB1/xqZHvodNoM
yE0bFnAIgAlfk2A3fKiNofsjLk/4uU1zoUNo69VZBPUhBAgjdXHRhr9EYxGdnPCSkVIxYewly6Je
6Xym6IJrx5q6eOKgU8bUJWPia9230B8NfUOOlHdAsPnZop5iMDS4FZ0CmsCfXUN3EY3amfKrfdMV
RRIGhOeeDnmheQnXELCm3HsOHPHg253HZCQeFAQlxYSIGv2uDHflUMLV7GEmZ/0tJMbKW6FR4vip
vUeTvxX5TsIWD647rb86cqwA8uJXjQ2Tm2RyRVsZQ1jiNPpsCmVtsCBNbiN3dyo1KhOAktCkGusg
JtXW3bgMEHVJl9+WIVBVNzoHIOGTgLldRxHhw7CTGuf4d5ojqMW4ioT6rb+Bcikt1ZbVkbMJWbHZ
XDoiw5ArsEDxSwgXux+hYB3d1OIu3gF6d/jWEQ/R9mIDOaN676a+sqbPW/1N/xLkN6btBQ6er4Cu
G4KJFGfU62LB5ffhrIkRyKXWIC3AqYXJCSlegAIgsQMGp/6z/fRrI7q0/YlbYiwuppiymwfVGlYd
5KyR+dcZatJ4J+pbgbfNeAUeqmtC7lppV3VLXgU1szwgv0dPs09INhZOvdXlXwMKdfPzQuBuMp5E
l0lJAC+8JrEu2asc+NTtZJ0zMssJbd5l6lHOfoIA2J49mJJbeRUVC7+wTd5klcs+foe0CKU7P4Ff
vgX9rg9+nbp1qszSpN9Gc4oOOcbkJ8G9RLJB5ds1EQowWMIargUjN1jMIBE68AKFxYtAauQYoDQm
PuO1q/QtG5drkIIdzdm5cuHRgMEUQAwcjnYEWG/CWCC9nAaLD4B9NfeQjHCjfe647+Xh0Hdb2iXI
Se++E3lh8sYw+yXqAaKUtjZ6XzJcvelBLl9C7dDCAOxmG3cMHMDV2U/5Wctz2NzBQDHDpkqJFCQX
ZDzHJvVvxZlIZsJHd9+tvCqpdk6Vq4K4Rq4fEXlNc23M/OsKlpFp602vITNe+AxQs4wR+AyuAwVX
xUX/4kJq/WlMoNwsa+eiAI4JxTk9fpgj2M1Q6IOeTWbArvhUbvg22J4qemjAdInRhZiZYoueybEd
UtxaHES8/fip8zttaY1yR+cPAVXinWlt1aXN2GFXSlqHj1r95VGeB7dfD2ulpIEtwp5bbJnoynJB
/dz0EP2+OLfQDEpfbcG2++b2Tx0NXGIq+ORCocra6NjwVlH6GFncCUQIUfpzxDRDsOrV/acH1Sd9
dI6uF+EQcSCwzBz9rIssBgQrRH/KteVTRhRABlyE02LRxBbutbWhbyVpEeebul7xM8NHajYH/weB
k7aKj1lrex8n2SNyUnNH7DZDc0oBm2Bgkq84oFp6pQeWr/wNNrA0CaS6i1bfqinbYCTAyJHxmguq
d6iJSWQnUFYe4VLvdiRTYkuPVl3qCNoagYo2gI0TLSBXxyY81sKXiPpIhNRokp94uJk2bc/YjAWn
Rq8ib3gOBF7Y3Q7CI0Yw1gZbQ0fsQYwyvpl7CN0jOTWpVfKq0+aico4Yvy6d5ygkFFE27g4/Kfpm
NBUEgFSEOllKZGtPVVy4ympsqUVTMaEibIx7oqbnA42+iRxgtwEgdbiRZpJMdsRCFaI7LTzaHopd
IH8P5UlxzxG2RhRC+obBq63JzSNxzpkEjuHvMpgHZkouQzpEB/Q9i9gc9VklXQK83cTyLaAnu9yJ
BERg8xb+lnG8IR5qfBz7p2Dig5y2CuaJWUdqdYteZdatKXr6G0lR+c/ItkLzUz4/qBTNU6kvmpVO
5rf0ls+Gv05S7nZBSYiOXQQqFNUNeaO4fHpb4S9Z9uWy3pTFdmh+Q2Sf30I/D8xfVTuq7iquL8Wb
diSwH3PJzCVzZNKmPo0fwRe6XeWQbfjVvLgyJdY4HEkPObQMyxOrmjr81MGUF+p/HJ3XbuPYEkW/
iABzeFUgJSoHS3K/EHJizplfP4sDDC76Nmy1TZ5QtWuHcmv2u6S9MgjdM0Mb8ofKVAhbjWYv0fXA
FNIWRrpD50LBTV2HyH3JNf6opaukOM3FJ4yi4pWZ31JxriQHcFAXbR3PNb4JhBK2SRUePMyfZhcX
lhcX+A1rY/hg+sC8SvkUDVj1Xruu68vgXypBnClPSFZakqOM3QBYHGJfMExLgkTyeN/or644w+sl
1QseJ0I6s0BSxLjbcoaG5W2AotCg4/jckBq6qPcko2HpECw10od6SEPo2yIiTfCcwQGDMvUjyv90
z81wabH7V6dc9JMI1t+t4nbZSFvdpjLTJFe1nGw6cWMH/svEkcSAse+21sHz35T7+X3oPvri0FOX
pX/0gaPAgXkWiW6VPopdwNxZsH24C21xF7+FcWnFm1rea64HpT39V1tfZTuLaqFYY4kwLMJ6Q6Ef
Ne8cO5n6Gqp7fHsbcRtd51QgkunFZ5bdNN0WIOmKpzbGvu7T9I/8X9rXHnP7JT+EMFwZd3nWAQuf
grv53Ib7ljks0mN0ELV3guqUTNvQd4zMad4mmbBYKlLvQgavbhEDE5ZyehRiusEZ5eI1evxmGDXp
2PEeMtWmhVsnUOA/FHwNzeNo41ZFVtNCWSuiQ53aKE5NL09bXFMxXvPATvx1cqiW/WnKHaz9GbOQ
PLmEUFdTmDBazKKnhTJYwBplZbaHGrdSnsZMeUOfBmF+prJCjZGdtrhIGM1s4PdDj4DSkW0SEhbh
p9iUsnBTE0bzuZMShDeAYnHAz+/eqI84lXfawh1XwA3yM6RC/4GbgfS1gu9FG2pG9BObfJsM74jl
F0z/NCIAh+egXDys3NuYcKSrRkEA7rXtmv34PVs/xFuooxnzHog+rXgqL+ZnqY0oqXcFA94Brhsu
D5Aaj0L91TZuB/+0WsvFfVSvQo/pFDZ75cHU0xXTegPFPdwx33+rHUtx9DGQax0ZMFEaJnioyz07
Orybo53X21r5w3lJoGkvoayi+cKYqhXPCeO9EleVFEJSiMtfn9C6m19+jmH7vW2dCDb9IGLJei7n
Q5pB9ByuCDokYlF2JS+Q26yAuOK/leLRPVLWCLhedR+1axnve/hhhYds8Q5dTCGygmqHnWN9JeUx
b161vNLpGcqWaLrhg/VqGuDnFN/29Bh0BDFEgrlW8VtTNSh/CbyTHhqkT1vWUAZY+a7gqpHeMcFx
LyhzhrmMjsof6ChcVmAB/kOWSGchfgcz6Xfmx3jDzvsWLp7FXBKOhDCzfWbmL94X1PPgC3Oo2yz1
ZdsxhMoeKiQgfjzAPmsxPHBhT89GvJ2HiTUIyAr+LxgpwNezuJpPmMnc4uEn/SWngeufoZSw0Wj6
+Mbu2m6tXxQk0C7YQ/wm5X14+Oca7yt03hkh0Axmp39e8gHQAa+ghdwjj+kmNNBfLhsBesaGUYRS
/smQjZWSILJrij9x6H1NJYsGxgoMMoVm0wX1NamuFOWSngty1VefXBGsPz3kV46pbfM97tnZQ0c1
Bq+EqMx1a0CoOlOFUpwUtMY8RWJz+TzCOZ1IcaU/SNJhZ9mwmNFJugo2jKn1UUxzS9YTP9dbM8t3
QBCNSCCG476PW8ciMxp/x6n8jo5wrlENpPw7MzXF+BKcoTi2+67nrqFL5RuVmXH7GLEnBRLxq230
4AUKh8Y6GtmvB9ZElEAkX2AAlcFVx9HkKVXcrjYiYuOLswWODIxqFgXNSd8KK/aKAII+rOXo41sG
CGmri1dtFXif2IrBCzIceL6dTrbu74T9x4HK0lo8+TjKU0Z+0b4JCCs5TMx6oqNO1rH8SLc+FeRp
v2eO4TtPoUqIk2B8C+N6Gf4sjOkAAvni7GU9NWuTxwVct5mXI04gnCXmqaJCL81NoVxk4ZAcQyyc
2W5UD0QfyvySMTI5edW9KavnKXmB2xeLML/DIJfRlDv4H7zZ3fyAxZsTEVzM2JRwqb8jlJN8KfkB
8PE+GYgJ00lqvqQl9JzmMX90RjqiWlyEjwV3Ublq7fgOYdmqIYm+BoGCwB6INVMxJ/XccNtITsa9
iWhfxqeHGfQ6efu8PrWlLjhAmIZooIqgzsmG/8zvUkPFwlPmjEyemMopn1xHLPz1Gpq0rF4b8aDB
hYBepFq455wHKEYLubz7lrP272TkmMxe/0nKoVhTBxOCthLCAYo963aGVwphEwrwvpFNCpdwfFYc
GJw3f8F1HG2YWvTMsQmvZsFpaxkAfcqDUphJXudQKZAYRxTMbAiHMduZKBaalH8T+Jxe44pCsgFv
0S8+FYw0Cn7ILrkxsBrHHdz+gAqanhrWrOLG8V4SjtSOR1rOn/RusWyD3uB8gjEl8aMVFEAcRpqj
Bh9UVq3voAOI1PvsWlH8mfWFJOzOGfxxW+S7iIN6WGeQCmY8g9PC658jDkV9cY+H3UzjZmM3mH7h
mOgdAuHcw2TOsafOP1Xql1D78W4ZqY1bJEcshTI/iXwBMdndg0KwcNBSoW9Fq9gNG3TqvCVKbu8q
IxjlMqrWyS+cCPQn3Jhdf5mEZL3xmTVkhKrwuFycLCDUFwOO6Pv8S8GCXQanOHhroQNkuo0jtya4
ME1PpK5yYcXcFfUm3G6Too05hH7AAwJ9N7c6X0BskBlu0E4ZsJCWLefflyS++h2yZMt3EbdkwhZv
S024zrG4N0ulzF5h1JOmlw2/iI+1Qs1uWZGCM6ovZC8G6O6KnzQwzsY4q0/y8U+07BYny/YE5EUJ
U+xQhiROvyCxWjrPZgYLhouIVSPGPd14yUw04Ih1klMurnYYv2RQ1cvZJ5ltK/4IwGLMUc2NbJHO
aO4aSHmCgGfAHypPgQ7IHowVCSGzQggNmbgWm9+Q6xQhFjIirIoEuzQd6ZIBsa8KGOr7eWldy0+O
99R0VFKjobboq4BQaltFaTCzxTHNwNFGBZ4ln21cK9YTJVQdwHub93wuwFchFWzih/TcVP+aJLfg
O+jcJmmlbQEGmM/Q/XZry+pcyLXIOFKITQ0Wktxu4TVlm075OTS3jXyRJJc6z/O2RNdEq6oEmyB5
6InvJgEzCSHo7HuoRgtVF9B5UYctSu26Vmj4xKHdyMNNK79hHumNozhgFU6ICdp4yzHtiSJoPdoP
nYf116Lr4/bCoQfvx/Aso4kQzS8TpxtmI7Og7DQfkOJ5osJQurc6GjAetpRvCTz4Kcfn9VAK7iyc
To1rqBNkMxeqI5NYZBajeBTrjZCjPnC5QTp5/jB9JiDnnrXsG2c/cAV12Q6xsAYkIN7bxgGDNIs7
jHtV+S0yZ7qU/S6j1kK+58FI5JpBhJls9ApGn7augUXHlfanFOe5tgfHNVcSFFugSO5qU0T98K9y
AoTgUboT/K2M4agt5be4wZ00Wh7XY+vWML8553Gzq1fFY8DTYLL6VUB6Kjlr6HQ4O0Nonuh2anuA
uVq/TGAmesugOU76vXypN3LVYQIDzvR3LvOiheQxR/qeUOloxTreFduQgJ8V/VzAbBHBwYK/Fq4V
99vZqPYmIBF1jR6AlB16m5pXZ2qI+z2Od07K+xGg0FXDR2Cytc6AupQOKRLQI1ADsju4WDRHttzt
EvmzXvXVi/M6eKy1fzT4MLdpqwA2FwVSMOwEkDVpP7OmCRB1UzykD5Mwt32P4MiGyTMd61u/Q9mm
BrZ1BwJq3elH0L4J1woBnoXNSjoTGgHRRbNOMYICDufdQPtG7gFlH00U1oi2vM0QH++hAqcXvOUQ
9XpPnbxiwkpmM/lPKEcH1Ym40Q5NtwGiIb3Ex0MS0yn6/BVldk6z8kKUYmGdhFGG/qXvOEDF3lE3
zIuaC3Rz0dEugjOPz2ngjc+Q3N3vd3YE0YBJ0YRwkhcNt1y/KmYLEqP+lIDY2qV197G/y5GaAxDg
oGjjpJfZ4w5ZYkvMq+4QwxgA5EKV+RV+im9EASLqAuIcDluCexbdPsk+ReEcYImxxrfkQ4D4vZN3
KEpVRMcnDpIG8HdOlYIIs0R3kQ+rOUFllTJf1JaDuOv6WarN9F/49bqHFjm5fhBFriuco24Kfn4a
2UP5XhE2LQASYr0e/dpIDGF984GBTMbQJaWgzJyttaRfeXg0DO2kbLQ7YgAHJr8T2jmZozBDGR9U
kev5X/60yyEh+Z9YSVnGTgCz6a0viYwbdHK6Xd/HPcsKh5RxT68usM0KwCqESkCZkFcU7lPKyARe
zsNIYbBrdxmNTsNxOJIF0lsb3d9pzV4QHf0HSIVc2FMF2upq8iEhqHqyBQfCM5ThIFhWKCX3AzaC
ILJ46XEu1atxVfsQZZZ0C6YFkM30h06PF0grl//CDm/Aa6nHj8nXL0aP3RnKXAPXYBluaWNl9YcQ
mgD8NttuaQnSvfcdpLDAsC1fIV4X9XWLCZjW8ArQt9ocB5PitJzzjGEHbKByDtGGSHB8kqTt9KiO
Pr2YzrnQyjTPxW9EYHkwRNsqZgApHaqHF/4TaL7PaXiNqYb94ZbUV1RIoBJIV7WLPx6F/EwqT8zk
2kaxwa+FauQ65b3TjW8oDf/Xg6TV0T3ORxcuKuMhFL4mAWfkmRFOHmoL/a4K7mLSM523g+ahqBc8
3xKqD9VumT4ZaHkScgSb/hqgMJ+QzCPAwSqpAk1R8FQyrRMypZxpF5VTEXOUoFfmb7FVocRmj9QW
lVZp9/KPN5xjRl2L5KldUffyAdHtVP/inWjZJ1gPrrjsoCEvSPKhT45g+gNcMb1G+q/+EyGBFOIC
w5eoOaLKq+Yx764h1YkB6ezO9vS8Hw5NCSgg4Iylca45RjndOfRLZDkQyEuchWv1O53OefgRfEWz
jmPH/VhMWHFhRL8aM8YTHwLXXs5EXVtCazWOBHsJKgbci4YWuePWYvS20XR8ommmme55DdNIZkjZ
+K1GuwaSIe6CUBYkqt+TaMLytK4BBiQomer+nsI753UavOnKlhXYHHPmAViwvhV5zDx4xX+Fwrvq
0IYYG42ZUVy71Klls0noplWuZJpI+lW5P0IaCPHsvkvx0erx6tyC5Ev9wR+puLLtMDue4DXt+6gi
+CeDv5k6bHGU6kgX9dNoHILkp/OfQca7LN+1cfDYFcW10XtEQ3s+UsMlM94hFs/jD1gaXvbKxW/o
eZK5zulnKKKJ+BYwNJC/JBxdyfAYH2b9VOCA4uWrmpcBl/FJ3uWwCXB5YsAFkScZQPGYSweduujV
jUepV+IN4NGJZxgxCXTOfmSrpdN2AEDJyzPvCn6zSnNi8DpSwfO9GlSDEVUEOL3yFokNoJ4IGTST
R6NLX9HwOY8QIPf40ncy3gNm9FP5nvytSIQZM3j8VHARseDkBNOnicZUre/D8FkQn9GihL4Jkq3y
uT1wLc9KRh2cM3bwi02B5Zg04saE2Zj6ofAbjAC6CpzuASr4qL0DXBaxE4VOxJ90H3GO/NJgEvfi
Xiy2IrQtyFYcAZl2p76nFwQkEBTmBhTq0rfZbJvmJ7F2PXHK5m8oUz8OXK9nhgCze+i/oICFY4+3
QDr1HhvWWIPseDmxE5fhF/6kNTqJMbeCbjhCdTDPY7gGehD3QCmAFwCfyXSAXU9V+/C/GWAKDtpC
QHh81u9h4FABBfU1+2MKxORB3Ys2h4deuzirgWlhz2oL5JNluNqabUO5TxBowtw897YqQNaYgse+
zDnv9Nd4q72wCRQHAzZ4QJG47YF96HLxjh4uGQbP5ceEQYD/9LhzRiaUCVkBPrawNCx1XUK85+L4
7ZlHh+IjYVZzR8WFt5t387hI9+prKr4UELj8M1ujoVAQwusHWsxNgBiBsxgOmondGznbsLiWnhzP
uvFmRvzaM9RRqVx5jNlQPUiyo3m32Kco2IqYMMMT2aD2BvW5x8UisyB8dG6Qzp28sYqkAwYJZnmP
YasMb/EFsF5BLjQQqKLd2pBzrWUrcCfR/+i1h2X6bqBGzvDO8ZNXGR+bKxbxanp0OtUjhktUfbi5
9Nz6lsM17EG37tJtiW3yX35u700u2agHoMthUvc35F8Flqfr2MfSlWR0Crll/qnHb0PHlD7Y7ZL1
fMhDUW9DdadCa5A5iER2+1ZYQaAXfxJvHyEEVqqzqmB1JpurGFO++h52A+EEJEGAhSZQuCrIYWOJ
a9Ad/HHBMwQUSYETYY/k0Ydv4puwmiaGEjPyW/cv/rfxX0H/RkntVRtDfUnYH/acEE2wdsyTzN+3
wUdpoVfZBgFu2XSV0F6HL4RwXb7pup8MDjn6jCy51Jwfr54Z+0J64TBw1mCmrWybwJxTG4FGrxQa
Gmm2poBNqEyHEAqX8igV3JRWHnHU0VfbbrPK9pV94x29bwMhcfvi6eIHAwyrOHG4hiDbN0sNEplv
Iffx0M4MVzGB5brVNHi6RL9y3WVHH3+PHout+pIrZx5AYiPlOUvU6tNHlR7T81Qc5f41ZTcQMw/6
DRsyUu6MhZcorwHSRFqWATWbVZ7r9hWmtp/8U3IY9JQfuALyFcCfg+xY1ksQbmKHpwNeC7BxziGb
VkI9CoQZ6UhmMMXDxByYC82VMf7D1gZYffYMGFRGVJsifqYwlzle4LChLxtPPR4w+U/DkK3C2Kgk
h+AQ15h3fWHXL78MB6go7bC+Q07tH7vgkAbrXv7zGPBQo9KdqIsbkhevP4rNGnV7v8e4galk9UFY
mgVdEd97+BbAMew5IoOw7hUfzFA97dHgNfvXi7cJ1Soqz6eI7R2cp40HsdufHV+FnqOles7Z57dH
bI+bSLtNYwGiyAm5U2ADc87I8OA0TLbIm6tx0Z3tKcf0gMbcRKuBpoW0bv0Spi57G/+ZVAS7eIcy
NtEbcElGEefIYuBwL4GohVNOl4htEn2j9cKPHGVTsoSSynCYhLRqK9waea+aRw9bQDbGyXtgZ7OQ
aAA96WLCnYMxAtJHM0Mlzz6ecG13GW2L8r3KPyMZhjtWcQux4i0zbMxc7KjbX2n8yf/5s9HHnJAS
mztJfUzVBbpWyTbATYgoFNzeGuFkohPIDfxT5HMWHBO0TgnltFnGK60ndgWW+wyX48vfWzBwDDiH
NNPtY0TTjii9wzKXziCrtxOKJGpFCwo07ZKCqKNm3QP5UBrHWHiROna1zN/SQ3WBougE/hwjP2D8
cULZhbjQkE/WsSEJHNNUkH0iWUq3xIbon9LtAjRW4EbVyrAcS4X6eg4Jhylxw3lJTPWqOWhWdJDq
sBRNG4aq4P0QIziGJ7Ph1xuGdeK2UKyedbtFjWWeJSzQ4w+aVZzLG/48Cguckq74v6DvR0NuB/Dp
0V6CQEkfiRXYcs355G+qmbTTHaJfATkv6nJy4TqcApn1mkRaECREdX/8WelXJHI+WegYp6Iq6Q5l
DdNkYGyFAaG5f8z3d7OrYV0SNQuTOpR80nZOsd1zJ/m4bxUbAfMs3GA57avF45l/etD24mPnAGr2
/hemDHCvWQj6zr9HeERQpB6eXffOt+wnH4KQfjAo1gqIntHRiz5vPjbTBLUwhraS7/JEuxDon5V/
wlCZSnD8HaAjOx4+br2yigg/xTYKe5UZhqWm6LUPrqOB12GKxxlPxuUBYG+Xmm6gvCC9Tv3a++qm
Ty8hdcC2qFaU0F+rukPcQY2yeVGZO5qhRrvDiP0TYeywTqwFzgWR+M8DygfazcpfaJXNBQjlaQTb
KpKW/nDENFLIbwIpCdPjzWGwB4UaSQRiGFfb1gUJqVQusc0KNsQCupG+UtH+/8T0cPGnGK7ackNd
+/9cYf6G2tpI5s54l93O2xmMQNHSJG5abyp8ZFbf5Tas1xTgqFP63Eapzx9C3qSyDN4g/T0ppCRL
0VWKTy7w8c4/gM2LBf1H5yHyMOBTVr+jDGeM6QRIZHQJJhw4iZI/KtaSaTMWT7XwmZPu9qEMjojG
O9vM6KUAbIwSbJ2BxD3F9IIeYXyOEP7qp1cys8KrbvaY/2LcKD9l3nL0U7b4bGw4usAffXlYi7PT
7670vrJko4zrgjFDv8KdnQwcA3eh7B+lR+sWuO5SWBckM5bI+subzzsvaNO77Duz9i2AYGk0zD2/
1AlDN/TP9tAdcB4ed/307Ulf+fBTUesL8lLNDKe37iaJCire9Kr8FQkATfxjK69GyZ/zwJol4UL/
T/yM3s2JFPHQqxbMQzGDc7xmVxZbBWTfM90UllKhWOtQhH+2kwOMcjKwhNqnFeDytJSvyi16fe8r
wr65FLifV5hgTJCptxL+iKb+6DGWjkGoYihZmrRpAHFrc56jWIxM1EWGBZTFMp6rRWvWe2jwUnHO
M368rp9t11qPgnKRRldBfzGV6/czTYcs+1UGDAxcumFGom2gcyf4tXXtN895MVEJtuYGz13/R8NA
v5TORfnQiwNONAiT6IJom1d1aot2rn2N1UYTD+QpF1RhHEoo9bcQ2HxnWFOyM1GFWVjbQFbYpgjZ
jWkszN7c+GeRAcYx0csEOx/RdfF8WNmn8lzJAKg7+BIoSNKntHzL7AZJuEndv2hX/gAnwweayL7A
wM8rSXA4dBVXJME7iMpiPMOjhPCv8o/NQDRb82BW1rIz8bSepb9jvatpUsYBPT3EM5j4zB+94tUN
bwJlBcIdNgH+sYskdUdv3l7Dw8Rt4opZTxIcMgOapobg7EfXfz31YRKfTvsxAxCFDywDjuNRb+Rs
ZW+u43w+PGJC05efDSmbIcNFul/ydKCVgil0cGVU40TvUENSHsrf2NtGO7c0HKX9J1bEM88YN+UA
V1Mxbi0WTd7emMoZ6oUvmrgJPZx+SX/nVeh/YVXTWEG+pE2J+cCagXMC6dNnDnzWAQ8n7RPnIabj
muXZLX/RcUt22mcJw1G3gxzKGQE2EMlJL4xx+svvLdw50/vQTG3p/8QdRk8xfCPGI1hW/1Uirnqu
MGGRPPuUAJxWKlp5/Y8aF8/UkOecZPjYYMaORE+AGMgjbN7z4q2jxCmuU805vC2uYP/1YxwItqRp
5zwLg3MKRtIpqIEBVVwY/phk5+WqkU4u9C0yOLGLN/5aXE1wIGt56SKGTvN6g3mAHTNbwsSsKDtm
1+X8QeHS9XaCdkuSVckYQhg4wlk2Z0U+hERRaRvq/5Tz1fotzDNLUsaoIBUqmDSOEWwSl2ZL0+70
Az13Ipced5C6gxVy6023UXe6+OwRepLS5FNQZ09LcZv0ERQS4UzCAkwHZScj9zK6NogFYc03G0AB
bdiGGuF6x6jbe/wy8KTTk2C+APKa6Ldvn7J8leIG4OUssbxNOJZoxPRVCf12P3ls0maDLRj0zAKy
WyJ1/J6HiKKVCsZU9lG2ir9znVxQlvWG5huBkwXiDz97FWOa6wGkQ+8DVvQSskzCq0g9DfSKrA9u
5FflzaXsLu+c2Gc+q+1ZY2K3qCmd5NYxWUTzgNCHL9YxTgabV/ZmALSg+q6B2ZN21VjmWe8zQ8I2
M8rsyDv6ZwM4upQoAN4MfeVhR2IECmBV+RvLe9nTBxnMJ6RiHRbdUifAo9VR8cMG4m4en5KIQ5CX
Y4IaQkP5c7EY0ONoCaIAqMPgOh92IsQYmG2x9j0Q7VLCoabLkKxbByZntRRALQESAXiqDKvwXy0/
dDjwRc/h7jKqmae/RvEdMgPV0l+1djse7uQ9TW5E0KwREaeEP9Oo/GT4EmGBpl47jME8LKMxCAFd
jox811RfcsqckxUafE/GPZLIjns08PYLEzjXNgGq7JoIp9yWC0yIQPJkpveIoZ0wgkVNmHd5S7xd
hdYO6JEIM5Jspq0BIvkpf/i/TQftot4VGsmEPa9chbiD2A1Cmiz/CxkysPsFEQB+PQX7nEucJAzJ
s0PzKYfk8VyQyZUl9GJUtMyOEIatwvStZd/KQTHsbhPY4WUaf63xJyB6l4CGt78dv3mlELX837A7
oScSrkgA/A8h3UBDE3k4LbJvApM5WHgacPj3HaLSoF/VxnCceACScVOrU+v9bAfiZWCHb6QCkcl6
/IEs0xTMLmptNeaXEFOylrq5fyi4NIHC+z4jcqyedPmWxl99ir0XOuF1gp3UsG/QWS0M5jAY9nRk
RiAxqG4GGcg7U7gqXL2oQfN3nJOZRfQhW0MGD4a50yxS/y5lB5i6inkhwo78X+IgRxwqSYvELc5V
ZZtMQgpjFpBWwds7qrRR7HWZ6RJTTH42yJb/4t85pPcpdEdxAOllW72YnY6Opm6GyEa5bQ1c8+ND
HF3CQumrmDKGeAwB4/gEr2BgtRYDOtLSrbEBQ7jQMQB9AJsZxdrLGfYvONsz5V2gG9J5CjX0Kcv/
tPoHhk/C2lupGj5qEC1nfbM6MtAxnyEoCeC6Fd6D6WrpbkDj532O8LkwDhhsHbOrEdx4DnTDWoy8
Bx2vWh1/tP4WW9dE/cdIBvh04GChyGUyUn6HW5z0vOJigsAGcBdnw7aVpLs6zjnMZI/gLkx8Uu06
ajwu58moTOxvan7vpZ/QWIP+o2T3JE4Xjpt8lcLkSfw90Z3jAmB/sFM49lh9wCkTP0YJXc7K6ABp
3XILC05yHRjA/2LBVcTNOScJ52/CrgcCCcCNK5TnM3QwZQkLw7qVwy0jXsVA7sS2lujW2CzMLyBl
wOVZiagjoDXt4wAntMm/jHHtiAVFY3C2fCrvZciVnaeg4Mhtaq5B457XqIG6H2/fc44vw8PkDUsd
1610VhlToHHjy3B4yDuoCbua/d++Kp1uj9ILvUDUtcuJvBs74GV/lCvTX3tZhAopt4Psr8PbrYfo
Y2gUCRVB0dM2LaCp4HtErb8uqMp0eCJSBp3iT8kf0SPENCXQSWFYzm48POMMFjGULPrRipgY6DZN
sk44s0b6NunOfvT3ZrWeUPDnd09QFrFAEniFYIT6d6AZkUSOXY/QMhReg2HzLBIUuOWAj312Fjh1
sxBIiHKoCnFvqxhihdPWh/usY7+j0SChqxo6HAWBPqIyJigNCAQGtfIMy9cgfs5KGshoylnJcQv7
pyUZDidUbwPUtmmBRxYJLSApkXmvNkVzRBNmxQezrfH/PKVG4o7Ks6E6aryd/xFG57ZfXoUQml1/
6eQP8Kvwg+E//Jow+tawrA66v9rETQw5obcC1yiB7QmsVENAeZjtE/iPdrCIG8QwKCYmkr8GdUGj
YUp7WuRSvjVzwHt4xipmeMYObXXIWNiJdBLzHEkp7IApScNopd4lypt/OHmyaUAp05c6CyGpZ/UP
frrcfLDXPI+OumYMTw0/nnuNm5emLugXRu56xYeSv3AVsKrnCJiTvxMEqhhTKPYYr2rA+0E7NPIm
EFYxYSqL+JdEyU6/R8EBa9LdyKAdesJwgdv9rM9JgBEUEQIEXq+m3/qkvXtqjUfyQN6MRHM1vgJt
R3xYzvHLVoTbGS86+CkHazqk+0/a6UV0ZWoDko0Lnb2G8l7zMilLl61xMTnAiVUYSFT/aBnKWxLG
c3YbROtQzlwVUQq85FnZ+JRhoHvTj2UC9HWcDobd9i/LouStAjIDlCU1MxRBKV3nSN5AoAXiHPew
J4aHUuyIclBPrEHizRqX3hJ+SXJlIN5N26i5jvE/yECFt0acTYr3kUMOVdpLVpaCsaKkoGO89Tea
8/GGwyQhp5S32kHv3ahylEPzyFsugTnDgu04riMCCeb9tYZNUZJVupQunBzccTAx8DXixsWLjBBK
jLT2DScCP+wB+q5OU6QhLHp5EG/X/RdZNUQkWbjwAG9PMLg5AdaQJJR/Ig8Jyltol6uBiSGMrkB2
EVuZp2DDpGY541sbWf3zZzp4ye+GqZb0hF8tYb9HLvsKN7UQY/ht2l6aWUvE9JHT+tOz7Ali432J
f+YDBqI5MdfED2KtehtwJmgLRemKnzBahjXxuhxf09IrV9Gb1i6ax7KDa6m2LzA0pzE6EmEA3IyR
jLFhlo/2xpDcunZz0oOSDSOS/KYjC6dLOEhrxS3nA/7IFRhQYc4c+JDXt+fhaxRjEB0ITRrtNcR6
UGUBlYLNl+BuuWYiDROkGtbEpATJzorW0mOsDgxviAJhGQnL6QMqaynehNRhS/azh+9Un9BAYNWt
7oJ+H9A4k4UpLvITB55bRG7FbJLj0/RbKBUSmCgzVqChTSUgMVgxdKXPPY0b2AawE3RtKwxbz7sk
oRtUV0YXRBXITEFCMCenOEp4pA/E5cYGlMFkc45yuoilwogCUoeUY/Jj4/ZcpY9COUTStiC3MV0j
7ceF7ITQCjUXQVTqS6xfjJdDDVsw3B05f2G79j8EYqkoETZltsH+JHOKA1rI4F/CuYTNN9oX2Y7F
2Zm0jsi5WtQ3K/rxnj5oXIh/cAQUJGGjn1EnVQZ2yHhp+R450DPeLB1LII1PTfw3SQf/PFGXwl24
nqG7ivsKyhLbZavRLHgU7VixAjbG5FUiE8PPB3opGUQ4JVb35PjJZQvGAmMxiDeSd65fuBLKLFzr
ZITjtdYIovlWjJV1yV/9J3MRmUhaakE8iL6hyeQAdLUT/NXpp5RWpH0QzbookVi9ERIgNPi/pVR5
R2V4ZSCGMywc9OhP+qfJp1ln2y8jYZczDj5i62JDDYw/p0ODCIXTmdA/unim6rO/4cpnCBA78TfI
lI7LHkWnekvpAm/U1DTsysQEA8K5La3rGDdrJ++WwG5364BPJFkBCkRuhrB2rW88IrRY8d5ZBtNo
jS2IT4Cfs7irPymSmuwHO4RLt26O5leZ3JfqBv8Nuh88iZdlgnkmNBy9fpH8LO+zC+hndal/ZrCi
J1gbLdOZfWddJEJ6rt5rkC8QgnFEBq6kDWVHVAeS02/kITG+6XB6AjyCCI1ttXGX/z3Ces/FCg7W
QO9ABUPFHx9nwAxtvnEYK0c28cMF7E0oZeUDzlZk6wzyzsM7Qio1O2FkW4wln+kvUHuXw19POHs6
22jaCAkJPnM6OF8q25/eWgOp1Z2BuwEVdrxuB15cv+65c8B2vcINS7fDYjFh4MsIjIDs4hpriHm3
GAy3+skcoSTQOzG4NTOLuTPxCUSS/QYMnQAMuBbbJ9tUz7gmHQWSTu5dWjNfZunRT0+VdhHxNNA+
cnL0Dv3JP0eyy1Nl0oeEqwQCM/4QV4YDVxiupzYL1bhozKTgkMrONEfB3Wdind0D1UeY6D3UGmcp
RL8UVvipM6ydZ3spnbF+HCH4Qu1O/+UABIlu60yGyvBtyBfMYpPj6L2htYQzk9XaQs1B7AKSj9hG
/VWMlya7orlVywvrmN8VQsZ4sshHXSRfMmTB6jljMea6QSP2k5Gqs5ZP4rf+XT2sv6BagjpjJMIP
oJEWrG01WEDgHeQ4RPhDj1vMk6LQDb/7LXcNZB2LWXdRvwG80NNZoVu4/k/16P4GaDG8HuQD3z1E
8zclI814/Y8Pagnz9FfRjnr4zJgLbPcqkxHOUFhZI8dTEe82G/D3LkUBT24QLoFuPaH7IKUEEWnc
bGYC7YlqgFE2bH1yVbwd86jiUWtrUFdie1C5f9XwGaFiGztOSoOZpqc8Ih2TuOrQ5X//cXQeu41j
WxT9IgLMYSoxKGfZsieEXbaZc+bX92LjDV6j0F3lksh7T9h77fYt/0L4Vhe/NZ24NsGCLrAxYf1x
ka7DZR88lg/FLwazCpjPqt3j/0IfwbyQn7dxF7nUy7hKOyrk7AcRHEgnUpPo7OnT5ejTuAJ/IWa5
2wzwcgKX0K4GTjCTIs68PMF1ZG2JWYxHY71Uz5hpLM9/JRgpedKZQY2CgyOYHTT1cj+tEXYhS9g2
uJA80/rSAVIw0iBZC4tZ8YVihWW0YTkzdUdB+7tSllKBeBoFUcaP+kEN6SOornbduPpVvvn7TJf8
D9sB5T8o4w4l3KH/JcqruUcvvV2mhz17MtZhf2X5Y/KG44h8iiU5IJ78o33K/yLrWcCRWCQ6oZ08
ea5gyy0F42q8vqer8sZ1S8XFnTHj+b9XH8IMhmmjkQ9JaMIAmXV5PJIDslP9Hr7FBHmQOOhgWG6c
yngmB5adjr7PP1M+sS1MUYPQBo/MFww/tA4sYKFbhsN5rFwL3MX0RXiDRqZhqoDcw26LRpGauVzX
2b+k3uFMxpEI+n5jdv26tZhTPonPIrCXDz60jd2Ahada14VHpCB6tugneuSC0/+pzQsB6fACiatd
/XN6Q5W5VS58q3uSmy5osxgzSQmWWgeXQeR/cZ3wzbS7CDsN5Jr/CcUkCRdPcyBlcpf9Qhnu9zzV
N/mMLEhlhjtvmMprjDFH5vILkF9BDfeFEqF74IvDvUqMpDRQ8dcMnl7c2DgOoMQnoF3173DektbQ
8k1n23Iz/YDwMa7VATU6ipCtuDUfJSi1n3Zn3sMvjp95eLZfzYNB8/zGwp/9EcfLHhvEINlMO2gO
F1YvwQ20+ph/ay/HV98xKVv7PxVcQ7r3T4ZYxh9AEpxdIJOP4zN3jB2/qKDHnO7SX/bAiLdw6T3k
a6ysueuFz+7FlC2lWtdpQSDoRXahXpKYBSLZUJhK7X7TvhPevsv9q/atfMeUomh0LVa1zIMufm56
yq0wnH/p6sPyeoc3jyN112e2ccxZCu1TsgqoriOUmbfxKl+G2NMP//AgcjzCu1/rH+o22jIWxvPi
SJte4yKBFNlibmMJITn6j7DOSdJb0xVdE+I5QB1gHbEz/wb+krUvSu+BSb77jrVAJDvc4Zm3y1/B
U040LYajnskr33EkynsyQH9xwO+YhPIpOxn6E3XPpTrbJE5ktkN8AZsjNnmj09j1u3UESEq9CFQS
f9Ke97A788wcmn+aU/SbfMXfjgT7LdJDyAxSsXe4kNDA7miJXiyi0VNpvDhMX7xyOEKcIZLAptY+
TJk7nJHDQUbxFl0XP1CN3/aNUd5xejcGVP3Td3ml6D3BrmCfnBoXZaRCX81vxh9mIBqGEnkDpfSv
DoT1s0L1XaKPOrHGbKY9U+XugcANA/6/VD5qDKx4tL/y22wAkn0WwR56FXPtON3WooNiZyQzcmwQ
db6k8TrLGIDIbPOvJa1YPB31EKq979bA1w4qZihklEbzprHCE8+y8MUIyPhXQmIZWRYU2i227oUB
/GOiAKpvjO6o53MFu0H1OS3oFjr+1r4thggnPmMpH6ni/8Ga5PUzKJFGWpPF+7aEI1x5b/yQUGZ3
9pItAmiwsGusiCC5vNkhXEB2M5zbDSLfrbDD6gOeiegeZasxCoVAQRdohzJTuE2Q7m4KdqSNAJVj
tdmEWHmGTRlt6OU4A7m52KQdkx1jP0ZITBxqjgvaAPAXyxIs3DCIRYIMAuYm7qsWh5PXgp3OsAfQ
Fh4IRIcMQM4BGV1IodQtebbt5METUbQTJdcYLto2iA12iuKVJEDE2aQiA6s3je8+d6yrJXr0+bqO
x4aJKDbwjf/B2Evm41IqT2CIUSx1Lm9eo17S+Arljvuwc/XELUKnesiHJqLHPtBIxp8zo1c4n8ad
pgRhAQSsqju1pkPEDLsO07cHhJDTDDoK6+kO338w/pR85do2CA7SxPRSnZ04JKOClkl2SowgJht7
s/9TeAXqdyVBvCy+quJVqeeJ3QVwPrXBjLQaPw8UhdM2OYOBZl7wYBM+oPq9o3IIhAMCwM7/AEam
a175lL+b6U3QLvo75ohDzzIB1igyU9kldEKGtT2DMUGGGLFU4YFC8zFvYHfiz13AB4ujIYhsCesr
H5kEhn4VX5mjj/0DF8xU4Mte8pHjaBs82IOJ3z7h7u74K+Ig3wAmUF0qOCRpNXjvi4ZEmFfd5Eaa
4A+va2m/yBixknMP4FZ0mSRJwZFx4RR67S15Ie/5VyTvMvIuYz2Mn0rwBDSYQfMO1k27wxTZXwlt
EKQ9XRibFh0J4hvPMAPqNee7BQtgN//yt6C/STHMr3WHGdtS/57r9BDdfNU1fBe/lTwfQNDyzxOl
KrIULE0rdFaIB2v7K159wLAx+MHPFWPDULnV/5jpAhZGbIRehQF/zvBpOwDwRfcSnuXUnlv2Erha
b3FyAhs6GiCA34zeaciROYbh7xB+pOGvhOUIy8kTj+kEnlO/hbycxQEGFj8mqdQkmY7Af+3W2HLd
NKgSbGizpm5z4InvrObuA6ndoVOe9I2SLlF6qr5DiVIV8Ah29W9TMvw76/M+ajea9uL9yEFJQqqd
DnTtJFJY5wlMG4Hu7aWA+zPC1eTegZdk654EmObLYgUNsnBt4Bf8QjzU7PQbAy+inz/mi/nkvqJi
Qq+Tubyj085Cbo22AFCswbeAXWs9X9iAVx85i6/eRn0gteuCVfOKCIUNZ/AaDA67LX6Yb85xCxuA
6WF9kXFX5ty/blWeRo3TB6JC7ZS2fNKJLmAIeoAYFGNJAO2QrCIAnOQkoKg5ATOltTIOOK2Cd3qU
ZvkZxPguDsQVIRZEaE10HoYYY82CJYLgljga19ZXjyG+YKVaPSZUH/6uNTavdKv9M0Mg1fvsTdau
8ueId88AeIGtjNS6xUbPI2LlT6mnR91MrLcJUw4kslDu2kcwoU9eR39YH4FQ5xpNgJuTafbRs7bg
+wWCcamJNbmjeKI09L3q9hmcxukUMO1hTrwKW1jBgD0xPDC4wv6EefBzPlMMc+zGJ5JMdNzD9z51
++kehVfN3A4s2E1MUnYvbIxDbcecCthukk1tZ1SmgL11hor6s86fs3CrEH1wTjooiUQqDRdSvdJ7
fGY8FGC/rF2LK/I6UVMocAZoTVK7/2DuQy4itggS5gkFHe0Wte0aLUltbIcNepTqnRJ/+mu+/CcZ
HZXDVpQ71/QMhqwYFf9kzn313/giUAdtSs7D6Kn8nj2KIeJKNzJ3tWuwfSCzTYXgt4LV+Wek65Kh
v2Od5QiGBIpKSDynwcNkXvMswmulHBjo1Bgq2gV+W/8sikcVd1ZX/rBVI1iRmIZkDUjg3/zQ/2RS
XzRXUqBmMJvDcUl/7/pSAdfHKcSHJICyn5122TZED94XA9MBQ4RiF8fo1m3zqvPGro+Q69zgGyLv
ifDg9FUxyGnASw+/xW92TD5puAF0KYgJ0eWhMRCv2Zf0yOB9/qD1JwWUkRE9OROLKlhFgKk95nRM
3R1kX+Z6+pnQ0vqoDhxtrwZkcXmq8TIJgO8INqt/UmwfDyk9yLknWasY0zc+GywZv6yuOM5mt0d9
xfNwM4NjTl49T6tA8huzeXuqINVEB2ETsIHRwmfPkK9n2cNrJoEG84Jds4wYULMvqR/j4ZMHVDk0
zxDV2BPp70dj7dgJkY22qff+UiEHTmyDhN0KToGS7pLtyntqqzCJSbFATAMYLbhUt+rWsdgPkcUC
fLHjD7nixn4LiGA6Gf6TqHbsvIxw01087cPea760V6KjndgE/in7ktG//uNsJl4AP81KERj4HZUz
ryOaD4YDq+6veEMSmG/1XXYaki26BmJ0rH+iSrrrGsi1xZhxJ/IJXnSvLM6jmzIhcpZ0GcwwK85b
8uu5oeG6tXzH/nFE771WeWVUD1A9zn7V44VxlMm1/sVMGErc9zCk/82v4IstigZnbN0zWOK3ekUM
oYnlcIKTcW6xAgufSy0w8i9r34ReEMbBVTrsayHZZSru1DJ1RGyyGLmieF0N/0pSqSpwL3mFqNp0
IvU1xhH8uPwtUgDIoXNnreEyO5JpsZsOetG14JxJzXytcXz63U8wLqO4Zl9hIo4FBrXFTkuA1Cvb
jNcn9/C2n02XjTZCenGvMJBZmGpnCyHOB4vAZAbceWwMt+WjjdBdhu/SKztJjVf2WAlg8NxCwCIh
ku0f8pUtBeDhtukuqAmqaRPcVRAyjFluJKwjTDQUiKUnTv/GuIN1C38aZTNTguELHTYU74qwYubO
+Rp/z4BE1S/YE7DzBAKsWUDzaluu8KNt9WnTzpcGN369TmNHzjdZehUe0LYjMjHZKRGaUWy4iG2S
V0p0ZhuZEnDWSpoyTyF8joxFXXpOBm6ypx4AHdQuyfSvEvZkuwf8wCtBQNeOy22vxThdne4ONtHm
LKfEBdwIE5t/9qMtuZFh6Bh8sT+soIvoAMkG48oz6Ln71+kHaTdCt06LI1CqpjtIRIsVJxIQ9WvI
pUsHIe349gVlqcR+/Ak5MkQV9h90pQ95Xk04+v/9xPwIzENILMXruMKuN9optya9AYKp8l8b7Cqy
6q9x7/Bz8Qkyj2b8yvUw1LDf0aVwnxK4+HeniH2vWDVzSk/U5F4IwHNRRK0AWeY7pnrXuufi9DIy
caHWxZ50Fq94ftCRWj/Cpj1E0VG/EuFI0dZv5PqgEskFAOSvhWJ4i5H1EEeKekN7mI7aufGTXEsT
faiXufgSTrw5cNO2MlU5FkrAMAj88ZYcazJQWTudIhYDK7s8yLAztsaDF+NpGBeK/Mqy55ixuDes
9vw44Q8H5SC7fKZoavDYrefCnWFh/7WPCa4tcOE7skqEIaROu6MHXku5EOeUO8nfPEBlDw8oj0W0
pC1OAi+4aVj7hhuBF6hMZU+kT/tQmbpIfO7IiGryLjeDiUf4c0A8iHLlZUjcNjZat8lldZyqjh9t
pvjashe1A7QEWgRG1B2uXeVg/MxfhrGVr4A4WUMhO1NII7h24iMw7FxAUrBqNYyD91S4AjzFtDkG
DsbtcwO7s7732rt1kdkwxJwwsrnnsCHQYVrtR8ltATax3chI62lRHhS75H3KHIGtBk9kaW05KhOf
rQ2n/Ao7N47nAU8R5A/H/0SzfO/RQEflO51CiLfLmS+cGH1gAxAnRM4S3Z7xJUvbleED7MBhzs6Q
XdOxfg1MBM98hinl6yo7Qm6BjMppqXZP/swaztJaHb4nxhxbHcvdpyKhHlnxCxyHSbTVxn0MSwwP
N3mvLfkinkGaMuoyOBkMdCkcku6gTgxKqBDnDTUfv8T2yFyRZfPUpR210nGOPGXL0jhYVbNtfchH
jNjdvoscqIWn8UwWmsWNuzQYGOxSAFRf04TqFykE2hBX+dddp2MNzWaLOJx1Bn50iowDFS6AN2lf
QZnd6cOjz44S5XNklxdMb0N5gSvnH7PihKq+Bp9y9y+8+EYORZl5u62Jt8DaE5YFW6JF1h7s9V85
OdWMtB9x/0JOL8Y/FvmW8tGSGSuwU8yoXpRXB/QJu1tgoz3H/gT18w/E4/gdJw/uImWvk1u14CO3
UOh8Gk550YcjlOBmyzWnxqM5sVIFglHFtjKftGWZ0r469IDJAvoDuWxBUMBiD/ieWCi+2RznXEi5
K7fGSfzL+8YbeOyFS++bxE4YGwsUbOqDLeQnU3857CvByXiKNaD8i3D90McCVPeelVjFs8WeBbQq
abtFeQqBkFUS6IO8teP6EZ1Y79SbhH8n6hDA4OkXMy+OmOr4x9q27nRKRv/eiV6Lb6COPs1jJB5l
M9ksbwgixWGunF76S3jY5pIjJ/2dQEPyQCifPDKzfA/m2xyiTpKYLuyQkqTkxcIqveQCW0JxX1Bx
GuPFMvAvgbppgx8/IYIGt4WAqqq+R4LiiCDCKKTfsj44NHppw3c1+ms/EEV2mD/CntEOOa/BruOs
HPqfTNmK4pckviHlZTGDchnoGx8Xg2p/Z2YeOhkZbWJ+SVuvhb4T9KdUl7dkF9uoBbdW7uLv6GV+
CiW+N0pkp3ROmWi6YuUWqGZE8x4BkAuhDUl/OV+sioYoMltcz7Kt8fJUVFC77HP5cnOThJIF6boi
vrb9DYxrDJSXHmctoXQBqYZGYr7U7c2wLqyNVXkNGB7ik1mRHACDwalHm4Fo5lIh9IzA4CEUmnAh
yME/pnDVegSTzA9NL8ruBQKbDsrKJaw3JttZ2SnC7ag+5wo3Yt9t04lqFl1E6875Y7Bes8rTzGhJ
R04gd/l9HoAf6ij/fJRYdXEYeX8bfCQlmQ4YT5R2Vwz9PmJpsrTf6OFCynwpkRC9ASsvZ/yEFK2W
6eSN73XBkVN8G6T3sZ3Wqpb8ZbQ+RcKRgu5GlhI3QIWjX0WMyo20JGa3PHQBikPhLvjhX15djXZ0
zWqxpkJTkfHSMWaOVdStxHLkHxYAOpxGubFpusg1xZynxSeXT1tJevUmyPI2qns7fcVp6GbJX19c
a+PLCoKLAP4qM2PmWQVyu4HXmYAgJKDwWQTrZCosXlWUtzo8i/P8/+D4pflsJLujr8nwsL0IW+rD
6j4spqrJFfAuExXlPZVQJBWY7YgcTSWqGcO0R41OPSNag+jojKycYqvy1BbSIid4J3ZSZricjrvm
m2GDr9JwFjaZFunxj/GacU3Q2+QHGQygme+YX4HeFIKflLuFsFOsbkL9irg96C4tYSecp79Efy0u
6gkdP0Crlqgh6vCGjz2DEWgKh5JgtLGEHZf+GvVZQm4RXYbgIzzGIg5KeROobhQANKKp0mWw3GBS
1MHtUVFqD2Vr5O4cfxfc2KbAJosUZIlAr+hNo54doY7pDDd7UlzzZNqV80vjAhNgO/DaEIbGxRse
2UAjdmHnOgq/VZJ4paKtNDGCT7eKiPeK3wbR4k8OWSJ9wF1TYawQmWILJISKGukz8l0/lcWXpq2F
4apn2/GM6A5oNnfGgJZBvXTjv0Hjj3lTehF70StEoCOppwYwfXMP2SX1jCdNJkdKsBM6MoME6PHx
SUzg12eLAA3rEQnFklMu4F065yHEH2o61Ls5RPU+vzXDm16hDqiQGamhRxYEUciJiTycWSBuJp1y
Nr1WycDlbQekzWdXA6Euei36cUay+dOg79dORG4QX7wQ9otDyEnT/0KzdyM2uxNSKRvlDhxv+kmf
q1vgn/YtOez5Qdevo/IeP00N0x5uxvBDGbZZfiymH2gVeEVEeQvO2TAO6E1kfVcfKy5m4yIm8B64
e4nd4uFBIUfjg77junTKqLrd9JWgStC3PQ5+RrLsXMDmkkp9pYCDAgs/+N3YMhGZ+yMvG1r7feDC
XVGO0qXnnj/NFyYNM2kwEvU7dXhrspJXNhn8IcY82VWVnCjzQhrBfjopE0UT+GqmhDjrkejMJCjY
bbCxHqhxAwY2IS3PzAfA8Q0aDyhvBacI+SXqO5C/2Oe16BAzdyaFon8T3BixDVoD+SDydzLxFb5N
vYue9ygyOgi35b8uOdbGmxE5hvSbL/NFBRYz6HV1OoeUCJymNa0Sg7ryFBh7Y5kHdbekuojwpAqv
mz0//xYhXpAItaXUwnY3cAGGxwUyak0Mmvgv0IXDwB0zlyu8FW0ca1xWCG7mewCUeG42JRwHhakz
OhmK6H6VnFJ00Ai/4b5M1GUMGrpgJDuNpWEKGp4RnUX8557CTzgT9kkBLLSeNrO6fI0dRgt9gwx+
/JQiMoPYhMh/KnKbAJWNKbGjYODj+tnEUgyaNNJgUgJFBmpJEHr1qyZXp6ndGd1xU5zE/pm2u8xg
hcHsmhA8kU9e5ZhNGmgDlIKk9FiojBsNX5qMkIm1GQMYS8ckvgsbJEGn8sffSeG3DtyPAhIJBt5M
HZenAadm3NdQLOuGnTv7dUklryn/6c1n6CNjQ18gWqdxpg7bFTxUaJab9/I+JXvGJdWrhR7ppmRs
UbUAJYb2EGzm4UfIGzflPfS7ygsIbghZIXOIM9DgATqyrh/e0oUK211StN97rISddeiDz57cH3FE
nbTWzCXKmblvcDJ3xc1YkELCHXsWq/IOTEfE24h0SuS1gD94MZgiq+rDHO0AOdZNRVeQyyAvuJA3
zLHk9p/67M+1/G3hGVGvgu4xAUGmIO0VkYdlHyNAbcm9qlesUhRGojEB9NAuuJJb8dbG597g9FRB
QoJjg1o7/UNTzQtkHaRvRfyOfjP4no76mLM9f9eEozL/QkNNXlcpYx5mG8D0DFFPCr/0TQ63atox
Pn3M2jYzRAw+awF4BKQQUb2jVWOvFTTUaMmPPDjIiY0G+c6jjDeJ6ljxe4EqEuolNYo/r0I8Dgim
dGchYgS09eWC0I/1TcepuxsJUe2YB3PfuxrKidnTNK9AhNkDMqkdvTpJ3S4sMVzeSmEXK2/y8hL3
uAi43LWOjk566CAkqrbw2unC4QSGfkZm4rO0Vm+F9PTLd1YZRjpS2qHaFzhxG4za1m8YPvX8FMvg
gD9z87uo3hp0WP7ypRW/imyHUE27wwKoGo9MuBTkewm2jcQjMZrVt4GE3Tqg9ZuFDy1ZS4j+cnDp
9O3X3I0YFOFfqfkGW+NTaPfp6DYp6yxGDLJnKIeRAeYScYXQvOxdU0G7SyP9pod/VepZ86+f7FML
Yv+JV440wbr5MI1L3DNIHHCsUBic9fGq7Rt5GyCv6225Oxvyc4SPYf4yanBoLHhk5q3qTNJGOXDk
mcq+uA6oa5R4PTzL/pSbny2IC93mY6lOOkKfAyM06XMS7np/a8CkjAn+TBw4WOI/DXYOoFrTjSx5
hFfnNpJlFtpoWM0Vhj10gBmLvaIB8/3MFC8IsW8QWOCpu2km8lVaFghZ7lnTvhqfFsDrHRNMPAdu
Lp7ovpjVMs4zeUnwTPhnXXkoDG+52s4qNCdlvuf1Q167LfR06cg7xxpNejfgpqzpTP8wHDfRUQ2P
+vTsmn+lxbJpJ9N1jolBDtQuQNX6ZxjfJENHwmX8Z6AwgTEK4hCZKwpwldnoUw1wZN+iExRpa8XW
LWpvpJH1LRs8BmxvhnSRuxs2DT7LUD4MjLaWg7jEe2Cia977qMhNyLcIdNiouFazMzhnwU7kToYA
itVoNTtCs010m9Kn9G3FTv1VeyZaQF0u8NunfyXactNs+jOjPwcEErjPfXq+YXo2nMI6aNDKjL2S
HgKaaCcmxYP7i7thav9hCBfTHdbrEmNqdRMyd1QlO8W1C/8fTfe+De2s+gkfiU/DRgMbCHd2Pgos
syOFx5JE4j64cCbt7ofXkAixt5DOYMN4Up0/R7QcA/BFmmSvuI5s4xz61gMHm4BQKVxXbyqD29eR
ig3r+UhWFprdgg7w3CGCU/58ukepeaks00bsun27A4LkREhIyo6QUJr/Nf17O5/oYAWOV792RVxq
8BmRUi3fjoJzB5MFAaBJ9zEodwQ5JvIFtllo9ovhUWvnmNQXBkJ7ucBkX98tDkV2e0/tkDKg5TYq
rbVibZtJhMzi1LWTq9+lf0VytxHklfDqboa4ktDVdMtRG2B+QoJ8zRzqcWl15jLE1ycytO92vCrB
owccdUd25+D4ISK5ZUa5wUVUroX3wZvewD7IdnxR/xh3V3UCZOyPL7gkC47ngf9l2lVYkaS05bOP
WleIvqpToj2y8CX53zJabSoEny+Z8oGsV3OzH6uPwHxpCzRlsuxyi6Mo3sJ/d0S2ZlumNWOzYfun
rkeafwYa1YbFxcjUJtNRgeNPvKi5J9OKXXTqT1zU9vzg8FSxKiNvkrtVW59TBas1w5uDKXL8Jgsf
eV9vce1zS/Ejo0ajO55W3FBuYq0NY4OLaUAElu1YbMz1UWi3BL6seM9DREcv4myF0ydPZaF44Dzy
5Dk+cKtVn92N4dGr5Te9AQs+43sMIPSZ28K0WdvScaTWhsjLA1yDVxp+8TD2wjMbn+b0zB/NWypg
SWCYyXPjw/OFm0tXl3xSRoBNC4o9lUk1QFYLEdBhd8F2vO9mh36+gtQc3wSDYeCxtpY4x/hHq6+M
3PNuT4aqqOyyDblDyHdw/NyxbCV7xpXxRQDaJjv9OTSO5hdERZZopWK3yAdWGBk11/8bbd5g4V5q
v1Udwbf/p2U0DvT7E8/2KwOKN0sXo69shuu8A6HDOabIl9EnM9dOOyIO9lPlktE48yxSHGnzyZQ/
yN/OeaBZ31Kd+s13GXgJtxMCiQmmOFWI5VHWNWBPm2KHagmJZJocGEsPbyUjNtKKvM+9mrzXDIx8
za2VvzCgSJhh2C670hGti6KhWNt0YPPs4cQEO9827SE5Kfo/UGQrdRkY8CeCeFBQY1bwIDXWsbmj
e7AQmpefZByie+5mDoEAoLeP4C1MCKkmC3QT+181sdzLSEr270SLA747TW9a8qlxlrOeu4ZuQwSC
8NaxI92MuB5R+kmuJW8ILBlrr+Ddt97q9Mp2+3Mqbv/v97CFJdfy3mcM2Gneop3hb1X5OGFjbaMl
38hHpYeDUfxsZmasuCYxkL1ARYjZvhhajxOpR9xEvxqth/SiiCDr/obho7YeOnPv2B6ciuFOf6u3
vfZmiHdfxAZ8KZZJuvYWahROd1IldPAnLWcbQxKSA7TvucUZ6po7bTnmmVmvwCRSAMfwipD90Ajf
UB0wOq2Dffng/xN4Iqat7CtiwkNPXJvhruemtz5JV1PRoHrCxJuL58kzf1vAI3ZxwuLKqNrmMGPr
WINbPlAysJNaWy9/p38R1Eo8q8RU9AOruwQlaiOYnI9H7uEZvnYLnVWhol0HqLASjNvCd97vzP47
aN8aXM1L7PJ3a66CnVm4jEgpxRhJzfM7u91KGamC7JjxqcrKHc8Yf/DsSvqtCVwsPZn6IfeH8qJC
jk3gZdTGD6AXiSdZ100AYezacqdEiWR9LnfPRsWA/GiJpQi7LaVNn7mS8a/jK5yM/fGTvRxfmsfr
3CTvfOLLpaf/cmarbDzI/MxFW9O2CwxT/OnUfY7iJCVUyXBDNCKBpbC/2SqImY37iGiPE5gYewY7
TvBZIsXAm2APiMOwJgtr00YAmw6utIHCmcoM+K5dytXsbynTmxnSCTLTut6RFlF3+FQ4b4sMPSUW
c9cnJPNVzJ9yScjH2ZcfkmFAmzgH0XFEMgUCSoBoBDERqZJQP3QoN+W5x+MTPGb1sDxQMhMg6t9p
+WYDZmWsf9/OjEmNCt8G6DCZ7p7enVWkyR0CJ2k/vS1PNUP/jK7gb5QIDAmHNfEuWVjuNaRrTzN+
r5NPi30Mc50Mcg9bIFa0EfFSuGyK0yBQqmMKrz5KxI3JpzrDsl3FP/pfRlzRfNfRs+vJr08gzkcr
XCnLxa+Z1yVIazso7gyydIMil/8kgLzeQa9+tuY2i0maZbQmGeC3YTWzBftKrkyoK6a01sn/ib+x
ZsYouaBCERSdk3/4r2YmaWRb/Wdo+5WkHHn56hLz5GbsfxL/hv9WSV6TAJYOdv5+UJYoQZQy2lGq
7npE7uba928TMTIR7QkzGX03k+fX2cW0wzTbc6QzxVG4t9MU1fln8Cml5LgNDjX3jOm5tJMr5QWD
Z7l69rxTyfhBqvDyn1DzA9wxLjpyGbKko8buFmSY9sYvkHys4/OWSaXE+YA8I3uKy7OttXed+K5E
Pnb9LdrIXMqsnF0/WouJx4Z3fX4oYNJxmq+5p6lEs+Qden54N784uMNg38o2k1Kw5M/8FV46sqHs
7EiLEOX2pwI1ZJUhAvoz9b3ivthnidi4Ob4TmASzS9XFaU4PxxKEeAiEorAv2A8APCdOfK0TrQNv
g16Mod+1dBcFgFDuKhFzP3Km7SJO4EVizTZ7Zce669hyExnIn2uYfqbdY0QG50lXI1lu5XESfABh
tZKPQHS6+WNJkHyilwnjLys5pBOGimv80ZEifEtCIkkwTjPf6KDtfWa5bc6PfkuzwBPfwqMwd758
lAY3Crc9RQgjQeIepBM3rD8/aokYhfeZuIF1Tx8fvGXAifVxraCj1M+Vx5lZIa2XlX38ChYprU06
0THS7zoDi6xdiaQbBwhEef8YVqvB1oRHafxLeHAzgcY95I+7V1eYS+PVIrRP2eTdRcBxR/tNIQqm
jvNK59LfdriNAtwka17+2tpqikSDe5C/qCQSGkIg1TNmLugl5JJ8WCENhaO9csIDkm3FhusYber6
qBNA2++C7tBa2+MRW7CdSUf/mDAdfnGqsptzaRLKbfhTzuSLuXG71SmxcoZN4t8Iil245Aq6V3vu
SMNhDopWepfqN9OwKbvipaDoCmf61UhazF6WsKe4QjGTV/gIUG6w0xtFC0OL16NdTfAA0WD/mTvu
o1C8m+KmqQ6K7wXQS7rlcummLx8nkHCaidloXHbCkoeDUpr2hXRUDTvB/zw5ifIIKYjZwrz7LXA1
uro3OhEOuzJCh7jT62eWOghNxGqv5/e0uRrmdyLc5WWrAh+34Pdkk63sxuQWILCtHh0xgjKCdcpZ
piwmLMaEcxdJ+XCOgRu5ebkVunuBGFmPXta855uvoepkhF3whLcGXr/qLKDeWH7jhvs4Av9mhbQ5
Zvetqw8kOwyVwh9qW4vs2nWxk/UL0WsdgsrENtpNAEtDV/j417G5i5LfMLBNwWneYBGq6fssEp8F
zBzlHukp2k6nQwVm6SQklLwa2seQU322YR4Ozym9JycKNUF1RImBNGenhs2PbpCxnU8Rt3RO/pdl
bNKE1F4WInWlrFOLP79/9jMgTJSqzMbTew1Gm46LtDcJb6Lklsmhb2WC/iA8koRHFp90mZzwJ4w6
Cjb0Q8aLGsTHiG0UH83wrKjNhGUNM95Vq1mnhC4bBG3E0Y0msRCcjmKP4i8Qt/x1smW8KybICDjQ
WUIKuFmoVJRDUqHO43I1oHWUMPDkB+tXNWSi3ZOPCq1FRv1X/FaQt3oMkzUpqWN11PP2MDcq5nR2
GwiJyU1KGiKcl5Uwz70xM1gGs12tP4UXsh/zu2SoRE1Z9rCxkSo3jiXXThvwt8eLgjpZkhk6EWI0
Eu2dw3C1uMiWWSN/b5boQvgV04vVKceND6TnL4KdBN/MwmacLGcdG28Vn0EQPJZSyVxFXvRbUw0k
DnhmJKc6A7qtSn3JYErTeeFDbw6+B79cL6/1MJAMQGHb30zA9EzLqchYaCMfRibuxPVHIG0rBiT+
exKzxrGRDBHoljABhAmFi5UhSVlcK9mTEU6W0olhXzZeB5Xx7Cr8J/c3JqAGq1SX5Kf0Jw7tdNhy
/vJiFTTSvPMBdER0FcbaeDdO6lZCLxx8jngqmrWR3NJ+X6Xk25F8rrAUPZdPeMnlXmYcPT17GIqV
y7O7LChggKLYLNkkQEZGVeNp+bH7j6Qz7U6Uy6LwL2ItEFD4KjOIY4wxX1wxsRhklNlf3w9vd1d3
1UolFYNw77nn7P3s+Evsv0WCkWfIJgl3euZFKSd1S02uRAffeEaAqTYm7GT6z1Q6A8qJbAUAYPkv
XWFiMOB7FCVpB8IpSU6a8jFhStexYHir5vCsgxu2x9WjmSBV7VtpL9N1RDwJrg99WW1VjM4H5Bu8
oIoMgIaUpAkfWA+zIqDH9n4H8bhtdZeZtoabdmGosf3SyTDp4pcRpfSgJUlc4Z/EaH1Pmv30hjDJ
qu7WaGrU6dRzcBR2db3vpnMkuckIKsviNKlwqLuqNOA9FtGWA5Pk5chTbm8HdZ8gP5GxAo4QEYEH
Yo2fg679N0szy0d316Tw9cdWktIORh7MBMetqP1UIex+kAjVWw7sDSL4C0lkCpSWAx21aDTF5dct
t952KoR01LLrTdgCxlv8e+lOU0HlYAKDQIsOx8JHHfm2V9D18B+qVqt8zoIGnq8KTiLBpjSa7NGm
GUoxEzPu0OVH9EOHmcM0vRT9DVWfBh1qJvmrbu9zjW6s4iOlX292n5RVmcuVL8NRduFJ0Ngrx3VE
NTlyxC4cJT/1yqbjuVoyRxl4uQft0R2W0w/bXM1pq+LNf33k5B3MV+9DV13gJtN5hbISp0Up/cWR
vfxtrk8nMxPdEtjf1E2x+uMsyUEtd5dvvBS7HsVv8qORVPI2WD7pdUmMdXjlWqDkl7z53EmoYeBL
r7sxcWXNpbdSRVudO+2uoTyVaoQ9FIpeuqf9TosN8zvTFFRE3gKUZS8Ty4r0hvd++qlyeymGGtkv
zEF458eRQIXGFaMDRNv9zR+X/24Cqn+LXzVtRNZdfYjtWAgpn6c8ugzL4I05F/8N5fdq10DCR3bC
w2TWB5Y0a3dDsXfEfDBrK1UgiSJnBBFUvmenlB+YRgiH6+buieiNCwAR6xaQMIsdhtxJB9i3OMzb
PS1F+W9E2fNGM8mImw1rGs9S45b1XkLUXjZ/nL4E/d5zJpDYK+sFNIKA5nILty3QWUxvJPk8Pfbj
bzoCAjr9zONJQb0QsDsomNhejUdfnq4nzVd+oAl3cH9mNV9xVfC7ngd0gdpp8TqKC1BWEXDu4bsf
bcauGfZ3xVq93FHcz9w0zJgTjXh2GPdlpD6x5O/htIAeD+yCrLwHqRuvmJ8KvxqhW9Psz5VLO2Fu
vbomoByYq0Yt+E2RGf8ANXmXkK+JH1h7naoHNmRlCfyLuzWgq97wuIiXBTXMrl7thHTYNKScMwR2
mgnvvs3QWsA58P4i6wsIEfEg2IbYh/CfTc5T3Y3FcaUaB04krSlWdG4MjOD8mgB6++K6wQr+jf7w
uxSP+S49RGhhY4atGKxFIqzQR4vK7hXxeB3j2CUY3n0Sn20sL+N3nxwgwT/bYFlfTEAGj+Y+Ehv4
jzMeJUi2aU1iaw1SeBt2MVvwnsx6q8c/MfibgjO+kRoP80NmWHxmG2bCY4CVt66z+zK2MEWw+bX0
iwcXlt8mLQGm28VvSfLi/41ZoY/5dKbdPuF/u6srShQ4gCuUccuceSiHfTD3zIZRlwu0FMld4DvR
alwx2MaiDJacy1Rz/qEFGH3gEelLy0A9Y0fQnLhfiENwYkgcn1L691aJKkGfYEqN/1ZwyFhlFygJ
Z0XyAVqQxvwjTPtJt8/xGowkOxLfRvzJvem3/yWcDkDZLhOTX/3monnq1LmHRzkDxgXMI6Er/yp1
O4mo7McDEMPyfWSKxy5fArLDfxncONu5DWYiZGqkhYjCVVz56XOfCv9QdIx/fJmubJGInwaCQhUA
6CZjfhrEU7qbAvxSLUbBatM+WLGZlzyd1Dd0yC3SHqPLmdlmO0dWO8p9PDM15dQs4ZaSnVYgFPW1
eS+ZY2cfTw4EBJ2gZsi2t/dDZMr2Td2v2jsNN8awijAbzdLSbMNtKfQB+r6x5H0P8hMvvX5ek1/G
Y1sMmdt6X4JeJOZS3XeAyJM5eum5Hy2M3osjWl7oBdMxv/PQtOek9lYksn0Ov+ohI6SL3h+edkj+
eh4gY0T0PZJJ3/PDMvynbAApOX3mWCnIR6Lc+Ke+mQNEhva2c2wB6QZxA4keyS+yxmQ3NlCiaTIR
qWGSWd07yq9SfSCYsG47lV4kEo+gk2ebTqPsdA9Jjte4BNrQu+S4xYLkU97xjq7GOaEvUhGo2cIL
do4BaABaGDo2yADjDKlX/vMACxaufLrbLeN/ySJIQyMjFhYcfoPubSYcVSnSyKn4QQKxgorEBH80
tNSewMJbhMNxoDexHke/b8CGpVtxKy6OA8NR0m8YldJl2j5noSoStRFXvLTyj+z934kla3ZCUNNq
MlaHiZg13ZgA68mc9iVQ5QvuEcVf6F6Zncs/cROzp33QEVLM2Vmq02gULkyEyys/KN+GcotwjFVl
owf5YSjZzOh80CjoAOk/wVVfAztpSNAu/RdqWxwvaFY3PCp5SyTjnBYPb6hDIKaTGSZ0NteLR5Fc
F6ndKy3TsWPBZEFxBZYxsHusSYlkAokuNSefuS6o2rwlSJSdAO4TcRdmu2HzDGOqlGZt9/un5K/Q
YHy1f2zDtKArF5zKazyO3AiQFmus2H1qcbpkGhGjd4R0hxpjLT43Wm3NOCXJokHJDiqj332RlrNe
HOXnRvA5xN5LQAVPFV03seNmhPqeLKX3hgymuvAklkYQI3M2CTaUUdlHTybl2G2FBW1cunIV2JQ3
rmnUeRCDOLMX/97aOZ9IHzL5hZo6SwjJE9azgPeFHiyf97cspK5nTULHXaBNFz8L/dFhskCmRvW6
IiEdfjZH4pgVVr4sz/wznCbEDEkEWhvQlX4s/w4SPBcrA1TbpMzEaKoAABbPbPd65/UNicvVuY1W
XN4wHUiuxdGYUJOjs4Ls3KMXGKtNzS4x95q1+VckTVg58bCwPGJeFblBIsFM6FjS8Ujg3zTgb5H2
rFD/Ms9X3r9Tx1t0+5iayyuD49NcOqat1ewIAFTO3cwStPRv7zsJKAMtLDgTs+2LRvh7s+j3Pe49
efjo+scrXTEqZBwifmnSjNLyn0BUWZf1CgCZ1QGsQF5Y6zbWxRivXJV9irePlD7J6/n3ii65+Ala
XY+8elkaC4bWNNYi+jPZh/ZmKvSniUA+bPF5fN5+F42T698jBT43w6vepNFl4k8yyOcEM8ehU39q
IA9dei2q4+3laM+dzjcS9I1Om3/ZBb2Tir64tFjIUkIzFtpR6jcjQQDiJX9dV8xK6bUgswUKUzBU
mahupttdWDhPklgRXnTq57vf9DR3buxMNw4L0HCf/AYF/dIPGmEfO2E85MRAtORY9fuswu7y/GXv
0jDHqf/BO/IImzUstOn5UWaMSJu54Zc6kQBQzC5riXCq63TR+ENKr5/AiQSwkEY0AO+xnDzi9AEZ
suLRT7JdN36mRAPx1k2L+6rawEV+w22QwZgoeZhzG6yKe0clX0MUWUQIyaIeYNHhlu00rFAQOvp6
M7WXlRzkCPTe/25Q69ihXyvY5dkebsZqgNfKpRBAAhXfuQ28xVLc4rvizy+ndV4OSBWWbYcAXwT/
lVOaM4t8cgmrZ+G/gg5wRFe8zKJ9krXtBX+xuIsX1FLLi+hireaDols9XuEiwJYoEtQzE/IZpfmp
v3AXZJzwh/lzUG8X3ws39YtvMXjarwevxUfEzd9wkLcrp/hmq+W7pdb4WF5w2jsAiN3lnU9w8hOv
whUDTKR8ROF/8+f+//MX/A2trHnBp3bI+K6V8/+/F12Cg/iOoovNNVCVNT8qWT18Pb9b7fz1TxIR
iKv2wTq6MV9a2pkPfvrOZ84+FrDENKJo+VrSo3cyvgZjpsNu6oC5KvhMdCMU9uee66m4mT9gG3Rr
/ljar29MFDb/HkBq7cJ71R5aR+KraeHZ82vIrPk1lDajDD5a8OfxwUWfXHrCIm+B4L2o2i7Eyko+
RDSg0DMlCJIXPvn+iEEWJzumdjetjNtdOi8FfvZ+5L18PVJ/CHRv5ekmFtFqTdccJ7oBccI992GK
f1t65DaOSq4LgJHCz/z5FRd+8tU6uPppGTj8X/Jb+MMp+dXs7sQ1KO2l2zvapefqzte759oZ6MqM
l0N/gB9nMZfZmU9rgD395ReHksqQAxg0JVO7YCdxmh3Daj4TTriRc7/lJkdPDvffFOn9kWs5Xw8u
1gkFhH2mprQ5Iq8B2OLbGHbyT4oZ1K5tzY5d2YrdG+0Gm21I/zds3p+pG/PflR+7taf61DN8qsdv
5CkLzvzh5Nr/1B5+ZRfF/49GgeUW8MBIp/MYRBRWwY2ShRXPwsTvjMcJNoESEgqoPznXbwdXMMF7
EnRMBs/xTZEJr4BTpyl/qlzc+o8Pzj+aIz26UwWUnzeE9CiXPrk/PhYBl0UMuBrRb+YXPpfQot3E
Y/gEpqW4CxfUxfzJ+B9QHDG13UW/SjDfOCEfaMNmxzyDN1hxuZPrU7njU3nq5t95pP0JKnEA0Igh
F0sSt+YrxHFlY9YInut/p8X6sh19SneyNPmviQDgwV3HQ+nzktqwD4HCuT1LH8cCBX/MLju8Qp7P
G3MjjX+a3yHMpwdcjc9TcooP1TnfcYLihRLIeILFZL7C5yk/pREesnLHwxVmhyef0obzK61CMRAD
A63I4XlKDzlacd77yUl2yQ4fub4nW7Gkm0NH7RTtKj6/CwSvCJOTsNcxhQWn4lyF0UntLTLaVusE
mele8HCdYqrJwiG4HfV9U/n/eYTU/WqvbSO80SVyDyxGQbRD7r7XmeKFfCIHyP1yq23Vvb5PQ31/
WHmrvSqgGFbRVTko/RGc8u/ejtqxC3BRxef0jCzmUjbGja9CPwwo6oim9maVd05sAfJTPl/bNsgZ
8Wnzx2PEmZ7bJg3xcIc3vpuwwYQm8wpUXtxsJvrvo03w5Pgou3HYBPIVVgBf0ZBhNh8uUS7zgl7D
WtjE4fyqPfhGiKO9LuCl7usgDecfAtw/WWjr+gKk/YggzyJ28L9vJSN72bJPQvQI2UufiZ2GXA5+
WrNbB6fUWGHuMVvwIXDfL5wyuNIdvQr/duQEiKf3fDs2bGVn7YjMdVUYyyMuavUqfGBXv3T/fb/h
XpzZ7oQr6IwZFs8w5txJxnTvLhyF5sukg3EPTPeQnbkftysv462d31KmnMgceaXqPgt1D37Go6KN
iAd7J+yj3fwxtwt4h/lHtkVYJ3Y03yrCfr5niFSAOHmSqp8ZmjVxWG0HDMXKBdxWS+t5QfXjgYoA
xED4DZwPh8enyFWbo1yHkDMGKC9w0m0yFGXR0iyiP0Gj35DSrd6NzAGbDmJfyjPJSS+aWjNOYEwo
9Cvu3fJbXzSmxBQhj8nBHMW1yrQ4mUioHDVmSzdLHgY4hIqtIvyszpOOTb/dIZgWl2ZJtmukXAfp
I4sCDEdM9zQC/2zY8U95k/xJSxs/XQ+XQWWxAQrrkPlWm5c0e7QUsWgaedjXEAL9RWXhskb5YqeH
+h0MWADUsHr9DIi5lZaJ8uBKzeS3TKWn20e2SPG4Kzg1d4WoW1x47JnD6yMm4k8TTAGoW35SPwlM
ymGM8u6Tg7raUPs9YX7J78ycrzMb1KtQbbU/yBn5cClyhhLsBK3wrG/tSV2tG9WhxjYitnmzRslA
00UjRUKys2T/HpxXOlv0arrb8rp//cJpq7fZV/703vjgMlO4NtSLgIqI7h12SRaO+p/aVfjkmXOk
ziTBJQF/3MOyY25JzwadAbflQHSa5jQISFucXK+g0+2iPY8/i/w7Jr/CjpcodxkJyjmi0CVrB4iM
Gsa0vNU4zNxcVq8b+aG0THAY06mWfXlhfKLOqwvoG+2ZJvHqZ3ieyXovaToRu4WnJT3jxawYkDyR
qd0APBGO2b4I5NqVOLTPTEfk1CVSJv8VYtVSFCasiARzrpGMonaVlGsSIJPtMP5yi/OWEesh4VUU
+Ylq7/Y+o96XdAvSU9bshBUZ49eGGQbmR7ILmNj2Nj9U/Adk3ulDLAws0GLQLqk0LdgiWRg76Acw
DRjlVkcU+DaRCg4u8/5A+EdYIv6gxuS2X0/eYunE37R6KHf18gdcCaZZJkjY9CZnSV917HYLTucF
RTPmusEDqzc8dyTZT/22xpJRL3fFmdvpY66vAtHmAjPOP4k74fE+LD5+s5QgO7ySkKpILH/dtmze
LEiqV1cIbmzle1mYZRCdWuc9moVF9XkZRosnMaW/CYXIIUKFU9Ne/U2Yh3BcWDf+QMKCkT3wysJ1
ZNYE4Q4sMcrxUKYA7qGWAaEgjRJBCeDPYb9E1Bcqe/iyLxdsGIRNihmwNgf8COD1zmCvezqbdkPH
YU1BtvAEtpWnxXIn9RaOjIpijAMDkwUuM2GRlLZoOHgNdCyocs8gFYAewmLmXV9Dh7BfWxCn9WZO
X6YWORXBNBj9DTCkmRAetkZD9IUUE23aunhg8OE6tiW+fEp/MszvLSKF6bhoHvJo55/6b/IPURCo
hGN+pIWGPAbHvnH7LiAhRuaTJFs1iD7p1ws75v4clTf092ipiLLLQ/yWgkg7cD9hnaDlidcNx864
xzb5BfXkI7sqZ3rZ93rXZh4ZEjRpOMssw0o1G/HIWuA+EUo+91OGBwbyrol6bwn8kwV8uVp700m8
0Ev77uJdcKjWpJdBUAzj43bc1ruyMoWVRfdWUXnPeK5LC7x7t6agIa4F5mAfneqcs++V7TUQnRlJ
oXlRYVEczoZVJEiHODjdts9LTnoPJpsTxx5r7+ABWnwkGzjyH+IH7Yv65VMmRQTxLWxu0xawWEXu
hmQ8gXUS6+uSUMO868/vD+WuUHGhXPMdcGDwiVgWS8qUM3cU7tG5wKEWvt3VgVBtj+Midc9y2pT6
AQOxHifrBS3mV8xZ4+2PQ7jQbcIE+3njCulGDQKUc48y8EHBXJkZYgN1CLnRXd7SecOtHEJlGMVf
JfpvGg+AiWeI3HFAesgqmUiTz5h/EVvyceQlcgJlcmUkYRSmjDYonOfnrjEKo6JXZ+YOJ+4OgCT2
4odw785NZwpH1Rr/3eylCbK6hwtiLLC1cUOg2XUaxYJ1hC/d+lN3GIbu8r51BOdZHWjdgBKM3peV
T0PrRmsLNViE5vjzSroLcREPcdN+EoS4/BKegJ/xb75t/d+UbeI3R2hkPnOO8+1rrrZuwH3E4Pih
eS9Xb9bEo/Q/gGYdCWaEP9OzcWpNc+VskS0EEKAy1cRt8PfVNpDiGCr92+TuIlG7UBjbCmuNzsha
/FavYHDmKk9lg3erUFN2DQTidX3nNDIRk8UdSQtMNpWgvre4jZJt+e+/gQKm4PiBlR8vEse7nOAO
qmDaoxx86PTeTIqPcxV5PIg43UXR6WNfTc15n2JmDIoEqhP9nQ31H1CnmG1LWJMfh1dstpli/9Ts
d+TSys3Rgg0GRSpGLVYNPFmvwc0rXhCPVfU95OEk7yZGHEhN7hOoBQMKmoTwhg4xjexhLVZzxFjy
K8/twe61YUhA+5YCiyqKCO+iI0fETE7VgWZa/w3dCJ0yuXpjay90N4JHyE1M3JDq0WIu+ekSm38X
4gOu+FrxbhxvemvobH51tIy4QQaDMhaEDksPjW98TCxur+dcnfedOXFlEEEg3kxnEEJy4oSA2SXo
jysmUhLS6DWemlvlxuTUAVkbXIpIRu0Qf5iTYFrXdDptJPSAOJ2zTRF1Lpbr+CMt4elZVL1t6uSS
lUo2XimCj8lm1dBE06TLLd63emUiIAYC4AMw6FwuZakhS7Ju8f9f99zypbilECrvHAj4G+6aV2WT
YzBzeW2REb3E9TNuF2632fRBi2wT9X6KVjGd+b1MiQbVYYFUEOTotL6ZAhnJhXE/ie/Iy2B9MONc
zTQuPQWIxHDIXiByvbNSMFNYJDbLKgtq43JKWFy4ZG+NoApUFq6qWfRzny3pyw781pElqKdFxDm5
IbC69hkCETTfc+wBtc0xhiqLPBw20lSzlli0scPTpF+mO4KKBwmzjVWEvNaht7verlf+zI2dNvnK
XxSeeJmjJOeoLPUnHS3p+Zm1JpWKCm0YemFvswjr+6jbQg7C5pjBJnPTjlXxWTsF4gtniq4MZbA5
lDupD1/wr4c1Q1TsVxhBgL1zKbAUwN9A8d578BxY0vkzl1tqd7fCl2XseyZTsZS9SSeNCusmUxOj
kgJMisA+RjA+nJoY2ZebV+RHCrLKIztq73Hc6EEXtfuC+Mjee7O9Mg0ES0GBDuZiYeFb5abLfxXO
odNvW/6I1O+5zvMEaeDW/Uvia0El+uK02sy2AD4aP9Gpg3KcjyBZBRnKTzFJ1K40s3bncRWDsW74
p1Q+PU4KZK6btlmJEnJQ1SuQ1gLD4E2sfWYIVKFqcVy+Lol8Vvm32/4q99f2iahgo2SHbhmW9ESL
u8qpQ+G8LgxXUSQdvd+204cMZQxmW+zHAKmAZXC+EwLt+YFp+Y1wWrbK0mt6W8oCGp107Igzbhqq
RkZVyGqg9h160q4zZD0h4yIWKsZJ2JZf+T0BykEcwkf10zD82ShwR6mOWVwbVAWM0Mj0ikUrKeDq
BYNg5hq5IRRwyA6RWQEaCYf7s1uvnqhUDiI8LvaeNYRi9bXnhFky97nhhElt/UqzlPWDIze8Klm5
PPvtSyAuxL3pfIrbZLv4rLh57YgJ0nyzgOvOlpW7UKxZcylSar/tjq3ojhkm1PWQ2Cy98wERO1S6
g41+JCd9nHt3LPGaTYlFZwxYNuKVBXwmk14joGHS28TnLlGoBcHhmUABWN+pRZwUgBqmXsrPwdRh
WRJpq2LlxDwMrvdY01+jO4v14/oKQKoyAUkn9k8LcCwjJiZA9IEIBu2N4WP6YF6NQPa5Jw2rbsKV
n/zxt3mOZNbSpDXWzvQzASxvaFRvwBWZhZRUekhAfghUtbsPkbkV0AzBqoWfVDNzlpq//MUQ1o3w
XT/bmMHjwu3yaCcPy+0wwQcDFCf2nCjwDk7c0W9gevGCJscpoV8sgqIDdj7DV27Q6yRQ9I9qvYG0
yUJhfpA0aRZH6vENSR7RTnVeASnYa936Rk4+hLpxofJkGk7laDzdxvkmwoamXQBznjoKTicpz7Hi
JKTeQdX7vH1Rfqs+nwtuz0AtjdZVo7PQQsczb5ss+1oWEHxNGv4/FAudDSyedKgKlhfenn4nPlkR
3TwUUxiVToUoG6jZArcxu1/kLtPf9HZtEzuPvBuTnlCidS5Gp3SBIHSO4bBxrWFHm8g+pR47wGWL
Z+mISQmkQ0NUkQJgVoJOGiLzX1RYbmJ6XUhpbBGGz/6COMEcxyN+8E6xQLsXyBpIA2ETOscSCawv
MPoZEvkNptnn39zv6jjaQBTrN4JmKm774LkqYFN2hJkAlDIVvPGccc9QViNHMxt566SVNcCMKESI
Vi8F7mKgi4Z8XJFswPgIJy3HAXRUpta6okpr3m2kLSFGL2mXBtEXh6DsOLXWGyGgxlSFZw0nsLfs
8B+t4yNxqdS7MlXe18oQ98X9o7g5eFxgwvRMp7BNUAUdyUYOO1rZx+YTKRsSjwnDDwKd41s4Yz18
MxHZLjIHKw35iV85klRXulfWS/N63sgWZsZlvdw3DmcJxtMuMxv4FV/pJ3EjpnyH7cNfrCzYhJv3
HChweW+FOQ7MjcjFYt6meCJMIRMCQOwM4c37KNyN6qiHIVlvE9nkZlc542KcLc1jB6UO5Md68cXu
ZpJsZaWzs1aVPc6BgDwcdEiYuAwsYazY99sHNsvFypKj64pu2o7/ayhaiNEYfdy40nFcmtouwzx/
RLq8wFDV/Cg93h4L0jGBeKpffNIcdE6d8VUj43fjJTeBsaZdTYki/BDu5rDOfTUbhTFxaxFer7+/
q9Fk0MzqSViwOutsjYZYsbe9AM5n1mprnCkfOMLBTbfkH/RR8u3EQYLwLkIsiGJfrJtNstHMfQWI
2F/qTpcbnKYyw0xp078n4nrnV8GhcCw34AnacxFy7psnb6ws57nNNq03KH1Lc3HPsCS4nP+30Tz/
XGc7rCp/cHcZMnOpwCvwnB/GyhrH32SDE3wwK4nO+O8eOguLSBxUUr5OgCUKSVDen83Npfwbf5yY
H0hMPmlbODpQ873Wq960zujy23NDEgam+BnkE4tDk5nP5SOGTSD3ihHJF0d2YjptVflHatbAo/ea
rOyTpCtrmonN/AdlotQGuvPyF/GG0dsa8vyGK8SY4TyGuo+vUP2n3G+WYK9qk/bfoRm2bFUsumzr
7MXqm9ZzDDpDnwFRUnUcabqQ6fmDddBdeh1cHgbhe9lN3BGP6ab2B9C5a9FbbZ/fNAHD0eNeuYO5
DAdUG+uGktnl6L4WAWFgxA7zfNtklv2xnlXanOFsjEXn0m+HbXcYAZCykvMkWbcqUEaTvBg4EwZS
JvHv5rBHc50Z7bDv6Krpus8Z6AbEZgWoWf5Q6Z8vAwS0LybC+WfsNYkvwo1++8tQqP3nv4nh1r/y
eUUyf6BbNewzUNWYSW3GsoL7ir3DqBwL+yMHYtR9f6vr9vT1hbVg+U1sZmSZ1RfW3B+gG6IzSmum
he6tpkNiAlEE2rQTmdPzQ3oVU4evJ5Uait3daje814UnNwiQUaM/I8RFNm53ZLvQ/CqG5hWiLoq5
15j43VIxlwb2vC1/Zev0nD8RSGM0xUf/0fiHtg0fC8uLL7NBjUZn8EqsmABP8Pl2yoDMkWYg4xSi
UW1ls9gXO1kxMG0FaFaRDpgvTlabJaPMyCFnjyVMkA1WtObnje13NJUnnAXYLg7yNkCdYuHgdUgk
aHbr+gdJ90q/452Q7JqZyQSYG6s2ZyVjttN9TA86kmo/W4kbDZWo0SbmypU23DhvH1defhw3KPv6
LmiOaP8gglQbjNoSyBU7CQj3StETVfeytDDrkVCAD3QjCyYZw6i50RRIH4WJglQnwblY2/W3w6qP
CqSElhEw169BSRgSDFbmcQDwVPdJDJAy06/ibr04S3cdQ4l0iZiOWZ/die4EuUTDoQmWVonTA+Vl
Vnmhlld/yzf6L6M5M9UejotZHmXiMkUVXx7jv+yvUa4Y1p5HOE0RggsGV+maqS66ZALLlsYrN8Ad
iRbKZTSkSuaNrYeidmht9JWrxqsi9NZftWZCfoQ1wYCHjFj3+Xrg3/lTLkFnzTtB4w0IaIUdX8Bm
zsFonzYhb+V7g/8ENQPfeeZlXeXOQOM4YuEi/wOKLp4KtOEcnI3IxZtG4DJvBJDS67hORhQFRmyk
XywqoaeMxtfk0BcPJPd9MyW3wL1otCe98ql+sh04CuHy9KOnc0sJaLsPRwKR4xm+i3Wk3UW+di05
yl4nKWBtREYKr9XQdm8NuAouHUO3Ih+tixRg8Jmoo97524SCDrzZefOTH/PD8oesTd8ZmDSWfD7T
bYQf9b3kIe2kzZ4HXbdiPHgvYpdNJRXXESWGmnikxhDZRAPCpJNO2Tr35HOn5ttGaCHrgzx9jxQa
mS3zM+iouOOf6U318IJxjiG2wNJrwpEFoTR2W/nZkCrooxHF6oz+YJfr3gtkfJ1CoTPJZwfV1Mye
CUAf1py6ZmRfgOSoTUaOFkYXIIxbXVXy1Qh5FtacFNNq0+EALj29D/MbWdyBTDVf0fknsqL0RA45
yTVvTrebAQ4taD5QZNHtjNRHw7V9WyUhlKgo2y+a7ogOYlqj1BVzYsoI5nhtiWvNYj/jxqX7sonq
Ewe5/rft+Om3i2PR4VdhWlyakmjPZ8CZbbtmqI8DmynKEtnEWpa+1MpOMKBDb+OdZq5hV+/DHPyZ
x985ysNTmzkj5hy9PhY3mqYAsU1y0STG78lpwZuy+lHAhWrHivR6eT0V33GwgPiJHO39o0wBvSRg
KmsFEgyuwHlrQWbzT0CZVRtzgA25AcXCmbDX0CDpf6A46gJDg5/b+uclsHXrHgo+GgPz5t98NLqH
EuW2RlS6edd7psg9fv5/1davtvXtDFkcSCnKtmrbUsq0PmpyttlF95VHW2P6YBdrjaVGVM0cW1Ic
Wx672kgb6t27LnNifHAUE/4R8jPUu3cVNK0XkxrbEtSh6K4vvc/cMyNOcmIHxu8z516OIfKsYEPf
yWYToWUtwjNBp+1o1V2A2K+72YVu1QuCOLkmf8UYatLxfY5jjtfEfyy+phX5e8euOAxcJmGe43DC
QGZDWyrLyF5kEIB0pIs2+YIL6fUC+EbOujUyQiTcBFiNsZeKmOGlXwbMSrTJkPSzKB+E2O9Suz61
755Rq0kK0oJTlkSPd8x+mwEHlB8351dOcZFiXGKVtLrp8Ub2U6I5LO7yg9iAhpxOjL5IUtTHsvJU
Rq/LeWAXC+xWgkmM4jv7TFRMjeCh3n6r4sUGNjDHk5tIzeph7iEic0GUteKAYNL4QYAJ2IfF9Ezb
9hyJG2EIe9y/T3QWDeKE1F7kc+OYUGr9M5vCH/5A98/pKV3QNVTg6dbKRaAckG26XvdRxnb/KBln
F82ZzpFe2ejDMvTSD/Kq09FbYEkrDhmLM9hxYgsWfFm99CAhqUuDh+CmeLTN0fny0/BvzzqQo/Cg
XKGmtOoaYhTyRrrjaWZqS2w2LjsGoTMlHmGkV0XyTwSAgfdoFaL1oNmcyXbUBe/Yj/AZsB8gWro1
lxqzziH+ji1YGoyGnuaL/DPacIdZCV3yNEL84Ie/thmUB7Yw9n6wMIzxY31TpwQ+mL1T7rsZ4HQb
H8JzHt2zwcW+FPsKnQWRDjswExqMtM604ovquA8bmOpImcnC0a2bgGANS2jt5+pPS3yX6hGSw+0g
P8phi24m+W20kDfVYE5IFR+9djX47ZXTf6KQQxlBcm9AJYtQpiXNBRl1vu/ETaHtc2RwrOzrHHoI
+S9NRySLskZWCgC1MSPyd9LjKiPXfVQOVhND4YIYdJq4dzgwAvh2aSigu2wPiLW5GFzkWgv9uU7N
rOrQc6vLdk3fvLaQXPCsVV6zMNCzaIjRYAA+iJhvduhj/vSRoG1njjY2KtFfosWKgKDCjMh2NcK9
IrxdVtwS8+otdGZuklbB3VNS8ZF5TIQp4HqUCSd5xIbD6nQkCKt9O6dMZtAB3BAHAvhnOmaoz8Av
ISJRf5SnEb0sUtdbGleElOO4YO96O4yrefh2PJIsulJlS+CrqeEWFllFrAzKPSZQTvUzNxc3z5s9
ntX891yMXh8iveaO4avi9bn84KFk0c63c/t4CZMTGMxO4fGBQDA4qvUOCVJ5EMiECAjN3oM16LUr
9zQMOE1HS3SpLJVEqEARe4W0nzBClA4z6VH7GhQj5pTdbdj/rk/d0VkxjJVfSnv6W/K/6Yv2B64m
wdLD5WijTGUw2zHX/ldvxF/2NGSw/8aWQfRZHINI4UYRbry75n5EITYPxcLmDRXQ4pAnG1JhSdEX
//YbaA6bBoHiqLDZbX9IH4rxpYo7mU2OCQRoDtwPH8nNIXl8EW3Fpae07hItLd0Uoiwt7FmTsil6
OLecsjxCW4Hc78kGxxNPKQS22afRjoIxvzZ/5BkRasDAaMehju+4LZZrukZIc1f/RJzYbhwwsOYj
G9rmCHBIogDdSIQNQxM029Py2G0mjLd8Tz78PGeaGeuGjnWbH5h8hM9XQihalV24snzGszFVKeTK
IqqdBQQ0u//iwpwU+ubGEgw+UGDOtSuT0y1SYlKhVz+gJ0OqCBrpMyUVtSNCW9q9TCKn/3F0XruN
I0EU/SICzOFVIiUq5zB+IRyZc+bX7+ECC3h2xpYlstlddeuGZT8r7enGtgwgUAzgLqBivfmewxEx
8tepO5gxXnQq95RubTk96YPnmmVaKvoMK3IsMYCxnly+yeHfCLT7qzD4xcttXJIgGco2YRk+YfHi
mT+0EAeFwxjYYmCrynJaDn/4CRDi05J6qSx7Iuxqpy3vUDMEUh8Hu8OzJrDNb/VNcgc+TcR2zXbP
9pyDRqXmHfgDkWL9dJQQmcp2x7kP65voKdQjQA+zJwper/M/cc3RRRCozSyAK99KZ+//v+HSo67l
d5m4UAlO85xvhPepFWeI2M2TJp0Qs/o+4EXBiBb62sW4Y2VwaH808gU81ocMMx46GHrN6VSAmqzN
6ViKZyw19fwUoCqwczxejvrAJHOZXQOWvbJOGiJCHES3DDKO/d6FxYPbkity4pc/srVmgLwmBNN4
GMfOvPvFY9NTQkPKxbN27S+MI0gkbE9ESZwin8LGtxlcDP4P0YVcABt4+qQ8WdAskeHYHcC1Vaiq
/88KPjTTlm3SIqYPona8E/gmIl6YkQQxIidh05yt3mCj2zVCvBVkdOooQlamVdg6DJ5ktoU/8bt6
KvEmnlaoaMCqQCLYquJ/EIKkdXTNGxIqkWGjAVpMj+bA+CNIzoiIlPHeE21XXNlIleHAY+STbp8g
6nLAz9ozoU/6ChxgCfcSTD1feTt4FISnkHqxLpQVeyezCcplcJtFpv9jUAnUPm7Yi5bIEFv0ZzPG
M9Pzb90lISsTX0X4OdJ71DYF02fmjM3BfFElsB0zOjFml1TCRoTMiSbCGHm49JX5Vr99eXGOjjUg
IRFPCzPhXIU10TG2R+pJuhvlVL0ZbfKUhbV3w50LVWd693blSZvpCzZ9/JFhJ9TA7zQ/UBL7b+5H
v+HSIkBjWy82WbGaCFfBxGHDtNoD/GZwHGwhx3OClJgtinNcZ0EqQH/jFNGDtdpC1nepaZCaXqzk
TJjcVKxaFX7uVoDgaC5iAX36VyGiG8b0leoi2IE7YKwquMq5YjVUO2YDQILTZthCGNbbJaMx9U1v
IGj49F38TX8mDSp5geDxdOabI6OH+pxXW586/ntOHsmc9jSkR8JEus42BrtP9tNn/RPhe0tZqZWf
SrmvlGKh90zk+mil7nzhXsanwjhzYHEXqfDnAUlH4B2yWZiLALd2AFeZMojMHOpKro6C/RLLliHZ
tPVwOVz32QUHc1120sLNoUUzX4NHKqTfLApNw7bKhVQ+inZkzNO30QSRsa3xAntcCDYsbo5/Bs1k
Uz85v4GdFA41T0ALUhprv7Sr5mHCrzOWjbgtRCcFujOUlXgnOEaklQFbJcxpydlLDQEjNaC5RTCC
Wl1FHwNTlVKH6TmpUoFNhN2dYEk0RshNN3QjFSMYenQ8l0gWY+LJmYCVQ3Weh6jv4pMdSMFn8Kgo
/8JuixOvD5cws3vaGQg46UVELew0FxB9Hu+ttuX3sH1++O8OW74LdEuUbLZE3pn5gRLFbG4yMuZH
YinUn6SZb3NKa/NMMdOWQLnBPtGYoS3NF+KhYS31J5oMPnpkvjw8+sWbFGxEznxEL5I7hwFz/Gl/
bHNavAmxtjRhQGDGfWcjllfs4xUWJ6RrfdOLI1Ez7yANLFY7B6HfyKfq9SvedPDimegGHYht1BbB
Q0Xg623hIrueR/5ogFjhMt6sS//OA3mTd9avvgrvnCX+GQw8d28EJrb7HK7Xs5lxRFhHmn6kWaFw
rk/QWPfVUnvUZ/bmswGtna4G0cB7JhoUxm3imKQmJe9Ntp2KsSP6a4YYawvYdV4InIPlP6qD/2+y
t2vI/vJXWyxi/iVXkzJj0Fckd1JNQKw2/mgak8TlmSHzGBlMviO60nw3RMyQNYQM52924iT/YZF9
Oumwa/5wOAM2dvC9ENfsLBwm+YZYOL4DLggS6uwpE9xxpCUPOcw5cPc+yPJxXOELTP5LLC9gN7qc
xHhkMX1fg7ubb8kknMtxIGwRIFs7+veEkR2Tioe2RgyoMEe30Vv949K2m2ndkLYLrJLYaUUKF70I
OXCIiXhfcABmjjlvaph3emXLLgcz0U+XVN4t2oMrCw4mBOwpuJFQqetN660pRPDOQbi4KC48Bpk8
Z+s+/CV7E1rvzQMFxjE9W2vQgTW1hLjixlEBbRTqrnl2JttkT2kPmjugAyIN8R/wNzDzKUVpiUIg
Y7AEC4xtgWnAgspEOnDSUPYIiRtz8D7HG9/RrdF4EvcTwFWuOCH1udSnK0XW29qhTvFDLvKJ8hpm
OW0ycd0Mthu6m/SUaKgelvILje9XftJpmMq5BUGMtqE/VHfbqofQPBwocfj/ibky+KmxlH7xAd0R
HFa6tH7YKdJlmFuLJogBJuMUKvkDw1sykJmgWkDMVP8dBJf02/Jf4TeILdjw3OrVJ9GYZ9IZUkKT
4J4D6iocZcTFWJZcQq5DBJ8F12p0hfBwJmoDvpJLGQeUhK7KvgNkyViuNwiVvKpopaGtqSoCKhh2
kkjlW+P17TY0aFxqnoBowVUHYICtV9vBzoJF9S8WIdZrz4p7x0xS5YrSmMY/yMRw4xUAhLzFMZJK
krDHfY1LHkiJvOfgLMxdAM2ESWT941CuCjAU1kesMIWTsBYoa/dHhUdke+QH8fDr1oWMEGod4zaQ
OoR3ovlG0NZ7kARccQWRVHirHZRyDAilNkbef0/pRdO7NZ6k6VAMYKvhAx7/ssPaQWy2xTOF7ikt
/xWEaRh2IlFPTItyM4vTDJLDQOmKZzHCO0u2Ws/RjQkITmQge5V/qGpl1U/nEu/SEq8m8Ve3vezh
BzbcSAvJ5KX1mo3fY7VT4OiXLK6MrYY3mY0SQpLTv0HHsWWrprDemL9k+Vlg3Xo6pTCiDITUpowz
zLiqIsyU3sraIgmXabnPFI5RMKxy1uuIdhzHLcYlb5mJj3WfFrhEEDt4SuE1RlB+eXOVUm9T89GT
ofcgN7eKoNelw23CBWDYRtLa0HbDeAo3OJrhjbutiwNXq2lWoJObPMPhvbfDlt+4QtDIhniLf0RU
mu26YRSEQ3I+kaC5EtAbM1Gg8l/iOUFLPjF2aORqpTEPLcl7+xPlvd6igjFEJrFPj7AfdIjcgo5q
0PJuxV/wHE8jbgsEaxb0oghRNQKEDpPDPAQRXhpfufNDcmPqyWWp93H8QUEV80gHFyr9CfjUxzYD
z5Hs70w+eLYzsTqiqs6B+gb/XfWfpcL3nIMJWmy+zn2A2N+2dq15IQIwx/gu9NJZTO+17pSWgIct
9hLTS3IMiFoCSVkFEwzK0Qa9GViKTnBHpL44qs33vxrzORHvG5bVbH+WrfNUOac8vIr4kaXJn2p9
iQxhJu+GeQwGCeDexa/ZroPr4DTKXSaBdIx4Ans+qLYM1NGtTDLIJjBwbXRNuYHQ8w54+eRqkHhl
EEu+7ryzD+e01Rx+3BTQG2P/k3xEmr+1oMbSXkWz5QH1ATbBGfRPeR7cOj4szLRO3abGrAc82Sie
EAnTEl/pfOdxb+tNgw1BNqT7mikYS5f256aOc24cSIkjOTH8fao68pZlyW5baVGqvxWHKEvJlJ6F
vK2HVxHfWF7eTQ9Im2gt/LbzxcR6P2XkIhnzscbxdZcXKvZSCInDe9ziTr6QxqX8DX7NuYYfGDZY
nCd/1aeB9/YxhaQQ7q0/wI3sQ3qa3xCR48rOPvN76S3Cu5yf+m4bS2cLs34sB9rz2Dp9aHuSI95H
FZHQVl3VNs9E+y7id65cx3CXMraqhP34JjGSyMTKRGz54ZVwCEgdG146CqqkewymvywheGnSvX9n
LNmhOhqauej+injLKDXubxRqid2e2r1Pq6Fi94tbxmfjCMAxYLAIKQksxCtI3424a8N7Lw5S9gti
Pm0EUgwooBfxhdzC6prjp289vWQXknd2H5tNoZ/RD0w4JuDsXq3Mb8MEbARzRWZZbkZjliUPvS12
L026DDxwsUTn3ewbxwRvgOxro1ptHxUGE3saL3PxbVKWfWTJzQQ3KWrCNN3m2Q64/tyxIzWhtF3a
4MxTn40cGO16ZB9sGdh22LdhgR1WmwruXUyG7cx0M2gh3Rjb+/iQ1Ls8GTaqtBpAKsxDE7Hk0cYO
8qflMGoqXwno1lmLDmKSYXJM6vVV0y5V5lYyC1F268r1Vlq5g/UMsTqjFu+lv5bexSfHtfUOTfUT
po+Rzb6jDnAY6GtO5BOKtI7M3cjwUn1mzEe1lSK6YY3tgSt+d/mZeOiS89juMUkxH+V4M8v7FG28
eap5yNJNGB0TzFG27GFVum6Oo34iXlnwzl69lj4qZy6a98kVSCYh4GjBoGVohUXUfVHbZLyFYg6e
oFCD8DZIF8iC+cp4koNrF73dGYy1pmxp4fccs0sARsnMoEhMZvxvp+OK+r6fM5q3AfZJcZCSePlr
6bZaHLSP7C+28IxdKc/U+OY+ipvvAoIpZSmWM/SqUupobJPSwbfQAbfvqf4qcfhTv8f6TSvG4ZfI
9Gp07eW+135k44szLN2ODHuj8ihrV4LX6jWOmMviWBG6KdvS52SeS32GoD5j/Sf3vmekiZKS5Ov9
gFwSkRNSlzVtIS2fee3AakZC5c5gaCajjYEycya+VScAMOUgUo0G7ifbNCMRYYv/FOFJP/EK5pWy
93j22JrixumUFdJqJf+chg0ELsF4I4TDbsfcFR4MGQRL2V9Q/g31F3AQQ5GJZ37Ey51K04pf+Gks
8Uc0DlXsBoT6wPQHhSR22yivgHmxH12i4sciKiaFeTXc2pXREu8RfgbejQ0GwCgi1JeT3xfRvz1l
DmE/+KzAxjGT6aaPGo1p80XXSo1WCL+wyqL+auLX0a8H49zQBobskcwwPOsD8T6991wtIbydkTcB
qcOixEGLeIkJxtdWm9Z0rModqGDwMYC4jd2ZKtjUTj71SXNXtV/DBNlroA1b9N64ayUXD0hEgdwU
YiaREg0huOWwz6d5IKvgbMc8Hr+v9hgS7ViCISCxJAXGPGJDlBn7uj7DsSOsj9EnpYa8QpWrHcUe
7lWFp2fuMjBIzL1c0KkxRvtRGhrMDU7NI9nNOAvpy145mZfiWDCHjrHtJqiMkpQ5HLScteJ0MJTN
f0V7Sj6gYkJEaoSjt1OZ+0S7lFzdkBksRJRwp2xk+YQ5S18ti/cuou0juho6wz6MLga92Zz0sxuZ
dddf9FSlD8rsKPlefenBKpTv9OJyvbNsyMTlBuJu25w7iJMCW/xHX39lw7YjiSbYVfY8BCovoGv5
CoYyQQ1qTLAllnZ4tjm1i02G6Joe8RBkR8LrhiI9ZXu8EhYDrqbjWkOyhT7DbI9VetX7b7k9wqsd
D5CtB+xP2Vopr6ALrAz7hzaYbXkWiwVbASNAKBY1o1vAxY2C/zhWzewW3yku1rMCp5wp1aq30SHj
RqtecpI1uJ8IZ96WC+QkWBUt2wKeO6FuB48J5rieGkI359zReUwKRhSumeM2q978Rzgy/LgjkBgh
RSA73J7yS1UodNcK6ipq/7WkYIHoBuGjWnWk8iEH9AXq4h/L5iTQcLm2CFKFTovp6CKACrNMv1g8
4lryndpjeofVG+cpDhTchzVT4xoR48RdOHYke+AUBhl42cQr88hzgFICnfrOZzRn+yvueLQlybQd
vjBWzoRTvjhohHTeyxJDft7a0Ln6FYNpRdqTPKhCttkZG5jfKR9TY2SGUkXjrcXfQXbaxfWXYgLy
Xy0cTMSLkEJ6YRFF+0Qhe/Ysb7lOGJm4PfwqTPsxVLt4+W9wpxSuZ15xhhlREa+06GOoe4Z7NoAZ
AS3MXrTuLrAMigueiss43uraqv2ETiJfANNEl8g6EssY6LwI+RETW7m1f57nFJQTPAbAX2CIE3QW
zx3MdVe5+qFm+imtMVMeU8dHZqYPpYMGaI1skWw0fqq7Ik9Gqw2Hh0gpYhTgx2dQYF/tliw2cdqk
9SrsP8foBWUpUJ8Robd/gnUiXqVEr9vns8xGpJs6NOMxEYHYptMsOV51EMWa7VNB7zYwqC0Ogvzs
6/0HQTuH+spe0KdU1dipI4GdNmPxnPMCe/K1+s9uFRC8R9tRlRf4gJ5bZxjsgh4yXoEkHywnfo+q
sWkuRwpR/MbGFflUx8h4QP5n8pXzCJ3Ng4WHWTHdYqoBB/e1DyHak6WiR0xLd22y+Sj7T5U0TRlO
acDTj64739bpLrKgpBxYg31xlKV/OvUml5rugzGfdeQBqNjOV5M9zX6Hc/gIVmojkSDTsf603p2y
xwCSQDXK3QCPfqzzBv3Xms5Yw2Mln62Fn45e+1W041K7aTkIkYMno8kgHjQ5fLy7FY91VBL4A5ve
FpFY0CrCgg8hzqnoP4H91sIt/vSfem+/DwHZCoS2ncR1hGUuaOUZpyqueJ7vcAEvl+aW2IiRpDxi
C6tuZ/xzDRBjaZXnEDN83OQPBXpknkUe6ij/l7t01vUulLf9th95MHcN/jjxlj3ene1l5j1r+mdt
cBjxcYhGf4yRROa7FzW8pMC2LWIhnmVHY4l/E1WrswDpvNSvKFmB768RkrSjrV6FPV4pWMNJc5Ba
uoE7xmlA8Ip6VK/1SF+wMxHzOKO/IqUDZxOWL76jJO0NDTaddCaYJxG35yvmQgdu8KO7cq/qrYkB
8Gfs+XYnH2GH9dtSfcuA+d95x6TaQnnyNh0lOD9HaxfDhtKLmyQRnPgq1Q/2mqm7F7rbCGurOUyk
5EaWsVH7fY+kZFPiIuatDMbqUXrlVqHjxJnWuJOCRcYg7iweiIlyJSq3x6Ege1rI3tOfEcZnWoP3
U3hOpAep7xbsSRJh+vDrk36r2YX8ErzfGr0cgoxEWON1MAZUrICQK1V21GO3VxpwBo5n0CyLwsIm
WxkiGMuZJdkS0gVtyamgP6fuRHXXm6+8t8uK2Amm9zR3DDLTn6GlYH5Z3kfJmSTpbraBa44FPLuw
fOe/4h15V3SXifLSAtxUj1qJ1VZ9GieOd5sWehQ0VD03gGlSaOHiGBcIxjsZ0/NuOZ1iAFEGdufh
XJKPCVzD5AXF8uhI5WwFKRUXod3IEYKrU5OiKbdccW48ljpCI1ZovA2P3siw7inpe//qV0et+387
CNhEhpMqEmKJ8zbU033rWvqeUCaZUnDJBEA6x7M7lY2XjH/KfaLGCWRNXyJOCLAk4Y0na/8THjSM
RZ6UGFWLC3MhEGi0FwJHIPasK3Mpj5uZSLgU9obSElu0q5qtBfE++cNNn2S/GJpmDyfFUtaycA5K
MmZpSEvKmnadV6uElpUVbXPSQKUNSIJolzHQ5ORW95FwpNjtOalXtbBn/2qijxh+pwd2jgsY/NWE
wBjuffgoqCUQuwZ7KoVJWAXn+QzCXn5wOHA1exzxirkvo/HY7kyCcbI9AUiYhMGYEPZRz6OutHcy
OtCc1phDqGfrpqcuRqVQMKX6RIKnVJ2wF/PSjWTglL+QSSjYGMoiH52h2/BQkOI1/MNWu7FLAELO
Vi5gXXwXOEto37VO7JKbzz6PW5W+VmawAATl7VWVFFFKC8yNYyZkekJSQvzOKNas9DMviFxeCtEf
6oqvUmP+6BhvhWjqZBH+dUgaDIAsVFEE0f/T/php0uB9la8KF94P/YP6eRe1p2BgpPFsrMP0PVic
bZsKH+ICtbnuRsqxDF8VQjYFzztkVI1IWjRboIT6p7u32yl4eNq2dpkXBw/Lu/oF4Oeq7n9aHs7J
gohRrXoBBgjGHT5ncfxFwh3iZkCpEUh5KtiY0Oqqqmv9tP4/jJ4G+Z3Etghzvr62up3+lbqjHwUm
etUGFzPSplBfSgqVNYS8LaJPuNM8bbzWIvsOu0+N5oTYUaoTsVv1YGgXDeiNwij8hCbZoIiD40n2
Qus7KSDVyNQuu5NQJ6GRDZf6RKCeukBXlpJHjAH1vQf0X8XhoTE3orjGqjHPdkOjLd6Ch5TMGjYE
e/aghDNW++rwosFa3VxbxUWDgS59E0ZfN1+eeezE45j9prq5SJli0ZipOLWUP7FP77QL2MFNFyuC
rnYbazslkBCTW6ncuzlZgjlWjkTpNEabod0K5noYd8TKlh7WBjCRZl9fhWNaW/SdsayJrvBJo5vr
x/x3CB88u1awx8UBuuOP0bzJcjbTncoqUGhM1mzDY7K1rMPAxlnM7PH6y0tdYzxK5WaW/0O3Zglx
xoucx0TqkAVBnkdcrH0MoKwvpX9b1SUaeNDZJIofg2DZ4jsQmI0K7H/H+bB889w0+hf5JQKdcXQu
LHfaE8HEVWiJQ9G+YtDPUboYzCh1vnQvQVqMf57I2PNQhWdyH8cKnnDq+rntX0cJLjS5A4kOki8R
CeIEEGIG7a9W3jruCimB2eYdlrlgvRi14xuUkqt9FKYvhSbYxlOs0MEALq16lgpHie7dl+GR5vXT
CZT766h1u7uGQFyayYMmI5Z//vCZD8yA94mBL3rZLYd2TZ0yHQsoJzT+Jn7DBsN5/DcbcqN5frx5
2JSfrDnOWl9x1nYTrtOgj+ZuGnG1yly4y/mZKkIGF1NwOuI2UpTJ5PMOzsRAMwcWsyRSN5fDOTds
bL7lZuVjBAWxbfI/ytCVmLfHnPzEqxq/yr4iHQKBJX5OLT50GEMLUeGyMJTvQ2A+GspPBRNbDUlw
hSdX+SSbEW9xOe6PcOWcAIFQYF3V5M8DyCY+iiz3UW9WktohcvsydVAv5lEeE4UlWxZM7G1Y6vZ0
s8h6t+BOCGB683suU5piCp5oB5YtoAPllH4xUS0ofk6wNATc+XAZNch0q+la3fGLeZqK7o/NYvxS
L0G8l2HuetFt2gdEIBwT7ESUh6CeAhpCNEwrnxM/Kw8qeLoobtuYL9MXItWKKp/o+Q6vSoyHdwXy
OLTz9TVW1kV8qrFeMB4droTrxHQV61MZGGmjgIWbFq4ZC8Q1MP5SyLct1MdOxpYY79xsPTr5WNh1
CTTpwxZpKKqVe4KkywS5aPMfDqSctyCA6Ogx4M4VRaoJZphVdoRPgPwzd8HfE0JYgq7nBYVbi7wP
82ePDCnB2XrC/yMr12O/N3r2vHQRB9C/R7tuuw1xJ2QGDqdQY/sX3imqKz3kBFiQAsaoqz41kN8y
6SEQhte6hvcN2ksdaaz4C4LOB0HcSSbmxxn+hAHmrWa8C00F85fh2EaMIPvvgazFFOZtPOGnpWMo
p6GqU8QjiahHFjJ1c+emNRdXwH83qU5DoR87vs/CECTJdNKcDJjmkUggBLiDnGLh4fEZOsPRK4Kf
RuWhNinu6DQiebKacuNlwpxSO2AkqWKeBRgfTA+plV+ZiB4UJ5XJ2JtsVkxEAB5KR/d2WvfPVDaD
gI28XF6joHkl1UdehB9Rvp/P9IGWK5i94E3orSjKLMEgLI9Uvj6vkMb+jNxJz/S+KwlCaqfkd0/F
/VykYvPhUUAktrCM12D0J7F6GWiyU3LN9Uy5ql4Ee1BtoNGb0j+hja9a+D1h7JJa/8J8slu+L4Uz
UZjDq0UvzWOusOu1SJgM/GHi9izHuV2qJ9kILsSDS3PtMcJUMP8NrUcSj3nqapRPjEYLw+Jz/JJr
4tRjs/XH/dj/BAn7pGjeQ7P6E+CPWlHzCpPhKCK0wwAhHqad6HlINvSHKzTqLrAG8PAC1eevlJmX
XPxK5IQUR0QtqbDPiS22cEoZx/K35V0Df/QqtG7PQVgsJhpjFKidxI96CrOBND+bdNmtKe7LKb37
t0RWT4R4DgBN+jYPNTvzzI2EgIu1i1SF+0XMAowgKhVB7hiBe9t4+EFjCyVdFnC+j+pznKXn+cro
ankViVMV2Tza7s8LAKmmOCh4B2yl7BjjN3Ejv1kH+O35joISxCxfQZLevOiuxsy/aVJp3Mesckqf
3ZzcKEG5pbOZ18iomBB37w9XrkJAZQxgIMLo4/InzUmr8cyp8s/Uk5eV6WhSfkXHLsJwaxMLYRTW
Grx8qVQIstnDKwbsEiC4Wu796ERZawjaxkVLanSJrRWkWzCVHTzlbAT02K9Rg2dHy+tj3oYCHYCR
po3YOt/FekDJOT1JPOXNtMpn3jBS5f1OdJ8G0FoRd1u5h6w9/DREA4bDT/s1Qqbm49SoDzX89n9q
zQCrIOMzI6SFt8tGVQhzTiz2OLTvijvRgap43qsicK1ItCwKDMxwxJGJkl9hCLnUId4O1F3j/AkB
CutdDN7to9UXwUf822iR8kNME47lfO6p95beteD7dQ8ZGQhf5kMHxcFEkp5Z7GTDJSk+Lb3bYxzF
ClzwAiLkt7fMz1cyZUP3Nzvi0iGXI8445qUO0Rkxr8cM2gcSeFMVjmb7/8vGkz3y/OM9CRjxb2Ql
4Lub5Z/8nYBgw2PJlbgQ8AqRODpy8G9Ozq34/F7JNBGbXq3FvcFa8S9BAaUSyQgvMMf8kn8JhXRq
T5GMfPtURvgOil+myTTbxysNj1r9I/gQWX8dH0/KrnyCAE8PS7mJ3Z/eHuc73TMmzSLQw/rDgBtL
uplPooaiHjVLJGNEcy4Dz3EjYl4uQPFtZ07kRS/S89j94Zcb+CjUxJGUEohJTPxLWl85Q8lSE0OD
mpR7HjMwmpeEoB6H3lwXkEX9xBHsRl4lEYWB4oroheZPG/m3HHBegOgLZ9m8sJJVXqSKIfOgTSHG
mqAnu+GWc307HFNUPF1Uix1+XvRVPizr4enXGI7ZD095lNN3PH7LymeSY55l+0DPjRDYs5MJVzvD
YjWqHv74k8QAXnPQccPHrWVHs2AGRLuBN8rKbHTWxHBvIaxG6Zc+tauq2Fe/xW/eZjCL70hACnxJ
TPqeaQAb97eTH21BUjE94P15UkZ9Q6whn5mPCqUqLuxMpuUS5PmXFRbqpPGLoVhCTI+sndT4jka9
yGN++leF5qLwRyy5WT8smayf8WNM2lfFr64huqSP5bcI7LNWtOZnxwx/GDO0K65SBTSDoNEnBxU4
0t/qGPdFw9Xk4fNm+4t4XEtRYU/sBkP83dKBYmKl9The/SLNz2VQ4WFhQNiua9S9eGkrvUiftkzS
L99gcl/Al0OTghgnEUr8f0XXy4u1OX6j7a/iZ+wLEFXz8wz/G9yCIvht4PVp+RWPkJoFjAXOU8TH
UASqHhJMFDQe4Ac2HDF90BCQJc2ykQpS5aZhjxPNPEtES270TLRe/NZ+F/7vTD2qGyV6enzqlo8V
G4QyJEuTlYjdjYQCG7duUplj2kZGDjuJq1IN9yo+a4C+X88CEy0RLSVkjo4c70XXu5n4zhkA0Apk
/JQSa45XctowMPNwQQ6Ij72J/W+jn7WidvIa1yaeRhX52gdWKj2Jmkm820m8bl2BwPROx7Hi34oP
3bzMe4TVEhrSqmx6lu3GxLfGO4GMisDfRMG2hohghitWsocDhgJ2x+LFyE3te7LpmFe2FTbzTEow
qOpiRFnEsw3aK870HdczS7+MAaM87aVzpQDjDX5PjK7yiZU4rg9pvpEwMQdsj03wMF5uWMhReZkG
prKajem4mBP5uCZBGAJSFP1447fu/fN5L3WAxzPDh3PyO2FVeFN6F1eOedsDCSV8CVqR1mPSJgOC
b3CJyEJ/m9QfJSsl4Dkv+GjpoSI6DPPDqmNTRfzcMV6K0Lkz8+hBZS2niNSz3uzoK5YEeA/lukRG
yN1T61uDDZegHKTg18D7LoE44JNXmr2b/qD0//DwashYbRtmZ3yVuWriLAnKckyaH2o7uch8t09Q
ptnId8K4pEDt0usrfSBWvJ4ephGsa35CMYkvnt2PxuFX4qrQtyvB70iUcncOqsfc0+0MZqtYD1FA
BajU4D1mB8LAxHClsTQFeOFRg756aYQxvE5HhxdaPcSXElgbSTtqGNRwMaLyUxq3mQTP2yHMCnPd
fPfklQYGhxZQBCJsjrvdpQaUr7ArnT3IYuQxl4KlUmNTkQMneNzZOAJhbJAswarJQhT9VbuuYaJE
JZJonASIgcc3J8wWSv2Bw3A+4t6Cc/5DreABq58xuoSBFMCWNrGE9879w296OSrNVggrEl5gBA2/
Hu8l0l8lhCMTGAH+oq9v8PoaL2H+DtVH6P2rBlfIr2zvJr4m8qrW0cGFK9OsbAOWhMBqEEsQvB34
Ng8V/lgGLz+G/yb246b+UNiBxDmkPR5+e9wiigwwoPdpLCFHzveK8Z8MzjrauTHjQ9CLIZr/TNK7
yaZbhXI5BxlX+eAh0soegum4J+k9O9TEv+NXQKh1HqqOl7t9BTkpkxZdaixl+GY5ORoTuzGGjjyn
h+rXx4fHgtKBWXsVuNjyxEexRG1MLjJdCt1EDZeSlDwouBOiba59L9wRYY3+3syJN/CwaGVxIDrI
WTazlEn6IqFymeocq+FvTNKJPECpDtAERSuP1p0HDeqqKPyrgi0u1FJ7SjVYX5gujU+RCzmQp5Rx
uajT1iIPFL4qPTZWFgwFhmpLRvf91+yay3VKGOVKlFB5Oz1Esg0KDCTi2acZhMlXiF/EBqXn6YNy
znYBAbr6xbYHcRM3KUulEwz4ATps1I12JePLAsgqpTSiLo4URrXG0nGZsC1IVxUhjk78ToVNDcNG
rfnofjmJsS7UYSiybQ7/kF11nIQ9gGGKR1EoGocYXmYVryzfh1BPNQXnD4QmiTAY3+lfgsEcf8V6
r31lJyOMCDNr0TNNbmL1bHDuYtVfv3AthE4u7nqmaIxAJ42ouOYkl5XjM95viuHUMTLxNUi6EjOx
EqnTUeGpxK4mtjDgRpGSQwcRygkuxXjxvInA9o4ZAkNvs4PlTzu5bVGWGakKdF5shwwZFASTYgRU
w1ugYYropjeTrwbXp9BfPdaEACPKyHySFR6m4FY8oynu3Bx5OvyAQa2/BQtblkpCl4LLKUgFDHju
Vti8Kmuf5m/8xPVKh/EY7SZuAUiIE6eGbVQPk2XdG+OmEsWVL+YuijgteQrjFq8lnczGWYOYJc8a
bUskeNuQqCiNN9UFm5A0yOEREnNScK/Z1tKVMd4jRufoYtT4YIJENgo+WlwUhY8p4Dsxe0frFh4s
+DjPjFFv9iYJZ9PosnCp86zwoAGLz3c1ZOyokD7GawuD7ip0ShA+0cRNmm1VtSMETNiLK2qwsOUj
aMRimIuh3ENiR5M4/UbOlOAESdFIXPOT7hTWdLRQm5dX0gEQkh6j4hwY3BTyOxb3wyMy+oUXn0yu
NzJJKP+zu+mAGbS4iRwBFxqFI2UK/sL4HwcQnvE/QnGtot926ncsf67aiOmfSdL4h4yOnmFkDX4M
Z8ZKnhIRfDAdRh/ud3YxcL/jemg3AVCrP0cMDxqxt+v0jsMR14JX8/lRWX2gIxXwGq0waBSFu8cG
2x1G4a600ISSs4UZEuG7/bE0t1wHaPn/EXYeS66jZ5q+FYXWgxh40zHdC5IgQO/JZG4QaWEJ769+
Hqg3MhVVC4WkqnOSTBL48X2vbeW3wDwSWs43EQbbcIS6FxjgALqj11fGhaH0tujjTi4/sEDI8bML
0B/jEjah0VDPpi9kp+QJ6ONvJt77FJyvXCfKW9K+y9a7T8aMeRzyN78fMYccdX4+ZuKMuAIigoLg
YYSXAgVhMqBaeQHYwitRWkMUSIP5WNOuXX2KxttLvETB9WWhgPbvUfbwdbfCrFh/m/mbMdmFabSK
4WAlAeRA/KHnQycvu/5uxB8N6a0nfKrqpwjiBP5Rl05n/Hi5yRZ108I3qWPifRTmt6ndzeLQAWyX
1XddfYvtm2x8h+RJjre8O6vk27dbMGcka7JsLETSudIM6cdw881zUZ9yyHB5QSA2opUcz0t1YgWc
FQIliwecesVUhXjth1vFVjjeq+icCzlz+ser2iHKVOovNIiFRwrY0ejAYK6Sf5WNs9x1s8TEh9x/
ZrRhyBossfqpV84NhbeB9qigTM3Cn1DgammohCC7l/MlP3eBI2W/ryw4+NrdMszZMQd4rxvERz6u
MZvp0pZlTBmzjNzfDqguPwjBTo7RSBRXKz9Ogqt+cpCV/M5p4EB9ImeS41uBEJLcpu7GsO4hZ7Mk
voptNPnosWiB1NTaUu8o9X6GoNR1tKqRPg4yISMlkxZPUB7jwyWnYHHwbkXtBnCF5a4qsrXqEYmk
i1RHcDiYLkJViAzEVhLY8B7L4iMhVqU+1/JaVX74/61Pyw1qwIaRov2tyZ4oO4oz67VGEVNXYw7N
vl8YXMZ11T266D0CYZeqzzz/LvV46QWi0+QalWlnflZBLef4aI1N52NbfBgg7SIOfrRICK6QomMa
9A4l4YngixLYYMylEIMO5mihImwBSnVW4eoyydbxk+T5PZGe40SwIOt9SRxE0QXl8Ct691dE/3XF
HKzYF5ZltWXXCF6w7SWZncTGe+tcuiIoBuSa1fU58z2u7V+ZPpqRD+lUam+Z4SoiqhWOIumEZYzk
3uRX1Agu0jayfM+4LcsX4nq7B6SV18j4MHNGnBNITV+0FUayww4xGG7YAtBukFoPZB+a5kdDDqUC
aiqW2HdMQsdvioXpBW63UH5RiTLXzXFTFPwFmEO+JCSbZrkyNAAnf+rIeLAkJuWXNL4H3j7pFJ6C
bFn5EX++H0KNqzyrKHHUZ9tnH8o8Tkm4I34k4v29qjcTftH0RayKjAz9sjI+m7KjdPYWBfFhpBo3
iNcRaTJCiMA0g1/cWtkms9yGW4t3zTrKTXspPVs2/Y01rEKQKOOazQkLSXsQZjrFZATICt3vHxJr
i0jrICR63tOsNacaFrhzoyaoTI0vkwzWFtHnoT0jhMQjgbq+ThfU+6Dt4fjxiLryZmsvoAWIhgsu
ibvVgOPY+pv8Nv6irhPfIqJTBhujK+maeCApSSFFR8QTMRtQxOEwFxcS+jdG1/RiCHZbLQOyxu/z
1xdOo1JbkOcYe8942XwyvhmQYe0SQIJdvihsXOx1PydycJnP/cUcOEfXHCG+N/VD048dQEO3G5Ir
IzxTLlvmwM4/5jeVZUMCHRsXFsCdSjRHgbMv708xSWskSE8ZfnLcQHWw14KbuFXm1hG1o0yzra0J
rmFRaCD0FKvgVZorSJOZ39iJCgf5CrIlAJohPglA2tlKANNJgu9FhB6Zp1PsoXO+pe3TINAc+VPw
JBVDYxmvVLzpmVt99viERG3HuzOwIZHtvJ7AKxYvuukHQBlAFx9YNQT/k7nQYuwojbCpwP37/CYF
3x1DKsU9anQQwRXcpEDyGKGfu3rpqmR/YspknzK7fksB8Szi6UxQucZEOawJKFRIamPmrbtThEQ7
I64k2iD5iLqnDGzUPczuZ4ANwoFMPCNGcxZtA//VFOqH6vijyVZ82hi/CUojnWOnsIvplbQYqw9s
eQWcWaCwGSUrLdxZpPaMPN4J6S8dvsrGp61mCVA5l6hDycSZpD57tEblaQg+tYKHSbzda+WyuBIs
aTAyl2IzBU3wEhn5SP71ZZBDmy4xpUgYg5SlzJCWeUvJYnnGfzKGay99wwKP1bKbYhlMiGY+j+Fq
hT8AtHAPZNUQgOZtyR5Hux1JLj2NU5Ok/Bkgi2PvcWGnNe8rqBfjt4pgsunTZYaaAtsmUxJ8ADxC
Y2KoEFbMck2FVfGCaLFP55WxVC4kkyMe4ETDLLf0KU11ouuwVp2osjd1+N7JKx+pY7PkovNg/9jF
qfrDWUlHNMiCFjnWlXXBCoclkfeg6N1qQhLRYEaxXQJIqfg39PMYHU0QvBSrregRGcvlnPfiskJ/
8/DGc9Yepyk+Aa8LTum0hiTWQBnkvvC3ApeuPmJPjYkXCRf6C4ypv7amLSJ7bBNa/6KlEaOGOEDV
kQQ7rOn8YUyeqB3G3r6fq1MSBWMv5Q2E60y60bXQr/Jk/2JMNmm5n0bjSmvosl+YeYrQZqcSgksG
uFgy42tT3mJTYkqfS5rOGyDKgo1K4GTO2SjHjVydPIQjsEQEunr6KsJsUVDH2N9kjmLiUxKLcxit
PyUoRIuzEP5aqCKBigAMUQI1IDCfWNGRnteCLZanFnUeDwbjjexKznQ4xhCZSEG5LLZ9J/YOifLs
Bir8MCvzIKU0HMEGn3NAT653VFLGuXI2s4xldcPW+gjJehOIYlmM8U6tnl7PqUhQr7nUSa2EDsYn
kOGe2RI+V3FBkC08jxlFMgyI+DeR5icbr55vgztigXMdwoWcGiC9yFXrNVNE8FGoX69mV5j3CmHR
gzxAbymymb9xM6cu4HFL2niruF68ZzuM9JBFCdXSvvzUgme1W/HpIDAktTkFcZ0RiRjnc6s7mqDw
+3wzyq6Okqx3+AVxATWtK3+TsMIxQU4yijgbwyT0kbZYAXv7LCmcL3MyhsmXfxblRViLeKA3fMxA
URQjXUT9SvZJCivL6KB90MbhwDRzJqD/c/pmxX4q3cp9mTqMQIzAuCMB9reT/UWk0z5yk/BBivJA
foWJYQ5fHs1t/qWBDApX0gpBMXv2DZxbUtcdBsHsQGwpR9IaAX3QniXwUnFBjpFpOWQMqOCt8rKz
Tp5GIw/gj+BC6avkmFCx1xiH0ScfZdh4U5XugseQ7x97fbqYUG4rJJVPohtUSs1su/f1r8CcN186
iP3BbKcSmmhSFxMrgmJfG1eMlLT3sF6hpjvyJ9cV6YDcRvgasQC5HL/E2+pnaDxOEc5x4ki14Jtn
RvDOg46qEfJo8zUIczSsCT8GGu39FbpIHvDcyEDIl0xfkYdHnm5fT1HM4pUMdx3ZyxrtIFfSUjdO
TDsYorUEif8GV7cJFjBgIrxC6DiBcEZFhEYUlVeV7FLloUqgMYtKPSSY05NTDyao9+gJeAgAojcL
Ggyy3LWO6NsiyjpdoEY27Rj0pq7ffSJNhPuQr7prt81pvLoM2LfgdbxNgHltIUskZNqAsqNKtuzM
/IQpWrwiAmfp+CIDDVT3KBNMQ8QL2DYEAptrvqy0A3pszenzc4uTgAR1YhmP/HIDWkYHLP11YH1k
EB2gwdc1pXSL8g7CVc7DuwyatKOvQFhhr+ThzSHNdkQ9XzRJstOT9JHKJ2meHdO1BFv+mkPM4RCc
S4f0Le347Ohl4r0QBLAnOxAO6IPUTvQVxNAX2k1BsLBBsYxgSB9JoZ0Rcwv/Avahy2dsEBIyO/Ty
7F0lOm3o8jUpqqA+kcH9vmGEIqCFKYa0Rb4Y62isUMdJ3y3+eDwExTKk2DJ0BpIWooMhuEhtvMJp
f8CuyhxK6T2gHAtty8iafEFHtQd+mcYjt6r3405vHZ8Hcr1Q5L0p4jWiRdl+JaduEwXud2eBKnKl
src3+1e+NjWnwiQV9wTtzeJDATZSdceCc7zmSAMHjunjIW0Vnagi9HSyHmjuSLpDQhiiQMwjchqO
9tS0/XrTwBUc2l3onbrvgbT1jxzGb7ltf9HJcLhiK0/c8v0krHhDlnASiOtoKW6eOvngbBpytxfa
XN1YHjQfOnGmb1KXOyoYKPVCEUeu+Lz5bHcjjl6adrSV9E0eOConsgm7hY4e3iG1nAxwBBZLlEap
owA2UBe5NqEKLASDWGnAHhe6reBmYrt0oWc8m1F0mlo3p8YVnuOOqoSKCtiABK2RBvcJ45+Sn+px
Tc4EI16yybYVJixiT+MF2bpXSPIl8iZonHn/jD80Hu/5ahIUMvvtyNums0Z/L1cVGkhHPFebXsXE
0b/sD9xnSgz3Vm02mD2XxndKGRImWvQYFklpjkpp9EhPgHEkk3xsXUt74Caf6qbQUexQ3SGHymyS
DbRVi3G+tTlUyoIxEIUM9xbpA/IXDPBs4IaeBx/mW0LTxtROQKMLnA6xKMwGJNvTNotkZnHTI7T0
xUYmkayhtAnkxBz4yOCXFcdfkO1enviI+TM8a3sS0+M1mfiTjwY7+rH7nCJGSWXlh8QE/Lvf2oQl
kk7A3nXD3NJzxaQ27Xc276n/bV8Lf04gjE/YuEoCCfBRvJmwhZECdBp9F8MSRphYhfYmweqQZ4z2
mnkUGNiSyMDnBh8LIuJmLvGGaALiiGtyXQeXCQ4nyoikobQDhwvAwenFUt9qrI7GqgKGx8KEMyQ5
0VFI5jgokAiCYP2SgGfFroZgdgoy5Vpv9h1BGNXwaTS725h8Th9sGD0BamPHeiY3pKs88aLjUFzo
AdaOdD6ImGo4loubRSunERI/v8S5M4W7yNFW0iczovUTLvtDQwrDEhFLI33IKtmRT5poeVSIczYM
0QOjnov6uqbfM3jH/VLIZxLkeeAFuIO36lYT3Xgac6y9BOs3V/G7Q2/POtLnxCXqx31nEQlqrBh8
NUKSziaGG7Jylkg6waysZ75ja/xENDEomHOCI4JF0m48O6lXaHNQTJFDqocrrVwr0qUPvrrcpoGg
EpmMlsE7ihn5tatPjD7mpoyw0z/gXRuPqgAMsCSUaL91/jMMSwLzshBlu1t7i4KO7Y013kJ6CaYq
tdvwGVIR9eJewG9ankrun127yFyhRURLc0NkFwb6ABKIjvIbibqQH5ylOFa58I0jfQXwhyLF5jxX
8i1rACoTQV9wciJ9gcxDGPjbv1HpwHNsT67JBavrrFwh8JHAHthG3EykmnSjyd9xhueKAyN5nYcB
fHVBBTNrIqr0LD75zfFFjCBz6CBs+HIgQFIeh16+5vlGm1WtXDhM49dbPTiKv6Z8CipuNJs32OiG
Ikzg+Yowd9YdwrQkYtmqkscsGCsM0tAT4uXgmpoUBj0juUB4EU1GExVY83yA50vjr8x497Fvha8T
G2UBx8SBpEbPgA+U9mCOcbxT9KLQV+Evw4v6kMY11+Yq5kjlwGQnE98k8S0MId3JszGwJ1KVU47E
SGiPJHAZ49kx0a9LIcQ4igivxUtLjO3DVw7Tssl3VHErqCv/MvHDJUJZuplKVk0+pDy6S9Em8n88
fgIAXIMJg7FTxOqnle8tQh6i2aZlBB0Uhq8Ari+hw4U2h4R61vKSQA8GFPz039QFCYsSKlR1Q4Fk
fBw/7GgoGjoyI9VVTS0GbQfCSlL5S5xe1BP76oeEX+5lvL/gBzriGdj81fLRU1olsyKFko5HYSaI
B+KZ2eQQvEN2x80+m/pvME5H+0a+cW7RT0FB2KpAy95sJpo/a38G6Vbwv16UptbsyCRdolRftNFX
yVOx51korOCcJa93Reuq5KDS7IHaXqrfuXOZlmL6mfrwZyD3dcLmG/Qjli2jS/vKase8kI2jn6uL
9iQhem264RVeErEl1bq41WyJTZQAeQiEefqFel4BWtKW5RdXmmLzzQK+tIQwMChBXTgyqWENgSFE
5uuoPrhCGH4CFqAPioACjNWM1eS8fnCdq1uAY75fMqPwKHQnwbUuGbXW6Drmw8f4hvMjwLoJiUCb
VL00DsxF9/54wR/P5bvq3+LgIK7JA8fEx8NQ3XsUHeVLz0ZqqHtUDCAaWFWu5p0nBRCHGsh7dExh
31UgBHCmimnLbrihn8SKrYpvnp7t/lVPN5ES3EcQldaGnm91RHzomNfT4rqx0nNvbjGgwoxzX07P
JYGEPuvZ+qxGTKhzc1hIU0k8FuHoH3IeLtyGKmNIQQ6TM6LUd16fWdg01tZxcLwTie+d3Z2tg1Y/
BTcw3fEiHRHmUfiAUyta36x7i1t8HeGb2HAoqXnJJ7IPNrQ0eLbl7LMnl7xmOPDzcIb59LwkSXWl
X1V1kds6+QDdKpl0b2XooL4nZ8S5RzcFyaBIAWIRL3FVHzi1EbObD+NaHSKBlk4DScw/nHVkYjE/
8PDSbbo2qMje+w9VpY3cRfnVvrMHkzwnZLOFn7nIqKrqAjszJw7wRgxWd6EXsLWN6lB89vl7QeG2
4oIWGNS39E4rb3RiRdUPiwWSixbfqoN3JHswlO89kuc5Q+fiL8nusAkWJ8uV3xEeZZGujE1AmJFd
3bWZcplOramEAVyveFgMVUBuk3yIephu/IIVRIdUHegkgZiRbIkLwsvtQFv041uRE+c+awpE7wvO
NtK85/iPjs2KRQeRrZ3Bey5IN0ozNIVz1kjcvuzwAO38HZ92Smeeu8nDPMb77CwBF52xP7vKj/7G
sHyW98GNrGs7uCVbkiZvGLCMI0gWCZEtaQekPUvO6BzzqShuQYbu14jdF8faIwzXpNN3hpPc8Sns
AHxej5zFlDjd9qM+sznzqHA0a5vGD6gNax1tmJxSw24X4RlmNMpnoctbMq4NCNYRXW66GhevNd6F
fK2mc8DSI9473OjeD+hh+SaTBjWLuQb8g/xaBRx5qDp8pu2sw6g5Gwi35JgD1CL73K3IrjxkqK8z
xoQNnUvk1A+Mf051JUUYStdYu9PUpfRzih+8izLO1KfAOjQ3bmQ+obmOFv1uitcl+ofAFtgIud+A
jXq2+M5tP1ZuJz/TlfejAFe0KyF0gOgIWJp73IJzOkoDmufQV2hH5erXTCPxZPkW3zNiRJsl6Wu7
4UcjBNEG7qM+enRZqxf+ptr9AP+j4q3Jfr/KJBcfwBub+QZ/GVNypu7Q9fZgc8/kDSMR6Yikf+HD
2GkQ8U+svwwZjcsCSIsYmrNJUBomV6qO2BnZAEOKX/vobqG8yJYd0NPLdKIN+hljKb8nhLHNSgaE
bV/sdGB6DuI4QtuzELOjRJKZvoHlURn4Zx3FpDjo/HXbHv0p5R0mYtvtEwYbOtHAQTj3v0Uaw1jR
L6rkDumiUdaS8dXdq7u+huCUSHuJuG38NoSRXQTmZyksiyxf5nIFg/veRnjuSCNRWQa0xJ9LJeE4
0k9KsC38MpYjIgTffXSNa1M5hPVRqneCSDy49KGLdsHrVwjbgP7FwomtK14PVBXWAmFRgUInW8pn
iyuWLTAGzZfAqdvuijxeCL7Vjm1BQ6rndcsamYzXcTM3EGABEpUgsmlyQbg2bDLq9cDycHO/C5zZ
OQqWrDGRxCjNQbPQq+/jGQ3ILA4yWkuWCH38HHz0Id3V8Ip5KGzYaWOk1R4e1QKobd7U+4blOEXz
VVO8xpmMljZ7eNIH4lU/pK38SSkPMHrq/8STphBo2zjywCwvKqJiTWnppp7010STA2lPh0iGklal
bJUj3lD3CesZ8lJ2yuIzR/MnTbWDXZADvP/oyVsNdloQQFhtav83BAYhcV2YBJRkJ/XsaiWRN5Th
JAbhftrhH3cPyjigJUa0BBFPTjhGqsb7ZiAJViTrbCB+kmk73KnjT89RL+C29t4AFTVjcF7NGwk+
eUdUs3epGrbs/lKx1ZTth4L38YVDgs1SBsUDBy6XAEjQWLn1EOp7iLP300KL08/QsBTBWnjULnDM
Q9iPCGz8dbPrH7C8GjT4JVq2m+6ncgy8jZ/EW2zyR3HTf6ofYV9vokfu2aVrHrPTa83JTuLWT7x5
ue1GPooX7d14t060u+x0ON65twV2TTbqgkSRiz7Xj/263uiUGqj4+k7tJtkoJyBRa0d+5le3Uj/9
Cx8EHz41Egs0GsmtPgUfPvGekwoo3/Xtjn/Uz4A+8TQwv2vCCqVQaGsTUN5twCFk8SGlF2+OjdY6
+DjZaXmnFZRe44NOUgNjMH7mZb1YqL+c7d8oZ9juyfxl+yJtxSZVKp9KdanDWfrJckquCMa5dBdd
7ZtvR2kvzSc6G2L45KWQ7VVMJ7di43/W9PsuTnR+5VOgJBHTlZ3MPug5JSf6JsvoQmyR5lNxCYdA
cA5Sc1QNIBgvSAeNAEdEZrnTI23pMOt3+HnlZVsvgGiauUJUE8lW36hmtHl94DgsBiBXiP5tJEyG
Zv+zeW3Ek3nmA8l3v/KGXAsqhZvAAdRJnA2iojcG/yoAPZlzC403ctkh1ZsLDLnBQDdMujswJUIv
WVORo8XXhk0bHsSJhEvKeMUn+OA5Saof8QBhegQBwiXZDUjHv8qIbEZKqqePOjlxSGp2qgNyrsHs
rWTDTZ9/4ak2qNsL8LMj+hgj2u6xxfqEmxHzDEO65PVC3knvxp/If4Fy0IwiuAzmh43qDDmVDNy0
CBECJO67yYKzFhdTScloA2wX2QqCbdBgAea4OY0cA/ogzpkgAPnrExcMQJf0fAGDaHNp5YdTOTD3
s4u3nyAD+Z1tGUIHi4zCKJ/YpeBU2po5v5QmP3RtbHmrr/Y4TPFrpC6zbgTI8MPgEIGRQl+0Oyub
ZKuKgU2m2rBoNOihQoDElqfNqnf44AgBwlFBbhDVUYi56Ps0Z8ZTtjYaPsXYllFlDqtgnXGibIQl
dUhIHGPXcwBsSvgaCd3vZEPkKaViOKrbUwys0fNW1PNkemZQffrt0UNHi9gM+MskIlz+qOO7RZmc
/l7/eEhNG9s8hz5mVEQtHylcGeMBUDJW4EwDyVx2qkODms/qQGJJY6NTxf4EBDyGezNdqeoq4Ihs
qAzUcO7YVN4i8mJIByF6qe9B9EUtMHUwLU+vN2BcmDJRcxg0pl4gBlwyTiHf4sgdye8gV2CkwG08
8/FWTF+C/xMSdZj3V5BD+jJL1j62HondCIHx+GVpx4LcHnUVh8+EDMIEcavJKW0akp1Gd6RpjIVZ
deFJPnZXCM+ouKHwh19UmWFYPXOS5ry7qrCi1HxLl+lQ5skVxEcuHpBxfg+9uystntr2V+Cnhw8B
1lThf+k8GTtoVJ5yjqWQUMyDdtmhQA5Q6lUjIcVUeu0sRvOxpWyK5qBvjTIhAxz0OJkfMlS8LDRw
gozXnfWcpKWuawBo7aHH6dumzEzmAYRgXAA8z+17oh/1jrjqnyQ7R+CECId1VNq1RrtrP6cWMppz
jT8AzI0F0mg4xCmlnB4dvRqhjknnQZ8qN60tskv5KzWcxmPKLFkvhwe0XiZbczTKMjQcyAsreMNb
RLefvvStoIlTrR/i3XRHHzkdXpOK9oWSuGPtBI5tBVJu+jlwn8HlQEg6sih0yEjVRxMdBf/JWa0b
Fj3MROn0pkJjEelA0SmyMfhnBIYLqOWA/PYx6U4hHk/6G8b8Y2RsUJCBC/x3wgNcRcfn0XFLUWXO
ifHiXWeo7/nUVd3gG8XBSZt6CmxLhjTZ3yb33xTMSVAV2X2Vy90Q5fOiJZp4Tqtm5sIRTCRId/IR
2L7uaCpHWjIRvQuQnHxW8UiXG4oRCy0fNYdBcfYtxICO/CCTn3YHZtKyf2rk7Pe7iZ5WPyde+x8M
vwJxx64AWqTwaBd1En9t9bOdPgmI8/gaErSvSsNqDH48Y13+MC+k8VEHlHoa4Xda+IuSsYHwegFR
LnAgQS2T/NB7nbLxnkOSKfDKY1EBXRHnrJC2y9tWuWUKRqWcp2e+5rrCUWAhG246GdDqYQqwYNBw
/alNjvGbUVN1/R3DE3UuALPRnSSAIWoXG77vYPCnHH1YGH2XaPvmBVodLkLSdhAMGla4Uk1wpmZt
UTNbXKHR6N1Zgd5bO0qpU/Kkgbsr2U1ucHKMy80DA0qlrlT9nX2MZJZBt00iKuC8Xg5Nqay1xCaN
h/BKbJNBand2fN0xI5IQMWBv2xsRu+GZxDR1mhCwGW+1W/LObVUES8FVlbXMqrkHNTUxelmkX6AM
3hj5rRHPfX8CbyK++7OchLVc+8QGm+UjZuyK0RggzZZoBChvkNc06vygz/Ols8m/RbBgxd8dpEUf
Ro5gbhEMPQbu7RC9bU/lCO1prbYPAndqF2RVELmBOFUqAjFzILphBrzE4iCRMZlgKgiYcROHgK+H
yZclARbzukF+DpDtysRwyih8sdmHdGgI/XWwlgS1mscQuXE23C3S0srJha+0B59ibPQ+ZkorOSo7
/0FMP/sOhBaOSDjHnhZoOuWWr345Ulti6Y9muE88yoRYBaQalPakkjYmqt8LIzdlOoXgC+ivrHuO
JfLHYk7qOmZ8R7KqtgEGkhABNqmdECwWiUlonQjt3/D8NvWTP4VwY9LUg+vA8IEPtKh6m4dFNXwJ
+bsPjaoQXcSB+FawgiNopz8ZRipcwthNh+sLoBrib21y1VIUOG5jpMClTR0jsb7VCzG80wF6dPWj
T74tyRWE/RALth9s4+pRTeRo9xEFjqCe4Sl4hx1dIUQDoZ6Eo2kjUkYOGCsshiFgEnjqfIXpttr3
CUKsw0uYunSpr0fisSeVcKDs62Qg9ZkyFlxU7cIv2CZPW4QvEYR5ePaaMxJ/JbTNk18TXLtMBk69
ZfhxJ2agicjwBxnGfgXLpu76dBtRt5quongf6ztGDQKpGOQz16LdJ7CnxATqDVtXgdo0bC1il4e2
xtH3EjapAnOLlocLC/4OWb8U2+wf/Eqdykl1BgvDekkBLewqkUa8iYyTkCmlWlvkFhHlVxAYvpST
XT2+RfzpGNSRRCXusPKZyqsKPJYnf0ffLBl/58kBHq0U+W6SpKPsgKlDngfFpWrvdfiFDVbML9yP
SYt9hU3LJZZmYiWw6vV0wjh1ikx+Y0w2SKj0luZIRTjxXYOvCc1JHxb6Xp3yqAj5uXZc1NsaPlN1
AOSslbDSnsL2NZ6ZHRkCcMlXKQ9vw47iz/HIXx8VNJfxonALhnHtnasocYgUE10woGqjqZdgdIi/
zqQvsNGGByDTkLenuof8IZw+lF6R+z+XLoAfjCpAsJ+8eosfX8L2tsBuGOarQHrj7PTjKwcyxbKM
YCY1DoSRX3m88UCss+3YohCeWytAyhs33WjTdYTopZ2Vo013w4BDRu22ZBCSjl+eSYSim0HgKsKF
lC3MPY8z9bUqHgwzjYb4RCKCIie/rDYpY/qZ6HogLIErF/lVdUHgD6Egu0GykS2XGZG7wUcya3ve
28AZwO2yg+iL3PiXC52vENSxvcONWd+BdVeiPdxEeUGD15FUTLgMIH629qE73TBzlW7e0NB6i/G7
Evc587QdzWmAlTyL4aP9C46uAsY5lM7orkTMKNoCpA26vYZR48+x5afag/2ELUqoKYmo3jlTRowi
rLoA+/mOaYAnNPsNu77ULlQymhoU+JiPMCxpKhoY7Kk1mg3rG1ymIoyRp35/lT/lamNCJKN5hHBe
sXHwwjyLziUdbAv1fQFHVDauFiLD8xcIaXErpyvoLaI7GtAfsjUw4WePGs+3n6+78uIDaajndW/e
lWNmXrmVa+3oGSer2Vkp0XpPpdk15J19qkS0PeC/LEoYJ/T7l0GW6RnhNRPPuCgeDVaMah6Ib4kj
1WxktAq61SM4yTKEjIBKmtgnQo+gJYLy3fjW66MO6YV4wiVIfpMzRaZ4KjyWb32vfZN0N1VCR1cP
golvXr97Gkk5SbAkLSd8EBHx/R1ALYftNxcNbEjkkPnr5BKcDaVkuSK6KshPMqx5RANV8aRA2z6d
laVNaDVlBom0C78BgD7kkKdywBUCwdXtiASi/TckS7F2vWRJRWxDdCdzwr5q8KivvHojfhIz7x/G
YmqyZqrYpvD9k5tLnpaFO0I10JcIhZujhOzdi4BI6WAuEExM9QWBQ0eCHyrCml+2coOBZv7uNkK0
R458B2yGKkciS2wBI525KZCnJEg/FgOJxGeBNdExVqyCJHOAg04fMtMw8U96RoTPnbwMvlmOd6nd
aETY4n4gSoLHjZ1P8B/BBOv2W46JnuiZPiHU0n2C8L3YGf6H6Qdzzf+AgxRbNDv3abkNOSfor6Wn
VQmPQtzPR2WvelsTRXF3b5hHhG5tBkulWSWACj2R6RQXxccOc7IGIyyo5KkAkEPPNi1pMYiXUN8B
iRkZnrCpA6F0COofKO36QckqxWQ52E24YBTqoJBc4pVExUXKMfIVblHnDyhR2x8AMMq0V6/ScRhF
NkxNBLi9nGpYMKSxkBefms/5QpfJpZv3X2+ddfGlNSAkTyj6AX+1yk5XdVWwnS+DrayfIJoGmSoN
lboYwvDQfTkZh8Nzig4w61+jsY1CW3hkVFjtieNBiCgB33csDQOJ/nxdsztjXHj5LZ1f4h3Nd1JH
NZtoJQ6p8sckgGbV36lA+Oj3xDgpaOVn6Vak9mzxAgMqQCAmUa2SfpJqX3cnnieMvUZPxh9fMquP
AABHLJ9absgq69p7wFn4Kh/D64RBMmYqFRCtRtkZ1lTs0NKD/lkGifxO/qNCWB5QR+XMHSNnFEsF
h8bLCbaXZoW1cVhY40pWtga6U/I7EBWRZQdo2zzCqc7ghZZnqk1iHhtnGMeaTzTB0vff//Z//+f/
ffX/5f9kKCMGP0v/ljavYxamdfXff7f+/rf8f//p6vu//26auiWZhqLqpqwb2LF1jX//9XEOU58/
LP2fpCgaCz9cckGZ5p3qI/KBkETWO+uIfv7zl5KUv3gt/V9fa6xVs4hQCF+Ca7ut5qijzzHQwp2w
a42ACeDNev4XLzn9yH/99WRR0SzTMhVR0S15+vX/6dero8QzOk2Cu3X8TdguvFXfU6v7WlyoWHgn
s2STPXRbW/zFy8p/8LKqIouaYmiqrOvTv/+nl9UMK/UkLwi4B8iTsbt3bt+GimHzIt2iHVGdhrj8
i5f8zw9XFv/5Jad//08vWSWR3AudQubxSWTa/LCWgIzP1B0shNcz75HsxuNfvOQf/5Y8Ei1DNiVR
/rdrRwozoxDIMTiPFzDqdPv68O6EyjBYvRx16X/5hz9/QXX6gf/2baqirIumrJiGppn/dgHlCa7F
QSho4bTWNVP8SUPKOoiOfu+cGgv7bCXa+q/FjAuWlx+peHV5TpSzteI011FySI9OmmVfPNJui2qE
QCC/eiMEvYd51kycVy6FZQcxJ3+ObIAdxxn4o4Y8KHQK1fnzX0b6g0tTFRXZ0lRF0WRF/rdrRFXx
70uvQjnx/uHjFoy30pv+4x25UNBXlr8pTBF9SlfT9f/q+pT+6IPUFM0QJcOUNUX814ulG7tQaetc
OcGDkGOjOxyknMFrTNkUnKmL+vnnv6w8/cD/+OZ4OVGXNFnkdvzXF0w9rYvI81ZOlU3ILyEkgBds
NYTSbwmjvFIWPgvutY7+d61G79SDYSRdDOc/fxfq9Cr/8S50UVVlSdYs2fi364fWz7iqdT5y+nI+
qOV+7fQO7MWWPLyTs34bVsgU7eK1QDlOdR5W+OKg3vJDSVkAKh3hWNMhtH4GZ0q3JAbJTxprSMh6
DC4AR7DzL5HbMWIjjzs0M+E7LMiemC2IY8UpNPzF0ab94XeocyOYomUZumL860eaBWFW4IlRTmlw
JjY7oK4KvF26VcKye6YEhaZulK4kxVUB5bvvHGMeQSPNrDG2ej7rdGiTIdvW6nv8/yk7r+XGlSyL
fhEj4M0rYUjQiqQoUy8IuQLhCG+/fhY00dNVLIUU89LR09N9RYKJzJPn7L12sDSaZ9TNwZOm0dV0
UoFm0ypiAEZmDHFZnG+oVvtNox3M6wtK4rF1DGGlX5852oHy9NfzoN+nydPYbKN+0Uu7738348v3
/r9fVVH+/qpdYcaGn8bygcb4YNlPdX/yf4F4RJiFxisa2Gxmm0u4NvCXDTaCfqY9MpGBGzN2EYJA
jaIAwRGmDju/wNRooX4xFhqeNHfGbsX3BILjzuKTUsHysO9kUuABW73p2/x3p2O8xk//60ri2HDd
x/xXNHqD89pwpegOESjz5D5eTo2aNT3RjT7su3RPDqW/lxSHaPUgPEp2vtCOKKh6t0O5BxeRAo9B
qXTABGc47/Be6MrRlvTfvn904r/nu6Tgyv7PKvncUv84FsqmLqJLc5UPCghQ3Ae0a8FYwremSET4
+VZEd0F6rGywm7O1AQKMziC9TEU8A0H8/rOo08/09+unahKHMBu4LgmmeLNi8yLMu0CLaaeSwnqG
9lFE5CSczNla2Cr4Q5Tn8KXx+Ykw3y6uyea1Guei74GUIptZCxAsMQG2RFIo2pUCw0OwQQPWe2qX
efJYbTsRR9XGxBI5vosoGQTEDEw1UW7Q7Lsi3dDc1FwOJ2qtS7FRULKd6b0Hpwv6F/Gn4/jfs1Hl
qZsqc2b+ja7ffFc9jw36DeHlND6Fv1ET0VzTahukUWVfd1xy6NAnPzzfz+d3+3z//Js3m6xaBBdV
N+L4JAG4U96NlYiPwMIEp+MzcbU9ggecdfngCE/GuoUrVf6wJ4n/bvOarAimJCoqsBtNmvasP1bb
tW7E+CKwzyj0gEh3F059yVyF1hFkzu9X0xfFwN9/6+b8nKWF2BlxKh78M/cmaYuEEf4pvRhZcaoj
gZzRW0JGa09UNmQ3N/iQ7gxEmOjx9tM0nYz1kqz0k26B1WNdjL9IFaWaR0GQO1fFNj39DsHodUUl
DjeG2dM8W3//FcR/t3C+giihu1B0Q6dK/ftxGRepFGqRxxU+hA+6S6i77S8B25N3lJ6+/1ufJ+zf
i+Ovv2XeHPlwlZJqkPGL6oFN6K/d2rlnvOj1nN4NBMoGVOB+Rkzwvsrc5P1qTONQP99IrdP76wWw
UpJ4qe4IUMMasxXxS9Azu1JxGQ6mxTXBn1wibRySj3K1LhiSrGX8N/4Cll90Pwqn5A5dYAvS2cDO
STLRYCWbPgA4X7/rF9cg7fUswDgrOZ88vbTw2OQUP+igq43p78LhkXAOw1/kJiEAApAyGtE9WivT
wXQvaeQf2kxRs86lPRWM79rVQw8tFoNNNYPxEGnFdchpROE1arzvH60k/7Ov/f1ob1Z9KIVlO1xS
80gHFZFysBnR1PNoxNeLeGyBj8MD2wou2eLoj+hdIkUlW4oe7X6yzak/vBhf1Fp8HOnzxqOwqISb
VTWTuyhq8sQ8ym64ihftun+MD+EhfySeepev8K/t4r15Fz5g93f1nx7GF1uAokmSKMps9bIq3FwK
An0cjb6IzWPSLEqPlmGdrcgOY0BYrrKP/JG0kwuFLdyfFX0UAAzdstFX9OjE8IcKW/+33NMUwFPm
VG+KqqpOv9sfu1HShnqWNnyUaKOtqMvWwb7S58EDxpoH4ZB4rRfuVGlePvf30V34Kz7y+fazJ3BB
e5lHxjzqMNBEuJOX2rP/7t9VduZJT8q+P0p3UFEJSL46jdcSeq+xcrfXVbOJN8i7n8QVOqX76l5e
1Qz4q1W2RoCnb9DNocZL9zV60x0+FQIp9ohno/n36/GrbeWv731TLlVanpOkVahHA8/YS3NAFbMy
t8lusNN98P8/6P5+yDe/txmKdddJM+0oWMxYjG4ePaboRUhJQC7BCQNjW/ihHvyi9NVY2bQt9GmF
SfrND9u3EPUEXVRQ9luIcDKUowfePMjAeu74dwAqO9p/XIJbtrlmJeEuxF7juFMqSW6z3c2OCg4h
OgEkzk/x8aLgMRP0a3RRaLjnmD2zt3B0G3l5XamMUmi4WiVaGZ1gVTiMdGP9ZMsokOEUoJ/vfz7t
dtkaoijw1UAriaoA5u9mp+4VecBfLOHJpqgtl9e0tTTUDpfioBqIBPp1m/zi7ovCrhG3w/VU0+ff
mJUDxx/McsLHpm9OzxPFDAtyop2eZqABhrVgWtechoCjC/N+OVC8dpsUKztyCyi+2vqafZiKSxpW
jD6LKDDxd3bfJkvx+hg/s7mi/BG37M8YjPMP/bpoULB7l5mDRyXoT8lDAeGBzGSlhmoE5ahtvfpq
ff9s5NuyimcjUjgakima8tR1+PuV1lRJq6pCJlZqB24WDJ7hDOAg5qqrz2yR0PD6FJhOZKzKcSMQ
d4+rfk5lnhLi6IUNUoDZjpwJf51VYKA4YtDvJrv8fBqOzQ8f9Z9FykfV+JhTr4KzHQTC3x9Vzq+j
LBWX2YFkrfsUCM4cDcEhahHneOzHmTXbXfs3uXtXED3GDteJejgqoa3YweCuOlgFDsMQRn5PSOzK
LTSC8A5pEIqyuYoFIrPrA7Df+qGcY5kO7ycWDboOZgaw/bZy4fVM2eQfdndlOjv+rCKmL6UJ4nSN
l2WJMv7vLxVqhmaY6cw/8FY5Lem/TntqY1c7EM5SVPM9eYOAm1NXwTv64KZnH8HWsQYrZ8wNXOL0
eJf90qCj8oF8AsvyfPYwkqiTemp0qp2d5iKf4oparwdO7JoLOOMwxtzqHWSP9NhVP1Rg/5yVn9+H
H0jVJUVVzM8mzR9HRJG1cVbkPRPBqyO/6bgRQDh68bE+STiFmve23ODV3OW/jFcUMDoWaTINyh/2
UOmLN16XJE3hXqSLqqHc9CXioMhHgwCxA+m4MSz8ebatKKuYq1dW+tFRjFZ3lfJIfYRqLzd3OLuq
9zZ3AS/k52lIvg1fu8u+zM+asm0zd3z//rUTv3jtdFlgHVPZyxqd4r9/9qLUwqIKx/6gRSiXF37q
cEwyxmCyptnVuCOp+x4Y4/d/9auNUKcNNm2Bpi7K5s0dqlCFWJT8ujpo9ZF60awtbfBIQuDOjwBl
EgWCluFfJwaDxbHuu1z8M4chFZc+cPNcQoh1AOSuGRYxEAEm+sTRkLy3dsFMbke7XscGqICYsGZw
4UvUNDbkTtS6Xb+IdQfA21DYjPLD4h4HWzgDau7NEGcSsqsTJODinkcYRlKhVhxoliTBIeUgrJ+Q
L2Yc/JPjf1rP9fmnXvrnkrh5EXVFEwQWrSkpLOC/fxFTz6Sk6cXqEP5usGiouA4swhbMN/OJoU91
CEBRMHLV5wbiyjVfcHiQqYLyewaLzKDZCX3oOahloGxP9lTtrSViHVMKaUYp2khEpfO5cbxu8rdJ
uPqKxQ1p/uwZYv5PdZp82xfgJeS7TI0BUxFETb5Z/rop5bk5dtXh4oH95Bq3NLbdqt2kx/Ietjuf
+V174PJfWISw76Q7xVOddpVA9v09bIoN4/IXE9UEMXDvTF/6c7X8fiF+1hP/Puz/fsCbhcjNqYR5
ygfErTAGFG7rERUDFWWB1scrfdcEyMJ0kfO1XmrSQnrw4UMlyyRyB0a83DlmViUwJOQKlZKAwiaH
sff5akzpJNrolChaoUg0EzlfzuzLbw7WjMUWLwvOg3KBee0y2ITzwqmll1GdZmgVE9dkYGd6tDUA
KCHAjDKQDXMkXyOQ2/ec47G3zRS9HfG3zH6Xg+LJIp2ydSCdMaMBYUVA+v2TUr/aKBRd5trBZmHI
5s1PKQ/6LBFwzh9InGkwTQe2iBI+d2AY8Vp2vlMr6Jdotbkt/4YMTb78hLpHk4jNxfG5GM0jcc7t
j3tlBORzLzDZWsz8TSwiaPCGCBZ+5jATRs/FO9iwIsZlM1uRT7pT+GkQgzLI7ye/G6KN6Y+TyIRC
AyiLPv/+y/7Tb/lct3982ZtlUVRFGvvRWB2Ig9Iij6VaPps4J8+m1biyOkelp4OyQOIEBm7b0HD6
6XlTEP57IFNaKNPxwRBB++y5/XGAtV3U1Wk9qw5secbgEH3Bv5ndBzQ1yWQUbbTHJBwIbFNuGSyK
mZMPoCJ2A24hKG/QKHrIcnRJ7BKkMwFYVnvvS67KNekXwbZpaPH/NRNXeBlf01+BafG/wiRHllGA
bd10BCaTRFsCDuV30p4u8kN42XbFg5ScQjy3ublA7wP4hQw06plrtSR/I1eY9RdMtnd6BQdz1Q+b
ET4PxhkRgNrGFFYo24R+kXW0cB2jgKCCPxlfH7cJ9DrXzML8CWS57kFkIfGiv2fFTzAAwArET2xn
ZeoMzf3sbFTOhDQpt7xL0yopDhdhq4aeyeuSHCNlERoLtXxN4pWkLUku5sIxx2oVbOGs8QAxbiBa
HjFBRRZWQbI5PjUYeFcwsynIyTxkNlMQ+DxNIGc6BYqFeBMPjzp2B22dBC7QqQatAZmjcNeJ/uoA
AllwAsmnxrj7/Wr8fLVuNymNSZJhaqohap/Djz9Wgih2s8HIxfqAb5mgk8TfK/5uwIN8XZjDrqqO
xcM1J32QDZaUhIgMydpJU4iOXtMz8KhIdelXLTAqjbfIErGSsPdIbv9q8P6dfd3zlyraiuQYXJZh
vyhf28lC6po7nehkZ5buYEFla/2hXBDPo8+85APFR62vEcPM0Gw7JKM2GIRRVo5WBrWFbjp/HEv5
RmX5IBDgxnZRXZBk/jqorPEMtKBt91lOKu+x20sgSBB04vHGJa1gV+X6s4q5ujU2Uq7qMeZO86zp
P5VmX75gmmIKDOkYmFGJ/H3QhpKEpnjW9Yf6yU+I9doNwrIBvwJ9oBAmzuu8OyYVpisoiDzszlaJ
GM7mjYXsZ8g8dCssXLSPH+q6Ivt2e7ksFEch7DB0esTtpVWD7SWJ0FyWqLRxmO3SBD134iX6e9ax
Sq2Sa47mJO3CqF01gze01F5qDzZSXS55YRttYtoY0RpLkgwQhwAQY8G/KlfbeJGKHQnFZeoKW0Zu
8vqCtoGihr7ARz4ja8NWDderOFjwleXTa38RHY6sTrU6bDv470creUmfxIaUVCsgVLayaeBElKBw
ui0U3Jw+4y4FtboXglVhzjVMAILX07iHzQWCHDsPG/nkXuFlEB9iV3itXsUOAZy06yO0YyyUFVey
GXgMwgPdEXImxFeMA50TLV9GK3o8Igl8wxJci15Tr6JqLmsumZ4GBrzhtVsOvhuDC0IcLnoZbchw
CYIxfNYGt7x4OXjktVLR3aXVuOPGjtQT+dYTKylJ7LBFsgwkyo4O1QlNyjigfMRPNS/qE+KXTtsG
8hIdaLd/GTFdPcnWCrofdAV1kdr9junRh5a+9NgTkNF5+A3BJq2GR7wq2A2EO8YVXs8mtgyNcwZq
jtYb9to+3Yv9LltmJ65Jm8JYdl69wFwR56uWuQhUfe7idvlbQqA1ERLn7QKzxHjmxgexYS4cVA9d
/k/DA/2Lm53+xzq/HScWfawZo6mD22Q9bqbQGxLN36710yBsa4LaKaaxcAFyAY4BwBdOx5ZPhGpe
JV4VSxINlyOhAVolg1A5DwcJa4k70r4dLOOgKPez/HnU0OfZAhykK/LvRY/KWppLJI7RQ1B0x6gR
vCOFXafRnb/RiDvH/YpL1qWfdF13LgN6oA8vxIMR3Mi8HP3fJn/wlx0XRvNDP5OMterb86Aee/65
cf1UNSu2IIR67fP3e+2XJ78paLosqqYo6crNNbgVo0DVStik1bwDpm7eayzx1slmy9CEnMVV/tcs
8OrLMkF/dzfpYM3LT9XHVyc/rRBBZsiEEky8uZMphejThOUzDPqJPfyomuvJc0J21Dw/MMD4/itL
U+V2e7wwMqcxpUzdZfnmwtGZ3VXQ1KA5kAMMvYP6F+Xn7Lk1AC+jlb6LHiE2qjtCQWMETSil5i1u
6CmDJJ7S+prHBnUm4v138D4/fLQv7g8mV3dd1yQu8ubtXehqRMZgyPrAdHpOL8iQFuI9+XbpgZRC
H3YU6AXCp2wtwzZIAJFMeSDddadkXMUn6AflWqAzOv7wwPj7/z4xhn+KqjMDNAThVvNQDU0oC+hZ
DhokxjmmSDzGKsCXDSJ86iF01RwRwgEdIwTRbBrDTB1Urqg1ANSAsRW1FxXFQlJRYlsImHV2Fr6g
kzxjBkNrTUqTcmBSw/8lQ/HETF0uL2jfwvkI9JEKBWRpaOX3KfyJ3y17rDBXwSriJ/yNn1mhFGGn
P1QPIbpefa4QDMK8DJreq8kN8Tk/8Q/Kn9CFUb2Ib2S3XbCKPVY99YKVgCmjqoZYldPV58BSaW75
FBG0r3IsaCiTg3kNbYbTnDyAiciPlm5y8G2Ccy7TfIRH7VTPzN7M7YxA8XfAWAqmb2qAB5w7fNRq
66PvRLQ1vxyp1nLQathMa25XuPMnSDz151zYS09QP5jY0Z805iHGY3OBiQOrtoydhrEVasiLZYJO
rBfFG/ejCkU7yQGDM5UXnCUfpFNzU2B+RLQXkQ8abljShwVbxx/c2AR3oavMz1wjUNAm0Q+r5HOn
+Pu1kgSJ1gaDWRpAFG5/lxe6ImqNEDbDodbJGEahcGokoAsfSYt6CY89mRop13R6LUhNBLsuKB5X
IpAW2a0Vt+7sRHH72V1IL+J6LxRPmL9L1W3lQwIACl2/uCyqLcCmnpPjFfARREzuSA1R4eOzBk0C
Lrzww/soKv+u/D+/lHbbwdY1JgKloEiHq0gYNq0H4yV6Ex9r+Hv8vceWrAvD1d9JAm2f8icwVAXm
SrgwtJPYKmuQsvi558QffsS/uBJT3qiA5fBLnXkKBNUMXOuwBMW7WbLVgD8MiyzejTq7P4FbaDXA
QTgNaWEQMFokvFZBhhe4HMW+uBqH/fjmE1Okrbr8rJfYGbx0BiyLZ48D1RbjZW1Y4HcxS/C6dUQw
w9cA8+OTJcH/3KEQwpHMB8ofKV8Von1aa2jZ/i340tfl+EgCDkT/oLEh87KIyK4gR60hLridVl4o
2BEeldrGc1BzjtNmJFyXO8QL0n/a9iPZSIqLnwB8TWdQ41kwO7CI6NkiKlyxc8DA4NnUBXJuJ2Yd
Au3BsADWLHRM3z3mRRevGWJccmV6nAqKDWeJBGDIbGTZ4oLBl8cwIyLywEGa//1WzDXjn02PyQsd
G4FtzzCQnvy9no3L0BBXG/aEPuN/OAJ6olgmxs7HNq0vfdMKX/LGSSS7FHdkJkUQ4gI4K748kYi5
hkwxZvqaWbLyi+qaRp1qq2jFzHvlfCFUdZFziiROLCyTejk8tMApqQP6pwHGYLhjIysWGrZfmsvZ
sl2iu9adxuVwegEy2QKfpXVC3E7Oq0+/UPsIQUJmOxz5WTUvHurLQqJ/RK0zDfunQAQquM6LcDQU
J8qW+OIp1OXhQkru4K0WrWfoTllZskZG3o47EddYvZoDXHAkYkxCT76uK8Xh1qQrhn15rcP7Ghnv
c+rhfQP7lg9blU5Oe5bVk5nsSnkb8xNSAxYHkFkplAH6QntJW0lkyGTNb7k7CAQHNeOG8KJ52n1I
gHtwvqBbx4nZ848qilU8PviihYFHkzcTxBiVkXDHZcvA9Ny8VTToueQuZhvoLQZ8qM4br7Y0nprL
egR19oj7wnit3qF+IoFHzEYGOwsJJwu8p7FbfL9cvhgnIAacxJyyjABCVG52P9FXozaWyv5Q5VSJ
ZNcW6LS4uzKOwnKHRxRVnk9V6NabdIZ3wN5WLezwRf/e8l+RNiKh2Ev9scCSixOCPhs3QTfA/wAQ
MX5Uy7dgfExZa9lv0QIm3m2y+/SObgyo3KJzwd9zdUTonvr2NXr9/rv975zuZmsX6c8KhqxJ0/Z+
8+Uulzzr+pKyhCSaxK3BGvECRMsAkiIhoArfb15Chr6/PLHxD6KXs2NZ1QciCk9jbElH8+MybsRi
FaJUPM9QPuFZu2PLr2mR7rpFOoLF6b3ijC+DPi80T4bqxfZ6nyGf3LAVonGhEgJRUe87QDrMmB4H
5mbsiSiB8l1psv275kN3ElBztHAkoXBfjtF1kRFYs88Z6HEdsdgG93ghY8lCbh+8AtzgQ50111I7
u2f65K9r1TZGNzLp3S4YMseQ+Rv7Afo4C39G3qgFBpgkkWb4VBD2Kxz6FQ4r7YcOiCJ9ce6I7DqC
wYxKVUT1ZvNJGy0Sw1btD/iItYfosu432UiPEXMizvkZtMWDaHLpvNgcJu31l4TZLh8vdtv1Uxzn
HM1ZwE0l2RDeKS2wWERAHiRXQ7kydRk8PT9jS+txKpabLNuZy1SY58BRsFHCD8KXkt6HvH4qK/YV
lz09BfosSzXa5dxuRAc7IY5/rB5iacv8NDLHAmNUqHtIj7I3lQjwi8U9XxKXYC4utvFeC1ac4z6+
h2Jb445Hxx6vY6fCkuFEKgSuvZ57KjCYGVuAB+w4Ch1hCgC0dInbv6guTXzpmQ0MJcHoAU+qmE7O
yylonrmpmDQeaMamixyHnEg7GGOTi7Qn1u6uUBHqFELwIVbulXwXCaeM0MuLU+GJfSY5yVBOA0bA
GQEgJL62r0Nolf2dKe7i3lGpupfQNdrC0VBZ/rqYfOcNcIsnTJ3Ib6vJT74M6IO3w6klaLQ5E1Ht
Mr8HQR9Y6WXVw1GiCk2jtfQswYwK15gbGeu2vkekQASXH/JDedKozvq58VIUO3JlYwMpsYpBitGA
dD0G9X4mOqTTctTPWLbkIF/JGjWAqc31XbMV07PU7TXS2pJ7gHjhL0oJCZM4C2RHVFMQbhS4j+Ej
98tx3HZuJSMtP6MoMk9Q5GJtmIs4Co2Aa6fSeHL/JkWLGjIAwdGNRn/aUojuwnSW7DsWPwEc1DFS
s2EKMKuX6VJBghkfqaXptkUk0ShWONjCSdXtio0MUg4F8ZtWOyH98ZGugWMolr4aLTLZdsHdGBxk
BO0+CeG5dcZE1ZyEpb6oEgt2M5IohU2b4DnruoMDfS6Gj0CEZXdZ6P0L6RCm6MHIwtRIAl9kc02b
Rb49ZCKF5gXehVuH20viyQKTr2Yx6ZcYpJPh1TtZ6Mi0PnK6QigD4nFXFjvF5T9VV2ijKZQelcfU
cPE8BqT0OsEe/84U9gN1jxLv6gyAnOdgxq4VCrHLBzzKQHUxmaryjjZp88inIThOzlzT5s5IqyYI
91cFMzTQWH3y+wj9g859iMhhY82OI6W/Uk79XFmpL+3hkltwwOwrELpl5bs6tT99sMsRx5lgeAnd
WHUjaAuFyyiZIZ8oWmH4wDwf8Xq1S38347iMNC41GxgJFcCQ11Sfz4ol/wqEQASsukw4CmEXgq8m
QMD0wtDuEjJR0EvAvHPoJc2wOtatp8GtA5cCOCOno9PwOmmR2wWUqfYMm1B0pmzMH+Rhrx+YKML9
hEhV61aaFZQe5LBjpHzmXC5Xob7FoNb9VKp9MXRGpIVKzFQQTeCMuTmexsa4XgQlGA7D70u9LMFp
hK5sHIXOkV+vkIw8/WqriU1Xy6+epRMwTlJT/bf4afKEGc4MKBXwSfkOu7WZYal/+8ma9OkfuT1A
//yE0t+15DXBNjBSUR4yFWMutzXQJ6QS4CRcmq/xtpxZ2QFsdaKtDA4nlj6509JiWjRQtWDG37OJ
Kg5RkX71gwLpiwYQFgJZ+nT3qJKp3Zw0Pkx40VDi4RB5rbhBWs4EZdihdrvusUoKkJqZipjzUl8D
hHqiLPtJXvKFEoZZvIZmQFAMDY7/dBb+0e6/JrqaD5owHKCVoC+GSCNluz5ACaVzFr8zjdTWqYQF
cs68nnQLwVGKpw1OO/iKsrlj9fvQJ3C5Bhbtx8cLEXEeDGD57ocyaOoL3f6IKhNqEXuSiPFC/vtz
Nt2gl2nQmgeYZx5ogxTOAiPM3oWITjQboCGbmwLQte//7heTSAmryf/9Xfnm70b92AdB3g0HBuPN
b3t0r/cztj/VSYQd+fFFSHofR6RaOE3k+NFa36XiGriAcBcgdZWB0KzwHM6O9TIB38LsLlu1zUNW
eAyN8BpTYdJHEWx0IQSRzdY0DCY6GS2/yryPxyMaf4QY5XWjAqa+ErTiFgoOyx/uW5/f4p+nK4sa
r7FhCkx+/n66kTabycOsHg7iCd0XtTHbTfw8vpq7K9b0xFGmk8fWeq/7iMV1BFezIwvlN3tPS5fs
gWuCxGUB5e4276Fo3oXtB5+WsRfWZ/MZWMb3v8qnw+bfz2sgxjRlGna3ehtzpjSV0vGr6PrCpFGK
UWzwULX1FdXRvFmfw5NvOjWSjsF41H7xstfBAotS0B6lK3lmjLcX2NsU8sBrGwAFrREo1dQY0CY6
iIvZyjwG8VzTN3FAygvaqA9DsYd2YvBSbkH5fA6B9hcbRsY1LOZsrSHcFBiic2PcZeGGSnCiIRZE
QdxJ7uDFvVufocOT6XBZ+GuJUsQdsQ6p40F4ldYMIDAb//TOTGvzn6ek0DZE6yZQyt6s3biuMqEe
ApPdBUQN9ZUA8nDb1c71hfykZBc+oY4iLej7H+dTZ3H7ZzUR4aHMsEsQP29rf2wponEl2tbXjUPh
2OUboYuFn9CJ3F6jM8C8oXPq1+AQW0du826+rDTALnb0wIWkQ19SgomfjLdH82Fy5usurZ0S2LiE
uPydkY5AGMEPu7D8bwtcEv/4wNrtbA67mexX4ucemJN9Xjr+dR0NINa2lFhX4y2SrMBcIx0BjUSI
IuTMq7YaEIf6jwyHuQVhQBt+kQiuma8hGGzC/XpEC8swOgCa+uHxfo5Q/nm+tOoZGahM6z9lJn88
XyHTRJRUKn3q0pwjcGkWAiEnUPUYrZDQwMWwfGufmgYWNlvyiHFrLpqLTlvHldvO9ghKdHkj2+Vy
nKZz+WytaM6VWwGklnOnPVNlJlMw0MqkzU66GSHVZ94F+VGCEYjdoWbp2LMH3WEWBWHc3xMXn9Gi
2m4YVfA+ZbZv+6JbMvKC0kOTkLYbiKxynRN6ED03ZL7VPrzh66MeHS/+a08dk9YxTVcLvqPsgzMZ
0eAy0trFVE0bcKj87kWxADFHlOrVfM+f1L1P8t/R+KhzkseOXeD1dLoim0ZKM/MqGB6xM/QHWabz
li59eaWS/CMuZqekXPL2GzMAPqt+I13t/jQSnQOtFGCu6BDBbYL8hvIWrWn9D8mdH64ilE4Sdu5g
bk7xYnemRhIKqoMosWtzoTAFFy495RmkSHZ9n3NbJiVPKZd9eCa5MMjeA1AFTHIrdpnCkpNjSZka
OUy2lwrNqwRyI3KqCVpgTyMyrT33/bq5bLnfc9koYY/j6ur7h8tJ5hfqCGxc11yXhXMgMQbhwu9J
dL8VZltIU0O+PPQyD8ardiYHTpKtzsV2mDUkr5EnmcV7ckFKYV8WeBZFzNLHmKCz5gXgUvUk0OMd
o5UYMjmdt4wor69qvmp6TAhJvVa5jOL3IcjJdBuwyiToth76CkYixtUd5a3iteQRn9A+ML0N5Y1A
GFrbcjWZ6+TvWfkLaWxEQCI6Kg91x1TTSeUlNGnpEcJPGqII5Pbn9fKCHD4fn/pzOqzry0EJAFLg
86a9JsqHXtqSWTRABHpojQ3ZJZwzRfzcXx5bfqOsOhgBa+UlYkGPsWcQ78h/k7SFuPEaroUVWUwL
CIhyt0XH3qwvOq+qNaY7A0OFTwcVjWiDQuEJBDdVPMCxD9q4Zv9LhDnpv4zXXYQsT36QDM+Z8UFL
yZtxCEK3JmZ0AVHv1GW/KMG1V/B4UKWYAxu1l5AavAIImxUnAB0z+VGL7+m7lSEgUJQVXgUnvXG/
3yo+W0P/7BSM2jQ85Aq99KnL+sdOMQyhqiRSMB56+v3UdNc7NdrU5T1RdCrdhT3dIyKBhoAaYxcQ
EIyu9llrVuEbiBkOqz78YafVp8vAvx/ImI4k/KayejNsFNVKkwo5Hg/S5VFQ1wAcAHpdgVGupA5F
wM5kCGENZJIpXmm6l1P0GhRPJUaHqt+Nxm54150j3di631Q8aow69aJ5G+4CCL5whkhaSSVX5M6v
oiR+zYcNb1N6L5TbPvLC+FeGQICIoOrqdm8l5GmQrmJBK8YSQQ9KjP+tYVCsYATmwjqzqPjL9KUQ
mZg9M2vQjvS5wbT34ikwkJQsK1JTfyjEvhj2cRThetNFNncdx8nfv5gQR6Gf9P5wEIalAJMLzSSz
NT4eLBn0G/yGgJbHfZws5aca4Q3z2tl2gDJlWn2wyPvTBV+p9NCkjhSvusW+4zrJKrT8+xr5RIDy
fnKo58Vbmm/T4qCHB6LYK/ii8RYBdZ7YQF3laWyyREUVS5v4vujZbBxM5D496S56YUslrY/XFUjX
jghgAC7JzEM2E+xF+YdS4uvmJzokfDeCRBf09nZZjeoYZEk1HmB9XYyFgfq9Is9xznQLOy6asSBb
sID0wDHlTY0/QQzW3KiVfIN/yveE5xHBx/ySbqt6H8dEOF0JE/JpHoFDRDJj03ZRUPqpB6KPrsMc
cmpUWcOe+bfQeFW2QagyULwzfDI+YnJtQUkrjvwrVPHqQN9/qR+b5OXK/6S2Q3ZdxwdNj7boLq0d
f0/4UUCXidw/qC17hYVblB5JFr1CThxA9rK9j7ZhxFixIGzDCyZR8EqRPLJYLuEmjxYtuEcuOdkq
UxYoWmDNA4saSEJBn28eheieRJJ63zNXPSEWPl2QM779zmNatjv1bvbDj/H1bsIdVRTos0va7RVM
GFK1LS6RcijE7QXgjng3oznVLjl9C8mVZQ8gYTIwQ7Zpl0AmDHyXrDOp3RXPZO7S9/yRyyFPG9jt
fkJLHD2VoOOR+Kzs/tjgpE5L8zoOhQO6CJR18WP9Fm2IE1rpeyqT5/wRkw6GgWDFoJjbdPQo3XNk
ekixB2DVq+A+JkccPgNQKCyfr+lvZCbMzL7fhj995f98ShOXCeN7AVLKzR07MJqOqqzTDpcNUkl+
XRSWgb5OdxgZlQACzZpu7MrEAIa/UVxl8hE5fF7iIbKjHQb0ueHC88021pWF8VJ4swUrPraTA7de
2kywmsfZPGAySf6vl05c6dnm+6+gfVUiM477z1e4lfXwerZ8IJz7Y3a4PrHhUMioJfSqJT3yyhOk
VWGZ3Kcglt/hn0H6zmNnm/bxngDuo5RSyQqHbGRli/q1fPVBCc2T35qxuDwawGkyOLEsn+4pOQoA
yJ7Hj7HbNt0d7Tc4OlqwQTUOYcqcj/u0WKCAXIniOuEnR+IFQjkgWhw9VmQZ4w87sih8tcZMXUEe
r4kK0IebBldPtresyuOIFpl5SPZCNSle1jn9KiElFUFzlGxXaQeJuRFKtCt7Up4RFb+qlK35Dt7S
IqqS2lBxrnDQRGeE1cjk9SxWbN8UAsxUcCWsfEYEBDcvxvLUNXsF9hF0t35VNgwnufpEpx4uZbcw
cPVYNO9zFavLfY30rwY2thjeRCu+rFEyMH0R7Eyeyy+gFimze7IUKs6xiQHkcGL6wJovaE/REHYu
GGIag7LdXe9J8aANP7KHgMyNlSU2aB/D4nVJoUZpRsQC0gcr8+2YwItlGtg0MlVuy5oNHavh6xG4
1W/In/l+4X11N5OwJxgKyhtUObcdsrJJww4HFE/fJByBwCF8QhtTddIVvoR4mz8K5AHUdyRFElFz
183m2QKvxMzlzh7TmKkdWA7Ba4Zix0U8zlZZibADf9ga/xW9SZKAegpIkETQ3e0FMorLWBOqi3Do
DsqK8sqd8H7XlfQmNj9Ixr5qt/7xp5Bs/10gdEJ0MWR1Nh4C5SnIHy4V8TtcLiD4z3nX+tzLQzca
Ny2BicjlOdoUIjKA6NMBGZ3/Iey8dhy3ti36RQSYwyuzciip0otQkZkSSTF+/R3s+2LXabgA4xy7
3a6mRHLvtdeac8z2lMh7zhK0wVvFnb4S8WheVmN6KG4P/33f5L8pUqg4cc2KdBUhCv2oZNqkuohG
y9KcSq4eiN9R1dB6fYnyT4Q9KclM5ron9obmBMJLL3tN6LvcKzLCQ7FHiuRY1UtEH1vwZsqDtKs/
L4IX60f6o55Sb2RU4arEGJ/oqPO98foiGNEp6RuE5ffCuei+ajzT3Un7IH0giARQx6NEc6hzhLsj
7BRkFBlnxoWQMsVtvi20nlJ56iJXTxlZoGANEVOhXB4JuNzMdC9if1aytErGMBO+b21E5uG6oRgk
6CasOlQf3R67NhRUDf1FxX7Sg0+E6qzvGHWsBsgwW7E8yrKvdhvMeyOzpWQz1Kte3k4kvn3x5AoF
XdVAJcvlnH7f6/U4LCV0JZRiQngbj9rtQfZeKeMnF8nVUVQw+et/uESWCikuaNkkPM5oEfASJ/bF
z75ZQsdv61BTVwRfUwalTwaRn0zspsjuoGUF2aLc9vpnGR2iirRPt0VQwBmcz67H3pVzb28c6WCh
zhWUlUAwpMW4XwsxijTNAiwGTJd7t2miNd/UE1NMKqt3cNP69AF+tSW/RQNBuG7VhWWuscWWyyHd
3K+zsrtSQ8INoGHqht2RLpDTKQByOCJDYazZM2uUVpQ8/EXSoK5vcHab2gaGMcsbnYyPUiEYjsXu
wciCIdDg0carbE98Xb414odECMY1sqwuoOOaueT2wobVGIuPaziDOlloxSaqg/oDnInJO5Ie4NLM
53MG/794A/9Wo8hIHTVDMeFZ/M/8PurarsnaRjpImBXA8j/0tBOXIOjg72Mf5ZEFSr41s3DcqHvq
lPziSMcPq/JRYEJTusGFfEyJ+Ube8zFLuncwCV/4njCiiK///db+KeF+VCqygjhzFpJZeGR/7HWj
qleX9iaPhwSHRwt4GXWB36KBvEJ0djvN53Cs6TQv3F/bhn/Ofv/xZ/85O/6jlusK1RykuzIedDG4
LKttIgZiGRihtoszYKMeYiAZTQGREddAsGs6FyT4uBdCC6egKXjUPQToereBU2RVK0tbVeOquYeN
gnXPJiPANGzCWWji8CpQRSSu/L6s1mXziIIv+ySggEYAbGAVbKwckl82TPsRMT09LkRZgA0JDyR+
4Zcv/C911T+/8J/nG/OaFeklmr/w7Z29aYPxvSZJ6NkMjWFp/dI2/5uwYd6dDGY9OPvVn+VyVxaX
OJ2S6WB8lIR1Tr6uPWkrOQkhaRjRWjXXWhUgDcIXZaC+j58TirhXIlKn1h2tg4Hw4HaWUo/DC/Ry
W/rt27D+UmvJtCvY5w2LIc/P1mYDNbozhet0UAPGI8JSzZ5ic3GVDsLOFMnTpZ03hEzuhfpUqo/D
KdKfInEZ90i6adYRdhYQYVZqn9CIQiIUJJTe5hSYxCioO5gR/cKAV7lLn9utsRtitM62T4txfJAs
WAr6Y+FJ4vEWrwr8ndOBhJcsXpJtJF1fqTXCyQB4jJFYD4x39rCh2FCx1aatQLOG3A3qxJfPA4Kp
h+sVFx52IVvsT52yQzvQl77G2fWxRmP3odstcfYd2xdOYCf7JLqB6I/RhZxpHaLYzR/RfPUuupw6
OlnL5oT+y02JOHi4MVPY6jahzwVaA/8awapamB/Yk3KDpty8q/f3h8vNjT5qUOE4nreyfSd8FQE8
4QA4i545VtRbGFQA6lh4scgFRgyaBkElCR2T5xFFa21vj9IyhrXBMIewN/fK+gvtgNQrJ9nd2t1w
XZtb7WR8EqI2riK3xxUIiCRlTP1BDl2mbcpAVNfW5A3VHMCEAO3yrsteVBxmITc2RFqawX048Dip
x34EI+rEX1G/T9M9bXPutPJbK+FvXXNZ0+iusAKbKLx/1iOm0nM6u02HgvuAGFhx432BUHRHsFri
5tO6fnlmZ00X4ne3YCcY7JHwAfdCy6gMsK8MLqJi8gas2+NLSU5H5UyO6GYf8POZ8JOudvul9OUM
+7+nW7YNOv3oH+eukPzvWk8HvzEM4zjNsjZySHAGkiziFauYlHdXY2jIbTI/CsSHFZs5utZhQZoS
cdoNmcBOBwXouy599ZteFr4iFcS88WxOrzUu5G/0QfwXk0LQCk0yI0wXGrMEki1huVjuTTho5lYn
xQVaLuapIKMblO4HOYTnXOFazmz7BT8dI68pX44qQAzTFXQbkriGt/SLgXWaHC7CZph2eU4U4TKV
w9Q8SYFxTDyaKtBPpE15fzRXV2RPiuVlHwJx28jLbqGEuhOLxwP743hMik1vkDoM7g8JzNWXhiC6
Lv97Ff6bQkCGk2HpioU9nbHVv7/oNhrMQlU4ZHR7zfJVr/UmLI0Ga0OEy80vd4h5dOGDSEaBEsuz
hrB4EFxYyl9WsrdmZez1FxGa8pdOKYAzoCSSiSFT/dlsiRK0mPGNVYhpVBcdaXUDpHsWdggE2rcx
X1DpT8Uhlgg1WGpMUohw8YrrWu1tE0wSUWWYkIbKKaQtKfVOPgV38hIolH5zXUPt/stT+o8r/Qmg
jMeLSPnM4ecSbQgWxbSGeSA+FdBrzDPpQEDy1AJXqbjkzR5t5lQXKmRxcdmk9fN1gOhcrgoU6gTW
GQvWIZqNzwnLIoAUF7L5NzV7hhYJFUQcWAQwtJ48LdkJImkxQltpifi5bRmydORLk/NyQQ2coWd9
Ym6Risd4p2aPHM54pDAlbCs6bU5PKOF9q0pMh2vPwpElE+AEVq1F+AYu8tMUglqAvqNrXnPKFJts
Y3NO1U1esihI0wXWIPztHWcnFx8XLWUSQfCrcSTRxteX7rGr9lgZo9izYgIkW7ZznYDEEbvIGlmW
IuJL6N3SO5MDi3hK5qmSyXki04bI2l+qT/Nva4hpoTEBo2aqhvRjDanbKmoslfOiSZYfsiHOORVU
CIeNxBUv4WU/MKKJN5yGEmmXgKkmm5YY2i+YeVm+RBYaaKmjiUzxPsazom/KF0TVeeYI0rkk8OJD
ONMTVdWvDO0PQHf/m1t5f5adfnQEDI6IQsYPlMPk4lybRQ6V7xlv+pt+gZZN3T7WG04V9+3V7c4k
vVx9TQqZ/l37fb1JXONFZ1sGNYf+xlbwwt3xZjbWL1/R/9Neflae2LBoa/KqMZz4OZXo1bQpIr4j
coYL3/DpZnaLzkfOe/eR0creTV30RzVgnvRJQHnt90th1+37IwrWHZ3HnICQKUSXDkdQAZdTcuA1
5V2Deo1hYLmfmmftQUd/3i8Tkobxd8LUcyfRTdQI6RkxbQMRkMwl3ufZqoWjjbgpROHM4NoVhhsG
sQYEj8huomeJbiA1yBMeS1V1r0H7pclH4ynGxrGY+kfu3US4hxPH24wQC32PkRyBsPpSrqTl8CoS
/w6KysFQ6tLrNkj4I5YVBwAybrw84oqgg+9h8NCvDY8p8rwDAJnKhW0LQxxIWrWv1tePyylPfM1r
3XvpJrD7Xe2VP0altYlNjjci1JZm5AJjIYKauhvltbkf2B/x6ErKpkq5NFAHy4mQnQv0fiQijrYy
x6C7gc2AbuxXrLJlaGivJqRzt/3Ks5OWB5RaqFFifAmu5SUIn/ENEm+xyNCVu+d8iZesCB0+2NWW
XsnxfamMIOl4tsoVwmbpaNpIDW/Le29/a19XLWjtDwyq6VMOvZ6YWxai99h4SHZJilajET9K40mr
wIzNAsHJkRdJMFfnaCLD+9Uh2jvxt9fKKz7wMO3/wKDQmp9FN+qXleLKAqMRpP++hZONuPIL41Ti
ldfcRYghLBh0LuawUAF1MNqlxEffTYLbEWB2Uy0FX3yMjuqmfYc2z4uhwiYImN36NweTEom2eSDT
XKhfq3fi3XOOwF/oho3FjSivtcGttDlc//cmCensL3uSAuYbpT29OFo6P3pPTS8YRdkM0kE+FBiG
MfN6ht1TJdE0cJglwiQlpImo2eXNpHtIiOeon1p4ytdlTdjCTvZ6za5PFyZPgfAS7RTgm4TfbOjK
3dy7tlC9jsSbhskzFfvl7jaBRNWjBgUVguRc3N1eIxfBLd4y7Lcg6a4bq58HhlMouSTR7xS3cjKG
rJtuATeC3qhEQMOSyyNVLl415B89GiSK7tKXgnDp13YDL0kirIuutXPbo8aUgg5NgGcG+Qd64Ina
hvBGj4m3vhK0Dwb9V5Fc9peKfhUT7w4UwGJSwvQBBJhFcmcgj3vh4lEnKvGiy8IkPuJPTdVdEQie
ipPt1qxkIVQ5GCBO6JUVraF3zhB8W1dr3ZaGTeeOacr9as0OJ3OPCDnl5TSKc71vqLfTo6Z/m13t
Di5XKwJNBAK7LNSX9DklsOody4kr1oRRk5myGHAXZ3PQbKI8Cxnqcneow/FbhA4Zq4EAZ/ZpCBWA
p9XmmgcC4nPED3jx4fByKnDNbCFJjZ33TPpomah7wWPczyM70FTzEcJYVogYOerW98IXZNsaBbcy
SlpSiJAfSLCRwYcBKGXuThGFqCTKV4XplTSVh6UmnpXsZFkvIsm+zWUNL0Dtz/HnWPls62iY0Xt/
GWTZVqvUWN4VT+r3N2iNdt596qdqrbek5YRXXIHyY5+d749b+D3kedmYBE5F7AFbSvmnK/DCZpsn
i2vqAapJy7uTYrJRtjmnldEgUPSts154M5+Qj9yJdkS0ftdfk+iLtYXP6d+Joljw1nMslppVFpQ8
VDCopPAir4SnbFxUgCsA4M7WeevmlgRXHNrMI6mN8XPiJ+cq4tF3YVFKuJIIoacJb3jS8GFgkXcj
GFa9bdchHjHU6bG2U8wDZiWLISL5X+jPiCDioUZNCI0C7XsgvGoHME4OW9VqYEtAggH/nmzLwg7A
Oo0fLOocZTt5kTFPaJzrBrqCApv42HH1WWCe9P396b7inaDqR6pMxDf/u+je7wwQzhLwl9DaJss+
XZn7S3kkTpN3BFQc0DdsYtJKLtlermEse7TfBTYhwLCD043rK0Fbs/ndjnfCNmZujX8MQ7tT2dAJ
wEbmu5ZvKV5fbsRJXl1ddb8sLzb9YoPhGVgNbwcRm2rnxT4PHJT5a5gd4jnPjGoE1tJhoAYZDonC
0MIfNbcj4Pz1lh+095hXmlDi3rt1cA3Cq+a2fFTi/jYpLGCqGKRFqq1tc3rAe1hjHYf/afDqOguq
K2Z06vnrQrjVngaWiKmOtOJQOwa5fmb54H0gIQokwv1BT5bX5JlyRPYsTLHqKsaEG61SLQT6LUIz
IIsTOYPlX4kR1DaJ4RXRJ9xTCvNR+JyMU/2O6GJifo6vLFoyDTNRjO7xx9/4nV93BIAO7pxTjX0R
c1VPjl5GyjTp7gBLsJGN9GAQ/fOU5ExuKvwo14U+AO276eRHwqO1kCSCPJeK51EzncvnFa/ySRKd
pg2B93bpMmXAPfi66lnC0yDeGDEimpqRcAAG0mrbmQXV9d2uH9H+l+RiK5+9ehyZBMnluVZfpfsW
u0QEhxce/lJLD0gzUFT1hJg0EIHd8VmSd9fLsmUuqDAYxidF5+1SHXJKuvp7Vs3wzLPv2epDIjGt
XejPkRUwVgeEJZgPzf7ab0fMc5OPe82QT5X6eUNzwfZrHFqg1hcbGRsyfJwYLCj+jRdPxyu8+BPF
Prrrcc0xgjieXfFePbWk6qyblUXJYbfvFXNgYnFtvgpyZr4inxVvz8aKXZit0y1eBn7kGuxTfSZM
E78k6HYXWFXPVHVFbHxkI8HdlYuEkFbfpFsXn1AHKs+Xc/TN9lWloUkYimcw2lDZj4m6CjSw/wtl
n7zL8qJCAE9OonImdEC+L42NRXH2cSeKEhMIqS6aS2KAWykOpj7je9hQSPWLi4l36JObIkev9Ztp
BkSSj6TOJc8ju8NNXV3oAicXOrMzJCRuX2r8zV+Z7omQivm8jGiNHH4Xuj6LpjN9dkihrslhy8U1
4+cg1jk+AiCDpq8x8/NTrszacZKR1zGHF4Itos3QBxLa/L2Gt9XuXqjuJXpdyjHLwuu4U1hzZL5u
zLYdUrUqO9ywQMiUmMhxkEMREe/Rx40ZLqa4R/163Fo7A0JG8ypeF31MeJqnEeq0l4H4PjSZw0Bh
wOJ5uNZB3y3rLdAL3NReVdoxLaIerYOPcZX6QWaJIRxIOxGnQrC1dfWF2xuiWtpPkAHkJXvpzRaM
Rb6+bOrnGFGgdGaEeXN15F+rfgHoKT+SwJe4yrkbbKo+8ltWhM+VDiqtdpURJi1p9p+03bBEJ/U1
X1K+SRUmMo6w6EMFBeQ79948ksJRVQ/4UyaESoS1ujSwcA+44p1gyzaM6Ybly+ql4ul90F7uDPA5
zabX8yzwgMni5PW5H9dkRPwJ+CWjan5GafKTiE7i+30IeHoNRFHcSME1sODYmSvioDOd1gN4Xj3C
Ani0XMG/JLtugx1TxyENG4jHObsuC47ABNYG7VOEsQQTyS2Ivwzz8fZabr101emSLV4cRZlDaPHa
4BsK+fOs/VTNJFPmp9UCv31nX11sPvfzjTcmX4lEhpYB4K9LuuEcXj2p1orRzsb61p9vNhJr3EvU
9S2YGR8bTrqxmBMH1ROfgX8qVs0n1hQGzoQ7DfvahftxJwZbWVgi8D3O8W66NLowMg5we0Q57IRP
i8OT5Wc55jLqFBVyTMjdylAcNq9aT+zUNzpxW3qM6ICkPg+4+CT6herkW4z7zbhFkDvyipfcok8r
8rtNa/mRsWwMdP3sDO1WVM4Jj8z1EZdZybrCxssZJzqzqymITAOVfZ+hDbHaygPdzjlDaB8fxsup
wqUNo5qVUygeGK1+lfOYgS9alQj+YPXRjgLnG1QcAmR5p3+PV0+5soixMaESHykJbksOuJHfnrRX
QB81ynL6tQ2ioQczOlrF3kSnC8TFQCL9Qm4T+z47ELquNN4V4773tYRoBpfL5OaUh/qQo4CyMZK7
QEsY2TPGIF+CQcnn5URGQbQ0HIKgSeN8GahhvWg7fADKn0jDC62XWkC3uqLNNlizRDLaATe9Kp76
bnDnLpjqbPEWQpJBNgdoLrUB/DuYEhkHWOv6qzzoR3SMjRh8q89nJQ01hxMM2c00Hwm0iHYX6dxd
jnFIonEwGQ/m3Zm22z16O5Ef19NosUceBArjwWXjVjqvyBwIeDxRjkCetOhN5XsEmtBaqH526n2x
CgcnaI0wWtM3ZEqYwVSGwcuiqttw26RPUp2X97UZwAcQl9fv+6u1EEUS87zWocVA4KKGJ8xOl/eA
mwBmQN1cPDTp4mskLFvZJWk5XWQq7Fd2Ap7NzGefpR97Wwkw4QP2ZlwcW7QrHZYQz1hqgbQZVFs9
TA+z+Wxc1cOmaQJeujM7eq3tTXsWISpLjvdEAJbniUBSJlP3c0Gx6V2fkCGSEiZgq15GDxGdkZmz
hCO8CjUCqtx794JxfZHsiR2rhQ+igqMd0LLWRWHdEtc3LqhhhnQLAgE3nGocboYDA+B+9UjG9Sf2
ur1WnVWFlNNZ3Wq+cySeUfUERn82hj+RbRMIXUic1UJ4a/w7Q3SDuvqNw9pwllrCrTiwrqApvImm
nb3j4JrZJ9it56Mx0iOZa4F/D7+D0gfCR5CoQcULhsWV415wr9b5K8ngMs039Esumd73eWPKqo85
a4DZnBECMJhJd7xkaRRiHoGXXLNEM2YRHguMotFL/sX2IfK0VkrYAQAZF43h1tasB8AdxJuCNXmT
3zf6QTiZxDzbkt+1S/1Nzj5zXle6JCi101Xh0DiXoTSTYi+7+XU3b/KosKNvgusulktsZPTYNgjk
T+AtbudRDwB5JOZL1s4YvHhRknZCYvASqhGY+0ORLUQchq/pRz+4feFCd6CraDjWwwoztSxt1GyJ
QDOPIDgeGTFW79FLehxy7yLayX1Fbq4yLIlwnbeCzy5zMexdJraS6awhGVwiPs21J56oL9qGE9Fv
aHgx4qJ+Tl+GPc/J2+i0/DGOteaX7c5/bLPTddfs2fYgp4iEITa7iYxDoh3JzuYv7Q/RfrKXbFc6
KmT6B/km97SGPvvsU1TKdbeNt/nlafTnUJ+H7P4d0SHf3FwMmc/EwP93k0H7A3b40YtDFkwjHvj8
7B750Yof62xShDpWD8XoNZyapQDjVS65ENHSwpkQeBIsAhhLdTBcc1ZXuOOw8WR7Ol2W45Yp8P//
BkzAgCDIcBB5GrCUDPQ0UWhhYQMLg7y7OPI7OEnzOxBtgKTJRK/CRuuCQktZq7ace9ug2SC7qnfT
4rIEvAOJ8q44j+NxVtjd3WxVHJAPY7EtF4BlXGAzeAY4iE/oMwiF5TtFOUU9anr5TqIBSn1+iq4e
FnsQBFBxyPTTpaVarnaMbbSVgAqC2lg4WnAE7k4PnRldM6ChepUWi1hbtRUtCrgELn4l6HkcCAYJ
A9Y559ZUdvpQvOkFBEWX0x09P9y1ae8mDaoZZnjLOVQbZ5N5woKrLzmD83PqzudHicl+NNa3FYdc
/l8cqLxOkxq01/N0q7FyO/x3XEYKGS96QbBWpFudQU9K6Fm3yYBNnPP+8cKgqDxOFxeSzzSuc45n
N7/+owTkCJpkK4bz9HHuQEgyR4nBQpxSEKWAV7GaIVlKfIA0hrbBXM51JMDM9A3+b3zhEwnzuOu+
AHLfm4CDdopdncaytjP7UNM25hBwmrTGNXeCD3/tF9DpIkJlX2jL9PVCVPfgWTi1t7Jf4Tm9z67o
y0uVBojM6binHqejqF7YVeuw0lFgxPgvGXZpTvZel8cc0BirROyDoO9hkVGvaTaVAod5wXD4jwRc
ydNWIGvLAhTpESxZ5sEwJxbPkLiGrhcuGhAcjK0BCMcBFA2RIQTDRjI3aSDKsPfoVjkKP2Fa0C5I
aQ4YqCcdvNDxm1TznNqTxqa6VynLpSAqfAlayHydxbClB4q3W9EJrXVQT9GJFeius0ApC60GTIc1
yesjr69CE1SLhPDHrxvq9zWzZQDEglNULtK+WFpgt2bNxbXA1sLxsGRcDnLpMXnoO+deOWil9TZA
EsBxZR593NaEP0NIooaWQNnqPv7ynnqaw/JXHjnRuKZXqRMOi/HxqzFx1TlXNqIvg0c3m9Fv+VKl
OMk3I6onQl5IIi0XCO2nIZAkP2YJe2cbJCPV6kLS7MfpWOUHLhCPqRV/zuFRxO8mmPNXdFJR7Q6t
hwJaTxZl48EWK+/L4YZ40bcsW96k9wBSTaps9Xhn6F6vw2nCLA9+LNBZqC828jQT0mwTWuP861IN
GnEFM3F44SxIH59sYKaQwrCUGfghLoSfQSQw+SDpthVhBWAfQnm7Ha9LRE2kCMtqKA0uyFAGSIoQ
Su2mI4mb52FJVO0AFaFyqPCE2ClgRHE2JFg0BtIyRxpLLReHoz3o4SkknqF4jELvJSNJuEDXNZgp
PjllAtXI/auN7eQTfSc1rWW4tMQ4ANLK1w8lrQF5NjwznmAGx6dQPvXX4o2VdP7i3iV2qh0bD8JZ
MEpqdhjovXJgjpaAtuR2a+G0xakvO4rs8wWrI5BSjlc+n5wmbBb7DO2paHhKuBSwS/+9E+Dr/d+5
4j93gj///h96oDa6X8yum5QD55LumTthVk6Cwp5Cl05C74raM3QnBXljhM0wXaPjEgEUY5f/QGbV
fdyeR9q6vGuEjnHwh5FEbUm7DpMIbIjMZQjR0W++uqkFGtAt4nBqt0q7R9h3NbwBSevMzKIQ9QDB
Ai/QadLt4b/xgrFgFWPAEoyQGRegzokyPxYfvOcicgHdVkffungG4UXNzDugAWMyJUL7i6yFUgdl
j+UqIOyPzFbIE0ScaTK4LOaY87h2IsxehPRqc6vf5M5gp6OVSGchcowbLJGVvCFRlwq3NNdkg5IN
ff/i3eIUAw6qQj1kAIKaGWO5uhVN9nBnojsF7p/s5c6jfsuelPgXZ480yyd+7NsQUzSM5DrsbdxG
/Pt/3q1b3Fsqv35MEzsUa6d/k57Vr/6LPuj7xUeamtJybZ3JdK3eyejC+aPwS/Hw92vAN8NfyLWZ
U/z7GsTcGMus5RrMV3b9YZ2vm295eTXI+PXZECizEdG1NPBCDNrFh75icVI+//u5/SMH/58v4h8X
8aOAqRKzFoeEUBHtg3qBuDFKT1aRyb2/D+8yVPhT9Uhho9w8i9kgvnlsdnZ5cejvZjEGRIc3joMt
ClOy/9zUI0wSe486B6BoizB/lddEomeu0f2iOIDx+z+3UAG9iFmMzC3KL+3Hld/1srr3UU/C7jk+
nUj+YItfMDCGLEgFXdnG6LOgqEh74AXy69RXyVvxxluG1IRyc//cPXeutEaHa7TBHVfDthW8DWN5
qjNWIlt7KLYTLZEXSXSZuzSMKo0tALrEFt/u61sb6Eu/YApWTpIT0QIcEBmOxQ1nKl9S5Ur1rgaC
dWPNvJELQjnOaFl6n5pdpa3K5mDxEgnZm4bamH6k4hvvTf6hCC+WscSVoBpoOw5K+Qz7DYcCVoVk
2NDU1opDe+7p2bdbetho9In7GDdJ7ZyEYxkC4A5brmSB3GdyuX2MP5IIRtR+CC/o+ptXfOG4Rol+
vBijM5FW5UdIWYvXk0qd+VVfXAZFm4QX2SMSYLJNyYe4k6OJikIa9BSLbT6XJQjKJhDj8pwakGxw
YRXn5sywV3lSFBRbJI1xol+pJ5Q2bv4ybuqHZGnBln2p1vKiCIDL5e5NdrKDHn2PwqNeYVnvN1LH
L3fvypOaONxCeG422QT9V/2gPJFqVmsLSjSOBdY23yXVGkw6L6pfLLPX5pXVdmlts4NCc52yadEE
4rjUX3BAe/4l6AOulRX1uvyDStM6X/xi3HM9pLFtRJBu3BJ6z1PiTU/09Q0isEmTNAGZM68w47BY
drvUj5haPHBu9imlV/OjI62Q8bNGL3H/VSO07WNq2slXgUOHKFVGFMxAymP6gEdq98UzdVLWaFyo
NahZJldpt9MqQ+z33oX1EzUvSIZ77Cewgb8Jc3iN6H1NIRDH27SjyzgIHkXhCX9fs+4OxiOvKrA2
cMa2dbACOlWMo23lQ5lxeOoM1nWjh2UcPvRPQ+oyu44PJvzovHcoSb2eIYQtH/PA2Ev7O62z4yew
iIHv22GG+WktgM6km2YfSgvxcF0RiQBdL3PBXp5MHCx28WAe5QBgeQDs5pRvvumZKGlA5/HyjBR4
SUbHlfO2r9pfH4iAn0QUaPAXnfqrfaBYoNkKl/Ggcha8LtgrJsZJm8a72qVPREzsc5iIlo39HG84
MZp/muFCqNjYQzxqR9bG11iZ8+zL5fnBCuV3qorCZavavyU+/tzMrx1pA2+8Q5MQ1G8VASt0x6+7
8YmsRPIesmKtSQuNPMAICI0Np5ts0/rqdbjdmplu2ORrnmNd2tPZyiCCW4FVzl2ut+YTx2kUB1Ce
kctcYsyXvjbQ1nfrRyDsxSk/iNjk0mVyQosQGhz7NSxShGHkfLNngG+2cqAZE7yZIUeflQVTuV0T
Cpb46OLW/BxwAslH2tjneKOG2O/qAwqM4Tz6b935fP2cviIMzOyujMRcSGaIGsrc1YXzcH+84iPZ
Yj9VZmra9jqtyEq4fgJ3FiAVkLlWOX2zyY9wkJKXHqHxsvvmJn0AmR9eo08ETS392urU7CPFK3q/
DpqdpviXVTKfN+nLSR1sI+B5aO8RPs20cjrd32Q9HNELYGhaXX3Zx2z6He3xPGKNxVX3oRVP2cP1
IT+Azj/xbJJRkC8pPHjCtBHYAsXj/NzcAaLa6lrpQsFYl+eIoLSzuDIxYhPhzFBE8KUupC2PqzC5
uO7F+W7DNrR+cY79RR6Gno5UZ/CkFAaq/kM0MDZll0tpnR2bYac899viC/kf5gUSBog1G+iNj7Zr
/KYknn/qv3dhJPeo5qgFJHiAxg/L3cVQO03Ti+yIF3h3qZwYJp60ombtHY4FxA4wwGO08N97/58d
8n/+VE0TQSlDdQaD/e8CRKqnaroXVnosiGy4bcSDoi9a/pYqUllb8nqcGBgvrmGPQOZoPgEBBU2L
+9pNExe18R1C5R8N+Cm9nDQ1fGSkIvkA7m4vIrkeN8cQdjFPBQEqR2XTMGP7yNjvEid6iQXGh+R4
DKsmR4iMAWSeZ+Gvr3+rE/5CZaUzY2iKBlkES+5PY89QmbJ4U/LsOM2sGBQIxZVPGND4Ut+6Hi7A
0SKweK9RwdwQojRRiDhGT7fw4yTjsAMs0QF8cvp9CUZG3MQ4uRjS3FwuttsIutvv4nE5IlQKtBJ6
6Qr/R6Zu0uxxAE+vzshTRcAM83b5pQD6iwr0Xx/spzq+1rREVC66drg9V7UvFqt0cQkU9w6LAJAc
dh1lGzMke9Jppe2Ui1c/Sh7HAoQTKBJdA0L7bwXt357if3zVf0Si/yiqQQ+V0uWW8lXTOpcDxacQ
Yuaebch7tOhPuUDQzGV+Nn55kOX/VfpADZgVQBrKzlkY++8HeYwUXbyUAl24rVX4iegxAbnY45kp
u0q7ZR+tIQaH1bS+D3a9BINpgjSrOdf/Ajv59UJ+vMfZqLXKpOXX46R+NI/5y+WlwIVRPaF53s0z
99GLH+WdzrK6weAvG5vcWKvl43iYzMf/frn/grX593fyQyWodjDUdSXSDvhRgwwv/N1ndiSd1BY7
flA+6DTzV+K45wgO65L+ZLrQiU+DCe7AkNvIbmd5MEPr7dQwB1FJe6ae/tC6wwA1ksifdBW9//cl
/wUvNl/yHB+sQb5XfgZe36e0lK7dTTvQsNBHb4LY6afPhUe38EYCSpghR2NKf4vsgQ4KnRXrF9HY
H/HvzxXxn1cwnzn++QTf9LgS1JIr8GQqZypjQ3wXtgh3KFvpXGULGgqnN9ppdMsqyjGEhftC2U33
XfUbqg5Y6l92BZy8JquXQkyU9uOAyKVApa/vGoqEFXYRGJQoKkG0pOWLmj7hBZsygJwrwVYVJji1
H1HDYHvSz7U0x4JdZB55ctjVI8DB6jsG9NN7WhQSDDtXgc/9sv4Q06cSiPYIW3gxDavoqI1POi3X
E4b0+657kigkEZIgT8wX1w2Nhkp8Ll4BYbbJoY2xdK44WZlBC/Ta+Bjgs2jP8xEMbeOVvsWuIXRF
4zj2WetsoAatBuQXt2o3jez1whYdlhHtjUREfIPibP48MocWwkJyfq+Vv2YDo+nxNWGDsBbKBUPd
d49uEBTWh2yeoUzq6DPmWDS1fhfpVZTzH4M0MhJoqTLMQO1aqBtcMNFWdKqZbH0B1unVE4EBsif2
m5HBUb7qtADMZ0QTC+2nAxPls9M121Lde8qSibiIcaSv+ox2iCl0SQC2xYX5kHvsmSxvT7SVoDpS
0GlsFPdwPl919KlVgm8opKbbUtJ2lhqmkt1WfNIQ4ehMfpkIzV3Vyn4+YqGDnOdruzLe4kznQ5Oa
SlrZM93dZxGrcIo0dIfcqKOL/VUWzzqoxc7DIZRWS5Fmeu0VZCb2xzu0zHxtfaSE/gTVZ/l/hJ3X
juNI1nWfiAA9xVvRyvtMZd4IaelE7/n0/2L/N9/UNKaAwQA9XVNywYgT5+y9tveS/A73rPcqknjZ
lh/BSc5DhJ2B/0DK8ikJNySN3xXEYX3V7x7Uv9uAGs/P1/WPPlwPM0xy05AM22O2uPDdYUlq02Pc
bmihI/gS1HcYOg0E5t05QCw4eLLhFAgeiPwQb89PtpmH8Mt/h92PnJ4V1evp2D0qukFc/9JPOlWa
5PU1tvR3hsuw8hPzhLVN1ujl2ZTeAuoMpECnDFVlSvsJ8z7+easiN+VU87FTlJ1eU3+q2RVBEr9a
7sm1gw8mvdfK0nToXYF5gvi0luhsOSCm56L5pmZrWlJpudaZdIc2nkc8pCChN8pzo/sSdRiiIvnE
S5ajG74Cw1C7lcgg8DoxYYKgo27tEUmH35NGyOpAxZRtw1/SelR04Tj4ZL8WuSbNsA8L5qAkr8dy
15v8wtYsplzqqwKj/MLlLti/VaorVvjgLVLac/WmJSgwjJ9x1V/ZmQPoHYvdgrZ3yzyfA36bFwcF
e3Rop9itEISZDwa8+5GsEQFENy/+WNfUaS1Kd3t8exB5RgeVpqLsDmdJ9LRpxTw4ng5kpy0W7CtM
StZ65xr6a0DzOWLWjR8dAbYDgQZWfoOY46ajdRHWo80lNN7Lh2kfcQdyctyLOzwEyf2BvZGmbYMy
4ELohcSLym6xi8AJQdOlz075xDBv2bEfoGMjwrY582vLiLnRRvFs1pa+Tz6fjR28UovhrUh3sXYp
npsJoN+WVx8bhLfyIVTpw7sRw0HZyTvkn+6jdIsebLoLs6jZ1SM0bcWTaVLV0nf3rotfjAxCedfE
u462OciocfyRTMegBOyW/8DlpB/BprLfWJGL37zZM0WnRf0z1q8C/ufbeBl+m3P3g6K/e8e8K2+L
XQs0UkW7vLrNrl6GstsxcYntqoKdMPkZikL0a9m5Q4DoQaQPXpV6nd0X7IirSSXx60PlatsLYJsY
IsfHRtxobwPa6miWXdRWvWAk5skywlYrXKOZKsmwnrbcfZl2EFBrbFoUV9ya+tJ5nEfCUP8WAvWP
e/a/DkNN5yiWF4Ram38cP9I4BI0eJPlZA3h7DZUbyz8yP57PdcBuiLSAa0H6F8+n8t+NWWoAgxej
ntO5Df1RQTVS12ZBIGRnKcd8fykR1PW/ougN7MpYWRYXadiYBJB13I9EiTm1B5xPeRmfH2CBpAGD
jXopDrEG+zhncZH0pS27cJcPr0GwCcx3QgFHDf0GErFoM3CxJTzzOazTTfmXT2L+9yfhSifzQUiH
VTVudf9ZS4SmkFVVoUkngUkn41PlQjscGU7F0WXFkzu1ZBxYo8i4cD6PS7ICFTti1veA2bREuctp
xUAXfJy8Y+Fx0vB/nvWCQN1jp5yzEHE4oohcToigQwe+d3/u35GHM9ZkoNY3pKE5Ub7s26XI5+wc
ek7ziJMWFe13pCoMByCu0+pkOugXDNHmzJLyqpyZ0zJoYExJx7dvfa10a5Xz2SUoAnUSrc7kOHyg
nABLxoiMlxB4EGIUufq2I7zpC2TcB80SJgNy5XXvSC+ZUdEg/hv7XP6Xgvs/v+Q/1qhZhPKQtnzJ
EoJYJCvRa4R7X1r27+BMGb8DR1iELnxiTG/wYg3DV4j1G+e5S4awBuS4SCq791jY8ky2sxF+Z72b
Y7RuN2Xol/GROUgQE+6LyNzi24PCC5ZysdiG9G3Z/0K2ddDF82vNwQ6thXbSfLgocjoD3bFdBcQ2
+gtGu6o7y+ieblS7CHmrT/WgvDPfjy/iL1GDZufWbxQfHcFR0rJEtQIuvrfkHnfRarrSGSXUhkYx
b5DRtPGw2wVaIy9CPvwz/958pFuCxIaxBZ1r1EKMDAwH2TyPRcXUm/9GJ8ToKaW2Ik9mPaVOwbwW
0ormVolPsjXj3pCHBTg2EFhSvqAYat5z9GANMOJr9kztKIGfr5TjMGIV1KizlMNu33jDoeCUncVC
ir6YtSdXAFz81UwMlWmeZVVwEljQxHm/6Idy4YEzgkRZmBaDZuIanoo3rgIZyqFlvKMyY+dcSOSU
zT0kfROeZYpRGvwhTSyrnFx0az0lI9wNbMI3A/44oUL4ndAJKH6aQ3RFWuiT+lEh+mLCBbuCsmJ+
y3ZUOOToasjOG4s5R0KHg38MsIF40S/DWtRfRW4RUsRfKaFi/+45sfhzkoOmFv1qXtiIVxnhUTzU
gsU8nDnw/74G/euaXmiS+f/7TyBu/3PjEMWsfGYympIiII/WpZ9f4dt4mYI5IITVGeTnMbZlohBq
h7y3jAxR8MeDnx+NwYoLVw//QoT6751Mk+eQZtNUpBm1MN/7/8+tyFDjgEHL3BMjFXOJ9B2zDL8o
DSJ/+htB51+4CvRoyBabp3OQff9rMidkaZRPlX4SvXtylrYTUVs/EcUfakGr38lPL7z3O7w2mwHZ
J2W24YjYxRgTuAb5Dk79xnYlr3hskaNeiVHbImAlD5aArrdb9DXdql0qWDHzDcbAj1n29SSYZzak
2epZ+WagfhTZhPd4X/42dPzvETEfzYRfLaqEb//XxEoY4ybUhTw56++6N/4I+2qTbp/76ZZ+/u8l
9E+n5T+P7vmVVEIxVUnmBP9jW5RSuZK7kVd6Yq+K/JaQQwAjn9pry+OM1UL8ZHMXaMsQHKSvzotv
4YdpZ/drkiNCx47pL027VrNI2R6EZYqirwKpIfvh4y+npDxP6f54pwrMHQ5JejSKuvjjvA/VR5MV
mB6YJhiqkyhrQbFEpHIEQGKyMt4RT+ETT3Pr8XZ8EA6F+Am7UPW7eN7QtZiJg7KJUfr//v7+SZH7
73fFuS1isBYl84/ZYqBygVMHIT7rpCPJ66ZekZeDW4t7MLgbHRW41ynreB8T0c20lMaAhlf5LxuB
Mn/2P98FwdAyHEFGnYY5r6f/89ylYW8khTYaJERzdulITEFa3ZiNtD/GZ1iuTMHmUmKgAH3TsJVt
uhyKBNOIrcJA8YqqdmRuB2JHO2pMxIobIxgt/ibyZr65IjY1v5UjbnWh/ssb/5fJtoYHnAwYDdAU
E9o/vr6MRncsJb1xmjhvO2sEYIrFT7KM+hIfxhvT/rk+Xsqb/BOBeoXhqkQCzqT/L7+j+m+ri9qL
Ub85W4rNP1aXKT8CITU7hgjXSnF0r2GKcCdexzxIJBZemOo+3zpplupFXPA+Hoh4GCNi3ErQk7lG
Cv2VIASC5dbjdXAQ7/KIpLY0+hGWB8GL7tglo2SH2DTNlmv0uUdaLX9Zi3Pz8s9VoOpQIIg7V9XF
n4Z1rY76Rdoqxgl102O0CKqkRum4pysZGecULm/YSqbKSlTGgn+jKP6zU/yvV//jp+ziHF5hhi43
QqLUr8FEMVzXEB8TrHTF+RUjl/YWb+K35hmGzfjPF4/DhpEqDrIndksaJsRbDfvuFzytAvnIRi2N
ZJ0TWej9yXypEOpiJ098nwoILkDiPD7+9zco/4tKk/VoyKqpG4ZGSPcfg45iKnNRGCY+BAMLpGaE
b44uEpMafyeTperQwD2eLLQ2UbamV2vkfq1bq+mVMUWz/RTfKQFoJcnrDCZFbWvjS47+6dM80mrS
sV8VjCBj9K8rPSdWxELzbwFqIgn5qIE0RWnLzZOSYSTAZasnq9zYsPzMxwoWzNsz3JihnaCNwqSG
U2+wEsoihskdtGhnzKzHYpcYq3haafV2zFwqQqT0j3Gt0JWErnCaINupyMrwmyBLPupM2OZLDxej
cF2gyyM8orrCFaXWJGVjLtOt0eXObaLTYLz03AUNGyqQ6TXdE4ACxyZ1cvEofufvi9UPFV+P8vxb
uzGmIwhG5KKxBkUVL4mmwCjgLoqVIu0axKJ77F+Ilz7Dd8HWqy3yw9fsxAgQcLRJFwVBvTV9t77M
YNrtaautjOWG1GVMm8cF2DuCVJptvNU3cMsrv0RjSJThtfKe8sZEPOj0gGEwY/AJ7hFC+fw4XtFy
V+vOETpbvXe3gF6njkLUAhitjFb3EpYuABsESNh9P4Vk8/RoXCd7dJ18+36/GdFVpCQi/aVc+pc7
rAY4SzZEmY0HUdgfXeSS2kbv4zg694OTfER79Tffw3oVQz+/ycGa/uCgHUB2P4Cx8PDkWz3bmtgL
n8tpvUUrX/sV05OX7mSqy/JyMWd3IF8j6ZL9WmI02izJP8MoESBfjf+GF5iLuT8e+AW6KLCp4Dwo
Hv54VnKJsLW+irMzqjQxdxqTPBenIVoE8XjVwVxXRFphvk7plYsbAKrwIdXSnwq8BUTewQFYxp0P
6XX+cA/rL4/yXLj8j3dn/HEktl2Yikr4zM6spy50osnPESaWx7RjpWPe74n0cuhTcESTehSHw5IA
Zm30GBw86lNBTx/by0CywF+OvH+ZxvE7k0bBGQN1k2CZ/zyr20rqciY/GWJry+iAyR2L0ibbW8kO
+esTuRz2Gc0lQ4rG5GLOz9GL61NfyjSjCIfqvCexYk+wXShnLygv//fXJimK+C9FPPmEiiESj6vh
LZq/2f9TTIxNL5daoMXn4NduUIqw9W2zxo+epPvR48c4Sqd9Ga8myVbEo5ysa4YwPaqS8W6GpAau
ui8SFx8eFoRUo5XhN89tOjlq0NnGhenjM76ReykQBhl4ZXsu1G+lsqnvYU0chGirpxsgScaVi216
7quzIL9ogYcuHlDeO/4C0s+VFbVmgHbQdJHV8lgW9xBL+nOp0kqEjW4l3teidRYac9Vj0eKI+H5o
NpRNrtksTkC10r1hCpG/Gc3aBLaNMipz6J8CyLKnFL0anmR8EzhtG6d9UT2WN44jtqU6PghbBXI1
gvRn46Cdn3Je8B1dWE7iCftusq6EnUDWDicXImyCxYA4zoiUg4Y8xawOz7bA3kmw9+DFE/wqNLqu
mH9Nd/ozA6JdA8XcUWIxyGuQM4CMxnnCpBxm1v7qAXmCioiZiXflf6VzpZg7w+cRA3HCcML8FOSz
+MPhRa7ljrE8SVvR098kWH57Y5MS29aKnoF3BO8J3VBjjoQiNnJGR1u997gVtkEzEUZKfsTT0Z8X
11jEsB9tFreJvVRx5BM5Q01yC/AEhViimmW+wHDrxASSuu0vGKZx8gUcWv2N1AP1BWIoNmLaPpFp
64QjG91rBYADg88eBEG3aqNdo9g13QXg/SuVLCcbXxx+pxrEBBEPG7rUI9W05JHfC12soJ5q1JcI
3Rrd9HX12BUQHRE+TI4U37hpKyQKuNNdQ1ebXTheAe5wBe9FekrgsVTRB5fJ98ZbXPxKGNni9yJ6
r1+ycBleOKSyTQSB/0jbJ14VWWvn06EJOHMRHxDv/t6R+ih7s073DJx0YB6AidanplOxK5ntTt6J
AM5I+HN7Ea6tHf1isJkupBCXzCTIm3SmYa96o9W/yLLHpSHl46m4ebWHn+CMQUFKAHqr7egOFVuW
dFu9aE8MUd4TJjkqxdExFivN+GwIzRpX8i9LC4674T8fy4au/5eIQDo7A3pPkrUsOl23ywLYyZ2x
4syTLEJkyBlCtPlNqOh7klx05rVE4cAmec3VFZPK5t4u7IGngiRcvz+V2pyjnPsK5lE6O3OQm5sT
rMgqzAjjBa8lusLjp6arInqj+Zpne+MiyNuWUAGWIeuKz0jvdP94L7h7CE2/FKa9aO5rOEoGLWt4
7USWnfl2s3v7KYpn/EkauDfVrX/jxwcWGRNfA2mwCm1K5j/72qAcwS9F8oPbn/gH/nYnpNnSocCd
9C8uhbUxx6ehGqGnNCLzK/a1eGD9Pzw0nx3ZYc8VRKXBJppDA54K+Vz5omwNHzs6ggRF8zm4KqYt
EI5lL2EdAEgd0CJF2F/weNr1wwngI60MBs9benQEW3Hpa7GXq8RsZel7AqOBu16wnuaJflX6ubyj
ndfT8pO/Ffmn0c4cR4W5WkwO8dNVTWYFGbaaX6brnBZiBhC2E2AT4o9EhiJTDeeZF18ld+ZN+PMO
lm5Zzo/Tc4UDZzHYpfUMtvJwGqHKvgSp7aqjz7QQQbVOgClkzmX0IVKZg8Q7MX6L7TPbCGiVcFuL
Dvv0ML6kSuSkI/OX6xOnTbPV4lvBA8w+Uwd3WpJK4FTE1lF1YT3lpQNf84M1GQXMvHRpg740XaMe
RQTXW4/wRx2WSbdFpd7feGsz9FX+WLBvB6hZZy3sF/0h+it8vdGPhmkU40ssbJJhKWPTgRcR7/lj
g8+zWwwwuQf4t7uGbGIMneLjRcruQ7iRoDEs3TLZozWGdgBJh1dI5U3SsyfMGdtjPncFhgYODrxE
6Z/r2xP1bXBJxzne+ROrk9eCK8qZOQmL84CidbzhriU5kBz0ehnKwKSQNDLnapprieWK7Bi5mPEs
icNwlkTHsHVYTZDjU78T3RqclHQ0ExZsLdBQKiwuFe6jCdzJ+IqKzaL/AKkYG+cF3JUk6XCwncz4
Y9Ic8l0RUMfooWrCgmY2C+ojeosLZfQDpt1C2i2fuOYzT28+J/WnaUcS0UNuKZiqWCGh0lhmp9kw
4hXrmb/po7Bs53Z6t6B5fyowJjfrGBUHf0+loJKNt7xNbwhwFwiv91HcPes74leEZMl7bHzGDCOl
7TO0DXp5NaPx3oYDAKs8EOEN/U48yo154DnOORSCc/6LYuhaIw+wixmgHrMspnibA47hTlH8ROwk
LL8RS37FgTsEdpi/mdI2ZjjcS2+PnS7Qu64+UdySWFBUfqJzpuF/VBBxtDUZcgBDZGHbVy2jkRs8
5Ag7/1lkyPe6IE4nKCyRcyw0Cb1BzCShdNAgGMjExu6UaPDLxzGJUXGKL8MXEyLlojEVnz0k5t7k
FSrxt15PFeOL5he/KBaMPt9PhWBHsSWeyWRtzSO+lWrYJJQCNWCrFSc5W0YSWqVfKn4ZuqG+HUri
E5zYcJ58Ty9q9s28oV5gFKDCQw+QHmISukouQ69i6eHPbZE9R2hMtxQmxuImDBftgZd8OlAUBQzg
JdB8V5SuZOG8GS7bcoeb+xiq24GDsJ6cl/7FlFGpDzpu0ZOqXx6T02mOWTICDW2zINsVva94ojdR
MzgFto7p47Fjps+OkdzmnGCXyACGMxsuQ+6TH3DXyt7zjRkqLbVO2aaRxS96rM8L+AAcTEg7h/XT
BITnKpNN4ZdshlXxRhnQY/mt+Ld+WcJ5Kla4WiZxH4fOguN9hRAQZXOnfuNbKgHcDTLiD6pafaP0
4HwwcAluuPiQqTcFV789flr8cm7uC4TqKGdoD/9/KpZuRAsDCxCpHkUo9zoOwpdc8jD6m62DqwqV
cJdbRGLOI2aGFS784/EU7Fn5RP9xRxkNu7grR0hZQbDtBle7o6mnWx6v4Mct1gKcgMEpnxRrjnkI
+FjWdEllhzHHiIqPyOujILOmJkKqpkO18MmwuCjXIiJRd60CUzjhvSowX9OvspvaD+rPdDPCGFHm
3KeY5OoJp5YviPAd7OyLvTl38GBzhHAQuOE2rp1p9kcHtnRZYN+2EV3qhTcw08vnb2VkcuFpDKoJ
KprAldijvkIfLZMrO0tBsmMK28QPhfXzyc/ZPN02oVfqZAEe5tjqM+gZ86Etlx7eaEqUpNiA3j9R
+W2xgFWPc5RcWbFDQjlX6m6HjH9aJRCKRxsJkwa0YVPgznpTqnVOcmx36RQgnW7RHKRjRN94DprR
GFclGNGVK3rfWPnmzhBULyytBoV9b48l0TT0cH114UrQw4nWsrT2hFEcfgPmWySTfW2B/i5eKHJK
ltWxQlRGfVP7MT8cOL2f+mXaliI85UammLN0MDcMzY6P2GoXry2tO/FMtuBCspiPGyvGbPFjHQ6v
irTV6rcg9doAXfvg4KOTRY/mDjfX4smF/1td0BG9C/lunB2wWMzAa/H77HvjDZsRFQGPeEfwA8Z+
LLvoQTmOgTZa+RylCUuEywxzT3UlEjq8Jz5gIX4Mh4XksQzzV3MVLraY7VqGYvBldiognhnG5VHN
xhaFHmNb0h78HpfeKQkP1IYPNPimjyQHyMjQV/AYoQVWypbAcz5LcwBdMm/Qmzz3dUIayV/p/fnb
S1f0HIWH/+wubbXpBi/EdXsiaUac3qg2a8QukuAJrVNKmIktIBMpXnDzZ2ivVXRUseQZL1M/k8yk
+hA2Xtcc9ORulRlOA/bU0OX/R+76K0dI2r0gF6XLUGNj1Ydtlp4N+RJLbp3jyRZrxpDnMX8tsBNg
RcOEv6HhjEihumH3oXLTBwcjgniGqpvY6hOO4/KR80OyRtSP4EDZRLWUZDg+4ai1xQotSP5Zcbfb
cVXA+vT19G/m23PfopPHO4CbtYdHIWJuJdbO7YHYLzsJf3MfWurTflTzLp18gCPUvhJQAevaiT6Q
xVVAUhhWwwocmHxYxY8CQPM1cEOEqJDdixmwzqYgNF5tvNVI0y3NRpYunrjYxOvQCvb1Ml64VHyk
sptUGU4JIapCpl+gyoC4pW25P2iVw8MpzsAs7gsI0pa6Jd7gUVKdn7l/lORG7aH58y/y8ju8Unpe
MqtWnBZHQHVMba64t+TQX4xf7Ra52a0ZPPAiJTldS+LfJUSao63udNV7iM74Em2An8jBElLLNV0R
EmBzvW62qqUc0GUwGUEc5JQ4uhb7odkRP0fhjIhTpC8JnTR/59E1isNoleIH8+fWCx6XqNwbS1Z2
ZYKzOsT1HEhfNU64TSCg9ouL3t6IhRMqXyTzHIYDu/zAYkctflwg8PXtF0PatqMjTMcYgm6QYncF
1b0aQ5cNQSdct9nEzNRf0+jKnUdJtxLwoXIFBQGaSmSsBw3BF/LdG4cZ8cMqLjP4IoYXZlsQM0BR
VYWxy1JmFh8ihlhGCLOL9y74CorXEzL1GvZmem6zlSZ9y/Fd1dbo9SA8lq9jgO0Azwu3FvgGbYq9
ZZ2ZYEF56BCn42KAgISpN8S5Y74MsVcDc+DC/Mn+c0xfBWFV9vXyV4dG176NxnXkoeb6gvkVL+yU
4PD9xibL/fKiah5ywAFlo9bucPkKuNVrnS2MxGvTFQSc1h5AMdmg/Q0RDcFKVtwewOfG8hKYb7wv
DgBdvFHj8JTya2McTvFeG5CEZG506oGrIPs44ZT+BbpJoSJBEo7gZQp8moTpNRsEJAHeC5xdICRP
GDfmu3VwBfXyxBa1Jd0tvGEMIea+fiWDhn9LOM878qlHulIBeBD//TWecPsM0lZxhZqyZyVyb3La
wutmfTkqZq6sk79oz4IvvqftEqB0ELo0JtPW4URLehdYVcfQR2WD1pzHD9Ui+ZRLmgVMcq8GXgAu
kl72jgHGJhQaNCaEumLuxkcD9ebqno4+sjP4ScacA2YoNioZBC8M2Uy99vpysIfHb5cTu3g1GfTm
a+CkbhRfQYmo+wXKN1AyUPCAv8ebqGB7Db6b/qQ9ftjXSKnlG+zR7FukNXbJZws6td9V4iwG7ABK
FCfsJwYgC3Q2zRJwV6qu0Ogs0XvhItZLT/zsMx/vIYnWBz5vhnn1J7pHdqwd+UHKhK59fQSeE9gQ
mYzpDhxokYPKgNVCmITWvAVs01owe6hLDdLNDfoQX5VGcfmLxIdfQVuVGw4PTNuYCZhVNTYnEjeB
JF7RVZbiz8d0whJuksx9jOJLWVR0xXDijvewP5mY61dBe2zbY7pJkU30G5FC9AG9ga0z81JMyfwW
43xtEIFSmLAdrD7fSPc+/dUpfF+C4UZPortLEFrWxl1b+MpA2wWNkV64+WMPhGK6I7ENpl1oHjrV
6YsXnY7+gT2jrc9SSeTWMv2FiqEtbmn5IoHGFMEeOw30Nn2jPv1OtYqjmF8YZXH7ohcIb0SHSczG
pT2w7e/4X/szJsSaloXdqQzwc09pSHXe0IvBXF3qm35xT8mcV2ypPIFTwSXEx56WoGrxoXPXe8rL
QXtB/D4wilEntlKg8kvz+vzpsxWPYJnsat2evmJmyNxA0LoWVwaBojPcZdaaYlGT5GgE2UdhSR3I
Num9gYsLMarbRFrT+0GHln5kKnzCVTe6NSTr1ntOl7p7738fhnXvpO/HPyrKC5254knfalcUy6eL
tWfFJAftEA2KOYPpCc9rP9HdQtOsLT/hQCDFuQ6S3Rp2/E07Yl1yWoVOlh/UktaA8CoZjM+W4Rac
Ks5qkwimFa1bmMMXhb0fNbBv0ASRjjTbBtkuKK65Gnz3E1ENm0r/prbOrk1oczWicg7Hfcw6JgjA
xdhzS0j3vBVQsFp9pgfIt+Lyme5IYpGRJJEUD7FtIinUMWkaskiHzSPlJ0LQcwbzhcb5Tks2xwM/
p4Kq30xKlgjgMM6yO7DW0JauaDsaHIap18S2cZ9WQNR37IcfHfnwNkpvEj2y0OOumua/ycfinbY0
tWLYWfXvLPA2cdeo3Kbqe6d8KwpDMisSXmvyBRe3ErgxquDEJ3pp7D6EwOF2UEeZO3Cn/u2la78e
hJM53Ol5IMWMNbgXLxHNb9mwudJ02hlL8MjsF6OvSQL8/kn/NttHzfapb1Nk4PkxjM48Q5xaXJZF
shrg/rBPTN4AfIKKG/4+rlA7/pmeZ4HEgF8VPb5Fmg4Vsk523xLJPg0URnF+eYKHTFDPp1l7NK2M
9BDtlW3cHw13g1r5B9BCuxF8Y6ywpJKLZDe4AXHQafzYBY3SO2HnB5l9maZXZ/wmygm+abdCQnYC
0JKAlryhxqaNgxlyQ5MAUApB0IZjLt50qpEk2hfN0ST8+pZzuyKMwgf0KhvHgTyulCKfOBPhrdE8
OCstY1rV0U6yvJU8Cc3ttCmjdWN+LYKrRrTD4MsKgVtrHpMSthK3Y2yH8Ywx03nE7fgyKndRs3vc
pgEl9oOwy+cLUanzHZe2s3QEQST+Cs2d9VuZIJFW8XPbhADVcFozh5q23ZWaQ55glvjySFa1lXGl
oirPHL1aCl/9B9QABkIkBy0/A5/1FlKwLVH2CZeEscVLzp9Fby4Ty6Q91pSPn9Irra5NtG+5KkHV
0H+770EGo3Z4ojwnA41wVdYuvs51vg5Ma454Gjk82LpYIzOfHfbaCk1fssQ0ETn4rtQE6fHZzJ2S
5O2pA+0krpDqLuurYqXHHIUlyWePjssfTvPEr2iavCU1dnFklUwt4anUj90Y3sIJdVco2r24kc6m
SSn0+hTfhmxddwaGgfdR2Vfl6yIjQkw76pxakx3CqdGgsNgI/wxrgQNa98XnuRfQKHyWOZ4WTNC8
qwVd5sXjR+L8yp6Gpy9K26ShV43b5pPG/mO854hr+YtjFGezekOD6j0KvxLn36hgh4RdL6C00heE
spxV/qkE4Pg03ksPccoCM3qLSiFSNiKWryQ9qcQbL5IXpX4N5HvmYqcH5xchYliq5oXmgUgTjTHB
JfGEPcfiq7Lhe1nMwSntk63KA2nOCXcLIr+4BO80tAqMhaYn0sBguzSaFTVJoXvDt9schxXHRFYd
6skr6ZCvx3QvKC/FdEH5LRk/euTL0CvbJfkjLtfcA6cMgTIJ5H7yHMavYf7B3Y45QXgn+RnWhjJ+
UekBuyBGndhpAgoof2Ir+MF1T+o9/IODjod7U8L6gbNzA1dXW2FmMXlgm3wQOQ/gyiSO4jMAvuIC
CBdRzUZruOEtlWIaroGlRk4lkFTkQWDCHpFn23jcihxKs5zZnlNB6aiKS+DABMM5PMnqqg59E+N1
dABF1PdeszGlm6Svkb1lHW2oJZHGOITTu7Jr6D58Clj5j/Lb4g1Yk0K8aPxCkm7hhG+TTdsv++YG
9VJHfirvkg0dagR+NdFEndNKrhrZE3nCDv7HyRuPhT+9AgwWjDUGd7pGWPp1f8j8WN0ZT88U7g8X
RxSEIrtiT0xNPiGItcVPN63Cl/xu7JrOMx4rPpHgdJtp8zhOfg3JDj0afnhfxQnMz404bQloddNz
Sa6X5B9bsT1sYhoJbsK35NBguuWtHcJTuho7pQRaYRnNR704lPeebQwlp5PsQjflgeWK9lb42qOk
WWEr+Z6tizCbQLLVKx6GHdePxQuqCTV3s5oQ2RXaipo6zi+9p3AFwTJssOHWwRo47vgmt46yS2gv
Nl4jOQs7YXqbMQuDH2n1Em/OKLwnCZMv5ZnOGGh7QPfSa8inPZvnlOlzyCkXHfPqvVEOdNQT5XU6
fxmMFYjrqPtT8BNF29qOHIYMNPFYgou1VNjPA19ITZ6Nk7C1lhcwqvluOGlPu4eWHbKZ0E3z6R8v
V5IvfcJ9QRp0zcEDPxwMLeB2k10a2j2LQnls6/xWwNjUcKMfQDCzE3c4xHQfLOBjW6mrjGbAOQLR
1K9yj8sf/yl/qmjG8T2+a4EclXl9OHljFxqKn3BfzJlLjGrQIss+SnN+s6L9rRsbDDWJQsV01jI7
QZ8ZMIBZvAVwXSJXPVafKR0vQL04dSQy0dioiltWA96mCJO2OCkseJIIbVemfqXvjHVYgDVFjvlG
FV9qY5Ug/KV/l8FL2VWQchJ3pK87Zm/NYm9QuuMsNszLg4488U8f/FG4EsmnfpwK57Ea6R4Vvj67
mPDJ1O1KmmDS2hVuMvDTUPm1Uyp4Mfea7qo+zx2X6ACiJpc3dLDPx6ZUtKUG0H4mRw/UWDdIX/2Z
XIrw2kQ3oEx0uJIP0ToUR+DJjJwWPzlOqn1keflX/k/mY6a8F81H9IAZeB3GXYEcOT8sGKC/ia9P
9L2APr9JL4vuDb42KgDU7OD+VhNASMKtSJjKLGhgj8d7+SWJmS3WTptsFQjQ3yK3FQzI19FcJy0D
+dOgrAJvpHPO5jWcisyn/KxgWBHQd1JgqAsc6JhVsGmbT4SzouD1gR8Tk/L8aBtm2/wJdityABMo
mk9t15Ag4c6IOpsAhoqSCx01MAEVkK+L0Ck/U/QxwEYpXn7lW1xPmubBsmIsrVj1l2IwZ5wRXQrJ
TTSUq4qek+GLqgwLGLnJGTJ0q/+02g/HZFh9myfhFFx7jWCbS7qtJTs1biT9wahVCAAkvxfrOVs5
MYCN4FjmukvXAA70J4ZHJD/Jm0CqtMAFwctKCgj7Etk0m6Zh2e0XiAfOGhDG+dIGboUsw52RHH8z
KkiyvV+M6sb12NGZUTdulzvpsS93sfRW1icsW0p6eWjnpLPKYy66bTnLOfgwVkuKBJc3G26PQXD7
RWUEdiC96JykDy6Qa/gUCh0IywCQggIYJ+MD1YO2VyK/O4NJ8GO/WsbnBqo9PZzyWupfixIjmQJZ
kya79nhtmKCsGU3qTDfzI5qSkauXpsB06jfql4oHf9o/HmslxJAhHYXiRajcaXL4NYmmcaJrlzmZ
5LfbsHgR5W31xBBgF8s2gNl4wnE2zE45xFYMXvYNUywNZ4E5rvRi93wRCk4gxsOYlrxRsqXsu5Ag
FH9kpGfxOwQ7nWpAcFm+uWhjuY7haPYRNKynIzB1VqZDyG2OvoNRf+b6F4M0JFtwEQnJ9UK65iVB
NxBlvgj7arEWzPIPzxCOAvo81GxOa/w/js5sOVUsCsNPRJUg461MojiPyQ1lkiODgCAzT98ffdfV
ffrEKO691j/+KjxhgspTifpEhtegKvL9uXftqaSjECaKMLJedj55uSyU9YxzlizRwaDBxwk4Nl/P
IfYBMiGZAS1/54Md/xUroZ88huJoVj7ispQS7BnrcVScytqa/b142iVQnQItj6qQRKpEhLIsZl8a
eOS0B5AXWHNvUm7qZHxZ9NxJegLFrbICjxxQPa5zZZPetOZKsVTGURipK1oYZvmjoS+oEpmWPUNC
YfL22/nUGyLYH5V9sOE1gP5i/EL4EkhcYuBGZBS+wn9VsmauVsKvFrtpxbBdk6A3VuumzcyBL+//
g4d+/hf3d9BT7RFK2Lkf8rr6iRI7zDacYhfyOFey7BNhEkWnlwSRN+M4zA8x0j1ANnp+KfyB1QmR
f1uz8RSof3HmsMKqwPPnsF4FgERvm2wgpJ7BF/vhdEYuhGdq2O2h8hqkoSQQ8GHTOpo+Ouh7nDJT
WaRObFv6CAkO5zxx1MIXtqyYm4++NR6N8OuzHgAduupdOABdcbRJvUPjew5WlC8rzFtL7ThoNvNx
QuhzSqi4pQk+7ryovvTlnpIuBch15hOR5nQtCScdWpDSJ6qwS/0P5aCNa2zK7EtMlkSf6ZhmEOA8
aUKqxr2GEFjeGcESWUV/EvWdFPgxS5L0gF4qPzcCbrLzvCPo9zovHjgJiOKRuNF4bbFb3TL9MMi7
NCKsFwxmS5oO+UbrrrApjMPnmPcrlu2MYT/E2kvWx/hNUVqBgCX+njI0uGEgfCS7dBlgpdei2dYe
hZuskcyHkXD5fPWGg0hhuOqBbWTTi+u0c/xeSnhc0AqSkNxapCO+Y6ed3+IPBX7phgy1kpZnpqAB
GdSH/iS31dxSWWnQa4iwCgxka0G7im/07Zs/NVn1krqYy38hacKUmYXpv54LV8bfux1kp9bhJ5I9
7AcwBwSuG9YcaRCZNPlKzgutyOSkLBtCU5Sv4NIDRQBWkQlX0CZiShjpp2v8WLfn6E2Jhgl5Wirf
8xmtkkDvMU3NqzSxZ5QC/5L8+wYuNjv2Ogu2qLIHt8LsKdndjtKaaHKi8IGpvB1UcBjOcGL8jQFn
STCiDaCVTugtmuGX2KLmpHyc6ixNkeMj8o5EWWD1WhJS8UbGRbBdM6yrnWw42esMeFah+bXeU4Gz
Qw/hbNzbbxgwQhRVd5z96C9UnaaoOUw/eOnEZovH9hX8m2uHYQ7YRvvkVnzmyUokP3mwZz4SF8Bt
VIqUHKV7pfvKyBHI7STe5OPuhQa3My5zAsXmAGOIqPrJmkXpuMX04rekhSKp8CMS4qDhOc3c8CwH
G0oSsQW/0GYiDJl7emtLp2Irs8PuM9IvSfZb1QS8duXK+KfrXvReN79xtcJ2XRe3uX6W9nn1nMvs
v0Q4T2CGpe4xEcS9W4QqvTHnT7Y25t/5LW224m1AHMGqy3RGnjBbRp90JGtvST6tIwZIixczuMKx
r9a6sETzQYb6/IRnPfvHsq0sVXbKl6NV66D8lucnYyBikgtZ1fwGAQzY+4/CVrHE2ByxYn9+KhhX
TlXExWTPsFVNd3rNVSPs4skPh/dnp8nWsz1u+YJXcOM4ycvl5ymxoq/Uz7m1R9zWR5HhqtonPEtu
P/k1spLfyk7IGyr7m4HKYYtKigy3E9FYxEy2z8Bhb6dbJHqScRd7wmdLsNqzi2GWV/xuZN6CrQR7
QHZWjcIESE5Pb7ySk7mcvCgLILKRfqRs0w+rKLXZltx8hZMOxRtoOApxOHDNIxuz66596+WiU+Jw
JdSJhpT5VVh/EGjy6y7I8rqAJ8GlkrqKpjAuFuq4zcJ1I5lwlSBXygMtfYU6HcwSwfVePXWsDl8B
1TnysXldlDeBq6eBoREAFjtc2LOdsGpTEaKGJxWpR8PsDEdP8FoI549bI47//XgsHuVnX76QriBT
wgPjdBuN7DX5khCJ9/4Owud8zQf6CCq8epmFel5IplqZ8oGvtXVacHq0efK26tgqlkbsfBLoXaq0
1gOtipI5k0nCtUkvNu7o5wjkGWi7QpIAI+R3QJ+8Yvk7ZEo8IcNnpS2U734CdNKNQlcQFlhQQgAH
0vZ+S30pfZYUQY+FmXVkgZ7VgqQ+HaXgFKVQbUqVChUO/3RH+U0onMA6AF75FamZzL9mEhQ05c27
PDsIRNXrUyj2wDcOxyJJDfwaL5JsyIkrZv8U7UiXq67vB/XGmiwRY0eb1HzxFpeZStgwc9Tl00P2
Vo6BAi7GUElXWK54oEaRsWz+P/bEAQfqNzKdeXjEJJq3LtycQMEl4DrSwnQFNCsLPjwkSHAluuOk
pKEAjytC+keCUVQv5ZAn2JRMNIRjdwrgnAFhROWq01PIzfxefA9PgOPXFS4OfdfkQuBmoJ4YLYb6
m4LisXbt5l8TR/W2oG4RNsweL4JMODpvAuCP/2LMFIZ9iBaCXkPxL5tDP1jjHwg7QeSSsBjrPdzG
urlWLxI0/eizqf4Fuq/Nl+OalqiRbZ0cQ511Hf8+BfAaZKeT0n5DDSmxFiG2h6MUbmZYDw5cBimR
U/gSpNXnNSOaGDKE8kSwzuwFMVqvRB4TNyf7RH9QwKotilN10JzBTomi136LaqnOz8JsH+0JjuE3
zxh7m8Yv8yeWjWC241+hEczC+0vc4KWc5I9wYfop4K9CqjGDf2uxGi6h3GF4SwSX+XN4oomVxEOC
XmsVhS7yQM2fMxOoFu/2hA5XFJwspmhJcpi7NZkQ+hYeQU+W4euWd6dUW77BKkrBHqh8ZJEZiCpc
S3xX3ljaVtlwGEaUmeymfB07MqRv1At1E7pebowfUr8VLCE6uh83Ikjtc5kl68kUx/hXunXzT8WO
X+3IdGV9JAAipZrogCPgBhgpvUliKG1RpZ8doexrjZ6HbxaPWou5T0ZMdiOGMKh3GmQb5wrb3FtG
HmpxhNckLw53QVkp1ZqLkRalCisUiNcKOI9zuxmQiz87FXmIsnlv4tB7mdz79OIJAj/r2v9Vl65b
ZhtiHnVbq4lQq/VzDTkLtphtzuTSOI22rTa5tJwlHEyOIrMHjgRHsFfL8PEvZBR14YqD105TXRlf
OvaKIrkprIzF5qu5j+wBpEZktHa1YB/n2GNv7Su/Z0WPEYmuYs+vQruU/hXJkn9QYo8/LAOic/8L
m7krDEt0QmdxXAant1+8Vi0QxOc5Mh0ELbEa0N/UJiTLPLDbafT8dPQAZb7MDRwauy54WdFrNeqn
EpFVTQLqx1PR243sNURzl3dSeFnnRQl5cMOt1iCfSEEGnKD4fskQSC8CCKaKT9wA8XdOGtdFGhzV
5+0gjMYuVKsibnydvlalsUkl9IHYLNAvi2wonL76BVhRNNbje0vkNpJmSXFe/q2xKquYEi3eFDBJ
vn7KEMMGrFxeqfwUlHMAupNhyIBJVXMK/Ed9I9clsL7+sbVkVVGJa2XxRaPip7RUePfk9IGaldTo
kqmBqzX42rldIC8oQAnevNcjmdOquKSxkMon6sop26D14r2S5pi5NaLK35f3rKOIQLA+MJ5JB8TO
hJfYVZrTexVaBt2cQfc+j+1fTU6sqUnLFAmbUe3nM5NOqjDn4BxIj/sCLhAPNwadd72KCSUhxCTQ
foryV6WRKUe/wxAfhbQw0KrC25qw7FTSVojOBVMX4edptVXbUzE7q+i4oyZZvbSrAiZchUywhhMY
f4EItEblytwLomtEpL2ybccUP9s4/nz6X0W8kIZq2DuvY9WKc7zWhLtlxbDiLhLB2WpASgdFxGuL
QLb2uaIVW7J34QH0vtnUexpMr28eKkJc0P+9BZtYFaQbXvNocekKBtS31UwKbz41K8A4t/pEBGJW
brYi4CG2CEv/RZihDCdphbkdfTfB67+QDbgKjv2OgiTyl9DZkbrGeJJYqGWJYKUdGEcAogLdtIry
ztVMLyDtYhbUuryDqIntzpXYzMOHfKgmB/3bXkKmdtd6x5bJi1nzJV2TsaTxDSZqp0aqvvggOvTe
d0JdGESVzJvPzmBtM4uKJGL2mYdWAkhuQNs3BeDeDKkXemcE9+MUfbQDDGPA6lEIpQtUjx16CUI/
AbP4cTPlMFLSjfOOw57IbE/5ScNrNV/Rm4BxZ9X1O4TqoiOeaa5jbqn/8GSE0+/83gCJjMjfLMlY
szlQW5lBlJKXsKQTkYSndbiNTB2cUV0MT5ikMLORH2ourQ0hOCYPJvPpvwbJxIZrPWYrTe4tOaB8
vX0kaTQtTDf3gkgy+tBcQslIbeDzXGRr0VPdlNEJ1q+30LyL7TqS/y88euNu6yMWfE78GYpydIRI
SKHDk/2P5pA4gbWdnV5x2t8GNz9FtIQSmfJ7rY7L8V5ik6iT7wy944K/GzqNSAtiNdg/nNlrNfs4
BiV2FM8Eq3TcivK/OenwI3+gmG3FjADxx3Btif1Uux2RjDjSmdb/Qjt+2SDthzd/w2wZMxZEpMsS
lO8Pn6362caMQVPhdmSJaO/54dhmWe1yPuUt/PlAdcdg5j7/2BL2WCM2wtcY8dWG6gu2MDcon97P
lsApp63v3fhdcMk33MgFz2XPnhPigAj0wWq6yyYUSSnurKDyeTArXBHfr+NH/5m3zZJ/J/NVNT+x
L8ZTWwXDCUpqcQ+7XCjQqkhhR3JL+NVRN9Sh3X7hWagbz+BPh/m/jaK78/gYQd4Ej4zrErqJKLWI
iEB9HXNdzzz0ZE+SzXRTVkA9tiVHpnGP/jq6TwYE0SbP3EL1pT/wGZ7IJlqmghVmZFUgygL8Z7vc
pTPCRdBU3TSFRsBLrh/foInNJTuECNgNB+1sE90EtJMNrseCjcEqdvFBKi/gXjX0FNq4KeGJoXTc
N/N/c5IcFWf+nbW3bq+zosfuvHFeFFgx4KOKOo35Np+5EnDR5wSbwAUt1zgKAytLkHJQLXHs1VWg
2ZRmsDXmKVw6j33yA+gdx3/ijwwvRqMRESKJ+5FdkTD2GLToR1aBcfwPM1X5SxKfXfCmZpSc5td+
NrNAfmnAJaaJDLKj+nKyYavjM08ZdooDgOy7hvfvv430Kbp81zX0tqna2Y267FAxKIEP9JtBPIav
3CqjlxO354ZszOZf2a/QTzRvf0RXprKUZ5PAYF3gKw1cLFHqQMPWl9A64bDSYzBHzrbGUUnmvKcQ
36oj4egG67G4EyLFgrBRHJjk/D6nqdFDngbB08CAJ83TCNbkHowf9x0RdtaVC+8DJ/DJKTKhVZuO
Wqd77UFIQBTRNIQiaDwewm8Fs1u5gvSi+BF95EWKTh3E0vv9YwC0kWMr6UgW3Oizg0cM15TpVP2j
DqhqDTFlzN3PK9/ExAdz4OsEOs8j8BiMxBoyi4PxIvK/Qisq0uAaMiuTJcqcq+La/yulD3GqQOzN
RUqXJACKQPsyBw6L2usWfH50qMiX/3rU3OZig+dDWhVvhn+0AMNzukaBZ9DSRUhOxNR5U4/UmLXI
cQl0Og8fvYHmYdiVmNsA1pN2vq4+SGig2meHDqwX64oKF86hTddEvFS1hq8EF0K7kVrE10iOi15e
a6Cr9SZK9zk+tEOFjQWth3TtI0bLgq90bs9EVy0Q6W2Hq4Qli/hUlavhkhjfUk/vzPSuxSTV6PPV
K6PDgj5iWoQE6MHurqfT57dFA9TMWR0sLTNbEPQwt/SVRL6wp2rWtCUou/h9rZ6vbe6hP/3s8uSh
4/3LrfakUDhGji82gh79ArAQU9GNmStRNnK9g8Un59YpKJ3J/8B4MdEEqOfpyU2bfdBAmjGraYtX
xsaAIFP7gm/hdSb8Xpv4CxatGJa0/a0hEen9Xqq7971KHxmsIJk+jHDk4uRf6YNAMTOzXphCn/Vs
l4525Y/0o7YXdK4SHKn3UdftNe9Yr6kmxhcqPSOeYaQeTDbi6NFF/YHPikCHEnRA+T6HkxsJXMco
AmgL0dJh7379zJop+Qcry44xTTkWP3LvhnDyspX9e5eIqf7p/UFOYltifk9x3OMlSY/MpF3rfX5U
4Uhjj3AV0IXKcOpUAT4AvjKY+H62AZ2fIoAyMugR/Jov5ZeeljFktMpcOVrzAgzeb2UxMEVgQGRm
nf12sHYkkfLUrYaZA6kUcY73bjwFL0at81kDLnx6XzX+1MDJn8ImeajcJs1Pss23AFggurrIdd1T
3wFyKZ1QNWhusJ4Rtf5d/ekYQUDNFo/ms4wyt18Eqk1gT/UPzdIi/Zjgk14RnCpAFXTAjBpbKhXI
Qqq+SL7KiV+hV4iKFE9fdKei8PGXGYQvF9sG3JI0A2ElUhKdIGsXD7ib6e7s+8dnfojK0FEKEXPo
Qp6jhN7Iv8U7dCp44gHBym3VofYuYEwyzlxRuX/U+PTRkSgzdlUEhqt4gvT3WSszFEw0vQzVYU55
M2dkwb8fLEn4FUEl2VgjILJqSkl04/4nrVwj+QrRnv8znGTmiMTxL8VleIhO0UltvWzzrb85wtye
7eunvwns2RJ1QLkZ6V8KyX82vC1pvDas9GAhIvujnK5HJ0FOPs8gX8BFcCZ0AJp3FKnRNZp9jWng
EnRfw784dV8HUhGKYkUF799rUoj8ZvkRbp0gnUtl/CNZsLwbcIhQ0+nLI1AWck9sLrpqM+2pe7Gw
J9b5SC8IcXsinDSUuqm2oGo/QX8rJm6tDHYdiozBwWOOGLJeSTtqCMqJU2NgpLoaUiO71xWlkeLL
5WsWnNRTTGF9/Rh2Sb58062JfhN6aN6j2kHsSRhkgb22hhJ8xjwq+Zx2XWMbYSw1Z42p7pDyETzD
FDPVT0UX/qECH0Yc5mmZGw27wUF09pmeewgkqFWmnEqlYC8309lF79wXphXvNYQ0fO24TXr4Bdwk
TFNYwR2hvhjbcHrf+aZNH+h0BTL/82XJeRR1ER0QjESNvFdKhlUm0DfR/gXIZgCa2+sA+wM8h3WO
QRd/ErBNVD8RF2mjtBZnIvp6pyRgwACChPEmVDHc5Mmy5TTjkKRXPNsJeBHyNz8qpZxU9NsCk8la
uwgXPbqorLXz5AbYkudbEML0fX1N5Unpv1Q8CyGol81FTMsVBoo3H3uS3mtk3HhTkp+YIIOfhF6l
qQ3JSecXJaWY+0c7jtpCU1aEB+UYLeLzCN8T4msklcIdeGOajfzZzWPDVPJtoC6JKqMtUQY4rZa5
uJKEQ8xM01PcQEer7LYLLxzuigYAcdeqPUw54Y7Y82wZo3PMB23F5UFtaI8cDzLsa/A+v+gFCFHN
oBve6ILXIxVG8gYQmKeHKDnDVGXNbqqC+Cex2FwMNO88lkZ5S8afRvNB2XEEz60e80Qxp1Bk1y/5
Rt0oACfhM5U9+PMZjxH6YmXLIYws5u3p0kJdmB9b9WmI0m3+4jepU/2uKa35NkkmkU4cXZE9xJui
2WNbCEykDQMWJGCAKWYWHf4cK+y4aJK1vJfPQ7YDL5JPvYHlbRF62lZB/uCnV+OBFxozw9JB0sPm
C1rTlYfMy7gJl7wz/7I7wf3rXWjjOH9uS5RnwpVbQZe2vOSRynv079GFG1bbNvMFSWulFc7xVDqk
iohEBgnfkXp/cEFrl2RbSRAvz3qboN/avSuLuU8jxYCQ88VnjRrAjB6csDWilIOOq92mWsEFuk+3
l8KVrAU9unjBPOHK/RR66N9OBXCWG9yubM/Yt7kyOaT73gqhXSiYw+GNLLx2Y++W4feL/fFtv+6l
32CawsO17ZE7UCaTmqwl0YZUv+E0N9WpkpomPX/YLbjHaAch3jp9FmBD5ptLmJYEkEToe3sfiYcS
7fsBtq5a/5EFFzqfVZFh2qe4bhXCKeADpVwRAHLmMVkGfr/+VVRncIgLXLK/8Zfbv80v10S6qG3T
h8iEdbUNotrIOF1r6ON2xOB86RDns33wFULzWmh1qLaozVs2OAOZtsIqmOPx2kXVMdB3WnwY6RVQ
uHdJjgehFxY8qyh3ZvlOMbeUQpA0hMUwhDSwOwLyEMZSIsKdj/uOmdz0hdiDAiLuos3/4EGTxDOS
ZXQFfE5MY9P4ycMYNgqgTmts/a8B4oYnts9dYEjOP8Xn1UU4R+4G17rOHg282loE6GJNnXKfHVKb
f/l0tEmcslB1V+6Baa+64IB/aZueQM0/hEMEwr3eyGNhrgvyYQilyb1zjKdjh2yY+HkV5Qu++p8E
0R6wzwH9m4JH4Ke90ee+PEq9q3qcDxpiJkhA3oLQ1z+eiMUmWLGVSb/mg9I5ufYYljPDe8EY4FoG
2sFKzXtkw0bxeZp8Jb6AXWTkx0sinHR/3ELWB4Dth+Kz8AU0HBOsacKMdeT0AqDZ2gvD6xZhzWxH
Sv0/44baTDtGnZXBl1/B8XQPe4vs1T9N58bAvg7s3KWmyZjvY0M8Jso3IufJLuKGX3z1FK8thsbk
Yl0GdvZVM14fRyyXOxjv8I9AjM14hCziUHnsyYFIbPE7QATpGbYbXvIbIibl9jZ5kEFwi2WIjf3D
ok3BaWvON4irdDJiytyZ/V/rwZgpnWWBpGlqMBefH4KrviqH7JXM4QTCc8yLPwBgI32iLxCVi18s
zI6QDto6xC2EnMLIhZCNpEcbZhDHz0isNFCUKVtooIRNsDC3uWZG9kcn+QdtJP3Pi9kJAKjmMaWn
ZfN5VOf0EBzJtmVTQF0ULfXf7A/ph1mdmvUHwpcfYKeMmrMVZePvk2TZzOyaCwHzyF8rX04J3cY3
ZKqaF5/5bjFh4gdnttOoNiGDWHJSDlFcMZnXkM87LDBxVNyci6ZevdS/fgtshctPcUEweVSTba8h
xgFX96XEad1+W1P3F1uDl+1J14mmFQophwJaZ9GRIOmEw1gwYTrb5aLHXWfG/YJ1MyDPlN+HI2qY
tGUFHksCKszX/KiVNPdY9VKo94n4aOsL3xfCXBs7a85Zv+Z9VJc0nnTU1SjRCqGRITPk98QKuyWA
YuOL2ExMaTmQgWAPOAxqO6hX+qTZfP8zLvzCwZkpLdoVT53uysdWHZxtelQunwPipPKLbxpcG4oB
cTWD+owXVIQVos0BnrdW6fPRsPoD+hMjCwI433LtyyRVgxuD+CHJDmYW02NMmDp/EjBzwdXDYsjx
MbJhSOdFddeOCM+Wuk7iiLIF8ng5XHvgBWSRN1wDk7B5kfwQDzA99ugwBLehojNf4jBsLOPJuh+j
WeFMRY/Nlye5f+RdrRA1W3rcR5XwDz38619JdADtguOwmG9evkanJO29YNUwAkgLvrgEIRUUBlIS
T97U4CD04sNgvAJK5nFWa74dTow9WbErhCWIMth6kbHvP4ZZV04jXTt8sVNog0eilT+Fk5LxjCjt
VDqNFRMBe8rkPcc7wsjZCi8KkMYPiczoFjCttVs0vSKYiPW+67+DZyaL02zJ8oHo9sz0yerWOA04
xLKmXYNjKqLkhpb6K4LuUaMQd0NyN9pZHuO3cYSFGDhrl/2m4GRaJlsptBA7kU6NzDadnfk/5xzO
Y+0Mg8Mmwy/K+EmZux1Fm+LKsqdZQW3m8p1pzezFZXlGc4MebTHsA7i5DubGjU6xbhsITgRTQkAB
YX0MvSGk7IECQCRESnIX4zMfGDuFgYg7ma5Ml8kEbhkMDZzc2Uo+zdZTCXe6JayVjZdNkQwKJ8Wu
edceATJKhEf1zGR44n9BFBEZ5p5VhWWUZJll++Zg09vV9GD/gsguBxjUN3Zii+uQionwm2EDEhW6
g+D4txnqL0ufn3rkM8b6qHo17PpZ+prtCKmtvjLTxVaAeItbF0EGpU9ytGt4+MCPgVLle7QFI3n8
EWVg5ovBCnYGhlOJIvhuV/5Uw1SZbXzFDszCgqL10MY9tzjpdr7BuZqas0XtZh4B8b/urMRG4aeg
KDbMF6riyteISLuAcXPstvR4mrHJUy5+f2y/S51x2/wilJCnKQbZSqWtgO947piAWNtZS/Krr/LD
BDz0mzvYFKGHLwayg6HiLsAd70MU0fK2ErAvuB9UgRTWu6PIR7WIWktag/664kbEuPMgKgCrt7KS
gdDORJwythNF2U+mVAt1jp8xAlx1hJaOSkSQ5r947kAIDt3LQaNcwJztkPPbn2P283ZIcSZKjSMK
hTLt9JjFrZ43ZFV/Qw1lfnbHiid/hXtitMDm5mvOoPkBcszoNhwrHsYBigLWVFJCixNU3OqOFNoJ
dL6VWaD5aB9Lj9lXcwsT5yaEyhrIY16Ywdr4qmveB3UNhQ9Nyc07XVE6+0m5pFujppLWQixQLv6k
I2Xhwmou2C8D4ZaZrpWjIKF9NbVLYbO6geSRCqvYqOzIWFn0sCzeuOoPiaNbR2rurirBxov5H/s2
GUwOAUmW4BhkWi9aVAI4yAmcj/FmO+phhkbvWqxIqWGCI2jihAxE3kln6I1bhpYcBS6sS2Qn9c/L
MzKoyeXMK2zUJFaVP4a/BC/+A4ky6+0aRmpB1w1hehoJyDgJYKLS5N6viLTLHFL00Hy2+b95vkqO
GkwGUkIX8hRO1+uxyyIw9sg1QZDNlfxApOnGaB0Jnolc6U9PoJL5D7xrFGlEZMcw02O0eT80HJVr
FfSOuFzDRN4Q7RiNjNem++J5RaJSnQoX5pZtZ5tsmJCBcncBF51Fz+cqfYBoySKBbwuI19nHm5j4
xfiQmwngQLyX/1NvHKtLoWJvYAt5UuDmhSE6ESvXrAf0EtY0cuEX2pPRhw+s/gG8nvvT3YkHmv/r
xaCNuhynwvREyR4CSTBUgiJZmNuVjAAQ2skdv5VDmywLnacjP3IKsQovZMFjz1V9Nh76IwbhiDwO
m8CTkmKB+t2l8A+pUTJbHEV88H7+WhLwjj5r+AO9grg3l9zeDhKnZscsTQ4BuIPTQzn0vBTUX4Rx
Dx4STS4qUvhwcWC7ACpVFr64Kr4xcdG9pp+4fYAH+yfQqoI2BQzAlD722DyAurhI4B+gijWrUWze
roLnTkUJuYiWCIK6PU6qSRnduXv9CtazpV/QQmaKIGnCx4gDWUjEHPC0OXbnj9d6xX+wzj+ZmZnv
X392/xxVfgBUHa1Uw56ziPSWwZo5YW4i+IIqBHB3BZl3mYa6Pc17DYWqZufAFpEh4kaLG9kr03V5
b3Kfc5tOCxQ9TmsHDi8A7XC45E0WGLiYcVKV7krWQs7zfECidCrbDTdoF7hNb2xj9Ve+96jhHP2X
CYrTyxW+NdjyWocTIGZjDQhizHjOTpiMGWiAwURgLf1ZMQEyq5JZgQkV0QS6Q759iMrJLRIfWuOM
PqakGgslZg0IO3xi1ueWAwIAohCigUhz9m++Ldqr8L5lAgMDtO6smxT6AaqGYmqupV3RRRj29el3
A+QPIkYSxrTepiYkCMDMNh3WH5cLbEIeOFUZLmKfe9cty/vw11nyx07HHS182uFNxoJu+sAhugNi
04/TzY5/QP+X6Si5JiRTwCSISqe6Mz4CEheIs6lnlNpNKW/T96rbt88I+HxYpAVTJINWiYtNw+iz
qGbWaJK/LIFAG2wLLj6htcCYvJzpC3gL1SLqHJbj/3DLz1Ol27FhNbVkyYzmXrvqYD06i68BdL7w
r7bDv4xSCVLezDlXFK+FKS1Y8pSy/6NrBop1ko9JiFO0rs7yGSUGhpeFMV08mksFqitbnBzcGAH5
IJo7OA0qKFzri9uwj5g/qESDfOs8kKD9myU19zkXXphOaBjHUafwInpwkXsLVppN0vE8NnU8fDbO
Cg5ujY3Pan5DX8RpwEEFEtLecKh479ZmWztVlt+bpS+iHI7mS3AFwGOGE40fwdhM8h+PtrwCK6a5
gBE9CC9iSsCcx5gfkU6PbYGuXjemuYr7DxD1BbMl2kCZkWgTo8QFyAXxQTSidms+A37PhPfo81nE
Hwu4d05UAizvbN2VkGhwZrITToRjadXjZty25uyvBAoD6Wo9NjfVR0rB9mls2lWSnniN40H1p+fh
QQNzgFpC8+DFmJs4VWJhOUZfeDDbtb6fqXssYFTjDNjsUaotal5C6Po0omu4pVixhStfyNelghO2
BUahuZs8onHx4TuLjYrXtNYeiGH0X2PD81+jHGnuihvs2u0QOKOtnkB0hr0IlkosSIvIEbEQ78Ji
wFDNfLxBMnHjxMWgw6M0mVxW4nPIHJuTgqfxYxHbyyYMjJa8CJPGu9FyYwoeb+s0yrOnfRvKHVEO
mOHsDwLvRYEZ6kY4OSc5dR2SG0elKpbHAmGVx6Mz4hKZH1Hj4yMTDFP4x1cu513lqgFpGMdNEm4g
Fd+g/mRxEauFIAPBBGpx5oVw4hHe8TJgUEbJyZBePIVriQuE3U5cgxcoxzFycnlTTU0VU+3PyxeH
XSU4QbNIoZm5SZDRhHnlhm/GoBbJEL81Ut5Q99gGqMYFqYcGYxaKTPwBCINakGOcmBz4MKI4GZpr
j4sMnL954P1LiQZhe3qDeAT4HGne5Ltmf5ajyznYq3fASIVVmpMNX79ocaT2Vzkzu/NtuDNB9chs
OvIem182By6UN+FmmKhm4hVlbET85BO0WvolbRAfJn9gzenB9FXehQfS8cKcZKwYQIESSEOfwJgT
wAf7ERuf8N3Jf6z8sLfP/Fa0Ts27w83A7+3mz7C6czNnI7m/iEk8YK6cWf2KOWKP24/zXfqdpgrO
5dplrRmfBc/DPbkq3+J3lz6kvwnCReLanhHqlIRlxv6LBGXg7HypY5AwHm0EPvFyibcdW2u+kcC/
NLSsosmFz21UGWRG7Hlj9tGPtn2tvBzLmk1YnTEJRS0sawwI+BJH7FeIHNBqY0DoloqHBoLJ86u4
fFw03bwsZYUd6Jsho+VGC1aQDvh68d5hUf6aFltmChbqXfB3jG7tcviGIGftX00f8y+TXuVzUNCL
VDmQbzR/cf7eK+JQXPy9F0o/ZOCP4I/1E9kGT2l+DH/1n+IiUS9xHJhI4zPjH38ZT1hQWn2+HpzQ
logB4rYGqR1IyVtEt34V7LQJXWV+/Zev6xWaIpC0nXoOX9z7ml36n60CzuODRxZmdy/PyXom2YO3
fVvCM9KRuh8nf9O4bNjHqmPIZgxYErDOAu2iWorWPKKKSDnWIjfWKIBrGo9AarGhEGay5+HiSwq2
ET0r5l2yQ4IjgAaO3vB7LG3C6n44wzLFBOIYt/RrsEvyUK//jUcxvkkkfybsQEc8lJty8z5Sw0fS
92yPTm6g8YM4HDAclsjFbXafwFmosHX6LTJ3Xwwy+qxyyhaV7ciDDTwC6tUhYtwV6ui/2Z33aHrX
eXAZoBEJHt9uWPg9fiEXCq2jmlLwCBQWEJD7eDYNhvsnmB9XojGYguBXxoPvNfK8gb8FjThzLQ6f
aMtF0Ktcgrv3gK9qXeXHMVwwBlY+XwPxKMt7Bm3GLAUFpx3syj1OrTkj+AGyYCb80al31r7VX+xc
4xPulf8pQh3LL+UkT85rxuuI9byCA7MAKBEMJfJ3vm4ctpNYOwLiFQe0JafUlZeSj/+IUIKvIHO0
eMlMGK3nqyn616RYa4kcAYiOB+b4MvfTcKUuWaT1fbaSS2KD3t/t+h+6TtT00/gE9N9Ru2NK3rD/
j6QzW25Uy9LwExHBKOBWQkyaR0u+IWQ5zSwQM3r6+jgV0dHR1Scrjy3B3mv9I5UIxRakoU7tN4h6
i3h4KokHtms+5KAQIT211RGey5nw1ZRoTVqiZ76THdX2sA6gZkizh7n4XAvAjlceESgNGy8h6mMP
a2z9FKfsZBK8l4g/hvgLceBHtYF7RziMJepiiRVUfUpbAqhxrXICnvk3Sk627XNbWoDeLFKkgD5C
EnCp+Jyfuy11EqXfr2PP2Gc70kQ39Mak/0Jzadyz7DDbT1jFdJ6mXJ+8nR/jjAr7TrPMibCB9xNw
SxacbsSvyVwJAsLz0/I4Ocp3VKEVA9/F0c5oxLO9IX6gZGG5KzyRS7Qd0Y4SmTUjUOj1hjN91uET
n4Dd5FZMxoHp8R63tQ+qycORM9d98XpDjYj7mFyw6QCdrRuXwQdv9j72Xig4Llw/2X+nFt8Im4VD
q7myRPXC5q/C3gf1Uvj7pDginNfF9NRjjP3xrN3bCYJAEQq5ByP9F+/z4g46zTRPxXiOcHLVrlGd
l+q5jpYpHyspyFZg/MZ3TgGSk04NTCxMxvFzBUzZznI7y8mrWmZbWjwnyel0Jr1RSRw4RSnf6SVr
qI+vnNy6+ew3l1ba9nNIQJJQkEmAt0CIAFjrhoIpriljG8prENGi9biHIfIT3nWQTMGZuRSGbGMa
iX5e3y+/PA60z8XgEBAC0XVCruEBDdAf/dhOiJbm8HFjVm3+gI+wUEynK+F2KGpf1iA7abkbPjux
8XvtSVEQcSY8TsE25OrmQH/qyReDOgcE5w+SZJY9TjuJKweZnuH0WOC5pCpXuITdF/8n2iPOAKiK
GDyuoTGJVFTz9wUxQ1wk8TkSiVIGbqtbnioOxyD5MfJWgzFJ/vA3cWclXsiF84jZs+6aP7t1uVWs
1yCQDdGOEtH9yeEj3F4/EukC9bYd/AE7wg8Fe/xYkAy0aCVnM+rnguKllyDAt2n1AtKLCvyTnxby
ilfoK8YbYzOEWfFPpi36+UnYJwcqyskD9wCrkmKLKd0U1jNj15FuXE0fy31LFl1M9PtApfnbmKMR
ArDQSX1WR3J92AFdMf2Gv0EMqyUbyXGA8OYw3tB4m0B3071O9ySrQp0zcjK8gawv4sYTiEafzTNm
crTEMfydlP8z1CPjyszcCR9OJojyGX+6K/4Nf0hSBtIMEryo5lbm+uEPTB8fxy4XMJV3KWsnV9Hs
de6xVKvFIe39rCAuYDscyNyenTQHsaAdaXYg8ft0uGzMr9jjEawtVLTZqWdCaF/TxgYk1vyBsPM3
Ds1DR4HW5SMb1E583zC7Z8YJfdMYHqPKBvdkED3ywGrfur4N5IUz7kIwa/gGIJYK8WBsiTCPjO7h
Opbh1C4msm/2FfGe2BEhlCKFquRVkb2B9twymE6qmxmsPxoZ3bjueeFDH+uKeoY+6dy8P7SIbkar
34+7kkVmIJQxEuFA08pDk/emA5Cm9hJiZDWr/Ceke68dW7LIBpvPiurGFgXuU94Z8TLT/Ei/t6b/
ata8+W8k3oRggG+A3bDhS8d/5cSwa0d1jwwAtYBI5aswF17XUPnHy9p9NtVrz5rI3Nvx46Jmmc40
jWgdpgQXVJ2LlGQdLKAJ4i8XHPjTQFc78jkDnXo2yyE9AXHg+kO6Ted6s30nq+YzQSt17GjDjkgD
oTpiACETcUTcOs3/MNoYbN6EqpE19mBlasprwx+S/tjBB6lamDH763Shjrby2hY8DeH7lgGjRFjF
V6RxTplwMKDI1WFqPulXOty4XcG1Nc2eMvrFv5BnYUzXocHThW6IDJueUd9CTzIugZq6xbgTXqgg
5nzPIEX5zGUbUV4rykYUcvzA1tCB81Hf2phMeu6Nb1Z78M54P1rJzMZYSWY0iXM80aP6T+jSZaRT
a4B6dpxj39m2VHaa8Y0bTNhyf3XLNeL4YM1nLsOykLTxPVX/Nm6MlkFcx4Mt41GtvYL/8dg/jkAr
efjgXuYQnNCUCusHzlkivBhrs8ewrNFFjCa/nexUmQMiFWek0pEe+F5pL0fyQWAJ8xrwZhGIFTBu
zMvQS7h+qAR9FPIPmFd7UsneIRY49ORVap90nRhJiQwGILqAGFbDV3pyNnbGj2kiVYBA0Zjttkm4
42+eic982Aemm1f3/iyT9JT8ZurKp72SDCMTMwRfP+xlzGv6MMWNo7Dmfk03m91sh83pZPwI/Z1f
nOspReQX6w7csjp9suyfuLmhwWAYqz/oHG3e608TmTGJDFMUe+I12ooFsOUinugjaaMYVhf9iZ9/
NLpVLQtIMHFhUfcT0533lzOFC/qiJKkC/0NJci/Dm8OaLN4yDOXxUu23b33Dz8Mb/8GEmnG0rPG2
kTGIUWquqj8xhm8eCrR/zZfMF//5p38eIghwfZaIWPss/tu9iWTCca9bYfYNjkfZSo9mspQdiVCt
7qGLG9MBKgmidu5vE5K1A1sOvOZANIq2lT9rvdrj08OU+oHIaS2+HdPhUFf+RvLBcKoR5qct0h2a
TNqD+fGVR7ozrZXEd5wfZ0dJoeR30TceFtBd9DkE6QN8Xm1oggBJ50Hql2q41jJvqK8IPmqIT2pB
jfzgT20n7UksvbxblcZKM4iq4WmGYuMyRGtQWy9GSv4/E22dFyXrsYga57PR6TtDvtfe2PaL8my+
tu1ov2tP+/fXaItVciGGGA8+6jpy/HP92sj3cdzmpLpctT/tX3PhHECSS7zGHk/I60sIVq2614p4
2bx+VfmvSb7k6BgGl6z45wdQnj0lDzr0TYDE0moDktO8Jluae8kbYKcptkRSMs7Br0iopFKr2mfi
st1RC7Xk+X057owM6APZeJpXu6k9Q/Z0hMpNhKWGFIOn+ikc+MRbmzN7iQ0IZ4+i36DjgExcMF+E
DdVCXgvwjBdM9vXCdBsCz8hkHYZLUR9KsqHIeMDBTR5pXs+fHMz1utVdRu3sEWClDRzQ1pjiNozO
FC1CKVo53sDZgcDUyJw0GkNAlBdAtoPRtyj9rPet8CQt70gN4M54XmVLQEzPVllulN4qznxVLUJy
9k1oeRLtDLd7sDgQEYV/jr5eX8RT8Y1rgo8P8fwJdzaRKoWdnxQqJ1sEEpaO0upfE2yn5FUApJw6
q/WrchUcMkRk6RwgRg4ESRuwLU+qh3mlq7zxjlHv0x+eyxpx9XBqVZsHlOTAUlzFyddowjcvxqnh
hZTPVV2jGwBx1Fxds2pm62pBw6fwlRX7DvNFh7YzJqN4ixxFfDa+RtwDwlUCRdHRQdcR5myRzJrd
mGhKwsv5hyO6YGLI//GvqKjgIzhm8dl1ufuneJ3GNTotVEgiOMr4g0j3Xg4cqrMVhceHsKVhm1wU
hGtwgQueUDC9fFLP3/SDEvXkBEOyGW7+ixJ5NWJ2BYEUV8Glsb7ZjI3FlWhIOB7KIENpGf+UkJdr
iqDE175DcfhgP/ALBHsuJlydZFf+2OzQA5qhGo3tplz3K2bsFe2xcrzLyI81V5qXRTzZeOVAHmAT
eK4u/Y+pWcnmKrSHesVIXO8f1HbOllALHl1YNFBdBNtK6RIprLxavv4RnmlgaK8ojP4/0hWhE6ab
dpnj7JmzUs78AtxO28cqYOznmJXHGY4EWgozCPp9PzfxSFeOZs1GEhUw8WACIeEhIaNmjx2FBOED
eCn8/g6T3rIk6dfpV1LnmsSpuOa/1nrB63YOgjYAzk1n6ffexdq8ac9hgM57Dt20gmx8gYEyq7mG
TNrABcL2Co3yEpcRBprYNpEleUa8ixTqQLbUpD11tMw8ipMShmwxpFsRNoES7S9ovuoYhKHgQ1B3
CdHsfLHJNiXmikp344sZc9c1lnBHFhWSL6sReMWR1YCS27owJ3iePIc+I188ucotd5trrlvOkBJd
D8oVC0N3wr/DmKvDFF+BCyEmpkybx7ccCYuwHHLLQNFgGe6L3GL8o7QDZBS6WMOmd+XIhjP+eN0H
MaQ7ib1YTckotTOVmdjm5EDkF/Jzuqiuv3R4HhiXkN4zp7cQryYMclf9kZv3SnDU46X3xKfwHUdr
NrReW/IovyOy+9fo7mjLsAm31nIacpALW7ldGB4bl4ileoWgsW5PMFgzBH6ITJ+lYs9+JJP8BhDB
+plcgWvTMyNx1NiqsONSCHGjzJwSkXtFDhv1IECmiCA7V4IoWQjxqo92GaC3wgC2xNDLC1M+id1M
aFnxW7f+od6jshtUixg+ZvUqIbeKONwQrGM4Ryk+QWIfVgZYIBUxiFfUqYNFu5DCkwIM1V7kAkrw
xax6/sWIXBW/h80iK/meRutQwo5wUzfvZWUJ666jRBfpCHMYHI0v3HUQ7owDgRfmtfjsXze6Ydj8
dWLjhXZBXB5xzUNjcUoh4uYhTm15XYTokPH2Mq7sW9EpsKIDJnGYQJp62j5at6+pa+aWrAn0579J
qBpIKXJczk+OhidIpXQVg/2rJ/yCFyDwZ7wbxa8mohGBzA4PavH1Fg958NU3jxnWl/wfPgjVKddJ
uq7ZTYyNzBnKfL035UXDXMIT+Z1npyHwm+FL1DCeLFYTDVzZeFsbXjBtzw8Q2tmFlIm3uolnvpxI
cyQb4AKq4QrCVraIL6HzoeEoPAgIJBRL3aobDdLr47Sr0FiQaDiXt5zyY2cL3SGikqUevVL6i3F/
muTQz5am8qzIugvdguR282h8LrOltB+1NbMtIkpUDauXI78RQeqkckWhn5GmNRDY+8Zgfw3/2umD
8MnUGL8Iwo0gronNWJQsusV33fwLPqyEyyzE7EzNxrZKiavYFy1hI+Na6bwYI6GIzgwHL0Umk37q
3KR7XGakHTSF3ZFRY76/WzQrKirbj28JxLc4JObWIQNcdFChRWuyF9nww+D8QiHJqCNt8cZy+4bw
kquEDgyG9oj05T2KHnQ9Bc/rv7TkK1zWmoMmrGt36DLids/JYKrbksQ0ciH5oJ9ab5l/k7MXwVqx
4zdV0dYDN5e9y1/4JttlVC46hwrgFBGq38VsU2FobLe8xVrnjYU/MKEhlCgeCUkMCL2Iqu2Vx/iV
oXphkggjR0dCCMWDpQgryfskeM2/Xr3I/MofKi9NwRXKy7s+admP1qjzDwr56hIyzsx6bjp0wbAl
2P5Gv0Bbhk/TdF8UFZDhUlrtPsY/z+9hS+SKgd/yo2sbHpiFHH6/QFowTngBcSYLa9j3iQ9PEtry
AGgMItVP3Z/xD+8YUqYzA7fYOumNCbn+YcygGq1fxSe55gb+MZrtqzia4W984pCq6euUoZW5F8rB
Q9yWd/uSEMji82sM11RzkwPtH+opF58vtJE6akxrTM9R9pSyZ5QzxJzrz2/yTXsQcwX81Jdb/WOw
CEqrU+xC4vLAn0CStXKoPvewxeTc/QzShmVScurWnwkoiA9t4dJ2I+wmKSDGxi8xo+PhgeiLB+CD
MOlf7SpTcPab29LiVuWF4x7g9UgXdU+MNeulFYmooM2fRqblzJVz7EKe9I0cSSMatZ6/arhtefaL
KmVAV8/6MUebWt+hEZtmbRQHYIG0tYbVZIeYkuIAN2RyPSaOFrVjsPxgtLOgeNEu/8e7Dt9Di+iF
mN5M9tQau6dT8Db3mLA8BJENXMwyTuwiocp+flD0pbkWYaNX0WwR/Zttp1IvPtr+l1enpjyQiHaQ
pf6q7blWkdN08CsBfrgrL1/kcZpykGLOfKO6QCS3atqVGuFQeCT70sNcGS1nJB+aC8gjbWUQokon
2q+GBdGh8cac49tesP4Pt7heJCAW1oeYZjo/bwpb53xAX7c3QzcofG2fJNviffol0pwbuZX5Kc+j
uEymKITh1ouujKDaKRBj0CAJIGgslBZzl6Mg+w7ZtRnvZFsqUFovQ4KflGW/STfGHeNW2OLsLufK
rX45HUUQGSpgAp3Bwy3WJg0QX7LlrYosdd95QepQcgCEgQbxVE6dEFXg5mQX+zj1H/SiqG5HQD7F
WPlrNZBvVy9rxmf6VnpCZFEkNv0Xt0RaH7kHUBc1mGun6pgXO4PUutKvDsmO6RVZQ/zz1mjueYu/
DaouEFbzdREVrAU5zieS4AHE+T6YBxeyNtUdpLc2W+NvKB/t7rUREYsWj9nWlaJn8fI6hJTEWaLB
+XvdXtHRUM4KoGeNhsIPkxMlPJHw3X5cQlK0+DHovySW/OCUbn778TuLL28R9GMVJKcQe2iyKzme
+ivyK+ZPYpoU9McoayC04RteLP4eVSrsmSBEyjLgjIA6yXHxT6UzPCZMBYmLNqe0iQ2EOI7BlV2U
hRLfIYrzNd8C+SESVhh9LyZXRbn02xeIN6kk9IjwdUSX4qtBzBmh31imP/z3QDQtUEEY1wr6YImz
s0sXAysc1Ac9pv8o73vK6lRdUZtftDlQBBiO32pyeq0pwBpXUBC2+P7RTXpOLxGHqrnE/pYd6hSV
J3vp3BpX01pNcgEkWHJJ2LUr8ncPPAFiPw3b7Jh8yJm274T5itUlxEx90RXMDPPyWawUeFueZjlY
KOI/tGvcQywDTvuesRPZlLSEn2/CQWRHiNZJZvcH1hVi/lNq085kNacvjtZF+6NZEv6SfUukucWY
QthTMj/g5ioI1mZ8XKAzDEm0m3oBenERaCvKz7TCroddpUgU3T8ExVKMTSATIX5jrlbVDVOwiieF
ZHBr4FAROi/bGAT6M+nQRUFiUeabV2bhfu6yc/J9n4j+bwG4NvI27i4R/4JzY1kq/sjNS18mm9/W
120VoS2h6BSnIYJhek0WkUXkbsHRedCYij7WOXcDdC7xJiLTVF2Mg4XDNLf51HCfplvbOOjEpqJs
qx0aoQIV9RDDPQtVjN6RX8bsviia4zkJt5rMylfOO0+9moiX3kx2n2qTPoTX/CrYVKjw0bvCLnmm
73lB7rhrfBvfaLSYgkseKRxh8xaBNhMwpE5KLogT/Vslm89dmXMmqRvVqbzuVyyPFH4W/+rZXqNX
KCP+xS8TSBKrUddUJBIPUlyL5lhfW4rgzkTPK+VBIR0JGiVnTSfFnco1AEQ8xc5nJyVWd8exQBfX
Ju8CG7ncLLmFDEVxcOb7a3qffIN23x9MlwUZvMtZ0SmhQguUy9l7NZTf5LnVD9p1CHTCLe5oe+Nt
C70z0hhB1jlz5lx69qjRr69JbOHwdFOjoNVWVfGprct7cg981eddUWHzmHJ1W6ARUUIrDq8KtTi7
fIKN6LyQaxH+fWByC5JNGqym56RvLvVPCSWfBH9ySxzad9o/dQpJWFFo7tm+wr/hEnCz2yNNQgMy
tSVTZ5vsYurLpzQZOhq4J0nQYEwjD2ZP1SC2W0z3Ol4cxO1f4LRsrK7RnNqZHxtnpdlRNZOK57dw
i5nYwKiZK94J7iWutSVS1rd5H3CYFsxTm1HbwGYwX3KvZLVf/zC20Q+CEGZr0YyAihsfm3jjuTh9
PjaFOR/LnNB8rg6bUo6Cff29JIHH3L/YRNgo5sG2NNZaxI+b/aQyoTDpjVwBupjVwD5VG367ftpK
9ypHZMnrwbY9VsdqM0QeOy37ujqNatYvsvEZsdr/ynR7feGTZWTOOq4J98DpQtTfbKvQX4QDAtaO
yEUr3BbFamhuCRJHeDYkgPgSKbmAVz/Ko0cgE7bghWZY2UZF4suK7yPjnHadzhowp9DPXN/w6rIu
D8qqDNmfrV+OScoYyBZ+KK37qbDcLyJ0jng0bpWnP8cjyz8Q95rbGCyHGzuJgBqXKPE5QDoHn7vM
kS/ZhW7xlhI0LSGApaAFfoz4leUQ8lRxZNfYP/CdjEgwUX8p2xFFiXQLu73oN552kwq2fwVGrCWT
i6oYilrIweCv63FCn6WE+0/gBKWiqYg3tC6SU66gnpGJ04A5tUvDWZE6RcFT7efFqkT6QtG07A6I
QGP2qil9Q3iS0pR99r15irevetOnngac+rFV1iToRLKVb1FARdiCRkcEbUf6uUsmk5llrsPOBtRR
XRbnxcDLqj+4fPhgmbT7XxDY9rOmOEaburh9BVYqfE+ltcXSmOIOQ740kPhoG1S2/rZUP9a34h9d
A+8/Li42ehPc+4rx/fNLA+xI3Qw5AuSYvp7ptUVvt+b8/sfewWNOKYi4oGpmXuScAt+2TZgYxvca
qtw/z9Dfeiu+FtK9P2vQJoGrBvynZvo+KGeuPOkXZebr1hW7go+nqxyC4ahVT8ma9pTXXLG5WPNj
6J4b3gqXPju0P6zp1AGIf3Rr8x+ktcnsOrrvaybR3Gh1LFBEAM51InK2MrTqNX5Q4FFRf/NeAeE4
w3Sxs0uLvo6ebAqvkH3KQZQWOeiCIinOEfwFCDrJhxhsNEF7QVticL/RomKgP+vXb4D+Hl4HXRh0
AJi8AaVuiSOc/y5PfD2kr3yrCMjYAYxRXVJWKWurhggDihDesisW/ghUKzv8JoSeqjQBgnCmzbFc
34SWdYZCDfn6QQh1Dtq1TQIQ83zPOm+9LqqEKY/YuMUkNOEUTVm9kaaC0ZQczgtu+PjUMhwt3je9
stN75CvnBHCRgQiJMHU5K0ndjofEe7ULUGnocYuQ+qTxC6LR9CX5kw1kn6ufPhShQnAt8Q6/vqtn
SLRxRdoAJSInGdYGnPUbPYcTw/M6tL1NOhlPpORD31ZsvXihYTxRj1Gsg009R87aWCtXEcBQcN2Q
pDlt8YBT7x+SLF0OAt7F4JtEPFrodPzPoImgVZ1EoLTdRH7Q70CW22Axnceh2w7HcQQgYRCa+mJI
2Ue3Q5hgAjfGDuu9307QEFViVf8qiCqX/s03/vw5bsk1DnNQ4PHAFavq06CW+K8Z8w9ad8Q5Q7sc
ORwd/lGheL0IHGQia9KndBUCXw50y7CNfPPkR4ajv733dYwJTzGf1DCS/MVLNSclnWeTGAQfSwsx
PKGJ6tmLSC9jnppmBsIczNpn+hoXlkpE3tzcKSeaI03sv1/lJYVPMBQwR0AA3abXEBCHaJjpCyO8
wAnFOydbjbykhz0AhZgrHtsqpa0FfMGSmDaJcYojfUtYhW6NP4RBg9InNj2+pCdN45+Kh2TNqd9e
1Wm0YbgLY5xNJ5IFmXuScFUCRLeghugCveSe7EbAHfpJ+p7mIXaq5euXsK+PG7Nao1akX3DOiZvD
O79IVLDjx2uw23otrExoWaDJ90bZgTXxEvULFaukPURL+mmPIpHF0j4Vp6ppbh4SYQxp/hf85yJ5
q6xOc3TQIw9YLS+HtyuWp5dBBr8jneiq7GmQmywNnwYd+KKq3BxIdlDW/HLMGh/cltE3PU2Wmrti
bjGsER3DySI5/4n/R6S/A+82YS+EUTkMv29hof2S6MPY/M4967dHs25xT8EWQgE2zoscILptrgUl
5lb91wBqYvFi/cGIOs3XcfkVmOQc8XVa6oo4lH51MF92SxIEaSaL8A9sFlLRvF/55/2awT3MD6jp
dAvMgr6shK6gNa+GtJNA1iF2ESqgkBCpSlG/oalyJkdlOSqu1GL4Zrm1OeaBALU7sVWtH2PJi2nS
5mZBovVaRXthbk/JPPUSHofjX7MlimfANXmQdE88EvvEdQ8Ql9qq4orDjm9fyYlxsJrErs7ERZk/
yKXQs7RueniTlXSWhEc78v1TsbHMbtHnxpzEuSJRg7MwTxL0leHwtxDxKHDYUQrEtwDEwGkQGcuA
Sg1aCt7eh9IxZvVoQZwgclIQvaO+j8apA1KMdqCpfL6so3y7cIbtl9juebJx1RO9bkv3sHABdZiY
mNpm6Q0pzogRb8PwHfVLvJcJ+FY8NX+BvLY/vPDtUuoX1YV3s5+GiKZzoShCNOSTM28pm1b99Qf6
rr/I5OW2nLCSz/ub5fqvdOJTzMCdcqnMY1s8C/0DYNIMN7rsv5YW/61uPGP2UJbU94CJaziBZvjS
KR6eT/1VaGpLWzi/ybdmk9H8Qljx1lfg/w7XXv/y+WWt4JiRPHSSkDTzDpD311gQnfwlRENEF7hZ
ZdnZNDDdovZG2yido7mCu5yeQu89QrCdKOTk0tWgZjE/Pidod4SZnTq4wWyIVEtxkXqspKv3UrDE
LYCpr17IPSqO8E18CEsP60R7EEmawV5C6harj8mU5wKKMBYfBPwotaWi2LsHhKit4pu5JxuTHfPv
+787LN4CbpAWU5Doms1/Np0n/4vhZa684d/0bnfDma9xsifb6U5Il/VXyI9iJ1AN5nxD6gxqhnHx
sWP1QA7yAmdKAJRoM86K/niISfZDLCzfo6ka3BPDDbhunZxGdSMhDIcJzS615gnEVULb5BbS1vfL
iwbvsw/A53H4eyL0F1m04Oor3lUAnE2PwogfiJ079ac5SwKnOgewFsicnp90ZdKdTYColZHuV7uI
F/NxBYeTDYRHLKrvGeEOGPn2kfMncbFIiMXpOSUnvVKO4Ej0oKu/oz+SsUZHGIVbz3f+j/rcsLY5
m9l1orfL58V/rNQF/cvNzxHlNNm4hftRvJK5LvK9nhInJGHVdqg21PDIit2zkN/RFbNWPCgH0mia
UsmPIKB91W68wO95N8N5+sMJOCPS7zbslHHfwKz+8BJQlcrbaWQOvzlQFCw30s18Ph6VehmgGsNG
D1kzH30i66dt7Js1oiJnGCvGRWFt+dfq+7xc/IjLN9IGooihd6xux9DIbCOTHf/xWnnXmxZ8uJCv
WbtRLbGWaah0zvAEMO9USFhw1RJQGv8suIREf0Mre8El/jMJyngyE/NEZN4bZTJGBRM9+optHQEZ
cYHovL7QARj0siIiOSrKovII8/x6WcTmBlcB+1hhg8wormLYyup119I19Tjt94yoN82mBfNDHQN9
fURHMzTtPlxRuHAxmRLQxDHu8ymQkRZPc+yNLrJ2CmNFYOBCplAxcZDelvhNUB62GD5b8hWTcyb/
vVCljkyPXIvjnHLLLqapeP6BK4siKFOue2toF/Ljox5HP+eFekRr8rsBZrSORWjBQDmfPTLCmKc0
DMQrJZjwNTO/NG31aS8mN0qjn/moAwJ6AFosuVh7SGdQRSEe7VXaz+HJYeSEBVPPnFKdTN+E5Oz0
jkSOq7vDmuhVbr/PHng7oR+WnOgfxTLoErCB1gOJ5DZbrEzKtbk3F0QcPlCo43vlY9+TiFetCTtB
RceWjss02GU8Wh9O5j2XKjPRgEFOJb8pd+TuMQi+/IGhIFKLemIQZGq9yitZjKT8Ei4XbFqGQuYu
2vvexG8VKyZjeskYfYS3x/02I0KQ2Flu/PemRCOnz9w38b38g4vg8rKWN24TzItrzmg4vXnhmvLW
2DLVk7HJ4pKemMu69hCpy8A4hVWMEvLybvbwNSNb8rCvpoCzXfYSbUEnfMOXoqsQ0wMLj9lOjkcu
xIrcvN1g2RIE1s2MmavyBO2WDfdDdh1VlvxlKBwyqqLRItoZhimNAsEvSuM+qAYa5D833ZINe+yu
QUGG++S+1P4p19z7BMvo8doaCKDSOexB53w4oed0LHc28wLES4zBf4WAgWrWCEYfBBhhRwjCi2wg
tMi10Rd+tOyZ7Yolw9g4XNA1efJ3pV+5fvLQUim5rRZIJzoqsdM96RZsQjOuGtonUN6oLEwy7q6p
YVLFWetEstVfQaT13Zs4Cj5xr8QU6ZQY2cmfj2wFdykoGb5RxFy61dw4tiTgF7SxGLMaF2+jfkU+
v9J2qegC+oCNUxr5aV1LPpC5BhspG0QK+SGcUL3XfsV0MwH7gc3BaJ06eGReaQYWV1ks8t/WPQSL
z8TzI5f3VRqpjkHmU2DPNcogshCeIFmdcSmMk3JikDc/GNznYnBT2kPVukm3/EW8tEtR10wofd9e
PrTSUXNibAGUuXO7f92/YEFOs0LBORURc/Pejb5EkKV+J5j65QeLVXYphiuEe8L3dsdBFT9huli+
QhzzNT5+p/1psh8mGnZavrNiVYlXEBYpY4d/qDc5OmIKU9AWwCyB7oVWz6hD6JRIQQBwNOLlqLXk
rb6OCDHPSZ3cikecoyzGjCdd4I4H+jd4yuUFh6IhwALjxrKRW3GtEZ3IMa3VHoHPansso4eGKplj
KbrUjNtQDWY7XaYCQQ60R3ULqB2i9fflZ6tktkq3w65TCOFYsDfWxdeLXY8Ri1U+OIoa+hUbggit
sZP/cXzFDwRXf/pT2In+iiNcv2Tmblat+eGCzJGRPrOZ8CseXGNmldGRLS5Pb2xO5n10F+WFREUE
UqXlEhGuY0X9Jx7E5igmnga4H1G9fmZamh7rv9SGlgpIEcQ78CGD9QsdD4KsjlOJEQiaPGmcHiv3
uTDuDHgCSuqBZH3aC6odJdB8qkySGW1gC2lYdb1TLLVfuK9aIdeu3iYcJcyU8KrEoYJb8VBDyJoM
+DZrPHZM/DwPQr7ZZRk62SlXxlJlOlAfQreGvqgJ+6YpyeQHm0JkWVbaD18DbNpaypkaN9CYY0aX
07y6ZVRJMXIoFrVuKI7KHX7mnCJl/gRA5rY/aL/tig1WXKH4tf4+zYa16OddEU61Gem9sbhdNEzE
3jhyLbOXMSahOeCdryD7O9TfSC2pvbHGhXwALpfxgFNRrexSAy6MPoQ7B5XivYyduUa3nZNfzT5K
GWOyNMlyAMfufPPFMsTksxi/NNhlolLTNbNis2aAoWmX/130fIJgCBNVwMnMhpyDK/XryvxTlK0s
uxLoWVk0jG5epaMqvkzgo8hocsBJn9qvg3IJoYaKv/yZyfaLb7nnIdnwRalc84AjO4bY6qzDaGk2
LcgwHgVqbC7Dm7KLoEvGTchpafxp3GPM7TgFov2o3ytk5r99NZVKvja8jQa1xiQtBbC+pK2GPBYd
1Ktvqmcur9fyrS6qxwixrSELPAVUQkDXwh0mC4sWDiJl+K3c9254g5vtZ6Vb7Ca1BNKLv4QoQkz/
DAvGnxH7Iy296q+xeROxbVojLMEZjVyMa4a4hZMOAaKFvutyZCR+G67j9kCeChKQhEw/vD7kqLq8
CuSLLMC89d8We1YMd4Eqkj4LW3WTTYvXtdt8pF8SJ3QPBKp0Cg2IIrIb9cTQicQkZxtbMsvSKN+F
XmzjDopXY7PVOZST0eHuMbOjdG/QdMUlaU589fM4Stzsn5gesnJdJ9BsFnb2JwaykBWFLCkCzZEG
RtggvgKi039mKWI43isKTpVvJERl78Ep9zNn1u21biPF6XRPIcLX6HZFfMnzKRxjBQdMiSHA44fn
7ppgRcIn+1VhWhrimmWrrRN6MS1gMZDUL9HGwsgPwGumULK4aDb6gxKnXwUy5VlHlvxEbtjXS/U5
CHsDopZAEhZIXqf3TSo3JnEM0aJ5nw0skEm47SIs1G6F0BS5/vcEjzZWfEotUgL0jal9dYMLbGbo
tk4pCFhR6oYchPs4Rm8DZmNp73kVbZR/lDoV53e0+0Dj0TKPYvjK56Xj/ZjG6f2gs0kDRU+kG3Qb
ZN4Ctk2yWWY4NzHtbUDY2uiuIgIABtcPPA2hDCWGHKCDn8KuyaCZd9sZbzd/0WUcjsBvufJoGfu0
PeRlHO/U7k9rJym8LdDxvOfDJwoCX+w9/GForH2OAzm+tySRjLcZp4pLZFYWU2YA9OQb+jySbPCK
Fj0+bdMcCvmOu8m0hDPYZSq7UIYB0+PpYx5nM58zVvcTvyGT9eXq5+BITYWEjslHlOzzef+PsfNc
Uhxt0/SpdPTv5Rt5szHfRKy8w3v+KIAkhRACBMLp6PdSds9OmY6qjawsl5lIvHrNY26Trskl8zkt
RArwUwNGnmNssE+HyDI7UQqPwUHc1Qht3YtDM54mftprOygbMcQnmub7AUl8w3vG6PQdDtFh1Rlg
oHCSe9fyhQRLRgMcWjA7B+E9bLiiXJjKXCcA6hz8Bm0AvNEv8d3kyb4cdQoOiRTuPZOPdPc8TkoF
G1eM9TKbcsDTMoM///iP//rP7et/Z7vz4Hx8Z+fTH6c7bqP5qb79+09R/vOPy1//HX78+0/DQHbQ
NGRJMRRZ0U1B1fj6dj3KT1n73f/r1Kn0Kj0dslG8eg6VKUYADaoVbgk6mJP51gpJ/PqKsvlPV1Rl
URBEUzAlvf36N1c0lfdJ2atHbHXhGT7BZBFFUUvoBOVc/eBgoqeVAXw2baJ6dGxEaiWkvAhqj95U
PkT7EanDatLWRkIzdVHtr65OuqW3A2VGIQWS4mZVDVBW6PzmziXppzvXZFlTNE1VVEmUVfH7O0+v
p5d5zzNupE6qTush0ZGS92V3BL5YTi+vHVoAMLj08E25z3xN78rodImvOhO9V52Gx2wHTud0mv56
QMV/ui1TlSRRM3VDkvQfHqEuSOemUk00NAAZKp8dqPdll34PoMbyQtsGex/7rKzVdPTrC5vtC38/
d3TZEGVFEw3DZAK1c+ubJ3kV8Lx9Hg/5iCotcQWtLbV//+zE6rb81Ft0nHD+ENUtMYOGuhxJ5npF
IddJEb+Ynv0OzNyKFinHLxLe4Eps6JqX+NZSfPO7vQ/umAQcnQkpJN3mKX2jESl8V/d9aTCo3fO2
bi3teoDGEIJD48g9jswu7/0zeltTtwjxDpg8OeYTrB2sw9w+h1AtXOPAd5x6QFT6aMqNYRwZI3BT
FsEp9TjTAdRTL389TqKh/zxQqirquoA6p2SY2g9PyEz18liXTT7SiKxowODhwi+PVgJYg7ZHh4Qc
Klg12vSeqbhw2NpO4+cJbXbUami6bfXFi7cyM/uYoNOlFyU4Y/YDLugtREC+5ncSGmpNVJnWj369
UUJ5JQ9LrNI0F0mrVsz0Q5lAkT1BGltqS1SC602+y3fn7r17Xp362csaPWp0EPDYQGo2X6mQlUAv
cXTb9xVS0ICxkXTH+OCKagXskc373hWW70GJytw9wfIifG9ROUCbKL26QH6fPLQ1uoxyt9pekJFr
5cbcC1D451ijRAKe5t2KeMAuox5eB/hUfsJnucCiAa5HjsV+iNEQWRvZIVB2SI685waxBhfdXsR0
HkjRQeYCQ/feO8C4HqqHbisHKyREiaqRYSMpC+1NvI30VlLHvcF77AFKBEfyJk2BYfWwsw2QRTrg
gOEeQLTkVtWOGcBfKtMBI8ngEQjE+fxFyGk1Syqm+52+lCcEFHzfidN3SCh8R5IHwanua6CgJ/lE
aqOf07OWAvK1X8+lnzdP09QUQ2UiaYaufC3Jb5bcQ75eG/UmATmF7I+AIxH8Fg7OFeitRTHi1xf7
h8OBq2mSZMqCpgim3O4831zteLuVTXHbH8fUJw3/uKVus4c4bWLa1MtoobNfD39zyXYP/W5PkUxV
02RFkLikZIg/nA7i9f428z2XlLd3CrTQxp8wamg7nmmSaL3mN2vT+IfLmSr7OfuXoIg/vsPUFEo1
NbPj+AsXbZVTdh6U0PatbtSv39lPT04WZEPRDVPUFVnlUt+P5emqpwc8eY9jyoHw5tIB7pEQH5pu
RsXC//W1xJ92Zh6YJuqSwVmlCZy031/slcppdmu4GAqBlj5/v2xkXyxz+HI7yLbblGyszgci68+/
Lvwf38UTt6/4Ynu+vK95tq9/+Od//Z/7rb6ujzTA/qAztlvf/zh//jGu13V+q/Pt7T/bF/t/P/xf
3/+T1/r7Ws66Xn/3D/dU5zW9x931Pdrd7sf6v6Oc9jv/f7/4x+7rVSYcyv/+c/1R5ieHu6K6Uf/5
95faqEiSRVX9ZsTbK/z95d665Cd7u+cf4/O93v8xXx93t3/42d36VhM/qea/RGIcSVJEib/ITL/n
7usrivAvCHliex4oom5qTBfMeur9v//sSMa/RFXjq6phCKKkmdzLrb0aX5P1f6miaJo6r2kKgmyK
f/73OPwd7f31OP45+muv/81q01TRIAxTWNsay1xVda707QJvHuntiS+POC3pTeZBThXl4RwH5RD2
ygdm2hG9tUBx5iJixw/7wF+X9KZnYqQkADaC6XCMeFAA173b0j6+GdK/b/a70FT4fsn8fHc/HJvN
Ozs+RYW7a7w+daxPmputPCsdvnRFWBHSgnCkz7a787ZnVC+t0+Bsiw7pjFc710k5wzrToU1ity1S
1at86szAZUA/txUkiOS8VhfwR/vtb3uFxiH6cApFeNFBkQdhyBPquSybVTRGFqE9l3xxJixSug2n
fisQdXXdOQwT65YQxNvwFe3L6KFZAgJeACMwm4HaBxgb2OA+OPjx3n95583dXZE/WyBswl8PmKT8
w9OUmBqypKuSpnxF3t9s19eO9FQv6UWcpoDYZsTR4INGJ6/qFtS+PnQFSY+T6TzoZvNWurfECM6w
SDxaeOWGopCe/+YJ/uP0khVD55Y0on1F+GF6iU8j36eKMIVGURZBua6T8wj51hMDj2S800H8Nu+e
t3STwH71bwtKVzbSFamHZKICnhURdRgyjWad3PeGnjlimhR7Kfzd797st+fdV8D6P4fPXxNOJpIW
DJkTSBba5fLNAD7OZYo1RiNMH1R0rGyWz4o4DxrUMspdE5k9/JB66igNCFhlv/A70R0cu2+g73b0
DyNU4qcko4DgluKHOPj1w/3hLP773likYrtQYcy2MeY395ab94cu3N/C1JgWawVF8i9dEsRZcCdB
uOzunJGA/lB+E+P/kPP8fNkfhsR4dMTqZDAk8jZfk5wTkIJ4obIxxBnTQiXGLYc5LjCtwGyKFYaH
HQASZiKVKtP59RAY7W700+P5Zgja/eKbIeg81Eps2scDmAhAKiybtvFPZYxO3dOTW+F16DW9R4Q/
Jm7GWN2RuSOpD8uUbk9NOhlhSFqjQOLe1jeaLkjQJgt8RuqalghGSujN2mdUPvDStjtdgs9ONMLk
7RJT7fT0+eJSubh2IRyCgFNHaYUFD2D8DHwfnGtBC767gJbVQYXToFvQKtVeArGID1IsYdO2PqDv
iUL+c1Jt6IarS8pwOyEwJy+U0DRbX1JU+PWASd+HAT89PPGH9aefM0Wo7oIwzWYa1sd94VPCVOmD
Co2IFCKVXT+jgZfkj0DHutQ/Jym4dzAqlhTTzD9M1QkNhl/f01dE9YuHKP4QmhzeZnWu38zjTqAN
37N0hsQF0EUyDQXPwQhjIPIbyc2QitEm0Ej3o6fkpIsc3VdyIqdIWlUIyQajCYEiQyeqB9alOvxm
6JR/Onvk/5lrX0n3N3Pttd8/74oKNqqanbx0KLhiH1dj6zSRPfpEJoV4DNGjSwKbNCojeYuhzvS2
PMSKY3pqXE4zjk5wxwni8jPFuaHNh76TDbdfQVo0KJ01OFbKFBTKfrdiTfWfzgGZ4I+og5yTHeP7
dZK9m5N4eXMOXBcvPKieFiVgTaWgad+Jofd2+inP79B/6Ep9XDe3WZcJwZ73gVZZvRDWhKiTQ78c
nafSZ1q650/YI/Z5KM2ujYf114s83AHRYc6Mkdw/fXjv6Mb8p1HsvKuesH7HXIV+JsDe4KiMSIw6
E0yil8k7oTU2lD6xlhLWz1nalUBY812L9IQavZ0hS72gu0FWzM+YH1RoqZZhkrHIZ1x9hz1VeJrc
evXAYLcJgAp03CeQ2AVbEo4An1IDB8yv1gaJYGddowNBvT9fV7PHpE6yMnqu6TLSw4ZcixDzjPJE
9gTca0R5DAhocR5e8IdCJUiPiRoxfk7Ulj8I1eKwazcNqJLNWBg1/XqRDpvFxQOhtGk2ebD/wOtj
rI9vUZ10+nq/Tu6f+fo8O0weIc2QGbolwDRH995+cOpr0MmxdXx2Ox4NAFtzZAcdZssCRXqrPeAI
LXUVVYizdf9k1wI7+57Rpz/3yBreoNDS4cVJ/SbW/I6nWptjQriCXAdv9+O+rhqrfxgcjKCgUAal
RrGF2kPH4PVRRrBi7WZ5C66ONvy4u/SAExD0keRKtuIaww3GcT7Y6ZkeqFcfinONzR04hshpljCL
ffNjwXCMugaxFCaxsTTUphU9LxjiEYC7sRbAxvPuLRbP37ud5LgyXDqtA2a5LQPJe4G6L1wqfUcQ
f52QaurZlQLaVFDraeYFi2OyOAd0dUd0o3sq4RhtrLY8zA4O+bGHPHDgyaEyfCWAMBFae8VWjaxk
5SPONMC0nTTdosXq4FdIyPqEsXXst//GKgcPnMxaHTwsoVHiV7sMGA8GbJJbtAg9jjKKLBDrAlAG
d81WgwvRr4PyDXidcO/syNP8JO++gsHdAYgc3LrUQm7YEfeOoRxiK+s9nI1veq8AXWib2BLAUWWD
qkZAnzq/SyxJWfDdR4Vs8cI3Ox+iVeKD2LEr9wxg6dA9JatyhRZ22HpXBLSOnGwIgGrMVLXRtAix
cA8oy7yRkOs1QJObLbBiPGoRNI+RyKLRDhTKVnpN/4lpt91Z0nA+LWhqP7oR0vZu2sWgELNlV3Cv
CchnjkR5C7ICzHNWWmyfvjQ1omoquDvax8TTID+xmg+0BFOC4XMKJRWlwujkgDGIFHd0s3WbdjHa
drCgwD6GAAk0Co5jOkj2a2D4macio+Ocg2N4seODjRO6zpRqPKgqoAj31jofC/E7+IA/H+Lj5L+c
e3SiJJPoA6zWfMMbX5DPeMfQ+Jk/oMVn4DTpnFVuFZ+pPk3rFQGA8wxzvOBkVw3tq9+SyasArWXc
w9nwXECa3j5saCzcXH46vo/hIqhO3vJDWMCs8deigXdr9WF0IT/3xJxibzd0reD14cedNCG8DS+j
BsHJ1EPD1oekvr20jXZ7dnW6LFQsh5tFRwsA0vBjZt/0gKB1C3sjDRRkRdBJbNXLmH8vaH4uv+SF
NANC5ldu2aPRHr3dzX4sRgQ0wFWQNAtza2UyNatPnF6xDza9w6CINPy5qZy+bb657LahzXJOFN1l
izh3Ebzx973WFBZ2LpJqlksRy60maJk6Yxfp6mgfm9F7QqeiYxc2Op2ggQxbpShHYxqxYNBo6JGw
8bQgIHyEXdAY9iO42Q4xnQsM06KbyBAZlFkpjjmdcX/ff8zNWN++QsToHTkwfD2Wg/tU9oBYPy1E
gINOeGRGI+QfEqQFmg+RJey+tqWVj2Y07xeVf3PxEvTRb3KvruznyUbviy0mO2JvvgzE/nUMBdPH
QZangannX6kdv1+dYgTWE3Q/DXTu++mnQ9O7cFPwU7C7vIbnacPrPogXMoan8QCKxC9rjkY92Zpu
U67mQEbcwHu5kTgyfTTZad4WoeIcPo8zog6pb9rzXq/+nIK1uDn7nukiFs1OwyajWGMEcvlxzaJi
bD/szW2kwIAsuIjqs3i4BrwXT+9ZSzFGg4xgZo53VsgYjjtWyQiexmlo+DKZql21so8E8EdrigYR
/tmhBDYaTjKyBLQWXIUN7WK/fRny9nEG7HIIm9aT3cGO8ii6T9aWXs3wHrowJCGTa601j5+yFJA9
5Mi4DdhDLRRkh4f5CQmoPtunfRpUQ7RAo2Jd0PylTd7u+COrcOUewLVAdg7j82iBq60nJhSomV+p
Y/JTckCszLqnqbZShz38Yhy8mF3TBlAZlkEVk4SHICsMf3NwMEJBMDCq+2E5gyPB8i17B+/mvdgx
FB/UhUvbl79n/glIYhzT7PffrhinnrAoIiWE12LJoHKBlY9zVx2Vi4xXubtMHiGD48ciIUphPx4c
ETY9eHJPHV6DULHbg5H9u3fp1zHyi87DuYQPnG2xb8DbAdmZHuKEDJTmlOEIN1W+gQguyOInbIm3
C1/HgarCTvG2WyXMTgz0kbuHiRM9e1IE65F9UCMNYv0yg/VFN+0efDasor+AIc3jvQ2RWwueACAO
LB5xIEVsyGAAXaAlfMIx8IvMA7FBp/nuVkMUIrwmzpLD14lRj8X5cY7Pmr0d0SLxc7+3fTu8ExyJ
kC4LcS6id2oRhSQv0ImMvT0CmhNDSvmAyOPed3tP4TjLuhgC0snD865f2M/uaYmk6LJopeaDzvBh
kZlAsLcku4n13sNd002wUS2wB8jycwASOfZfFu3vpcyh2QLvbiMIhSw6IAnUTvDATl7BgxOSG4Ul
zVnMLsqDU0eaNce1pYDLCmbPOU/L6L6TkOAH6rq+u8Sk+lbxz1ACoSgnWGBQmHn195PLAu5yD/2E
L64AlF4xYetwC1zmKflz7gIdhIGrr2pXAjp8RaEYu9McwwZEty8jXL79jptRMGABy/4zBEHU8uZV
nN9gutKCn2b26bO1RuyhXd1CTJEyvgbVFEAbQQVdpC6H2KoqvOvnvkduz+PRPuo+6tWOuUJzGYDz
4LnD5S1jvh/Whb+pA3WYJsj/TvDCc/CntXbmukDO27Qvg3z4nlZTBZ8bNh482AlGXsEcCP0HbUBy
Sq5ddLF5o7SG9WyIfqWT+agbtPfG0sr4lnbbuW9BgTPwORu/RoUrnbg4UbE9lz5+ODSBBM2+o2Vj
trBHHpNxmV5yD4nVCvsYENpELTx+ql4wvMd7VM8zR33HxvCxFU12I7GffSrszTCDn7S7G+r8rHpG
oyG5kdydyGyAEcMmfxm0FtVygticRwjuL48BMR5qYvsANAWGKbhK2LLt78rp82VTRSyDs793mKGG
U6PXErywUih9YP9A2VtF0X2BIym9P1d6fQGrp1Ukbtt6XhnkkertHYUjyCXfc3NXZBPH4ouN9xWe
mQ2YJnA0i8nkZvWBZkPo9w4eaVq8IEpg8LuohdisVWu/yETyW+REXPNOuphRElP7YBb65+gSvhFo
tw/9Y7hpAnTFnFsXEQmqBbeuzrl9tPLBJWis00Ydds9ti5KCVB3sx2xMPsxmtk3dFuNrsCQOsAEr
TEQ/TTpMxJJcGpdiG2N7F7l1fMstCbFO1qaDW3BUW2uk/YOiX5MNnsOqTwbG3krCeCZyvKFZi5o3
KSMgOmdLt8DCHMxBlCCbojfTQ1qck4MANUFZA8WHV9TB6lFbvkmSlTmGd9Q4qFW0nFKVYP04SAec
wK4SATlFt6AcgqQth09KcQScReGzJKrVY5yhxI+xrX/oo3HVo8SJ1ivvwD7HIOkAcWOChP2yp0R4
hG7Q4fEakHRLCeeqI+56mn2cXDgumvjUZ3faQ1eBS5VTaLhBH1jRDOwLXeI8Sxs23iOh7c/+vV8S
HZLM8MjSCFilD5ecLYz9lqRkT5FVavW2LaSDw3TCFPNAP9HJhd0cp4jFy9GB8ma6lIOVBHMJ4GAL
/ARvEbJ3xeWj1Xq/YEJDkI8ME6GOD4nckwd7dyr7qBJibU5USSmBV9PCLKkY4QFKjTOV5Qw8aJnb
HMrsaeVkriyM8ZUWtBFgI2JaL2pK49ZEgl19jc3BMX6BoCZmPTCckdLBAsLao8kJYEFyMY4+pF4O
F5BFxj7N86StyS7F9fpkAzbBAZFn12TuCy7LxD14b9KGNxi8DznhO802T1G93E3JCdCZdjmVXXR5
7LPspYV74snxZOsAHqcxFIbqkp9k78sARCBKOnwzre9TCt6LGB/vcHO2V1mvzQoJ3EP2c8bRdAVb
jnd5AnvF3iZrCKOji7V7RBdrcLIGCTpL4cGCqcm7BEpvP1F1R7L9Mb3qDj4oUNq6GDM5ykBG2fDg
PQe0ga0nRzwkgLCtlhN/Wum4HopuGzSkaCwjBYdEcmdV4t+OINsTV55AJnpGO4CcROifWYJvb76r
rZ0wuIIS6CLN7AkDfLvWxDukc6BBiIMMqHdd015m7C1AzNx21yzsvu7CpR6UtjJB5MClccGS6mf+
I3DdY4wgbK/hqeFExmqDwBNCsu0VrCrMjJzDGo34U3whd7xgjFktEGZwa3cEVse+QDAWPUze3gPQ
1QAIcDJDnbuF4nIw34g8OqMrOQqk5sE1RsAPEUxFhpNr6b1D5aYhjn+nTWGwYCVyY54AiKnQSFDY
GOiEoiktek7Lwi47TqswcwvliCwCf7t5GZUvt8GN/pbZKu/1zDGx7+s3i72Gij5mhAZd7u4TJ9OM
siU+5sQ1LCWMhedor19vY8QAAAKvrnHaNxYYEmlj5DZBfvWIBIpVFhn3QKN54kr994TahxPDT3qr
YYHQ1NWuMBewEF7EavSJv9Ldubb956fXev3aRThAO78D8N2RUYhmO0OV8HjxAfVym/On1m0KP6uC
lm5SBQ1LmKiw8HMshVxkzxCbEyZCkg+y5WOUstC74OearhCfukgdjCiSqgMVfnQoda9vD6GlRxXC
eH09/etWEvxipm5p8RALGX6zrTAUm70gWpLyrvWH9Z51xiB3QaK0wS5+aXLTilLvAEQU3WP/Pc2D
k5KUYhcqtsn7g0359vZ68AZTCfxuiszVnQMMAHM3J/3AIr0NWYjD5sDTAACAv9eBQSCig/uCh4zN
BO0c8tLjSqCc8QzvMWr2MJnXzw1Al9BF52SQjh5DYMjO2/q4+p/VuBxjwzWddsKyBSfW+QeKRqhy
vfm1eexYyDEVJgeEaIXBiPNIzifn3rDBgWZPhMoGLJI2wYFl1QHAa8O8EGYPEjgkYiRbwAeIVJr0
HxTxIYaShcbiCVby080NK1/WrRojq+PhgliHJUDQW3r3gcmJ9SY6cVstFqqvxLsb1LLJC5CXVJAG
T4rxc3LroOGmz4pBPkYaNCgmmkc4ZRV98o5hVDiwb/0+VFFifg1+qe68nE9Y9JQLQFHgNxFdSHex
/Qo17+28g1sM0tA9sE1ANgkfvjoGbOl2QPXgjOxoo4O1lMYCjcDCFvp3h93d07oAXYa3+d6SYbZL
iofcCdQfEdWa9u1ez8njvC40IjuM1+xas4smKev4Jih2/uid06VA/wu/+3kDoLBc7F8CYCAytSch
cYGTEw29fVz1lU0+Rl+yusVl3VM7wfPeOyLncFQJsmA3FNsGzKUGdw/tqX1wu7PlTLavaP05xVtg
KgTg1e0Dim7uYY2cBN3CzLt6B7aVCPuLCRZ0rmpHMLLJTeUr60tYlOE6n7yd00zCgRKDUQvRVfa2
V0Q6ERWh7OKBGxpIscM/aBeLQ4gX5H4xIY4danHvGEgexQAL/op39jhsxgBYhscIZoSLtSfMHGgP
ThfEbQHZ+tSTrNQeapvEpEBXeUospOzYGiMNRzpUAvZLbgsEUoBQiF3FnxLuSSTS9jPExR5F0zCl
JkYpFxYp2iruZR+0WmEIsqKZGLCddE72GFjqxRMvniFhndF/fugvZ392O/vhnhdQg8fonqPTa8nr
0+giR51PdY1apFTaSPW/ztQVrk2Emuj5BlrXhnMtTF7ZpFpiVE/HgtO5bOth+gzbxadz7aWbapBu
BYltFsSUY86QZU036NBfIgIli3nt3smPcwcsPQS6ISKa6N+ZQMxIoSN1pqlYH8Cdbo0U76Z/fsX4
IZ0hJjIQQBVX972DPQWMWFL+5IkhkRHKqnc/TJsZDGIG9jlvhUQLbEYPvjQ/8YRl9xaqqrUv/RMl
ZaKI7TPZxwh/QSxa4H6STcp8hB5VcScW0T8fw9s1kpiBTWbLqnPHCBxfTT0ygN8uQT8pmMFBiy3d
HLob6HypFYRHh4w8/xhKzVx5+A85OkL6ayxGGEAvv+dNTCsCwCSber7NantPutFpBT879Kr34YFw
CyAsyBsUIks08+Gko8dmP3bPPj/4xKCshWI5DOzjBgvIKpdoklxQXcI+TBgJUbWGSwHnPkRywByf
FjSAzwwRSOduJ7lffRxGMbkR0VWlwJ99gmOOTr7RQyg9uKznTelI9N6RbR5l9W8aUNL3YDzwMIqu
AbiQdTrlqiFpPwBx0qt52+eZ/pjAXrgCAdth/5CiFAbjwaXoHjULM1bG+z7BtDJGbH8/a2bPECdf
5hcydBtppHRPu193xX7q1LU3ZWpii7NqkR8/dsqf2l18NPn1MUEKJDyFFCwSIzpNDGQ6UKei3q1w
qJq+SmNS589icGe3ZMWy8f36Tn6A5/41PKZmiHqLSwEW0jZhv2l87d+GVBz33MkeRwcXlO4QNeeT
iCTCe7dHexqxTqoCKPZQA9+heNhXPohszCmbFe4P9fCCh0Z7mF93JVR5S9ggCYDM3pMjh/LT4BZM
5d88UfHHftfX4BmGbiqSJmiG8UO/614etecpzenzEFFKeCzgvWrvxxI5ldkapgKQu6zVWeej+V1T
Xvwervb3aLWINa0FDWjqD135S9WUulAZ9wnxiHdJpIg6pfu0PkprcU3uLgfw1+clTNEwSv3Dh+xl
gUp/k94P1aWCDyEdK6NKJWlDFe08VNuaC1s4DiCXmLdgYvJFfSKgL+sIA51IlZoh2d/NQfCZrJIh
Zv8HGw4CBcJlhHUAuvLr3jqaTte9Ni19YVr3sOeDB/YjQ2HxbDyqFuxf3Tzr7XcdjD5rumDk09Zs
RpkdMfgktds/DUrvv55d4j8tvhb3JEiiIYmswO9nV6d5mfX7Uj0mko8+SRcB4yUpKM1SN9/te6zE
Z6JtCLVeU/U36BitbXZ/23hmlhisMUWXJYBOutbOom8m9uvVqOIrg6d9hnlU9tBpcm+fl0TzUX4k
S3pTaqc8oFhU9ILKR/Qm0caneFsMzqSeiOf2lPDmkUO+B4f1YV7hcAIiqpdNICx3oa93pfjaNQcd
zIvMAfqfENXEPo2ynipaFaXRKvj1UMr/MJS8H7PF0MuiIv6IRj8UxSsVjxXvBy4pJxCgo1aeEClz
C7qv3pIS6NqWSDpaxxpumH3bapN0cvw8M/f2rFis55flgkjDpHgUHkf1EC1qMlPKmvwSrDtyAOff
YDi0f1gw4IHArwiayu4r/YDhuJ5k/anvj6+JOnZaThT1aqQX0bi0ql3dv6/xWqDqdoFpMsc6ZPKK
Yd3FRVSPX/PjQO/jwjd/jt4zAMns2XfS7W0DI28gTPIFbaVbUIZ6VI0N5HmbmbrLPtL4FkLiKybq
tNg+oPqTXME9JQCC4rs1g2rz68ditDP4+2lmAM01W/iqZkKq+AHf8DjlF7GqpPtE6d7xo98cVrUW
1M5icSZwfjmS3bE20AAU6jyTolujlLp5v1enyoSe6dzp1uFviAlGcXXGBBW37cYs4xLzHt2mDqTQ
K4bpStAr8EEQSentEMhu5b18kwN4d2cHDHLESmKoKqhl710T5PS2NtAstBBCa4a99RjWJDIqGfon
yIpTnoBARd1+9hwigfC4UKqc/XpMREH9efEZoJZl+AJ8itKP0LTSvN5eVdEok6JXAERJp8VnvShm
509xi8It4FvwX+4jyaJnBG+V0vWdJhTU2q/S/WnejJApH6ZTqav2LxTvn26d0HYNcASiYmQGN/fo
GANpgAna9DIn6Ru+h0pX8+G52yodefaa6TXBaGhQR/Q4qBvGZQ9gwecNTBxdhARpPIqPpzFzbtt8
VAGyBxOpdwmr0ZP8MPOVZZqoPUq3S2PZ6RU76pF9mvR5fJmXXTXYD7KeOCg3ykhcFrNHIqzlfoMQ
MXr6U7Qc+qfBYYDy6vSVUFtHu8MCVRbq8WksjrJuNj2G78joPpL2DRXTcor+SSx1n5FAM0v3QFMt
y9gcGwi54KqQiIkYZKv0Yz+GEAzNcfSI6lgLpQgCOqiKBvVLk9DJ78SPhbGqFwzWRAyk8BhL20e8
71c7JQK4gfiC4UJi83jXNFvwewn1kRIibt19DsrBM8FtMNr38EeOaG7RPafuHV36GdUwqsrA8Ec4
zhI3RefgFhHJJpc+IItuMXzENYWTe0JrLyaBm182+ug0P25Om/5kshuNRv7IpK9ihQgR0P/ZbCDL
t0J/6DdxiCIKaK1A8dPcKslI04Ss1Gr/vuu3RxQILNumsgJRdLZarTbUgNtv21EXqixSVKrFurXg
F81kKrsibYoJJWPKxo01OTj9/gKmvoP4IC+BSfBEB+CAbJFPu5jBOPN5WjB0AdldVNF5rEAh3Fxt
eOMcF1i7lEq+XpZWHYBTHqSFXwDVS3RM8CLOXOrivCO8CzwcUG3KhI5JI5yUGQjqDIki3t3CtPqU
sLcIXnGyd3ijRlh0Sd9Bpu4dFKDdvdNYm7O1eHkoNFkXkALtqLQ/LYxUEmigGDbKlNZpi/2GLfgz
tkBrsVpVFkN8syY0I3jT4Si3d+TJqz4iYPwERn7WIl4wAHT8qQ2cgUyEmTVqBzuj6pZZCwRmPfhm
7tN9g61VqKZgjccgcoTZu3acqeUxkAhBWBvQf+xo8LKs1ajttWq8TPpV7muZPfsxn45JA6t9dvKo
fYbtG9tT1a/j9v9wQyMIoaxNR4I/6aXzgdejR5BLFEOBwVue2p5tW0GcL9GLCsg2eoJztcAwTG72
hMglyiOR+jCUlfa58CSQ7iN++mvG7Olafz0ZZ+fv8nb/PFrb3ShzJ7vBYDuY+ycrmS/XF6u3fNmw
9Im0IGPzwy9r9NebJOuydrvtdncJHpRAB5j+YLtEBs6dYRpiSWS/++BiLeeD3SDprY8uPD9u8GKt
8Q76+hBtxPbXwL2oiDhtgy2hoccjp4dPhY+gbtc+9fZGGeK2jkrEZli9qBdFLGJr77YUPBwvAzOE
MhuqIQoayypGLYESytuyo15vmUDM4WOr/H1AvKhitq/DjUXROApOyB10kMX6HO8thPyn09IDgrGm
XPhwqX8iaK9RAFJ9xZoPwoloTWjHMI7tU7V85unFHYw6LS6h3w41HQxu/GFtueK8jRiufFRAfWCH
cKcf7Y1Bq6Eu7pAhUns4BOh589X2A8cefK6PIESo8fi6o08MF6qxGt5QQ7sDIqfLzRc7sDDBc/Ln
X/9u/w977FbMkgHZu3imOcchJE+Y9byVJUSgVfsE208aJUkdNZHmpUFDPQUHg77G1J1hGxLek8Pw
uGuG+tCMzn0js+QJsrBBZ2AODOr3I1rLSl9fnbfgQShXE5uCRZidBwjRjSrPjKQJ5nfJdf2cCCiu
KTEyPVTu9qs3GaIUi91qXPSNFoIaPUact8chjCOOk+X5qyT7Tg6j/QhR/X4xELuH6Dq9jA7MmbJ/
Hab9/ewanaYSsUudtaCI6XtOz2SMI2ciduudOWCgyMZv81cXc/sv+aVLtKdUvuF/uXtxqU2RF/LB
F3q8dheNy106QhECJdva40iLAIH6zJ6xFOgJQz6Xl8XGTPQknd/joBlIo3r566P/JywiZKVvD/6f
EttaT7OT8eTgZ4uaLY6hzqaB0+bXn7k1Yuto15pLWZr5tmVW8ak40NMwrGoXLG6DTKvx58lGNuNz
CDEZOvvnGxmRz8+79VH8LkP5EWTc3jC8jDZB0TUBvPX3acLxVZ6L5vhSJnLf6ILj64mc8BzKyd2T
mIydqBp0fpOaSL+75g9ZkXp9dsR7e83zJzKO/bz3Wigutqmmd3UvsRy/u+aqnGjARtGj6SFVSXJC
bv07xoXycyLNe1dlSJ2aCH3gi8f4TYp0yoVOXt8OyqQ9buKy1a0ibAWZwd9neL1bw8VkApCOTYBz
g8cFXpG6/8tOGnu5TL62rPHncPjrOfR/CTuvLcW1YMv+S78zBkKA4FUeSSAJhH1hYIX3wn19z1Ce
27eKys48nCyTRSK3d5gVK1Z8k+n8fVofHPTr7pRunndOCw+GdjTxwVkPV8ZU/JJY6JVJTBEN+3ew
vOGw1WKgUaezXD70eP4bL1gVdOgjvP/rFn3kL5u0dno+S5xLb9Db4wHtqcQASf7rFZspq5hwZGss
KJpxIkUdrcMtdktkR36+L+Vvl83/Pq76B737UVHSTeXBuQxGYYhpRvE+N87EObKdxEpTeNdnEV7O
anmdbid2l2Nj3qtacwZhoo2wcShB/PK46r/cIlqU/kq0t9f7+nzYyy26EfRI8EOvIqTDUSgPC7fi
UnVx2hDdCB3kH1M9EvcVieOVa9jD9eJOemm8pnrgSMRBfCeXI26nyiU5jtXiOYMlL3nQVFDmXFBP
bAMex4UTiC5NfUiR6tAkK8Txffm+Vrd7Mtyd8csVf5PU/rVA6x/79/p4FG+lE1fMBB5eCKfxQiOR
FyTUdlueRgPVN1zrznYc4p4ukD/uHf6E15oM+0EUEQbwPgK3hLDkpHv853ao44o3nf+8cL5fxFWV
NLWiVupF9QMK2Wze21L9iAj9AJlgOH9im/0HTyJZLBbRDIvbbm+Ndt1w2t4SlpK9NjvxLydR/mxO
yA3tHyfxATRerpvDbr3lJLAtR705CqdvedD1PISWO0bMuCB+XLSJS2j67gwn7OqCKRub6iNCQ5VG
zZpXiIazX5zA94bwj3P7QBT3151SPNc1NQmJo2VRMkMg/30Rgcw5CxKYEjFHEDgsQ6/V6XKX5i7x
PdLzNWMusfkz+k2rIcdG/rE9VU2hAajIwT8RLDW9nF73scpj09hMIVE+t+gGJy8IMHvEnDyk2Fd1
35fd/fOayRtvPw5eLdaAzEv1WpFl82GEL49N8b3VjmUYvMwXMGGxA3YabwWu05bCv+JtO8pwR20D
x0Sg9EscIZ/+09E/zO4TGYKr+mZa7iWQWOFpQG9wfrtGNe93/DiMhttD0qCilGig+DBd992mdtoU
10qCbZeXGC6SubM+GrA//MEIdziiGVEPpyVD7FlybibkE2u9ERb0cESQzDaWQLyRhFAtR5kVJu32
gkxsFi1gGs/YYLKWxIHKusLc6THiSGTGK7vBE31+2UIH+mrKt/G+mXhiOZWwCQdEd/h5/gUXmJC8
JXuj8WRUBN0EyHfq7YWkaH3Jm9q5H+KdjXYkGxm5AL3tvMmHHSdwHNbwk+2e/5GNvmCfzTIziMi3
yCBlJ671kAtsYxLO5tpoR7x/QR2UE4eOUcAUL55u+8skC3OJwM0hqdrpFp9Je76+ZYJ1uXNn686c
GbU2Se+GLFLJa2KfoQnG0kgNz6PdQLIC3euqRpd/Wy6XK2sdokz60HMfnukVszdfztn77H6X7yGv
bmV6PLbi+TwGsqaLQGdKHN+P56kdi49bdvioTideis5Q5msNGlYq1JHRpUUT0kJWjckdvA+sHs/R
E9zhoXfIlhh/RLzJQfApRBAdlLuIPesmUi94Dr69jJe/4GOlb0xhjSbtYr1YLmrVUv3DHr/S7LZF
3aOYpBShYOyjRMTeypxrE7mcZi15xvXuOig0o6INp9FbeZw6mjv0yHg/73L1m5CiRuirFWl9AqEt
fmyA96WuHGvjWjF5AxCt26ukMHi0KtBoYUvEAEfDsUxV1dUmw7XL881NZmMDpx3cJ1iksth26GzT
YHNBrDqa52mJlApfCBH+F3vAbvzXItSKAOC1uoY1qnz2aj4rq3LhfFCUZJXUB0qQNSGCJPv2a0L9
DLK00KXV5D6rwachi4ZA5VZb+z4I8rTWfg/LrUvyaF9pu9gejWyhQK9jkEABAYCn+56mzXUAZ3Q2
DktwtMhC0CtbrpNqyLAZ5whr6g54Bwh28ZX2dbbq7UHPVQ/swBcW7MO+BhSEouq0QG/oIXw4KHWG
NejMx+QVlO58FnVxGF7yRnBq57ksA4Cihz8gVwPT8V4O8zHA6OhbsOBYuodmwU1b8Kpb2pBJCr2q
t2lQLG28ptxaNfllDYgt/TCCNdrV1XJdEiFFk/jujyxgranj7fl6UBKMnbzE/k0BfKZALknSFmDJ
iQI283DS7VI6ZrvI66XH8t/PJ5Pnh/+eDKWbCjZZQzfh75O5X96petc4GeAwzmdQcgYwWvRpcjR0
zI2DUWsLZAHvX8fwdWt2t0RBn8gbqsFvMYtSk534z+moCqeCgkNZzeuBf9yb3Wt13WrVC/dmunVh
VQVT/PC0WTR8Lcfn0EYjXoN0aUkgsDOWHUa5gLxIFOcTbQ0GwHRNAeoU/ehtLSwszoW/j6rQydeU
A9cWIQe//IexAbPRFsKhRCOWZVSCVKPpKZLDUoetg42FZWapHpEpNCj4QF7KwJ0wIxRuL8AtDHii
xM9Q5YrxLjL2wIQxDe3FZcTajtHXRkbRZK70NlVdeRmnJW0IBTo4lkVK+uxaZMLD0wKoIaUPB7CG
a9oiAoy+sw3/nlwM4W+DxwJx8UyLLCJcOegptBKGHhFZ+jF3gC4xcCeZ77oegD4JTMQ0VYhPzDM+
GFhX0ClGgyBODTlzjaXF8NKd+0sEU6p8u7BVYicyXI0G+Y+Ic3WvX9LS9qqgDLBuVwYr9LepquLR
zgZ3jNaq6QnuYcW832AfHpun6bq5X2Tddas2WlNXm6379UYuNZb26W+8Sv7C1BI9hEGPzMZItd/m
dOzxxICAoc5HZzMC62bryH3hkef/82Apvxjto7FoRxH+kiTaAYlrBZAXceXJq5k5UwKKrUUvUBU4
mSjj7ee/Zc2deTD5x1Bij/Zi0RbiM1iy7EniZDytYwVOcLP6OawC+Hs2WE4SgkQLzXD0IRsDv8jj
kA37kj95F91qBYSQXRIqryMgXYkX+cfF4J8vBoXk1nDYJ8T0gDH5wW6nyx8Foex6nc7KWnYmgnUK
HFqyIck00L6jWYb210YaCUyK17/o3XN0il960cczwAPawReG+013YspECsjRl9G1s+v+bD6U0r9V
UiTOKMQhOFaqoCvzUaBfaVphl1aeYj9oAjKZXgqkLXWBq1HxITvTfRESukGRozjHBjEo3vAnqSJ8
vdDtJZoX1Erg/zJf3Hq2KoEUkSjbNbXolnHONLvQdKK3g2HJlmsHxyaRy0MxEK0C0Re8d8OJ+nJr
rg2hbL0p2NeQmJC3T1ryYCRvJVdFYEIiFuzHWFQl82/L7uDu6WW49gDJTUFAS0iB32OG45o8FUIW
SYR/voGV7wIC4oFKpapV6rJ3/ra/xdXx/NhUx0XwDsnhCYdZT6llE5k2McdHzC/gT9+J4GRPEyfo
By1Zy0BCE2/J/mciRifuTCwXgUCG7/x8dqVv0gJRPKtRa5VgoPiBgOxW593lPdaK5JBybn5vgHEl
lm4vHEciTkbdSi4NTBC7v9kT5Tv85a+jf/imXaV0fF13BEtmBeNPzWnURNuTuJM6SvNlNCVLo2uI
hUMNKFBgdAsIgsNI2K1PnWUnTahT9rO4WZCCp97vB3Tl9x0Hw0GwLqG+FB74LtC1ydopDnKEq9UC
WwYj/gJFQUDYyrLagiHhqQA9cae1bbTiJcM8fJIZ8eG9GAc04qnB8VMbgHns7iCYBXyq1Vn+8miU
PFT8dJWI1xShWlVBGuofCWP6OGXn4nmnJHWVYSGbwaW/uxm7q2jBP2vCR6BFmVFDJ0jCkF0wHmgw
I83PrAuYqymUFW7HnvYuyWPyYsNXjYjcZphnu1ATea3cybUBzYVBoQbMf1isb+vUeluwBxl/Z9yp
w0glaSL1cq/Lr0EK0xH9Vrq1BCuiTVHLaw9SUqnhteVX8XVMdqtTjeKPkQLtOGIgE2zVQG38vIT/
DXA05FGqCiKMIsMINeLvDXZaP08XZaVkSXFUD33GMnYey9WNXvdLcrmaW78SlBna5knqlyuoIxzl
o6ZsM5tn/u4xbu0NmXRCncLYJ9cAnuAOmHg8hdxbj34+1X/kXKr5qRKDgQBUsacSHP0R/KwLu/vz
cL9nib/tVZslwo7gTL67ozdNhQLGnCI6E5TWOigzSXAAY7J01LunVqV3NJcPcIl7UBkQqWBPIy3I
vGv/5deDym9CW6Ahn0Ea5wnNjwC2ohYVRJj+Ps/zbfW4oi+aJeBKgjHydWdewb1xhedURoGTzXD0
4DSau/9edNQSj6/MJxIgN5rCnnkhls6V3KwMehLSzedqRGCSbyby9akU7HY2U0PYp+INaLDDA8jr
SDV4bxCdRhHlvZDD060oCkvEf3sciUCidazlQvL0neCeizY24ZHpwVABSOe7mY3mTf6S9U5sQFb9
pFLH0uct1PykAxXclL07xLXS3IIr6Hb8plyvDwoVCww0kEJ4CdY4Q2KIPH1/3pK4vfUyZQHpRB39
4ZHv3CzrMCr6bEb6Yx5SZw9f3mAwVz34Y1aLOT0GUfVkEmCIsk4Jz8XYXpjdFGLmB9J0jAy3Ra5R
YM8vvHfux1eXcg00Mrrc2du08v9KJ/snosuftEZ2UEELq5KH63+sSIVJY9fVniddcIsG/bX435Sb
uYiY2KS7ndSMV79EkSpY17fL638P+rFj67XjM31tOKiPuZe0BNhv3gwlgKdhiUVhphIjkBnEGOb/
4q3lFrAatdvGJQhHU6kXEJkdKVunoyfvl0KG9PQk01AxpeKOl5WAzupTSogCHlT/aUS42724XXm9
KNLzrAkO83dGmP43Pb81SrqUtUF4pK5MFCrBIaQE0qMvSCeENSF74qrbV2o4biNMRvRr6bXGOJIS
OuMRMLdgPWOqKlzIVFyHXKe8WE+9nl+xb5hkmqSXj96zMWXpri2nLWiUXJWih1wHXXz/85KEBjR3
7/BxSf6WHMIT7ErwLuAzfrTA3WD1sGDAdOY9qk0UWDig5Ebhyc7D3zOX4VQbzEqmPCDI04IaPrWN
YSSQGuIXEmcXjcHFHFwtmoZ1omunfQUZO+tPWtjtso63kzgb55pMUQEivlZ0fdM50y6r6A2ato9N
qn3OzV/xvRR2wY5Oxz31ejr9Vgbtpe33lGlaXCFNgWa5O+WY/J9HQjfTrtP8y8jTtaWaibBAJOwf
cLsHg5jL8n1AxIFQNgaU1HysigBR2BR+YQ350PBIr4ChOsSftGZaOTWATIF04atMKmWvs47mk56W
iSeZp6kgMzGeI09F6y2rRp6xpOqqWeutIhodWqBixK88rapH6U4INyxN4VvJ2Qm55GUwOIVCzSV4
kLaVquaGs3ZBydb2CYijS1MdK0l/+SBhUKDj13RfMMqklk3p3liHa7galFVKpHWpwTBU8Dv+0xp5
PCqByVfjxiY2KcUA2aWwAiQNkA98gfy9+pS5p4VITMqDLTLfNFkE8qfl2ozXeGp36fK5cY9lIUU3
FiF7YCRwaDtpy1pohFNBvDN3TogZ+3Nuc2Y17WdjNR/HzRK3jCuGzEzeJEH9C5qR7xM3yytHCwif
qSPFSx5DxhYTs5/6BfIm9gElmZC1KY+rF5cscipZjNOvDcHZbPV5j7yGGBOT2xyEZUMe+I1HSLfj
yKfkRkRI/gNwxuEk7aJCyvXN+cDMmF/IkmlZ/W9/sXQZM8TilpiH0h3wBs2YsoxCcN72IhFvIi+K
JqCiUsMDv+S0JRl/eXTQ87skKyUmx4iXEY7OVzIjDKR972mjqm0/DBTvPBRPdSVESYRekCfCDUsc
gxBvGNfBlwROk25n2anF/tPct5rcd4lzIV51GHiJdjg3JAPviFnWBJNLQqlCowy3yCXwFXEGVrb4
AMoioq/3HtChSSx84Ly+/B93FwyaeykhMjNWvactSHcvBmP12fzb1qBo8KjtcBoCcDcHVQQ4sAiJ
5CAg3YAfOts7JObHu4UA47Q+wTdaSI0mETMnV/6iC+Elek35x/Ps6T/aRE9TVgLfRR1CbnCGMeWx
cSWsurVZ4BbJbbw16vq2HW5siRQQd8kTQCb18tOcaM2AMd1jSQrsIalh0j+49bbqZw7XlqflwpKq
AlhVEFcEmX/YWzhEOH2y/r5Drzbg/6aRL0kTRbm0OZPmX0+ILDTcyPNnKVDhWdQa+eUtFk6/quOy
Z5RFU6uNPAFEKiESHdkHTODmT7UGBCxWi1QQEsoQoxAbSuYhi0ETIQ1+Hz2s0WBd1gNHHnfAB0Z9
Vhf2nouQvGPP0Y+cKkiSLV+8a1J3hs7GjoLAIiiRtJWB4rowlnY8g7etkczUHA7DdmOSiHOc0bII
QEd7BZaX6yXzDYM7AMXZYD8mFH2FsMQqXyRjJ1/jOW+NbTrlxbo4600e/2BwgvAV9YNhEHETwF1C
BFmqlDjkr0AgvBObh16BzU+ww1mo/6GWJbIriAIjbABL5G6yI78ouNJgC33AZ5r4y6HoaLT7VmsC
kyoYOjDlEdUQs3I22o2ozAUKPYy6rdPAhXG0kD3JPWSaPTTlNHHaM4nVJKTqO4sGd+3BPauFYxqZ
zAojw/VN62HS+QtF/9wQOzAkZxbOBButSu8mDbKv4dEp0eQ+XdnFzjioPljbY7eCG4eby3AZCkri
UKaynw+oqmxbX3so96B65HBzgoazNxwySMXTcIs3vY808wShdDlgNx2cFurywrwiWl37Sqw2C4sy
hZ0DzNBSg82E1pVPEECrLiFwnTEV+MSHc8KN7mtIfCTc6ASSAfpF3AJuAv/lO4yVhVwQwQ+CA4BN
FosOgQ82w5VHnHJissKksHNr5mlqC7CpL9HPWmcxB8OWEMf29skounzptNh3J5MvI1TTS4NVCwVv
Zhs6/QoyzkRJjbenOtCrvLdzeSHSOXYPyArIZdAvwRez2LiS7A6nsmAUHwhMpkCnTJ2w6jy8KmUr
dqbQNIUXCWPeIqrCUCcOcQFLFDEJ1qpcH0v0K3Lp8+1+P/85iaJYnCyzL5ONwibqRIx1a7G3rOnD
qrio1cP+OPms9HH4oCOvf7Oc/6w294pnSND25URCFuXDucZvFAXeCIW03x6Slxk/I+u7zP0ZsZbF
2QEPSKiHC2ARntzx8Bqfwouiv909cz1otzdZdQi1ym6UPQk8CfQRLYisJIYTU0a7GknACLpts0Yz
Crefq2tErOonp5NIvId3+bosxJpMH3DLJ25Yt3fRCQEq4LG18WxoLnFqzL7DNUY8QLEhVdPpz57c
0iZIOD6aSMblC/iHLcfZj0A9sNNnI2TxvH1sKTXisw7pQXAQ9tQbRC3MhlVzN6GdDGthAUm2Az67
E+gOxqZO05Pmrdya/WpU0Ql7ESYtg/61g7sHcDrEjLd0qyCXMN7juEeug3unSxLWC5X5uS8BV0WS
FPHWPaCRPiav1SqlWET8veXPqeBjCBkzE2TI/SheEbXXUgCiKS3JxqkF7cu5I/y0HA4fpnUHrlt6
HMDr0lJJ42AmXL9L8+bglZfdLsgoK75gdjoT1UBt3p8fLR+E3nJdus7Zq9y3fhQFZ+BTcYp7fR7H
VCyWBthqHqEGgU5v3DpkHnjWjzUzjvnYXbeAkq1cB2uWpSd8aEm6wHVy9zXoVaRajAmUdxQxep0W
pme4jlDpwdRXPHbWxKsYwK0wT0DqWkNm0vIb508b65pRT5RYCVZj4nzumTcBxcakbBvGys+iLJSY
D3F3d+VoUcZpX70eQhMINEnlgzwwPujsI9iwODsU3DzkTTyDHkVJRtlo8pk9kpQ3Ig53K09Ch3Vs
xPBpCYBcBDoNhhvRbTIYbEwj09lOB7dm1T93KqaKfxavLZav7GU9CfaLRtq+m9ceysA4ILkJdXZz
3LU0kHDN2bQ2LcWoO6s2Ch1D7C9/a7XQI9O5pULV0EyhbfR6rCNwV4IaoRMx35Zi1tmV6EYqy4h9
4e39ebVF/Ioq0Fe9A6dzJA2QfD9RfSFdhwypkgiSiTv55wh3xuycnGVMx8K+RSGyDgZ9oy2AeE5K
B3K+BD68yvEqYhztIbiY8mAlDvoKtjI+sUIHdc1Sh+gQHukDV6hF+zvonVRNXOYu03h0W1BlgRUr
APKB3SEhNtUU2iq/EON7tz4kMuyhp8NalCD04uQgGJRkOIVW98KyQLyUuzKnIMNeMLrdDaDSBTC3
bBIgWC6YMz9HGssYRWSCLp6UCWjhAU+rIDVGgckq0pmCVBHDGO6WeM33stSoJug4ObPSYHI07w5n
9+CuIgfIkLsToEosN5xNmtcVZFvnMS3532A+Xwqkzf5CyIqPPTcQY+FPmrePavyuAPaluAuYwFwl
RDvig6CfuxMGonMFMpLp4IxbL//hv/pyYxBv4KYghMA50x4H42DiDVHNKtp7k025OBpeFqi9os3c
dqIUGhkDISTAHosl7OUusVeELy7LVH81wF42rVckGWn0sC+9JzIm3HscWUz9ZCKuDhv2NCzrQYGL
a1nbnUn/agYvJF8Qfk+5WogcsoTAg/Pgl+wX4RAuR24Usb2GxIwu60WSEXxrOB1snPlg0Jy2BxvD
J52KBwPEi/q0U6R6D4sWC8Gv12P+U/MGDWVjLlBF0vfOHjUobC3ZOsccISY0veltHB1/KSApgSIO
BTxxSYyHNnqcRWrDxMgLC/Gc8JsT/S+kjPlHzSRvBfuBYqkKdi1Hr5k0CXAIvA4AmXQasGlIqzDI
Pe4HeQ/vJ5V7kD+QKHKpc9jiSEcghQcygOiUuKsV8Ju4BDoXerI3oV1wvSObmAia4JTPJnsHoyva
9Rl2p+fXuA3QGMkZwJnOrhlXdHNAqIJ2I8Ca3FVahqS7gvNai3HsAYX5frOZ2GFIGGPj9SQwFJBQ
Xlded/tiPsiQyCT1mHWIIR/rHrnuvbmUEmivxxbPFy7NKO0LKsPhw9aNIVABkkBXVpTnE9uTHbKS
xUjPlYbPgYveISg7yDWy0nuYarHSzRFvnHewFh0WO06FzrVj3ivQvTlXZBQ2+t25EBtJF70s3isE
bpRvXfn1RJEOpQSySryNgE1sJc4rd5BwYermHDFkaC+pzYAkMhvqRuHJkaaCDXWRkxO7c9+dCCTY
Ilxs4ZT6jPUrRKv4gZ89IL/H1FliHqmaXY2pdLNQ8sSbXwlkBmTn3U6JE/QmbG/oM5yHL3atxx6g
NsjZxP7/+XFkUeUftswH6PdBzlO1nXYoCP62CjZ03Coy1HljkukQZqy7FxcBJrpdyQ8ooxDbSKDi
EGhS5TjoOGVW4XJjwa3ssBjlMSBgKobt57PUNEHD/6p/fJzmR+VRez9v6bpwzBLst36bAfoUmMc6
Gil4jXFEnAzRkSDsK+Rq4rCxzLLrdkZqs7bWIUYET4xXzWvoJ4eddjF91jBNGMhqSWonpLOXxbbl
YRDN4n/Fz+Z7dTo9EGwx/4CI/QvVk/rSmB3WBjWZiosRXyqgbckBGWbNSG/GCtiU5f6QcVrM/BjD
C6AbVrycMs2bVCTSANuQlStoFgEfqyNZIb7I5bC9VFTlZCefCT7kbXIAuJ1H0KlHc4+GqJwMFgjP
eXYEsZUTlIxTI1oohRnscgyQcAeAJDyBonPMh147XjZtYW1Uo4w1uX7uQ1Q93pxxJqkt3TBm72T6
0l8FENsWm8SzF8JdSFF+ikXgOkS5DFzvSltfhravqSAUC5BAEqE1h7gzWbIMEGI9DyekLqROglti
NlPeDCELfF8+VgBIuG2Ecaj3Ena/kQ5i/xQJYsRbCRArZd0+SEQb9OhtPyyULblpWNs26GxEuO3Q
fEQ8FgQRyXw4FWwO+m3fAcptDVm/kogQIvPEQuJXIY5wCYRWpMK7XqHZp+bCS2IgQVYqYmx8e2XY
FLWNsIGxlqtHjzB/Cr3BSm91ej1bsSuC7yYJs9NHZMtZfLBhAzamslb4IVki8gilvtGWM4FQwJVK
416+9ho7M1TNuk/CLWcsS0NIQSAyi7xQx61iNZ65VM4HAT0LAzSXwiMT2jmu4MsJe0KL5tLR9AZ5
ogmRz5/xfUnWcQVnLI2sIPGLZwE6AO9OneTgMwIRB0t0TeBB3FOiZMEOx+FIUwJSknyxvVhqEIlh
I4478Dt4DkxlJ7hXII3KSwKTPEMiSUcS6qLjkPvBFb0ikzlq88kxurz1YnBtnKOVW6nqRtOfxxPV
C2g/g9fTRULjOVorRFAb6wgvZjn3cVNXy3sbLdG1IguZUt1E9vQKsCrZxcDv4QS7aDEiGdqr6RlS
VlhRlFd4poOmPDe8lzehTkn2K/YeKoAko0/0dIn3fdiMBOtwE5kyCmu87J6cMlEf4YyDgZiTOeCL
vtzHzYEf+ODmSLRTT5EwcopMYF96xqUskK7x8tMQQ0GMCqEV5DHEcDSpzgFQY3ZcbDZQHvEvEXHu
vyUGk6+dgaIrbWR1Xqkp9AQCjf/zo2nXfjPtHzXjcfFZfkO+zhKV5SPmSVAhPA/lNVkPGHNx49i/
5lcbWm14n6LAwj/I0tsbM2Ay4n527uSrO0CCS7Fl7vLQlLAKH7uxtvbeFj8lyF3s4gtiAnziJaq7
v3iB76q70E8oRlKLZKhM/u9/FKgul/Mjq1zxVdte1hIl9sFr8mDuOspt3qN3dUDwbyi76Cm5zuA4
fwUIOVZ8eIRxOTm0y52nlXVQxEnKU63xwDTFhZDBX/vOehBvFr8NQ1L+lWegqqXA8VakYE9z/kdp
a3OubPZ7dZslt9kdbR99E6Fu7NZIdKzXw9wF0lfcS+MjEIp3HonY8dXZV41x6m0KxvoocEuZOusK
kDO6DN++2r71327FpxAxSf2Ke0VYyd8+0XVF4fHZOC8eD/2sor2Melz7Pi0sVKD3+NKDDLmLlaue
gUJeUd3yb/QTrvTyoAoaZT/6j8bKfSOKQsLEuc2haBq33osxIrDHruYa3gztxI8GemHljVHEwzVv
5rlXsd+JBoKUUhko0oBZF2Xg6cU5eHfy/P6VAKefhqv45Z4ebrVmv5tZ44TEHWJDRj34ealXS/+G
B3/d6o8oprx6X3e3jKVOR7O3S8pCyQgtNXnaNW/chD1oFRiYt4selJmwmq3Gq7dtb729+2jdfM0f
RwcXuZ8r+lIgYvGptU9WaHZtwwrZXL2pxffeDj25C/3jNMz0kAYO5B01tNv2AcS787TyW2m0/G+D
giyfWhUVFrRYoEh+bN90cy1dlALLh+J+r9hbzddY3+Vr9GhWYFME9QcNlqvkDcTV05jFE2m0X3bq
sxJoVe/SuXcYwldtVmPEcpEgaZf7K0AFdFOxxtNNCbT2GL+Wu4jNg2ooMFu1gMSBsVuhZIsDJGZQ
CekwTYmA+WQIIO/WlcnRQvVGbsyF2GjvhpsBtTxwQD7jMdkytAdVrZFmv0CikfsioVAMlGoY85nh
CYs6S754Nl6Ij9ZgXEKlNPaTR3tbsOrzN15seIcbMDtFYHBHepD9NxrwqAaiAb3YOCfVqCIt3X+N
7lVD7cJ329Nm3XuhzKjptbp+q+rnFRPe1XkZAjKJRJ+JdtpEPRrqPMVxEHwNUGBCKamc6szfZbzq
Yfbe6BVkYaIik3xdwzVM14WLrTAIQZux1Mv9EtzmdKTNMiDiLfBCyelJ67dk6hsLGZ7WvqdMJTtC
899AGMCoh7uoNn91T4M9/dgtlYmbaB+hgH4yN+g2TRCKnTLLNEWkFsJSi0CQq1jUEFSE08ndK+hj
lSGNxB1Kcmmgis5g82ZhJU293m5jpdQs3epIRUaZhGNe4jQ6iCH4zJaAjOHzCQh386SZbWi8ondc
6mSIV7UPmnlHTo0pe6iXJIimIsQ+O8wxJ/EzOYQHH7WYKnhAQWdBIEW8ZqrknQgDSfRZyrDgsXGh
u6m1woq1OPVX80iC2rv3KwTQ/c0U3cXLhOs8wvTmt3erHsuc0TPc9suiOENnCeXsNCpGamuTc9wv
Szg6PC3GlZSZZ88UKDguhK1T9JGQbEBVG+JSp8xQjcl1oQZ7b5uZO8U4UgaiA5eAgFnKiKVjT2hI
oD59s0trU0PglWqqu2lvmWJBt+veeihB5eC96/4YabmdvkV1c+XWL6Na1rqvjQvIWVQ/IG9nKCWn
RBxkovJrF4CWNo07yl98zN5Eb65c0ndIUg425IZ1fVsy1ZrBIKX9MGtob6O8Y4w2SwoRTk56B3MA
74qSjVcP0uWBvCF4ls0xXcVXFMX09aQM5lbQn9SREoQGVW5nfx+iOgI7GAHAZMUEX8TC5qx2BVUN
NvQlYdpl96WJZhYDE6GrTLPpiRkNv1md/4/RYYJaVauiWaV++KyVul2djuVVljxnTLuKbowIUZJD
cqatfXHtsm6zmPFEKrpJtFgfrCwseOvhm2btd7c4vW9ps2ZkQm3/i+f/3pUy6/N/TuvDvleLz312
LG4y5qLoG6T4u1cUeBh8n+k16J2Nk3dqvmcV8J35xmL3jic/+5d/qZFii+sqIw21colmjg9q5GG8
uz1OCsc/JTemiYwUdtHGPIj0pb5ibxzcl2aNO8/FPca+vIfYloJ/nK5ndMBrAyU5I/smFgl+Vu23
IUDfhkUl+PPERXRZ0WXwN0PrqB0eSqlevyUMQUX7VsqTN1sxE/TTqYBXbIWI4W6OxqBwY1REts4V
hXTNeUHiO9tFpJUZBA/E8soTd1JmhPZ+vn2Vb7L32h9nWPq4fdXssVsVTuMbalFP2t32lkLSveEc
741QklNpQhAkGuTWow+AQWZ7ZxzVW1oL3TiUz1sakm3I/1ple/ZAJR85Jb+OPGJcjueoDoh+4jU6
mmX0DB5+Icp+AUlK35CU0LZTajIXmFiu+MHVO76zrH4+VW5JTwlXMxU9XD9Fdxpy5TGu0p7l1+vG
cXbqVfvF6al9OBoloiTU9vAx5s+3Uvku0vnzVD42qPI6nN5rVbklbxSKZo+t/vSPO+OM12hcWufw
Aag3/PmQ/9CCWft/HvFj7xXUU6ZttCLLKyjKRJutXvOvnWrr56MosgY+EJ6/DvOB8BTWleOx9uDC
9kt1lk22i3p35xe6XNLV+PlQqlCJ/z1UpQSZvV6qqcWPQx0Y57RLtxi54vKO7j563gsSYyv1nj7i
IZ1idLe20c5D18Er2VqE6rXBpmDV3VC2YeoINLzzL0tM++2cPqK9d+X8umovtogWngLUqvULGkRo
67CcGcISVLu7oBSv28gkleLx6EmV9E7lA/H1vurepms2vdFncgnk+epw3VTRCDq5T4Qv/PEcr1Tb
ENxmwQvBgyy6xJV452d2zb41mRxjVkNqDUDQR8ofOwd3BKyP7MbpoWsd5rynvxjzf0UR8wX1v7f/
w16lW/WhFa9plqTLl1NyVg26DTsXm9TIQvTJIY9zVrOyCQ8NX19sSPeY4qAnE1wsiKBremS/uP4t
ZiNRy9HMq/vzAin98jDytfpHorna3g7b04ozfBkiNViE2wYWD5FBQKSH+YbCydhtomOEVwDsfz66
8q21rP6/+/PZFpUqu5dyVlkKBX/XKLTqLYR/hhe/FFZdbViPVs39L4svt78/bIjc6PxxvS9tfElr
BY54z8lMBdhyVwe1rCZRqV4irtGJA+1zuLLKbaT9fsneat/d7io6ZiWSevrnP7sPH+V7vcak7yv9
kdWXTvS6dkvLapwhpgcTaGfeHn6poqvheGe+kDF72QCWu0hxdyHJR4ERGkw461/L+uFkXhQjpYT1
NjU8CjMc6aU9m5BOEJNKvahiFBwVLcgiY7COCHjr6wGSLcNL1Sj37y0NmGC1VEeQcsHIpiWIRH26
C+Ggomul6fei/t4jWFgcHEanHoEsZfdgA+RK9zwFSYoHL6eCNvr05+XwrfP58+58bJdaVniVq2vu
DsOtolOEpt8VTbNTv26odAeVqNxRwXfld/Sb/VWzYKr0M/5yEvkz+FwiNIagZYrZ1EhJ/w4yCM3e
tV3hxTOC2H1sVOHLMoPl6CAKfto3V/dojQhPwb+8gnFDiGPUx7BJbfljDUypwKMQNtnKLoA67dni
ZDmXfol2HIrgaMzXeBtdnRFz9ETPqdKqo+Ykcp11hL3uvESMSKBGTFXcobfY84TSgSQTXVNgbEuo
YwD2gG6Ul0DdvJT+5w7/5yIHkAHcjW4phiWdVl15A5iVIPOEj5TENo5Umcl37XpEVx+4hyG6F0Je
QzPdYDQbi5JvSKWHDBnp6ZJ+y5sk0EUiGQRmrHEABJSlXiTdd4fugyLpI1fWoTAnBT5AJ0wGR03D
dSj/RnGCXkaOTmcSnRLSJ0GSXbUET9xP0+mb2U8A7JVwlzbKt9Yjs39+qjl3//OhyvBjraQptF/m
xaE/9n1Wv95X72p2TXpU7qhbkv3ZpIhRXgL5YrdihMGZGRFHoeWrFrEC0hY0nAdLr1vLo2jsdR+N
7sES7lGRqhCl86+7J8VzbisFyof/i43+6pz95+SrdKMVVY3wtv7hxR/Pw3m8KReQ4wvGQJbBfm+m
T1OZ1YzUH1MWqQMqq0wjtUp7czN/BkxBx4iMGDESFMkE23Wb2S1Mady2FbPiK/1Xa2utVk56YXhG
tvS1RGVWImrwtA5feLwvOJfHyYrJHcxVAo0Gd/TRGBpUrKwO5jYmYV/XzL1b6O/sXX/VJ0MpJRd3
Q630Oik6xREj0Bh2uIpWxnv6riUbTd/5dyoGBLvuLpruHX5i7Tz7R2e/oKGHiRm1iJkDN7/SxpiV
o5OF7ZlXo7p9sAWkfcy0eA1aaDJbJR7PqgjMMVmxd2oyOAZNMiZMdG7Itw2qdgouaK+BILh+iIjD
jbtiGqK78grDmksL661gHRiORhGTOiNIZYVxP+cGU8462xrA/Nkep+h3C+Idnipm8cQno5bMPQeC
QYQlPjTL1L7w4tH4F7ujfBd8an885I+w6Pl4pQw55SGT2TDLDA6VPCtXxkfAZ6M95+QxIhq/+FsM
8OuRPwze4X5SlSwlBrgEaTtzVLvkkFtdmY+2888kUDBs2vfWGM2y3S+6Ad+64/+56P9L2Lktt40z
0fqJWEVJ4OnWR1m2fIqdOLlhJc4EPImUSJGQ9PT7W8hk1/zZsyelySRxJJEEGt1rrW40Fhw4/xtd
mnLT4G95aHcZfEJRuqOZ5V3OMSCzp/1K6ZcOzf0jwI029PYPBMMIzv+2rKCQ6ttB9wS2/fwG97fN
Yncs63x4WdB4jpwI9tWeBfvzw1vBIZ77q8NjcRevqxt7735kbxzD99He0nf48/6hXO3z8yK9Ciki
7C42rU4SCRoan58X1NEdLlL66g5n+4/Do7mbXoPH5HHxOL8/fUj+gCfmWvn/9Qi/eYbxtHF5ECbE
Ks4Joh6IVvi0Pfs80Yxgz1mChycalP6F2tTcZhwqRG+79/I7WuFsHX6TgvhttJze9wdU928s/X/G
9TdLrotkYesuHl4cBVdkeWc4VGUFOfWLUo+UXo7EyhtKZbOvP5vo07LjG6e3XvcXtGok1V6dUw23
J1tELYDKev47Fiz+hX+RpKARDls/E7b3zv83wOdJPkShnYaXfnbhCs50P6uoh34PmLTPTge7Z6Rb
z91rlUrQrL5H90N5FtL29ng2peefOX+mKs9PHHr7nKN4Aa3IFP75DOZ/wcbZIgQOGtrezmehmPo/
I1YxbLshbQeUBA6sv0qvZ6Rg7ZKjd5bm4+IuI9ujV3S3J328DtfTh+yTTRCMOHgsvNg/JLdu3fP/
3Uqv0015e7iZbnI6w9NNdtXTK55mIfyerg6sOP2su+/uq8fNfX3fEwvgZisOXqOzbsGhtuGquTGr
OSdf9TesBF6zC3UiH65nS712aw5bW+s1W9IXg3O4NuvgPriPATrzx+xy8bxgy4XaZMqhk8M/H85m
agaqPRMcwEIhvNScbyqfRee/VuKupDtvxelc/gXdyz+jzRPufr3o4Ml1ECeWwbkU1Xu64OpoH1J6
9i/Q1YYrZfcHb3Pzx/SCtiP5S7nmfG86zZbrfsnRqUu6kPDWMrkDp72gC0fsW8lvS3PfPnUPWXq5
X5/wBWv9TRHlYb+moX9/oHTUkajnp8OH7dNAH8btU8bGP/5yeN19iD9ZtoS/JvYm/jb91XzZv251
oMV5/9rR9rH7MFGamN7Gt5xWw1c0TyMu/jZFZOfd5lvzRb+Sg45I2dMTdn5LCgDdnpQCoWxOQQ/M
lQoCc5bTNuR25DXc7miE2f0BeiCq/YuD+acVykr/YYXluJln0w4rBMNeRL6IR5Xw6UoNqdXmdc5J
ey1xenfdggtUM8K00Ru4/oK+jUbPJt3yqf7SUTX4ZfZt5ETUvyqE77+C5/QR8duyYWE93U63J16L
281qy17bV72Or3tqv/1/pFz4L/nkXpNP0beFf0XfhgOWwibX2Jy53d0e89fHOHIgN2dzBmh2tkU0
/dp//vkan+qIooXj/YYeytP38nZ+mdDFmIaJvmRBmO9ncliJYe2OKHmJUS2u+0v35q4imn/qlT7Y
l0IN3KmieOK4aH4POKGrusme2vbavE8/zPvhR/xuH5t7RIi7mqL269nlHoSoWkKVWPbnqnrcvTTP
m5f6ZfNSPe84ftDQpcdcjcCRgI6bzXL/dHrlqIvTa7/Kb0nhXPar9HaLoe0+TK/71/qh/lA8lR+y
RySb+2K9u13cjGRQogeDWrh4GAuqQyPKZxBVHL1hZgSh4jV9Hj9R1nirjVTuFvWWFBGZJxJtyIso
9xnVm9gZ/cfn3+bfwm9HWg3fkAQn+88ZzA8Dma3HBRrcPZelrth+sB9KboNTe1TGvDa3nBLzlyGl
CEHjnO4thzUxTw/tul1nN9VfbjnSkZYCQH4fl5wUzWnR6qL8J6Kf/Kv7RMWmF+dsEZrfTwyo7D6c
2hOGqzIqpbM4cZ2KlwPlSXqp4KO9WtADGF9FdY8qidRg8Fm6h7r1qh5eG5pS/v+zz602c7DpZLuU
YkNtM40r719LopQFmrCZCmODzzAPnGYNH+cwhJrYJYbzxxYC83/REbxG/+vpfgsOJnFtesp4uv4K
wE3f6fl1xcnbeqXXc3YoU4dzzT5EnS2rrYk44/Pmm+hmAP8MLgOObBXtjO5TqCc/Yf8PB57B3LQZ
6ia96T+Zz/Z1c31NK993fOr5I3Kr2gysXlXkoWfS1jH0tnO9tPs94iy6DZ2dqO9oz9nXBfWEsmrL
8WeVso5XnGMEL7U0a5Ebo7XlwwfaE4Okc/oTRZ8Xn7tPm0+Lm92yW85u/jvm/4uYnHKCA6p2nM0T
Sip+w3plegp2dj7rXjj6/LL7a/o2/xy8jnT3Sp+x+z/pPP8i8epyKcd7ZCGpJa8D/cNtpqdwm85P
YYewFT3k12oFb9kQQIX6HwStP17pNzAzuP1mw3EiHQ76wPl4N9WHmI082/sUifO/x1Cw7X+x5v8+
028210zZaTcanqm7TOOr3WsPokMTenB/uM6/pMD+90K/xZyoX9C4NeZCx+vmLuHQNnN+/Lr4tB2o
dZmxE217VnytOA6ZvPInEuTDp/9+zn/pV8D1YQRRysk6UeyH/B+Tt+kOu+3hWHUv0W3zIeVq7Zl7
Lt5omqT9JxyyTD3Fe/+RLPt1+cIhaOvtl+0K73DRXlLqRIKu4li6vf6bXS1InF3F9+O3+Hnh5Gv/
+17/3a7/ca9yFP+412FfHcdc99q+jJwIQC3b0+meXnRP9qqkj8mfrE1U8P+xgQxRzJiIZlbZb1Rx
O+bJ3m4sl7vr2Qz8Xr0EH4qX/jtHGXygU+Dl7qbOOQDkrLnnJABaXf/3086V8vn/X57ed//7tEHS
pNW45fL9FaHtw+6HBX0/my+n7KzhrNyBrlb2i12bh+a2/5hnZyTxp+ZsUZw7svYrqn/+kO6b6cig
f7knusmZlHSZuh//Zq1VvAnyPhqCF7vrrl0c37mYgyVqSiJM112bqnwIj5xmmkeX4Zit3ax9rzf5
9jwdDq9pPF3VC07B5cDbiA+N0W16KpfOuSdzMquu2L6bkwO3coSbTb/ULWc1JtGNqbrroesQEEMU
AY6McwVf7vi+FLzUTdHK1ZuXNCq2/i/25J46R+OvtKw50pFLppwy18zq8yoIOSalLj4MA47bBe4p
7baPXdS82Cy6NPPmRV8UdvnsTLfapd27MWaVlofXLm2vB06vc6W+uOFSYcqJ67v4xvXuaTDHr51l
KIaKmZknw0XSHM1FvXFXJmOTTuAuUsfDbjk/zjXIy1NZPiRZdBPMiocgzz9OixbmVWffg3x6mkx7
HXKgXn+arvIdEk+9P1yW1ex6VnVnnOUYdnTE25OH3HFEYZpedDvqu2yHvNrUL2FVLsOEA2eHclmN
2X0z49yCGR/IimWdUtlgt4x2ybs11GHBca6coJbC742pX7oDv+Z8S53cdFPNlqsi+14v6GzYkO+e
svkXR4GbG8oHPZNZcNDcyV2lhxHWQaZyU2XL+YGxmJuVvrrbZUtru+vacVNhdGu30WV3cBfDsXs0
h2ilS0Kfn8PN4VXvS2ecIjGPbuxszzl2L2HKH+v4ri6Z/Gm6Sgvy4BuuVccTVddzDnjbRZduE11a
h/nY4GPqimXX1i8pDWmstV/S1Nyalos28Z2+behzHql9HFrMKtufuw032Ob3N9jLSj+wQFrXcYcB
1LNngMj/pjUf3PGhgU66J25pY1YY0NtQYQZ1evxqyvF82GOsBtsO+cW9hpt0PdQYX7h/0+iG2+7R
VbObrubEczeeB1G6tCa+60LubMZQzdiV3DMEaX5eTVStMvnGuIs2ie703rpi+A5leT5k8bPGzdbt
u2nZK1ewDM2WbHowvfVzhMFTa26nIr47cUlLLcVu5FDwEhNo3ZXWna2qB63PoYlv0pD3bPlZxLds
2Lu4iW+oLr3tbPMyDO4Ka33ommjFQK+6DtYYRc/Wlg+aqTBktiomYqLNW+DMzfZ0uqRt5lU6ADaX
U9yduznLxYT2kx2ZRsM5XjNWngxqcNvHuji053XF3R2mt7BhgfQ8JNu7hnm5TCfurMZLVBo4s6pS
zgm1FKMcomeT5R81ld1gLl0+XdQFR69u07XuXHeWtodXM5+xXbJMnqsenz3NuA+b3KWOkzFbEHHA
ebANv2OxVexeTxNu5VA+TGFFz7/iwRWHi7pMbuzYvh+m9q4yHDFQTWwyGi622WI15NE6/atrGLmA
1kPtRbehRg49+0c9Tz72PSPIqgx38bPb2k8u4DlKhAy8nCvckyve9RidxXJZjuEQUSl3XVNb0KG7
ZNkySfY/6n38HKfFOk8429bl624X35kRO+ctpknuTMSkh+EwnWvYphR7Csyq7stlvds+Dtv4Wd6t
zuIbDWe45/IDk7iwn0JXXzIz185xZs2eSR4PT0PExEfxczjjqLU+vtGSrWc48hAzy7q1m/CY9eEp
nJimgPfxHruN72zN6rI8XlJduiNpEq0uHtWW+bJ2TLaNcRQpsKk9ntVNvk5HLDHkYjvmeoxWQ8QF
t8fXoUpufgUJU/Kl87X3nYyGnt5/zFJWaOodBLindo0HmB+vhmaDEyoZ3+R5yLmpcv5D4x1E8+Uh
XxQX+kdr8PHktIYu/457/+HfSNlcvecmFjhkkzAVfGM4BhS+5ushKIkm3fyHHTNvit7XReg3R9Lu
Lr2K23pzZtvDUz3l67ogim0IJ4voeXA1BW74GrPF85fEE1a33RdfnCNAtDswcZ8t6zmn2zNMdTG9
yeLTkFh5lHXwb451yvpMF1gR/uG8i+yF9xlxe11v2VfMQtZQanHWW+Z3f3zVB+TR/Zzhfl3EU2mS
XM2EJzyNBkVxrk6S7XkYjW+2J7YZ6rwt1G0xXdk4XQ4x12w4UpPHdiU32/UUQo3dhs0oAYJM3RPS
MCOZlNkdnlzPfU7Zul7Ez3YxC6/chjMrXTJfXHQhCZRiv0SKRnOKMSnMiYlLC9IrB9zPFktKGJsT
0TwtZuehhbBZ2ozxDzIzNyNC4Ly3dn59ivfLYUaTpLhY+omccZ/zdW3iG60FzaNGSN+r+U3t8dWG
GMjEuO/oQ0OdarrrHun0fqN54ECLZ00cl7jUCkldReldUz6YMlt2A35/S10pIdMOzHAePQtLZK58
DvZsWcmoD51z6mtRX5pdwpdptTMmmKkwj37mSg68xtIVejU2PgTH0bM+E84Z75qZ2TNNBCBAw9pu
6XcTFV/CI+CjnuNU8/x7Vozj+aJs7rRAu2r+o96woDzgaYkWYfMi2/ZQKx/fOgvuYbXWYfTsWrwR
PePNnogyZ+h3+A8sRNOnRffLWuTA0gDXR9fwszFH2imHsrpKt8zyDrsBhThOkw034VfT5Es9neK0
glw6Y8hHakgNFsCshTnBjqeqW4J1CTBzfXyn6fIeiEVeT3ilGb+igEfchl8HgyGAF6cZpfAjZ++m
3OyOiTsBxDBW3aSPTVzRtIxTPWKAfnHEd8MBY9omd4MGNSJW0s+1joUXdDuKxRiRyb+7KWou04ry
12HEVZrTutqZW60iW9pPE0hSkTa03Mockw/iu7wc38fQvpg2+Oj9LV56yNO14Tz3tGZpEg4tAmp4
ZCxBQS3LZWIq+xODktPfNTQPCiddxF0SQhUIEDCepqx4OA2cJ72AYAk8c6srRQeNoGKNorlbgIhq
8GZlPwmQhgucF6gp3bHGAnCIRZojNoUByx70qREXdJDt2YbxM3jCjAgY4hJ2eKRte+V2NEou8bgK
M869mry9tjO8cssNWn5OHPeTc8zWXZUvHcYlRDYsukePncG96Z6JY0gFc2S3cj/eJRYMqgerhOMW
lJUQfoPKPQX4Kj3klDIyfCgI2muFReFTYZmpDz72gPpgZ1anOpBVX3ZT81JzbK9+li4I7wkelCWg
+Da0BN9uzxrgyl2kZY7baLePZb5Z5Y6D+wiArmcEgfXuRFMV7FND7+MEo6ylkkT5ksMtl67Ol13F
KoW+yE2EA64AT+a4KZMHnxWYPb44khw/ccwWSMHMwSV4BLMn8z0S03E3mmKtlaE7viYiBSdIQT2y
tHUTfy+OqqWnncOtjyx9gp6YgA96OetuE3x0JvjsNny50CM21TOS6QG/5uTB8YP6UkHBYYyfNdem
PFzoC+zMrKylR9QpOHNbnuAIILYYJ8OuoRMF0HrSe/VZ8S3FuYWZnuQYprG6bLr0pjNcKDWnr7J+
OWG4xINIhkky7uinhxFOkZPTwtQQpG18c8INtIv22l+UedJq6IHvetIWJzoE5lZDLLwhIxfeGIbT
V+GGwQHVcKQQb7oxHr6aLRg3YPTkMGver0gVUj2Rs1NyiAkEjKBcC8aqyFrXLASmUcYucmgPkDUo
Rb05fdV7xQjqCDLHAgzw6wcWt8OvxDhNwrgZ3JOdrZMN6H2h7hFMuAGsAYFlBIK4+NfsykdOMzNk
h8Po7RS08BZuBIQQFu5NkcrVQDF8o48U4ABFCg2knc/ZgIXT5iTXu8nNLmyLUZbh13BiGqlnGNpy
udhi6RFLCnuxA0teoWNAyZBhiFFyAMm625QP9QSyAGIRVFcKZq5kzYuPDqjr7iVxhG/YRE1oN+Pi
Ku24QQiXZslug4/6uLwjxzZc1ju+CklbblaG72k7wFThSu5IiysdeZADfjodoayDacrLYKpfKoiY
mISGbNhgcRiDyKCwz7CrL6sjnoTFHdbHV/1b2NBahhmYivFcy0IuVgvdQ6It0R0koUkMt8PKFpvV
L/YxyFFAojwyCXkUwKust1tUhLUtnsBwmmu9KZebsSLJYj7IvIQqzW434YF36N/9htJIw5muFZ0u
z4IdHLzmqYafi0FkQLFEQEdOTU6x3uJ451QcHw1QEkHDiIayCb2nN6uM3q8o4EsVA3bdTxEi6zKy
Vpv2UhCqBuiduVYTCMgTmBTBaFtQ++69m1g6LU8MEhb36M34RmkeDCjgklTnNBewgB5mn1p2HZOo
drOfH8aQve3jJ+WQ++S4v+AUqh+6B/k45A7APNZtGB/NX1WxqTEjCRjyJSd4goKd7l6xQ4KNC8Ea
ROyFLWbIEcxPlwcfq+ml2+AOAYfdDgOEcdSb6W0IsVre/IskKrJLIZA7xE2ufyE5BbH5bnc5PwIw
oWKiRi41lyYLYDYL/CoDkfZALTETWPG6jvACSC2Cv/rdlIgTuCgX4pJsuN9dQAPtVTodRNna6wSP
0W/HNwjCSlcdFhl7puYfpmR3L79qY1Y9+EcI2c2209mJU8zPhmJLDodzzJO9udWE1CWjjTYhGaAe
Ce2ndLkwZtX2x+H8tM3Wus4C2UlvFkYQpe6RoqpB9CAFv9QV9UUVM37AVtr0u4stTtTG91Mf0+AU
zyWKqd9PCCGKaBj7ZVgSRnmaM4VHHzGq8cCmmO66PUBxF+Pb1EHtTzA9lljo9tvLwy67CtL4sZ6y
+FyGVzMWkNsfpjk8iVqbEyVsJiXzZBuxC/yRonhIeBFqEKJl1yVH2CLROVs92AwXiMogxtfV0HtC
hTCiAqKtMQ98oIQbMVRJBDWylLQVd4IWnwiIA/KH2F7NisnStSQTs0OyOlaXKd7a7bP7uk1hnen3
sM7WUuz0eZMXD/VhB1yIKOASyGHmeO49W3XmBAvcr9CLoLlYkAsK9uMA4M90k1oJ5gCJ+xsrCScJ
u0iXC5mc1JpncAlOHN1uat9RdG8HtpcpuhsHCZixOhJ85nGE1+2Oq6GHf2fmLi2Iwi7/XA+IGGL7
QvthGXwf0vx7miA2yR6HPmzubLLpbrbTHhiXsoMnHEGXOSNdN9tHl5X7yyFmwwjxaFFx8EAZfNuE
nD9IMBYEkfAizq0YJXnMiy2gAVPATiBTopCe74IsNSNiT/Linu0jrGrdC+8Kpmhq/ajOcfLwLnBk
NyqGhwHZOQVOwXyIcxfzxKBEjZrkMpCkd/PCRnL3ghvmyA1KESKyCN/76AjrkpnZDIEKs9Bnfy5V
biILPiuUeB2vWUqzkovXQA9UHZ7/33iQuNeUsOS5P6NvLNjL9jezw349zBj8hrGe4KUCdEGe4pnh
YVsMoGU7V7phAywhXoBZ4EkerpsgdhVSQOlwAH9joDj8sZ+NV0HPXIvPnsC3NVKIk9vZnxsCrPQ8
02AnQAchN0VrGbYgiFdkwLNaAAoJXkkAL3ns3GASWvkwpksNssJQuOHizMe24lD2agSPSPNjHnN5
2bQLl9i9ueocvktzWIcvQqYKPSeuL1gbjigHY/PSHouHHjNcRO21/l1QVyKexAmP78DzEi5Th8Mb
EWWlOHcsfoEGeHtYiQ+wQJHTfOjqWf6K+J4sELf0Aa9y4sEMFzHlhWGfW9cTO8mZb+l4O4HEPguy
iJSGvXuzcwjJvHv3uI3nFR73xN17BUlXwcdwANch7KeVkxYLQvAgWwFIqpICOsBc4dmW+Ch4k4sJ
VFoBPQaI308Om/u9MfeG+k6NYI1fE9wRLZGxDRviQ8KU9N4wwSzECuRDQR+bA4eI3D5miBahlsr3
m4bQ7zIhhHIXesHdLzJuJS3YPIid6/b09Vo1LsUqmHGpL7rlom0fF+a4u9Bi8dyu1fedOMQCkcFz
eDkjeU6rfyEwUjcQ7K+67XfRybDDOIB2QxN+TfPuUWSmOwJKN3ivpvhS1+FX1wO55tqtiEKXboQ3
WbrU7HkmIZlXEb02xb1DFRXiqE8SJ/CMADIR97rjQf8OJJgWHV6eoqxPl7+cuJ7IzQkdEVxZeDwM
wDQSb3Mg2okrJmj3f9uzFIQ6wYtJrpGak3bcm6KlYqvGXAMjc+ly7CTQjbecZBTG0xnNnS+7rF12
W4DEKf9eB0gTPxMyIAd5p7wlLX8Ir22CkeR2qWXn6STMXbRWXgwujUlDVY+snmwxXJ22JH/SY7o9
FzTu8RNBHHz2pALM3SI0KjgqbeIG5pPhq2fTm3+AdJTaKH/Pk4Qz9AVksbEMVqObw+7cU9KhXeOO
pfdqvf0i/KI4fr3hMevj8aNLd5cCEpp7GaIGQkHglxoidmkHLAfdXJq4j174E1egOHuI6rHqHl4A
rJaEIBz8K+TmbvY0bxaIpZAYnklcweNohlp3qaj1KwBIARDfEF6Wm/zl0xWfuqTDCFNmtG6O59JT
lEnRQpDV23EqL81xeK3nqF6Qfz0ww0YDzgVjN8OvxxgC+qU98AuVS3DCWjyIiO5PIZN1pbzQuK4H
8jVl++4AJwqa6N3idNJg0orgx6rutsSxGPQr69T9C9F65oXfF6kzc3JOdkbYRsbzHAjyjAkrWaXP
CJinGXkAEc6GmlJUxZ/QgVkBGA15+5jG45tgtmdAJ5S5rXvrxuKLN1nMyKuSCabaM2tKMgBQJQ5J
GtP3OouxLvBX8h+acgPyUvTS4KbklKSeCx7v491NFSUXfoqVYGErsbCTIryWo57cgpUMoFG+rz4y
D1DLrGmuE+rp6nD7KPve7oub4NjFJGeiGy+dky6Tkxv2MKkONS3BLUNX04Y/t8mdJ3J/hxoJZ3J6
AmNdAcvKKZ7bd5+Q+eHzLJ5d/tlV0d3GfDx23VVW0NcuoM6sYbIywt8WKQlC5uVKC+TqyggMA2jb
oT8eFrcp0KczNK8vupciRDL4pmyOLXiX4ZtBU9sh+RHtKKlh3clvmq58EAwXXzgtopuGPkb1/KZp
3EMf7H2cVNyoA9RcryTN7ZeqI+moBevVID4Y7iTjYfkC16cJAs7si7yKn3QdsyqdeEGMi0vUxOMq
7WCDKdIenloBSyRV2pOu4DVhLMeW8vvp/q0q3NWCAZ0KzG0Bjgnqjg0mzJ9Pp+bT9a5kK4DcBMjL
+3n+HDqGOib0stylgHh9evbSO+A7UVvMbQFBFGvTY5ii+OLlmdZy65JbQtJIJbwhSdfeheOmtVjT
CSInbk4SxK8U3fpMUA15V5qMVn+R0pUxHH0mZFZymH28uZ62bDauYuIBuHfDB4QlfNp62s5eIvpN
iZwpOeoz3AMqwQR1QtFTzkyPYhP0B9mmhjUceK45fl0S3wEo0bJSwxM4BNHBbbt3hQiNqVctpIZ0
GxThsITcpWBC0Fho4W1dGQ5ES8TPnTm3ZPta0BB+XSZakzFSbLc70K+IugZCHjpcTG+6fc2tsjxa
VAru+rMywVq10hw71ImzkKqmG9Mt2L88ZyuSi1OknebZDGAjcHbaIkpURwwXuuqlwJwrS1poUC4g
Ct57ZaevUl7l1tJWqIF/x32ZbHoScBqk+G4RzRBRhOWUeFGuR4UIHtNYagJA8z4Y1sO9jaKHdMHf
sD7g6MzdCauKkshXyDm7GHUMfKPHEriWFPsztvM7fkG+RjamkKOorJDCkKyUsdF8mIT3tAzThnoO
JtBrOfgUewzDS2HdYuFum/kOER9UsTlCSphpklryrBpPnwCHmIkyCGyZA3JcBe+ZRKSxUFlfemAs
lCIDfJoet/n3ZHgXyYetEt7ILq5LYWzYm5V6hIUXNRujM0be9pr/sa5v3GKML8I6h86d9uMyHVny
moOhJjeIS/doz7N4JkHx0LMvuIieRkKBVriHWoICZJ1dKWCCDAa8E30fquOrJ0fcpPSkgR4E9gRn
B5qMXbqKW/dD/+5CSoOFNQXoxGkVMG3El+159M3ISYLNvaKfF3unDTUNguskiqRgycJ9fCf38DNJ
RKIAXhBK6Suh9ErQ+CUmkcZkyGsLkL0bwGzhNEzLZDffXkW2qf2N1U10+OLmLSzABOYFWjzYs7og
4oj5j3jfi2PW0KIjPYTJM9gpRJENPup5y735vjnSxnkTN9dikScCl4/YOPOVOITWQEX0WyB/9vAA
n7jAqIQJBekkNEi4kOAs6VWIQx5Ln5eRDgHQFUfkyOhI2vXJI4xWEN8DdFi4clmDxUwUOZXfwo4k
Tsq5yejNghLPKL0KouiumxENcnMZGkC4AiduQ4kUYVaN7SkgI8/fxWskfCtRJ5+gACrE0x/cawdu
OBOW+JUv0KoS2pRpyGTMhHSPLKAbkiqrgiAFMBtgowd2O3XVz2yGxKka5y9FVLxVLs/FBAEBCdGu
9DS9SZV2C3yxwAZUMpxh1PWRdMRpc1HEjq9kDGp4H9gW9G+rFwlYDlzmv8sUCLe2JS2cUIphdyzl
riHh+VMm7uvtheWpgApJc23jslguouJB8U3VDYExazgKlBFRMjXTWxoQCcO9YOtwnN/bIyzB5wqx
F/JZ96a1h+t0QAQKdzBrsfdwPxXXbjudLo2wSAjlXuU0qnoYXVxSqcJ3mVDC8zGhCYsL+hp6TLuC
xZ6uUgUuzCedSF2ER2AzdCTY1T/VYwxDhhS2eHANJY7Fq6fTsX7pVYNBIkf0XGxI2gFpW6/Xyl11
zn5J6s3X/Q7HQH2DEEqXmEtfTUN5jsTVsKVuA2hpVLvCBeQSPQtXYsdzA2lrADrbEHnkJGXTWqdK
pLgA7Yd8hwRymYJkEeWsfI5afu0XTBZk9n6NZG63WNFrycuTOFeEpARQ31pqmIDOYQirJvnQZeOT
7sOXQsWERuS/MKT9GCkZO6PWQEaVBgnbYuenHYMI5x3mnBPZpePhmnPuab01IUQhUIhf2RZ7VbKM
x9NjKr4oAmME5LSIwiMSvSirali81z7sqLqvwcVekgCaSelRkQjZfYVHCSW62XqGntbHeCDCWL3b
fKi7g/eidZnGFBAguZ822ZXZ1PvLrk0bv8YlBpuAezRz2uMo1W4OYH9SmJroYePWZkNrG/K78gY+
WDK6g0MDgyMbu+GsXSLzjnUkuOoHBcLglZ76uGWXWgR39AGGJSWFriMgC79LSFZgtX3+VWRRK15M
qWv2T+GmgQIik7gDztQLoq5l1octwyx48VPoV9bWr9IOs+5Gqgu6QxnedlQi0y7djJYEIEnqvY1e
/DzUUT+BEoiA6E0/vUx/XNWLOrmobcwlEV7kASSZZ31yEYybjz7cEBO7FPxA5Vu9OH61sxDlYn4h
1yLzIEjg+9F6i9NXCYsm797bubks2pI2jbno+9gZ5JOJLQ1TzQ66Y3f4KDxkazkHcJYnuLVl/uFe
+Cyxx82tY1+7T8UPiO0NHIWsqy+QZK0oRnpRqQu4gKmCxXkX9AO1TYgb4iJmlqY33t9SKOSyv9Ge
lBeNYIGPbONXT3C2pMeS4kGhfRgQkBF0Va13mrWPTZnkF25LeQH2qyFTJYVCtJmDl6CvXZNk5yrm
IWWEuDixLiX5twvLJo8DA9+PR6AQ4z3a6hZDaM/DnAH32jUDmSO9QSwLcMOB8x2r6W4oMDxpzyiH
cig+60imXh5HoNZLXifscXzx+o1kAsRxUTCfCPYABtyLaCVuXVPNJR8t6O5ZAbxbfNUG0xN7IpbF
YF6GDfYM4JNkNIzo4Gmh4/WIrle7Znu63uZZt+xmpvnsQZ/cm3frbYrcDbRX1kZzpgoFX7ckbRXC
iwN/SzNK7oQohSzNnq1y9N2lWnvW3vrkPj7A2wzVBNLNahJMXmL3mAc9SkqClr58gURpO4efi8Ef
8+y8th197eaHnjwMoW1erQakEQVsr8jAQmUmmhAvMVAy55OC6H3DBgAQMaqFqtUaCqfqpImWkELQ
+nSiueax7q9yzPVLnQO06wNrI0mXEjl8hQMT7UH6AZnYZd//r4r3d9VJXQLJoNmqrlGeVvTaF3AQ
bRUSVKMr9UCjQm7kIUVes8fmXTh8yMa3kMKms2lxgLDBu4c8M3gunpgK3OzKHfG06ZzAp+VZkfbV
slUcFbYQGpTOEZ4I7EeJFAxrBOGwiuaKtB56p/xE8owvdVDhndYM4cMTJ2WHyTZLFVW5k+fzCOeC
P6IiPofEZDBccDWGVcmQeqZd1yiVSqfI5FLN0AYpvIVXUBgahACtmM6mcfvYJdOTPKYBAPAQL+lU
JhfST+x+sQLm03Me+fhsPnW3/XybXaWnBlFlvi+4H+rTEIEolVLQUF2bku8qD1BlkgbbHuY/xITD
cU7nQHJ8nd3c1lnJgSItSS/Xs0XX1+lgcB2TahJyKcO+Dy+6+ZzDA+auuKbQCCi5d9F9QDt2gSLF
WkV3uQ9HqkEpP3OCnBxQfsqSA5TJawpNqeigPsSv3YaKxWmWXDRl+5GdEu9eia6LnAqmI8PFyqI2
gdq1QNkqPDX1hYqmCuDKBiGY/VBpU2ote9M3trgwRwqoJVm5kE131+mR8mzHjwb6h7FdBzLkclyr
S+VXFGxIJntFlly2EgyS7YYZ3FYRVtJmHZwqZregGQS6LAtoDxjBVUqw2Q5sYNhRXg3sUV5AiMYc
iHTKiitUihSz5+VZaqWeWyEsbZXBTxerln21y23XvwqGVw12A5rqWvxcPRG39JyqY1ABtWxBtZG+
oIlw6rloe1Ef7I2d5s9KK3jq6qkouAeXIajys4yBGcfDiaJJyFE8V1Wf0K0EKPF3uxEpExsFgJMD
ollieb+b76+8G3T6R1i4Fmt4IDaSOfN16qIAJiX+ekYTzl/EG4TxjyY636Tho6Rd2YHsX5H7133y
VvEpFbcquSNvqXoC3ZZuWWX73XFPgOvW1lGLjXAkfmy74otu/1dZl0CGPFcdUxGirBeQTpWlvmaB
z8nhy6/qPlXzpuXu69Mt/A6m6rNpCd/3N4WRkCkKp+SXhtOXV6ZoL1SEkcl5aDasXPyA6I0WYj2j
HsIzC54DagJer8mezX5Ih/NFal2AuYQ7MAkSK06K0s+fcRxhTk+hIW1OVAQHdZEyTcfX1uJLKISQ
B5XG72swGB83g0aRNZef8V4S9yUw7HUCUvISPkWlVFxRUsaQQ5eUafIoEouxdfBx6s8PFirAHIqQ
ejVxN9zYKPGA1z/6sV8TVNESlSMydgHCZs/yAmiYsIokaDd91l1NXbi9TqkxkpVTggpTUIYCUUKC
mGq8lTWUb1W+yCGT2BPZOoCpNDdBSUjlREnpVgXpLKxhJpPf4jtA+3VLJZTqH/TUfiuAh9Sg2mgY
MBXyqlHK82XkwbuCvaSmaahiSiSw7EmYkNvvOrwFpU/hAuSngfg5UUgTG3ky6IhkaK9tg3utA6an
iXBRxg3RG2x7rhkwlIW5MfyLLC0VvqwuoSGVGCgxJnAnFOQr2kfMFsl22DHkPolJeYR8iaAbs2x9
DZEvjRb8I78gmKS/+9o7wX8VBaKm92Z3HhT9/XycrzZ5en6sGX9kFLk+ZUZjl9/lu7nPCBwdWwHD
4V2x7HigMcyhvBW6EIKWy6GO5EHVaBjM87A9fgopqXALaHgIQt1QFDr4ElmNk6i9ZLZNXN7mLvEV
9h6A47brBsYiCKKMg9yuz4OSE02pMOnGcUfY0dALkyrDJEVJmL+AQMF2xQvCij0a5Ial5w87/CiO
UO8LR+UFWLak4bSkVF6Ujg9jM3ze9a9Y6rkKblUkIEnJFwngx+oDFMgn8ANVy/RFeU4Sh9RaowDV
VGydLkcMXUw0ZeZ83f3s//B0dt1pY8sW/UWMIZBA4jW2O+kkzqeTkz4vjI5zIpBAAgkk0K+/c5a7
78O96ZPYIO1du2rVqlW1s+rD8oDyYjetR979UH2V/ckggO9h61BqyeuXpVmE3T1YePa6bddCb2yi
HuZngBQ5UHa0pe1ypEsBX0G4M52PqISkONvBPECR78f3aceQZnb6dnq329OGV13Oj/vD7Ble/G2P
1LNdkDsWs7+SFq51wTiV+tYQs8Z8/2aWNKvPxzI//3dXJqsngNzP4rhoKa1dsMx+RSqiMyxnRLHi
RJmsX4Cd++K+vx64TKPP0w9txQuKsWjAegBLodsHzvg80bGh7lyWXL8OtxaWqLyXlEMmR3caZQly
ITFxUhJ4cYUyW2J1T3l7zO6LjFHIlEJ0RVa8dY2yIbZBmSj39DUp4tFVx/fW8/6uXOpKcvAhr06R
cSAzydPT6W45SwAgMJwSvYF90RHKBkf8pAQbsmK8eQS4EPeOny2M1GfwICWyFhdKKZnPK0twdHti
b2vuWpx31V17PMML8YiUeQzUngKV3OZsHjCxpm0iRXH6PA7cDYQusRhSDisFlj23LqDrKld0WVnj
GM9YfwbupP5M+tMNJ3qm7Hbp8C71Ao1KmXUnJKVp97BeMBC3bpoW38NpgODWJ/5bGNK+ywslj23W
f0Fowkbdxi2leVreygRjtEInLCI5XNAQpAaHp85a9Nn7C7xF2uxv9yGyD9X3CeeoLuoKyoLBSJa3
v+sNvrW8POtedP5BU94Cmz6V24xLkliXP2C6xm+xdpGoLMlmTztKImBjdhvNLzwUWuu+QV+elPBO
42We3nfj5XHfl9yuwmGTJxQL6dOE80rjPOFRp5Jug9GBlHiqR4YV17DpEK51rqCHyB+aMEGyuU+P
DZB2jGfyibx8o5yNX2hV07INWU0OSX+VIDeKLcfidbL93yn/cct/yNSpuFLwiuxtQv9BJ5i4wqyU
RHR711fAayB3XaGvE4vKBdJTmPQt5lmvN0Dd9F0Q/IIuMHNJhbyvRDcwkoqN19wt3fHfI0TCeE3v
B6JVWEgC77+9oCTHkdFtNs5KBm9CZDEmJzsOPSQiY1Mg1Z9IPRFt816rn2OGfz00n+oNkxd51XaB
rzs+ZoOtZAivzk/+7Qj+oMS9/DhLqp+W3rJrQt85ar/ZDJERCjTTI6nNekFtLisS5MbZtyIfvvCy
zFyH+LTfyf4434k+J7oS6bvLgdtKD2Fo655vh8hP9mywVGbdQmQlKZFw/V1RldmY72nDVDROyaQq
m9lBCQgvOTX1HjUu0pljsv5PN+PWsvxnvdrhvFxUFi9bbP5K9ojLLjyiNUW6mVqak8d0QFJ7vhtu
j/gmAspUIpKa0N9ZZEwux+OD71Cc8SW0BUCmc48yZcxyC5ZjCYs191Wtx2+rYsHQZXiCjkYaC5hZ
t39O9nivI7cN7fBwmFW/zn+5acNh9T7tUQTcAJg3+L4Fx9492GIoFeJ4NXXZLH07QEV1+AmlfwyV
/53UbAkr4pK6AvUabvSW/2xn3MM9bP7KEBFls+Fes2F6511n6WL901+Lt9gVj4rd2h3WxUv3S+oF
mMR4oTpKAlnBQKSkuhMmqtUBIMnUGnoCZxdaK/BJ3fQbhPGQrTCLtlm+36/6d8t58smyLSeR8Edw
dHnb8jlkMpvsT5FdSHjJCHR6/989AjH+L6axUjpuqNETytxqn7ilhK2QtV+SnM53LCtvW1SuL0lw
QrPCODExbJb9SVl62NUwgmwQGj9Olb8z0h3pMTCxtTfL52sLnCra+LD6tTk8P2+waHPUnnpYHrxo
zz+SLV8YS7mjBs7T2KH30jeYvvNkuoYN2JQ57xOhecncMsnRyMslblbAB+vG1xu0OAguHgwspAzc
rNgkQQUy4tniwEfjWpIrI2sKirFtvvnuAaSFk8fxbLjhbUP/4Fb6/Ml83XOsO1DP6QMGK+DpGehO
ZTWxtxA2ltPvFBRZjlTIu8fyygJQM7/qEdh2Fez+ObsQODfMXuY7VRBny5LpxzBV5QpnsAMrqkY4
oWggEqlAVSBTrnE06/WWOhEOYDd7lc8vP3QO5YUiVL8q30yn/d2WJmALc8byhOpKiJPpf8wa4lYx
p2QjcYjVhxRFQe14hODAS0TCY2J2rJ7c0RexLUiBvqO+5WtwcCZrScXbuIt2BZeI63y4ZMbZ4AcU
nBFIIAEItv3CtAGS3M5WjU9jPKCK3TEgkdStvRJsx+uBGVjSOoxKoUNHGZ7L4A/UCfbXX1QH5IfX
+8PtcwhpgCD2KEbzG7Sfm6z5C1bNhowC0sr/tlO2VMdBt2ciwWZ7u4sla7YfywN95Gjny9vs56md
0CvVdYNrArSscWN46/KAZfBkWT18btsX+arnpd9iWZxkPbK+9VSsX91OyWd9bJBs8o7oIPrO8wkI
9GC0Cz5EtTSESGBx2sewt5K5PPVcTEzRmd3OEnYCp+NyqW1JMh57xNDw26bNRQme1qorKlAh84Ap
CUEmZbik/Z7V2RuLYkJ7K3OStBGpkTAY9qMZO4E9sZ2BbLVfwc9yEPlxiV/5xz4pkVwmPjvhPBTw
dGMEgcrK69qMaDfOOoG77NnHJVNwaElRwuWpXjKZelkwh2mz/u666fmslqqyLHqOuiZXnHD7OaX3
ibcs1rDow31xRK5YMZRKWFacsi+eKY9cWajUx89WF+S2bU+IZhUpcHpw99kXTbBfYllGJQ9MuLSc
vpGaBiX4t47d53qZu7/0/LOEF87Pd40vXfPt7OFA7cq11zomspLZcfcxv2F+DbSGj+ixHuvtxyLB
OFKOgBbiQ5+a3dvbZmKnsi9Jy+LMfuq9/cZ+AEBwWol3BhQtzn3WtY7F8n19syXvWTeji+wTBeP8
XTkThHIEdXsUQbiZk1Uu6b2UJrLcoAVENC/PP+gJiMCPTq6GcUfNh38DZnQc7QUhTrQTR5Nns3Eo
kM4ev9c/Fmda1NP03W1i5tduzmBzfG22Ggi2fJ94Dk9Y5DyWYaUu8l9lMdyL28oU7FaxjLj3crv5
Hggi4ZeQBtUbXl0U2FBEKTuIT13rlYg8nn/4yxNC0uKwfbM4FHe77bdAAeOEHYHYdJFmtBBsdzpe
40ocmRV7QdYAvmq1TM1qQO7F8TTMJDeI1/Z6eJbTFyb0NtYLXW54M/AQEeBbYLuSZVmKs5L/ducd
CcEGXpIzBw50b9QjJ8ddQw3YA85fgnlMTUP1UPykXkm9b496QUfgHhlAfVj2OaU9z1Bfr4F6mK1P
VpNQas4mhJ6bw7N26/OH0IrNyQsAOL9Nk/zrqdw95lAO2ap6KocM35MQQoBOs+byn/Nh9r/2OP2W
KM+aAz3O69v+QcCl6L7viUPL9fc8he/ei6ngP15EzrwJOMXj2V+AhKg1y/HRB3L5fEEJMI+MKyCP
KBMi80G/2FPkMlfcLfRm8IwqFW88rrFTULe8fB7T891L4wNKvQlnV+J0+FjMiZLsw7Da32/zy4PQ
iwl+yAqqh6ac/1aeiq/0IdPmmfae56IufqUTOAxDlS+ntkcto/nkke3K9S+1W+ORJeGmic3+8n5T
TX+UtLrM4NWVnc0Gjo6VgPyEf7S03lGVE51lS8YeLJBSX2lioYI3qyGUwKh6lfaMcAtXlENndfCD
zZXXnsApNRX+DLNOm5oRsEpQbo+2MDYIWDsaSyqSMOirh3SH6oRi+777wgCCu3zgywc4sRTmI7ss
3zuioSQ7CGklB5bzxniQLbUIlN3ZKwRo4BJ8jOkXDkjphlKNdf1rfZxDg1GTokBs+6hVb4uUHahG
5YZuRhCrGepfdDmzioits7wi7MTf5Wgic0L/RH2LaxTv/tWpGeugSE9qjSi6MzyPUs2TGFq/pmfc
zbPHRb561185BIMzDTBX7KKEjZtV6EkohtyumG02MFKs44eKn1WHbMADsxm+NXDUs5bGkGX1NMEv
lbDi0/UptZY9w/fwVcmKgIAWJOxnVlM/0EVkq2l61RHaJppBjccuTdc2XDDZzV/3wERtaKzUqcH4
eIKdw1FV6CbMqigHwsjieUEf5onVjh1p7Ce4IOtAAaVCpswoo8yfJnLSsgN4kXHNGKLbgOs8CDq/
cUk9av1zIlibsiI2fyrOfGG4M/q/4i9BcHa6eMbMnlwkQ4gepMhIc3TFATuPW0RTzwHo6IgJkMUW
mq2H4B5jUgpu76MAuL2BgOp0907vD7v3ty7F0HIsOXbT4SvBr9vC19YIjeiiiTg+7Z972vBJ4LGV
I2lYy//ocffjgNMrTsRT3IDssOU68n3Wu0HrQDHwR9unb8aKnVPVM2M6YE5C1m7Kj+WKJDm7vhmv
J/r0l+AxQXOWcbrbPd36IOqAuGv9aPawvm3eD/X6q3tHbf+7IdS/73aMHylpZjKULumZbZ/04SkK
N4qYSJXpsyoPbAR5qxjIdzbXicIKovRM0uAG22nxGXuIF16tC1JqPCqRSCx9K5d/tP0JpN5jEw2O
GXVmICgia5D49bNqdF1cu6VKBUmmqCGCcstK2BoePDYYPHqecUWCUcW6tvyZCxl7g7uEOwmCfNE+
9OcaKA7KznpqYejvmhe2DI8fu4qLNSmyG1VQ169vf9tRoczXABe1R8SoMl/SSD72ywQQzO4ApQLi
Nx9PMvqnCFbJjNgDbE/O+Nk9ekrrCpyLSCetpK7JCoZm/3jcZ3eSFXoH3WiAA/Sy9IPfmVXm0Cke
pppLVh904uUVuyNq6diS9ZUrfdjgetvC4vTXv8Wyx+Pv/ALrbnzOth8FjmO75lJPDDzl3htWXVAj
xvJn1C1Y5BTPlhlZDPCvPIgucAM59wpchzsjSfwbdlGnhyO6UWwWhOGSyw7UI0GceGtAFxqaVxR7
sjIMXQpA/UtyGVNEfeb4WCLHrzmBckHr5YVoWVRxcKEgMOfxhINp96xRBkpFH0MD23M2B7D6Xe32
f+WsgvfbcGhQytDjbGWoeGOOL0wpe1q8MO+BYkZeUAyZk8WWGNj4slPR3VdRYx0ykiEt3P0rlrCN
UBVlzeN4vI2VCId+Geb6dDjf938lq3J6nV38SrBk6lNueMp6OTL+t5p+j9V1/669YeAdMHcEWYs5
C05ry9cDWPS92erlRfoL5MJL/oOSwzyG0R7I2fD3YwoSqRnyDCpP7Gb51s/IiAWiZyTB1axmRgM8
TLU/ve4P5NVFxWvCKETfEyoJU7+oAVG8U27QXxCg+RcZvW1qZLKGmI78WGv2l+zwK2iwEDiYlhY7
sLx6hiJR8ERJN8+fz0Sa8kRJYgneU/OVzWmYKhYUkBJLpbR0U1kwy9KaLJ9aU1IK2NOiG1zriOSv
rGE2OXkl8hrQ70vluq0pL8Jchv/YQQTODzil0/XHKDVAZ2+Z4A7VkKtoVh4cRUtmIrx0ooEmzYGh
KYdnBVyJM1MURsUsjWyNpyI2gnK3pOPC1ZJyHmMharTXJqhTn35bA1bkysfbipRXt7JljAI+4XbK
39Bhh8nI6Eb+gp0ZdIuR/+24jMj51IGZXP47twqrpPMYnFEeUA7MNt+TgQzC+VMgXgmI44qbKrYV
N/fAF2TIiEKnBELNFqRtgkCb2Mwo/p1sVUw0q1LDKOcFYINEtC+43w/WVmpF1Ua7lzfmgOqA0Bw+
gAcfJWP0M2TByMwA6nIkuyuX5hw3ZCXdlqYrAHs/1neR623Gv40t5jhGT120xSXKZDFYIc41dhrK
YyoBoTYmQQ7LweScsxEzfhg0ADIVxcr0lAMEdE4ftkpW7DgqZRNanw2MtRMxMtSnciPQID2xKOY2
FLsnGSK2NZTY/IiqOjtckqL41ZvJ3YBaPcuCMDZZO9utVKEJfaKFl7PDs88d4zf4IIllM2oJgZbR
+eWUf+ovt7+Hxfz1ni5Qsym/0ATa3EHxo/4sRJGSIgENyJp0K+5KTAyA4JJ8FetLiGoi1PV/u+7S
Iv6M+NwMRr8utk+uT2rNDUfJzPSYukSPXIfWZE6X1MARzYmsux4osoFSY4CWtMA3Px8+MZ4OFaJp
HyoRZ5qNFVkamFhkafd91qFWce+RP4eQRhJnjQ8CDpldGW+sGlksVW4gMxS2A7xCLM7zk3uwCDGA
AMTqULZyxe+V5qj4mA0Pbmdxut1+STkGtvhY7ED3o4pQGVPPrT2RoxoFbfQ1S4dQUuOR9ue7bVmB
nKcUShwTkUxziBv6nOQ6YwYuodYUrT6THC2S39Gwyeq2F5JcuTP5TGgpHVdVZV/PZfY+mdJ34hqx
maYaOMtUmy431HXM7Gs5FgC/47W8Z84ApxdhUrCqpsFmHoEv55u/gHF+A4nSWzU0eU+jzoSDIYDC
9s/oDjh9GG/5PQPa/xAemWOb3o7d5q/dql3d75qe3BmyQ1oiqBJgOG8vvd+WzbPyioA6A9UgQi4u
VkgNM9ku8JVjuvlel2wsVmI5l14tEkLUCAUbTSm8yOWDUFiJelwHj229P/+ob/kvIY3WQQtY1iCM
2S7HN9VpfufjG4kiExVVpMEKLuBMjPTaL2y1PUZyDeLSoJ9OMP7hzPj+5IDRrIEOBdDf1i6lxQvw
Cc1RJqxRSv7nJPG2eDIlDVG8Q00m/W9YLJjdxUx7Dqd1Ak56/Ik+tt0NnwOpQIBoNqJeWSwZhLBr
alDSmnGOaDU5f21HqMrgmalmmcVHoUj/BSYy/Ib+FiROYZyIHSLd1fv9duCaR9Jvzoor6DkC7D1R
E3GVbRssCo5R/Ak3y8wpiXk/2x0fAdXFuvjl6B8JQHQrFNHJfxbkTfoDf1hhjH2dVmk98+CiY8JM
ra7tPlokNB5Y59PJeGaUXqC7smboZBTdhuuWyEkOz1lOao5yWv6QT4thVwhDXXMssj2/iGhcK8Gn
eNgTpBNTC6ZqsaQ92NEq+EELDUHA7FL00TDTEW42TBzZbVDYxCLhAIAafoDNWoIMcULYpTSkACJ0
GBRqmtv9fJ6898iNCeCs/Jdu2eGUNU7b3cZOXNds/pIz56JLRBrZFwslQScM1Ap5DK63dLYDsiwB
r72kFXGh757ixf4RU/nOsTLwM6NXWlCIy0kQ8h1c3PluP/Uf0FF/caOsqrTk+ZHpVeQQ0i3ktTna
KOuhxmXWnrLnltGPgI0c5Ayg5az6qwKvuh3+MGMVPOMOHrBqldzRR78iDSLth32VIWAwjaI+gYOb
p211l9XH/frw54sMFJTDsaE4Y2HHUCGil1zzu7IS9Kpo1qO4+pkx6eaFOKf8xyGzWu0iCL1dGwsf
QcfzLZq/HxPkKxGg6vno0xN1EJ9S7KRGMPItjuo/FK3o2VjH4lqd4w/xcbnioJGju+yxMRSa5PBd
zFVy+DBxQU6FJmOeUghVfUAixERftlQPlt+iy6mrqle00OCTuNUGMVGsKEcmb7evl+sPRfUhOW8+
iGY8y20z3l9W80duljRFmPI198hck//+W94bcIHd7Ufed1EF5MWi8sXGU631QxxrYPYW/hFstr1U
79JL9jrZz/+T7LkmzsQvyx70/lI0hoiM2qKRQZdoduepMC2S0GXzneLiPNdxQ96ywhZYKzChuMiM
Y1Y923bqHwZcKAAsV39mTA1oMj5JrFsgEPT4ZwQrArp5B+yF2BOhIuQMJkUZ9SUuMGmIWiNHICrb
WIJGZD4jhU8Z4WXB5GKOL122BSANVbMNadbX+gX/dyJjp7yuaA9KUT9o6V6IoiDb5zC0jSPY5vI8
XZs/jkX1vu0JYJTg8IAGfeOgZqS4sCEjNy45Dqd/tCeTk2YJ2NTJb3QhtcGQAJLJkw1LL8uWyf2H
mIhaXQ7BAb0QBW3uD8L+JL+Ci2eHgi+AIfKDjaSeDxdGkoy3lZg1R5XIsR5gUascizcDgdFKNuSf
zjTK6juMHIaRjXN7AucAL+LrqePpiNniKnmyT3Q4GM4tSbCF7fUxtFPgVqMg28Q6vC2G7IvnQbY5
0lT2wmOYI7rEGtPd0/nE7fXRvsK6RwDKfyYn3xbukod1goOhgsPEodQ9aq+4cZ1KVJj4JraSx4pp
cpyVMDXwv6SXtsI/+cF+r11meiWKmQEPwPv6tGz3LKFjXHfNXNf6hkdm/9k22TILphG6ZJr4bC1V
lOj51CNbJREygKxw+zZYO34pwjvvpVDAT9AceCGhrRBRLyGBjr6/p/S0+hk0BeYjpnXrjRKRG155
II4KdDcDg+LL2Tiz6n9gkWsSuiJr+rQiQT8zIydOSEOIw7W7dR6UCNnjFi3Y4Y8RmlsjZIFiZ1kC
qyWeACcxxI8L+WNkIugGZ2F1WFpE42QDLYkYcv51RibsbL0G2RH6NA8WT3pOIzdrZqk1tND/88L4
y7Igolp5R/BAeZr3I2abmUpdiKZiKBWpk6xoKOv+Yedl5XGCirZ9/PAns9fujIXXWC9ejmXtcSnE
XEWUnjcpJfyPzYWcRrkijqjPRQQSOentPctsmKcMa/dAoZwh+P/y1TQq/8r98+PhdU1/3Mobf2vq
xinU1uIkQpxLDcJgx3N54rFS38Zo5Grg/JX9GJH9SbMLRrXGabjSUEh39o6P5lRB+jvLlyWO77ds
cX5iHyJsAa3J28wYeBHdl1UUvtXQEOcAV+EBCgDAAUrx+xDfPW1CiB7Af47mKk/8kGjZETIuI140
RPhYlpyPz9nxgOHx+TlfXIjAKpVbrHwW3QXRbHnjnbVfrGWHP59Z3SRXZWYBu1KSTrbbN/yaL5Qj
j6EWoT+2VMKhU4cU6Xj3qAPhb4wkWKqjowa81mB++VMkQgHCthX+CHOArXOX2RjDCt8ZbAr+KkQo
rKDVf92izfX8nhsRTuCCUpwU60n1A//lMXAlBSQOMIMH1ZgN5zDud55lIj8vHKk+XtKqLxVm/jLC
ph/rbKb8p7WZNP3zfNuRpErz4TsIUP4ZrpsAgd4H/Mq3Gk2zI7BrZNmwM741TMMH4EyOHRh2AVLN
WSWGIfFA0kFYuFR9BEvejB43jJtP8/2C5LrhBjGOnDVhXCqmRgiLr4J7lpZlmUIci1gihwXwyCGI
0bgxoEBDBFDePKI0O+R8GfnqHglpveFZoAckeji6WqY/poWIbPCLLmOEYb6NR5WbNkDwcLp4AySu
tEhYFshE0sHAWxhMuBN2TKP2SHHirUmaipsq6DF0WHyWfhBHd2W2HwsFLRBAB0fBi5lB8Nmhp3A6
KRvnA0UlVKH3/DHKcz6jkRify3ELj4bf9Kvld+SnWdfAlX3Ik6KTS4hmr71hhuPGGmfUzsrF7FPd
LwPL+g5aKU8YTBVxxfcPSpcAOjxx4nU1mqH6c8nMSJZf4mAk62wpngKbjXUCL8FZmPYb5C2uuUnB
31Nm8fdxo5a1sER/PVg/DMUEM1QxlnuB0VEjxgaNYQZnly1Mjq8Drbs9RlXmMIn9XQBjitFOr+zW
ujAR88CxUtQG3/ynp8NfVmkDpWU1QNYrvoYT++Ih5N8k4s2OTeNYHpc8fDNJiZGuOvwvX2Nxinue
s1UUWMz29PuSxLgyv8qgGV4IDCMoCCkZ11lRdjUvx8PUOWk5dr/F2/8TKDraDsQHnj/9bDAWrIEg
wcO0xDeywJ4D8aTGq8pIh+bxMbl3jbT1kCKentTAOTWEM6NRdx4M3RD+i1lJQcOTsesqA96yBxbV
iqKkw2D7MbgXvl9naD00OdNcxTo4UJHo4OrGeQLCaVAiQGmu4PE9ARwS3tCFxKIU4HhG4gtYoRyk
bhWQ+jSYTQqIuBffxN1zL1q7iSDqB/IPQjvjCXvvlhlWLSZ70CpWkPcLERbYyKQqMAQ/VlXcq7nj
oiWAGmkx1WtWz3JAd/kx3pbvNVNQiY+F296dlneLvnq0UhxVEVZMKTc4aVqfKCW3aXhB15fTHSHC
FPWn6+VeaV+umz7Up3ST/Dp220I1X1FWlOCwu29RDOKpNEetTr8fZ78i/3Ev2XLCS5TtoNHir/Db
ng7/W6BmNbpycKP6ApX/cpbjY9KR9iIriR0hzEXAZYfC0tmx0E8AtD2aWqj7oitgE3wjYwBI75sO
CfMvU2qPFrIgGMVFHbS6ylJ+QUZKK8KY2nZ5l8yp2HL0fLyXWjcZGutdpE4kRtBy+WxmGIGNzYxA
Jw3N4WBhtGU2ER+ndUeay7MGzYoXNnXE0eiRBHZCHP1+dqJ5jbioYfg5bpqrIWQRJAkENVA9qIfT
unzntB8lE8KJ7bP+l8Nv1I9jwycRGjy9fre7wOtZ4XLkY9tO9N+fmXKI4yaEg2nlz5Lmy7hAzn2l
ZgBAZeHIwyQSCJO8kHsmrsel6q50Wy6fD2MS1Kzzh1tdgKbuhTvESIIC8P27R52WP997XNLa/NFP
5e2qtHm13RRx9Izp8kMmCpySlzP1GGmCOejU3tOUjxqP8wsXL1VqfI2kgzqxeyH5wsK7VP62e9th
EICqDkSCz7ZKrhNMccTGHbPX2BfikDEjPpAvMIRCr3AwDMGsWgRFMnoWX98jiasbEDd5Tvh1j78/
zypESRq2yBXgTBtDovKMQbkBksA3tNNsbA4bGdkb7JTxlvMn0RFsOYkdx9mf0GVbpJzYH12ItusG
4z8apgjxR5FBJQl4NBgKohF4xNFk4oA6Dyvv4dvx1O6f2aofJywTYAEWramYEundZ8njcv1Vtx1U
GhHeRSOP199jBsG68AQcUfUREfB5YU4m1h0Z/WzAG7LwvLCpqQPNRVYDR4O9Nf+DfsVdqmMAbPrZ
Hl5bhbVfH1fnzkGOuRqYA1wueaXv78NbmC7SLUd8EVHRHzZ24GfMbPSpamnwVm5ByFFXwEQwlDDD
nwAQK/QDUAgMXZuIkKiZeV6RoNNhYq0g1Wo109g4Bw1//s+TCQEnwr7aDn4XeBTQQgWHIQAjKmnE
DoxsUCL+aq8r5u7ynPlPfX6U00hIFBW+pEkuuhlLdqHZl4qGaIlf9ZimVPHUPwwrqmk+g1ul3Y8J
svgQz1nrNmK7GtT2URAx/A3h3OoBVc4fsi/9/Po3dsWA52StnpwDoFPTQ2KnJ3R9lyu1OiK3hoT2
xgzmxSlRDVeJZ3IiemgkCtOXQBh2Pmx+99MpaF/foOgEYmAamizdsmD9CTXATsV7OqGU9mt3NDui
DqH6p4Nr0LyOcLIBHHAHWv+wJnDeQGXkjaxsWAufbAwP9Mc5FNEll+vKU8H7kbKZXLl/L9mIXpIP
ZiXRAkihUTtU2IN/ppqB6Tm81w8UCdR1wZF/jvXSqEAdchJW4LFDeSfdN5ZgmNP6I4yaVOBg8KY8
g+biqdHziR7pF/5jGHldYxKnLrghwB+aGNP8/bN0Bn8Yv30cQ7+rGNorQIFYDMWXGyNL5kFsVulU
rz6n02oxPVyui/P0UMzrZCIh2F3mh7fDpl3zP5qc0S4v/8A1AfPpgSZ4fmGgxXfiAorh9O9/V7TB
caXmtakvX7t0Q2f0y7929fU2QddN3MVTZ2kxPeTHzeFyeJ4tmsv0UO3rfHpoNlN//rqdbWYTlA4l
l6LFAZz46kWT8aVJfGkxK9LpobuNy+lhmc951r6YHa9389v0oTnfkuHraeNPXIp0frzLk2PNlbH5
AcFZl97uz5UPQv2Oz7vGd5fZbcv03c12u0jYzcX5/PXlh9LLctbeZYdjgwXUx24zoblbsRyHRdnx
BKCK+lVXdpzV7eLMM7/8/cu3v3zDywdtLr52OzXr+tXsup7Vry7x/S8/ny22q+lhYgQRTzRdu/PX
Mb/y+beh4BtffuafZ3z50K5wT9antEoehuN1/MQT5NXdrhpLljv+OmfADFtymmU8Z/z4P28cn58i
M5ge6GhkzQ+z44YLMmezUs3YemTaAueIYSx6JV0gwTAC+4WKlVgOJ9Lu4/h4qjRP63pmzzoA2VNT
YfVt9kulDPV3Gp1A38Osds0w58CojoJF5Ge0Bqrd0E0F30Gu7FQk2wgtMllMsmc3Y2Byycyw2Sn5
PezK/2r+RabuDH+s6xroTFUso0rQ4O18vNILAOxqbDbpnd1/U3+/3fMFu5fnYKzyQOu56kwvNPBE
9/nwY4C2dpygOJUAYOZl/1M4HTzFRJ9HTrlImZ8/LiFjh2JP7xjXqTlYkUOtNNi6ITSRnFOPmgTX
v3xbwdF51ZrCPxdqogT74OgqhrC8r9fXb8mGUrmUkgSKuEMQGE6MATwO7jPcmB4n6BudwRrTusYM
7P987OcPw/L2x5CiIa+z+1nJJRS3x2vX3eVV8dZuJD2NgVaIyz7one1hnB8ur+aH00NdOWumeJNz
A4tLWe2g5JhlVzMnxsm5/WHEvW0IEUvo/t2zoEvRvOlavrr93d3Wjyk1XGtW/ZUu+jVOk25ypXSG
TMtLpgdQHzaWW7uxEAkQCNTP/FnHdskGJJvVF3+zZy5LtAAm3ORBBmnkFgYY120crYHdOdZTXJtP
JkldeSEgYMSaVzIwGDM1XMLv043QJfP7c1b9ExAgsNP2U4cwLvpnmDBpEptex8/GKB2qd1I4mNFZ
T3a19gntW6DuibaFBta1OrDfKbqjarZiFPp8/Dbc+vfNtf3TRxwm8sYbeiwHU4pxiwsEbf3GRfOw
xMV4FVPqFIc6Jk08qWyu3KDEFmSKe6wUOiPNAXI+U0pcCkWjHAO2qeZ1QL142hV/HPqeoaHYzCXa
5m267RvvMYp2amrtAUy8tCb4IQ6bE9NGZmKq9bWoMVFq7lbLL2p8zQ8sDxqwyuOzlJQUfuvNdQRy
3kSWS2pvNmciLsojk8tYF3QVY0oFA8WvrsC99mfrxQCYvTqJsWfAPGUBWx3sixg3JFcsjyUoM3VD
bOqdgFNK/93hwyo7x21xWUkj7wpls0fh30w4odxqOcuqhfQjrhoJ9OZ7fIAuKO7QYgiDk9Sd+2j9
a7jQaKtPyRaEZ3qAnZ9QX3lVzkSDAUO3go+u6EIxwewMeHKAIxqfCfGajmjW8nzVqn9Gv/2pOTGV
yAsU87z5pJuz1m8uouwpo3tnc6p2rxaL9R8+4ZQOULW8u7vpWgvnlSfb6tgmSGAPZNogbHM3D6rP
4poVNxrjk2RCH3eF7gBjxq0f2rjaQ2xZGZwsTMzQK9hhvGNDY4B+S1fs4sCu5xItS07pGn8T2rOR
5nZ92RXAdJn9pRetBnQuFdqtmPrnUXuRDuBbGW1xrGf3y4lsb+Qo3jj34tng44Xvce1OaQc+PmpJ
I1xxu7dWEhwIwoIgo2Z7KqNk6I4akv6xINOs8tfzvahoxeypkVOckXiQ3cctFoG08c4mWBjo5/ni
8qc5saMIglfk9jh9g6J8wurT7np+G9otlsKlIsl7a5SKaAVd5rmc6BfTMTvMUV+jx7aj25bq7NL2
FGIeNV+jhKp/a9lOqfPyFcvfDoAsGX0Z438czcMhAvRwZRINULw+HAupxnpC4Dk5Amhi+llRMOJo
vtdWuje786fVehs3Ze7Gxd1mtfxfWzGG0CmnDpQZkMYMNLN15fk+z9IM9oojilm4i0nF4ZpRwWW0
t1duWPPNppbiVPPLICFp39dc2sPTCtjTiRhKMOkmLt9ebN7mMNm++fI4/TlVR2Zk4FVx76Jmpf0d
GW27a/DQp7+El3YUWlaPYbmm0owW75kzd9r2f1760fIQgQOfEdU0iK9kR6ep55NY5KUSjiRx2Rx1
oFf1v2cVQnj8gZf3OHtSW0tRddlL4ItW4/jNOdFTczqSX3I6hxvCtdmGqw49v948GJOC4OH9fP2W
vUAVl7tei+kunW3aO49mN11+eJ9GcP6Xxxfh7LMah5jZB85A9V/fE68Rn8Blom/PGKlFhJGfKlIG
/OB9yrX/j7nfnX1xQOTPogaaqbZRgGm8qPQFQ+w+mglwspPr9W/znYoSdE5XnXkTwC+Gw2Ty7sgA
Af6BGph4P3bMlymT98X1euc8nwA2KcdxNpQ7/ubywzAia+ckYwWkHkOjqEq6fs/RQeFad7REeqGi
I2mcQ+XeGB2NTx0v1kGOh59ns41uzNGGnNHVe2jyEQ3ZQCOul3eOHe88oouX6GESNHMj0JIzFuLJ
AXFGBvUADtrOs+IXi0heuny3OO4/XK+XD8tlw/Vg9cOwnn3KV90HwaR9232bEaJTxl2ePi6n1eto
LKlBCzAXZOPaRNyMWUjXUpjG4HMuFNisGZexvn7qcjhiAKPHtsg5BEyi7WwoHOdYOBpIxiQMpNiP
EnoqJOR9PfMjcu1sBo9CQlimtLjR6GD+ltOsOBuyt8Zj30GXXiW4ziuj1BumShrTGrWJ1ebXhBap
OyAZ0tm5jHoW5RMOw7WNxoly2sFpvLw6OSsNkHhaZ9u7W7P+M9se7klZYQv4IXTt3QSAQnBTZuhj
cCnjxFD/gntp9D0pCokqY9G9rND7GXyZoHboLfUuWOqfFMdMsq9ProrXtbx07IAHVvtnV23Wjp+9
IstLavwML3yKQp3jdCkF2FMEnUKuPGyb5yk9o1lZ0x+pxWAZ29WbWUnPMoDR8Gu0r1BEV4qmTpvd
XX1evKGlxouYgtkolkQDukyaPZaTTmxE+BI4G7GgtmpTgN7aoJyMCLmkIsl+8f6StDyqpuimVii4
RZhcl9fB/gbPdVFIyCniIHDIgvbgRe5sqWKe0G+PzCypnzrGGBcNNhEcCTqMyJrhHq3j9UkByHnW
MboqAtfhXENSI6lTVqHWAbal3W2+35rLuz3DKrRHI6kwW06hbntIvNltoqDjAfipl/T3UkBDswck
iEGYVcYUvflvEVfhiHoSkmQCDzn4y42SIbY5QppJZ59Ss7Lw5TUO9UTvlldIdi3TLc67zYf1uP5i
VUEuLE3mD/PVBLFJpb/kme0c71AO8Qy2RYkpZ0svL2CjdCb9kkSDmVntE7yscN5UaZWklHUOfZQI
YtvHFb1rJ84LMU9epStXfxqKphP7APcy7iak/HO8BgMVi3Lzy96UxNstCAneHfHSk8ZB5DXqdvVl
aovPzbn46AzxAGj0oNvTJR9koSK7JMwnYUutHEajG9+iBc1aOCe2/QUlOwaSbmJyMorg1XR4vZ5y
FO57tOy8vbSLzVmSR5JSPoSRm9HQv0zBDA8ddlffxrtrkkcbZjubUdUgofUXIvGRmz0jqz2TdoBF
O7TbLzQ12cWayBMyZMoOMclly8AOy03yW8G28xXSezodHR3C7W/ykjkaHUbxVEEo+3HReLGhK0Ls
21ADiN/ACAovv4Px1DDiE0FxnvAY/4HNGZi9xCu1X4kaAOWLb4qTJE1D+mp0GLPuQuvn9F/VRCp2
rTzUU/Foa6GbKXaP49dyEZymt+TZBIwRChjTo0c3oRALGM4xQSZYF8uvksiX2Z+7blEGuTye+XSP
Fi0tdiqjFPwm2Whd1NbLjquXvFYczlZ7S0aQ2IKYrS9pLvP3p926umtQJMm6u3H085bFmusuaUrg
fcvT4s86X6lYC/YcG3HtgqtHZREvA+KrbkfuJEeYw1GBunirX86ZJKJqyG2UPpMl7JqyeKi4p6NM
OLayY/EvhOdUVbGZmZfRufp4FtkyX1DuftnnD9dlcefFckN/ep3ets9KaYS8HnOzB6cKBSoj4BqV
nf0mcHa59Qk6L5OtWU0fFYq3clI/SgOomYCeSHKz3zsI2iHWDBuOzakYLIKAyT4g0ySh1OR0BfLz
bAFrQzBqtruPHihxAStpn6ghKbb0RqWS6AnNEcDWwSZK21t2pz+tGadJzGcAtYPLI2hW59vf5vLV
uc1eNcwVNUe5XC9vNqAzmGA6P7P09jtqOhCy1p6JHf1y/SsSO4opU/3cw7dkuCIJGzcrSH5k0lG9
Y5/NYGWyKzICyQbp3ezGpxKWdc/B7XiLiW8uEaqbKJdH7rfIojQQRTOMLKc0L4Zvk/lv1x5yQiWs
28JdsK9PW0a7gCtbxrgZGc2nzK6tvTgMNJujbDiRZs9udKzMCaMprSuBVrm8PZlfv3k3UkBdci6I
39CnBTlfcZ06ZmZRw6zasYfGVqGpo7IEPUbzbIlGmTsmNJyJEYzpElh14yIDfnWLs2GoQWGPSs9M
JuNJD3s2QBJhJxY66CXSfHRcUwfFIYy0YdUYoKCusFje5b9aHlPBrPbs4nlqTTLVDhneTWCd4mWa
Z2ZnmqczwcwtVpfNvidDvUVy6t/rfY2bPfmm11ngzBLEzQuUoixt5Ag4+v46/DBC+23uUktfqC5C
lK077RgBTVwpflUnQlB8Liau6/H+SS8Fg2DQ/00dTddcl2fEQLVOLxtLKWEvXpMYsFfahIB1MoU7
tN3dZg4PyDFTtRszyOaQgxxBcwhBWcoN4Eg3GFM77Z3tsYKWKRmm1dBxGc+T04BUbOGeTl5KfcQt
Zd7dwOQ/cyfbeLxbUEYqxlR4XaX6uljmFf5DaY+TLMxi4+qUNePeHNo6FmD1NmNoJWi+5XYZvcPQ
lucHHZMsRNxp1jO8OR2+XGcbB7g+xmhiTcysJAh8MOk/pT8vqZ2WQAv8fucEiiAF9owVld5YcLxB
UMnKfwDhW5iT1nD8mZrHjIog+z1wY9ZE34CR0FCsWYuzTLSVuLTrPL1b5iTGW7oneY+6Z14jq+oN
Pabo+govzhnP9NPgcuorang6rLeMnWG0Mt1xdgh5XbxOaTbQQpdmVMoozwVZsCBDvTGTJuX7Cn7L
RoOxSn6HKF2vQIXN5CLbWaqi0UdQEVPYR663CKkaj2m6r3NMrvtP7W66Txg7KJBpGH1i+dm5+3bR
qkFgMt+Te2aBNUY84fKtrYRwBHesNlaWLW4RGOn0Gbg6bI49bYcfMb41KyhXkUjZmSX2mc4wfpHF
svD9xPnG+oSx/l1wJwW21tCSNz/kD/Ny/n9E3dl2W9e1reEnYmsgCRLQrS1XcpTCkRPv3Kg58jYk
UixBAiSe/vzfoLTPTeRIJLDWnKPoo4/qFxEieP/iXAJAhbr7RzP0dkL9mmZE6wp/pp5vk5DVUjCL
bkLLjnx7cVIgHUxPLgjvoRJ/Qr69Rwots56rwLqw+fpphGdGvX8dWqU9sOoDSejJdEdPE0tWBUdn
o9ViDXWE4Q6xxC3dGlz39OoPg9+Xrwrs8h+701BHuG1nUsb7XE1Vm6vrV38c5Z4gEYZMt9L61eXi
tQCF9Rl66NWPCM7y6JcPqz8uD3XoLWs0loMWNBy9D/ux4qQyJ5XhbKpkY77XscEC5dUh2o2l6tpl
JvXK68IGD9gjrIw4FWF6egjICN000I0cFLOGGt/YXmTz+/HhvhqV29eYOqYW17Z7Fb/wEE45z+Tk
OY9uayy9iH+oaUQQJ+YZOtoc9G6bSzedFhu8uy/iZwFRjTgfDArE0cyMb3qT9i/VWtc4NXh9EpE5
UySFI6Hjszsh/toDMl5OQR5mVesrpuU05pwvgOuc6sytubxbns+nORP4eIqas+yGp0pQ5AULB9fv
l79c311/8BJkZ7NN4MxpN6hC/aeMoUiOHLRwbSCa4G35KWdYyKq80gNkP9hsdKHezOk/ivGjx6jI
y1XcFx05asJBRuDx0+bVt+/zShmMKMPoZvavLOXUDZyu/hiyVhFlFIm9uDNJozgVTibGnhGo4oSE
RIQelrmsasBcXH/eb370iWFN8MxxUjqfcL0vhjtcFLGpzeHtbW5zQeAtcm6mTjY+nHzf5Gz1ZE0L
ZqXBPrt5j3/y5x59xiZ2tMI0YWzde9/v7qP+s10qwtjHxeb7/avLCejNnLg4FHQeaoARgkDm0M+6
sQ/b95qpAuTLQtjVp0YU9LIWpMgAIWFnJDz6Hjewun/+vZBcVCfI2BzXRF8NqHlcyHYogEKGEiyU
mcuJjHnZGZI1yXM2vbZ5+iWU0kPbozjUaRspmTJB4WH74nIRAhINl0/FSkGlfXP451lo/xd2gI+/
fOzNJrRPfyYhV7NKvjhec7f+F/xFOWbpeRQmgmbRGNlhIqOZ7WjCkojmVsfrTfnZWic+bO6xxcEC
1QOPGceHt63/xZnV0d8gngIpGkWK/TafYCn9Yl14f4xhTTKQ0GK4/aaaBlNvFEV5VboW7U1Bhrxr
j2vzjUutZTZHB2WtVh9X1UvWcfGhbjLdtsZXuY+hztoBg1TPaP0N3eQtJ0Do7Nu98KaJBO82D4c/
X7jR7FUkX98IywuhXl0vvjndnzQJtXH32h5TUXIz4CZTBjY52n6FC9lHtM1yIWb4+gPNOE0beZbE
XYw8hWdF9lKfFAqMPm0IxKpxhrXeNHKxZ+xstieH3xluUTzYARkahxDPYlAH1DcFkftMbxn+KL7z
0xk+c2jEwVx22gM9sAibhqeCGZfx8q4YujVtZgSnTNnwc+neKjhl6RmjtFsn6NYjRxIzBJ/Otv94
XDZF1VKDhPLiPJ6J1YZ9yyJNkU73Hy0j9JWaYqjmfUth7ptgWaHIX2/On/66uOrH61uXtDs6Ovqf
rxHYcQOyVmeZ+GDIsMXDJxcSPL9DzkxMjsFOJgQCUGutzzM+Ju6vvGkDX6PEYZ/NYxhEvVl3KFEn
f1LhRGtq5FbqQrAy7Cr/XfvNE7PS4kKbkovSxEHkbvtU/i9Vk/CR+RaSTaF4Y+gbyrefRNZuffmO
q4QK15/8Q8cLBu8Wn+vujXoLS9e/9K+zz+f/e3PZfP7d6qfHx+VPp4uSNRqVWZflqjBCCREqwigc
psocB3ECq6GkabOoTW/770Z/13GT0ZTuzDIst60LfLx5vb8Gus5+rshnwrHl2V9ao/j6/ad1Vr4+
/uJuEazassXFbyent1UBkoh2OXxc/VxMw0RWNKagasI1vSKxYpE2Wnl5Py0qPkP8gDRCJYrrZXIP
l+l2XtKTGYm9z3hmHYitNLNgfeqzcppMqKLOTYVkJRPWz3XbNpYjoZk8d0oxdT0F/PMbKOqo5uu2
1+9frV83gawYoFvOXpCKjoYHx8tQM4oJQmxr0YyLnIDKhbZ5yf6HTBOf5ydzsZQPqyLoUe6ETmas
ZO8ZBFz7UDK1ak9naAUR/VoBM8vq3okx31CJ3XDpKQ6/itycDocKUCst8hmK4hT/dxDLut+qIxIt
Zy2VLHXQ7LJe6G5iEIRQQxdTp3DTEpqotm4AU7A+UaeUNe1hsI6C4cwPKfeLQJbGj6+ic3u0+Obi
5LEZaYGtvCguaiYg8XVcJJgg8XNfjy95pyoeGLBixlkgha8CPUYeOTRs33HPEe2RdmIWcAJYdoJA
lL5cQMCxE6M7/eGcX4oOIt4T8Qaqv9s0yGjQ7WPLs/t3pA9yhCApNX2ZnBW4rMk7gKzkm7BmBBRf
TM1F+H3g59F/xeQOfL1++p3lUbFFlx3O+LaCC7W54BGWTCA36DXhunzo0Lr4bS0RX5EZ8KhD5akf
JR/FJwhe7ymm37VNzbHs738+ubgrv/f85rZq2KfT4qLrhja0oaVo13Q2GnV5/PTmfldiqARHFWWM
7OahzpCEcIrXe9msuzu0xlr23awjYXMgYaolyvklKeNzmpbDLTCCGWBT3ORgOiBXOY/NfTbgUunp
FPCMkmy+fUpvbtZ/WV8+f+/wDre/rp6HBmIay5RNKJzVlIP7apjF7F0zvfblmRhmzQn0t+SBopDq
nNzAgwICPgXsvGi6ggAKLU+U3CvwREnFxIdLgzKSJQLB89bKMQ4keu7y8frv+9Xzn2f3q1/bkdP8
xegVQKZSPXwj3e917RwCEFVpx2byjSPpu4t3Q3mQRtJUmYAsGLwM0trkDIIZn3vR+HAWZfMpvuhT
37r+b9zK13vmRYjLbN5uCi8dDSDCcF637IbBTIRpFOKu1GqwkFniQVEu6k+Wt6Uou8pJGWC57hpE
cB65E1QxeWSyM+dNR7i9qFAmorECI3tq0IKTmCgS8t/yWKRQQpTVcsNcrZhQCivzxHgNqG4HDLMH
hmPTweOLZjkrA2UDKZqVfI5DeqPi0jfqdzCYMj1SUpvr4g7pZlGZDKSZxOjKu/OTN8uTszcwtLAF
jr1c5ShjD5SCgTJwrRaphqr5POmUIYkO7U6ZkfSFiLJWp80PWd0lCRe5gqNd25WYv+Ly8LcOOAOd
rne9W5KI8Vd7StGHtkLol2jLSP6a1aG7OGn/xNhlgW5vn19/vjuegYF9eDH9G6K4u5ev6c/nt4pR
1OcoN1bZwgphJTAR5GagWAFdoE5FFQjI7uqM7vNXpwHxqr5sv2lWnNgXdKF2spWYJg/LJHMaLl3s
wE9jqQ06IbBSpdMOm0OhJoyGtBibB/wQ0hH/FiHIm6F2XYSsBjJmClIrDWZz86bewY8vzgvaFxfN
pakgF+tIKfwDJebyxqA8vX3R3OSxcGV5c/3d8dHdn/fhSzlI0Rkmdh/hNB1NJ925zjkx5uNbzYdE
P9EjBbKVpFxpl5iOkgqtQSsPPZU2y0LkYnZmUAVX7oG5mTwaIQtnMPIuhJATeEzUBGYdM+Pz0Nac
811lXC/1/rR1sipdvAGSm48/L19fV8F52aCqQuUIASU1RmZRF6IE5ivNm0G8+W0mIU6TgVu8KJvX
uWg0E/zKd8vQOa/hTe9eUj/cgMPxWlNlksJDihO73Tckp3NaJwqWw1R9MLnbSiTX5W4QUxslCqvo
ymV3ViZT7NppzBQH8XlvPzOC4rrbKLPI8JTVxa0sd9F2efCJygze6qdfoqIXLMSg7Fu8M2gkIWYg
XGRW2vGelh/O4GK04E4TCFzaFGEySdYC9ScjfrlptdPq1lW7iKx+pnd/VrQGd40O1YoieIx9U0zg
fSABkR1RNo10PHoefhj8oj7e1Euury5Xr1kjZQ5iMr8kQcmmT3agcVzeEVGHrFdtwSTPULrQO7Xr
RVpi8KY/pgqmaBMZFMkYqM7w9cpyQd4TjvpS0I2wIoO9DK/PaqbgwM9N49xgr4U8TD0cCH8JWb6F
gaEr1t96R4HqydPizfn7p9f+zeO78+Dw28w9+9sWwEMZyL641/RvroqHL0pSjw7QTkTYX8mXcw1M
TWVP4uNVJZQTJ+et7u+rZEy7g+qXu6Zjbgu002neqnrCvk+mTu0i8xXc7a7MutxdRXWNgi12Uyn5
lbCjm9efy9X4j6ET2zDrRGf2Rwn0saebfrtv1IT0ktyJNskGWgpCtCVAJQC4hx6h5s/ZmpRD5CMn
TXQbOXS1eX1699B2vsBbzqRJan/DC0AP3lq4LCc4ye73T78KqviC+3fTsJ5lA5LFPVztWNnFRF8j
HCcldzLgJ2nLGOx+Mu8FPmLi1MKqENluSx9mwacxJYMx7VzFawKFiY9SyoQIXqCnomftKsWM/BYK
ilvORgx0DgfEyEuizUxZpqReXS1CCHePNXbi46cyWyXgOpkUaprDOqGCcGCYRbl/tfr54ujkp5qd
t5/SiM9h42CrEOIu9vj85LjlitUvBPufjj69ebh8ir/MhHXjOS8xWH9wD0fPXRTpadLQxylxqm7a
o6rGWC33v97fiXiNfwWas9jFGMvVHyVb/g47/f9wriIhDYf9mJwYnphtYnZdE1MsgN4G2qZToie7
eV/GuDoFGMT5XT+V22fDe4Qg0pRLZe6yIRyfiw/vv62a+A2vQpxewu7SVhlYVgIGTQ3cp2wTv5k8
qNGk3IqHj25vfmBDPBd92sVoDQnblUizwl7IJPTbREh5JhhqXC/QI/eXDyOmhwox7ttUs3iIelnG
bjDQ7OzIDZ/9ZfIuRfZevB6n0yDR7aLMRC4+18sERQVRCSCAWiXBxXv9LxNIflWH5GRAiC4AdGBw
/F+vjZpWqsI/C5Q1BU9824QL5nc+Po/WndfsZY6Y1/GqAgewcI4kAH0ocOkAITRZ3gralI4BVwwR
HXTsU67V+xwez39dbVYlRFqCkaBWQDmR+FWzqQlkF5VXy6AALF6FDHIP7m1ydgXfxbk4OFhEmT9H
nLV1XwPwczBHn8dOK83XjTn5zhjRCfT6AB8KOjon++EQUq7Ufs/4DrdHFWVlVXmzpiywg/F4EwOX
MyLNoqzOFnhLgZmS7UtNNxFmHxsi+e7zWTayozoqpsisQKyTDqjX0Hf5u1BuKc/eQ/DwQU0MDtyY
aQ5zKvOKKcQPdl/45gnQE5/5+k+tpgjKX1Vo3kG9ZFbPfnEkRPL+5qHo7vcBpHFu6i1Ojy7eQV5j
IvbvhL0P5ktXs5y0xUvxuEIDTObmvoR7cZfSu8oSXsQgcu36pfRnKlju6NuH1XGD05A3rnMuuPkd
uaY/5S/HnJ41yDtfe1otYQwLE/1ejqcJFOH6l1jkStRFSiHYZF2NgEU2m+cGbYmhRxUTjn35Q76Y
RXeHo8wR45vVzYdZd3Y83tMJaUjRvOC8WY7N/tfFRazGv86uYzZvGlEYEkBIrk+efiUXXFHFRma4
44AAayWCPHSs9CQi63ztP0mpnD2Xo6uEtE5GPtQJao7pjlCGRSQ/UvcKO0ru5MOhUkK6uHn84Wr7
7av3/znc3jYGvE2J57m8h2Wx6XbYmcAB3LW/+jzBHbbEWgilZuJ2IXxaiGx0hmn88ryZc+XnOXK1
Wi5PaoJs5CUgqfXd868MjcpB6uxep5/8U9Z30wdGVQDGXC4171YICTJKh51x6VKlmJoXGk1O6aYk
6eXx4XeH7vuEUjelZyRXwRwT+6EFsfwUf0QzzFbqEFhhwRvu8MWYlLDtSB1fGGOy7xRxqNBer2db
HppJllNV2IXXyTKKOcptqTFLYI0dhaiHys5WCVfS70XdH6LNhN5zow2mW7Do4jJqYFmf/lT2CCM+
doFCjU70BcYUE3YEfu0u6xTu80D8xezOKV8myggFI8lBMGlTTc5VfTHkYhOvDu2lbfcXq6qPd5h8
CfAuRsRIgYgLfyabUOR4dtAb8RfXJhBmwT6e//Ps6q8I1CjyyzqSySgvqiTGsb+/rSbn9GF6A4Um
XuDq7Jt8ZttLX/gMpztHqIv7+dW/Tk6+uTs7lknoB88fP/+SK83EeVrNqqu7bz+uI/sW7w4NWTna
v+s0sWZMfMfe388+n+5m1449cZc0JaOmocJrRaBorVaH53vBTnHnYp3SVqBSC6KAlxvRFgYDK2T4
anm56X07XyVCF8tXU7wLcJvbOKNdx/+kkCP1+S/mLahokq+Kxpxl9qTHZLL8InkRw7i0TGAdt1R2
IoX7lwceVx6ypGEqx9ilTaW1w2MGlsWjOXB5oeIFevniqjJ/QX+AqZ9Yrjf/mcCnf6b33TMMPVOK
tx9APv4GDW+09RzMcw8kBsk95IYYFxpFHXN/hi+izXPPYuJugahRj/3V6ev3P+M9zj79cr/4N7TU
AZjWET4gVAONL65/ur1a/BOj+tJtMn0MM9CqD4JKnEFHMh6neaOJmWTwpHGyN3KOgxciCCWsPCdb
ZLA+rfWSZOM+OBffFzvzof/b+tbXn/br4J4sU29n32iFG7Mg+DkU+VLrI3zeriYHgejNLeUHPBMW
DtLcXLzUzfXBvigBFUhtjXKruRjGgVaYtEDh5qEym/yM975IJKj78vSqMv1eXrv//XNVLihLHjRG
1/2h4bzPxLq5fV50+7l96EMCxjEcGo133dzw69Ms/+74T9YAq5FOeyQuhkK72hSj4c6/zseVI+j/
ikKnMKmav5dIgjlJnJNPlqfU9fTy6sWLJErBUsNEtBx6lQ4BhU57f14KOjBysfz3xeNV6RtsYAF6
uDanNGx+uO7FUBUdntZAvbwa9/f1JJPL02WlgjGkXEeWJTMWWP4s+wCIYi4FOOTbddnd2NRpq1D0
PZyuHn4+ey+5vP+HgJZJPmx/P3q6GQqAW2pygRTEzBfOIHk4BUq0k9t0A4o5SYx65JtPZlic/YU5
ZZkmT5b25NJDVtTi8u7pd0dzv1r/4cRA/HG8y3pZzunEbGlRogUAY1QlTWay7tXz70b+pKkhNQaU
iHvH3p7HMZPAOH+DvJEmssCAuw9T2QPNBdEE0dLrRzfZp8Sf5o6x7jKDNRNyr/e/DvyvY5I0veCy
wFKhTLT9RbYyoS9csqNW6riPtc6DPxx9TvIK29WU7EvS1wPzz8dX9z+E7nkDi5RH8hOElGLdIuLJ
HgQyU1TmUlI2E+OYsxA4PsjXkyBBMeFCQGMKxBdmRI5L+rIFLPPo/TSuCw8WNT9M2NppkX7HIKqy
IDidvs5/u4H1/VU8CFcZzJciA6JQK+O5p4emrdcVl+OnrFRheochUFZQkN01Mf000TmQc1IlqTTD
f5pBwamdtjdlffrwGwTCutJMnLNv6BhBV1Q0yBDJpRBpeZJ53qkm4z1SmcvHFLmvROHqRmSZp4Rw
NqoUWRblfc1LwLDbz09td4/57zVFqOysI8bIf0UaMkJfWJbD+u67k6uPwwk4OGg1jdq2OWVxrSAr
u4BfWn7exR69aRqYuiDOkcz3XInnzfPm3zwEmy8QGFnsZsX6Dnd3W6ri/Lm+o4RvfdHihP/YCmw5
82IZwu0rKd1QuH31orMJV/lr1Gp2drUPqPtU30KbL3fN1kfjMS7Xqy+16FC1COBFwPvNZA8WGk5Q
B1sWXG7iuSRSgGobwMlY2CVtvOQYjuXl94+2AO2v0qauOnE3+e/88rwM9v8q/ZDih0MLBlUpbs+y
m5VnzjQQVUPFxU7Hs3zVwyiQqbENWVgMpt8ZYkZy5Q1EusAQC4E+ywFOSq4dY10dAZ4N7FYH18ql
uCfFvW9+N5HxVR0QiOGn9fNNTXe5Sil5kfryJItsSMaJMup6K1ZRbnV0s6FSP0wq6KJRcQjphG4o
g36WwBydNcr8/tO3m4t/fgULgAqUc3+ue/uFbb5el8BvsNCQn+qXOl4yOOzn8fkveEWNRFIpIyip
wpTxfq41KEMxj9X50jgRh0qlpn4VYheBLFUvNLpiTqAENROyr6NLNaDIerPqv0Mg7spUuP3m5sfN
+r5poDFcgqgMlCl2UTI1mAxHWbLiY8KEt5TZj7quDu3nS1Uc2WaFqCruNsY5oa+O2vV6WW1nPtke
J1Pw2x0QBVvVbk2bPsds7jxOv12t9k+6tbn+/WVWM/KLUKYuQ4nF3dx8Ov5+82pdBWk8Tt6FH4bB
tg/v/xDuRgO1pCGBYS2SWw+iWNXotOnj6wbLrf7taPXnF7j0dazx6Mfp2c/7kyLXEotEzuhTzXOz
syUdmhUQ7XAhE/u7hgskZS6UOkljLBuLPQ40MRX9HrcYOPG0dGe7rttnfR6bpqSYIbuM6IwbK8Tq
AjIXlBbCQz0aJac1NmVOXVK2qx/31QS9PEcB6tnHt+v9CvoSXJzuFjUL/GtzW6I4zRT2SIsya1+X
potxmEV/Z4JnTXaTSen70aq5God98xDLn5r3N7v7EhapOzuJuWOyQma7y/1PT8v9v+V8920lX32u
iT74+UJ5ZPxyyOgULbuQJpXHEzmlPmL9qrEAt8qhe+9AnoMLK32hhHNKAi3iP1HVcTr8mPN5bczQ
44eL8lU8Bre+vq8eOzJhqSW8G4Oy0X+9SOB/KPwMft846fmc/eG84TcBCZH7TE6otxs2oMZCmjwQ
XCh/JrSCy/vtwdKJ3fjvitl82sx6WMxzj5XOFgj8OPKTo823jx9P3pRk/jit5OE5eEjVDD83/FNo
Ax3CXpNqdyjGOvuL4lreARxjsdm/vFzpijeurccBQK2YEWQ6KZ2fmMxPX/7qCyidsOP49u8UxB4q
vRUCysVJJe6nVfSIbxTZLVrUIuyzoUAinH92+hyfloddpAA76BaVTLKVp8vNq0HIjntmsH02AjUT
e9KurexmqWqkJY/GYIETl8etOrks3u1z5MrGp1e5RAS3jwxWlXJxE13Z/mb3D+hiqLVdrqSDkA3i
NDZNy79ZpI44jTB4J8C70fnFbfrvG7Nic835TDZAnWAHd9jm+EQYmjm8OTQq6mNenXl6ct7n/5ep
9pYVWsNuQXJnLZYZPP64+bcF9Cj9eYC6GtF3k3wsALpL3wsQOwnsgJjXzUPBQyCLozPG7yvMCvx3
j9fniyoFryOn79qOcv/989Hxj/vPu3d3x8/f1yvR9oTD7+vT4IRXSU88HbL+YEPLfTXympE+7mpE
CvJRb60L49BSE/EI7Mo8jmtfJUu7PEP00sP9x+8Pd/ufTs9efXN9Wypl206pHmChij69VA02Zfe3
H6bD+FB9rlBrd1rSQgGxrB7TZnT/ZWFJbp1RVBm978DYsI5w5CWhJAMegW0E0GQ6eXmkgVCN8yN3
I2cRY15lIuGP1WkmDCy6M29G1tuRmWBpCXKDpkvqqNNbeaZe9PD++feLV8dvmcQBsrnEdcpKUInR
FBdULcZamxlJx0aOKz4Vp4bNi8Kq7uBYRhUydH3V0BrZBJ7e3W6KRcbWIJWrm/7y8NoVxCLgqK8H
C5kr39GPH9rwwmqR3OG9qgm8eKWaNqUY7832Mz1n7zafukoWfJGfzlzDHnM+pVNQkOgY+GfdfgYk
U8KMp852YNroQGZNg6L5NSgThV7iNa7Bs00zw/vObYabtJtjeVMR9ircVwsyuEEBvPdLAUXJ12oF
bN022AIzIkkyTxBXiKMPMjIsNJcBYec9JBWLa4L5pYVkImYIeM+OZA/EexIEzX2DDVR9DACuA0vN
j3o9DJwWnSk9KSdCNLTdGf1lOfbV4eN3d1NXLuYiIGQRkBuIkOsRqJlihJREaRxZl/UVao3KlpyA
T0okgO3Jboh3FvkNmgjWyFFy0+uH9FFwL+zv4ZEEaq8mq38cG9HIj5vFSxGanCfN93IQy1DfSKBg
z3BMR/+tQkg73GwaqJFboYrmbplTpo9CfkkaMlOWOVOW1fbVN4+H+x8QWYr5wHdKI/7w/n7WRkbu
EiOoINXpqeRava+LeIr9a0Ymy4Riu15OkssHrZdaI1/iESZZpC4md++iNpMUjnaLP41kYJgi3VTf
Cc2J/abVXMRQR7va96FgmvCXZTakXCZH9NlTW7OGtl1VZ8jVMLHrp6pfpQUncK+iGfgg0c5eawqR
ymFmvf5+uPj8W8WxcaGz1/ZkffGPq/3Ft+rLLkovne1qO1OtkUC6xejMWtg/1/3f/y+49ewKqqaM
rHO76xmLmisSnXKVTmLzqeYs7f5FJ2R1UystAo8fpx3Lu9THuS8eAoX5QCZBK8u4l/oIwB4yODam
5g6kRAIu8zbtlk9gRCWlieeQ2ybnVkb2UnOYd9q95eCAKjHAqoqw4WpKYfVJCV8/EHnwnYBiRu5U
i7JdV5NlUmnzF5j/IIgMhMAV1rmtB+rsKhhRLAJkAWlTM9uoHcHY9qSi8Y5bSDRVzhXZm9KUrVVT
FFs4Q017LwVek9c5ry7xqcbW5EyzCZun+GO0ukMcuUxXYF5gW+WJ1F4uY2x6Z6G4nY/dLAtisqz6
oSrrVei6vbSlp68DgSOhqJGow5h+lfTiJEJMoEn+CGReiIWjbjaTOHIaq4TC+Q1rVH4uKkHGRPSo
JoSG+/WPzw8/H/bLSd/Jqvgo9pSY4h7XVgz3lSwZwlxRHc72/lUjNTLDg4VB/qpDZaiGaQuaVPyN
tfgSewqTZMnU+RpwMjVtxVtUVwLB1hlsW8INjLKiXBRwL+YT3E5TYdkm1nY6WoKT/nt9UkdWlCoy
d3lZQphFjoxfV9aKKGKuACUE6FAwdbKEfSDA9UXv2/sghsB/NMUiSFSgA9ShkY4ujv9UGDKz0BIw
we5L4cY7K12NOqliGwpPkiFWRtkZ49mGvJC1zgqKsrME6MtlM5JubqpMeF8yJ/g1srLb/6bLXcPi
09HpPy5Pzn9c7iqAKQB9S/v2l6rti2vi9cJ4R59DY9XkDVIQ+5EumuvDJOUkXLcXdb9mCwz+Oo1V
7zHZRRF1Nh/z7WldFRtkoZtB7o/h5215T8RXnXfby09Z0qBsUe1msfnPGJg6pxnsSW1l9fp573y4
/Nf9YZONzQNwSJiETbBWzw0ENGNrrD/QqMfzO20MhS9TSj2ySzg/XvyNCVQg5gWAWap9rXs8rwZK
EVIQfHVfZ3cOcZHFRJCm4gzQdIvGXoiX9qskL6UkVtJJ9w8VjK0bQVvQVGOwNnl1CNzRZLVP+jUz
PUNGRNwdwZoKQJdXpQY+lT1r1GmMYIGYQpnrVWbQjUMX+VIoiRw/vjp/vXo6nndc7mqAZIgkHlVh
HU7CtUIw5XpgszeC+KGx9epj4ey/pzoxcYFAUJEkwa0Y1uU0sxMq3cN80wOTx7g8a9j7yT9k5M2g
73cfD6/ElCenu+kZJRyDn9KLzi2wsnjY/rA+3AURIoZyWngn9v00Ovxj2DkBbwfUj1dntWRGaHUr
3+/PTr55v/7t5PzxOyUGHDcLWHgHwerGgBBM6r24WX779Hz6fbQtJIPew7yrg+n5lB7WBiDAdsq4
SAZlcbZ4fXOz+AkMFDZyITkAsQ8zLZ1ClVtw96ZQuQMvcvaz6AvluBPkxFzv37VSAv4AWUcqGm8V
hEGOZX16feD8rNF2u+VJR/cOsmd+d9mObmPiMCV9hyxZIe3XgN0ZTjl84Zxndz2ADD2JmhsW6WSa
jlH7ZZoYoYGL+VLc6FiEFn8kQ8LQi/qsx3Nqhap+DYAXfQ9Ns+m/L/KqD2+hikEFHQmi4DJHmczF
wVNaxlCvF99tSIYP5wQd7EzLcsCZsN191g4NUm3YWPZdlbCXDbIo4zSVpMVcHoby+UwPkqtHbIzB
T0tmEkInR3NYtOGar7f/Orr4eynrmdaNei8cFBYSicFsWjXLfGAA8uNGuDPcbUyMJ2KAch/VPZvp
bnFPtzdl1fEZerCEVLyrVg4Ej5sbSiHlJrETR8PPOI5gdraQkEmUTpHCS2JRjsP8Pt3Q2JH7tqRO
giHVwVwJOuZbc3HxdIbTnm2Pv79eP2L8cI3COr6J0TXLiDPdNQn45PT4h2zUYVf7y+7Tx8r8Pn4p
yL3+wAtCTQgrbf6rJlIcrvJbu+bv+LfenovUN6YrFSD1NJfNESCS0RkoZcojVrm8q9qwvtZFKb/4
snVDqFBfNjfNaL/zmvKXJ31M7fbsnsIUBUTACtgpKm2s1U8xN7/t98Grc/7yWidW/YvzcnmymxDv
en/+y+YxnHI8aRG2f/S8Z7Ullv2GQ3jEcT7RgDW/V0xlF4NzdMa7/aoBddH7hVCrSm7F1uCFfmiT
QYe0D4ow1cuzJkHxcWYkgT9sCYNIAsP7lBllJXU2RZbr9qEynvv2PSr1kOiBYRYZcXbRo03k3S9y
WbTh/sYqzkwo8abTp9sKfGPakW4CQvTjOI4CAK1GzWKZ+f3hhaQSP/Ziza/et8AryLa92/9GDW/W
2fjpbQ+sJYSqaFafq9A/ebx8ff/+qZbwUhrdwOq5WqbrD+bYcAUCD85poHeOdNfa3NXx8++V4l+n
6ZOA7QBm8VwRAcekJvniuo8esFY0J4ToZ4gjczkilMRmzSzO3Farp7+CMjuaHMMbZqqLBRw5WIYX
pbEo3bIvrUt7xB+0h/KJ7QhAqFgtmxtg9wYPCN46dIXI4lm1ES7QM4lZAIGpjupiIyHWz2l8f5JD
lCvswrOZQiY+pQbETPMCb7n8/MPNw6d6JTL/4e+vMIfDvZ9pO5q5+oieKDb93Swsn8qRJj6Vn5j6
iGXtgnrtZgB3YWg9ZBXAMdroiJGwXTUQgOQLAT9ZmECMfKqeGtk9wdRENzEXo0SRbUBCZSE+ZdS7
A9d8gS0VTQ206d8Fh+C4X0N+y9F0BBNOftCQMMpJwfsBRbw5TGzlS48tJix8l5wvr6uXqru3uF40
OWt+wii9j2VqkyMKHA2ANj7N09Ti1X3pet8uasDur2gfxQAShyhqmID9OYtehtJAiH5ObZziR+34
TnuzrXg+QEf4Zg1rGFtWTrUotzMPWShGyXrIJNwu0NWr7evd4vKvULhupKOmfzwdrWK5e4fj7V9L
R+fpwgbFT5D78vax6SANal/+7+PT/mX0QtAh9NxnutHVw/3Pu49LnHVDPV8v726m02zmbCJ7a7Cu
mCcsq7eTgCnoOJTC5naxJeKjzVPhbJ/AOPSg2qPklLkPBils8ILuHnqr0+lG1ILLSZb3+bX4WS9E
aTW4leoA6OEfEe7wtLkK1C0vyvkN26wn5bboJ89rAMhQPdZa3L0YQ2ZgUF5cxSQAM+5gyLTR5UWy
n0K29SIxKHagy368b0WnjREOKDhybnfS0SWEvbSfChSbJwIyeF4wACKb4KJ/Ex+GDvx0BrZS3Pf/
6xrHIcbESk4mrIyFlusXpdLgARdNkiK54agEUpTBOcNkhbb7lqkUUsuMTs7subaZoso0HsiXHuke
pL8n5n8ssFx1SNUoQk8QeV/+Bg3xQgEW06bIqoYjhJjvDgDA+cpI93+JGhWxrTimjnWgU/Eklw1j
0C1PecCWXvtwm0Hu1fkqZ+owV8tKCTJBam0uztd/kCLVuptoV+/BTE3DQU+9LlfCW3C1n4/W9ZjP
Yo+QabCziz6ZwvZG7j0/Hb4T/a5aq80DoCkmXVrZqmCZf5+emFyR2G46MYakymVMPVSm2LBxpVu9
VjVmymJekhllCBrfVO/p5cfEM5AGrInCkAUz5Ro3xwsWKNtJtblvB2oFIev/WnWi4tQcrEF+USWL
szx/hHgiWUivpngSSbleMFnqOCJt8bGRRunS2PnOmB4VzOiqJF7X65rsp3ICh5mlVs/zFe90t2/h
ufG14YlKpaMb35VR+W77XBrxqdxaZmhCzNMG8FRVtT78o98etEeaK8Ey5GbyvMscr/SnnVdysfiW
gpsOElpwXuwXz336WBl2YUZhJUAhMkDPES8TsV7KCotls88wR3e62FQIsrl+Yep3p3HG6cXQEcKT
k5qjX7q1KBwSo7dQ10FYiZaIZVr7cpB68EXiHZTMsk5o7Bl/n5nWs3YfjBCVg7RiWqEAhQcPJ8av
u1cQGFpQYAPP7j4avPhU2HNIrrrh7s3klxjH32qIn/oh7kbwFse+XGVKGq4UDE/tuBvh2/4QA19i
unXQ226rwNK/0M1tybXogvuTIsPioJmeVn+aIYMZBP93f9XwlMgud7W43odnD2lU9IIkH75qsHsv
oGUMd9PBImd5XeLd83ownshvAh1DY3SfffGoWujVBWbTPd1l1DOPEXpxfzCxIT2mz3lqX63QZ0Bm
Xz+c93PRTG7MADMZf1U2Cti4LW59XfnBpN54jlCOeQrEGqxhMhHlh4e718cNQVBQ2JVk2dQMiHLX
NzEay9Isnh/z5o5MNZnWmv4/RoNcziCo1Bzqs5bRjEyiXgx7eVz8xklzUnvDBdPCjgIrN3pcyPK1
gtLxzHH19GZhmt5RUBvkhJcE8nwQoOQ8JI2s1ptVGzGLRSFDI+UFuDueXlIX0INih9sN8FEJKKTi
jYwtoURwSW2YwjocQtRr/6QfMu+M2OwP5ojRTsaxKi7iZHXSwzykwDFpPTJ+5L4GJnnqi9PH3/xo
2ZLLy98vHp+m1DLJJDTVRf2wuDpMotH2gvubYrvPrzdPy/ab7KvGeBkZy3AK6MG39xXVV1H6vCqC
roKwOE4C5gU8zPAXCfyaikr8nb66uxuukd/aXre4YPBtY/C0Emc/9g91H4/GJ6F5AgHEDAhHk0w0
Zo6aToAZWlsUj43iF+b+r6PsinfRi2NOTlQZRFJ3Ycy9aJJ1YmNzQ8jd/cPfe9LqT/YPLxvE+jHX
U7b04mZkdRJb1SFwu2Ph+QyFWIdw8/nsit42p8p/VsGw2ktLFFgGW+RuXxjKMhgfCKRRJogi48uW
t3fLGVCxuK12Y9rwNmny5vnT943DpiNvZ+1csRtRyizNxp31qqjRCLGXiSBX7W4kQJnybAH7tdwV
g54U+uIvC65nfEoO9vLBlJy6UwITDHduSOBBlNIrkV9ufAweYi9/H02EapjGsu3ifQFxnEtTAZZ3
999uruov7cI/T+Xb1fn3J99uqp795fGibVq7H/v77cW/YkP/ECKraXpcff7h6nA9n6ZETHmMIR7L
fdW2gH7unGOj6ofNzyfLx28+t1ZiY9547xAwEL5cxp22HOXo4yRzFvvTRiOe/yDXwW1wdLTxfXO8
Ny1iIS/PFy/NiYfTo+/UHOQhK7grWtCbErLlL4Af0JiXUWkbLt+tc/ZNiDJAVz5AErobXlT2f/a0
r5jx1UMj7l/K07DIzMbkD4vFBoAeTv95s7z59lOjwTlVSa3Pl8/frW4+TSb90/n7k87gtDL5nGXd
5AGliRNg4xCOEgbeZpLBTzcfDncFvQIj2TTxxU0Tv/fNQC3wUdPgn7g9MQ0NJH6C9MPJ2S+ToTtR
kTumKdPrb8Ch1U11CzOYRxoeKDk8viontI77zz8+n5/+0BKbLvX6n8N/1p24f5ST2kbx1Bts39ZF
9uv46eMPp/uLN5vjxZ/LinPr90q9EGb1itvQvn1uwiPasQLk0xSPeVezedK1himOysGdZYdPe7cQ
UPsPpJhoNLxsCM3tavPz/cXzX+RsB+wriQnPEBk1mNevDn/S9NWp8NMk6sffFqclGiNk1s+ZjMVD
xoZRJyzcDzsh0+FZXh6WZ4BoRes3Fyd/qhHbrV+9e2jLD/BxdXF2+c3J/mMFVy+MlhmSWHiE9BxY
ROL6MipI0d4MCz2rUAeHgGL0qMLyi6e4kFkf4YJUu++uvgTsm6f/nOzPX9YpnEWzHE6e/n10df8z
vuyyibKsYZZUCEIOVmWXsEyX+8PYnMtta4KbzynDIs4eErfAwEhQhNfA6LkXInnY5jHC8nDv1LnG
brMV158WfzLk19flYKMXGFLhRWby5vHiHbjmAcaNR3OFW7ozDabuq9t0VLlF1QLh4atFg9U/3X7L
tb3Ib/7z5J17rVo0ocwQdRt4ZK5A0IZGFT8gn+UnhqnEM1eTw2pUnktrxxvwtVV3bz8EWzhf0Jv/
YwYSeOZsXfMk9Tw670TJtlQo0IcgIBG0gmD2nnn06WTisYKrDthbcf7rZZghx6AuEUvtN1lETnPg
D2axt/FYWoZxZY7OxOLaJtTkg6vQ/gTteZDpOtZh0nyo3P5LMJoMh8PrcNp8VPDwmibkaKtE0f4k
bedsJjpqV+km8BbyNURIx/iMbN5dxVlMmdtuc/v6Ynn3jeb5l4zPq1nq10lXGL1pCk8BSbrXBzsU
H8zgCMv6SgSOxx7k9DG4dWjJb5dAWDROc4BJI0sq1wQpJSMZUKcdbpzCvSSWs0HMbKrY2MZV9DuY
eS0GjZzIDfGRwrxpI2neD68FGXdHutH8PrcwsF6ZRxsxhVTM/UTn14vfXzRYAt1LjAV8qiw9SRCk
g/bCbJ9SEvFvSLcXmrJQXsNFBj5oNgnfKFK/HgE5sz3bWSC4UH4SNktVfDOU1av6K+QbtLuuMdDZ
YaeoxhdrKwULsyckkwcOcTAx/rsbVz4/CfYYnz5v8rGJDUMW52cKebLAWPezbgKNZY1p+Q3iZaei
yI9cycSJQTVPzYC7crxpIbdG17REiLhzM1wDBI3nKp7VZRXheZmGb5suEK1l5UKkssJRBaQyRr4N
nZXmkmmipqQEI+VL4qrlB4LLDF0ikofS8j/NGlituw+cm+BTqM8uGMbE/rmuBCLFQ5X0ScKpGSdS
IUcotXOcOLKez6TCCbsMC947sEG7pXknn3jft1uHOWlWAkY5Ni19pEwpUs9OYvTx9MzuHCWZQZmB
Juv/yie7zR5/FqtEU9SK+FTCN9lNWLsKGe0uZrl/GU1x/Xhbu+am97mpailVSgF2jffvNhp8OWao
PKzbkXF3gSoxdCJ4YJLi7ZkkAokw7hnl6HZCmlx0IM44iJvLH6/PZwhHGGjqtzLVhEyGiLKBlBxn
fogxJb/4mDFFj7NEUoJY5FTs9iVKf4GzCW7gjCZz8NOZmkxeN1vGcsakRRKaiCYprB95Nm3Cwy9a
gUiYhhntZKhMhRekkhnHXov3AA3WX6J1qOpQFs2ZKq0q4PXykXy9dFk5DMnEw3LERejJ99xp9FpQ
ySU5QGFbVpVsOltVM/2Uj2SzeRBGVqsp45KA0e2IiDgc6ZPING12/NjkoPtE/EaX6IaYhsZVkYv+
ENMmhbBC50HkHLvAZ2rs8kR9M6BsTenQQBd/P1qevfCPz/10hojTzI5MLXaqn80jHSWSCYqBdTzE
TFd+2SswhRDJBSlNHkt+H1YR1pkwjs1CXnc80XxoalsbwXnha4pBbJJQp5bN4N4BBYonmjQDXvFP
50rNiACH6U/5Ur81Xawdnzy4vqtkkHdD3lFXvMnycvcPSSJDbvrnbRy7iJXtByd8aHrGEnTgfZVv
ZC37y9QQy8icoPD7R4keuYqHt02ViF5cttn35pvH09/3y7OwGaxw2fqJ92e/i6WVl+CSejfHSo3Q
pLqsi3Z/c3EGfADy+5Myk18iXzarm38xF29Vl0xGPOYRZhAS4KTJMgqpXPSvTOGuRJ3iROyCvIsy
ZveM8uP02Jd9qVyjxQgiQZZiRXZyp1lVD8La4U170+Wn+paqVatc0iNrT63oeDsGXAUWI75eZCJe
KNIC/Rm5NmY9n/cpLY3IJtHK1pJGk05EUJxoeCLY8oLoKplJjrXOaeBrSuU3lx8/t/1QiV5WNKvu
EDjPnFPfloBdbz6PstMy8A/ZzjRRYeqJO2nAz69HN5fP05WAwACABN8DhjoSqYrRxTh5ok0Y1LRO
sXClRc5igvPH/mQXkzDHKDinOq5gRsFlvlUwEz2XKIGMWnz+4ePN9f/VeMvMkF/YAceHkRrKuGQY
NMJb3AMRY8q3myphOyU/eVxKefG8eosPhgCM8L4vdJIv8ryD0np2q+O2bRGSueJGLurtPr1d/Ok9
2B0qsLw7+p/T7fWH+/YiTTl8PsTYWiMOVc9yRZkRdIv6l8Sc6QH2shvLY0Cvu1zUYHnVnouqSD1j
RRy5xpoiI5JOk+r7hr1EzXsbdnX40JL328vzX9at81iHc5dVkQax9Cp7fBMj0WlPm4/t4byf+QJ9
4fbV6g9AW8kmYMCGKfAR8I9NCr5KJExLQqYDp15c5IWVAUZh4uc4Dc9gXY0/cTu3T9nhkwr12xeW
IQXRNTl/rVVkvAieWIbumxCEYqaznpftBmNPywyLftkPD+r65X7ao1Mef8ac9kkZAHPCNHsn5dcN
B2CdrE+nuSNK2wR8UyRXe1ZgktqFpyyq9S6nNfMoB5QdSU9nSEs34t3y+rNCN2PIj4RnK9BermJ+
OevsgILVL2BXNSfiiJIwkRyoSf19W/csB0AbwAb6uFkvGwvdqyVJgw4qDTvcX/3w8DmyJuloRIaI
ujHFzNAkAsKIASWWncGGshb75jvPivFwP23mxHwa2yg5MSvgv/idWea4awAWc66BwRnOjvbd2ywr
sCBKv60yuOBcy2xe7nDxVk1BH09evmhknjk7fV6123UcQLeu77b3GO/d9vVCWJERTID2mhOsGXpI
xsBal7Q5rmMtU2mCw/6iVouSx1OM1Qsq/rr8mFlOmxWxmAvB04mXCcfRbp3LT0gObZEuteoglKVM
Xi+03HkPUIDmspLJC24p9zLnml4RcZLEoCiRz6F3QY5s2agGBOr/Pc7dO2Jjj1No5lcibAYFqO4O
bw4NELneVcJehnqt4lFm5qaZC4GA8FoVGCKtSUUNk8TzBUVMaoPrJ1rr2cYyVglWzj5WKyHTmojm
mqdMb/nIyZHlUHYTUkU7THFBItvf8PRiU1DmLoyX9BuaVAD7hAlLLw6lRluSMqVFXrYYoi7+rDQU
6Nd2pVKvJjjqB0XBNEMg5BmELAwoYm296Lsy1/4NnujHcbXlF0JW5lWLZwQF49SzB4gKnAHpwUwH
TiffEMHYAKx1UpdmKwyc6KNvwZCTz64soQNssGC5pdskOWrpx/0B7zQkYen4s/oJ/h9pX7Yct5Ik
+ytt/UzYxb6MzdyHTCyFWslauL3ASJHEvgOF5evHA5qeliiaaHZvq4+ODlkigERmhIeHR0RgZagl
LAt1G1RSl6xraU6TtRR3k8SkVIWRCLPeitZm1MaCKwmzCVmcWkLzLs/J2hIsI1pX2pDSkIR5aO1Z
M8JoXct6moH2EWs7m0ds8mGsw5hntVEIvlUFFdBNklxDu5oCy0J/q7qt/X7MN3U0pZi7FibGsUDm
JnSl4grLHxejDk/cmCMa+w9DjVYs2FWDZt0vo0NuFOWaZENX94uCndhSUURzJwAbwlVoTn5HIQw1
+1w69TaRBf0XiWli7DdsE4oqyAKpMGhpAU8FmFdWSH3ArA7UiyZGY5OgRiPqNHMLZd6TaIE2tQlG
0qRaDdo5VNMOlENITGzBni56EUqEET2gIv9J6X0qbifVEymsy0y4T6FRRNUj8iXxUVI+6OMpSsEw
EnqzFF/iqJlIW1GWpc16eL4B2gDUYCzjJibgKEQuizDagFeAIRugiSCdm4kGYKmBZyyRFyCRRBjT
fizssM32g47SIfR7X7YkVddAdGXhkcnJaqi6IOUpNSWjiIpE3D9rbtKtpb+RfJMSVyTqNRttQx+j
H0d0dItkLGq0LyHavaQ5JFkw22IC/jAES4k23NQqge471cCDkCpQzQsUivMWnkycrrA1AdpBULTY
ivSqUK2Mg09Yl1gESjMaOqY90IoSuAZsG0o0HKW5WRNwFqZBIJ13IfGoCKdAS1maaEAUUfYOnkHG
Xem4ioqED8kpyysSkKSTovsM9fQMYSaNiIQuF9pQ6C7UBuATZT0tsgfL9+BRYSQJgOqg6nQAO5gK
sHUDpnWSbgO8Kv5lXrHseO4IDsMA8fKDytHMqD6LQcuXdZuQ/2kw4a2B/gprBvaPhH0iMUMID0lF
CGVoifhRJEYQkJ3qb5e9hjCKrKMo49mIDULhsAiFHoUFRKDQ1NclPgqr0k2L6bLI8xATk1uhsJM0
GZS4Q7bdLXMsGF0ejyrmgwBSAPeEnUwZNbJcgaZITLdCbAowGChpp/gPWJc0fmUt3A/QEVKCscyw
Z8QA41TMERX9KByGlYnRYn3GQoQhrkISxQ5GYhkZgvSzGWMrUxHWMjsmpEpM6FWJmaEATqVpdZM3
JG+0m0mTp2aoNK7o7oI3kfjgUsBkLkiyFHDvlKcxqaGsOGA9EYsQkCIrSwaU6pXbCeN3ENEsyd4O
g2paA+JBiFVCNNxriUxTUKmKJIXYQyqBvyyBnkqqyCZtOfHqRBeQPq69BqFNh0MFviIVYSkK93Gm
nOtSeKbBGpQ+SoX5hcQG1G2PojO4eLRTaiPhbamZRssk7J9F7g/dH70sCF/6pMW0d/PUj5jOWlfn
sgr2KWqDUrQjNfRM58EE6ZxwAvGzpq9TISuo8DXm8bULhY9QXlXRcqptr+DKM7zAWu6ju2mou2rV
zyiHmkIFuSoI+UiVQgKWMAifSRVK2pFFzU6wB5sYC0ctPUnBT7X11EGxiUj5hige1oggKbAclTiq
6KZDaBT+hnTNS6xCYAiuiJwf2GQKbegtkC8C2sQj3AODEvAi8onQAuKvToZopdoTRMFxon+RR6Vo
aNl32NZzjAQMjvMS6Cf4b4g4CaLQ53BbFAAt+nqguzqOHGhCtws0BMdCk72AUyjcI2u2MKQEqkFm
kgyWnoZSIUmLrQqq/2JeVRQtgzOkVPD/EPsKRKyNhdwRkXNmBANhZBjxC3tPV6H+P0SnL1WvqIAj
tQhBT0MiW4W2F5SJwrFTe0rQwCWJwKIVbBvhTgIgS/fNDp6Z3oSayR8LiliWHMP3aAnpeBMvtbRm
BnFMegxa4UZ+S7NmIUYIjpA8iRAQgQgqBCRVGkUOS5QPXErz5UHcCVq1KG6A0Rdhv6KxaPA7yTou
vBe1AUBkQtdYoAyCcAqD6HuUbIBFpne+JDwgbVgoNqAZGv5DqWD674X1h2apPi/r8DMpRxlgEo+g
rNZAeESxPaEgClwB+YhYAQxSa5qDhVAaWThafUr3LMosrN8Ci6jwCH+bTi/wExGzFE0ucAoj1Wdh
yR/SgwEzUSxKP4D4H7o1ev8Ub9P+pGmZFI8mNO6MGB3Kj4io+hcwkqYDcFBwSKnQEnEkPRKemoQn
2MrIKBPOIjKOnoMowmW8IAkXkPihD2OnE0KlUAd4kV4zqQ+I7SPZCHEURAjSrqLNTlEQ4JopXC/0
qKYG6g3Gl0p2ygm7opBzJGZw2+PPQrNFyI1gHGhRtXDa8DJ+EjCQPFG0DZ6Roh4YnYXsp41M/YzA
btCdUFRHwTRtqTLG8xGwLFESpKDPU6lNt+2AmghxQAZcU5YDRwwO/TDq7UVNttOse1z4RcSeKBTE
h7A7Fl0o7mQQWhlTCtPYBVhWUcZOnpfEgCY8VzoRHqDrNCpI958+GV3/AFdIkUKJDM20SkLHwEw/
4yAkpkz0Jgtb4SmRo71Vq2j2PNhRg7ShoJo5uroKT+qMIlNtzgDPqRWemDdMry0tZPpkGqtouM5Y
faQVQSRohnqa5X6ZyUkFk8s+VJDvBBVJ5o0i5qkw79PCgH4Ufg40A/H+lNel6LqBf2lKBLkELhuU
UXUQCYawZQayGjLk/zBPFKaoIrSw8IEJhjzDSiDxP/eSl9TVdpxb08E4hFUTG+ObKpghWpaSEDWJ
16C3cAoUWTMxkLH4MSSzslA7NHWFPCSxtssgsjwyMNYWISGao5ObWcr/StPcpzLGNed4LrxnI8XQ
P9SghdZPU0kRMLJVBhrSU0U3zahc+GVciYIkxQJSBKumtMDHtI2ukFMvcS7RLOiYTscM3PySAMKG
NCA2bCbsVhi7hVYe0DwSNCXx0iSQFzXjjaRU1OPtGlVAduBliJnoo+alrQOfghu6kXDA6E4A9UVz
h0NLpn5JaaQYk2eicrkd8EABLTbuGCaXFpjsIU6lASy91E523SOxF9QLk8gvuigJkek5iIUnn0NO
ymyh3cF5p++1aLpkaiglRcy3ZGURmpJr6SXTicxkTaeVOEo66xRIly32s/FKFINh/jTsM+IM4ump
eSTFJIvsAEEA3Qr9NROzGBerB63kotPFWaFtWKIzDpkP2rBEcSLnRm+MVOdEp9FOo7CeCE4yvkRP
UNhPRAgxp2TeCBemdfe41HqCpASTQ8QKdV9rFcQwYYBhagZ4MrwVSrdRZRNSzyQzNzO4nzSJTmHb
2oYJXQzEl+SjiKaH2SajHDY/+c8hQfACeQvZJ3rTM/oJkXGkW4YvH8RkaahNP5roDOJKaVPeXAsl
MftAg1EHFE98CnwW4gQd69R2XN3MUlGaRqIgrQA7SyiWPOXc6P7NrAmKOksxJqORlm1E8raYqa2/
jywvsCJUd1ZkYnRYtKGsclFMTpK3q/baJ0wLZjCKPfo2Ax6hDXsqo04QHQdIr0Kml7r4qegBQylq
CmRIUraoNgGtWozR+Vkw/LOPCUkgQHUBn5B0nKoNVB3J+x6dZ7TxRU1pGG+7U3OsKrY2LUUDwS0N
KKD3O4TzB5VkhQnYDipIpZc9mpafSHK5lM8RGX5zzY0eEZFyxWwcJK8ASCimIlHgFei36aHMQp3m
ojMzdwh15RZp0gmfvp4JH9EuwlomGM/W46uECsk/EUVGYu2beZLrxOo06JCWXhBoBIQqKpgqwAKQ
O/QIpBxDM1vqAEfCklYH+Q+ITKti9ghjVLQPor5U2I8lhBnE/baa0PKpbTGVBGQ1cMe/lpeKNgkb
LqUZcDsp5C6kGDOBu+kswZ8OCfqlwqmQeVxEoAu1Q1JJ3DfFomqDWarElKhIb4IxX4pjrjADyIaq
5vRBVBu4MOK6TH3sUM8YcU0NMfMeGA42RexhhwE1aE/eGGMvqXNYIsOKZj30nGIG94IGdYT0aW41
odKbQhLNcbLwsWIcV5mmUX8BgiLdoN0pTeRRRu7mak5Dgl18Past2CuTYkVEZ2hhvEzEm4kJhKhU
R20Bjs1NM0mdUo/xT14CdBapmqjK5CeLenVvil7SGkHHJ0hNQj0jqDc/PSjtnJumj5Quv4bwV4j7
CY6Rdv3mWmZ10MJFIhmGidNAfNQyD+IzatwX5te7m1kdUdIFdv0catR+ALgAm++mEdRi0swGPC6k
LRTnzj2ALw4rBlYVMdoTt2jotwRTFGKYIgInMFOmBadtysUt2ScSNN4kVRJZmpjj56eomgxABsCr
LPQHgBTpDAl5kfgkTcWXpU814IIJPXaDJFsVpAdC5NgMhR7tKy3xCKIE2E9laa2jZuBGoADbY1Ql
pUtUJMtuhFkDMJNbsMLgNgYFIsgyzFLMHEEkCkMU14jmQ1TCQxXZBEhTkEuhwhsyKy2mtIkp6hpQ
Z0s6WhVugs5Biyri1IKbWaR0OcSmlLgAXRJJEov04EDFmou+BYqhpcYiuCchCAVMaIWMut4W0ZSE
pYIdWorTSNKK8XmLykGFoYCJodCSPkdMPWSykMziUBHINyIEFST1oXdHiZclx4bTQ56njSVEViJI
U8T3UNIVLWqnzVoPEZaGh1YWSjb1ll2Xk2pTC2LaOIRUpqA4yl18T56bPBb1ySU6m9wOZcKXrp5o
ojAE/R0VXYQN/kHPdFUgP4Tvo7qLTBfxLUTi3jSapLR5nELCgTbrrSrfiV2bQpANEonG7vYIvYcO
2IF4BtR+kHg4RFeGBCE3eRJKvzRWs2+G3CV6ctYgoQXnQHaV3guV4lIzgkEPnsRePf7LY1E2peyV
9U1j5GldqLgBExLSSKs3V6MG14YR4piSQQJ/kmy2KoqY0YyCUMW1CJ9JKEWOjzy9aWG1rln1KsVJ
yW6KoY4VFEi2oGQAESBhIjRNeah0VI83iSGaujD2+DZgTAtdqpn3j6SY6bTZGRWMwoCOndIcQ0ph
m3F9pMCa9ltXGwpL8ohTUR+FqzdKUQzaNMj4YdBxLzGIiJ6CCOLJDlFTDhr03aJVCkVclFGilnFU
sGJm04WooxaqvrBCuD2jSRsihIXcIj4QpnaZPovAfWkyCBez5FIA0sk7U4aBglRiNOn0E0wiOo56
+lEjTtRcH1vgkoXewlSpgfJtsO3ETVCXDcofLJtGwz5fmupg45OsYhBQZge1xIAOwHT0BS20lre8
BM1g1yjTSMEQFSoSCqK26YuCFuHb0vkMExBJ+LykR1EVVsGHkGYT/mFRE8AWRHiYZhhBUv1UORKQ
WnLgKlZca4W9Aa1zOkMWNiMzY2LMAUlxCP0RWKGJ4UNg3d8klmCgPGdqz4BVOxClGLIB7AIilrTn
ZMTR7+2xEXpIzbr7RZxhIBKdQLIu05JhVwVR/Ei6dIcPQaFKPhAPBvKUCJIQWulUajeIOtDEUAxw
nInEoh1FTfJSKBaI7RkIy0tE4yHLlGsPYyWh/cuzNcu3qQI2y6iuj4WcAj3gEUZMvl6EEbBEc/2z
qiidxwuFriFBbCRRyMZb3aUZzRMBC8ohpTM6rwXo6Qq4SPpFwsxmhnHDNNh2GUePskQKeekv3ChR
EkZZPLTQdFDV6s/uC9TXg3oBEMWVgG6jtFkZBE8E6m6EQYqDRMapoM1IvogQ6o1SV4oZ1x309Hh9
pBOkssCbOdUmVYgiZN8RlJLWnBDeQizVRCjjyPeCiWIEMCk3RnytE1XHh4lEA51EuaQbQwqqn18N
e7wTiFWGAXwImg5RCwoylyENkqOPKrqug2MKmjM6BEHhPV3IBREPQawMhcmk28mDCH2iusfFNxda
nPeZmOJx8OrCLHwe0MSibFDYAM8nZkmFeg3cjE6HLhN5qF+frx3g0nXCbzRfA+i3lcYXAso0wNHU
jTd6ERAzIVWIBAHFA1nL5i6OYETrxMyuMpaJmjYuRxhC07CnHBh0FZjj1RmNLYnYDAh3yZS0Q/eo
IN+g6ONBBGi+meUhrK5tgHcGBqM0UaVEqQJCPCpiQfQEwh+gY6CwexCB5ag7yYCMhoBkFVIgIUh9
IrBGveKLJEIGygfqFfG+UCfsWnmWsiyz0JMeX8AXiTsbMGAWRmHxXUkJLArSe+kcgziYfCMl05eO
KaDA5xZfA8Qm5RedEOK6SSFMkcVMbSOu+BDZBhrzS2IqOkoU6tD2pEiyD1GCVs2LgHUJvjswdBT+
pKKvCK1HG26osrVYTKc0BJLNEGVipW8SlNX3sl4Bjui4P4D1hcoFO04cdZuGEo4OZiCi7orchXYt
UeBzXYraSQRKMuMyALShmn5SpGNThRjkBvtYQbqO7xATnPQgrUkacaWUEKAMgYBeqfaFroIih4kL
h0f6IFFlTQKvuOiKpUpE9a2FBqXEKEJlDfZlnimIsnylay8UAc/5eCFuMJzhAtGchWK9paAGvOli
rsnH0sZJY8TbmAFGCJE2Homz1DZ4otb7SQCvXJUKxkfCm1sQJCOlJaqByFXMdqeMOJGurQySE38m
CBqq+Jt690gdo24EM8rAkMMkDOhRQPZd7KcLAShi3EguBV75eDODWTGqPiPniNhMBVCBxbCiyo7U
YskpEx1b6Y2vtDEQbDlMaOAEFQ6x76QPo8ERN4IBhsyqJfVEOQXSWC+6URh7KtIhMccNBNeRLo34
CJA4kW9A9//8x//5v//5Y/yP8B21StkUlsU/ij6/LeOia//rn8Y//1H9/Kr/9l//1DUdoa2kGLKi
mbquypKM7/94OcZFiA9LN6U1YEwyUnXnCsN6mHzovPBkbP8frqGKOsYkqyJ4G/H3a6hamkmKVSL5
83y9tUKcL1bc9Zu/X8T86kFUVRINU1JFy1R/v4imYv/nVV2f5x/Rk7KPHuIray7z29+vIklfXsbQ
VMUwDUsxld8vIw3SJBtdXp8VkK9MOos74y46Dv6MZ9oZ9t+v9vUz/ftin56pmOCQMyGDkGBT7zoW
+rUbHMtvFu7LHQBu7F9PpP3+ROKM1geBgYuIXn6UVsou2Uyrvz+HQj/j0y7TLVWSZFlSkCT6vMuu
SWBGVQXflrL0RTjAgu3TDRoOb1KVBb7lpDvJ6xL+nm2K+5fRQZLMX6mrgYlMeNL3EgpDbgMn2AdO
xsenb+7tizeqW4ZpSeCrZAsA8Pfnv8oYsF4LQnN+bJ36Pnsr3gw3XhcRq3fja/6uVI7gVJv5+BSw
0Rn3Zses3o7uEkd+nVYTy7z0QfHLb1ZMo1f724qZOC8AdApa2Kiq/MddJUaUmQL6VGUxgxLkEL1p
bneKn+PMGbVVJtzN8JLpQQx59Ajjqr+nz7kDCFOItiXxWudWwpG8G7jmyR1kaZA8AJ46uWuqXGax
nRmuoaLViCNH4DV5+ijh9JsMxUT9QRfZVXtAJ+9sXfS2dYtJeFXGg/kb02PpXzyjqemirKumaSrq
J7tQX+dqjq5Vcs6ZZk+OFbM65uf+CPYqLmxpW7nGpg/hKGzjGB1yEM7wPVeGBkZF5/dH9CawNnhP
Xb8PDAdHfrZzru2Lj2vEG8Hpr8zKndkDR3Y3rhJbEbikHYS97Acno2HZPgg9YUZ2BCM0eN7j+Fa2
kbB6lXmRZ3T2JPHcHXsbJFJ1UZgmMDQKxVzAmYf70HamTbKpEftGrD1kTnpCWmRM2Nvw8Bb/kF+F
0TOf2/vKE56kS3r6xgrJX6wcDqyuazDcoqiIZDh+sdp1oCQSpqRF584VudHzfGb6fcge54cMLU14
rLLutUi44l0djq4s2CQbc5MLduTILR8ezIb//RBJfxxwUzLgPERN0hXZ0haz+csNGZFkdKNVCyfc
iZg7+SofuTWzDjlXBfXvTN8KOutUZj5bERuH73bSHxvp96t/cmICoseiSyrhNPcA5HwUWSUzcAt6
xbTc1vpvzLKk/WGY8biGoWlwnfCZpvrJMEeSKJqIqa0Tlp6lDKNs2OhO3GD0a3BEPtoynxwcKQ5C
G79eXwdPYDF7Pc/s7PvHdw//2263Onua+VPBTPwSXbC2vLcfelt83G732/3l9FIxZ/vw/n4M2fl8
fqUfJbHXw/OzxRr/Gc3J+Q4iZ+dqQ83jlcxi9f/8en1+fX2N2eEcs5D5x+OP24eCPTROa4Mf9DOG
t+HQZfeXkO9lpjgd7/gF03hZ5iDx76RubFc8tmMbDUjxa2ADyzisAO9ZwuNXk/ff7CGZjvvvJk8G
S6RoUFRoCILET4sqiAJq7QsNCgBn4JKrrLQV8i089ZM95tk6FU/42cITn1I3cP6+f60vL61b8AKK
jCt/Ok9SpoitJcrmCRe2S67bOnuJ7e/cuUL78M8n/Pdl6DZ+OSW1pvSaZkp4Qt7ZaDP0Zq5Nr9jK
3jO0k2tp1Xqo5HBi3jgjvzrQW9i62/qjY3loqcILL3YrT/3G0/yJaExa9v+9Ke2TFU7SUZONGs+e
M9GrWbyG/eCISnlpf3dOpT/Pze/XIl/8ywII4wysmeBanV3eG9jMLSvs88h+PO2Rq2bJvmFwQN9Y
B+XrjfXvJ/xkHmr1KgRKg6v262obrnQuODoD78TwJxyeibes9GLvygUPShTP4haOiYytH60zR3zV
zt9tBNn6YidIsiVqmqwZsOHSp0Uv5rnT1TLSTvZmtxPY8+TI2PIWDrCBf0b7+blmz6/P57Ob82Pi
ho4fMtxyZHu+d2V0oF23ZefD4fD8eng9954LqxI6ke3754POcwfMLcd3Wi6R4fD9kcEOILnKkPBg
uXcM7JEdTf/9eHu7ZezKbj12y1jBttvB3o7OYpoGd+vsZ0fj+6e9ju/cejH3VKZ4gyt5rX3butuM
YdDKWme3I9fZQ+o/PajsYdvbT9unJ9iuy359ithp9ZHxj4lFzp3gDysyJpb91rO7+wTW5N6+O11O
a45P2XcrO4OxOX18vH1s3jabTc4eH0v2aNsAg/iSvUnZ5s1+e7sL7TvL/7i/v+9ssr4pG/j9m8nv
J09hCv6jsX+aZZE/wkLuJme3s9hudh/tjb2yTzxi+L/IGq6uMKXc/li92d/gaoXs1afTDu8MQyaa
8ImyQk78l82ea2KkGmjZcTZO6bH34n21zZ7Cu9CJa1ZeOokD/JYXZafsa56v80vstdtiHT3Xh+4o
fKgPp6xmkDZZA4t2U87ih7/bvK+OBXaeJCo6YU1d/3QY1amQGnSGLM6VD399l2PbcNG39s2mW8WO
4apOfak2rTu4spu78am4lA+IdjfJBTDJ3E+vwVH7zrMS2P5jzX65p09HNZRnyLcipQCwMdeDN69C
L2MVm2GQCt5vovU3a/CFQfptDT6B/6ToZ3Mu8Y7Kj/lgbPMNmYgxZvK98NC/o/flbbxWfetYv+Nl
oU+zljPhXj0Zd+UZ2GaI7HqbIiobveouhRgDicTX/qF9GAw2n/5+q9J3S/PJPXZZXoGbwOuqHdFR
HZ3Pq8hFstBWnAyx0Xcxm/SFT5QVVbJ0aBRgq6RP21dEPFdDoVmci+147p/LXficXwZv8KxjF7Le
xlzlZ+j6DvMABG4H+28e9wujjcsjLJA1ybR0ncLWX06PpumWlhh1cQ7v473sxM/VZnCzvb4JD3+/
kvzVHtBN07IUSzZN8TNzYJmaYTWhmJ3rfXcyWAkEdT4nbuLOMJXvQGkP3u0tIFjwOBySO6GCjPAb
DyUt2ObTvlck8FESYj0EoQu+/uVpc0meuh6KKLzcyNfYfWN37tWd1rMbeBLAXemYHDVLXrQt/HA/
uqY3uooP2ZI9O7CMFrBaz94Kf3AqX/gBT7JpCtZehIRfN+NDctAeBkfgKQ9s3Qc37qu3+q3pk2NR
Vuna4OM69oWdfqi3mid4SCz5ihf7Gv6RD/F2cGs/voUoyEVV1TpZIT70oK11h4diB1i461fKbb1K
PPQsZxUXfMOOwIUI7t9f1LLj/lgkzTJkbAwQuPKnEwCK3czrCXXd+rpytUNzaG0J3npc9+7oQEti
yzCyzfv/51Up9Pnl1YBqQvpGxFVH1zrUD7WTf5TH0KlWma153apz0KYBibVv9r/8xfFTgIYBhRUJ
FSjmp/0vB0obzlGSniHkSmZ3Kuxukx/rkXW+YSAIUPbX1dUBanGq+zHhXcxLv3yb34vnygMngbC9
PkgVi9Rv9uritv54CwZFnbKuwTp8eguG3rUKZDyQvMAK5TsENSICnv6uh8uQbISjTFx3duXXXuyE
d7eVg2Qwy4Fi9RIQ7yW3i/U4Mp66AvbMN+9K/MJqKLJhWeAAZdNQPlONZm5Ew4gCivPghCu0inIH
z1gl3LqtdoINhRosSb9rd7FT8nKNlrfrybluxNv4Njv2MZuesoOykp/ynfGQo12y9tpeEExeD+3R
fBEvzamKWGWCwmf9fvQLN90VK2Wv33av4S5wjXX5ZiIk23YesmF3ybZxDR+CxtpVUluXeJSicItp
d2hX7Ap+fFJXiImttcLNH5M/bdpNvxKddA2AutPsHh1k/MwznopddNe8R2vrG1crf2VzNIVMq6Xo
qgbRzO8bW1JyU80G6p+/QuubddgCMspOCVQ+2j3+jZ6y9swUGyE9OHRndN8yBGaIao8y1zkkaNk6
W8sbdRU5oZ358lo4qLxwW099r7mKCCdwUlvdX93RnhA5xjZUg9iaaKWDIEtzw5XszH7lFi7aCTmq
bzjXVYQLQl7lqTBTAOhex9Br8jbLMXRq076LF8uVa6asEjdafgTSDx5Qylp4VUesXWFbbvEEneJZ
nnhxFoHuX2eY0ZodIcjC39ABoFW7d5EQ9ICG2Rb9vW1ExGg3wtEsEnFX51SOxafD5KLx5TqZeetr
6wDj6O1oNd6XJ+3Smiy7R+rSkfjyu6Nw3Z18mekr2U7AWsqb4i65EzfiQ25XrOPTJnIyb1o1z1ev
85pLDMOJTEfEBLz0YSNuOsR0udvtKi+6C47IP8mr0DXs+MHklh0ck93fD4n81SEB2ytaoiRqcO6f
o10x0xsk3HCCrz/kterVjsL6tXUIvG5Lobfqoa4OfmFYDzx0O0SdH+j+4ZseaA033Q9eu5tXOdEZ
qwkxeb/qQYPGduhi13LR653Gn5zAS25zFqzB3bEJm6bzJfZD4LkX2YGNhmus5rVt2njxPLntsbkK
X3Lzfe6Uu+smx9tpeeUGfsqrlW6nzjtYS4RpmAaE7TmzyE49Cw4tsCPXciyEywECJahPuMF7ANYQ
kYrO6Ks13u8AQ31FUNs5YOq3MUK9AlSu5gBXOmsJ8Q30u+6If4ZtvpXhHavN9CjxygsRREx254Dy
Q+rpjLpJbiBE1Hi9IVeXOBH+crI2sQrgJLgGxiDZJbBysd2wCquBHpL2B3354ySyib3ldoMwHvuC
mw6Ekc6wyi7fGcElYP9koDUNOMIEk2Bgxvmnc932fVwOQZuchR9IFzMkNdmMs2c6I4CE4YKdwxq1
LvHKivt67FahD2zLY09aYwcD2aXceilY76NP9apzIx/xFENHgJVgg/UBCzTanS34Jv/7vrS+sN2/
3fcnLB7kQi4m4PHO+g42wxVBnw2wG7i681FxpPW2KRNc2ROxLxOPbqbwRR545QoUIwxUxEVHY912
wG4y72ZX5yUPbtF6Cee6thuHfm/dK0IKTPnyK6f1sAMfdV6Dc7ZVMGItnjzCltTtmA+u4SV7MMxO
6qe3qtsA1pT+xD5g6jzF0WHyejAVFf+WG/iT25VBLKK9qSyasqbKnxy/GkAVco2hpzQvmqty4hBz
8IKRHcNiac7o3M7sHYCbQV/OXkBkc+0gsvAb96DRZf7YRb/cBqHmX2APCrDiRJyyBJEYPDvTfGt1
Rahd7nUcTPoKjGthF8TIgX7M7zEbAveHpm3sIWOah16AXnLfu7DqrL70rrAL2Eu1hufDYSTWAHQk
ksO2YCsc5+UkroZV+h1U+SJk+m0pP/FtDVrEG6GBZyAQDbthw6nZkf2KrQXfEMBMtK7ONNiAiutO
bJswGQXT3YK/yXewWrizxnv7+zaX/6TKf3u/S1j+y8JC3R+OWYT3a7AAZMXEZ7uGd3qdmez3uKWR
l1vQwPCXsB5YowvEP+53h00mI/DH69UlFbG/pivGZwY7SFMUd6Yhvd4JkAh3sM7ZnYCkl8BRsOal
ICArkICdl7rT4uH/vgyI4b64A120EFzqlghn9Om4t5NeWCU1/dZwwGeXrP9PBmxhzvcTOjGwyZHc
AduLGO4Bf1ZcDb9EJ/gIV52P9lYbFUhD2kq2ssUIVx+ZuxVEXk7LmkPEFVuxZef1tWavYMKJCkvx
4t/fCWMgdwvyMV21LHewn0G8juz9x4+Hh6en2XlCmY9zdURXgmvAGuBXyGG51w1HEpBLXrGpVqk3
46fM+Jk64BCgBY/xE25vH/b7lwssacczp8TvCs+OIXJuxKLDeMCCGrC8E6yxwd4yfIko9tQtXdku
HNlG4sg13WQ1tkxyFEdyRIR4QBv4N/20DCm8BFt12mBAKBDI5OYI0yxP4Rp+IRGFT10upxgHK3Qz
OKa/v7bF+nzeN7qsIC7RTEoZf2IFzEqf4qxT4jP0/hor70OdRW94GacJxKCtYJHR1B8N57wChz/2
speL8pGh0OWWBJZgAE0YjuKbwPArJkvTVcVCCC2bKv74u60SUFQ7VqYcnyd+fXr+QFrGqRBBw/Lg
9Ri8Hnl3qi9BwvKaiap9qz1PtxGmprwoKFI9N1d7quxrzSLZ7V+Vp7+vmPrVSdMBspAssmQLiY3f
by6NjBldz6/xeeDxvr+fMrREYwmwR8xQXjkn2+CufxmOqAFWUNhSuP1j9iAf5nUbg5aVAcIP2k79
URWYAYYiL57aM7+TcwzQgW3KC5ZdoOaEAjRnFapcum9MqPSFG0AQikiKEo1o/vPplDZiV8/aKEZn
Aak1F3MNdsI+mYHgxB+xZKuP7WF4jSBaYmrO2vybqyufbYQB+hShJig6Q8fqLVbsF1vZRAJ4oELs
ztV29q2Nfi88Ts/tHXqa9DXK7pjuo63vBjL4Tbiy9hFmKRZ8Phpcu0OHxxD9d7losaJl3Z38mkoc
OrsYfSqflcTGSokJx+968Y3n/GPJ6KZNSdElcEoonTE/LRkk6TC7sYW+u4/GqV0HwMvhWn9SIh5u
5SeMw9mgq+XROlvfRL+Lzf71bH6+8KdjgJkgQhg1pI1zui1llJSVsamQSMvs6ypYoUgSYGFYRava
TuzcqT3B6TbmtgaJefUMf/Jkb1jFt+M63w6+upE96xTspjsR3KK6Cb6xJPpX7xa7ypJ1JKBE1fiU
ApEjQwDvgWWKkKu1mP5x3Sae5U93SOJmOY/e0IIm2AUaq1xrhQ/09/0KapAjoB/Oj4wGGkx9mV6K
JzVj9Yt5QW8iyUex0sP1QfWn2+JBPaNf3hka9614Us/5u+GEPPczJIdBFk0lG87RJtLRn4LV5wBx
e2RXNZ8aW45ZNDPtA4et+lZtI2n0+v94S0gbKyD/yYp+ot2rvrGiWBuhHbvrHqclLSCcCj/wZgRQ
CCKACoY1GfdpTW4CQcTafK7v6yPGXYHQyD1lH7jpVj2o9pQwUD8SQtmSS5h8GkGizCBgfhIP6qHb
pJt0Lz0O/83ZmTa1zixb+q+cuN99W/MQ0fdGtEbPs8HwRcFgLNmyNXv69f2UOacPGAJ398sLe7PB
LqlUVZm5cuXKh2076Sqdy0SeXIb7x6gbdZvQ8NLpuVMPsk6UO83g/GJ97J+OgwyCDrQQIAD4H47+
eOmor2nswLOYmyOVRbGdFY/yxlHWjjLd96vhBVKxaw7lg6fMlZk6qfpVHx3AqdVOJ1EvnVi96HG/
2It4V3s8DfJBuYhhS8RdfayP16P9KhqdummvnKZdEVJUPmVnoU1K1PBNnJJXJZB9ra+0j6/1ArLv
oJgp3lly6sV6VrXl8d9ntfKDWCG2EIleG78b1M2+xUTybHtMDZS05hpN5F01deMxGBLBxUPpbpzF
nngEJi/BCCEzrj/dJQItLD2YI17RM/zMP08oSuQx7nraQB5JXVOURzhgeMlHtIj7Whi7A4UAG5yZ
UPvkXQAlMkfpyiLd0q0p4CcWEzqj3hZOTJy6BnjCjDKlLbxUT5cc6+mECBcsyCNaTu7+46Q76OBc
Ui/bC8bF9LzxLN4YLTBiZ9BkyUvzNiwZ7HOde2ntxjKKWY5tB7uJajlKHvBbttouJac5sng4GU6O
/nohlO5FhOkm6heuQmsPI6gr70RFNQSCF8qI9WWGI6+97RLHZj5yt9ijhk+Bo1N4x3GeInvinhMH
1I/NdUgoLxccpPrFegNPOTGLDYU8zibtFrEvl445ad6sN7QvdjE1chQiuOeDE/XqRQHmtlBkFFz9
Fsm+yOMvsCqbyo3P4brwIeYc8YNecyIliRWz9eI17bO5HIeXWsB3K2z7kfi7JgQHmXk0aUHmgONv
eMXj+TV5rSlgeOS7Hf3JLadFtLtxd1s3Pbm8g0HWZ1XS/sqJqfHkaUFK27P6W/P9QumlK+pQyPig
GLB7LHjZPY9Ltm4DQtYk/rmtmJoEGAzy/d2BOJXIvVyUQwN5brkUeeGR7GwIY9YkefFtBedjBJzp
tly2fEgH5BYRfgQXCpQEb3c8HkP+IOA6AIDUfuM13viAB7wNd+4JJEUkwtcOiEsYdh4/88PXHLF7
cGCNFB6vPjhhi01OcXV7NSaxGzsfkftg+e/vH0nQTt3J+7vqkH0t2u+WvwknHyLJe3bqkGXnvE/e
I/+dCH44HH5MJg/LnfPQm31s+FFP5HaXH+K3YudddyaT9wkVQaRgbOeV+DJzSPBunYfl83K5fBDx
tiChfBJSxNfI/WBUEh9/HwOGduv1XKfckmR4gQo4snFjm5BakSF8b5q5mjnW9KA49lTLei3vzJWW
oeTEXYSIcd3fyWK/bx2dDwhjBIynt30/7eMYcxcSG1vci0l+WufT5Hf+FcrAR+5KruTiNIG0smu4
4ygUvy2YROJP7vjs8v/BE9+LD51YUX5rfMBaoDiS2oJkFIWsCJtg/HkgQ5lrOaOCuGY0J/XvjEZz
2BUEQiMmUw9Gz/At9h3uplq3JdeAL8TJwxmE7QOGGwjOweurFzx7g0EwHwVirQWDwUB5eB4RjDgj
wSqgklUajF4Zy7t0Kuc1BnWTAfPEGmLx9KiEIZJKBkRTcXByBM0gDtZ8TjN+B/aTwF0hJc05oLx5
6r0SmRkuXxNnDySFTxy8IrvEO+az/UxtF245q9xmIPMjhuOu/rnkbSI657Xe8+8FkdeFrxdgXDFK
BEJyaoulfHJ2LGOSJILhMJ1ODe9tFYI8jBNSekPBduAICwVSCOkqIzo80NmJ0hrHfKEX0Lg4+ymq
EA8XYGIBFkLU6j+O3yBHXFxIDo/jx7e3LftODESk0WVwbj4OxEWISxF/b/nlY/m4DbfAjiuuBRxy
/MhehCiB89mPgstUXN3JsToCGgXRZEcenJXW0ae8OScsV3dyccmCA0Ck7C4ELSv2BXdBgS1DRm5K
jUMA28ICLYDtCIQhABbEnANAbcckQSXGuoQc05fJ5xsKAthj+WHwB5l15+mpgvQxRPWFRPsTGc6A
L91D7p8KtypCeKFOVxFogAtdrAjEuGL8nI+th9fN37NAIjcYs5E3zssC4ET8+cQcPw0FxwyMZTh8
UrvDpxfVHcLxhVgCIsRRIna/oITQrcD7+JhBF+F/sbuPvbUHw7bXInugORfVbREoH3twSWzvyIvO
vY/JRwMx5Cg+nXdj+P7xfmSXrgPei49j+73paSZHxtpbe1BOII88PAhKyfLATjyw8AV35NzNPXvv
LDNwcJXv30nF2B0L0B6+ccjpRCEqiO6HBAxydmYCswIHnLUh0bqTpj2ZfMw+js7kXdzGmisTZ5SA
ScWnAMaFLycch41rAWa2AsPnKHsnZ6u1KJShzSn1Ui78ca7073NMl265zeIcM8iiw+/SBK/uJvbU
9vne3OzUej4Qxw93uHN6z73PA2fZe1CdJQwbZqTHvLwfOZf5+84ZND6H9PJhKeaLX+B8EDTD5dIr
vaV3JeQMlkBG2B0oiJnDPAqSTeY8L8WJngG0cfiwT19BCJ+f+R20FHzoTOIFz0vBcuqMOArmazYt
BwH2bDS6QGrqdHbufDWdzqedzGXbTq9bI+yMHXiAb+zZ1WoVQmVadUKWdBiGcJimqxYQIxxXZxqG
bK+Q13RWzmpV881qbHSm45274vU2iP+bDbdvvBL7tWO703G4Gk+37lvIb4l3OTljYUQtr27PIVx1
poRNHpn/t/HWnU4ZOAzHfPA/b7li9NXnsTfPOHs43aaf5jNz+ffp9WfztU+syc92LpfbD31onU9i
bwry57Dv9AHeh499sQOfnq5bUSCQkD5dYS4hxb0Mu77bXQDpzMQ6+vjAhM5MHMyH9rsOQthjKUUs
Q8ccX1deSFaJFcg6FQtvkfolJCy23qK7iJ129/pH7HS7V6bdout32ZX+oivefR9+bD3B15qI9fzO
5uIVHDXOxyRy3ycPcTiZQM2aTT4mmD1yGox6dK6/+m74W8fwBZ2rPXlPQ8Ht4sp64h8eHtgc/B3b
PsG6PyxB7114XMKwNxi1jSusqPjGnWzcycPfe0C7cqFv4i0odiaUUggesnKNx75gCMdzE8dxltTz
Mlg2btzZdLQw7RjhvpN3Dv1TX+6ve3Jf0J0uc5HBVvyKLDHuXFtzjz7UC5YrS9t2WMfClFdg36zy
ss/JgRUW2+NfP14KIy1+AyLldQuJ3SSM/0Pcr8BXhaeghYKYRiajrQwe+EnhF36vDlq9hzrYEhSw
AxsxPaSH3AJK5jB6eTiN4HJzLpk88MaxmGtxig2Wz5+oKPl3X/by91NHA4WMXTzj61dxB9jI11d8
ghZY6vMJ0qkKYxwYPBBXbToHj1sR/5BDHakeJPdZWH2FrMOzCjAMUM4uT9rCS+A73q1whevZmta9
ulf28h6h9tFZD3IAUZPkW0JWz8RcJa4207yDi/P4tlqtBzts4XQusxXG6XVriC0odkvYP7mwCK/2
8O2x/2Q5wK5DODc4rAaWadcB5WG/bDtJhz5uEDPRU3R417c3TOTBqdsHBy/X8FbWXBwDO5Ilh7b4
qmyc1S5kr6/Gtk/wzz6XOux+210dwCdTp/QPLlleVxsVnsRn6SsjMUTtn0n+SEHWkQJIAUfyh3aY
YwKveDg2MPXVBUWKRu8UCmhYgMM6n5J39gh1WhBolKAVXvzd+OSfgesEuVvuUnU4avhO2PITCR1h
bM+8RHaTsXhvYTI/DevO2wabZ7LE6G6E2SwnA4tRw9rIRzfyG4g2nx/yU9WmVOGdorpEcoyh3kHn
jX+Jw7vUG/U3jxjCu2RScgC7whZoztddJJlNfGmMal5Ac5ed3X5YASGkrnIeNN2qW2Gj+/JMSzra
ZE0EDAFgYmy7S7VBts3Rl3ypO/ERH698Ul6SdWDsPFSuC+c8lFybBYdriicnPMh4FnUuvY2Xji69
dffUu7BVt3TKgKPbGha1h6hFq+xbipu9geU0UAWejA1qtu7mNSKtecYZPrt5y48Tt1VPsa4N3a+j
1C06B4RQgVfauo70tps+KLZzJi8U+RSGX7/TRuZEG52XDfpPKaXrrjLaIXapB0c4fsLl2QLWC2hd
PA6zg9IYH1lbxP2ZfxrJsxwT22pLz+dwv1Rn0UId515+8I3pWRkVPfDRyh7T/bIEq4/vGHsqHn4A
S5aikT4CU5P5vOZXvzwiw9iWl/IAsKQ3zml56EOg3HvFUKXRs9rb1G4DeNSN3+B6dg9UCdXOji2v
DzVwpjKELgY8kKXj3UJ9LMAaZnFrri320cQOtJeCI2ZlSuIVhRIU605Z+MhggxjQjCMwjm6OEgpP
t31+inErD11tlD/wAOydV/Wj2COUlyt4DclbEZz7x37xbnePo/S58HPvwfB1z57rHkl0TjeGdnFF
IAA3MGC22BnTs/zIFz4f/hUQFyjMOsiFsSrdnWe0RVK9ZBcCLsBZr9mLkrfpQsd43AXKY+rHXaV2
ihEB/G5kQvR4Ls8DA8UD7zzbtJM1WZdj7Fz/THe9zWVyoc8J4XGNE3hsf37u3bgrXDsiPlEEgSdH
BrgV1AGPG9pnu8UJbizWFZKjobletfYukMLfhkyWfuIAPF9KfmxKNSXJVG5wgGp7KWMLfRAMWaut
j4BN037pNWTDa2/fKUmH1Z26k46LYQEe5+gJWy7qJm072MKTOYZNKLfTYOuzogPZEWFVGqRBsyjC
42qP/7UPRAg1F/7KfIWDQ8j0huiBk76I05D68ayjBDbn2oVclKBNiA9x/O2eDBJW6kM+beYXv+JT
8YT7n8Em2JBOxQURT4djzeNZhUobT7p7bCNW1M7a944q5fs2gChnWQqTJ8EPBcCjpOP7SZWZsbJr
1ftozqNwqhDKSLsZxMs1bFkZXlzsKJzsx0B1dyMaE/fsp3u1ezdVDp9XoFmmZiiGoiuWfIMe5HW9
Pp1zriAnQJcxUaYfB+orcRSFN0NSfADxAN1gvZ07a0QsgX/7Op8jk3OgchDWIGm6G38/O67t3Iwa
e35eVZqjFE4+24xOQxifY12sfA3YliTTff7qr+PasqyRTianLJ7Jl6NnvT9e7FZ9tBGChTqtrY4F
KWQLiD12Li+bxd93+T1xcL1JVVSsUEpsG7Iu3TzgVpabcrI9cGSMFJbZuz40JxIHi3KHwH99Tjez
+XWg2+dorde2eaDUGzCYotBe66X1vJnufW16r0D6pgbnn7dkK7JNfTSMrNtbQhb2KNNUzhaFvgWq
Zm5Cyd7r9l2hHKtAvQIY80765bs9/zHilRT95YmlCE9EisxKsUf1aDOLXy8rCg3+flDfidU/x7h5
UOoe/d/Nfm9D6IlxL1vTtCcF2p2n9NtqwNzJFORZrAXpJttW77cXc5+erHnZocazXfciJ22f23e3
1i/HiiqsKgGGLWhKN1vLMosErYezNa9JRZZPRjfFYcTZDQ9TfMH4Dknvt7v6Opp4fF8ej3Ey16d8
zV1dAuTa2tmi6BhU5JlPfz+h7ybl8wl9GebqUnwZpjFVub7seELnbrEwSK1c7mRUbpKhnyOI+mVD
Vcl/U03w/Ub2liGbxfFoUeO7h80XB1uKcZNF2VPhzjbe3jFVRz466lP2+Petad95NmJkXCAdd9Wi
UBbCwg2BqcpPzfZIDRaCABe8clScKwfdnHzvlsvWm9oX0iEnp8GvJHlWueuTeybo48i0HPagtncr
05d08i80p3RpsHgmWO2eO8WMyt8J2YEo8/DH2Z4kE0gt5FunXnEnx0dSzCTDSUf+fUOy9j1zyB0J
ngypcFOSLUrplRsmeq7Ye53qAZqptylROcDCDaMFvkY82PeTdj6LNmHW1bpK6idDzhDVS4aUQz1t
NGcTlrSjd44P8lzpGpKbGnQfcUikXMbZzm9M13guKzxmJ4Kj/BqvoB1PWl3awrX1B6l3fLXn8UJ5
jJ+L1+OE3zKe1yJnki6l0lFiV6PeGn+DqJKNgMF/IYelc2YdHX3jGmTkSUm8nuaqR+U2rIcM1DF1
6BJPtXeyEy/KG0fhORAr8y+EjobTXBzZchpiJc3Byy+azonoU3cTqrCp10tdFIEbs500ISKgNomJ
tbNHcWaZkW3CZ3lVZCeneW3l25fO2g718o3+kzRtcFKSWXCrWBDPTaDvfFHFowjn1DToS+5WpItI
oHElnoJ+BJzAcbnKZIRnu3erPn5sPrYDyhuGBrlBVakU+741ECNomuiU6PNz7Lbeyh5a2kbw95r5
fQgDFNBU4Vnd0uHT4rA1jVNLmyvhpS91ChzavwegHIGr/GYkuQtNUnWDWkbTAmz8fhepbdT6plWf
5toziyCHCw5p+sFuyAW6dCDG0Xy03o9PKjTgZwvGHy2YiPVWJBopPyYtkbVJXhtHh8xiRb7gKded
anJqiRp2A7ccBdaP0nJJCjZwPzdOsmoWTYhnU+KDzu1XdqsG3JW5h5on75prJwUw6G8gB4wZ4TJU
FIdChHy0XWXL+qEEHX8o4FF+6IvDEPck9gsEEBb6y+5p+6R/7MZVrwV6MtxunNp05Y/qPa6cw6R+
xmlSNm7Jyqb5D9wxKnIVJ9l5aJubmifSf68N/VSeWd0HfOZZdBSZ9OPqtCRBSVO6xxP3OC/HLVI5
j8pCzbAZqu14hX9YyG8JCZaxPcqm8ih6sYYELMfakZ+gg1PnVTiXAfgwVXf1Wy4I6AUkFuhCY01y
Y+iCr6Q65VZbfV/HyD44p3slH789YktCusMiC2n/WKjrskib84VVdO6ePzazZP626V78vxfSbyvV
wrxCjEBEgHrJ78tIb53VE8pi2lzrHjpRoHdbdyzRz7iAhWppqsrpiWnAsn0fQSpRTqqLSJv3wP8F
HG5SYQtOOw3h/OUOpL17e+M7+i7O6+8j3nrFpaGuFUnsPsRh5pWjTrKOMcr6SQB1ofP3/N3UC4nB
FFrJUL8mqjmpgREP8YspL7b2VtnvuT0tXL6DrQpcEox+RH5NZMcA3sZ7h2pBkjxDyv5ns8nfF6CK
qOb7QQD6gE8ORoR3bmk383s5n/TDdsMFgE2KBKjQJKiYXhD6kKRb2PcZFgB6NumB8/49+E9XnbvH
vzBV4T1Dtbv1ApFsqltbW5unfbXTDMpH8l6uDQtTuVOXda3Eu71NaKuSAdIiGfK1TPPLPKuKLLcK
iirmgLe68zoVQKZIKZL6mj38fVdXg34zFqJtEntCMWUYtDcLyM6OCB2fGatHMpx8BPLRgGQC0uwP
Ge6D7MwTsP7kTv77ZwALKYuKSwU6JSS2H3zK83q7U44y4y7JFWVkk6fcIkiAn4ts/t83ed13NzdJ
mYIMXc7QZVO/TviXCS3x04pEw4CkKn6Yn9qhsUcMzt8Hh9fjmt62c00fH+kaCJkuH2y0YN8E2+2r
PNlMj7NLFuxkv7LmCfz+RbYbyGt6nvk5EHAyr5s7O/q6hv+61huT3Sq3URXH1mVem2iTIQTuUEJD
QQhMZZtu4Y5ahttzeMk8bBooW/uCxsATImsllDMEVs2Ftswg6jjkMysraGT3BAI6S96rZLp9F5Sp
NfnbjXfS3ep181xVbiTdOWf1n4eSKIwDIoDNifN9ddi/TLdZRsdWaRbISj9rE6nbahftqld7W2QR
9lSeWq4Snv0dyTBrBGgP61oP9h4aTcP1AoS9G3lFmPsy+bSaUoQDlSSwkQOtTSezwRY/U9RAwX0m
t1uHpvf3Urn16LFBlBtyzIHsAHFoN66GVMdRJNmVRmFLHMDcu7e3f39/nRWvSxLQzc3Txe/epi2d
99+9oBxTOufX/5/r//f73xzRcq5sT1Xrev3SU/5i3tlJyu2j/Zyff7//jQ2N6pZ5Rpya6yfL+wrH
Yg6M6dZO7fQ5JQR3BaLOvSKLK+z4dU/cjHrLlYmyqjmed6BdtWd0BbGtGtqw+eGwuOuQ8fO2DHVu
7dYPCmggdDTKhP/f9FuE1WNlgAYJwI8CYUk82S+Ler/Zn0poytq8eVBxGl1adICBUyfWvfcMxRq4
vVvgRRF/aRoG/maN7IyyjneRos2Tqd4+9LJ5Gm7uiBLcGeKaivlyM2mSnEwkqrV5+b7tmT4pJaVt
3TFjv44hCmUxV6pt3lox3czX6kVljMbf4TJ7rYn+cq/G5Fpo9mOuvgwifL4vN6LKBz06b2Vtvh8L
kQn5k4bi7zkc9lP1TngsFvePwaBsomRh6zh5N4fDRk6jw27DYDBYp6QpKHa/+Hb3Lgz/28zh3dgI
ZmCXUY77flNpeS7kssE27nAfRyOs8gpW0Mvi46N3x6P6dT//eyjzmhD4Mn+XMovwiRlKpKBFCpdC
1k44DftPw5duF5GUO/6GLObodg4JFRElgW0okJnv91bXZ1NaWwZ2X+SGbQgNqxXiQ4IO8PdJeOvt
i/36daCbk9A+o2990hhIHckZvjEZO2v59xA/HDUxhgXBWqO6meNcv1l9knE4KPsjs4cPg8SOoI0c
HH/YlSAt3Dl5fzMcSEfJn2J9lnkzb+fIvFQpOn7EwHsquDbTv2/lt9n6+vY3syXXuzzTdrx99ZFM
T+0M7nvw9wg//OfrZNkWaSVJVmQUN26efHo66Sfmck646pnLrJutygfrjVYjd+KU39YYAg6oJmBl
FdQ2lO8jNQezon1lgREfmT2lu+0d8YUWchiNKHRabXoScfydw+63pcCYwJCIRsCEMm/MgxqpagKp
W2wkQa0UX4VE28VrCZWki5NfXPvh7xn95ZkB7YCKIMPHOrwNSMhLnU+XM0NKD6cezIhudK845rfj
gboc3ZbJcwkFy5tnJkfx/iiZDFFCERUF+6+CJJlBa4LBDw3wSQkEr5bNe+felN9u7uvIN46GvsvO
spngaBADiUj6ubpm70VdHcEJeUNBYaI4FXbfJ7fv/c4V/EiYsF6/3DtqfN9X0e6wbRpdXIHxoT6S
/Jkc0AfQBwUV5sg63Qsvf7EtnImArhxJ4Ks/RsMQaC1DGP2XXVv1wDqfzQ9zrHt/r5lf16lG9hJo
F9FPlGy/39W2qtGM2mHDCKGfn7EtkLefuhSD3DmvxOzcnPNIi7I0iSs5Ha/P94thSfTkVGxoIATY
shtuRlmn6Ujtv+/llyn7OsQtGrBOVVR/E24FGYguOmsupYxwZD7+HuXHjNmiRppaaXTUyAbi/H2f
sR1NuaL9umXOFZLgZ3eNS5YM6kdpLPuHUB2Tvb9buPTrmIROaJmb5DuhWH4f0ypqqzlHkTmPheYF
zhN1EEgZHBA+Ix8eHsJ18Pdd3j4ubhJpIBQbxE1C5BTb8cvjymQl17antTXPETkwYfQlaP/8PcSP
kJ8xwDNQHhJQNLnj2zEOWrpp7TYE0g/JA5Tu9olKIyrle7Ij5BVkvw6P+KFZcG9v/TAI15GBbhSN
anee5s3ICRE1at6JNU87FmwFqoAhca1K1CkLWDc05b2HFf2cTrYwuAbeu6Kien2Tnt9uzomd7Bhw
A1miBqWKQju49HVq1Z8ou5nv5pvezkvvePU/jixml/oNBHNMnXUqmTeH5mWvH/LYKk3qQI/UfEfe
ZrZ6RJR3sL53jNzuPRv5UawdistkkzEPN5sC6R760zS2gbl7NuFXHt1eIiRQThD0wkdURe85jtea
ta8HCiOSrsIIMea1YOL7Cq0LyT5t48KYww5+DkbBiGrrEWow13KEVwDITtBZIU0YoGKICxuu3qaO
4/tDn6fsu0O323Ynbf7DXXcXursYum7bm+xhfCPW12MLe3dOwB/G83rFmoQUNcpmWOgbNyTVjvlB
OVXGPKJu4tKJJnSrGOzQ4hNl33U7fzgvnw7DZBS59RsyXPcc4Gsh2Y8Z00RykpwJlJ6bZ2RdducD
XSmMuRpoq7pz7BYv6bz5iJf2jHrG7SSfH+YUYhnIFPQ1YtkP6hLWy91bq7sf1kO7W4fGY72wnzZI
xtw5Cm6B3OvU6NQm4j7LmL2bS6MthpkQ4RgIv0kPu/YFAQ0YW8EhvKcarNwmNK8jEXzSmgLQmlrI
78smbcy6MuiGh2PbpE78lM+rh8OYXoDtdEauR3s6D6hZ2C4zcpXPcIx66Ad18rVzvmOsfh7prF/I
A+QdhAYcUML3C7Ga9WGnZrlBAXkRXjpF136sFhrZJkpEiz4tkpBhBMOo7hxFNxoInLhiXJGbJutB
FP6jVDgvtGOpZAZAK4U2A/aNEOztjJ4Db5C6HuKgy8FzgLL3YDQn2BRA/qjjQJoVvKz+E7xugtwu
dCJ2UFdsILfr+uh4+qHv+F02UXdyhJF9LzK90SL8vG6BSHNgkxLiBr7Pl64WmySzU2Muz+LxYb6Z
la91tzWJRtD7Hqu7nK5fd8vX8W52K+qaNBOk1+K8h4inqCugZAhSs+E+v8ENvs4GZSbDIecHchlU
iBydeyqyP5xe8axwaSB1CZWBHzxymuvtW7Fy0WGzkB52jFALoYq7UadEUabuNUEUSOMdkpVWJ27v
RoIUSs6QLloL+56xFsvx9vCgNhoHBLSLXap9n/4sS+ytdGLZNG7+lMARGiP7rj6q/cswWm7aca8m
mz5LF38fDL+YFfAV2QT30oCPb88FfRfRbSKP9fk/tTi8XV8S1Evn72GMX+4OWAp6l0wqB0f/5lSw
5OKsrNPKZJzCOfTIabop4jeI+VAZlTovdZh5T2HSLbppUAzOg50fCeEebItNSUaFhhnCcywLuNwo
re1GQud1SzoKu8vqoKIBOjAccoSd0PRRO0gY9vgb9NNWu0IvidaawT1wSv15T5CTAFQADql5J0n2
/YlpyqklZQfTBG9TqGaLxvbUhtmTuZZ36W2fUeoXNxSqj+vOi9XLAirTAdAV+N/xIJqWg6p9RjrN
HK+DOPx7uq9Df19MQsgDmA6GjhBbuJnuQ3ou9TLe2PNyaba3PWLx0e417ZivykPRpeo4WlO8k86y
VfKsv/J9Nq7D02uxsjiui+6eAjy8w4Kdvx1nI6Od+q1JMa9fqEWFZZt3jWXca2bFKJ2Y/dYs+zjx
8rhw6kF650bUG2tiS5oNK1aGAo3zQ8nTjV8nnw0z0nbQY/Jl9XF8OA+rZxPi79ptSMas3RxAsHLV
DURlN9LdluSWiJnTY+I9ahxtWU5yzdlZzrFytxB4kC3UQ3rfqpuQwx+ij1V9rvP/8a31SnVtxfKW
5ecyWcf1zbf//b+aqi5f0uRl/w+nKVcvzT+yj3/MmJykqpO36n+KN/s/L/7v79/yXv8cy3upX759
4+/rpD5PmlV5nq6qJq3/1RBG/Ob/7Q//sbq+y/ycr/7rP17ed7Rc4KrK5K3+j3/+SHSQUUS69cuK
EyP888fDlx2v5CpW+yp92eOhfb7jl5etXqqaNjO6+p+AQegACeVGjlhOnuPq+hPV/E8od5hlMrvk
qwRys8+A2P/rP1r2f4r0pGlrWFGVhKtI+FdZc/2Zwg/hA5LvhwbMcuBn/5qC8efa/3wS61975Nys
LDAcohNif/IKKEoS892ct+tMMU5Wq5ZnNR2R0LhDDTByFMtNkIlQHMVAptmhlt7KgowAArGfLEBV
4RJRg+IdIcfrzrb0dgr9j2lm4VRbl7YS8HGVyImR8jy5qRKsszYNib5M9D/v42tvH7Fzv+xsJlMi
lgMcgVwkQQC6iaysJG5dzlqEXmwxaUpXOvh0kNWsjowEzebO7lNuvEYGE+0fsEk8D5GAF9bjS5Ba
JbvLRoqb7dDejVjcbUMaNAoy9vXAPq5CFio1Wk6O1s5Bnqcn6vfJmc6kjHr63eRYwnI5DHLl8e8J
uPXyrxeFWqwBIQEhNXQdvl+UdN7E5Rq6ybDZhZLhyIkn2b6yDSuIR2Q1VY9uvdJm2Ohs+M5+79Hj
Lapcg0KHi5dnwSlqb5vgzjUJX+X7U8HhFRlMi0UlEdF/vyYF+aRNbRT5cLseKDk0lO0BoQbLLZXa
LVXB4IHzdo5n1m5Ua2gNoJugbF5LzXLsFLnbOvGLbcvP1vRZlekGoTxL59W5/vj7Kq+Q1u1VMm3M
GmiwSLt+v8r0UsuXSmmKYabMpUu7WA/onXy0hrY9iNH33D2uTwt0JgqzbcpdPVq76/TZkEoW/V2A
4LcJM8B5WM6w+X8UsUr7Q1Sc99tieCrjoLFPHSuO/FOyH2QH7W2dLNcZzMyaWjbJHh21JHUay3z5
ezpuNKKBCgij0bwCZUWxDITuZiuBZkeHuDKLYZyj17qHC2Yg5ZofXDxhb7eNsBM0sqb/abyZmg11
vuu0X2xIIa8nrU03SaYlurdx7OYsLz1FpGsbuQdF9xst8w657e4rbOglRnsm9VTEMv6+fPPnkjMF
QKzTGwuG1S0Yl8ZnlaRFUQ7XKsBwOjkew1p91qJXmW4sfw91BbZvFo4l3o1PMrI/ShCgeClwxdaH
kUkhQDPNa19K6B3k1oQHx6ciX1itaSnBzUwVdwP1shjI6aAsQi2dnpTFLj+5GpRWHEB3q4/V3azU
e63jwtgPoiTQL11V6VnglYZPEyYbukFe0qX7Uc1eLDTZ1UV0fjsfV2XjnThVL90oa0cXioHyw1PT
TrRRtB1E9fiAPPG9s/ZGquq6QsCSsEbwZaiBuFXdPNAvDJGj7DBUN4uD1yonTToz1Mm5ouiCXlIo
4a5nUQUFcrFLDE9TH1vRybX08W7j6/Uip1OQvDC3E0Mb6kpbkcdyvNqUOCYbCu6bWUs/Urv2aKqF
09Agzi5Hx01Xp4vAOnHS9Wx3Wm2yxd9P0rzxp8Sa5zlifbF+hHjXn3850fPKyPNjlqqjtIPWTacM
hBi57rXmgvi0FRRkqvuSaatPOU+Y+QZFrvu5Vjr2KKHdgeGaTtrZjOM+EszBcXHqGU87P5mYVDw6
hEtHp0JGaJYtW6K3U8doGxgEFBDeTg+HbjOO3mjO3TfaZbfVRWAcjTshc39ES1fprWfqWOiC/n2/
P60lmCCt8PA3DPhrVyfgy+3acXWQzVKnUG/nb5uXszSoy5DCFscyO/b2jmm+qaf8XC4sFYSGsJtA
2DcR9O4oFdX2dGhG0Zmu993jJjTzdrH35WPXjoJY+9hRSBc9KRrVuBqCGEjWZYF5eU20x3PSOynt
y2UQK2FKjGQMjoofpf3cDMpTO467p2xabEZm6yPfvlnJ6IyMw4GDKSyU9t9T9suxqJIuBMtUyW6S
MBZL6MucpTaciyyKzSEHtGO2giMnY6s1yeq+2nrJEuj1rXFaHuj4N6pPxGfN8rxXHfOELk/rvZC9
Ksnd0qTNTdW0d9tRlpzdBEGj1nHaog0D3PxtEpTK8u+rvlZBfT+ivl21Io7LL1dtNNuLnCWGMWxt
Fb/Yk/zbGUG6Vqf7nG5R1bpvW2pwkpHMOBmjfEtf31x6Jf9Dy9OE9m+bZNsxDup7EsUzu6GRUr0N
G32VnOLOrshmMYqDuXXoG/za4UI792a99+0sK52YikjJuDhlk3oXowqtjeHvcSM1rR7nkn5nPf/i
kQkgX2gOioQuSPf325T3lapd6mI/zBvZ0SnJSo4UV1LhoGiIPCMzrlL4SNO4g2+XoBh7iPxWp7TG
2Qlx5LUeRIdx1MRob2y8gyLfvTrhQdw8hausHyGnTcew28KdvGnpUlOr2yE1sedDQz314TmX0bff
Nn4juRcpxkKuzEb3lPwYIszl6OvV5X+Tdl7LbWvZun4iVCGHWxKBWaIkSpZuULYCcibi058P6rN3
y7RKrDqnyna7l5cXQWBizjH+8Qcc+6r+tSNeLEoiLJxQAxT9yao3sprawUCWS4zENz4WEKeNDBus
qrde1WkPWXuUKkfF6zutGE5a2yF7EoJNP+7FgtNJvLUyc9kL8rOUo/UIb3J8PetsxwhrIR79UN5o
1cs5efFVdNsjYu+gs7UaC5y2dKVAP/QN4n5d3BT66HXZKQa9pCiSWtS2BQKH4I9ZK079K8nes7Be
SGCL59awG8bsUbo55zA7zfuuPRPz0tduFef3UvwiT/Kmsp5TLSdetbObqoPcHYheqmQsxXqf1G/9
5Jzb/jltZ+q8ccbXJ8ZVJlJ/6Vr2lCf7cRRvtJ4yHJ2K33iRwsMW/F0rFR+CSbKtlT1HwV0tjbYh
3MrnnnpS8kqrQZHPCVo2UrsIzmgpOiCvBhxaLkwEGSGGXH18YJR0Y/iWIyZqtGyt/JCNzR81zxZy
WyxU3LNKQV1YueKmKkZf0lHL82pJAJjHvkgtXv8WEEcsGp0UzbTZkY28TmuXAOllqJR3T3luPAbW
5J3rcwXLPsLQbCVPsQu54FEwaK/ouGJNfwfDXgTi3EcI61o+zos7IbaQhaHVuypp7TgenKzvjqOa
LBoDk9gcJGiExi/grI+BkHjeVn3iDRzLQmvt2uFVz6bHc1QcOl12Et/cnOnXFP9dhN5pmYKtFhgF
8YAD1dWUxbnD9SsbXkqNMUKf2E0Sr4si2eTSrin15YD8+RirB3V4HdVt1AYLJajdJE028yL+eWf7
FKH9+04xY2LKBJxzWegF/qhURd5nB6WRPQMTnQCLHgO9qXmqx2RtCMmmVpatls1C6rE7aZEzxuse
LMQwp0eh9aaa7DGRL9E+MM5ZVIPlqOibsrFyzRQPXEvbTmbtL6T8PU0LSqx0YaIInwxtGeYfAk2W
7sjqQJtCIhOChRyop9TQ25ONOEYPfnMgnX4yCBGiTv/5y3/W4D99efnv/U7083ws1X46JIdQsc9r
kVBE1kG8rKgl17LdIkLeYhhn4rhwc012rFyqs6gb5iLpv/f+4izsmsKUQyksDoOCm8+S3cRnLBwu
p8D2jzfNYfwIecuJy3pTXuWj9NZgXvDHPA675CWBhIvvf/WU/2LXK9mqPpAgtZgCxvfxWhDt5LHB
qBI3vsQ+40L+O4wdgeCyfJUTYDY6wVN8K/yZYDZhYpsSPr4MLCfV1l3BI9/WuEq1Cx/bfUaBWANq
nkG90Dsos2ICEkN8BL16WIidS1MCibnxzuHOl71GXNXMm6m4zGWHGaK1QPpFUf+7u8n22k5aG1uL
Gg/KxbAMNBugzVgV7+SO9gIdK+DZspvs+Y9x34sX0kv3cTbRq9jDh+LVW1LLvfBAA8CbPTwaj9Gv
6AbzuEWxo6Q9b6Q7CU/XelciG6v26jrFmcqeME5hA6s8WZjFQfRXBaV8YcvaskUGh9EE2XXFsi0X
OUYrEDU4iXF3wJQLH83WY/Wj/ZI4cGs7/a35jvYi38jWImDA9TbSX2/CxzP+ZIQPYMYdLUEPBQwF
TARJlDIgnqTWmURR2CasTFwG3izsr3rgoGWDKYKKBHCJ7keYBYUxEOJav+8Bi6JFUi6y1+AVfvoT
//9JfZr2zT3t86pBhx6RiYDN/KZwU69zayxpkDDgZBoTHDLrCmGLayeAVQS6HQTrTURPAMWVAcdD
d1SAV5sdEdjoHPRV75ZQAzB5+sg+zCVNBVEST80TJdjAtdmohsKXwlwYbMo4oVKHpdxtcBixW4xr
dJLJYnhJj8Iz7gdgVGcGxrOmMecfv5cvnboIsSPfV26+b/EmDXfyXfKBO+wdovLsT/JkvVVPwZ/u
2Xprs4XyJu+rcqlObNOL+JRqtgSWf4qT2Se4Nwgz06SF/15QTb2rT9lj7bLgI5gNf4S35l5fafGi
N930F6FaSBLlO1TrOGn+vGHI31Yg0BnpzChi/2nqR0FMszGcikPewq6sjkNsR3eB4C+l+LeiZZ4r
lalzRlMAYJdhcDK50bQBTLeLMD+a+l3HWahF09bUE7uLi2Wu3/o0dT9fpfbdVWKQK6MOh5zxD49R
LYWS0WGUHNB1UurUxjrNi0VQletJ/dP7u1p9VV5D5SPHbEHDMkdGlhaNN3oXIG3ryJUnGkNL7X4a
Vxm7cmZWi0Kcblo12BdIQwO9sRufII+KHBsVKV71MrWmUxGYkxdLC0lZEXlGMa3QFvGy3xq8Cp2g
Lcd02Dd5aKfFE+nmTlJXC4npQJti79qS+nq2gxJBRBxvsthyRb2wqbZ+vjWfQ/rLHX8WTjKQ5Pb8
k2AnC0lBNzwWh7pOX89Bzsd2m9LnG8Uj+SL5o3Wu3HMSYgtaxetIqt1OeE605yrYlP1pIksZtrwb
hE5RbUz17Rwfo7MF4RrswLLP55Og4mWkDQsFoeA5NQ/pR5rc0xWK7MOZXriWUD7WAn4uFdv8qDxO
fQC+2tl5vu2mYBNLZL/E2rYpX6I29SJzTXDvgiK70vAiV0zzpsCUpE7kZZhSe+AFp6ocvTwEozzp
NZbxU+e2fuHUUXOl/7wwi5n7z5nnA4lZNEHIISJcHJaRUlShX5aHNgmXQTR5bYqeJUb6Eckkh1lU
R8pHnL5MGUrMuUwCo9ykjSfEGlXrMs73GnLNUniQg3ExVwylYBdysMylxE6ToySQP1WfpPx4RgyA
gnG+jfJw8qkHouh9ZB4Dv9pO4001qNvMTJ3AScdhp3OKTIKyKijCVSYmQ5isVQGcPNs0erguFRC2
snSb2cm7aRlYJF4t7FhkfRyv9Lwk71rSFoofbQpDfCvFX4w1HHNUl2fOVy0uDpXwkEiAwYm2gAW0
EtiRajO4ot6/5Ppc3F3tcqY2WoXkx1FeHbCvBm6OY5czoZxsbVwqlMpEy8Veplzpxi9JvP986gXa
Hco6OxpJ7uxnniyumtSrXvPJSQtPyuzhnZL15/fv+68JHIpJuzTTJmZI5UsjDaRodOMIMitgiZTf
BMaWTUjBl9JYG7U7or5GcH1tQ7z6qRdf0yiFUMl8PjVPXYPkA9fySXUqGJHa6TCfMxwlP39ReUZj
/tloGN/OVF5APusCDTeaMku0gdJyIrwLiONJyAAumxfywGrMwAx8HBf9a3o4e5qGEEo6yXa6j64y
1+aX8vIykDmSTwyhnd9cXMYk53VBo0kKIqs2dGCFL7J0I06bM+bPeuQMwXHM6aiEZ5Mu+Od78MnD
++fDOSwRtc5ECPFivJrqWSGAjScHAzgT9fNO3wxryx3346nBJQ7bajzInsutsZeO0c6CDFLsjL3m
SHfB3iRW13BIzsRurSNqul5qjwUmpike2rgDw5VYjZsWMZrojZue/w33jBowIaBNEd6SPz9/Ff27
xwmV93+/ynyfv6zbKheUSazC9mDdBwcFz78SW4p+r22jDZoh0a6OrOPs7oyFVns0XONXeJvirZcj
L0oO+ChQCZOciIfFQVxPnrEvdsVDdlvCgu4Wza7/Jd/Ev/PfVH5glofqIb7zt2zyH+U+g8CArj2j
d1wo5cLaaQ8/fzVpXvw/PaVL0KeLLWkqM9Ltk03F5D7Hv/vMPElYD+WmKD2j8eKOAwzMq1qkJWcb
LubySzraFcd1pOGAZQ1Xls63G9OX+/3551/udzapkhIaZXoYiAApb+LG89u9UrtDvZsA7t1AuqZK
u3IbPveQL58oGEWYaQq3IcuxfAJWDlcSzK6KoxVCRXPvXxvr/TtiUZSvX/FiSQm61WSjXvC4iYRK
X4JwI5TeFByz7PjzE/72g/By0Gc1Puf2BXActL3WiCrfrBhepOJlSI8ySFFwavRrh9h8yf8sJQZG
xuw4Qo1wsZSayBwbY4ibQzse6+xX0q+ktqaWXObpYjE+WBipGNJ+6L2fv6D07TekjMa1Ah6HfMkz
ougprVELqkPA6PNMcda6feZM/ZNceY3eLfrgwzfBNsSTKN6qtbYwLDuI7gr6PcxD/j8v5uIm+Fkw
UN6m6UFjzwUgqVMCmwJPSnbTtEXEtBCSPa9Q2yZ0DRsslfC9CBeB8Ua125mafeVyvt25vtybixPX
T2WDilKsDrTtkoyFitX+noz30nq2sne1Tba6lXiqfMutuvLJV57KZzP15Y2SQ0XOesRvh2zaC8lL
RLOmDv6uidKnMi+XcvSRzUYc8jsA1G1MqS2ACfkjm0wTb7CWMupr/dulvvCz3pktD4ghmsXjl95C
fSyfp0keskNnnnTteSyzex0sgjKePiWMjjpbXCcxP5PGdcrk7Mod+ZfxwCs/51dpOm+jcinxoany
59lHdaAz1Y0l54KAMithgrAAb8H6EK7Hzx/5aabyzyv55SMvCoB4UMZYFS1ejWmdkGtTNdKqp4MP
izutp3/dCs2mKLYtXHb8U/rzqbM2+rgKov04GRS6xzC8CTDQlEemEfF6jElFSP6MxS4FS+/Ot6q+
tqa9cq7hTMXLuH1Vstc8uSbH+m4Rz04RGOtLSPOUi0VsnnWUKaJUHZrpRYymZZovmQHPgLN83jSB
p6SeRQ8WheO1t/m7R/b1ky9KR3PojLEPAwbhxWMqYMYf1OALjta+tz4tjAhkXS6z/v3nx3ZJl/1c
qF8+Vr04HPS0Lpo85mPx41noUuJY1kOWvBvai9ketfJdlkmWCBhYYFJj6XYTXzkzpG/LAgiIJClx
12EbXywcTfETK6zb82FoHH0vUDhTs2FjE+O5+iG1oevjdlpLYDJndTmZvyMTl9f3LL7ph11rLbEO
bcttNw+wm5iqfl83NMBbQ3KHYhn91hjlaw6ImdgflbmusLCJ9eJ2XeERWlqsT2aUwquMIUd/TORf
ShTbbV04DeHNmno3GH9GwUmbwu7jt7o9GN3gTGxwsYx37pgwh2O6GAXCRldA6qrkFvpk6cjyrvH3
HeQ+Cesn35dIWfIDGHtmtj2LxOQk4zIpj+OIoHEQ1/25t6Na2sQ5c+Zs3GFxe+zlbjfPvaJBdcc6
WDKKAH3VvSbq4N0EUHMSbE4rlyF44BmheNTIWVEUmrg3IZX2ouAftG58TzB/CCRIhuKf0SjXmuCH
i0RY1kBs5vABjhBnycKa2rWfnKayvKtHw7HYLNMKaV55Mp619ZUF9/06/+/jvljnRmb2ZlqmpBST
OEtdjQvvAxTPhWA5OUFi2lOX/77ykfNBeLk1fVlhn/YwX86HFFdOQs6i8yEq37uA+VH3rvnPoVAt
inVUrwRtKz+V0Y4hH5M1EzMkeF/DNXWp+u0XnzVMM50fVdh8in25Cp15lxRqUnJQG8JwyiR4zZvB
HTT/3vD9J7V9j/vKtTiVZC1cWX3mpUnGdm1VbgQlNBLe1AJ/ghYUfBrGxTzTCvUWDinG3hBOpMrf
CS+V0e5iuXiccouh2iBuVFISzIS0uZYUwL6DFiEyARYIDUj8X5aa3seJaGcRQ1gJ07k4u0ZN/+5o
1v77pS/3Uyto+qnTKAkZZhbpJg9eJv0oVzfAIj8/5O+q6q8fdLGs6lLS6q6oy4MFh7f3kmFF9BAH
XTnD5Yxpr4BUnxf+z5r67xf7fNpfnqYcG5TvKUMjVT4GzWnIXjTxQ8M9UAH5L5mzLlnfZ+29NDHb
T/VmLUdHgRGyKu8zXJtlATnCWbMjU3nvVYechAX0MBv4PB8TJ2r2pRDbI2P9Vni24tptOMXnn7U1
OGVTLkOZiWRxGtJrEXHf3kdo4Dj7YFf0j9GIGKWVkZ+pHKAJJco+IpR3KWMdeN6fR+By4cr5cymf
+M/58+XzLg7cWBLKPrTa9AA4O72RNsbAIXMJ7rJIPq095sMSkkLT7THTxmQS0P7D0uYJi0jCLe7r
zaIg6QqnMZUWwC5Nh2lCBpdaccTQ1WK7uep1+O2SRlCmYlUD+fdSj25IeZpUPSUCYzQQPIOck2Kp
+LbmLy3CPSl8yeSpF62PMIgmtgd6wJxNu1YvKN9takhx8a5Efokl0t/bSTIIZVaoRn2Iy2MMN5O3
S+v6xUxTGAunY9ajzGhte5rgibeaYs8Q+M/v3KUc4j8P78s1XDy8Qh1rYbQa+RAa6/N4KF8nfEcJ
141duCdKsC2YyGhOIy4l42iYOFPemol3xgU8f8HHu43IwRB/DTCuwqdKcSdkB5jzvjfEqTKGAaIo
mSP+Sc18UVhrJkKJsmvbtd4uY2a7g+yprRMWWwPTDuHZb7aaviu7tZ6v9ZRZvr9VSneER1JvlOwP
5ELVfO1bL5ZWDK8kLLjx+NTWxbQzlEOgeT/fmU/a9T/bw5c7c7EdBaOcD0kqVwe+pkNYL4D5ehRX
+YP2i7bRaJxzaEsc3O1SEEi4a37n60hc4bzH+g9zN61WVvYwVrCp5nkd/uUKmTmkRQMitjtxV1pO
fx+42m3o6RTP+/NRYggbLVrZNiifD8PG2gtHBWWssIanuDQ+ysf4zkQ0pt9D13rTHMNYJjvJG13S
BkUsJwkFPzAo3/b3+bG6b++hG1PZ+Jj9cSw4udeufr5Dl5qlz7VDFUB25+y2YFxyjYNeMrtzI+SH
1H+Rzd4JQUd1Rr8JzuWBq0aleyMnb2N1MgAtmf/Vceb1TYoJF5kPabIKdHAwf81gK8jEfaKetIIc
zUU99A7pwVdW+ufhfPk8P49uCHjoAD6BgS/bfZrUg64HoKz+i3BTvo2KG0A0bEE31hVAoh7Y7Psa
Q0uXMSTJ5B239LYLXIOg987jEFJX0ESLTfD0823UvtkFZg+R2c8BH4DPN/TLdUWpVvaNItUHXfTO
veeX+6S5spYvbbn+86S+fMYFzpAr57yaEtrrLgFA0t/LBhPoqLPD6FNsUBm0COe6pxbOyqWgzKaU
YfJrwG4LtrhlnST+fFTaBQMsjGtVqqturajvqn92FeMNCn6EO6aZpAuFsY3WQsNncyhldeHrBBlH
2dqqppWWf+RF7jYVY3J5etdopoVU3jO66Q1sNY2A7IRigA0leopZHLIeqKO/UeXXTha9YCL099qI
7xs6MerQ/94XY+4lv9z7bEhNuQgmOl4VTQVXtUgybzSWESEThJm0y5q4wNAZyf9icp/bBq2NzwCI
YfIysZZsjj6sAsJJTJcppSq5NbSEfFE/MwYlI09fBriREvQQODufWjlZiYh/kQZNzmjCkEP2g/Ps
KsMIV3d10e4SR7bcytjolZeaziC5Py+177iJf33fi1ZxmkrjnCUtvqUb9SNUl0wbynKlrASO6WQ7
9B/QErPEGWW3TmElQGRCW7ErzJ1FytC7v4KAOVMUtUNfrDqyy7jGYjeCSg3HdCC1hmH2rS+S37lr
rmw28zn0z9urAoIi45cUNA5/P6m0r426m4pi1lrE7XHwbVN678J9XzKeOP18m9DvfPdh+iw1gdyo
XZIHoVVW9WDEDNh0f6nKz+z9SvIyhNjnDbdSu+XMpEoIidlwcwP5dPeuEsiVEu7ICL8Xn6JsX8E3
wahPfBuuAt7ftiE6VwXXntm0eSlsTlCPwomzshkaqouF3tsjZKojSZuyZqNC609NA7dkUapL2bRH
qD/DMhaWUufGxSqUlkKzSD/6XzFuNZItBo7GfFmfMypM2VFkV+2YajtR5egE5HUuzJ0QXjZBb/21
AugTQ/vnqX75JhdnbOrramZMAnPictloiJVcol4UUpelhUGWqOqUkh1CAycxHY8qUl6C3/Fsuvug
xuua8JZhS5av8SqoThDNLtFjCplw/tUc5yRRo4A/N/+KlEp8JFB6SS7xpveIwSaSHWsgcATlj/Wn
eaeFhnlA/5ShPORYCt6DU0iy3TrZS9kCo0X5GVUPpr9P5i79EPbWMf1tHfV7ZjO7bFc6+GZso1Pg
+GvB8d3W7XCnU5kbTpuUy9gzZrZfW9vwIiKla0cj8WLaTN7kDZtorZGIfHagFmxzspOxn1w3tob5
u7X0TDvZk5gB+Zp4n/BAGGrBj3bJb9p2mQIC9vaEheLv+CB4p9yDBrc23fKQEyTAlrQLnhkTgXOT
lGqQToqWkkhy139tdsomvmt35aHfVWsKk+KWII1NdS9v5e1ZX8ZY+8F3IHNvD/rtxl6OoLLdlh6J
Frcx+dLNExjTn+oJH3KZORDqVvzAr00kzbkA/nd5KAwIeO9NdEJ/v/RyF0RSZ+o12hwDqh3XHvH2
j1Bwo30tPBR9astitC7VfdsQQihAyKL87CvOHw0yb2/zqrjmTBZU9kgjEiqiGZBBCzESgTvIVHbn
xJYh2UJJQLP5Vpr7AI1IIr1DpwhhpP4ugaDgJcL2ZIX0ggOB9pCCILViuVC4cXHvYsS0gKh6r7Kg
oCSkobKVhs6Ow2XPSW5Q/Bk6Cv+zvNQ6eIKBk5ODLMf6Nozem1Kzk1THl0pfgq3dB+NMp5T2aSai
W3PKikISbDntCtuHljtgzCxBiagrFcIhRy2bS49uC0ZHo5zGvHJBVBv6WBiJqUqk7jWz5kup8X8q
CRzw/ueRXLyxAbZTlRQ0kGKsPQALYyIRIr3YQjrro5UYmYiOcPVk5NYaJN00tG9CbxshyiCyZGB7
UQ5y/yOTjJszyoQhp+3JVmarbMIKFuDtWR/WPVWK0r3M6PrIECTTqp0/Tl5wnlaSZiNcv7YRfQcv
6f/9Vpdp4T6Cd6XoBE4X/7aS9kK1yTp1axSbif6dleOnxXbMn5XmpE8wUCJj2euQmYCQtXN/BZf4
nED9sOovixIh64IhDtT6cG42bbiPC8sBhVCt0OZopE597MrYU8/hUpq8Ql9rIvK4OSjq50Pwk837
z2Uwmpu3Zxhil3VpK9Q+gtVaPgQksxaLeTTtyPTnsgO8cZZZm07bOcw9w/OBqbZIsFagLlUyKElN
rhf6LVlZg2GH9ES/6VAM3j1jmYOXCMvRBBFeIhtpC5s5Tq2imLKJxDRQF9v51T77u+McRwEyc0RL
J3v7svo9C5UZdQnnZeM12YcRvFCxZudhGfrw8d9ZaU22HwqE29KVSuJ7aBwDfiapVC40SxcVZh+b
Vp+rcntDWokNnGcbidto8KbJJwtkT8t2QbpHltMQbaS5nXUjxSc5AcvdNt0fJAV1+Byy2wftPI5t
DdiD+VHTXmgUYllbpCbqPwKVYvVU9L3dQFIt2OXFmhCG6NnqIexV5qkEQc7iic2OLDTzZp4HFMo7
QFUFn4YIVt62c+akQJJD+5h3pp327x352jm6qpjWXQg/WmuNCttUcGTjIJnRsnLTFjfFsGVCqbE8
rHopEBaP06Lgpo0LbIduUgWmTmY4x0fnRNWv9c9hfsfq7TuXZVC2+aLXPSu/C9Tcxa4/aaFCbrrU
qYzjdH4WUhITKJ5XiKPtrNxZg2uZNxkk9wxGikA4fQ3NWbX4rwwq5vzGsiiDVTJiFjId0vFdrUAn
TIDawFp1BKNVE9lS5Zql9/Or8u1M+ctDvkSna17XKEgoYxJIw20OkXIvIzNkB3S75NjkJ2a4iLz8
vrNrGEuMuplkwBeXT0Z4JbDm+2v5dKKfHZj/mW/LyhS0UpzKh6461v6eHizXPFlyff8OWgn8l34B
zb5GKD4+BrIzWY/4iFRXOU3f1esGAj+DIhVjxM+j/UtnpeZ5nZj5OTyYTNe58RBsUWno+UadNtb4
OvX+CtZIVCH9sMzEMcySVmo6ltm7hIC1N+4m4RCP6qL2ZSdv9dVHMb2GenGnGNHaaIkklGFYdofm
PFzZfmF4flN1fL30+at9uXShTi0xtxAn66fCkQkgnG7CHY2QK1IjrJqNeLRW5ilcz/ls8a5wxGOz
OZPWJrgJ2pubmn/cbCxy+uLddFO+cm9HDyeb9eiJh+HGIpXMTKBgW6vgSdgKW4uoTrqK++Hm/Nxu
IJE+E3hIu/U0G4WQULezcOdQ7psNEYDUxGA9x+AR2rL5Uv8Sj/Uvf2/djxv1KNybHso4+EaqE2I0
RFr23rzN9lSz5tpcd9v6ybgT0TkdDDhT/kPiic+RJ9+S0beOvHqlHGD7biMvffIf/Aczd+VnwqQD
2PGkcD5rdyNpt4Hnr+S1cpBvA48m8LYmoTN+IvrDLlfWcnbu7jbmrrInj5YRAufKX5HICe7tlivV
Drxuma80J1+VK2jB7nmTr/DjXP3fP+W/0lAy+yskci/i/eQ17vw34UJ4/A0nfMpX/hnIC1hxjtqU
vLMT7brN/DPZ+SvFi3bIkV6GY+SdF63b2GfM5RCD4jDHb2jMf/9+JgfZjpbdgqDu1zmj8xbG2IJg
jd14671ay1eZFCH+nJ+cVVt6ipV2iKjlibdeTgd9J7dkhsK4N8kCBe+P51QXmTCalfUMPlzNzDJn
jvIzlwhXPe1BcK2depBJymFbhI4GjrttiNgMveSP7vBcF9WqtKU1QY527Ro7wjW3c46y7tSutJ6X
Xfc8/3ukRz8Yu9qF6c46uhrvMJ9Cl2f91yV/UdVBxBmaNG+qQ4pNfgk7tpY/qvipYuXH6SatZCdD
CtCfoB/V0d1YW06r/Rmi9iGKXzLDf5qp3pzu1OuLvrgyFpr9Of65OMI7aPpFnNPRHP79PnaGnwt6
PsWHwIzgQjQWKl839dcDt6pf+elGd0yqeiNJbe082XI2nyIvInl0tUqqweSvpLh0OiTR6aE2fbtP
RTuAMW1KCXxLhcpDuteGu3FIb2KVKkCno8nTflFPIuByuBpzNzdJ1ajwr1enm7Rllq8zqQ2GRRz0
e0N7ttrzzZj/CuT8RkQkqCnFXROMJBdlB1n8PaBzCZTQIxAp87d10/xRrI8KhVivkzuqAvOPIcw1
IJY0xn6AvxgyODKe26IG8Uf9UoXrnw+sy1SEuYoHOwCzRVQrKZBr/76lmSX0Va8V8iHTFh2va2UX
tRunrlbjKALutYjJrplTp2AT23npAGNlMCslOhoHBYMw4Q6xDHgHkO9kTOcZmCwbxTGJJGQl84WK
K9Sk77BmKKkgt5g04ANySXI4K0Ku9SbIFY3/un9RqDEFfFJcpHXAMvoDsaCLhqkNBRD47US650Nw
YzbLlrRhF20Won0EK9PzzzfyO5EHQyQdfQcSAaKWLmCpsGq1pM9UJHH3ZE9hzQCK6L9Mv3DbO5wr
B4izxJ8+ckVyqu4qjJiIY4fJQ5gU+wzuIJEbv5Mo8fNVmd+cYOpnhybNfvUIwf9+vKimE7hLAsv9
VwQ6wHjr2P+GTZzeN+9I4/1n4bygaTWnJb+ONFjT4vxmdIsJwLVaxPco/8OFekpjKEALHNz9we6E
ZR65suFEiaNqNj+GLWUedhi3dNXUehN8IaxrUYreMZ1Rczj54JloftRd8gDUqYAwIWfE0wZDm46/
JuW2+jRLdgwUEMuCzFhbihakc8VYuTvhXkdqOtko6vIjJvXmzXQSnrMr2Ps3AMNfN+pya5H6qYjM
mJYeZVzfYGFZbCp5J6YnY7yyVL4rzL58Frr8vx9Kl+JhqdVNdojAwadwDY3BGfLUkWCSlHDIZgWM
jNLUV1BDNATT0mUqauK0DI2UMLuHhTmCOf68VL6j7vx1VRcLOKuRL1hE+x5CwR1RAjPWWoek+WIE
0K4TMGsnJZoVF1PZtsD9XaPHVYhIXfFqET2ThC7OoL+u5IJENJItMU6lWnFWloOr0R+1iJY7wA+T
XD2doj98SKUHI8hdC9ptey5Znde2mW8XhCniNIpbA8Z/FwtCE3JrFOSC2m/f4zUhzaBjTFrJh/GL
GJb4Ob9R7lRhYbEH0u1A038FteAHItTmhsXMqBiXaLhm5H71f648q+8vDjNHjXkbp+HlCmrEuBTG
HEbiGK86YT8Vhj1Iw6bUISUYMcrxwUlAA8gQotw2SBw0nQSpLozNoTpZ1biSTev254v6BjlB4fbf
a7rYaqqsVspElcoD4rEk+YiByarieFWM9f3bg0kivlt49onqxeowU7FP8qovD1Vmi8xHEXL6jlmj
GQMPckrlt4l4dbJNsvusgzB5qrSEAq9nV2jL39kezMz+/72O+Rl9aQ7STD6Ho8FbXMvkEk4Buwam
dQnHDtyFWIRGwAQMb0snUXMmSYWbVC+V/jbpqt370Wpigl+WDJgilGFQ4gHu/h+eB05nREhoOMJY
F81La3WZEVViOYs4xuAIW7Wmiu2v3Abpu8fODBWbdpyVSaW6eBxj21gi2rHqoBgnCKwb5VdvArdO
p6FzB4hh07McHgRxX2hvVYvaKxgcsd7oyfHnb/vt9vX1Oi6WX5SVSdL6aXPAsKYQHAkrmepIts9M
0mFkd8bVJ9/U8X1L5ViLa5lx3niCr9U96vVWynY/X873d2VmlbN/MDe6KKsEyRfqAoI5QyoU1F4p
nIThpSmufelrH3PxjAGYI9Po8PjS7pXETa1TJL4IaP6yAJ/HxEtAafDVqRELjdNWjOGNTA8lfxZc
o20b82O+3LN5Gf/nC19KL0qf/j1ok/wginv0d9DvErDx0Dj1PILKitH04XdLGWDgmeDX70zuILkM
O0HKYXPiUQdkPuq3hTQ6JvLvdoqXGpZEag3sjS9YMpWLocjsgH9Nr+INNb1ZWU6HcjgVUm9G2WE1
lfU7piteW+ReGR7x+3Yz/dTpiP9gz6jGm9j361Z81+JH1SQ4koEMaNaMLeQDDT266fwlVkgxReaX
HmeJLa/OVHi5CP8mZR5PCny+74oYU7ePeTFbCBFD7DrYAGZsXjsXS55xBzT/82qSPmHnf28vbrCz
BM4iWOvvzUbJm6IatBJcCcSwiJqtYnr6BGrCCEjUenu+BBwP8k65iVtph5NQcWpqT+WkVFPCwYRd
HYqOJPj/h7Pz2o3c2tLwExFgKLLIW6bKSVKpJN0Qisw58+nnYwMzsGWhBQzQPnbbfVQscnPvtf71
h3Meynfz0D8NdEdGsN15na3HkzU/J12hSq3p+/hLUwTqL0iHpeWF6tabLn1WnNM1MPEsxwzA9WHp
Sj2MufBToXsQ0kuDHH7KAPvzxBG76agI4l5toAHAHqpf0ACF8X6ez+SJd6wZRXrYPogKxPnav0wY
Hxv5aHXiXe5vwBIFzGuynaI8LyemmEwS8DmZ6sLVCE6NslXcPEfA/3lRmHXt+Fm2yvPmvpPETYV8
1s0Ke2K+eafkNv6IpOxKNFWiOaMe/AO9Ib4aaNk+0OzyC+yp5r/UZn9OxvcmFA914OjTGXpKUsDN
HaW3USJRs4LMMPjDpYJwJIGZehC04K34ompHxWfEaFSDJuGV2ygxoD0jqRcBOxQIcEtcP9su3mUY
C0zNy7xchpalhjFOudwogFddjhy+HK0moHKOrwYniRaULotRKV8CANEoFnZjYyU9Av4uscXkK1qw
ocYaA6FLNeJdmx1kzhxNHJx6GhylTy0pR2jm4zLkf3HAzPoniOdiLeDIUINNeXkKsQXWUT3lv6zZ
n3R8uKOy/8EzmLWb387HioDrUa2YpAxxum588U7AeLDI1Efg6z6ftuKy5SlEW0l/8QhIFhvB7KbU
RgfP3hDin6hjlIIkvh8ODd+mzIdrLmMTkihuzzhoyZqdDDqVfDRb5QObo/kWxInoqhh+eQGmZzUJ
qijU5yMnwSqq4mQoi4tG1er5j7mH1Yj0KbQcxcVjN6hPFEfaMKe0solmlXKPsHadRsun+Vlpy972
8fRhxd7+/m7/VMph1qtiS04rTlP77zd7arxc86PpD+kni69hsgqUF7YZpOJ//6AfnONgnv7vJ4Gf
fJuhZnLRpFVUpkedukSxxHi9SJ06ZBZpAZpPdGJE3VHCMOYsbOYLlLaTZ/u6MwprzCiSW/blweTH
f5DfTHYnWtFoKtz9zhoBXih2+3VPoK660bSD37tae666B/9XAGC+I//ZCyF/KEumXNhEfx+k1GnR
KGKbHkUh3ykQbXv6kaJNvzquXpuuSsu5UZMHknhOl2FLNcY7Sb62QCyS5l/KSbXbsHX8+pL6wTru
ZPAOOwuN09QCqPKKTNpoFj0V0+f86P/+FOa24b8XTygEVE9V/I8bVaJNbSX1jI5nkEqb+froGNgB
pOFaqpm18PBY+qVE+3GFyf/3kdK3+2UYzZJ+oaqOVYnyEgeAtsLakqFT3puC/vn37/cTjXTB9AeT
dCb1/w0kCjq/HLwJDUpWHIxgFQWJbUjHIXuehmMTvKriTl2uQb/0Dp+2aDdK9LqrNsL8812S4CYP
C3umVucCixSmIIcLGkurQglMyHfKtoCBhDXGnLTM92U4KYdyIZuyjB9Qhh8LzNJBvsvTZ4G1rd01
4lqQF7bCj/DHdabgS5HdLeqDSr+0GuB34aagVw9RzKaC70AzI7lbT4yQgkAJ9DXTVwF9lbsgmDE5
LEm3y/j973dM+Wm++s9b9p3924spMUcKK3WWCRmJjsdDdEjDA8O1RGMoqTylZDsbSWENoXSIIab1
1DRyaVXKZ5w58+3SOBzriFTE4FVD5xMUxxT5z+wfUUa6A49yBhlgKh2yxjhiL1bm0jrIwaary8gG
GuScre22QXauf8YoUjwOt46zpJPeR9VguUAp9TqnL98RW+2FtCCBJvUPEQTVUn0qAcO7+C4ZGfot
d772LNW6hPtHcCfHB3HEGcvusUrKksKM1W6nEzAxvjZwaer2LimxQNs3/F/jvrWI8kgtof+QhrM/
XSKIPEOxFuBUCT3/CRqeaDxmEfMFrbsl0Xo5uSUjo+Vd1RMEWsz6ITmL3QLzl7TfGNU9+e4ILYxy
K/VfRIAvAF5jW8cLJ3NECDKpo+HIkjt4bYwvVeRwgogd+8AZK4gGPD+1o5M6uikcUGJiNDc0nGl2
V7iXh02R9gibN/hR1IJuIeTOUcb1OFPgYZXC61AhguAcy5LExqIV9ihoa2ofv1twGqsXf84lh7Kh
Yt78IvDn5wNJ1gfYdPE2rKCeqPWb4XPyW7jL1fSXg5bu5GCrMXzCNqRf0l9LZw5QmfxvP2TGUL8G
ceGK0KjpPVZtw3HY8HbVJActZFeQ010Faw9MSbDbboEF1EfuFxjNDGvPwBjZv6jzmI3XpU6Se3Bx
h0vGR3ANJdXtmcsbfBMDTrzEgHaeCgnjXlUpHHqxdgN4mllnAGXaesUBXOfVxyK8W4w4v6aLD5Hq
TpAKDuYxXAUU9WPYOykaXxSshRjaDeQaqcjcIRrMUEb6FQZWA1B5mW1gSDaxM+5kqR5GBWMTfIOG
IbT9btVBI1kKHwYO7MV1LC+SH615lh4aNwyhG+VKUxCpT2fDS3ZycqXvQ40RTLGTCFROsBkmWJnV
IaQJSZf++6hoVp9NIJYImOLkJYFw32i2IXRrKZjsCsI6nMYe6xHOlnOKydX8ycNq9gGJW+pbFcgl
8DdoFjg85gFl6S0F0z+12NMuNIUNj2FO+6yEj8sOeBiKUjceQGSyXNrmHrFL6SWk66FrkYLtbOIS
UYWPw+eUHjNoRn5/zJbnRf2a1ztccZr7ojsgjw4ae2iZMdvCYJgGVc9MzA0g8nVh8JlWoR0wEJ9C
DjYhcbJldozEr1HtXhNdelhgzj5bIGG64IpCtFeKBNCtfpPT8ow2bt1Ji51Y9q9dmDqLuXxMFrbE
j6GB79TzkjHQ33fDH89HiBnzuU7clvoNdtM8QvSacgEdbTyowWvIioThKQWWgn+5J9jh4heY5M/x
958TGdtKXP0NTSHh7t8FmBAY4SgUZX5sdMhIC1PhW2bM56EnaeGV5zPBA6sgKGE+8//4rrhzE9mA
Ouc/xpkKNHRBLvPiyORqKCiSgThHtT91+JkDPA94surL579/5s9f90+AAdCZ+J/qKZSWWoJ7XHGk
5Ak3i+6lQmDR4dmC+3EGHsVqLLrn/883/ceHfsMrK0Mi9qvpQJWzFxExJ8QNEXNLLIqk4ZJHxSr/
papW55/4/amS1IBVAmlt+Pd/e6p+MFRZvojHY/mlpbZw0l/ai3ztsAJqMZ7rX8bPotmpUIahjaig
64yYc3+V76t4S3+voMksnOluYBfCbbBeM7qn7VxUu3nu+dSOJhgXTqupPsuS5LUnm5O+F3WzIa+a
k7hj/DTbCrv+iRFi89sz/KkC5m4aOJoys1MX37AuRa2FXMeF6KhUW1zS41Ji+rWJxW3TbcVohXCf
0yuxdLwpi9kxExvZgN+tIv9LaZmWbv6+pn67nG9gl4T4UisqNT2OUIVC/FFVQgfacJvCbpjKfosQ
8+8f+JOCAz9jhgSzGxCmwN+erhHlY4v5kXgM6OYr7vgwgUqUmaWmTGevQguJvq52mv4l5CEwAm73
UEFHOKoFJdYIXWB8TzPWBXqCWl1Jonf1u2MsX/34YixhqcinNnT/ftE/AteGjEkTRmIy7963Ojxd
+H3TRD7F8HLV1WuPEiR4yrHaRxyF2SfGUYBeiAe85CUK76X6UdKf2nt8dn65jh87839eyLe3sZej
IRMTOT8mQmwbtVNAar+Hi/LiY1QTPs62240t85II78oe6b6Gwzgek0IGbSigLF705z4MHpbi2Tv0
QDS+I0JGFuG9mxC1GmrICk5K/ZV50I0tzOtV4uc6UwbQWMWh1b8O3TxKCeaxjUkDqkEbCS1FnrvS
AO9KDTjCCmsUrNYCYrOxmmQ7NCxjnpjSCayhQY6ooNWZgbjs3AmjSQmp7wo/L2nnbdSjvgftqW7J
veBkEM8auG1OetE3yl39hMrozTggbjg0b3fFWyRZ8YFyQedGkDBz0yjKnrUP6CMwuMtP4jX4EyF2
v2A1SK626SpeFWtVvLbPqK9bquSvQRidRbnJ1NpRFH8z4pwrL7rHhY+9IgoIHAZpa84kswI+lWK0
bvVVxNiqHuOZrZsvHyL4zACOKt3gXCd18cqPnjkL8NdxIDiNeBb/sgR+GgsbGL/JhI0wR/ljePeP
2cUYeb2fSYD2ckUKkPw822nVePhl19rHYElgmJEfZhHX3z93OW9M/9mVFzRjkEihQf4hXP3jc9Wo
JCekQF2YnIVToFhRZ2EWjGNbZAeyJe2Q1YPENmv/IjvJg+qO2O+Grr7BzL2rLAW/x2qHCeckOvM+
3Zr5x5CtkmZvQPoYraXoyINb6qv6qfXtunO69ouFoLkUzyGdHWQag+L/5M106cPkO9F4jjZFQKln
Fjmd4UowsAk2U+bSI/kFFozBej1EK+iobOPw4JFUY9FLSZcJa3m0J3Lmk8Nv5is/UgkY17NFqDK7
xfehvUfIStAGuLpNMK2Upzw4Cc0DUK4ZtncNZE04LmZew2icThFIprCJIf3X2LE6hbqNq6civqf9
EtAFtMoXLltQ5MpfyrSfHELwJPm/a/zuVBbmgawXajkeG3fE0LsnicCOoJPGvLzFo3HCwWodb9ND
uHD4JYNsPOBog/Vy5zkBUX8jrte2WDv93geFoMBa0fJExNV86Nc03dAp/H3paT+MSrDGwD6OKYWB
F+G3TS+fFkkjxZp0rFw2rBecsJkrT80GkDZUXIiv9QF4xMg2SyoCp9lH+KNmH7WK6sQkIJEMEpDs
4m3YLr+G13xvjHZOV3roAzuGq0DnZo775XZhmOECJ6wV0PRw531AJCj3sfqIgFj9hDzlLc1+V8Wo
J6bGFkcn2XfPRecoKqC+C94G8/UmDcfF+EsB9j13deb5QN+WCALAZ4msnm8lQxHLk1KoTAOBjWfp
X4+fxQKf9nlyQnuA+ZHqTuAtFcBAm7Z2N4GpBdgDY66TI1qtoASxP8W/e5b8UD3goUBKDSJsYmCM
b7CkpLRFtVgM+TGmeJpSN8CiH7Y/zh2zKtEpWjuP1kP5lGVsFiriIwJzjMDxi3OhOulyJxLYyDMy
bguDqhlq7XPu38TgfjxJ4h7Kc71Kp0vjrfz0CHsFQMAQ3noOnmxxV0+nRXMXd2/e8Cz72zpfbKXc
8bxXgYmPznC5Yssxxo0S1nhpfkTFoy9hAkxZ3uM2eg21Ow/tMfbTpXEFCYmK0NR9e18yfmj3jecw
xRAVRzMOzFGq6BZI7KmrWtqVkYM4S8rXiDcCg8mpPai7ZfMqeA5vSNG6FKZTfEp8u40+gC3wrCxu
ce10X9F0qkhIa9ZD8qijzA5Wtb4uBCcVXE1JbYMcXenQiA4eJ8QkRNCMsrWCaeHyIUaiAMmoEQK7
1l6EKNkZWDjn3sOoJlY3563ltp4ey+pNFK+RsJHai69tqxTgqWfSFZzr9HNCY6bCvJSCx7+/nbyG
yn+PBhwH5yUKH02SvkvZJAYkCzlnGTTv3ov/mmDYLAPlmalhAbxQREBNUmQgU8w4qUjmX8i5EHjF
6HEfE7I+Ptp6Jg0tHmWnOyE+7qJ9u12+Lz6FDhNPswfMYUb3QIWRfDDgMdtLelRPwzl4gVKz1m4C
E8j72Fae8ZAdntGzC5GzRJAAhPNJ+GF/6d6Ve/0o3StPlDLLPd5GAjTcDRr10Uxf1VO2b/bhseal
1i8tClezy6zlg/fCQYeqTaEHKRJXq+Zv9aJ/ccnJe9JYs0B0mz1U5/K4cHA6NIWn7kF0RkfeJtxu
w2wf9cTMziFxpbKFzsRUzNaEtHjkRTGjPUvrzx+bz66vomdUYQ74g+hOyvxL2BgfeABK5+xpZhaz
t35p1/Cr3i73hY3K2AUQ3UHGgrQ8vDMrvLDohVO3R7xuPGVnBbORY7XBKHvjrZjMrmDcrZRd6CSu
6Kjcfsc4Jbi0uwvLMEfif21IrbcRlOkQvnJXkAPgjw6VGU2wJW6HJ/nSX9CKHdWHkHv2ZbRm+5W+
Lp+yjXBSnuI7MmlxgsUbKL0b9h0EP4aW8rrO7J4e0dRXg7vYZhsIdtFDPDkKoTRn0UEwtVZ2RGwc
VXfYDw/e6imycnMgzPHONwM7cmHBUNK+PKQWaBrEVAu54P1wo4a4htvsVDWHZYTa1s1cgD/pwdPt
4rm94M7Siw5BIliwdVwJ43N7/mt0VNdw+0NmDxsNV3EYfsOHutce/TXCp9fyLmLwRNIzqhd7siV4
2IZZnJsN1spb4T7ZzMX19ESCTW7KVvKgbyHV7blPj962vkvXS5fvpW3RMXBbCSH1ndkJ0uBP72KT
LxG50Sm6L6147W2LTfBsEILwKJOgu7D8nbrvTv31JB78XXHGFQmxo4vkhg+qCXUtmvVIBMmzv55s
fm+LVvrY7CU7szEtXL8FFi7xu/Rugfl6dcY1ScGl4Dndjo/tqwyznWbJ6fhCkD75P+SryXQ50lY5
P8MjJjO9dLvMLZ51JB846nkmS4MXd1CdTnUo/LuBMAzKFHtqrTJeV7hJDLY+rRfMkL6Md9Yc96R8
zJ3lKdrTcY8NLodbSHABsJwZ11Z6i2/DebnJnoLNo2/PSewSyZqNXTvBJtoPLqRVrqfZ+3fido7i
5N6bVCeWZPfXN8UNzZDcTqhcRwUFKFTmdWbzFtqZG1gMFRzSIuz2AofKuMGRRMF5TO4xBD7Amn+A
Kn9JTv2q//Qv1Y1q62naECh0TV+UW7PTz+pbuo7uPR7b0Jjdzb8ANJ4618Ca3q6o2fo1GDvD4eat
tAGdoVViIp9fkbtnsVVi+44e6kLjzj92mLp/ti+cztF7dQ538Z26JjL6Zoimsgtc7Ux2ymf5SRW4
hNh+q69974yfJa8yLeRb/imZyrp8EeA9ieYSTXezbt6WJJQAsVI05pZPoEI9/0I3s/hQD/KpPyNX
id74V+1iboTaHsqYWZE621vDGxTgrjGH2fifGTX8MUfEeNTDs+UYvmQ72UCFY3r3BRHG+p/6x3tS
4ZHyLAeXma/xyk+cuEn9ASWH7Eh8b4bkgslAPb3qH9Ix2Y1Uubb2NLxihHSsHuOH/gEvbPGtR3iK
4Tm4I7VZb0aH4sjHNewSX4sn6U68J7c5+4LmMn0ljwhtz8NWfmKW2hDvYvqwBTkcQq4TGERgioR4
tiXrx5TfRcNknFswVRotnJdoIKjkFAYiIyoUq6U7nYDqrRHG7FNgzBGKUE2UT2LVYHdUCBqIa8HU
rjF9ukId2n93Jz3S6TrLw7TS7P4snhBrdbS8zWpa4lFuyoLFLKkyrH5ye+zSUdO5Q0Z1cO3RgsrU
Oii6HKSdqmbVhQ0LgBZQxxLAFG/xR5az3wLOzf+STqC8lWc5n6evS3HDNUuP8i6+55Qq74fX6St6
RaCwwUb42CWzf03tzXxoo7TgggBvtg8i5GzaLhEZO4i3qX9A3l4uHQUPaR/xmyulZtLws2lITZxk
yVnR9gruZ5vsLDiQlr09qMWMnWGNsaFEvKWbbsW+D6xOVESfmtlRQrAFt8ft2X6+dGpkNm3Cx/4Q
f7+CV5wl6Gu5n1wPCS2PUBlkFxih3vjgrijN0HfM74qyjW4eNL9zdCqceh+upBs6M0tf6zdtPe7o
yBZrngczgQi5yPKtuekE1PCi8A6QC/XCXDt6aq+Dld1J2vxUq9eaG8cs7U66q/e62dqLU3VXb7L7
4pQ6GICumx2qkg1GSXjaPoSf+oN2Di0yarc4qqPFrj/L66Lnfag/8xemkMKdv/cejBSHdYu8HbgM
zKSyxpSJkBip4Ewku9BQKCnzT1Z9fdWfm7fFmVkMMuVhF+CxaUmHdKNcpKWdcWqFjtg405+1gqM4
t47Vw1qOdv4HxGr4N4zhk69RMrvKpDK3BzzoO1PLzfZev+GPn7wU8FewTpW+tHt/U2NER3f7rH51
wDVmdeH28jDKBwUiNjs0COE5JiFC2803cVvdIMaoS5OvyCpo3jQ2gh2ujgADApbbhdmoZvvk75UL
P7h5VLf8DSGOtJ0e1ceR60CdqkP0cAboBKw7lIcV4l1L0EwsXYiZqN90ZPKsEhJwmYA1BMvhvWT6
tn8iS+gwfWknzT4ru25HXBva6j8fjQZB2wyEMNNvPUATmQWmFIcKIg8SYSAEwZK2+CBAF/xqfQv6
eUcQJ1UH1h3iRofNXLvdRBLVSoPyw8QUP6KRgnnOe0i/yEtpd9M1T9kMLLWEVmT23crnRjDr8cBO
raY1GbwBHSxekifleXxr3wiPWBK5cRPvomuA2VFh62520N0OiTy+CV/V53hf3y/eSIV66U/KY/nA
+s7MhWIlDJa9P9Kh95F3lofCBYFE3RcHtpR1i+cVdKTn9o3sG+SDYmRpL1jlE+gzvatPGBvk9/XO
uNcOyycI/bt6m50HV9yNu2jTnJm6oeV4yr/UvX/p1voegVa+Ssjw3EDTmvDBXiqmzF0VaO1gT5sR
80M229BFb8ez4Ne8TCorPUUHIA4q4WijvCMeCEtLaM3KMLN3mdKT7SmafabJfBo5T7DM92e/AEhl
E8xtf0bCPfI9alNigabMUCymtNlLDHrxplVW0aDkn6W+4t3fu4mf/NxQtKgqBAuJoL3vMt+xyLJe
lavhKG6h9WQYT9mRuu/RoukOJ+gT53GCpL5Yc6JJixXtGNlKKJbYg9DNygrH9Q3nwHKxEotbztEX
7YxuTVvATJ21pWR2Qb0MUITf//x1flNhST81Q/KcK6yJzNPl7+hK35Z9VSvgcwvGg8WDVB7kdi+H
625xKsa71tt20ymmrm/U+zD5hVT6h9n+DaRTCUEllRVkHXeRuWH/B0hXN5GRGbXH4V4lZlAhYSsV
sw7IvamgQdI9UYlJITCh7pm4K2S4UeiPOtZ4AbYnHCkRA1SNIq3G9wuMJarxdKNWCbz7CTWOjuzE
F1bBeCbneJLu//7ofwITwDUNZNZQ6xirfbv2vF8IiyKncOTasX2dOdjL+CLQu2JOsPzN8e4n9rOK
FIlRBDRrXLK/wSpEiHpKolXiUUOzN3d8+IsEsEwiJFETPAM1cRS+dDQyWjxEAzsPVhpl+AZFcGh+
wXh+wvX/eTHKN4grrKZODOtKxxrzvYQE0O7SoberHv09aMRFDz87HDoh6uNzDXkgeCA8ghJFQtGF
8FHeGvmzUjxL6YsAGjqOiTXmbBritq2oTYlWhWOZYbdhdivNCwEVwQwCw84WD1N5F2JtwhEYgHjr
ibrux2xVEaMk9K8JIPbiWOQbsbKLVw600nv3QO0xCspfC861no0kIfVJ8t7/vhh+mrioGqI2pmSG
jMP4/Jr9YyWniW+kMQ7Ss6GWMiHI5lI0Hw7DJVjUpC5fy/bFc0mimXmdkl5Y4Vjte+D6CVKqimbw
79fzAxHrX5fzbbFgN1sz8ZX6Y7LAVUr/6oD7FvlGaOHL/6aVlBc/4ClYHSBIA+xU1e+MYU2BBMDr
l1ML0/eVm4Rh3BJqCp5fI1t1sYRM0lK7Fi3eHMFG0p/TzexbbyA+qmPVjQERRgJ6un4laRG1ABDR
GA8rb6FZMvKSv9+aHx/VEumcPEd8zPnB/35UntHoDeFDGDFWEinQwQXK1rqDmBcHh67wdiTIYTSw
xOK7mQ5yHEG4wfigDtdlBbqn94RV/ZZE8UdJ8n0jXMrQAnQNvwaw+H9fUxDkSp4zrzgG+oBlQLQq
MPEzYo3ONEClVUq0JEeprr9KfzrM3GmYrSEUkEj0YJjmCGGwllmmK4HTvX6Pl5vU8849Ir+gpyQo
NDsb0Vp6UKn8ydEjLGXgodTpdSafl9Auh08dQnQY0WjVf9jCCjWpkdL8MJLQe/4OQwBs1SnDaf33
56H+MCHCMgBdB5RU3DK+7yWCUi7StC3GY1Q74xXXCnYTfH57BW/pgxa+N7rbtG7obVt/O6Z38uKs
T4WZvCG7maSV7N8txxO0745dI7Tiep0322WCP/u66tdyxJfa8LqV9b5p7G7AE/RVrda+dIEtRGRy
1K0V0fWztU7TtWwOMHZBtTrNEiFfdb8sveVP0CMOXyIeqWTYi/i8//s5R4tODxFyQJB0O5CjATRA
fUofl/dkGPJrAvWR7Jgk4idOQA1zqvdDV+PdYyqbpY051qpDnz/Y2Amd/GPpBMBq3kG0yC1xZcal
DJeeqvfFYXHIgSk0p91F28U6wAPHlHfRWl7jSf4UySZoH5ND6JL3UQXZ2KzcYGU816B4D9K9uFXe
E+LkFCt7qtftLkDFAE0JVBJpmoGq9Um5b56Mk3ICYtvmj+VjfYRafsBHzsI53i3cZgOLygVTSy0m
rKweBZL/hVrehBUKLDI6kwtyMpkppmCphYXrTCraVjN54qumW4UaqIIxtReiPdxuTbiQPeNgiQsU
dQjusZI4hbu2ekzjjQ/wRVKNU+3l1eyXYJzAw3aQNsvPmlkq87d1fWwmd8aFNNN7mUXxGUhmAEpW
v2L6aLcOZaOduN19e81OKGhiS73JtBBsZoHTltbwVEUmVXcELeioPOc77ViuZ4F9+TbewjcVnM17
KZMZQJUMc3KTB2lfnRgxvsSMX66ghF8yKPK2c5cnfSVvte0S5T00iXO3S6iGaXov9TF5lvb9Xf+K
5I9pNigyv6KFlb8KJwbXi6/oI8DWd1VeQHHVXXnArQ+i4KVfcakMN7nL0rvxHn0AGwJ/NB+z85i2
BXJg7lmctMfYdwE76VGX9XpGpWorOjU3TBUgkcz7sBkD0Tn51SN3gcLLItwADth9gJ1Y9igcmi1d
5HQ3mzUwZLhgRR0fqrfpbbi1n+O1vyPx66HGI3vPY1v1B0Ct4B4PNHNhnklUoxU7FCcuzeXBWIYl
rfIH/ww8gjgG9tjYzjVxwyHum+NV2onP1SMyXxAFbdPsgHfo+gxi5TN8asGnfc0FwZsegDBfGI/f
JQ/L07BRd4FiZs8IiGtWFk5o0hFyzRitcAI23lrgswqQappb4YiPBBHltXKSy/OV/C9sNhe74rPA
/HTcp2flkT79oTmKe9pMxA30sbin3sn78UF2nz+hnlufg3WVLNF81k3fmv+C7WE+r1pbN5nAWczp
TIAuM3VHe7CGVWHh+bt6paS3UhuUy1yBCR0++PvKuv/6ut57lm8D89jlQ/WKxzYlxN47tTilVVAe
xbU6OhLYBC/AfnRFe7TjTWJuKoeBhRWfaXg6InnQX1LlGPCIMGhr6rcbjMRChRJgvNbPyqF9L5+E
AzDHo+pMK+GQ7ITDgpfyvYFyTHSwqT8Yx/jqX5Z3qoMKahWe4ByJzC/fw4f6icdF+NVXAnYbQZKD
RekMktNs/U30CLAVMnso7aVBDJoDIsPPXHx4wPTkeapAICXmBkRPenjyOwzZWT236AZGfufke4mr
BT16gTN7VnG6K464774yyfRxpaPDf1Uuyc5/CM/1mX+ZQ/DA16U2iwH1nwvQsmB44MZu89mfmPHW
oY3VDAeZsMKl0CaH/S2UQR46ukKwJyBjmilndNn9DyQIuvEJ7cua9mFX3xvbjv7+sUT5TbtPK8ka
9KGZnJhyncEQgLLaG41zd40NF8IMmNz4BmW69uzwfrGjb7tGLwzMwR382BLfmlV3UD/7TXoWtmSv
F+7U40FmNtf4hAVOAHlpx/DEvxdv4q65IqO66TcSaA5/giXltXxLT8Vlxp9w2XNbW3wHAhmcr8GN
Hnx6zmiDg/9muSGmBCxm+/yMnswK3d7sXP9Vu8SPtJwOVvnHkR+UXLJL9dJdm5VvFeZZu/fW+Ya0
5QOpqKtqNR3a+8sTcLUjOr1VvPtfbHsZhJLLKG8WtWmsmd9s8h2eyhvfjgEB4ntjY/zSWvzEGsQk
G88FRrRw6pRvFK+4FsK26ILq2EZbNSHClNiEiS6hbk5zFdsljW0ABgz+fbD4NU1j+UPhDEESMh+c
N20p/5nt/6OOnzSj8MvZgJl5W6RYPXbHs9OlXbOFY3O5bRKLMkVHCYIpIP8QbmDv412iAdigj36i
1KhHE+NZjnIoslRdaf5R5uF6qWBmUNllb0cb/kcVXCZ0g7znR0WjqxH1p+4UwU17m59TE4DrHwLO
OyZhBRNqvH/QESUzLBKntnxZbmI3Ooicu9GJirR6w+/6Jn6wRbcFYgazIqlJtIzcSSJL/qAt5oXs
aa25dwBrH4phR8qJPbzCTJTslMJsYSL1z6vlVYb1DFsqMvk99tFwWuZXOmW8mNnBDe4SnhJ+A0PL
hn/Nj0Sbg/EN5JkcWza3mj307DSZk2sXjTVclsfitngoHAx7ejP8FCDGnPtndU4Gf+1SR5ZsPOVE
dxG7qoStmKkcl8LOO8m1hbq7wzcSB684cNgAy+UaGnW5+FSnkz7s1Gw1iOsiWbMh6KkLUBL7EFTw
vdhCrS7IxOWHW2Fhl/naCHfMR0Xyh8sV4BoJ8C0Qav9Lz/UT8WEpqvjTLeiN4Up+QzNasVhKhUEP
qDSrzCNv9b0RUKGgit7kwa3IL3jaMpUPPchqhkfO3Ym0TsUx+teGrfXvVfVPuA4+egqxdjJ2WNp/
JFhRMJRxNxVHfxmva6zWumbl9ddU+FSOWpG6XTuuJzBFiM74zppGuPr7Bfwp27+1NEtVwSkWvoXM
m/ztboxxFKmCXnazAZ7E/AHxUSa9ldVVrq+hfPAJG1F35IdHxaXR1q28nkW6+lqSr1H7KQXIAK5h
8dIYN0M4e6zDNH2J1OdYOcfNjX5lBHIPlBsNzC/X/dMOADl7dv2RUE6J31pnXViMUlEP7anYtK/C
E6JgIDwGjB8NO0K9wsOT1EtykwdSfxVoOpJkLXzCnVt3+mrJxcCb3tY7l1mSRyIewOo8VgFlZWB2
ZWqyZCMf9+Ld36/6J006tmegQ3NGOs2F/O/GQsqKYOmXfXvqL/DMNv56vC5gE8xDwSDAf4oXbSS2
+UOYrGAbffqwBX8z05iZsN8fOMwafAbQYZLm9u3GBVEb1XB9ylMRXQFt+jtIch1hoWR/U8T/LlT+
78chMYTLruA8QO/8bX0loVYYcpxUiO7U57o0LvGriMJSQHBMsJajeM/9eO5UksYL2R2C4dxO0GC1
93TBwEZ9UGlw//4MfnKO/R/OzmvHbSzatl9EgDm8SpSoHEqVX4iKzDnz689gHeAeW12wgPvQ3Xbb
KErk5g5rzTmmKRNlZUgSCR8owf9+BkIlyULvYbgDcrT2lXKnwLFqOL8bonLsiq9EyMgHnPykqaNi
Zo4HYCfppSaFgA0t3QvsoEeVPQF4ZDl7DVElxZm478LoPhRLOmEBskHEUhJDf4KdkmbBi2Tp7orN
v2wC+kI9aqSOF+GJjh865sHMGxYVfprBo/UsdGD5yNDK9ikQW98Y1yi5ZloC/ozueAg3CMVW0Css
Ca+Zurfcr9DBHgrkFctr5L16VOhxemNEEZFvSS7AbvNU+JieSG4PfXE3Fh+K8iJrQHj8fVp+iQ3h
7UIxE4V+5eGZqlB7VV22bHC9xeQjSR2tzSFe9eghY3YpUntrMzGNuasxaU6kJByCkiWr18iIvoaC
6VcYOAuCsMTAW1qhtRCIknfxPAsdTYjuy/ceIPBIkJrw4WjIoEQyshP5lkv5lxkZIbaoMCnziiIM
vFKSJ0LnYusBsSpo8XKyuOGIm3yE2i7o9734MBjdvHYPZpTukbETQ/Lv4flTQ/r7XnB9qiyiJBus
B8bV9QmVDkpfzsqD7O5Cuk4lqq3uQlIWRoVwUcmvYnI3Gi8hI8sNDn7xEWZbT7ZT8rJHTWTzDmxp
qvN+/ftz/bJQ/PW5fsBSf2y59LorpFKfKOucAQJWK5HNlOEecw80kzweK6/nbGSQcpOOm5y1qg7q
3cCiSnTfQuuIY43Si1lwjMXSjqNrpQjmiYBqL/jOasjeCKXT8sFo8VlZsd1Y0pkR3bmOJsnzm3T/
adb5703WTboCPGL1GhkD8sNtkrotD7zg2PMmRxHhCrpHneoBuvm/b90v5gRuHXpLSLky4/s68trX
2sAzfKU71D1BOHeRSQts0SD9wcSO1I6yF+ImBdb2MyyAPuU+OL32pr8heo5pvMKYoKixSnC+00+j
XSAJqwz26r8/5W+3RNZVzVQlGfPpz7j84/kKUaIUxZCYh0F7Jo141g3NzEeuYFabUuaB3tLf/lKP
Vtn0SOzCxOkpXNfiA+yHVlQH3YF6lX9q1+rCeKLS8m4dKO2UJrk6dg49yUkPFpKEtVnatcMBey23
kxgvnP/76//63itUx2XFUPjn58jxx/d3Q0n342I60CTfNU8Ga6xBcx53ZGB94fsS8jnTpVlkswLT
6q3qPGvPL0NS4QHwGdibsj7x539cv2yVsgyFikGyiz8seUF8ObI0tJ4JZe92iUZm8DeNSY7ZCxmv
1MK9Td9+a+Odli9wUAUdCgWDxjDMf9Q3S/9YrsgtIZw6RMcrOWK8bMoVeXUl5iS+ANkdInHSwUpG
rza1piAVoRLiv0HDHmTOtiQoZqA23XnsTvUAbP5p4sBDNIND8VE+4qt01PBeVY9s4JXyjdpLpi7Q
HLB2lf6KijQ5IMK8Rmqpz4iCHKUZDNRWOSTZJtxrn8jkiWLLiYWbe9RYuq37KpVThc460QREOVKH
dhtuRXrJEphfCnl9wM+2B/MMwEkOj94x7c/5V5TbGfK/f4+Gn4bw9QSBKJqGIcGFaJCvnsZoNJ5f
9IV8MI7ULWtKS52NRThNlty2hB6evCDVxsCCXC86pCQSYiqgIZw3l01lD+MSC6vOPWW46nRIWDRv
jNf/qtepwZsqNF8Zzxcf9O/hkmDY0/s6Gw4VNUG6fFADk5nosotrbkhx5akpdn0vVANnIFsCJOPX
L6rUGzk0GaM/kL04qisVY4Wgv1b+iiqfkNtKcUS0OrQrmCmu8egh4kPyNm58ML6oLktSNT98IGgq
RwuP/dG/n9QvfSIVmNX/fbqrWr1SG7HppZF10I3nDPURJZASHSxHYyJYAMeI2eTmIeYzqBZJfRay
U608QwHwxxs4jV8nNNq+kgE9E7iCfrWxFGEPNbovGgcpORpJi8pyNI5xSJ7ZcN/TBq6EU49Uookp
EGKc7sEWKMwwhYgKyUe/TgVFk4x5ggAkV1FTKsQdFxdLfNYozN+4a78/0//7rPLfw6cxqondhLGg
QRdZPLIIhwOVuuQMmyvMNpii5XLjGq9p9ibKDzcuPv3w6wHFARxYHYshwI6riw9eFmhaUPxvKqmB
DB1/Nwua4wGCNycHGhmsZdn9wPQHIKlwOv79CZTfJls6oMCpYGHy8kwb0j8m20xW44HyVHfQhznw
fKyAwC37dDKrGMpChSI07hXpUagRGSrrPLN1/aHwVmpgF4EDMgYb0qCcxnJZ3tEVrcieVOnaUmix
W4XNK0kOtz7xb/fsZ/dAPPWEVrs6Rw1Vowu+W+oH4t8K/3vqICrNVxug37GsS1pRfR7hNgmpgzjB
kaL7FPmTBBHP9TZ4bF1K2yg6ySaOQVQB4F6F7mPQpLspLKBFxDSU4p7zuo8KG+J9YxrzCuyAj4nh
xq3/beLioeP4Ymplub2auIbOa5SkYp+BdskwSHN8UtL7RwI6XRb60ISgIKx943OkyRkJgJjKYl4r
9cyP2AAnvD0ThUHAJRjfFSOKnGoTlwT+CJvau28jCMtYOnvIQUrwXaOqVbK3mGxuV37onsrQ8dQb
9ZMfm8z1WGZ5kNiq01XHe/v3SPKFNGqCvukOLmfnkZNUCJKy085Jo35ZSr7NaNBoLLiCf9a6eJ0J
2Du79UBOVKOfb9za30a1aYJC5niPB/jHAv3HqCZd1PN9IkIOkCkti0g8mj1U0RLMl+yZnvFQmuMi
gl7dLRXGq7YnmUsZbMyw8DTotLjxspT2krDQsWdirqBJzU4MwnQLKm9e3RrTsjjNzdc3788PPM1S
f3zgjqRcq+6r4uBn9zKyqYQyUvAqRxdROmtQOzABEuCqrzhJ1MU+LvdZQnt5GWULjwDfZB6Ii15Z
VPHWoH0qsAu5BNJWExcj2BFlNnTrbHAiawd4UHisSsLzloVnl/TilZNEnxOJrUCcHMSfSyoSmdvc
e96XpjoJGmfwkfki0E6j6tTxeVTeLFSG2jEsFsUr0A8Dfrm/VupFri9acVeIGywJvnFsrMn6Bv4i
kvZahdNm3ooHCCZpueAv9PC82SZRbaEKoK80OIj1C81vc9tA5oJc19i66ozmvgn5Q7vEBMxsKM80
BPM6GXoH2Gsi3T9iBCj2GtuUbMDxwImPaUDs7R61O7tU9gAVh/mFVmAoW2fhWVUcGh3Zi7zt3Cf9
O3vwwznt+lZzco3q4gxXOIYvv3DUBgbGCkBgy2aP1iDH3vKcyC9e+xCkB5IX2O3V+ZvR7o3eKfOd
4W+Sj+ZJulTjytRhzvENZiCiTBxN6kXpMPym7N7iRf2O3tW0vjLj0Sp3Y7j2xX2DUlsDpA72pG/f
RhlZO1LmuvxIgrfWP7vyKfFPmYXzwfzIRkTO0pPrVsCwkeHKry5K54Z6h/XqGvu6ec3YMbZsfQc0
t2XAcJ5uA/yqOEug09010VmtT35247T+66nhjxH8Q0H8YwQPQt9ZrhsZh/TTpZ3jO20Al27ag3s+
uRTHOnOUryRYGrcSFtVfFoRJjQFSiRIWJ7ar3UZkCDVgGF84uFqCdGzj5ylCKsJYikNBY3m4owoa
9PEEaB7iYFbqn66hoblbSspXiam4xC/V++JsWaWUtNx7Nbt09WeoAAganxXGc7FvpHpdWsl8yBk9
A54HRMXIznVGbxG/Gghp23g9oAEekYYPGBj+PZ/9dm6WJMQ2BPGZpm5er9JV2cTQgQzpYE0jecZR
AuA0k7qJAeCFDZXi2wxRJZ3V9PAgCpEPSf5RYmvRCppn1s519uf9PKnxC7AOzhTUnMKtD/nLpDsV
Emkp6IquaNeNsEpOvSgKWc+MhI2/RJiR8a6po+OynpYHc+oGkQjIQWM5GGDJ8QsOlrF2i+eQcmBZ
NbMO92eh1raUvFfaa06/8d+38Ye0eTXLst5C4DI43OOnu9ohd8SPmKXEuEips8iFMbfCYZ6xtYmF
E+ZhmBtUlmauktxaG387Rf115avFsaqURui6Vj7Q3xwWfbEucFW8Je6lGWxMwhwJUWJEYNuRpVBn
lGeifK9wlPnOk53F3Aq3vV2E6Rq1UbHBiDKKd+I6JlabUyylt1WIN4LkumdLgi4xNxaCuSzVoymt
cRYb7ddovPbMcSRK4Ou7oG7wTXbcDBe5nkn12RNwVjicfVUH4kdGuYEeAUieZgnHR3xhVVnQU8aS
LCuo42ah6GT5EpfsCG4J8CcNZzshywMSf/7Q+xuy8RLyHaK5xQelPDlT6qMmOzo6DUs6is0Wxrky
OIHhjPE6OqKyT/eImqLyUnWOJiPBvPfGXeZv6Y1HgZ3UC5CFHGWahGjRVSNho94YxMiBa0R83k4p
fByjJQpI4aJgvv66MWx+HdicZbSpIqHK4tURuPTEpnK7cDiMBreXvHrah5FOEcDnk2Cm859NlCda
MctuepNvXfpqs9v2XpAmYSwcBJqFJg7euaXtLZJH9W13LMK55W0E8UY6zi/1Lwmx4ZS0ak0QlWm+
/WMmbwJJ7AWFc2RI5KZouzVn3aUQrTpWfGX973ur/oJepMz2x9Wudj6Jl1RFLcOsVqrUgTo493Ae
5W5z9rMj+9VYeFMCYWIXJtiWhHhY5JBn8txfl8TQUtKvtNhhMzBh4Mpdrn3CNFZk+g0VQrR+NQGX
4yF3KpH2N2IZ7zHsTqN1nmhGqRA5gHBmlbRXwXhVQr8u5AGqqbdnk/vSKOduYBUtjjIlyaTKHPKk
EFpmXwguFWRWY7En2a2BfXS2+nZe1F+RsrHyl+lLtIbjIam1vuKeUhSCf/kDcOmE8JrIXtRzaU9Q
JnXAk3ZBzMZpKvSumYPo9KhIHbvhO40GZwBxQcBzuTFaw5b9fpF3ZBYiA1V8kpFVgejYk0zZOM9P
7fAUMyBqFZt+MMlAJv0+WRQhQUHxaeK7yFpIlNbA/haVG9ZxLOz5Q2jASI03hXQWrWImEvE69VUm
uKOMXl00G3uCFQuUIFNs8BOXtU2ljd9zk8lIIPAgsvVsM1COdQ0XxQ9OGMFOEm+Z6g8laGFYYxln
ScWDyUuQU7ww+dHVwC+7hWJCBO8eAPYJFfkzwnmC8GEuAPBv61689GVrkk7MdHim5JeSSuZX+w40
cZnrc73OTj0oPM9bGi1unUVAVHzrG7SO6jsIOyGA2NRMnAmV7FGsl5JmF2Ha9I3XVmzRSrbviNaX
Eqc9VQfdr8116s+y3NgjddUAWXQ4IDTNdHt4BDTPiYbWU7UfQh2rQ0FIFO2hnuYUnrcKvWE67gu+
ROJ591OMbxyxb2XL6gI811Nx3Y92j7W82AzFQ1s63oAAUE22JhzXrnzVS2nTtq3tJdkpg4PWJNrS
5ehvEUvaDyTK4v3tOsyj/DYibRHrMmK07ijjfmn0uSWQPBLJ86Qa7LqTZ4CSSek8N8jPjFg9WnrA
ewwxhPpnjZq71wZHM8jEFKpdBRx5gr6hc3bK9NLH4CfcXe8VO+LGQ93byEK7iHATaXdwBHeU32wa
8G35WqBMdz1EJDryiQxMXqacVWycjWec5UBeu+zt/ebL9UzG7aY1GdUY9NCs0rMSe/kyvRdlGaxg
A/MDxUJd5t2+G77k1aT0VSYOXUgrGjmIQDPbM92LnNMbQcmc9P16GlkBP5Bguh9kXabcT3RqVwlp
NjoWL3Vazbl81jhDGdoKKc6x9jLptBPwZTo8OhopOXOAVAbIKzyQydkOezPayeJLLbJd6uMMjF4N
GGDYO5phsu7gSJNeDbxfWedv+XslWKJCdR2hO9OlgkFo8rLeE2HnNBwY4Xln7nKqMdQwqMJpvuk6
R/C/pnyKjLvXM5C9AOFpeOiTtcBSlvbJVh+GRZY7bFwjPFV0IsAD0XzkYfTSKRiSQ9eYB2UaPqA5
JBdXJusOd7AhanHwBHtkHMAdDMezNMaO4q8bN5l5JzWmd1YuZ0GYz3WJJBE2QBO7G9TovBn9TZU8
owGe5VjwYzpTEba6fDCWAn5Yb/zy+mEtqomTxsNKnSCcOegDWbiodHzD2F+2OH9UOI71sG8iXrdx
YDeynoBIovvS6JAeki1tV20UX6fYBYvZp1Zf2k4ngvTk17A+vISABvYdKL8LltbJg0D65SUSqOoA
aayHxlZEdUtWTUGqHZY4IKuJjYx/HRav/16SfpEmsCKZdMTp1U+Ymau9miwCOc2E0Dyo0SWKt6C8
rYDzMNJQqo9BJ848XQOHg4/mXko+zPBoaNJMK+DfYCRLQ7gSGHvdm4X4/8rOp48FLx+ELCqza4x8
akhlKdVTTQPMJAIuw26TuYmRLyKc0CZnCU8yeirykPDpwfqu37BKcpRGzkH0rKnc2tP+6COud9PI
GNBu0LRCEnBdv6rcNM0Clz3tvtooF+miHN2HYEpdwzoowWHAALutFsKl+nZfg0fpQyxn4/Sv4ltG
HPBqXII3CbxBBB1zFnOHZ9Wb/s1/hsd9fd+8ZXfl/SQDniJ4ijuJ9slWfVDfJlIqsrE7dPHorfbC
k/pVvQpP1juzI21f3nHzZLDa4c57yLcMkO/mBbsNxfiX4ROpWFfbyl217D7680g6GrsJ2jv5k+XN
vAf5M8bQTDYwHJvT+KZ8ey/eSd5F7uS9fSnf2sfBru7ZkKLnlLDDfVBq+9Y/0Fz2mK4RrLjHcSEz
Up4bqhv33me1NlfiPebLjbJIXsRdf8g+3S0H9m36UGLdPiO3XWkvSNoO/gOCr/DBw1lYrfwHHYaF
vzd20kuxslbGvbj9BN67+PdY/62XTbgV7Qyd9qNIB/nvvV5giWloTL1OSX6UkmBd5xSEknhNXxQt
GjqvEqgwzRxqjaP4oLYF54Le5ig+q5gmZDpuw3CKvZb2Gn+j+mjdnca81qcJIcwmERcIi0LVDktU
bKK0bga8usjB8bwa2F3//WV+Puz1gEQuILLJ5IynqleFAL/IC11QVOPQ607mbaCd9ib84n0n7cZ6
Kfd3OsnOdX00k9X/z5UncpcFMgz03tUJoWuhZCp+Zxw60RmKU1SeiFGLxWm5eRJkDitLtz4Y8clQ
Lv++8q+VAeWPK18dENIhUMoij8yDlbhOi905XTfyWUc1aBUW6wv/g0Uxir5GlhofLmOJsHzyapAp
rAAysOSUajJhbcVnL2FQi16s9D3HmB7jQRaNe/A4qmfdelK/HWtg3xOIYGjUv39cqn8cMSSxBOtf
jgZh3SXWq92ITkM8NsPGwzypiPRrD3n/kkgPN+7WL80eCkX/77rqVJL/47pmmodx4BHpZiG+rjCS
c/pFsIr/gGVd/6zA6mzy5ntoF+lTsmvqhec66Sb1N9RMKmOThk51KwT0t9OWZuFlFfFRoTa4Wm2s
XNDVvivbQzLuXW2py69UVkVqvMWpHe///f1/QZNRD2eMIleGsk5f6+/vr4oJIiu/5mLpVjhCzK7X
QE/UubJKRdtf5oUTgfSkNuwQaCW86c2iXRXtMWmPNcblmb6q9COjYWQaCGYbDen8+2Ddcy5V9npy
+PeH/a2iKBnoQREhUbFBGvr3hw3DxNOwnukHiwbCLLMOXv0ZT3Jf7HqZdDBQgiNexOKjzz3p7cbF
pzf2ei5BjAGMXpzEWPrV4iYSeRahm+UypFNCkfC1Rx+JWvEoh2gPMKBtjOpQDse23onFS5bsdGAE
EiCim2zM39Z90F8SMQgi2jDzasxG4iD3BBTTGoiXI8QeZUEV3yBlvtj3Ncdfh4LajS//M1Nef/tJ
fkb/BCiceJ3wxTmtVhQDqYFlOBxjRRVO4KLG74RrhsXJWlnRLgdS95Q7yXG8ALCRxzmkTr9berQM
OX6/x8sYCXM/I6yNtC0Dp0C99D9pVZQlPQObQ2YqzQgHcZGONbQJURnOC4QE2BejuanayY7WIuYB
Y+IUzMpwTnm+povOnhV+Qzcf/aXazY1m2ZBy3NkS4GvAKtLK0peZuMz7Vdwv0rvMctDsmOqiJGQb
PIfoIOIeDXic85ArGUg9gRoVZ+OdhlX1Rfm05cyMrs3AZYJPGpwEcgYGnZfM4WlQQCWoGRwBU9Yb
Nfr+C1JAhd+Pz0CLJl4E77CYJ2sm31CYowpvOOy5NkS7jtIRXKlgEX0ANfBGm+JCf98RHTidzNZj
uY70rUAqYwRQfboKFhAL6B+b/wnNOk/kRXkr/kCbJper5yyL0zYXKRYsgOuxlZSCUIxlQC/1h026
yU+KLTxRtn0KXgunhJUUbOt785tSpL7poIf1l2ABHS+cOQDpNsKZKBV8QqSTQyjpqnV4l96Brpwl
dmSjLCZrxzZeoDR4NtE8yIpnoMuqmWyXzvnfQ3Z6Ca6/CLUqAoBoPZLfcTWLUhvPRjGQy0OCkUuo
t8l4Gv1zr53+fZnfKsiyxawEfZvbRZmbz/HHApI0sZRJSc3mfzxqEr0zwlGjrR7s/PxR9OBgiB9K
eiMw6zfZyV8XvZoBFKWNfb9OeNMgzpgPMEIl7qwAKwINIikO9ROQ0ghpRbpVgQpVoSMWK0K1zAZ8
70K1ZpV4aHljgoOe3tj5/DJNwkOQ8fcjPZehDv99PwzN5wBgmNGxtGAZ4zGyBXXfyAh9zVsLpf7L
M1Z05mN0CpNT4Hrxcn2hQzZGDZ1NDQoo8VvsbF9bsD3FKynAufJtQO+4IMeWqgh5nQhnnV4mV50Y
1Dl8i5aFNSQHYgl7Bogi/1Yl3r0pG8/rkI7B+snhMzAV4cL4aCQ7GJdeDQljbZGGAb7pRc1sOUNh
OhcJZmfTFDm8ooCQypEYnUUYTwW7ziXa0JFziEHgDDBpT2/vFDRIuf01qm9spTCA/3fow4O3VNgO
ZIyxh//7EfQpgOm6iUnR7e6qAkeK96YZnwGKgSZqlj39worlOqU1WmJ15B+XRHme2TwRWgRdQEpa
YaMmVD+QwrWBsRQ72MtDtCClqsk/O69EAblXajTIxlLrCCX6GosYSQrYnoPJXGoq4FHqaE28xKID
fVM/jLKFXNBCO4L5F8d3RVcy3kRiAI/xXE3AqaB14nJYKHW2TELJhz6rQpAdZmmdY5zBLBfYUsHh
AltOT3KWtmrUajX66X0lyMupKJcrXwXBCBV/QcCQWlpw7CB5F0W8rS+G2G3lLt5KZrNSCTEuUCT4
Ivzi1GFWoX2MXz8gyYNOv0ItL+2++mhT6soyjM5TUSuLpjwEM5TXgoJoBJ+xRwvZAHcSYcEOdB1a
K8iHy1enYu9MMbWRCBETP5aUMbn25I70wbGJkO3RehH3df2QUcZk+M6GzyF8JKJipIateeeQMlzb
ievRfCmN7NCNwonYzs3YfGsG/eO0Anc5Oh3+BOO1KaEOIJHvrHY9OeVDIXrrOuqd6bCnqNbUEGjQ
MlZTTdcntNbnNJduGhyEVXaXVK+Ft2lYmfoQZW3xReWsRpkHK/2C9VL0Raef/Bc0kjYTMsBrHTK+
tBhnkvxSDw9TxkRO1UeSli6HbN/71DJqQWNEg4d6G8YoaCIpwkktSVFr7lNTOsKpUslVR4FfDBQo
gvbON/yVmu7589brHxhVASbgnHDoHpWkMc8poKJ89ttXsRroFZGhhhmUAKjZVC1uIk7qqK2zmH6i
+WKphE77Dt27pankSyvYT+Fykyq+LtxVueXPimquEofCUi5bJ0EY15HSrWIptguvNXj6XyaFwHYy
KIh7hYt2JoKCV9E61xFPnSIV0WAZ/u0OgDqyj6F9ILSvMRW2HPq8pPWPe5P8wNKfWmEGCTNYRjHR
U8ZfehkKEuqDVeE/tk3NIR9i34216LfFiEqQPEnscC5R8fr7zVfSkuyAnF3aeKToQk2l+I4/wZgo
H+5j/x5ty088LXDDMZy99kes5JvgYO6tU/qAEZQTzXiKd/1z9Obuoel8i3BAGQGYF9PZ8EaLmdmh
eERJAajGfxnXYLuSL4jfdB0qrFEc6CF/6UgPiFGZ8HrmJwbNS7eOv6VHht422avr8bE6FS/FJX/g
ZAVHipDYD7W05Wc67VJng5YrhUU4znMuQZiQPNPv0/f+DneZ+Fzce7tqQt2Vr1B28YEejMd2Xz5I
e0rbKGQu7L/YYNFxqLEo3Uk3lvofGf/VloJQTkpblkiBS/05nvyx1APQsNzK8rWD9Kw+Jo/5MyRH
YKMBbVTcZxSgQDj4s+is7Zq7/p28Eu912GMFL2bNQ0vhqpgAaHiZAMlAg6Mo8c6vYPLrF/keVQT7
TExizYt6iR+HnbxNJwN5/oY5mP+S6AMbQrw3QQbJy4ka9cX3LL9YeTroaaTqXrJHgRi2mXwwD8Uy
P+dn7x2vL6Robkt9x/GM1q6PU/+9P/573P0ckq9uDEd2XKfTOqxzBPt72AHETUSpD0FgNZfafC06
HOdszo3+MRw+5CCYJcbOwAtJVdLFPW88dUOyzMFv95c8c6hVJ4ajiMeUaGtYCu0uDsBLr7qc5rbT
C6fcO/eoH2lgC6ve2pQqvqylqG98/cDk4GlrTzvmIKd021PWVvDRCFvRutECVX7ZGMOXkrACTioy
3rC/v2ODb0xP1SI6uiUcQ+1+6E07LckvVo5Nesa5WUpLlk1D2WVUIQto9CNTu2nr/X3bI9IhZWL4
oDNpQBOssNDF5rPSv0nGVmV5CZTHsV+bI+cc/c4zjpH03mNml5OtoTz9+2H9FGGvHxYFWouQc5rX
xo/w7I9RXFVS3raaEtIreknM57Ip7JKZou7R5xlvFkwSyn+22aMvRFjSw4AUfUjzgeQMCVZcTZ8i
Kpc6m/euItYDpgEh5CZxqWlUwl8Dtv4RR9vRPPYKbv5lpd5IaPtt16dTs9ExqElYRq6/gCIFLsJY
Ec/7Qmtm3lu+y9fFIdoOzPdU3Rd0KP3uwBFzwrxzxChm2SY7sxPZE2hiZ45+IrSCXtdOgscJfuDC
ckJe92zXLgb4BeW+dOpXznEgA/dg4t7FJ/+1ewr37F87AAucYrIfDB21hvpLfec34uSnB2v3dasZ
/lNUuH5YsNmAkPN2keB3VY2V5Xz0xzptDzUZGOImAIBUPKcIHpqKBJVqbkiRAwwmM0mvTteKMi6D
xrX1iCozYZqBZTeYUxA25SYcaA18U7Dqgm8RmHWEEIzGGIa4iWzkETkxCJSpC41OAdtg/8HN7p+q
CKmGeREMMqH7p079tM6uWq4MzuQKoYeqQQGCel0Ka3pU74O6nbuwHiS2RUO+Rje4GtlQxXBF+2Zt
JEeh27hw5G7pjP67350OX1PhEJ+uhRL471ezLvq+qMLIOAbNW1OCYT2Tf+CLr/FwQ8aO1IEf9ffz
mIzRpsrqKuOCuz5xpHkMDLyQ1GOYzuMTm39s2Mk3BwskObCGEhCzyjyi6VqjdZyPqxzmNT0A2t0U
ERTakXPsrC6mPX8RANW6sAXV8LO0y9ynNoBEcGHdS8Oy3SRf8hc61SAHTj0DjB/rDtBbE85HYwfD
xmcDisvSRHGpntJ3bFr1KSProVwStJE9QxmJV6bvxMMePYHmb/p4wRTFD6QmJUag+M0niA0oVfZS
PguOMShZnlJ9rN9BLbKm8EVcasYzazeJWPCfDG+08awtiEWXlLgnGdrz3fANiEzPbUr7hj4P6O/g
bOvnwSl/s76MMzh4dV1fsgJMC9UaeK56sWBo+AjHB96t+IuU55FO3sx7IfqdTjCAU48a86285R8V
1/VTk8lWJdOABZyz0d8DJAuKThiJDDuV0reGjloRJkbuZlTKeWM+anKzKBUS0faIGEQEdHousK++
dVr9pbRicHXkQnwINmfXHogkEP3QwtdIxirY0rkngpfmLqOOq1fiYxbskxxIDp0s5KrAiFGRdDHh
JnPw1SSl3ScqYqh11kJsONHSlvuVCMkYvjQxfPSe9AnxOWTLUN14z8aL8lU91bv0HpHIk87pV7x0
7ppTea0/JZOFDoi72RyG9sQTlUf732uMMb1xf99wQIwEk+m4qKm/mFcbgnzMulZtavEoPnpbc68D
sJlJjrfTtiNGDjin0O2smbgCzMq+CbHyR7r38I3O/HO2UHYTnb2Y50e+t76O7gE2rGvUZiYVpGXU
8nLhgYLUMvPfrYfsQWaFyidWgxWt8r0CYYUTdvCBVSR54YitsgS4xA3M09amt80v0HEGsFCIxJnT
ELfVc74vD92t5/3f4oShqyp+NRJjdOU/ZXyhKkyryEYGXX0mc4Q9Deee5pbI/mfGub7VhABM6TTU
xfEM/j22O6OUOiOUE1pMs4oE84Zz3jxJbORIlDyK3s55oeEIVpBoJlWoQejP8EKcJAN86r09kqdT
KPPpLaQUZ2L5mCc7NPoyawId/5nowZ/A0TFvOfXbHCVfrVPzRMuuonZHtdSY4cTPu7lyozNxXeMy
UY7SiGS/TcoBhTXrqsbVmWNRdr6fHIL0e8yypWY9+A1QTY6VHltfI0WCFsa4tgmImsk+gaXJFy5v
rx5XHgDsZLwTgg8rhGIovLB+LPKHtM9uiNWuOxL/+yFxyuJKJI1Yu7bwl4XYJAZpKQfJm6Lrw5L7
km7Q83CAbMI7sE/egYMks1pkLv/9ktGh+fst+7n4xJehUQQlQ/758z92cr3Z+3qsJtl5vODCpkbC
/J7bOi4VELKPY2E34nx8wUoIvrdWYU/NsRer03Firo+zdFd+JlhZDBQ7HMUe4soOcVoR5zPiOLIB
d1WgFhlUQEe2gjZPMBOSEx7ZHHVh7vYSrjUnQs3vg+HddeAuhQ0uG3fREVqDuAQbL/oYYTZ2cyjX
FCrR9JrncDNy3hQuxExw8QHn1xQUSlz3TnH3dP35gSPQGHwCA4WAWfDefRM6U0oIURZyzV+15Td6
za6DfqxsNihs2oYdkG3xW0IAoNeDsA4AHdttgNyeFAw2gASt2oFJxjWlo+nDJN9ssa058QVauxll
yvuUtmwI6+KFqgpmj242HNBOT7ZBFH2zgbCLxpbuvRL12oLYDPlheHUfMY3gIxGjDWVHfJompQNW
bJY7TjpEaj3k52wrfeCRJJJiAvx/8NnQ55SyXcdLobC517q46nknPafWFuRKI8j36wn4DmUGzThH
aiN/1kzqdrNu74IaGGcabDcCulbGRJrH/cXBUSewneLIQb/v8CUTFQGDj6kNdXW9wb1SyGzx5tJ3
/10+BgRX81vf7kBp0JCB+7qL7glDGbk98RxhfuHb8jF95PxNjytbq8+W++TC7kGHAJiQhQZYULJA
hYP/mnSTHAQf87M7b9+ZhN2d+SK+FN2cKs+IjiOilYqBnFbIHA4SSTUj3DGF2JV5K9i5aNfrfqdu
ekqK81qYN698JfKyq3ZF89Uk3idyOGwF/VwGlywATZ4PaLFA7M7Ki/QE5f+sfAO4mrRQjyJf9IMu
tfTN7oMprUVQPNMI6EjANC9z2UH7YtGVYjUASz9nw6Iik4EY7i9MH4IgMbHUKvGw2XLrCMUpSHZB
YdcmWupJMJMOTt/fg7+Q8ONJCLJs7wXAAQ2c6rN3qO4+IwmhJUS6rTFy8lhWtJHRfbHytJSHqfhS
ydxBuccZAA0oQo+pgZGddxLpr0szW6YAAgE8zvqn4VM/jo/BafgIH0GONwzrnuT6BcFcE9aB8QGl
0AQPuaDPiWYiE2h3Ic5c1OTsfv0Paee12zjWZeEnIsAcbkVSVLZkW043hIPMnDOffj7WDDD9uxpV
wAzQ6IuqskWRPOfsvfYK7ED8GZUUVl/wxHpMMAmOFWzguoEci6VnckCA8c3nn2XQpnTbuGH62kHc
Xo3vsmrHOJBjUXYuTdJpHWm2a1zJZa+lyB0cUGLeFi7frzcwvXH9x5NMeppaSG0rPptPNf6Cu9Ds
/MtGx8gVsQMcfbwnfxwFhh/6uV8O5oktZNYlkmhxYYTsPWpXwFlHF3EgGzjlEcvbJWZks8icLksY
B1aewY3NCyqAvGU3lo/YjuoxdvHjV51gS7jzi3eLLSndRcINu0u7ko4dXwkubA3MXIToE+hagF5n
pgUYmPIoN6U/rMf00uYTduoSSVzw9uoGIHGGGHiceNw+P1dpAjrnEZm2K8C9zfiNooVq3dqpuuAE
YnoguhoWpwgOr2+khoRmi/IdXkEh7BO6CakkZiu9V1EcNeKTkA7YaL1rQ0TEByvX3/jKeEg73MPV
9JCa6V2X6R9dC/uTRtwUpq2cHpX4pMEa1JR7TqeEheMHa+hSue6WAITFUDqC8lk3KmHOTCNTvPcR
OXLS2EXFnQG2xpA40Gqv7N5qE70AyiVAwESI3JlsNwSyASHxWYUBPqFLOcbges15Mau7rosvjfQ+
4aqXCp+NeJm6g9BsrHUXHaPyLFRM6UWT4EJgQDaOrB+Z4H8mlYs52twhbNP+UpP+lCD/Oi3RaC99
AA4G6k9y2hyQXCuIkAakKcKdHQqyHF0MrhSOdZs5lh6TLNLauv8dsZnKZ62NvVmPH2JFf2lSWrq+
eu+ZvC6B6Mz0O1WCYKxuzLnlPvaa/efT/afnwW+X+6OprdtBqgNdgDEFU9Ngs1hybzOR2RMT8PnV
70TXohaG85gWfyst5B9t7m8f/qOoFDszqMpR604caxUJHxgwPmEiZdHrNcfmmGCA07vph9gsK6N/
Fx8tzcHGvvIhAACFKK9/vhk/xTLL9SwRpnBiDIytfptKz3Wr634TFkgA8E5ZxRzcGakJa9WCs+pA
KFjq2Qbe0Mracdzl87K7ws8UH7QjURZQg+P1CIE4cUHnYbH++fJ+kmiWy9OgzojEzMLD/I28lMhl
rsdqqZ/E4oliluDFnV7thZhpw07ADrkNFmKvXbbmpi3p4svvGTLiVCKI7LEex41r8ezlUPavPqQa
oS1ts3oILYJmPmc7ZouZteIjmbtTSM5NXo/3DGVE9VZPlz9/k5+S3f/+JpCOFhdnDenWD5TTGgQr
UnkAp1gA0epWGmJ8TfCPZr/RLMytxy8LM8AE651W8fRJ9eLhVaS6RCv+5yv5gen8vBDjx5av6Z3e
ln2Vnvz5aARvGnkuMPkra/EGuP4fPkqXTDzmFnORn+h1EUSp2ZhGetKVCN4Se2R5XAZXC9U5H/5y
h//lKMORDeIOCCxN208LpVjL5pwY6/QkihepmxY1RFS9ldnNbEoa/9ufv9pP5OPXbURHTnMoIXym
If3P7jCeZzEMTDSYQ36SM3LyyLUDvJObK17b6yauHnzlBp+7DuQ1DHc7q8BnODX/fBm/SBD/aFL/
5zKQtmMbIsFY/gHAKH0oB/UAqZSDSAP1GrdwJtbG+MX+K2SXOkWpNhJQv1jOv3UlOwjE+1S1nNAn
kbAIIFFdUqvcqt271HtGB9HbD7xGDe3G+q6Sp5kaUdKOIXZKbQV3V6x2hgxcO+5UHKVHvbH1F4wE
dXAyBR4AXo/itpEIisiwnBYUNyp3UX6UKzK+LZDT0yicZOGIkbpwCz1JaG25i1yTuL35JAdHpECR
eWnTz7of/nZKLe/1b3eKAQNY79L2Gj8A34XO0hg+XWOAa2ampQDx9VprdxrlldIZ65q9AXlSoZ/1
DkM04xV4sCCR19+mkY0PowhiaxXPCqqOFBApzb2edBvYgz0zMdSUf36wvxScv18u9icQTpGi/vr7
f7Sgk9L3UTTFxaWXVnpzqKvHsEH26krpoSIvT19XBcxoAnLXurTODBcPLBjDVbej3wBpQMAxNW7U
gTc6+HuWFUIoB7MIjGdRmVSCLcGzapdUq3ZwE5xU/L9sM8q/7TPLwaLLDLCWhfKfC8QiTnhS29E/
aZFPAmy6UkVAyRKXadSz4T6WvzPZq/Vj2e/8pns0xHhtTJNdT8+inRMqYtIbzv23kmKtYpHGO4vM
sO57X91Ewy6RwCtiyuhhbZq7CpaAxSyFGuy9FkvoxyPKgCNzpVXn+395kf57Tf32aP7xzX5gcFo+
N0mOnu+UGeCKQNHRUzvY8TkZyU06pfJ6M2jeFD5HBsTsYT3D15NMXPPwdwyh9ane0JheqLIXhvN6
gUqD/k1qlukPK6jJdrmp7PSbSMOTW5RP2SXUviuDtJMeOo3BhLbCTwFOCdiIfk+l2MtYLGMxPuyz
6cCaWAmmcha65yQIDmPabGoyrUiJrc13IwBXsjBX6kk8C5XHziQiaEDkMXbveVdtw+Sjm2p0+4It
QtzgF+Prvw5fa6hXBk7n4wZp+MdgiLZ6SZcJLSlFJZYDZNixrU+4qClro3TZZqKMDcNg/NyKTl7S
bQ+0hx9aIe1Vyjq1X6nqYcJMIImNtZ7fiZ9yyDM2xbXQNBj65MySFMWrhK0cuGBlqn+s22utMjJv
CPyIpMhLCSvFzuVZGEUQe1SJ+oypLebfYObFoUCntSjdOgYJvPyyPqwNVLJUO6RqMCKmd0FXawlo
pLc9ZtWxcJQlWMpLAx3kLPR3WqNVvbj3DvN+6M7kscukeA8ArXATY4iS9Pnlc1Q/mPOHMpBa8j5E
yk4Zj5nxltBQQxgrQGEK6SLLF5yzzmL3KAWDl0KdScrvmvAIvY93Pq9wJRn3Ii8AObNJWr2E+VVp
8Aevdj1y+TZ5bZprl8+k3x2zoKJpRIIneoN5qaN7OXzIlQ+VmjuZonUiUr3UKwcH24CZhXCTgDti
kSrnRUCoGDLFqvBHNqnIxxBvr+jZFAqc4/X8VQTqVrlLptR+SrL0IUyFU4tPYZiThXGvUin1OOj6
Sr/hT/FGOuTGu567pYKBTabggV3OD7O1NoLpEmkDdihquikmHZb+S2VgC0Hng1U9nhITsz8yr/UE
0sYr0OOySvkENoOeTSJPsksrw6WJb3R7b0B+Ydsd+OaFDGFFX8xBgFGH90Ta0U9m8ptQZB9D3+yV
YnI5qKLOcjSSnYU59LZjTUnbazU+zUQNa8/TJEsEatNH+RrFtxwTOVrlhzy1dnoiP8ZOlODCmk7i
Z28OoG7QZEZ9HUr5rmAiIOEINvNcsuIedAiVoUC6qsoKQE0mvFi8D+XUvdY1QMywi6unIXuLZv0i
VzutMV4LpAHZ1xjhaHKqLMBjtg7sxlESTKITlZvEQHh6tOJT1uGFRPrVd1Y/ixpxB1X/2O0DHiRr
iXh6mAvqBkYDdjRTxBw2YIvolUeo4mndP1hpeMmNhJnkNDwX07qkBC5nHRzkXSPOuaximCYGedOz
q4uYRahE+6Ua2rraNtL7MTc9lK1uaF4brXMFxXTjgneYX4CEDihb2o9MRUprP9b4gBheUrVeiDWn
oHDJmsEKHpiREhsrM7+UJFdOPs228nKdFHMwVE29FqJma/Nik4GIa1pi5phYmRdT/gbpYO7qL3c9
vMyzZbfZ7OgsWk4BMo3dhPkSoJtfX/iXRNYjtqtUXPHxkptz/RSrp0zd1sfJWrNbjAEZmozPJCE5
i4LC7ai2ElZ23ZMxlOtFGIzqdftLXRg/BUp8btAR6tAIfQI1tGgRKhGj3LdlhmXkwe8xxm9q7OmP
zV00oFWoQ7fhKQ7M9msSA1rLkWPP5BgaIZj4iperRyX/RoyH0V0snsoqc+v5DY8XH6qWPAFtYKJh
6cWTkusiGJjl+VG3Xa5aZV8t75ExYOqD6tJ0I7hSSolYunknZedDQrWVED2XzjEE6s5Ry/JleUgJ
4csswl/bnUT8S8K+1fYOykR9EmCCX1H7R+i4tWRP4XK0TB6Chb2adfTBrBMOENHynUwUnXEo8ell
YsibrSXtXWSlG6Msd8tGalSH1MA1Jl39ud75l65cxi0CvQh8U1X9zfsOW8YgjqW4PBnlRVNCm9ZE
JP6oiHCRAmmDEsBTH1SMGP5Saf2O9cuMDJkwyLAeMIf8URdqVKmCZA0ZFoxo/q+0Xiu4fGhlkU3q
sBVj98/f9F8KI4YaJmUobkmU7D87BzGb1EFKsvJXkHMjMtT2JrziANih2JkulWn2WNwZ0Cpw8IGF
b7qwe2D7Z+OuzbYJp7xPxeSkexkkNvcgABu5zT3CuKjO7wWGkeEzHleCQPrfmSn6Xy5f/r3RQq2w
tOQwRGg7zB83TMoKqahk3z8RxVeMjgQCTil/kNpL2m2m/BkYbQLR1K5DfPZ9Ql/NcwfNRd9qRBkW
LssoyfZS9yArWF7cGekBmfAIRh1sTf/JHF7T9kGFMTp3z5i1SXHGpOdOqu4MRsuZtIkDlvkrYb6R
vr6rVcnxISbQyFwlK7mDiMqkVt7VqXadCAEVZvhaUHCiDu8NYcfkbrS2SbXvOJtgz4p30vRgyY6R
HBBZhNNDTDYic5foaPTeEB4bwxkGp8gcqXY0BWjYzoAxDUd6YSSkYNGQer2/zTLSUfcqC9aoH/v0
GggnZqoTPz7j07wbYAQzL54J+mIg6yjSSnyLyIJoHRx6RK7rVdIxWHBpv/rahUlrdftE3A3KXtdO
VkGq6FPswHpCvHAKDZBk/U5oHzQAIYhssIJq8T7OGKtEX5r5mAkekBmlA/YObpqXbjgdqm6LDsvV
m50+PgzBvpbuommvpFszOMUy/OTgY8blX4F+YxpErVOwfxvJVzg5bIkhAFV2NSo81sfzaDF/CU+5
ufh1asCL20A4Yo9h6HvGAAFfUbrrC1cs78LcQw7ixwdFpII7BdpBwgOA2ZWx1/B1LU95+twwXGw2
mXVNwnchOObIztsXkjsE/5TQH6SuGhxKdfWNl+F10LaQVmNl3/kX1V8xThAF0J4dxWobbLOWqBKW
7BneqQV2syOZZCzpgrdMJ4cOpr4jVABXe6PbmnDi1ENc7kuuLKJmIGxs0j6V7CYlG2G6a0Fu45yZ
EzoMQelXQvVRlZccp+pB+8jp9WtXA6rOwb81/CT2I2yBYjPEd2nyRNDHVBCvhSVAuxbIhJgIkVHe
Z5hEwzZPT4tIfTy26ZmeBfV1Xa3V0DOt7Tyycp2kcsrUk+bHzDxWg1dlj5lxhw+FZDxPAKc0HVhz
PPvc8ewk9aSOH8rsrlXuI/1iGE9CBANW/BBmRnvFCwJ/iB9F5YQSX8pFFBl2DkK8ob+m8VtYb2Pr
LiHGFkM88dpQunTTfR+fcbkqFycMzE2dhdGrbP1yx3wjdI2/CC2UpUn6zyYKGoOiQaSH9oeb6A8Y
KtarkoBH2TopzM8a85AYDtUuNoaYCaij4+d76ruQDCmIm6k7EZY07mgHSvXot49gExIVfJxvelQv
5kPJ+KcAdhfqM9YeHHIZKGVCLBFdsQaNKoWDDFcDlLLAOefPG+Ivb+zfvgnEE7z4ZB2G8A+dSlnn
vV7LE25chkgrhYOxD0ZA/5dNrdcyCp2tj6CT97JCyTarlBipRatC2bsARlTTrQCHu/Yw/iYfQy2s
46Qaa6tlIyplN+2+w4Ss+YI8HR833Z6ggVWMZcLYKAc5xF6IfiqxrnNDV2VH0UcZEmIzEBBLwtKM
M9E2SE5L3137CLHz97oVdlqNZ0h9s4h+z5HPJgQKp/cDeelKPj92KlV/KkM/N/ft0zScluwXlNYC
IJCnDJeJEVBjSAzNHi14xkZE2Lx25OvKgJYi3Sz8NQQHlVMxk0mZZ//5dv/LcY0l7P/e7R+wgjLK
rZrNmnWy0jUqOc4UOPLIS/R2J4d4l/8/P+5Hr58QPxcFCh+XMZJf+sg1OrrIcLP6ootO9TeD3X8B
vBd2D4I/WHcM5H6qAWcp08RZGMoLCNR2IoiZ3n3EotBuyW5R2amcDLSdaRJmlK8jskjLSVQnXcSk
G9ry+hu1PN5auDmBLxvdXYd13poNqFC9QvRwJiiUTfw3FyOJHMt/W87/e92/zYCqQJzlUdNPv5wk
GlubfLwNFYawmVi5c6fsY2xxMt+pSNmajfAzzIh7IbeTNrlCQ96Oixu7YAfwIlSqV1pi26ToQ990
X4BjlJK2iZVqLfXffWjhxQd/HcJFw0DRYlmNcAJD5UuOycyr9GdxTu+ttDhE8QD0lZ+NrP5aIJKF
npZDbhgFSnfm4MQZsN/4Jqzb7ARNQqlep3IfZoObAkUli2mHVW0nlIMsU4n2qxYo9BOifOH4+PRN
uYi9WMzMSkmeJ9Te1gllVI9rtRTgNx/BCezlZN+QYgwYOw2XlKad9j3VEXPgF5kCY836nWalX1r1
OBiK19V0SgLrqszyo17Mbo10E01wDpFbCxIU/9DWDHIX+rU5KpsWo0muO+u+h7a2Rc6tAEmBWsMc
BZDB4OKoIJRKSldosS3khuVMtlGSwcLDWyO65CFTRB0HRcHnJB7vqvbdVMF/8MzG4KZAw7/8sCVP
rjzfpHYBLsYc6SVlpQrmgtrGr6hvksLRlrlj8d632ppd324Y8aYM82rM8XL8ojDPAgaRzKOUnfr8
PecsazF6qeaDwIA4u59QYvudp6rXVEWSoAXbBJqZkj5X4XBtFh5CvNP5RMqmCtK37KNEER7rWj2q
SuQ0s3KsOKmGRzEEQd7h4ThHu7w44MOSB54VvA/ysfAPsHMJD9B3rXgi23PEQcK6446v5OGt46yP
6Tsy1Fspq2tBgpZ3VFZIU+oug2U8gsu0+lHN3uXxwr1bOteOCG2zeftQEvM+qCdQdWysCvfXeJw3
yBqJRSuEw7L/Rv0b3Y+rjkdVw60jfmVunI4nVXtbfijWb0J/qt5SlkTa09oX2VpA+TT0+GdN9ghy
k8Lt1MCm2mBxSYdGChmvMZ+T6iOgbaz9tyR+FuZ9NB4U5QHboEHl0NMIAmYP2av8QAYTr2nfmaGN
yoMS3c/zgzA1HjEBG4HSK4/SbTSVZzAXmSeX4VSDvExF0ReXBIlGa0JJOB3G7VB9ZhXCHOLyuuwL
cJJxb0dnXDGkNypmtpdlVNCQlS7qAqAN8znTd6yZl8nkbZBrT/4SR5Qx3bBKmSzWTboVs60YR5s8
tl6MLH5KaCK4jhjUyGd519VzwPRzKrymzB2gojZ8Ept7TFko/k1chvlyACC16hPkjaAweUoj0a6o
sTARS6KncIjWYTkDuMH3JEoQtSnogmtCBTCQ1zsLwFwE74b2qlot0Dj24YxJyunWiMZubJzevJOK
3FEwxmvM/ggBqg08gYJDjtqLRsO+bGGV3u+S0lzrdAIy0/mhL52UpMxmntYpwKvQEXUD/NJCUbUi
8yO1Gs+AMNEa5KTH1OfAnKA7PWujRgLBwu2znRLtwgyEeLoJw8bn2LXYgbpccgYIvlOHAzzzTrnF
IwT9WBIjoSZ0GvgnGPE3KEtnEqGNWJ9W6ts6cmnIZINEr6Goa71TVnUK8IS1HrK4AZKyctVgnUjn
jvyiJNPht7CzWlsB0rTwVJcvtF9T6voC455XMfgGlWsXKhMWSvV18tlzTKy1ThiVVTM1JxLOeA9Q
FSEsE0HMBsrOSnqSvLl7T6FEyvLBhQw1rPWRyNZehQ6S2KGE5yFCUA06c2Ym+8KynCBudmNOJwfP
JG+ejTbcpuV4wuRseSBsKzMbtL9A22q5GQ1lHcnMRmxf7LcSM46Y5bXMiaeFKQYzQqYDbeWTtKBD
0amGrFOxnU1ASTGGwO39qN3nFQaEan6fqdO6TbAV06HEVL6XaYrX4zaLQXmmzK76nPYTeofvyLhU
vJ+a2X+OgYyODzNzbV9nr6pxiece2wRKLevBHxRITxnbVeAaObkuC301GC+LslKkOF2uMgby56We
8n1sbkXxKMGethpYLdVp4DwcMswsQRGl8J0Jipx/N8rFR3vaUgizEFI2M35nMxxN+U3TbwliMVB4
EcmpTwBzP8RrP/uOMa6rhR1mfS7On/veQB1T7RsV9hMn1ZihPU3v6rE7tBB6lSHDQlICbQsZZKBh
d1RxciP0/NSlm8mU92kMYknEiiGvAKXzpHElBhyEx++HwHLaRHjsZ3ldGMjYaAVLy+17ZQXYs2kJ
RpU48K0+fpVgHRUQ6AvjFkM2G1IDgxJi4RTSBZhyfmbm2schZ7m9ptxsB+txWQVMRT2J3ri+xLHC
CE92BgztYeFVqQat/6brNwu/QV38rOBDa83bjFAwwItkGKDhik9jfQZLrO6DAQbUVWQqQkctEU1R
4ogwwDFLeC8FpBsmNC6V8Y0WfKctJuHdczSeEYvjInwfzo968MZZPxWN3euvmn6e/e+c90usH/SR
uPOa4QwBSkcgejF5FEfmhvI51OH7ECJbIGvVVyrHHUB9x9gl4dSo45sBFj0pLLHu3JCHkoXhRRwo
9kMZHkO1nvTimAyQT+kBqtbAUqjx5oYpNBO/jIIx76GkysIqtb4q4bnoZE5WzTPAtwdOCw2uh3U1
Za9Jn0z/NATDTjeYEDAVMBayx1x6BhuvLj2G/p1gJFtReDbBREJbZKghtkuLS7SUh+J3ND2ZOoDg
P6vhBmExVkiPaWOtupqmIniuiVWZp/4wtecJ6qHKRC5mOiSoDxFDc3/oXRjtTs3+vXAwWlnaZTCR
paHeqKOIHbUF9QtXP+ACaX5orW9dugrKKR8lO5unfY7Ba8CMsFS/1fk6o4Vg9x9MtOfFwC+r7ICA
Y4plNSAeQvWC6opl84gxHWf7yMBhxMzNr2CJBF/5UhK9obwRMRVkUpLvprjcpQRvaBOUQgqDofoO
mmuPHVWM1aGlbUwJ9juVtiphqxXs5XSRqrFCJsJxuwv/doilO59jJkFjCMFSTWJ84O7S6SmYHkVY
r5q/r1HsjjjrB9OOwqJrREfIlqeORYe6GhmllEuaKGxw83uMHlv1mKazbSjsiRphjFKM8PYeYX49
7vN4fM7Nm9TktsnPzu1DPYwOe3y8TvgmPskYKSdq0j/OhoAMomP/jbdFkO78zLz3Md3oV0FuHapQ
tqW4dfMWBU6DYwUXKkNYimHVKamEKJIlDd8NvhdQdLGdygYLwdKtwGiibF7J7MNKSC5wJ7+pvoUl
dfsYllAY5bcofcrZFGSl20OXZiG0co9oER8vUnDsRLihNcYeE3+SFuO6YXYbQXK8QA/XJoPtvH9S
Ct/RNDQ5ucWsCoAcvrO2MMViJg0svVf8Ewh5E7b9nNpDljxWnCCyMCDQTgA0BDfs8ZJZhJObvjo3
27o4ZcrJ9Dcxwa0UE/TQ2k1dDD4Pobwx2vuIKqVmSBaSJi3RVJu6j1wXl5qJ1DAN0MXatoTmVYmt
RLfG/8xyAiabYB2HOALAJo1Lc4dLpDsyb6SylefqNYBnXU/le9xGa0HWkPYSyN5qGz3kgdPO4hPC
hJdM+W1Xb5V5O0K70iBDU5IGAkeEAFs4FDnjCLoSrIOln1VgKcz7jtpOR8UqP/UawDEgsNhIkJ6h
TGM9lY/T2pgLz8RQYR5ouSzhSX3QZJE5zDatFVfCGTZsYHfIcJJ15Zz68A4U9DRR4PRoj3v6ziAs
cXWAbtI+9QpOn6blWhmqGlO9KFC+S9oK6h63Y1aIW+x6BICBQYwOpm4UxkotVlDE7aqYJ2q43OA9
UwXWVfxqnEQmEHjeqkJ9NdmARjWHF0gyU/9eg9C13BXR2GA4jekCu2lv3eVGb6BFa1xdmkFLEuBU
0VkFKYm/M1kYsI8pAxAy6K5kmdBp4Wf7t7amIUwnFjI06xpmhdp5vAkTN97vVVceVLeXKzfvsZBj
EJSbK1MdAoe+8dlEzCgzRZo7YVdgMwENgJ5yhOoz7gtJ2UWmcGy6+CTOyl5Uvnw1c4RUYqiJyqx/
GMe3sPuoSeeZVOqjDmOnhfY3XKP5ebYbnb3F7A4i9gxoQroW683q0rVcoI/hwZ5qPoR0h+WlpZ8S
ZJNBYkf+OoJZXRlfyvjKERaPLbpRdD3qLYJnAzwdptBLWYzfipjd1enwrVgzTmnYmYdx6IVd4HYd
o8tn2NQNds/q0UR7pyGjjqyvPuudCvv82XgR+FVD4GVxf+kMIhLZd417Bm5t/pEWzzVVunDzc0g0
/o2IXJjzd5yBVoXHN8dhDpiogsLPPn0rhXEPC//UFqHnG2Q3SZhESBBUjZJZvkE/BDehG0KQdE24
jlK8i+uaCZbyyI2HR1GvA8F0M19YdzDsyTXQ0fWK7Hl8FUWCaEB8QxalTrSkG6LNTloA0BGTzm5h
ujwUJBNz2mN5mX5lprKSIXzG8S2vaQjmfZZek+IoSG89FVpATnXfkYVnjdugMLcTnhIF+L32ROKG
t6SCdR8gjRYCXYsS3sIJcfgoQKoxUpiREGgPM8OrxEihrRPFU1d2KKdY8hGTN99mQXBlCmNxJtXX
ZMWTtGZKOFr3blFLED40168YdinYggu3QEOxkMFO3inIuIKaZdNCP3o1n/SLfrQeUEagTSeqnpHJ
4jz8jGEvMBgKykRi9ugSTT3zGF05XIfax6hZ1DTkWLwE9/W2PRR4Sb00iLmK5FtW30xeSnXaavJT
wnpl0IPt88WsP0MwgrF2fbCchS1BKNl2TvcKLVXF+dvgo57jDYywuqgfRkx0g8BNQsUeG/8053gS
qqca4Hs8atFTM+JWO6jPbfZc98yUs42qkTocF57kT3aD83ac605Erx+MvBnNm4WLRAkFYsF7rFEn
o4vvIIcKX4pwOrp/Ix3R/H2otM0+xYVGpHgKgpqKlgtBD1snDE6M8xg++CSL+MY3+YC2z3GUJ5Ct
+czA7zA3QdH2lED3N+meWgWtZ34T6RR8ozxM0Cqid4VFm8FcSYiyj5DTJ/AZgtawFUqdAgh9aL6b
4inGjTRlTGSWi7E8MRAyvrEdtwfyA/cHhGzUTnVwa41zBdWhJYeCl6cqXmblQbBuCsBV++gLBd36
00SUZp3eCxVB22xwCjac/rvvP6D8rvGASYCTnoqCkQCP6TQNXyp2t7V/+zPgKv9O5AKSNHBDE1Vr
Ic8tiOw/mGgDxaVcWQlzofkcyDtVLGw4Wxr5HY10THg4iYw9CH1Jb0GgVngxvtkFcUsxarqa69hf
i2KEdTZtBtT5InQ1CMe04m8L3GJi3hwZj3++5J/xXLAiuWSL/0Akl7CyHxTvUk5KSQ4bQrFaPtgi
bWInaRfYB8gUcqYyvn6FKwJsQa+0aAxK7G3mjGkCljkUd3++ml+f9nNAAESsGYQ+Sory092iUeY6
HxVIzGCdYXMUa+t811vVHjBtASX50850isS18Dnj2JPGq5HcwCmWaxpdNrStmF8G/W/eu/82gYFY
KEqaKRHx9ZNh2NSymESqqZ9ILx8IponJsLCucvoLifCZ2rXFd48DSd9+64uAFKpYJt3H1z/fnZ/J
2L+e1T8vY3n9/vF6JXmKdZCR6qc0uIeJX5o3sX0ToOTU5VYiKxgH4BVUsEa7FZh8w6Yp4WPGFRnj
EKmQJVp/IxIjb/8XMJtARgViAG4IpBH85yXlpVI0Ge/QJc1eZ/mWhinV9YOBe05xrMW97h8G9t12
16EWUa+9/GEaZ2a3HEZKtj134F/SB9PoKd0y/RGhw21yWHjFq69SsnrlAQ+/lmZDRdEdf9ec4zqT
l21QHjQVyx2DfpiUL8i452LcKeJ7KWPE69BhqAJO5MtgoGydKN/g9z0oO18De90RDRQk+9i6ENMI
OaBaJDq7Vt2OwzdFdrOY5qzShV2zSmWbyXuruAQaIXzLZbcq0Fxg2u0t76BEDACuIfZAwtgtLag+
MJ23gZsJxi3eIlcAeO6YR68T8oTxMMBsEFv/GTqw16Hko9hRAGrsGP4U48Sz4b/2iAXRPICmIo6a
PwR5kwx2lUNQARTnKMATai1xfuFsQ7oK5hcYXId8IQc0izE3OGQIcIY/g+/wPRiZJQiriS2O6SJW
lsEpfxclJBmvuTRf3uv8e92bJeJObRI2MBicBgq8Ta97iY5voA22yw3Cx4C/DOyULQm/EcVh0Jhs
gDDq+QEJxPi1DAUGNyPca7Q5/ftnAyQNkGqGEgyh/TVKN0zVk2ANWpC2GyVYWAUNY3Bq8vhQyweO
cgN7HwOpZfQ+yiuEwmnnNabtaysDNIGTF0EFmNSXciDNsQ5X8bDoEZNpK9W72tqQ6lNHLuAs0T65
q5ssT/bZDbJcDNZmdUlsHSYvFjBDcrl6H/v3wputDYM+LXTjfhfkO6HdYhSXlDYczJCqG62gTlLU
ksNpYVGWO/0jQCGOHj59IvrvlTmAANrUHDmzGgyXSpuB5ji5MK+wdpyo7zSXfE+lPA80++q61vZt
tDXUtTRvg2ab07GZGwLhIJaNEQHU0H7xLfdk/o9hXUSGKP2KDfYPY6zoz7DdIg3i1M6H2yrtBXjl
mofHlKA5OG6awjXuPlF9SSkh084y42w3QFQaze1Rf5HhvKEJQamK9hMNLAgCVggIqk0kd05e4bq7
YtZRfDYaBz4hRavsosQ2wHS97wxAZhv3BP8hQZkX4CvpkDDxMN/QkSBqqXQEz7b4EWOSy2wpcfm/
RdJeQEr1QYk8Zv0t6xc//cTWwca7lfKEShHGtTG6BXX1BG+eOnZFIhBnNwK+lIjt1iFGgI4Lwl9T
Qt1yhdjNNWcwdyaaTbipqDFdVKZEwS6w1bQOQo/7JhuEA+CosKKwRWWoMNo3PH9eoybUxLtifrDC
oyqAVK+LzEaOCV8vCKFlrAOF8FMytxwqn6xyaCXwTe2tgwRJGg74kV5FSvdFv6euCWmnIOaMm4V6
VGwHYycEO0WgTGbvd8fZyy23LmyekgWNLdq0d8ZLmNkDQmayCWzDGQ3Qafi5Lhb11g11J5U9YDZW
YbglqQd8yF8AzHBkC4mVMP+LsvPabVzbtu0XEWAOrxSDsmw5+4VwZJCYM7/+NNYF7lmlMiwcbGAv
rFpVJZlhzjHH6L31RfJG1CQHBoZdmB3bLXp1WaFutac3Yd03txPSuVe+HQ8QfwswmMF0T8Iiez1r
jgCOVLDHEvWynb9PpCdyLKJCR0Vk19jNnjJoW/m3+RDcxu9yaFsv4ztkK71x23tB88x6qY0L/d40
VwH6+iTecZdEa3lCS66tZGoCB1uMwAHf05/D0YNomrdIFtdxy+K1R0zXK29GKVA1H4JpGyBWAUFg
TkdZh8p/e0a20na0/8x9XG9HNAit+zL0i0UiLLF5t7qraq4282NIvNCWcnob0l6VRiZQiHcU5D5y
g5xrE2Gc7D4ZPV7ZcucZ+T8FyX/2twvtRXPqpTY1O3MPVzZlnpLSP/A7+WMkxS7QkSR+N8xxsgQu
AfaNEiZcIl9RTfxYFFFMUk7OjAUMqH/vsZ2lVVohndj20+Lu1M0yOKhbMbti/QAPallQpgnVPkfI
kSIiIF1iIovawghan48B46qyah0h+m4YQ9UdAh8skr9fph+8cTOL7H+/4oXUQE4axKhhoO/DwDVR
npv15zxOYYfV9GbZzSwTnvRyus2RoIvmTc7YWGJSltpUfPQ42TQichtuMvoRJOzFc1aacGtEXzqk
Nbm/lm2tzVXt5W0lgBEqOjrQGRPy9yWVNcw66F3zW5zyoDmjchUTycf9HXbYvNNhRa8eAUFvMT1w
OF9FnV/0vn6+AfthGK+F/B6jbDvdR7EHZEsiMzLa6cIawW3JMHL0m11b+oyH6WXHJxjCfsWM1VgI
xqYyN3BwymKpj9s8J8/ZjeI1jQCZAiRBpbb8/c78YL7izuC5Qh9B5WqqF66nLjItiC/wGQqHiSJ4
BpSIjL8xBtxySJPAcSDmRRpjS1eq1T/YictrjIGPlGYYrCZpon9f46pPjCYdWn2PAr/uyyUjyTH8
jpGXzaV8w3i2oEkbkvvTk909OzYUZnsnSVnplXFvyN+U2EUMpYhRvMm+ztSjL01vnhHKyKcB/quI
8AWWg97oQbE12xOKXBlWyCSXGwUi6lz21mwVfVasSEcSZLQFc/jPkGGFYeQMjuFU3ij60dQEt0RU
XFIqJoRax/rTcL5H1sOihE5gwB9T7JhxolaX+scApWPF6Brg09wQJCAJJX1vUGV1YuCl5a6pqSDn
zuMoT4czD3rJPFpHklEq5DRKRJ+xN2iVVyacaSeARXJauGYHdLTZRYr1jGxiNasDiuqEy516RWPc
p0+3Jnk8J8YJTFFjjUmnjJqNTpYib07V4IiNvJilDFerfGl+Rv69k0RqGJxxYH1cGDJzK6yEMKCP
hZWAGaKYriOaG2hJq9u6XuNAYTJ/5bH9gSsCRB0vq2ySU4JZ8WLR08dUErQGBnTBUFro4ieEwN5E
wWA2D0NLhwwd94Cov6RXN8vAlb1hDjZKbht1qNnUN1VFya2YqGCrlzpQnpqou5UBGwmSvC1oC323
hG9Go+TomrYJ5BM1FVKOZmegCJHF76EplzIzU265wFheUflIGiF9Ka4y5ZF+EfnETEb2s3zrLIAZ
pptKtIzKeHbRAVHKcNtn6W3XPvbIQzhPi1HBmRVNSjt0y3q6naKjiuUb2w6CB/Z6AfYS5yiJ86XB
DKVrmbdp4h+Rda4w4YNJLmRflTLdm2WxCM+NJ65msUA+D/1xX+sE0udVRZRTtaYfhOuptII7MMsn
6miFFng+0opvZxU+3Nn5nyfl7HJ8HnVaIbNtLJvQ4bGZ8QwF9V3ZMeo8PQQxqEkGE4l+PvR6BgVc
h/MqrdIw24SdvpjP3H0dbOJxWJaZuCSTpODopGHOufJIiD8s2jwSqqSrBvzLfzh0p8FKxAFzy572
Gt/5PKDMjVc6Qza5erTC0pfUjL4bOAmkAxAFVMMfgrc+v2mpwGnl5rijiFFbJPp7ANEnb4BS0sfw
DHPyFRQKaI/7gFa+X2jYA4W70djoBUTZQ2NAbhAZBRKoGdOiAZigUhmpa0UHEuAjnJiVhXLEcTQz
923iSwygd2bwXbUDGhySwqzVPPQPjcd8hIcKiWf+Z8i0PZ2ol4yIgw4d0reEGXQMzURiJHXKaNn7
4/lBwbEkZd8Zw+jOdE4GspkuZxNvfIGyrATIIujob31DfU40KlhEnCNRCMnwyvvZNrue0d286lCg
iInhNPG6JLKxal+BCfinuTMQT3ZA4znmXN5dASX+oEHERmoi1DMoXXT9oiMWD2WKeimnBW5we77O
tc/YCNYF/kTmKwH70JWnZF4XLtYqTcNJCeBMlETjj2rwPz2SNqadr2W4qVCPxoKrYjjpfYyB5Jwh
UAQk5HW928CcMZgvQq+/8vE/LJV/ffxFP0SX63aYxP/XTmMLm9o1rI8hcGjLAKO2Jw6tCI5//1Dg
f//80HN4iKYoCsRz0TAvmnhRnQg87THhLhzztrPw1CXsiEcUb7fkFI51E32dH4JqQdJK/K2sGofM
NcRvD6cjx3j1e3yMnodts42P+WP6pt4OUJIRJznqKyex1LCVz4Kux/N5pcHID1zdrd1gfT6YN6ZD
XOpj8pmu5UW84Vy/bx9oh4jnfcS5r92WiObDzMmPGSAjgkrs8dVgukTV0S2qzzGDgk5sFmMytyeJ
k9XwOT0SaThFrsorCGREZW1cRuZSVO6FAZ3HsmjX8MQicZ/HRIS5IYhBvnd4W522Cap66B60nmtP
lG+rEmukP/DOGssCnCFTYtbxz4A8wNDliCQ5aEjEZcTYpN8wCQUThVo9fyqfyC0nH8CBDr0QnXaF
vH6TH9RNsyCFlF9FPnIUPBifIHzGTeIzNFzWa80e1/S/feUwp/lyNHs2DuljvyaB1xVdGenGh/qY
IN/5TJcUkRvi4g5nr95xHwgNdXBVb3Vf89Sb6oY/0juJc36Dmx7eqx89Zz1nWJ7gh0p2s8op4/As
LwavcUwfIdHqADTTxc/kNg7wITsGQaN51rPwkR6jReK8omyx42W9jzfaZo7jfUo8xWn3mZfSM2Ex
8pODtCTfeUPc9HZa1bt2Vx2iQ7ck/+yFNUla1l+M6TNorLbAKrfPluqhWwiutXAxndknl9AJ+yZe
3dCEWnSLcAWEkf/pTMnnf0dN5UgzBop0WHiOjF8aG3oXTyEk70O+NjbdKl1mHpNQR9iF9zPDaEfK
RvjJYTMswO4CzXIYrDC3yOkETfYIES5bwJlk/ofCwqJ0J47TqZapH9xo+25j7Mtd4Ot8CEuhMyw+
bt4ZnLnAFVbnO9pgfO97gF4Hplm7aYkz+bQ4DTMVmditNOebo4jcVo/mAevwo/4cfJAr4TJD3J5u
or1yiwVUvpsnXVBd8RvDpeTqnO/o0imhnbw378GKToETrzgauBSXD/UD3uJwibvHAfO0iz3NVv0K
9BSpJD7uJc9cCXswvavkXvO6VeaJi3E9edlKXUzO5vGAlBxiuEuA1T52Gfr45srYk1Tnig5D/FXu
lzZWToSog1+B+uds/4JLP3pC1YihOYZDtjAPYK3ZGabMHVIn6t4CbihsldiuP6wjhTFAw/6rfck2
kSffAGv8OH8rR/GGHpAreq0n3Sq37XOCqgR5g23eFEv1fjx5El8DqcKSSqKwrTfzrn+W9tlTQtIn
hQ8yFRYhlItMvt8Siwm5g495MjZlvRRSGFTE9N0OaL50PAnx0jQfUvVTjmmTGH6cbNXQrWsXwUxn
4Ihxxo+UgWLqyI614iBLJCtu3m2Ns9RA1u7quh/rVNyPEjh7+Pp0w1CSzCKpiNfM6GokfEwNofuE
ywrYhE5cjy9021Jf6dNW7m/U8ZH0TTZC9hw7HR9TxaVdRQsuuUWX1Z4W4XOJDDhEquqHL/XNHKZw
g64ezPazArE9WpO/wAaDaKeMPXh3jLX6W2CzTM2ll9+XffnfrY4aSDOAW0K8Brp4ccCK+yxMFWRO
B1Z9SJZS44+3gfknkxfk2EHaFh5OF5pRyaLnh5AP+nij1Vt8NsDAAyeiAnz6/Sv9MKHgK+FSAUUj
MRFQL7Y/yp9J1jLztO+x4LQDbYpq8qVc3FXI4xoiFM8EvzZnX2TjhwU6w/0Z2BgkNE48fCHPoDiP
LpVr0V76v0gLRlwSEWgqu+Rcifx9GE3lwDgrVtEc1OFABVkl27BBY3BMI3LuXUwoTe9F+o7zfBD7
zN3GWarNvNEjNVpNn8fpGCHAKPYB2nGTBmlSov+pb/L6reLSK7NMDf8q50bp/Gym24xyUyqQS4Hh
MwvQUvlLh3g0EMHzGRscz+rwpOof9fgUAgQ0ozddX+aT10zrhHXHdNL2xjztKOdRd7DMHBLGb+CP
USmF67qFWHA/i0+meCO0VxoG81nu7/oJKhX5VoCFsY5gu/z7QlmNOtYngJ4HlVN7ti7PlYd2xsaD
bca8f4xZf39krn3exUOcWk2o4ZatD+1Quxrnn84HvgQmjEOI4Fy1sP4Z1V3+fHTSLIvXBhLvJSwz
mIScVI5SPCApHqQtdPN4WuaZX5EsQFwNk4YttDTZMxHkhi9dcxO0qxrkOyblftsicO8dEjWKaZnA
VTwtS3jS9jlaRvKmY22HEHrTDGtNcUxlJ9RXOoE/+KcI/VUYLhOUpsnG5bC2VxVYOmfOulRQuFwa
ZAZAtznH0HAnYoZgj5WJwBV/S+bVutPCSo3cqEXoyBjFDXOnRplNagFyENM1SDtsXCH1TLAmLHpE
aTACBlCo++jgUuGYs+LRKtI9sJciKgbLw7jdckCU3QizZeRNzPq3QblUrR3ynTZxaYqm2SGudqTO
cvt2U/eahQitA8B9CJM81LgiWceaoxd0j/3cpba00Fbj21WXOnGTpKBQrw3rVlm2CLTqKw/bH0/Q
xd0n6mJuKGCbJivpYn1qGo6GcdnGBwQ7pJV/tOJzd3qYs72NctcKYFJZFOnTFS9aess6BsEPS1H6
GBE4iaIP2W8uQKu+acj2ahsZAsBCkp/N9inqX1KQpgHLQhBdWej/LOSX3xojFzZi1QTOfIn9j9NA
MfO0jw+ynz/OM3gZ5Ivd6jTL2dxnsq4U+tA50AAyJKPw5oAKHStCL++ZMdIlezDw3diFYUPK+iwT
Dj/0pnBcag8q5ecz2GyQjqRlEweWx4cOjiEiysPp/fd3/YdGEkd3nefWoFnMPnHRds2DftDPmVEc
pOeSqvHE4g/8w07WhI4O0Keu3G7ph1Wf7hFqDKjbEvPpi9s9xRrcGYVAoEIiZdu3st0YrizloWmY
Aq704EiaUgDXaHDSxBvRj5I5CdrjGrF9/pjL+8eZlD6zxdlMvNyoNXOKwyifooNBDi++ghF9bIb+
jOBujoY00gwByhrEBq84r3NexCxOnTG9ckz8gWBJI5gyQRN5hoiKuGgFC2ldFyEqxUOkLzMS3EbR
txKUqdtU2/TSbpAlG1Po6KNn6wrCVgJlPZI403JMd/NyD0yB/g+DWImpOpoeasp6egiiT1N+yuOH
NBv3Ax0mWdl2PGEnnJrhfRGvmxP4JOl8ZeLww7ZhcD9JIFSg8anaRV+hENpzDGOxOKCNREKtrvAh
iSjpNUbr3u9P7U8PEY0LGa8hT5FpXVw2vQj0XrT4qFb2UxyEzOMaYBK0AH//HPnf3gH3x1J4LySd
SAzxokZprFKItUIJD4UzqG54bE8rrDnGtDXxMTJoeCe6SUakC6aGNhsqMhMHSWmXwmYcrniOf+oo
GCbW0Rn3QLl0mW+RjBOImVyBbqF8CsEhUFFLMPUPvoNx3QuHUXNbq1pIEP21/zNkgrwwahAF/h/c
hMs1ohxOaduVVrEv52m6vFXS58SLI6hH9aKoHhDaXbnu1vysXLyeQPAMQ6SzKJriJW+QsHV1HPtR
3Uf3wAr6PXLnQ3lb3SEzaHfjA7ykdeK1t9YTSgBAzOj+CFJBX4HklVNjiuc7s8kcQ5w/OWG/Mgy7
eAI5rKPy32fvsEcQXyTv/QuK9RcBXSLSr9f+g3WveKwes0fhFo1189Zvs33zhrpb+W7eurf0k8zC
x2otPZxv8d1gcKBZVT9pL7Aa0LG+BKMjKRTw2qf2OcE3fpFuCKcakfz1tvYJDn2ORcMIq9itYVcC
miWEfzPHTD0qn+m7fLymBfoBdkH8MhoguvbYccmm+LtyNIGYWSfEiNgEZ8x2fUxf0524O3OYolQ5
cOrXjuDTj6fPcqt76U3ldzCL88P01a/MDUgFfHf8JL+/VD89yJAkVVnSTVZfXrC/v9X8OAWBNfL2
niN/ZNI8Y3BFsr6LtzNFesE3xRKe8dkRC/F1SdufI8/l08WqS81JPKMi/rls/2lI4sQJe3XM2wNV
NPqs9Im49uRZBHRGV+c1f0q/zSPKiXzD7TPQIK9ReoILKYdFpvlyRw3lqRw9Eh/4mJy4ZeNEjxLZ
FsF7S6x4YUcoVHwZfBHWLVf3gj17KQdVgmIIK/r9Yv6wElJ/UIPM74lkSBfbqdmHCXm4cbA3ZAep
DDtYGm3M4kqV+4MkcS5z/v/HXI6b2rI6lVKTBPvCXBW5ZGdOfVvxWk4bNduGxUsIlNxCYr+woF/b
SbVVtWWRXoswVOdi5PLGkRvB8FKmYOQ8dPHkTJomJ2WJLXyA1vEYJqsQtzRuj4f+W8aK1RZ7adpo
werEU6xvp2CTaYDb387KgzVg4dmZxa1sHUxYEeXTWK875WCMu6TcStNzV25Va9lHWxPRWfvaZ89w
0zJ+XcCdtamMQ4BFS1o1Jz8x3N9v4p+79NvPdVGEBbkaaanQWnv0vI3xWvV+mD7ivYaJsRmtZXV6
QrdehU4jw1d5LamVp+OVrzAvBb98Bf3ikJkr0xAbBQ9SaD436WKC6v96kh7pzfBD98WuDrCLeq0g
XVkNjH8Fuuq8pWDaZIECpzGXFf95GfEyxG3Rn5Q5tbiHpkX0meBB8kU8RuZKqi/ojuLRgKVvTZ55
Iohwq8zq80VI+6z1BMGplAXFTzAQQrDI+2UfQtNFz+xhFdVwK9BC7ZAPeZrpSZVfTdu+Xw3IeDhj
DhjcnrrmXU0eODuG4o1e3iOmkuW5J8YwkSZZcQR9Xn2jobFEH8UYgYmxgnOZds0ieqCNJCU+83os
r5yaIJNWiWtCEBuPWXPgyCTFm3rYWghvsuXvd+yHcovkGtnUlHkJYyG7uG7hUCgFdOGDbDjBY4Lx
l02FEPczSYdX7tEPcRbAfVXOuJLC2PefaXM7xOGkZUFz4GXoOUWTYTcrXILQxN/wzWyOISzY8zXt
gUgW3TO//vsP+9MxxaK45IQN8Zkt7eLxlJNWTQqBBajD2sCLke8gUoqWbUVrIJV3TX/lgPdDAWKx
byp0JCxjRoD+fXVbS4ozEzf2IQxv0Smcg01Lbiz4whh/H+/olRVA/WEdtyj/eQdEDVXzZQ+kJ6ez
aSJNPPSDy9xzxNrHyILJ7ejWqCfnziflv2B6SG2Tdq/m2zLfFtlSyZaS6Y2qAxMuMT0s1qG0IbA6
ejt1Nq39Av8n5lmbMyVooABdKZsYKbOoBC0P8H+D1RAs3rCmrdN08BoWzbX21U+X8r8/2vzf//OC
J6ok9JlRiYf0vMbZIh9M4Yv28Bi9wm8Nrx2p4J7x912sZP+5lNIlVNhAFWX2GB8OwgadhvxNA6k8
MrtC2YRBSdmcFWSVDm+Npc0KVfo20XP8ZRyTO23b3XcdYyJ0cI/EEaFBShgCaHijt8PK8qqV+ig+
MHDJv3Q4ayIX3ekEWHxABezIa/3skPqVy03yU394CtfA8tfyGg3nLdMVJjamy1mOmQaOghI5IFbX
G6QK9VywkuIlYQfCiPSE+63agM9/yNfmHbpMHNi7sXKyo/is7MkdNqQFMIjvALCkXc5h2+VCfCQ0
BFfWU3aPrY1QAYbV8kYUcCBjmFzkuquka0u4U8obsV4mBLkhgepdYfLHOwQ/K+F1eotfjMcBgBWj
aTyDx+Fbm2FiqAycsffOJx+xK85wPDk5qZIf2nNCLlBnN+RWIOf5Fm8hDlbb7IvKGY9b/zwQ+M7I
d8fojUbdi/ouJHbwECW29d4dlGcyXSrZrqGJ3Egr80Ed3fQtXuKNL23BEzbSjbAMduFmHnktAq/b
1Lvznc4YiZnUB80QGFnysl/CRgyChbIaXurOi8CS7AIPYWyIX/kDBP7waC04AaAHRpFhorQ6srH0
dBxQUDtDuQDKN+EKT1YFk+fktAe6ogiDXfZfUfyJS+33RezPzPe3J/NiETNHszgVAie41iVazOE5
dIhdWIA5dERXcRSHAJUnRrUu2DKb6BSHY4vTMy+THDbABRKOjeaNLjBPfi84MmcensUucDAbR92C
e77AiMt4b0uCjK3aT4DkndYTPdUrPSbNDipd/j9zc4+ouQVKJn6l2suO4mauus09srKuLNw/nKBB
S2kQbThB0265tI8MvVkigmvo8heApsenqr7PqY/z6LPrXzs41rPQBjV12RJNU38H8YMa7lU2lzAD
fjupC510gVKnq3ZtA/1TLf59O2bqlTgnv7HuEgf/98LUd62Ua/qYHzqxmaUf6qfSEFgfRfm2Ksmv
gQIaQtXVDPUB2LFr0nZm4cbUJbo9cxShJXBZGl0OwZ1qeoRLOUXH+K+PEZgMy0zRd1j3tqA4Urki
pyGhGtXHe1V5HGhz9XQMevXqTj0/Qv/8TAZ7lgzPC43Wxb4V60agCBAcDvG0kGWP6maJjSFahC/N
kbpgjK6cP368iKhgubczT/6fODNLCIxa79T8QLRSDNpXu9eHP2HbiuVY59uT4VayL5t+44q4TYXV
BESAR95KFgRDnEcfqW6fLKtupcMInJbB4CZ+Fi7BfcIvPI3bUHaFFjbKlZIGvcsPVwrvrCSy28Lt
1C56SBXwoDOh3cUB/yFsLMyC53SB3dGSZiik6evMx1twEvgcnEJ2zrKT4bt+FPF5oxd6a1hNIBzQ
zm8JyiK7ESHJov02QnwOdjvBKnHxSJC4gi1ENxzxGyIJIsU2c0sATJkf8FgMTlLjFXSxPFDb1vhH
Ant87PdYR+jys19hcsBiOcJCYpfBFUk3GCPzJw0/XClYarIXkCuAQbDkVJ9kDJOqeDS/IHefseFP
oNPnvaK9bW+nbbPBpaKzTcmz0lRRl/2XgBwdIw1oksBT2QMOZ58GgKfSvuZ7jDaXpHzsPHGnwuez
NZATjNJJDMJhTKg9UgLMKQKdL4RY84g9hk7zVGzSVb3Sl5o/uaALRC/7Pt1ob4KfesNDfMhc4Mjb
CHzvhtYKP8tkl9h/AQHYFnVKTFT0LK4nVk6raG3NzGFSug7xlty583k5gUT/HFelF9GkCO+Dl/RB
WoauOXgJHgq+MdRC3sBxKeuuAb8tR6q6QFPbGE5KJGUJCtMDP6BkLupPjFiIGATV1mWcPwtjXOSA
ALBn00QDY4REFGdR5xqv44f1UMs2lD72Btr0IUAoumyMSxOHy5AcxBeQM1yEFo46DZ2Vcit/juxC
2LKNLbrG5snCe05LRVgCoo1PGwR8OapQnO38IVJIFue99pq9zzqOEmEuQUIOhGb+pHSU1vnWvC8w
ByVgyvHq2uVH9jjeGPzh9+B+/Bg/GIHeTTwvEPMfAI/7skM3Zyse2hd9S6rOfbytluJzVnkcZ7Aw
lPcFwIkj2bEchhb9s3lnvfH9R2yaaPc7mJJ+MtOz+S53cewUD2hZ4T5s2jvlhRaGdiM9IPDXn4QX
8cl8r29MGltUHKdFgZXqSfqsehvO9Bm5DXmW39onOGJUPZBJEOXMFsonhKC3yaYgMBCDyuZ8K3yy
jRObHtT26V260XlnRHv67KF0iXiAnbL0lQayMHFWBMLZ+QEn7ktH+c9jpzIqmbNIelt4CdUlX4zE
OAqq0oZoiHuDsXo9/zlBQE8HOIQzoq8aYE0Rrdrq+wn6CLqjB3q2xGiVJqk2uCIW0gHg0Sc+ZCtx
hBfWeipVliAD5ZVIK29uCyHs/dAO4eN4FI/yelyLx+BoASNfB7dYX17ROLFCpE89advNR/A1HieF
6LNFmcxxc/Xs6EZOgVceb6x9ng1BwUYifZUdge+EfLgpGYZRjDt81YgRNb5vxE8g3CFiPwwovoQt
cm3mQ6A8cOUgWYR9Qluf74dwPJtH5da9cj8ks4IqfDp/xbik78alfvy9qPmhd0EL/j/r6EVRE8l9
X6cp59D52I6FiGoEBvWH8awsz+/mPVA3Y1olOtumd7q23f17atLmYYNhIGyAy/an0/ifo4UiZjhl
T5yaAMtngLwDhL7jTm6iK5XbDy1LjRQYA+E8kgWZXsXfpUIU9HXDlCw9hPlj1+KJnx4iWDcyNuK4
3kkaAoojwcmIc9XyytHwpwtMFxc7p0QqgyWJFwd9oQnaiOz50342LSf1rq/xI+sUjqd7xMmldGNK
X2bolyzrCDfOOtgIzJPXwpSVf49xiEaxDtCvRbehXBpuZfrx5XhSmoN0V+EdIVsEodMHxj0V/+2i
HNe68JnTDskd/oOebBTJHQofQ95wWshfrIX5s1wtTyz0MF7V1ZjjIYPPjgFyU2erASY3DG2b2cW5
c2OUajBVWlyHV+7kDy3x+cdAw67ojHS4o3/fSTPvpqExhGxuIU6wf7KNDAqmZJq+JocQs2XQLcU5
/7C7z8E/I/dt/EB2usk1nzWqawghyopBuTmfLklqg2u4JPasC660d5AP/FugcFuxapiaOg9BLp45
jiRSJk5VTrK8d8ZYhVoXL1iNlSzojzXptjGVSRO2tqB/qsJjx7U6jaHbFQHdw9KRm7eJWZUcPWdA
G+5HDbL+V62hiYxxN0TsRM8i3kTDPBQaPBid6M0dhmQVn6F44hiYv2hB56r4vCTOWyFcaviQipCx
MoHC0l7PhFL3IwNvBTMs3efJxH16RldXjIexpygKU+je95XpD/1mYLU1mkWNsyQzv8PStZLNgNU2
WlsoV5HbD7KjotTP7UqbPIXKyoghibDlgj1nifzKx62Sb5GWIjPtKRXi5PMcH4KBWGiaTTqhIlI0
MzhNb7L2qIppHAKERQLBM7uQ4xsLTNFXB/7LzE+ejJ4ARZDZPBdsXlP1jhZ/wRBlMfTSHHNud9Vm
1JHhzWl956eOaOtE2AgGiacDlqjNJN12w01OY1II6BLU2M8Nz9C/FDTN1ZPE8XlgbJAx8yeFFXwa
usoCtfVLPT7DN4mwqjd4mxJWfrV9FiscwzF+F0IRRoVw1ARWCHY9sMr96S3jwNzbKihLk1LvZN5a
E27Q8S4SCUa5ScwUJ67HTXIy9TnEvlDeW+W2F7cBBowTRc6Jc3Y5bEydYRXhm2flYBXkLN0JMg+7
+lBQAZzbB02jDkmOAZF3xelOwpRZtEQCbM/WHWmgVkjHYsSkULw3zWMF5kpHU6GqGcFCbOz9G1Rq
67yZif3T/e+7y7V3YN4A/rPAT6MQhvmEeA3cpFk86LFbR9zpdZ3c/v5BP61u/33Z5i/ynw8yGGu3
p0Rt0HNgrVyArnGgzTrxleOSpMyr9cUBbT4Qc+qgncqp46IbNqWt2iedzludfgoW/mn981Q8RoBc
h/plvtvzawD5CfcdtTq5kCH6hPAu7w6TNmzzmCQGAFkKAVV5yWxAteVZcmlxPiYpHAG9qxfHWFbc
CQ13XlbeSTrtJW2OcIUtMhwtUFhvcnEYsCS01rGOPySqwkgliaIFjWXCZ8o/xSrzzYhKk7LfGnlX
aHefGejkz7nElUmVRWwAMcGXHDkYYiv9RZgzb/XDqfuWkn0f+B3G+5z2bBztDTpqKsVxrbtCfJMO
5Db4GXWPNSwTTjnTeCAlIkxdCCcJBt3+7OkmXAQ6AFm7sUwIlzMQqUn4meEAqOkip71ZgcrV8Y10
KjYyiK7SZ0sEXG9+1tX9qBKLauBsoxMVRZ/1OfHOZvYgRF8xGDy4pwsCvfZhGSwrq/XgvMgcdCyU
uY2IqyPCz4MO8LkLv4jp5LhF0IhfDOAVBRnoHEyhKPfQULQMKgaAdZHEWchCXX6XTdFCiDgoSXcp
/o7fn88fXoT/PjbKxfNZD8EwRYnUHAryk2nl9Ldt7/O6dmxVv3+S/PNHmRzpVRru1h8Fz39eBasY
8kQZw/wgqMfS2gayJxdHji60JzkEA6rkxY/em3GJ+Ldnlk1objFjvZX+iIyZiEALdJrdsxo3iCaY
iXgSl+/3L/nDQJIpIFFoqgbZRcd59Pf72glxAawkyA4n8TWbWbU8bBVqr4FF+qzivQ7Jhdbhi3Gq
JHsWWCIyUYKPJycGVicw4SLZ5Zqo6AcxIPNk5CKz8YOpzGWKX6MHZ4aoSkuNJGza78qy6/UJq5dk
CxvaG49G42MUqxrn9K6jC3+Ch01UwELei35JQ1C+nYWBR6ZgVO+GPUUO2wToHYIXAjplOxXzxPke
XJEI82RwRczENmpCjAzsWXPgC04DDCZ2QWegs8dvy95p3rSVZAeFGmE1iKDXRBUss9Zjlr39cxBn
eyXTpayWjel1y/OmgKxBrQ7nbyEqcOl83TnRjFwar+HWvKvRnCMyMh5KR3iFHqge2udA4rfZyk55
FRqPAIiHE+FNx7519fv+RtpzZuYV9/U7FH0V/fi7WLDL5/Gzsbe65HBTbP5CnfEVNw5dxk3gZSPF
i8NUzhmOQwXRA6Sfnb3GdzAtQryUC+FlKcL4SHfdbnjhcGRhCTHWAMmc/L03veyrfDq3zrd0IyGr
+9xgP5Hi7aCjCucEhsZ62S76W+3eulay/asWwlglzkmf82NJy/Pvh5L9VivpzZ32+XmdWb5FjDWr
TXECg/qqaPcibc6rG9dPbytzU+Tmqi6TVnnRxgrP5yqtQjauOgWagQFVdHF/1uAjgsL//aWbv/7l
1sVbh+QKDJCJ7urvH6+f+sgcawY5mO40jp1KuDtFe4CC1DvN4ffP+nEVQuxkMeOc/VN/Bmb/WYXI
ZhRplY9gGnCbD4fytBTbdyV+yzhkNzBeRpgTDGOheNI7W8XV0gyP4wfgDfYqKVpZ0mo+ny0JORzR
ZLwjx72mrvnpciDH5jDE2dBCwvr35UiSWDYqLRUPGR0okXSbXTI5Pe8TqYo5Tv/fLwh62H8vPwm3
Io8WwKE5quHvz4tVpdYTvW3mw26yajfFFksGZ0FCMvMd2SYWHZeP1idM0ZPPS32drOqluJbgvPVe
sDLc3IJs6yfZvbXpACeTXY+HolhRtSVe/SC9F73jYi1hWFJ9q3fDmmRVp7sDqMfDFdIfOcp3gh/7
FIMwZVBufgfvOBQx7NI7imhW7c4kIppO9VpD4xDn3SEJ3A96LXfikoZHISxV9aFnU7YQQ2Pn+hyP
9bgsQGC4dIZI+MCDiVfsU1yfPyG9NPICKy+ZFySSHaB7dPwGkztKY0RQHfL2otsRPTjNvGtX+o9S
8eJB52DI+XB+l9kDLzZbUTuLTTLq1aFdA+sDKmgD9FYcaXn24rVgK07m9LvSz/2TC8+OJidIIYcy
aUWcjs87vju5MEvdgd8v4WXCUobf6exlXulXy9yP4Rbb851gJIjh8iY5RHeoVvjds/urWXLhvQ/m
ditI6T4QEhuq50JzC9fAlBb7xiJlvAhX1incYTE6MJw32qJ9zt4K/8Swh16cN27Or+HhfMvE9cgZ
ywkJDGBVWPZPwdHcK6vTU7YInc/Kvpv/e+Q2CL8IIV5802EmL0W2v2X7hQrxfzg7r+XGsSXKfhEi
4M0rSRA0ouhEGb4gpGoJ3nt8/SzUPEyJqijGnejbfV1Hk4Q5J0/m3muvyG6Cs9cumrNvE/6+cO1s
H9v5XDzqtr9O1+48o2Ef4JnuVv5OWitP1oIMljsrz1+QCQzFKZtxGrMkUJt8f/Yb3w2kpibyZ3AJ
6EnPgAsiFdWdoWOVnaKmEg4joroYVcbboFfaEdDy/0cnZhoVoZdmZ58Cp2/WWniNKUuW5j1qCMda
jn2t+Dklf6INk4ABCzmBSgeT47CLpMzU5iLRSN0u1u+FcMnyj6WALwLHQdENNKn67YhbiQceZ7fQ
HgcofkxgByxVRvMJLQplMKaXKgAKlYY4CY4YlAlPhQijXTPlU1E6G5I5h0FcVfmDBdt3pNF5R9b8
c09i99MlkfMNdwyZ/Pe7pTaqKhRNHB96abJ4OxKjvLGAt4C/Q/j697oo/5zj6EQ0K1PMtqwTxXNT
CSZqHJSSaQSHVxhRRCbN8idXXPVEM3qPZoatDbCEE6HDg13/GBBAM0PghNgbjPrVP9KDRQD+76/0
F7kMhgCdhh3yRg2TwM1X0ptIrYWI7D4rusidu5CDjSQsBHUXBHYIrAC/n4o5N8DIxrA5Ke90DKfL
+335mj6esaRp4cmHMvL98ueeW3R57sUHy1QgUyD7GD5LIO2D+H7nh+p/u9N/fJRy80tD0+jSQnKb
PW2eiAEgfHp3PqCerx3TSf9Tp5Vd+6W9kHX+2u+bJ04Ev7Rz8ji862/Jtd/DpZw178J/InEAx+69
+xLA1Q4vgrCLkMAEw2pKoXRG0iprxIYLEMVEBpYLEPsNPO/x0X/vj+Kr9NwFs/jd/YUv91U9p+/t
Mb92H9IbtfSxfys+spfxLfnQ3gCQEAxqerPiI3nxnsdf/T56aT66fXlK30OmKvrTeMpf5Lf+g+EM
ztP2A4n3J3tg+SG/5S/pC/b+p+Gg8udw6KY/Xon/uo6P/HGUz8M+f+mPfK3n6jV8RlJ8UM/dYTyq
5+mPeOvRl1lbl+5AtNnz8IvJFObN5+YV4Hz9BTqfzdHItyY/NFsHhdO+0TGHGHVtU3Rd84TxYbN0
U1jn2H5YV1a8U1YAQ+3e6epnqYExwsSYh+pbZ627KW3GppRSK1ML9t1L0b0bBlNFCQVLfk4hXEXC
xbTuNHr+Ut1MXgxV4RNNSpxb94BYd4bSJuGwFxTj3cjeyGwzU/WU0D0uhDdfXo/+KkzvaOpl5cer
8u1Tfz/ff1SZkl5ULaqFaj9i0SbGYJJLrdt42b5yCANoIWC+aZ76eEEyFBAIkTSbZq6Xtvxabgom
WiZnY7u7J5pQf3ajcFJIlCCIXfm325DCQI+AUJhJvydfNcaEPfInEp43MMQMbN2ZuoztZqU6HP7U
5/ZcfbpvMQe3T3VB/mh/4mF7ShlSh9iyF4xlNWNm2MPreI0/cTwCRaPVS4xszhhpJzUz3qST6vD/
4AsbVv9eIrSfVTI/BXyxapkyOpDbEY2kdsogGFr0iIrDBtN/DJ/iw/BONsbR2uZvKFsQXY1PyoPy
gn35wz+b3Sy6BI681pzwMVhnr78O2D/X+Yo9DPFKtiz25tbdyqt8Zx3yz2gZLUnycHBPb9xTsg/O
6UX8iHfV9t8/5C8dh+mHgPuiFYiE7NZH6xuiGAtV1O+BJwTSk1ydiDFXOHlGvwTzTZcfe7AiQ0Zs
o34IVRyIwbnSnKCZPAB3voo4LavfV/jv3+WmQFW8ohjTvOj3vTXznuN1CxwYcZWcHWjIdu/Vyf9F
zG7PaHXyvNqEDcjURiupOI8N0mdHfcOe44ZOuxqPYGwhnkOTXDJ7xxtuOHkwB9NyzLq5jqDbUX9x
bI9oNBMfQeCMdcVCDZdBm1ftqo6xVG6h+MMDqw7dSuexhADHqh/SL3aY18Pe0xYMO9Nraku28qUu
FVt/cdslJAiA/tNcdTGd6vkrkhBM5RrCXqQWB0Fchp9gZmFPQbr9CGAdjjPzygBmkkKedLtkqPrv
C/v7yPav63pzxBqF0Yu1KO336ia74m5/S9f1Ugud/kBdIT9nV5VIuXW/kk4T2HyROMw0nezTbNdc
yRMuk+STMTrbBYEiVKIYUgRlzbXF68fqUYvHFloTTSHkFagvkRJhwfyCPGXa9au1Nkm7/MjseO2/
WWs4U7yo8We3d19ju1uZdsk7fJJJO7abo7aUHd8BgARyrllR7jB6X9F9Wcs2xIpJ4DjjbxcRKh3/
fYn+Uol/f/Ruiguhs7RWG+jIp/kuqJa6S9JucCQPZpqHegzJ9QmtjIkQLbCERiIcm0Xc/M8FpolQ
nPUR2TgHAvlmfxKNJixyjza2LjqT+jF8Jg9p8B09u9PS+1lK4coTKfktvKmon6f944/9gUiU3hIS
DsCqoyyMU/NwFyD8u+H//ZnjI/DC4HvGZWXdriuyIMhNSg7FvhRfxPDsd8cQthHtPTmxG+hCVYfI
milfyDlbiR7KHIVJphL79iqF/K/FXuegN2p00UZC5Hh/4cME4BXC6AlKdKfhKEAC7FXXOtlGwnvm
XhOfg6X+lRafQnGw8gf9N2i1AQGYH6L0MdZAQGzH7qXDoSrbItE1MWkTT4b8qBp4pLBMstggROnQ
eJSswEk764v/ZPmTSlYi5EZfSRa9PhG+6KwxV4wrWggp/sotGA1vxoQNcz3NMAhWiR+SaJu7ttac
0uTRyrcVGWf+UekuursdYFWEz6r7FPtLiSgTfecpZ8t8UcpfIdsWCY9p/lDWV6XYElpjuFQM9SZD
/tzueWZwhfBA9vvWxaSj3mlP/a0bMx03qLBVUVQnZOH3J6P1JLcvwkbc6zvqBBKW4gfSUMGo0Apl
GPMF2B4/c6/MIUEgwhj/Qz2GkC16bzYcHjmzKQDsfRvtrGChuV3SYSBitwCi+hQy8sM6yRgIXmo4
1yBLZbgRlgCjhHGGMKltljJRABaSp3ny2h/NJxEmsbpQsoX65n8gBacpT2YWjdviVUJ/dvaeGABq
1aRQGqbufRJsR2shTrkhj56warB3h3Ztq9Yb4+XgzKUMiP+6mtv8JGyi1+lK/gqvZAzge8DIJM2h
bL2BsAz9Fdl4rr4hHug/seBldAxQHuhLNYJY54WyUpulCjq4u7MH/nwxJ/Im1SkTIJ0J+c0K0Ipj
1Zt+Ve87WSQoaJf4hNNxrL2nF/jb55jTHUbiCAP99078xwLgKV5Z1JpBbjopPXrqMHsJzC83vQfX
k3/s6JzVZPSxjAYlkGo3O7orNlEd53yOUu3UdJqQw/0qpF1I8KHwWROr3So7Ar3Tewu68bME5pMV
VjeIYAwlb0+LupEpatS1HF3wc87F9+xdT5y6XEGpKlwbi5WhrxoIoVdmEqTXdGCLEMu+M0EB91cV
ACBJJcQbtJoioJMlKlikbQYJfORiEw2BURRmLORYa8Fw3hohYq8y8oQRxKERsPaDsWbc5yqLmrw/
FIz0y1MnljfesCVicthnqNpBqINZ/Mq9pQeFyGmkE9l4PvJoBi3RVoz2mbbvqq0BZ4fsIMRQxJzc
q2P1v14n9htNBXYxLdnfX3ivrEMjkYZhb60UpP71HnBhoyJEn8OaDlvUOQ6cUpku5S79yrdQxZBa
AvUm0RKGv2w+5OTyCVtthGbsdNFKFRseKHljzVJ82ZaTq/PKFrEaEPyEkwh5H+r9L/cSEUd68J10
rX+JyYL6TkGlSPTHhVXc9JdUUEjniq3x1D1by8Bj8MaEliP/TH131+lZ5KV/FHcYC4STgBTxKWoe
EJ5mK+9FeWX1yb4Qq+rAaYBCcRPqVQztY9h63t6N14wBGZ0sUm8h0z/oQ7K7H/PxBJoCVX0M01md
yP+yt0LV69PSrXZt/CDSfJ6+If9wy0ffzbB4xjMw5sxMCR2f41cZh4WoLHiu3XkCorPBV7aquVQ8
NQgx3LlGuxhFe2eP+Fl0SsT10Cz8SbU/B/vQkjyYL4Jj5ShbmDbIJIdPALfRJ9j0AIUrYM4n+Wyd
ure8IkxprnLgYfp28XaBA2v+1O1ku36BsPWB71RTVpglkCwFrLfhjN1V72bjh48CAwBHP6vhXD3U
e/M/zBYd0qr6Eb/GWDgsz+gMgUypF5n/qLxDJ+k/NH3TI+JEX3lWwwU5XiS8Nb0z9E6q7fip/gdG
BLeZocA0Pke24Qg57cw/er9gVebkhAp2ZwBXm4tn78rGVQa8Po9aTLjNIsclwJ2mcRvM5F9sBw64
iI2Xz6pzflSX6SY/0TU49O/+Iy0SHbkuNStmaBkF1pSKLeUPCTQvAQzhPDqTz1D2c7QGmNfAeuyN
HToC9bXehJQIs+YJrLVjbPRV6BDqs8/egldNW6CXDTWwtD22imNBGhyhrbP8U1kPH/UpPYofSQko
eKE/agfhLZSXKF/4MIECmNvXrzzppOYbnWjSa/jJbE79KGN7asSpb2Z5FOoHbbzKIerSjQb3sVw0
yK5pijwoG3UtnDz64mCq2cFaSMWTgzuh3/lLOLqvuTdTPkPHfSyWCjkQiCE9Z2gcQtKrxgH5HutT
YVH8ytiDL/p/0x3mgUDxfbI22T5JIWwXe41wEgJjZt3D+IVDoXuqDkTxEXDHrPjgcSBqmG6Kr7TJ
d+kpeiL8UV1jFzAfpCPj/nGXHlGOMn1CCcurCWaYSVWoz1327noRftIh3+YLfzf9d2GVDA+CsGqH
TdJ/hZgFQEJh/FI+2usUH1w5afFQhcuuA4Gx7HkPONyG814jJBPXYXAuQWhdenr6vywE5xhD3zgJ
tsMS+og3zJKP9NIrkwSX89JXixSVgHFzTr5oyWlmNrwwU3Ph0Rmrvj8n2rJ8LVaxE+/IlX10j/Ix
7WYcycJruMrfh7P4IcJHZ0kyUPlNg+WK9p2wJomXmMlXc9iP3VkLrmPzJL1H73Xo5JGt17Pm0J70
V3zzR1pGNLYmmQrnyF/MaxsROXH6XiyFtXv1nlF7mZcezKCMijY+ctmqTfaMpbMBOChvBGmhAfjz
9uGDeIKTjiMgAQvFwt8cYu8LmjIxxVuRuCBneIU8T0Kt43trqPyQmVAQd/xTPfI4tyQ63tkVfvI7
ZOAdU/fZUPHX06r5vilkudU3MFB7QpBnfeNI1nQ4nQ5xIAz1q3jimLuG8se3+gAn90WIm/Uo5jNW
pCJciGfrKvlzy59L8AWCt/KxSZbNk/Yso7p2OEpv7x1wjR/92t/f1wAHpgINpmf+/fuKfT9EVkoT
o8Mewguleru+3aXSOYpyR00ftf7cgOuzkJP9h/empKSS9JOBWkmfpdyRqmE3k1FhU3jCrRFOinzp
h0VV7EDbWP6yT1eiCz+RwZw0G7NPHMWzTHuOlVcFSZMu7Eid5i3xig0Y/1pFoMOuka6t2WC8jsMj
Y1TJO3nMDIO1b3y0zSS4djqeCbqniiOYCwUF/FqKzxp0Qajg9K/6BUEDWfgQUmCXrIa6fmC5tUSY
lC8JTuGg5rGN7rX4f9SF04XUqNQMsnFo/dzUn1BhJV+uuZAWKe6/DcoN7MTaLhyBzKj1lDQpE+AN
utBW0x0RBqF67yv8dLDwHWjPMo9XKUw5hHy/mVWod01ayv4jbB/eFWWmtGdzZCSYPxsi5jw0l11z
UTVxbaoENIEI9BNb4YjuitYhM6STqW7rypr5hGC5o0a2IB7E3jxxkkdHoC5UqZ/cVyQ3sNCkazKU
hJLo6MRhBrboQQb6RYsKwzroVfxS9eW6C9SF5ScHY5A+GVbvC8TYnuKfT21nOZUabNSeKIVae+t9
YheUh4D/KhfevAmnnRARcf5GWz/QV0q20UX6lsETqfCG/hYS8FBNfj02aT2+Ksygh9KmC8CgOXnK
WaJjaMtmvI1wvHVrFCNEenQuhWd2KYsER+SHKqMmS4qPuk045JIiEjJLdSmvfgd2I3pVL2S75Nlz
5AE1D69yp6FCUS9Ino8lBRkJhkNSfoiNvyra8DXEcpup5cyUXiyiFPvsbOqM062nQn+ThVWaOPFX
F14kiFA90LmE8EOd+D1qS24KUnwhKYAijtgPrVUt92tdoplMeJhFSkVocq6nYopGfauF0CqRsbKs
h8AXYkcgxKwYtZWLC6UpNP4mg1fF/49WxbLQiSd2yVhRMzzs3BcjXw7h+KYo1SnH+6CZeGLwsoRH
rSPlmWJz7MmQCWjqNdlp1Lq9JXangX0v5ewaG92646BakyhE6Az+N7tqqe1bXTn2wuT2RDFg+Y+l
QNldPWhmb1cegjqCgIY33tmWob2o5dgyCUNkjUdJ/O9elPbj0PT9BbglCHZ6WFh6LniPHENG90kQ
T+ZwMYuloZ7haQeuMMs7dp2wXZZi+5bo/ansB2FetkhYLW5CJA5LlxIId5XhsVkGqLkLxFBRs/ag
fOTyMYy8rZ7VRLlkZ0ODOxGRrQoDJ8QD382z9FoRnJuYyIwqJZnpkrYq1WCbTi0960lHVRyTAIcv
KVqhhSeoUhQPXoG7q3npKKRUef3vKyL/bX3Xphm5gQQJxP/NsgQQqMibQOZG/lLO/lt3zK667a2G
S/U48uCxrysoW+kRl6R04ItdNIdkCbPDIRh4ndFmNP7nuQ736M9vNC2kfxyghTK1vOnPqV+o1ydZ
eFHc6RSd506G8jkJwe/f6Q7+bv99a6mBQ9ABCQKYmVr1v60Mf36mIAAriflMr2f+CkSP4CL5KMpv
ij/Y0ghiPaV10RxdfNhebwsfA3syOgJcFOShsOrFQEZNqng5Jeye9VtLTgUHsOheM/VHH//7F73F
fxHPkeRVY3hT0lvYAexFWcO8k7ALt9mp5jpRFoGqcXx++/dz8nNCzQdb6MUoXqYzv3jT1+z9DnVV
xwcjR8xZptydDsciLzaKSSP1LStJgZnHCuqOBdEwdz78L6/ttw9Xvz8SRt+UvtQi5gD6HBlLMdNn
6J4rME3KXk0vo3cMU+DQSBryy78/+ue8b/rdJNnJMrxJtD03W2bXAFoIWh0dibRJBZZYq7EFSlpd
cKcuUoEJpLwax6jjRcaVoLEvmO46U2Eij5DZZlL3BAHCL0gISrCdZbgH//0N//IC0wiGbcaECTTq
bzDWH4+u2CD8KlJuDNzFJNhNMLo6ccLwTl/7bxeCVUJBL4GIhKsx3aM/PieU2szTvDQ+FOM1DN8j
kzMhgZRW+7wsOXmDgyVXD4o+gTqE11jlZylUDm409FfKtu4+OK91GQMAR/LkO4XNT4uOzNdC6UZr
f7pV6s3z4WPgId1i7HDXjU/BBvvwSVsz0VCf03VhA9leEazGGc7Ibe9TSjddPA9PYrMxWcYFcm5A
x8x8yhqMfnfuzs/B7HSppsr599ODwOX7ZUv0VINy5wWH4Uh7g0R5/Rl3bn628k138V/LA5wJ9R31
GpFoPCfzcSX3OEpmNANEVL87Dcti/FRdiQ5G8a8u3D1SFEKtDQKpIrqk9rCCZ8DWhNmvvlgqB8jF
8JJfY/h/l/ISu8+Nfm+1/PnITasQjDvaWpPR6OZRwLPuG71IY2tCSEizdm8cki/tAJtykR9AYpxx
aH8iCgZncWlCR7jQHzD3nOiw4jIz/g1Caz7+19eA+oTaGq4+SivJuDlXdSY2dnKk60NVfhA6OXly
lOa9SC6NeWcN/r3Gft8scK2LMqgXGW0lap3vt7QVAGilUFz3rYFM6CFKnMglC3zOyZEmFuc4saOO
UJ+NggQLRpAFTb86RC6QDAsYuXTkvQakATw5HOwmc8CWQLRLM0lN4qu8Z04i7YJzk65TlGEjPZ1C
XcsMBQzOrSK6FTOZAY7LW/vfV/A3ePbH79K5nzreSF1Wb25rKw6C5LtWdfBzmdmCCtBVgose2krg
IuRngcMGPbjhIqKPm8v5k0lb1qzFVS69KzS7kbIvi7b8aHomSPWlJSwjk97//SV/qgO47pAhZB0R
G4FEtxugjJexSkdx3PN65+vwDTyuLy+IFWJUUnS83q75POl+yNDtyFBnKutBAw2dCuVlBI5wA0dA
fKtxX39Ip961E98evwRgC/GcFg6m7W7J8Jor3VHp0XVAfGA+QOVlHiG9FaQGRnb0QhiMFWxp23Q5
wlSSKIEBLEPHeEKY6hR3nmxluu6392Wa9PHITRxH8ea+RLGvdVqR1QdiyZYdvrdENmdEOD4b2Bi6
UrLL3NjGibjBqTIrUmlbk2ViHOO4vpRY3E26PuLaQ+RHJjN6A3RusktQOAkj+DJStMFdzNUiElZJ
M1sjabQsRWbN9PG5t/++ffq0Ev/4LcaEwYVKiU775rd4dcFbUSfjfnIiikvD23o6rW463FOKBCOC
6hjXtvGSSWuWbOkDdECJtR2IYwRfYTXO2nRtRsse9w/kEo6ZiQAw/zRkSy96DmMQMyuLUaQBrMhJ
3bmpT6vklFpIY5B+9EUW5iJ0XfUhAG+PJ4LgBVrTTLKkrR4+We1aQnOLR6chlT7bqMkqBxsj2WB7
awP73+Ody/HjaiCoo+hEDg4KWrvVxw9V47qmNo57l+IicHLhARhnGt15sacS/vs1t0wNOwv4Qo1G
zu2hR+ryPtZkvQTk80nwXD1c+vD53z/kZ9KTPAHsTSZStBcYtN/swNFYmEYlaeVhigRrBWAsjWJL
5rUhqHVsCOgkYtIHb6EZx1qNll2CvaHdURkZxImXmvCWGOV8AN+mGneWaxAmt7+fzF9DofsiURkw
gb3Zgt20MmOvwjbGOZhDPmSszfDOWixeFCI7bFmakQH5Ejm5LX2xGq8YehCbOhz7B/o0KVL58qP4
lC07jN4aApy6aXzDX09CugpqUMBzI4UNx9nogHW9UW30GvSARTxvAHbrFRhyRhg2R5eRRibBOU6P
pgUCmmSbvxASOvmnhyIYCAMymaW4YpHJc6hCs9AZTn27puUZzYeT6YincE10LjN2oBYnbZnZSFto
71YfwlJ36qVrsTTRdtWJVUfjkX9aBKY5vovRYUbznpWruvM6/9S9c2lJhROn9Rhi6G+N3h9FYZ7o
ed10bnVIgFeaZrrqTQrfLlnEkD80bHVZju0mDf6TUvesi/HXyC12DdAQZLBGpr8FQHwuseXorq3o
TP8CkUJSj05pWVwIvFsQTaaYgo2K6iwBVTRHI8ZKrC1i91WGAc4BlQwp/8vI24WEw0/wj0W5M3Vg
RXSPRwu63JTDjhdPW+QgGuFMSTZBICjpI3cdmC6h5BetbR2XZpxVDCuN+AsXhGBP/J9afWRdcKd4
+l0nf3sbp0vGlYKOx2rOa8nT+scls2LNrws1+b9vigAFplOUpWQAY8KAqwzmQmW3tSJbYEqFO/9u
+fKTDvD7C9DEo3iB+vO7R/LHF6hSuc3FNrL2ubWT/PeSa6KOF4FARMEA5J1A5DnQmjCl1Na0txHN
cy7wTaQ7RfvPE+X0PVj6KDT4l/Z7q/jje9Qg2QRfNIV99lWwLz0bWPjBzzCPzBlMzCy6HRi0DJvO
8Z3Fajqz/bgF/++TrWnB/OOT01TIU7U1y4NRb4h2l8GF0OgoC28lV8eaQYD0UYVkInHA//cnaz8q
5+k3MznXiQHnNKndnKLVoo6qNFCrQ0BPnPRvI0nXjWQdp9eElHgL6ze8Sp2UlNMIzTun4PJM4ug8
YkPFTa+Odtk/iwOOwCl7S9tJpbeVQZvUR6MH+kXRWyTiIk/yJfXpQsZSWVMfVIxj/UVqKeSZBMsS
5F/a18OsiqojcSqzxIs3CL6TJmbJAvLnK9VD7hvJIhQIatfrbdq/CcahGmEK1Kznncw4LagdH83O
kBkndQxOnSHDRlPv3anpetzeKRAWKjEJokJr5uZ6lZ0Zh00lBQfp3DxbLy7Gdm2Oszd5FX8lh1if
DygCpeW/75L8Q8zMXfrzU282M18Oq7pRi+igd+QTYlJqrHb2YUj+g1pWO5ITe41iqiSrfajfpY6L
63qOTlS5RyQPp/RzoVdr2DJeJG5Uaq47X+8vj6884ad4e4BSiLfC57CQkhIZP3V6bUFqNLiRCpCG
Cq6btHMxecmew7FcSsuFUVXnPojOVOiGWNm6dYkJNvVSQjk6jowQ0pqoOfaxd+/l/pnVAmL0jy9p
3ty5vNC0KkjMgEz3fYMsw1iMr6WwbN2rfE2kDRE35HUoxHm9Z8qmMBc98T4enfzZq9HMRz0g5G0h
KDavROJiWJmFlS1pJ00BWjSTxMN0JKnqU9FdFMxS47x9KP/rUFA02ZefLDtjCzCOe8RBMH4AlmWo
D9BeG3CBpU23gsMYsoPqvYgZiPNRMMHTccnfx6DQmIdvUm0Pgp2ulSXG4OyaXIrdkJ4QIzQoLLyN
gbYcjv5CeLTKrVE9Qq16s4YF2wxdQcU6qAZTz0cwCr9k/cOUFjLeVx3cjp3WSD7nNaSA6oCiIf1I
LsN/moN3HPieu1PPg/tuJDah1gYRAosKdfU6VI8C388i/0DeeRUdlGMS2Ez/ELagXKm6LenbceoY
He3k8SCgLQiAgG1ICJM3Blil6r9+xN7+wri409a18FybD+Qgqe2jWc1xDoS4mw+xU/3eJOUX5nVJ
th5MPnGGH5vJM51/QdqCDEImKmGhUu49LH97oCFRyzL7IWeCW0FjoOauGVdedSCupncvhO1ZucSE
4atX4B4yKmd1MsnvHJmV33mX/rLA0NCkzU4wAOTW26lcUFWTFbauDjljFl8uyf/KlK1L8VCqUL1U
gs1lY1ZHCJn7eAdRqy6orXpY7e8Kp6v6KcF3SE8YlFDdeU++Fr4olXRp1f5OqfUzlYkXirmxKKsa
aarMY79vWqqZ63rbSsWhV0+KyzH2XSGxXEWV4J7KCB0U75kWMDiYtk2qhjjcEmJTt9tM3zT3xsJ/
WyK5WyJljGFOtqWbsbAQh1UZJfQKpKbYitgLmaXmGaklaNdb9odaYn9BkdWQh9vhQegfdObtLcFL
SuYfzcZfUo4p1bXrIVncOVURQvJz2+DbIbySOWoSY3XTDEqrIM6CQBMmtbuYbQvJ0UzoDraoLRVh
U9UPvemM/zXZAitoSxTYQ+6CEkSvsAA6pkAbYgZEn2XDIpBjTVds+YXT3xWBm0TqorbARIhI2cOg
sBU3gsIzshCNhbJkwsXfi3xZd+joySZSFSeKtgYLg7wsZIp+JOyLajmwkb6Pz8ErFWymzAp5lmvL
QOakOZ1SOZCAkENXkzpocTmnh8MshC9ULgi6RSFLiUogXL2p301phsEk1hzNX5oPTNWrRUP+B5JQ
RjeL9gutd/rsHSrSD91HKGEqp1p/dmIKGi1/bS7bck4eIn8F8gnU/sxpYlHO9CW5kWkHlmemVgt3
/u837m/175/35vbI0A0VMTiCAdLNeq9T7RLF3WviDjstj5cNaJpE0s/KKDBXex4T8zykhMz8+yv8
DBDiLfrj8fhtEPyj/uPU3emjIPuHVEEXuLLabYt6UTwE4ADypY6yy/3sQBvT9XK3ueoIz0yTvYl4
fOI9N/1TQlw00534VXBXor/U3qMPMTzq+Z1y8W8lMkMpcersU/7QcPz+zvt6zZC79K19IwKRxqA6
7vTiWdM/QWqbwXMkIm1DSKzknw0LpX5HYjq9JTfF15+ffttqi6oy7Ec1sPal/5sggm6Pl4TzlV6y
PAZ33lr1b7vA1NVjxiLzW2+TU5RB1dKxzmA3pnY8vZd2re8EuNNTdHMFiLqNj4m8NfLNaGxY+7xx
A5Aj6tc0+GQsy3LPpv0VJMmsTnKn1AmEbgF4DMUm1GBim/k6taxFC/KAtz4fN156HEJOe9Dz5S3/
IrHKwL1lCadYfLXaO8/9X1dMeiMSrRhyEX5gF0Ql94aiHtW91y1EfQGmZkCoBEhnLrgzDWfH1Gxc
TPUtZMbhV5jagne0iklwB4rw32+A/lOGxCvw57eZbsYfr4AlCqpSK0J9qFvpoYu769gReT5KjzEO
ugIYkFe9azx14pSujGGiScHkl18GRS4N5FnFhKI00tewwlEgl4cceBUJhfDwFqp8VcVrRlvRHPNL
yLPayYBlYfaWaAEJDksvqXVkj/fHfoc2hKB3grsYKPX9GvGfnwF+JExboVnjz1XY+qHcv4jViQzF
ueW2b3Ut2wN1gVeJ62LIdgPKdxliodu6i4JSsrnq7lcsCU7ncR0bwNWe4FTWV29RR9JhqKkqQ2lY
47pHeCh0ZE+6X0QOzt3uyOhzR1C8L+OzrZfToazsvhq6oUka7eqMzj5mnaDeqM1RaNxVRhKb6+fL
KEu2TYEAXw+djP6SCSOrH4aHBm4Xce9FTrazxqzMpe9qQf+Jy1feYTn4snBwqkgLWkTPLp+WkWOJ
MFHKHyt1mEfzhkaz7/JNW4MlX5pX2mu7bOudrqP0irqHWtAOLbAxu4RlRMlvSOScn1GFk6UKkI1U
OyP/lWRPXbGo+nBeF8VsCJ9DTjVDKM7d8thAOB2ljZRMic4d9u9i4weQ36kinTR+161inxNuoTFy
t5l2ulgr8txYM8Jo0vfp5yuYhbPouSDBrFa9FWOjmYQMVuyPrvuZRBzsfal4GKD28qFu4wjloza1
rwwNfgMKMYVJVgr3gYm5OK6UIdh4SPORkecmgqghX3YCqCClWOqGcBVjStXGyYqR53P4HDGqJ3ld
gtozSqeowl9eAt9GxxjRdv3Sz/Z0LWx1UB5yWcLcD1AO+oPrbTx10XqQBqurwP3MR9Ti8Pjk4iHR
G0IbEFX7I83SwIlFKHGT68QEndBdA+sig7MNQxHvkvJYSJFT+JWtCMW+GnU7HwjEzeBxthqOC40W
ipBuzPQkiRbAX/mx07n3hqfaegBiTkoYRqZ06mu0UxKeC8HtyO0gnjkazrwekT8so/GY9Oin5xYS
A600ZmVLpiNyubZzOkt6IIPDCSVgSn5k2oKfLPSl2MWbtqkXMLTncoVIQabTqLTXOHuvfGnmQTkK
yF6t8hHIEq0ys1t22gX15Rj+50MF9qNnOPuyOY3OiPxehBpQnXGXIbXDZGnsYtSiLaduvWycTnZt
X3M3keaDU7imPMFtmS60/CKh649jg8dsOOaRtA3S2p4iDtX8NBqQiMv+o6sdPtgCmOcCpC0+S6RK
sv+eItRPCnglJiBWaGZkViZisdE9wjt1c95pDnP1Qrl0I4pkqEYAAlcK+Z6BDHTLYmnwHVmJN5oR
rttgVij+XhnNp6nNIaIfKBClCz79pRCfY4NpJfXkY5CgEw+3lrLOwo8ekiFcXN/MtorBY27Aikjx
0qDKQuxdiwmd4YDRkN7ShiXtFPFt0nMWNQJHS/Ggh/NcLB7GkZLNJB2PSVlabLSGMr1xRDKg+hQ9
ePJ/CDvT7bSxrltfkcYQCCH0V31D7y72H0YcO2pASEIdcPXnWfDVeaucjKRcdjDIavZee+3Vzmn4
nUYlvbk4nraybifRiLQHoGdOV43ist8HGVqhBFtQX0xGz9kIK49H2LdAdxzAci8ulLq5U3I1ktfJ
lUlwoJFrmoHXnT9ruPZtnbkYWXZdNvPTZZuSMRYdYXDUpW/s3egCDM9P7VwGbHk9oLAlE9Edgb1v
v4s3wXUJ1U8T4BBOSPWshygIONuCKoNuuUt3Hlstq7qWSv1hvyrqY9zllEHo234Afa7bWcT38YvD
cn8NlfHeA3FhfaWRtFcXA5BVhye10F+Ad9GQJ7Wg0ivJa6+lkpkMcT8xvFYjRq92zwRBwKs8HH9M
zj/TSwNj5WczG3xlOmF1bxqVcmoAq9lITap+0w4on7yJDlRwn4/ztH+8EFit9s+l4uRMhTEQ599P
PHX0PktqOIzHrpYDmS8xM2Tnevw+UakP3kHSkK3zfPKJ72KpV22xwwSRiPIxm86NrA8MyYB2b3vq
BfBNe3CD+7T1y27yOk3ecgMYrsw1Mdg6KBhOUXYBA5Gyr8MQNvBn74lrs5LOowFsQggjmFQ9e+6O
FyKClfQkUYqCoD+ZXHDWAp+NQ2EqIeLqmPQ2CCKHdl4U7Fz1bvBG0zQmd6de+/Bh2D3OaPva1VHL
zpGwJI6nU5j2b+cjEVbzMSev0QPrd1b3C9rU/RYJJsDbjdpIxc2lj3lb9aD49enTBEjY5gAGRX2h
IRx8XjMNhm70ocxUMnWGA81n9qyydesw7/axmSc/dYyq+tJvLuo1lFj6KWmp8x0H3YnFVu7HQa8o
r1e8Qf2qUQX6RnRZnPucMAcL2vy8UPJIichoOPiyemriWucHk4WmXwdHZ8Tlds1i7/Xq4BjHy+P0
2C7MR2M0sEwLV8d4p+FhBvrCVHk9NoCNqnuAPuGKrndPWk29DiBl8PFMTfAQ9gHoeN+zHNrwPnkd
kSIx4PioL6M13u56mgJdA4QmxQSTBvpU9oDyVPwca8GetXs+ZJ9/Nsh+LRPBHoOohq2A4gVzcivD
/pc91oKFWmuT0wlo3qir1YeKrh9VoT2BdpVpdvRaUAP0Sp9nFCB2veZeaMYYde44nzmj6xCVzYi+
jvksH+YTBHq6J0RcsKIl3UJNTn+9LoeD+txBUbJLvicQ2BXGm4LYm8KX3pLpPJzjNjsdAKgZCECj
HB/VVFuXKa1+QGvMDosK9PNcOX9o3UI/GC7FuSjo6Vs2HYOC3W3/PB6j3zgDoBdPdPHUpvCUfYkv
9EV17Mk1lqCWb8vq4wjR3rh5ogrweIi0mjoLEjln6Cr/4vL82rNPcZtmEItiJiQY9SX020Ag2Wcm
UZaSFPX0+/H6fDrRWxIf1O/NEJ1Uf0+csF8ez5txE49nmysVLmXY5n/DDvjN808oZgI2jbp7xuBL
tOeSHbMBuJxyvd89VKk/gkQemqvLj5RyIFBkDQ2vPa/+Evj+XYyJBCm8usB4jDTja7ESq6FIj5Nd
CvBvCGyu1gF1TBUVYcVjCVDOY2v8rAD7N5ttTmdGVZt+dl4eiWaMaKY8jZ67SfW3gRj/6oSSHAcb
iN7NGV3PX0I5aXaiyFw7amt4FiywyoKRk3s/ynAXP6jvfxY68ab/6+8SSSK+Bl6DCm/U11K/Y0M2
JdP0an2FfWdCa22feGze19I1i58dXA8tJL1/vuSv5LZoE0E+IokKRBtlr//1w05toSmmbuYbaEMO
qUpOtAgT6T0yCT6mBHRt0zCssVk7ALVij1AEm+7zjxkEZtVfHv8m21+e/85eRRgWWJWvEcbZGQb0
pMnr9XQGUCSWeAarmaG6yQEAAQN1PDk+CDDTONuANbI9hdVwxudRaDyl642A3w6gbKCg+2iH6hm1
U+qin0fGa6Lr4YzCAy0zrcN1EiZJFhCgAymaPtFR9dYPU39URFOwp6GgLTW7TglrJMCnsOnuPy+z
i3UdyI5TwD8CwGBitrRC4xgp+/icm0E5vroHY2bLZjyqCkvlwuMTQbZyhx10ggDDNgYwhs4jrxx0
16BlNofsLwPGMhGXAJqc09Olxi0jeNtSg5dA52uevONAGgU4f9mjgDBY/2Xmf00yjWgEZ/aBiNdn
OM3/nfnh3JEn3I3zTZ0DmdbRBUcruAkyMw0Lg+GoqVv28Wz3l/UEQs6vUv7v636NKe1nCQHTQ1Gz
oGDRsN4Xz3vrIfq5s58NwLSfceItihpc0uEWhe3WG+klKihpVoJR6OpM7LfB1b3RfOQ0NtY3Z5jY
55DOVohNgUEe25qn2p1rPOiUWxgEI00hcrjQnDSzd+4BsDigwZ2jnTnwaQAbh0NmPVWwCGnWxo78
9Utl0WgQ5PLm87eYIjm74L428sPzQsdbwEOUOZDtcZIhOC6eDqCE9NudTdM+5/442vFHYX2LP9jj
lgBc2HsrxpfmPNBTez3XUTxwD8PMpRXWe9tHEAE4dIS76ucovsb9C7UBIBeHcKX/GGUW1fzP5qqf
o/bgW3pXbMUtno6esd094uhZjyNr5oCxDkRf459jfMvN8aEN4HxzJw4Nf8pCd6/RKEqXxbx1e/tH
D7BO7ej+xBn5RahF1TNdJW4fmO7UOcXApOw317hcXOMjeRjOQmRl9wy0UfdWgOCzOK4G/zo/rk/g
duie7lUeuXmX7lEPBlGmAoPW0T0VvidBEIQoxCrcgs+ZBasFXcsAL7CxMhfaBftgfdLsCTJg6dc+
RUEzSDqxoe3E+qRDO87iXdTPk2Bir2r+nvzc4+CW1jEcwShVLCv+pUXYavmX4Ho0Wu3edot0DrXF
hiZgeLh3T2p0CjkFpwKV86UiLwFHhYLJaRWby1P6g7wWzTx04vL/2fKpvQMZ8fEQzOIDjX/4BK/d
XNkY/jUCzDBWQ2i9bEiqxiGdpm7jVSBUElaywImdrIgTdEC5wbRQWWSPDhUFOeDeC8GvGeeryeoU
dN+KdXPj72jou+SAz/qjJvhGSQmM7z8ySgFTGy8acxOobSJWFAbD83Oxk3kbndxMEG+8fThb/ThH
+hv7QhU0r2ic0bLknbNrRM18cH7mLiHKpzQ+BJc5pYkIG3xyj7QY8vvkW/8MFDp5ufLxGJmv5npM
wCe3ptvs5bIx5umT8ggR/UaFqO3h6Pb+cVGsoF4718TnswdjrYWTJQd7Y/CMFAd4gWCyZKGt2m+T
RQkb2mWDeMc9rT6W4XQxLUyPZXBYXKA+A/07oNfVHgcZy+JoP51s5RGKpzJQ/cMAIUjiyTebfqyE
D2PruBlAd/p4sD9x5CzwIezn1Vv88/lgd9aO5aw7H5kQglmcUpYraowljcKNO/QFqLLWyYGZx8bN
sRbfRqE531sbuTDt1xY94vQJ5+6D+6paH88/N8ElsJ9+/rRb+2GwNsHHNydIHG6bYy7Ww9H+ebDB
p7CeLixybtPJ7WCD62gpTmf9WTVrYlx92Qj/rSInX4zPobm23UWd1GuliWbtFoLYaRrNqu8Fc90a
bxplu6e0hpnpqS63DXm2aXShTgyNbWyn6oOeRupsY1TfdWOtFG46uHvSXXmsDuuT6tLfNzQ/x/VD
gwE5ffzzrd9Spb/c+oxKLCxY9hT1S1y3PF/L/WHX1Gt6jrR8rqsenDr6EBNWHQPj/GNCrBWiatXR
chseofPYhmoK7nUs3HR+SNd7nGQFmQVSeU6vu8EuWVRPcCLt9p7ZP9FwPtWDAdKUqVXtYL+LIQ9u
q5jWi64MhvN23NEHzfiA5ZP/xTb//c71r2cTU/FfPlJyuailrqjlmhLrPHP1k3MgGlZsh72DgjT1
lTmJtZxagKPbFuF4WPQlgEKJpSbfzfZgEyBdUFdFsef1sm5nR/d68wcXzfuBtC8cQn+eilvJ45+m
4osJf212l+aQ0jrXGVTewi84naw1LyHMlOh0adt7Ys3peX6igq3uQ61w691lfT672kgqfafUgVKz
BrwWWU5w7wFHN58MdqHxuMJvrx7TonuuKZnYP6oT4DNaAAPg8EoriElO/iU1/pakF8/nT4/zxTNq
r7qy67qmXM+A3TrDWtQq1pH7ASY0JbZL6K7LlhLLui5myZuYVQ0FVX8e018zUgi1SYLIBFWDxNiX
Ss58SPbliWGVQoFWWfSzzQT6LEKEZLqx6f58sd9k33DIR3gfqok/hCv6X3m7XqZNA1lQuSb43Zgz
+9rDQEMAsT0boZpIoEa7TiIdc1GwMicEbUgh/fkeaGH4zbBjJJIChEeH2u8vUgQx7qFti+y6Po0c
FZMtDy5bSuZMAj6OaYTtt5MRdHmowbo8C2sQnGd2FRqKt/9+6oGqsLPv15N7/UG6Sfi0TvaZ7OZ1
PgM2ADNZp8AEA+gn3f3sA732ABrATLcS3W9ACcs8Zc42DrGh9tgSYxm5WW6DmQAU5ZOK/R3WM/sM
hdGGqh263sgStWPMf+sq4PEF63DsNAQ5QXE7eNKx9UjgdwZJ2+BM/dM62Q4YKlH1bfQBDdl3qoEA
Xe/sNHXb1Dl5GvgJtPC4O/qp0FOaaxIIoxz3QRAdFKAmwN04v1PrPvi83SxV+/RtcFOcYgds+cEh
/6EB8PNwSXw29ZnhQuBM2lJF+bkjM55cYAjDwHo8jgR6LZtSRoYHQVOxdVzRdI/5MCZcCvoFBG6F
DeV34RSw1R1uaIrG97EDsvXYIhO2JmBm4iH4ra2+7GId1CnLjM6lq8D0t90pNMQdgmpqtcDXjax9
eD36xRx4Eu/6LFbHiuJV/wqaCoHZuZ5HM8JLVDoRfXJyOoPaKKNW4Pl8cdHeO/vxDLzKFgSZ3XGu
bY23GRsRGQ3KkWOONjdgOMKAUyzOmZPAumopbrd3sYMoGeA81DJB9LO8nh7An3kHCkp7I/bYn7Cp
xg9tM99NXBqJL+zuK1yvDiLD7wXsq3771j+1pI6IkhIxT8P9t6NKRTOUvBqEhesX1gaMAC382fsA
6pgGa4CHjHPMgCPAP/C8o36BojDmUEGY5B7c9DPFpoTes7TzTXuWJdyFPaWIM5KgWAg1k6tI5df1
488L6tdCdQrBSdkYY6CTTHn930W9Ox0Ps3N21Ylo5NQ2zmvtcawXjPhpfqEJd9eAH1OEQpXcEUbX
EnwkTyM7oyvueLodWpyGqWf+FZ/5d9r137f1ZW9rlMTMxnqprRV4IAa3e0p0h9gjHHSAY1FSkwDp
DR0bMN0KfHtTbKyZnTxr1rMELv8yRr/duf59M190jj41L1mZF9qatQykIcUxUFtCRdn+uHo1qf9p
QMscaCwnj0b6jiwmTsD0GdhQqDSuqjvTXB0OiB1RSRcX6FIiezYVFBpRckKJlhH+eU5/tyvAZm6S
0QYJljaE/05pcVKvu9G1Ltea/vPaFw7ZFIliZxPpc+gmf9kW/nY1+fxfVkjT0kF+2HO1a7O5NlTA
9omf7N9P9I8D3Ky2l7883e+3oX89njj0/7qgnk+S86gs5YIUYFBMaNNdvxekAog3bfMguYaKugxg
5f5mw1D1ysm/7vqj6dggFDsD3v5rq99IUU+X/blg+0ngCfpxuniN7hlGAH3Q7E19G2870DUl02gf
FmN8dOCZSLleiZbj6IHD4ajNnHKi5H1CfeSaLUipHRW4BBBMwBraUHylPQ6ROYdSdcSmao2xLaDJ
eYV9gcRQQzatx2KjH8uWYgO33UWQSCsTF5qTK4WbFij5O6f4zC6QieCoTTPnuhzj+gDqYOHwAffg
jJ9Sj6JOdiLcmdyqAny6xoHp/MVorM9icXxIIpJErQXr4YzwEM7gglLPC+0pYNLkLlilxbDBjRxB
9D2vrxb5Q7Y76fV2BX3vFB4eMSAHUDwsTOYzFB7WxD0p4P/vlxfdaufA8wFQCrwOFNrQMw945zO/
Al0D1KbXJDo4Bouj86A0pvPsFcIE8jVgfNmUe3Wgw7rX+KRaSwKuuqUCpowutTtiHZBhA/F89JqP
dkkCd1Rbr5RtkmOcKjEZqSoNGtjba4sE8B5iTbKXS3YcSSrtFvXlZVYvyOErUQXT2D44PbNHlZmr
Xd0c130GQJc9PMLxjd7ZjpINaFNgRBH5rv/ibd1C+b+KmISdifTz35cQqCRGFL3ItXU7Zxf2Ened
fACD4il/iW7/in4i6n76vwt90RMjg9Kzo2Eoa9LLveknM2dfxRMCh/gLxDV+mOUCg5J5VeJqA3Fm
S+mREMKAlNvpNCY4EP3m8Bl12wsx4oMnhcqmr8Gb8wyD3un1Ep2d08pkv0bgo/pb4l7ntEQHuqtH
E5i6U2f6MH48BcoWTPDeVp5gnbwYPuV+vVttfqSEFTbkOVpBssKO8w/fwcnc7SLQv6jvTQqPOMK+
AgzEGdK4qKxDFadn57AFDOkvvovxW6vzX0P1Rcn1k6Rum/xSrzMqTiYfQNZcEq+ZxGAfXD4NWi3J
xNTAgFG7rFnI6MF8GTTK5f1x/wh8cHfZzF7VcPrtfHQMv81D80AvfGDmYXtwyCnvwJvcxy1I7zQs
fORLjtg1QUW+6mf+rm/GwAo/pW8XaM6VYJ8/Qt2+gcFjwLWB4xZK3JE3fSq0IKldoMGmpZMTpZ0A
auJO8kB9uxyDcRHAaEoF8wjML/0vEiuVd79Vi/8TpS86eaLtKI1L29G6dndPeTj21egoka9IWd1f
5WEeqjSi52GyPM1P856vdH2aZ0v5KpbyW/phrs6Pw6LyOl8LGr9eJFEb7H2d0GFaOf26Ejg5IoFE
+eS7XuwXfTAL9wsC8HEWHVbXeLcuF8Ui2ZxjKPvAFIb3lX/BgeDYc5w7+cM+Ehz22HivOEXhwklW
WyooOq4EA8f/9z0hSFgvlN4ffk6559P88IiL0YaNf407/9CGVJWoM6DxgJlxjh/D0yxqQ+BIw8NH
FiSBfLfAVlHEyiuS9zTmyu+g5nFEG+q8M3b7eRbMovGz/HZ/T46XY9lSeM8gnnk/S/5KhuB2VsKP
nEOOvv+eQVNz/93w5Lr3a+qe3M/9HkDd9eR7RuxRvjPOIJ9wB89ydrkeZ729live70GOnUbJFqfp
fsqxe/vkfk/y97NIfspxEhSdRrOoWHLV+f0d+V3ujDq3JCitnzsS6dXqRDHijsTdXoNkZPdkhIe5
seq9PDzO4QGvlzR+nZwr4egsJoIcJNuxSzVZNAo6P73E8Gcu8Zf6sHgiGcOUg0/HQ88QMrDYQL3a
8g83nGxpQl/K927TzovlHumaRThX3/s19XhMdBIcAf0jgT5PtsR4OK5YTi/WaWztNhnH54/KCoK7
bcXn5kpZgb3Oq/tvyVaOl6vJ+/KJ/JYh1coqRz/BF2KJTMsZKt67UMAcJbyUXzkFH5h8qdE3OLdv
a0LWBfTH0A2hD3gPuAZ+bz3Iyt7kNZV3buvJV+niRkHd3QUwPwfjYOYBPOgVXrKauvk8dae9Dch/
/QAhzdk6LI7gu7M/gTjhF14e5W/Hc6A9EP60L3G2OixgTT4sJk1sfjATCwNGpNQn0emX9E22XsUA
nublUqayDUkArMHZTdciuSaTAvVlSAJjUS26WCQBZInA5P5HjsHa3UedDxMP8mF45osWaEHO6syB
goyTDTUNcb0YBaN4H8GXymEJUyRrrnBlTjv/yAVEBSSbXTgNJ3SlgnDJ1+BBCBPAKMHCLxbK8hyn
K2VZs7RrUgRyNI6wq/kdsXD5MtzMn4XneISssNZBWXVF/mVtlEiIzGk1J70DB08T5IuOyHATl27v
mas8hJ/nNhwpyRr9Ebh0DyfYP85l1mCrmoNHF7ZBG9Ajy4N0viiPJCiY+2oOygbzKcdlyyNtUtb9
z0QxAhK0AYaciU3/b/rlQMqz5sh8lK9263QlzyO5k3RVL4TaKF0xdIwfv+7WULYqS3mq6e3yLSpQ
bkR+zkIgRRi5GnPnSNpDfwBIj/mcIkBcEX8fUTx7kn5KITM6LFL/+kp/LB+fwo5hpFv3dls8RQB0
Dk+jrK7fxr6I7571Las7Ce4CTA02wnE/LgvuGm74LhpFNJHoLvWJxRvD+rRKNrJkZdL55p1rDLm1
d/lsmBaZcJn8yuvXWLJcFxkjaoM+ZfX2fIt83bXb+ZEKqwlSMnGF6kkWM8LlKC9Hj1qUSH52PtuH
I9ORBZQj+WgHFvUk2gMUvZJd6YhgixSIlCabZFMwZICkjRGCS1SxEaEKbmtZVil1n4iIqDZRZ/L4
cvV6IeeXq8uecX4UdZ1wHxXXBw6V9/EAmfp0nXA/2aYN2K7XFTktOrzhnbXuOn/KCLay8/El2kRu
FfUhQinbZs+SPwmOQgg0b2iuzfVtzSYryWPIVwNObBOM/Wl0v/QokIGYuOm699TbtA8bmX5oq+I8
Ihfh59FxcWDFcsqgCUSyRdcU7MA6f1ezdxaLcqGxU/XzaUTVT4I4/1cJDRu5qylSLKcW+YKAsUaC
0jB5Ps6pfJXn7ueyScl2Re8lQ01CTuYFryJKVy2LV/bkdMU34i1LXaSA+WDHl0VruMoyi7KIpuTb
/m+6iX94kdUmn8pwdh54QhvRf5QzzydO82q8lf5hvduI7mdcubzsfCIgFFxGYhfIAslgEDNswz0F
mU+Skbug3QGOsT6WszZeOS/nu1WNM+Vl0Dvs1qKlZE7VJ5lVEWyRBRwukX6EhV1S5k92GbEAZpHs
p7IKZhFydlP6srxlPohheDJs+5cpS1JGX4awDiqnZb5E/8s6k78Z+3pIX02oM09dUAeyQtE5DLtJ
xfVKRECWrflxWGSrajHEOtuGiLU8sIhVPxcjSfSsDDIAvfenFFUoj0Ni9/+Ppajku26RrZa5f5KT
GFgYsh77B7HG7us2X5UL4IqxwqaDNVsXC0wwFngWoa1YRmJqiQDRYyUkbvTKunpI/NHdbWT/pXh5
e3qtv7N38owz9rYS6RObUKqlmTIT7mB5RB4thZxBxqhE6+ZgFqW3XRF6PHSRqDKDLKp+0xtiU/Xk
zRlwuW2RNlkCskplN5G9RFalaIZznEG/Vy7ylfzOu6xX+Yw7DhAKd/Bk+s1NvsyXo6jxhjUQjvDF
EThMFAtWmMfD+8QRIbwLrzw5VoinDc4o2ofmVkZW7E6ABxgG0dYy/OVNxgF/EukI8Qa8EeluwxYq
UCA/bpvVLiRzLSlyl94sv5Ysb0Q7m9+E9Od7R/foEjwOW0ARer97OL1Bg0q2MDr5rX90iS9FML1g
vVAWE8LYzeIYcVqA43nFUnqCu2RruLory0gWkOyKma/iW9+/oDzkXcjlfVmONQpAdKncvuyr//yL
4o4zGFd5NsqIb2pOrNvKE7lg+z1bWXTbvTPnPt/gBi/lGeSn3KIGIU0dKr7GLXdrjacSMpPLw9Wl
ys/TIAOpKQO4rHWYT0UHyPfuI4Omw7qN+IPcmfokc9yvZcOQV1lwehRNiRi5eaisxECRuZdnkJ2A
IO7N7JWVa9xUwrDt16LuxNaQTQC2yUX+IEogxUi53p5dxF8M9rs1cj9OZKVE86OvZEWIXhEjhlcI
AqwJq1z02Upu9b4hU/jAACMwsYkKrJ9Ev8o6bIPdR8sKFANmFipLg4KHFuGEgSis53pkN3PqF9ci
ABoDc3rHlcEGGMVQKHLY4SXrMIm0m6lDxosrnIIpgjlFvjCJGCZ8HAoYeWMCsWIW7qmsSAMZ9BPy
MsZ0HAcnQJUOn8kDDiK589KhywgWwzxSY2V9XKgxBJSR/KbCE6TG1QLuyGylBiKJrV8tDnii33eg
OqmBCXU1dQAVhRwGcytiqXJK0r7sOsoargp2GqxWTjIOCqS5dPoNcCgi1Zwvj9KI/YldCXxn7MlL
vF8dF8o6eeBdkMXdlIy33KHI+tQTBqNhxUkwfEuPKmOPZ/H5nH+L27e8O6z6TRqMnTS4L6ASwqeS
4wm6HsevetY7F69OHSp055ovo74PpZbhGmk+NcS8o/nyvsyI/JuFsPWypOQ1O08klQ/X6PJDTM3/
fcnqFSP1fqQsPjFE1ZW5+GdJUrLFEcqTLNATmqBhiQ6eUFPeF6sYrcCePAADC0OwfCq///PdcSTF
MrdjK/e6FQN3WOPmIw3yzbrh0///3hHthe4iSy/rW5bU/UuERTbA2aPujrZ3jSAnuH86cQ4vtO9z
hEiPaAzZdO9a436EHCuiLefY335mCOHlVY4D/v5ljyaZwZcqilCKTj5m4VhWsKjFWUgofAGKBYxU
cra7NpWNWXYP+T6+9wG7FZ7/YscbU0xaWSM7vkGQx/KP5WXBh8pSjG8WEl+y6Pij9qYo5A35uq+2
fW21jBLmooQQ/rE1m7f+QQIAsmXgFwbyiaxpURuFT3mJu8f+kN3y/u9dl8tPWfGi6TmO6I/85RFl
IecV/1KUUr8WW0bsHNEDuDEMiwyMDJrc1T46x7J+ZQXrbuFX71IqxfPF92GZOlOG77bN+DRaE8tI
Z5YWEw4MCZSihVC2nEh0NNZnLJOeP4gJpXuFP4qyMGFfgjkEpYNBf9Nh9UL8osZLuDTqwlX8iTez
+miAG6wNxEaQObjP9O0Vw7fD12qpxBLxrFxKCJziAaocDEgjTADqkSVchiJA2FNykO6X82Rdh00I
iBXNN6WjP0vVJr+kAQD7tZ0+d68V6kxsLc0337JQZxSu7J73FcdqjOBZ82dz2ZD3YTOXszXsGU2o
R/T4Q7F1X5XlHBosUQYoLkjkgoNLKuUSH1Exoq3SaD+yi94TM1eMZPnKF609/rEPdystOiz1SE4p
J75foONSaaCz7TZhNy9ZGoq7X6tgFbGhXjyu5cHYNW846H4/Ew/K7IBvqv7IhVLTprO2ZX3L3Irp
IOsWfcB+dl3qkn803BfZ5Ye1rHYZVIwMTxbL3aSQnfW+d9ztXBkj0U3pspvLtUrGFEAsds/pN5AT
CTuiXkSIRCndh1MGUl5jzNBpx1+WYbqs5zUbCsA2NdNDYSo7cTQ4VGGh9Uo+KdB7d/0nd2y4t3UJ
nxgrVExkQmys1v/9ZHWKAXH/KffObMr6ZjUi1mxB24lDeRh3IvuOXJzxZIp+miD475Yd3BTMkhgz
pQe4PUNLMnZEfLdBF9/HrXJBnRt3KJi7bhMDRhSOMKKjVb9h7d/uVO6jWLQBOo7Nh3sVs7ZlGcH7
uxXlvEfARK0z+HeL/8TeKyL/j30hqk0WgY61QcmhSJ0P8AbXutsfckf3kII80ODdNlPeEx0t/oLM
T74UoZl6NFOw3aSBfIEinlnmWxKOH1Xd/mf47uru/0ZLJv0+fP/oLyYf8hLqHe8f3SwtB4ZTPFQx
ZuSnaKjMfRSjXGxb+VfcJ7HD85WYnULgQQBhGipP8gSVm5dONaDcb/Inw3mfvJ3QJq90v6ilWhKX
VrE/RZ+LCYE9TwkzY0S1wPJuCN8lUlT2fYZkJ5pgbqbRJS49sMT5EnGUO4dclFd6VHqgfokSFmvz
vr/Ix3J9UQD7MEewa5y3u2pkOXzrGGDImahphb0COZY5lEHWot1KTOI6lJ8dRpIRTbyGwS953c3B
NHHHD/dN+7w1EY7LK+wtoEfaot13nFS+2B1tMYsMyKFJgclfisGSRmMmTl5LqExsC3Ig27sSg6MQ
balhqk6ZXvQmQJ4FKOCAODh17zdwkUzRBIpvRHcbV0zwE0tSJEXWoMgGCN9vchKEHiMFUAQHncVq
lpNOeYyb2mGZ6NFSFIjMkoyTDOp5e9/yC1wBxd+xeE8nb5JwBE6J2A0yQBpX/MeKuK9hyAbdu4Vx
QeXdtSs6AF1bzw/L3YqqhMMyWR+WvBCrR2xzDctMzD8x/USNnnxKIvGw5cHlTkW2i8ZJt5ST0+OI
Mc8NKzjhd1dFnBVZBiP6o0EuRFHCV4i6mno1DyhDkS/LeXPbIjpKQfOo9eWUdXhX5dR1RdiZ+LNi
BP7zky7CFeQr8ra4uir3dTdOp+9i+ImJKgcnK9EtEtOSQKZEOIjlBdR7vh6kWEM0Tb2uvXo9mTNl
LY4Ttix/1QQSCwHDEh9btoopEVYdz1XirJWj41SI7SqfyL8SL6vB+NZDIDRvf6V4ylqzp6vZiur9
FmYAynIEoKcYB8nOpqI+H+wTyLUUDz4W77PtcbednOdK9gMINjpWBkguDhtqYczH4+FHX3/PuniG
kd47WQ3qTKTvnbFqjZKgOL0MKwNz+PqDXFx/pJiEBOUrmB2MMDU1kqbM4Re/G8i5m3yreEIx4ZWQ
HlzPDGmbN8PunSgtSWolTD+pb70NVSeIeKaMVyv/fIJWuMLwBkm3sBhPXg5BVVvP7P0+t9qTCb5Q
ZoYTkDJfRx9yM7zRu9CM38fvQPgtWv4INU8cmsvTt9k5ZWeZzxVt1i+tn3nUHUM1Rsdp9UYfZukU
XrN6yPEHxITfe9cnONRxUi7IIDSxP2Xe8yjzyI5td6sObA+qlGUZyVqlbp5C3un7Rg32q5+Zh+T4
oHt4B//4RGM4pCWXd6rssVx4LqFpBS+PlxLuPjx1lkhJ8U68YUtykwl/n0EUu+dtCb6QAXfK95sZ
ISaEEc7s+p2anZvUGEgBNa2P8pseGk76ROu2ny+giMnfbjJohIZI0Cf8L7ySrxyamHtIj3kIDMju
uKbJB4R7yIxw2eb2l02w25rcZxfzHXTvQFQtjIHRZFKoMuFdkdvD50aEHRLRsHk5UHRwfw13EJch
ML/qAmXNn8u2G3PZVzmZXODg1y+D1TAEt4dyqT9ajF7ND0T8U5Ob4KtyqFyNdR625jeqLwF8mtwW
QX0bF0q1V5RRB+U78UlHmuRuf8glPQTqfg6DMLryKktL53FTX/kAWinmwckzNO/cWcDtIIaB8cr9
NYQ05S+MV1lqcgzTwj3IFIkDObMZI+xPhg6HUQn1VwWxzZlMJBFcWuiUyAEjudSLJ8gBcx/TvZs4
okxIh4SH2rLvggD/DlhpDOJhMQQ69eEyztxYivjf3+bUn8b6djTQA3zMaIIj80ITKHxYIYvlaYgz
LOIObMm3m8e6UsLqE8f37j8rIcUH6cYgukd46xaMGrsraoS+KaupDanGSlvnm36THWk3tvpPcYa1
5+sznu1KVJt4teLX3pI3N80oN3YfFSOUOckJExo3owoJoEhgBXIVT3E/RLzuu5zKTwZviScuQhAq
yLPuUF6SeDvXdIx1HhU3TxpvGoDynC2ds1pnXG/rwXQoTBPvfOZOlzA0UukukUwKN4j6Env2yfU/
SohFMh/KSrJkEoCUyDb5Q75vmbSw2QcS174nfE2SavJalUj7ad7hcBNWhbmuo0U4Lqlj30hoWbTx
jcXnthkkq4yvfzaIETEj/INQtP8Q32TothC6GLWurCFgW8lDSxbstg54BVV9ekZCqkUB6RYfKOvd
lmYD7WjDDY3YaY9/rsT6bYk2bXojGvUo5CA//t9apWTQD82g0q03k9KxawhUXkAhBaCDDWbIIQai
c3AU9FpuzbtXw3+ieh/IV9h5zRCk3cQr3o2/MHYbv2u0AhUenkKKmKC5+FLNNh5dpsfJSCEdkVE5
RBk1QMKOljqQMe/2ID6yswOt7hxwwEkE0oQ+9ads+xlaurQvRJF0f0TzRhkYwHcnASwwY2DACHP0
7m7kAaZI5Wj7kr4PuhRjjQynntg1OEZ4naV/1OR/6Jn2UJkWsHTabGba3q06h4IxOp91MHEP9LJa
6Sdr1YD3a+yN4dozQPjyJ+wbVWSMPGjYtNLucHyuzhXWqvQvtTG3ftKvRTh0C4DHaYzM2ehrrbM2
rrvxkBXn9ejHaQ4G235Wg4xDjeE5yCpvtLMHzRpXkC57DZvumHZ37/Bz34eTbnHpFq0K8IU9TCxV
scatw7HXn9TEskleGujkXB6IssWaClsQXSnKx3GBY7q0wbHOSHHCEQnVXxOfqZrRgpxYxNilYw+s
LURDGezxy/TpL4IqtT6/PK/wGOgUtgFc/KWAI2+U/FJdT+f1sXFLgvLZJsGlOlPJRkfTi0Z565IH
Hdagb5lPw49ingO25RwLR2JoBwtul9fuvUrCDqSDfZP+pf5m9NsCk5kOvD5TMQL5+0vteVaWp1M2
Pp7BUxZoxN3Z0tjRmY8ptL0AGNFP76iVB6dgW7tUL0806iy9Gvro2k89U4cQ01UoZYVgO6Ffw4WA
Mc3pfwTvwIYJFn76o241g5Q3F2e7rxz1VS+dq2CGuolBbY/dXATDLD3a9MNlZxv0GaHoJFK/c0At
Ucv/x9l57EaOpln0iQjQm23QhVGEFHIpaUNISoneez79HOZmSqFECjNAd6HQldXhSP6fuffcK33Y
xYkv0jLjvYOGMdmGZJMQRqwseLLicf5tAWYqNzZFnPaKsPeJCIPbJXdiZYNhlLtBLZ0RmeB24Rk9
+Yl8GNFG8KRlBtcfutQp0kMwX5X0GbK3jLyaJ8geFxKmzALGDPDm2Tc+9MppFl/HfwiWOXCExNcR
g5NFOpM2iVrdT3pH+qjIJocFZECg3FqiZ7KVFn/41f6mm8WMgX2cjFnQc5ccQ2MK5EjuzQm6K7O3
J2OKvD71pXv0YChj11YM326e288iKYHxZqjtBuR8vGFQUYE26e1w2CSGI9/ftNwJCQF/jhp4kbYx
sV+htgq3P4K7/6Jm/fKWL8R3miyGxbQszXmers3cFzM3iq9TRHCrgaf4fzyKtRVdaIEO1LHvX7wa
lPDQnEykfgXH5Drfmx/hNu9ChB7AWiyLqwlTKQQlLDFQaxwkcfK4eY+cyWCiENxU2/gKe+x1btcf
eE6sfBP96t+jT/laf1K95Uhj2zvCPaXjy/BSnN6V4+iwKmP+Ype7xKVs54t0lb2MbW38ZXaYx7Aq
Fu/JEVbLv58w0t/OQkIy8EoTSiFL2uW5s0R500/yMt3I53DZjFZ7KuUdEiugOgKcGg6AwFMCL0m9
LvFg22u1W4HI+T1jaOW8mLiRQCoy0EZe7IakrVBCMTnAOocONTlbhqcXnlapO/KduefC1FeUrZ64
semK0My6w8i/Nq74/IDNC57mwIE5ijoPyBGqclgsweQv2MD6TZO7MqbcwAGHRGJe5pjK4xDgUNuG
MkLvnU5BibQAnwb1R+ZVYM5H7GU2FKflZXrBESLR/CRuzqiGXm7cEkDZltsm3EnhTmW2xT0e35Dw
LB7M2EtHT5n8vNyWvEd1J5lXauBoEsllfhXthQTSDipi21zPir00PzXjlkIXL85uyt5MQl9NF3JX
A6QbTarEWIJAQOpkVwLZlxyG8Vy3h27YDUilZuffv+p6gV4cGxqIOhhuEinv347JIBTjOht7wFnZ
LqCZE3FuhITojvMPl89fcHGwslakPgHvK8hyVWj+R/U9ZEB9R0Wfb6JgLwNq7STy0MzHnIQRzcy8
LHwkf1cHihID/Yms8UZu9xqu2dhSfQhls/JpGBBuQs0V2x9IfeBmvn8N3MKcmwQOqWuW+cWbqwVO
rgw/Y0bEnkH4n2ZOxxeQ+pkBv5aQEAufb0IsjXDDqjsMN82zGO8LonRThKDpwzEimjehZxpRaCsd
xsHNUm2HUQKr2XoLzJ5GnKEHZNsMgucKiMsNjOLwxiL+pQIThHLVE2lfkI1bGnfKBEYtSzdpgxc3
u9eQmbfZe5/8HtNDH/8eGEzqnO6V9KYgADeGTwmfTnyNzw52s6F6A88cSpnRj8dDIT0XdMxEt6jo
x5dTP92Z7V4nEEO/Cvr7ZXmr1ZNZkmToxqnPQWsNnp667CvGxIl5hAcbUcPwyazjFOeesfDM31bc
3SPa3t08vzfJO9e6NWDbO/bJvSm/xiTV8wfoBkHPpqjbCEPOt1NEzLUTtHYTbReGWNl13LimTozw
TszP1nhEEUupRF4shSJ2kDVgeGtFxGHujNQxZTfoT6N4ixFpDHyNccTiGLHfD56MhlY5KPFpgF0l
BzgKRwvkJ+lMrJ3Cp7GKDmYf5ZuM4FjTxtuTzHYcOrq86VWbQrV7YEAhsZV5jYjzBs4kwFVa416X
jy4FWuCZxgalnYynrOUpA8YK6BkkGiePnZyOGU+VcFBrH3oabHHedCZT+X0oHb4rn+zhnG05KyVI
bB04VnutE+J7WYIptoO/M5Z7/gqtQZXhqHkZMzdyDchC7NzeYoDjURB0m4a0NmE7SQfqBK1zup/8
On9YGBcPgi93wGWjMyhq0IvxdJPnoCVtxPxd5ZCYQ3gT9XKibjsZ+THPMJuMialy2g8MAQm7D+KO
F3+sPJMqKbD5H3FyxDQZsUdEtARCIXHxHMja6kCrU2eQbPUeSF+V2BbxQnQaEnxAG/kBuEgmQQzC
KhfXQUuN+JQ+N/vinGAkdQjgxWjMkxPR9BJte2DPg0egslnyG++CcqeYV5qwHTgHgm0jeWJrTy+4
B3gSR+OurvbKeA76m1o4NImPKSOv/erHPFLrLzJq4CaSLilQVxTxMrQpbdtAWExpvBH0nVzwV1hR
m7R6nGtaA8SasrYtquVFK/n0sOrU6NjpBlAObvfpKAmOrDm41QgroECFLgk7Mw+57t2+I2pzU2i7
oQJSwl1+14Zb6Hfi7HdIstReJXPZgGcNL03DVJG+Exieqa96ciMPZA8rd636C54SNdiwAju3fbgL
x3sVFU55mw/PKqEzFHTzlWHdVzPGsV2GJGS8N9vrjhze0Sf8NECDiNpDAhZpQ5uq251CMWJsJ+HG
CH61wRFIJBbBnpwawS2ZiGOLNLaBsY2VKyUgwXtfsLBC7l853D4Ugfw0BjsEQm1qLxweFuRrqg/I
S8tfO+XE4RdW25QSvdtkVPSg6YpjXAIc2/axMxDraZ3rzh4BWEywRvYcz0t6aDhvUz9Z9n3gWIWb
d3ZZuxLFBA1Y4onITLijQ0ehXFJ39KRyTlW7r6Eai+tQiIsrDDwRHGvIA47LZltl7oT+cXIXtF/4
JnbzegBtoxlwkxOphxZeC3VdtuPZoEi+xFdibWgIJnTPbEaHI/e0pgBz80ukRQzPTS9LV+SyxGIO
UsZ7rzhUw7OMNdIlxpc8WT23FaKqYi8aCHjd/vvAp27/21n3n2v0olOc5XZRh0WdbnBZ5680X40k
HIW5uK9JkBWKZ2tEXz062eTLR6V1hclrLBg9oPdWqEXt5Ja9MkGlwZ/Mj5gw6l8VDqbltKY3WgJb
SPrInGNpehwXKjqQP+9WNPuZ30Dp5AHKb5luKIpWneFbCg9IdOhvMOCpyT7IQYhktljDZKx2cvgr
nww4Zm5pHioZgVboq2x/C+i9mEI7MPE0u9Wulk9BAFKXXc5gV/F24rjgwaLTxW0t/UoHWqnTw+9K
y2FE1TYeUVAtklgZzShOs7VLTCmllw1/TAtdGPoiBRvJWlwfgzuiHrV4em2w5UdPDFmSjurV0cGs
3A2QfDh9ErtM6UU3NSBAXFFknOPMim0KmjRiNL8VIg8zYY6wbzjjFikoWcVDATUvjM/JbHmVEdl9
xkuFvNDk6XacHOfmNGm7LD9Wui9UzpSdk+l3EL/H1qM8bCXluupuwIhqGEOEq2S94xiCugNyb+jK
yUOVu6bIJMJThbNuPMDUZNxRkZ31Swyux/acZ1fTq4JXoNsDRC6LZ1X5sCq0NdV7GVxfEdy7VL8X
66QIV7GJ4xV86N5sqQPcHoqKeTfQXsUkCJ3T0sMGXBU+ICU1cWlscutYhUeontTdku6EmMNG3yQe
BCg3PmCZYJvdMjyMrFgSp4NUE7om4Z+czrGtty4msj5ygmZde9bvyosaOUyipN7j/2gArPOCt2wN
T3WTxWmgJ1Ht1zbauUlySWxWOEAGD4K4HO7TtV/YxuPWwIZWXtXqXc/WoksIpy5Y7giPCRkjUasC
gmBWStq35phAWKDXUACW/Ii+yWBL303jU7dgji+f2pn0tLO13ObTuRMOJoRf7c4Un9r0ceTkgUnJ
gAs5bgiJEhdTtMeZl9IHeAOrjp7y38voD8iU5GAdwVzva/FJAq0RPVfGnllih2UaVRpTA5OH3uNg
nTtGZ3wAExwwOE0eNOsltWBT0k5hfRuBc1uu0uYhHndpcgj5R/P6ffYJeW7eOALnOECUEsyzqN1k
yvVi3NOJ92wlFR/e9hhfDawiJ0+bnZzFO7qU/obhSpcyBONx9ioNjyaUKbKuiRAH3EczJrHr33Y9
deQ+E/1mvpbN4zJdZWnjkmYygPOlplFOKUdwwRYtkSEJZIo3KuTzyGBsQBCtaU4YzN901sfSWTsx
TlA/pl8SsM5H5VQ4oPezu+zQHs1kU9APHVu8VyKrEzQCYIHDTf5g/qY0Fh403CSfwqt6HT8tiBex
trHJA+2EJZCLk/w14EY34OM7Cu7yekmBIqfpdqauScf5CAaMy8UcoaIjh1JwohNG2IwTg6icD3Nu
0I6z5cIofoPN3oAloO5oEgse19zfv6UXnMCMPfRrDG266mqf+Xxox/E6DkPy4aE30tEpqopZHzY0
4Sq2Ufo6IFHLNUYWyQEkAcE0efAfkpG8tKHZiYvqwxCd4NaKzR5kdlyCSFAeeoJFxvAqhVsZhQx0
SffYaO1jS3GadrBhz2FwnDBbSsu2th7L8LUiayc6y1RZHW7nNje4JVpXrVqnZagl0ozoW6LZhL1B
p7JsRJ7s+XbJKdu2s7whB0e9Mj4QpDSb8VoXnVAjDIdv3k7ftcfJH++JX3lVHpk/OcaDfiVfsWXb
yVsGFgfldXkN5A326DmAlOVO2C7JCGPG91mpe5tvYdeU7abYcv2cgncyaZ74DvniA9o/yhc2OCxq
7pKKRepOpOoRPexvLPpRwlyxvEcJ3x4KlmO6Wx+0m5oHwfLAgyu4HWaOkWvBcNrFY9LLTybBRMql
YgfroO6GNV0PNZuEIXZNTd8Ez/ONdUJx1gDoEjYmyG8iQ0Raq42sEMS1EezwLB3kXYyaV9+2N+1N
B6biPnyPqdE+QlhgH9nRPHUP6kF/W9s1FpM3ql+S0phMROfO6iYFi23ulreKr5kAw818rRz1qwZ9
S3QnHDuER8/0uGuC9jMq2kfrg2aE8NkngdH5K99h+jt4r+8xSfbXeu03zFlCEARADd2EO5S5QoOa
HCxqMEKOb++aygvoIVj9SjblDCPWGRxSa3NMB5y+uNlRpxDEKjL+3KSQhziDaWbhmTHSpM4Cn9E7
3HU87cppI0FCehPegk+eZVSjjG+gdHKz8ngcH3BLMh9XcEtPgPQ21nBjsX0t4tdB/WytFpyH4GMW
Fhe7WLT7fC7oiAmpzPgBJrQgMmdjnXnaQNI97QX47e2oHmXhqU8ad+bujZTbPP1VymdRuAuQqIqS
U0mLEyiNI+OJImpDNc/R0HlclbSaYXZuUtJksfrmm5DvYHAnbjGdrPbCjZLbngT5iO0YRWlyJ5DF
Xo9AQjT1DUQwhIm187uG/QGive1PNYw/vuna0cstvP5O8qRhyx0de7RwC70Ow5x2bTrH4kjrYeEc
me4TbEToiXSfCJpYvVaEHeN/XJwdufL8Z9yJnQ1GkNi8jj8/3jNYomcpEYt3Bx3jZ3sw07NmXLWL
Ew2cOf7QDvAjfliMKN8nPrKoyZauwGbVDKJXvo46jDxPAqFchhuywmpWFmbEyVDPp5bfkQ0CSkv9
Jpo+pYKB3ItSHKNmv3C0ryjlMBqO0cz2EZDsymKWg37bWI64YAToiKBXP2WmG2MJyzmdD7Oi/5p1
xWkJJc3G2g+nFjJZv6t1xQuNc6NHP8yyJGVtUr82sf/9bIy1vn62dOmnIs+z8aa2MNIROGJOjsyz
vFfO1kSytsHJNUiA5EfmfMlrWyg7a5I9S7UepiY+mwPj/+lBZUtfL+VO6moEiC8rYjtnPMAFabWC
Y4X5JqE3aKzsYdIiELstThKM5tZA5IiZHRT5RuVJBPOadgI8MVzgIeIB2C3kjFtOHkluYDH1mazQ
o43ctTkArbw8htSg5G15o0XqaQ+tbc05JVHzJpVRwXEOzIN5jJvmMZRveuIFJd3wkky2Y88oczcm
i9IE0t2o2f5Peb6A59dZW4QcpmzszCo/gygu5U9Cg5ximmlGcM3xhkKzeMrU/RjezJ1pd3kLbXdg
74FSMn4FBt3pwb5KGluLYFNH1Loqh4p6KiCqFIHgzmzBss70JRZPamQ5MY/6Ydm3wv0ylnbEQS+w
HmyT0SE3GmK+wsbJbWY4iAR/sLhgVDuyPQEBUijsNQZo0xR4CWUGPBiKCkE6y+FDPapXWnzHnc/8
2HLSlnlIXZ2mnvQYpmv/7pH+4uCXGYkSZwcpAlbt5awyKvpUiRuVJpTNEm9O5MDqyaPJt4Pq91BN
lewxREL1w8t+nx58edk/l/d/RqTzFLbhZNTdjWS+zgWgIgjjWrszhsdU/mygQFQWyytfV+EEp3bB
kvLfb+AvIRrEjsN10kRL16VvYbaKXBpxISfqKZbOIyBldRGIFs/OHeWGnp/G4bXKtIeaK1sEZqFp
rLeJXRjCz6WFE1E/dD1IRXRZbfIoBM9T/ayr+6LDKDPoYMU1kgk4iujqG+KTjBVeFLpSmewXEUwz
gIeo0h9gaCeEHxP3/uNq6C/gkfXjmaYsg9syVf1ixiXrIWmyPcPuGNafsVOtyp5rzzrUHI+DbQSD
zZJo/FWxnDSG539/t3+JCeLFCSfQWaCgJ7h88W6ejEgP6vpcWW+E3ZGT/VwbgyMmDVvOq4bTRRC3
8USOR0tYWzP9EL3zfcLN1BsOrmXJMIf1y1WeSGKuOKamcUq6fYQdatokEWFwbzmK0fxpid9++Lji
d5UCiC+yqgjf5oXVS+WEptSpviyCcSLXWmB3Ps8vU/o6cgmX6NrIbo0q1jIiSclm6U8KEQqp4Whc
JHltsQjRNlLwJhYgQcybyngZR4bOouoL+VlJ+22iPtRMX4MAJaNVeAILRxO4eTw5hInEE3OLCdym
QV1rOkIlQORknlmcKmoFcyo9g65CQ3a9vASm8TsyKpSoXcyeoa5sifzmmfGbRMa7whVSTtpm/K1a
20ljkM65WBIrsY+I5TC2Koqz8m5mBrUE1kZ/W6/zz8BUKSmGRyQAC+ERxgqMAbdSvk4Wb6pm/x5A
xF+TeMPXuX0bpdQzknIzcAstoAqt+D3iB4q0OzakS/sBzl6WF2bWzygNEz7TymZLuXmE6HMKP3/4
2b6vT1Uy4IGCw9k11iLh6wkaWjWpPlVTnbJu384P3QDtsv6Y6rMxAikviCd56GX0xhlQNTBj1fgw
Zox242MFcpjhcBz98Ez6Xq6oiqnAE1Z1VTSgWX99Q8LQV6QfpdXJ7B+WnuHep2Ks6oofPvd3+YQG
HxwenSFLSCjMi5dRjT5TZyspTtp0gAWYdEfaezW4TdSXONgaSCSn7YKABpMIzbz6iy38MPqL+APN
WNG+VTBf38d6RPznCGhDJdApntBeNctOMvC7x9VOx69ZTi/DJPqz9LyIMrOW2mvWkRK7gmH4iBrz
EHHJy1TkjGQy+T4PGDOwYs1ENvYvXbEvEXA2wn3SApv7mIUJcQF9L42QvP57y0c9FYeZPcucJT9M
HJXvxxqfiYR7lawogFZ/9sr/+UxhJC+qNbXmeprqmXhn6Oluto2oWqmLK3cFtJEseS1cgIWh9ROD
ibi/TrU7oj+sFTHE3ZrCx1ajmzn15txmaqPOd2Z3TntIa8yUEqF4CPJzxpGlLQ8/Xx3fL0JNobJE
ACFbCuz2i19Fr5p0WrKqPMfdrVx91Do4k9203IZ4oYvPRNr1xEAd2mvARNHg5Np1mv6Qsqx9f5x+
fQsXN6YsNvUgmJN+4n6g4zPsFWBejp1n9kxm08cqFW1+3IXdwYwFvsVW0B4lqT6yWJDNcbeGR6Wi
wGTR2CzBUyxo25FIjaHFzDT5mtCeU1EisJxyTaxOddzu2aAZoX5F8tQzE4i0YfEVjudWZmpMhZ+r
x3FkWSlR1Yr9EcY2NcIgm9cpBr0WgnnIHC0GIUktExo/iRH+cruuGgQVZZdsrDK4r7fJGAWZ1mhZ
fS5Ud4IcFCm7sbyWxTvV/Onc/stLqaKmqopI1hnqpYueApmDasW1xsFZPxVkNQXmrp7g2lsqBMcn
I6soyyYC1pvlKQyjVZOZEG+egjbSw2qTC4dAuf73w+q7EENFfWHIJnQzShn1UnUS9epglWJQnNFP
LWAjF7YVQ/UUj+j78kS6Lg3w+2WDBGJmIiQ8pZn1ysOC7sgNimtNJRuFTTrXjyHORznAxjkzf+lK
8SWb9e1IXxLpiq02C/PW8AmaoC0sww/FrvwHOvylWbv4FBeNKOX1ElWSUJzzx9YFAHdaHMDUW2NL
C75hG+CyDl+FJTnheRvprbZrP32RDu0DAKHr9qF+Sc/K4b7cT/d015DchU19apgVf+IghnqS3Oj+
DOid6LCNsFmAob1Zm9lVvOaGlKHmhq0lK8f4ZWW+rx4c40Bd9lHgr1tNg9KWREyQ4+Q2eRGoK9Ul
wejA1ov5wj6/NfdgKeBgD5vxsX3N7tnRP0U35at4bB+zm/iWZ/YewzlY35Y6fRVLNW/WLXwoo0Dx
Y1IRIZXd6BsXnKQtO8YjZpKNYj+IV6Iz70yv57/RYbyfr5hcXFk+zdMeyjYmnTP2akxzCeiYySd5
yaWG3XBaPVTnzIVp5JgHRs2Aya9BbcOuJrBtKz3ITF8eGiwhKtrm9C6+1pGvbfVt7fFXfCzM12wR
IwLhQPx9Z6+GhPhJs6PN6QHflZ3AwVZWe/FZgwNuvIIypz+hQJG32xkjARxugHEbANcWxsLsIXCx
tm1HqNqWo6Ik/4W5AxF3As8m8/99N3yrWMhbX4t65CtwdMlv/fooMDJpmWIBdmE6uxMDE+3esp5D
80FbzsWPRfy3o0yVNfBtEHtVYlW0P6k3/znK2mQOl7Tt8rMgRXic+NpgirPkTz8g1lc+gXbttK3R
M1UCyNkfZzffDoH15RXCdKiIaEz/sHX/8/JZFkSTlof5uRFes1F86KOjYMwoDwFCM/kyWRPJpt+Z
14Px3rBpr7wplE69/FQlHSFDgT+jelJCiBpidVWM+BAq2euE1EM76mgy9XiX3AgSS9jX0oJWMe7+
/Vt9b6zXD2BahqZYCgOoP6fcfz5AsoRKM4yKcNSTfTmwJZUaBk7+2IEmhF4LLZUxsxD+n6s7XhYJ
t0n6DGEoknUh79HbedGnMmICUv2etfuMLqOxwEdlTCUydgN9EXmNTEJGUZ0WUXvK8tPUZTzr73uE
F3LrGFZ7/8NX8a3S4z3JcM0Zwxkiv+XasP3nq8gzAJ99XRH5tdfe+T0n45b5goClZrQF8I6LHfAc
0VjHuhRy6Px+eP1vDeGX11f+9G//eX1TmpZOjErh2OM4rkJ7Ggn5asZTXOX+ogLHZyeQhI7MVGoC
A5S91MbtArlVQQdUNvdklt0bpgMh9If39a3WWt8XIUGo7i2OOeui1rIUc8nzmltMijRfBTWOwtte
5JEp7a8kfZjGkxU913JzbsPZn+Xfi+YtueqvsvPq4d/vRf7rb2RQtVIA6IauXZz9C1vyhX+SnZET
783zxP4TAwux8+m2BYocbyZIDTjb7+Mr66j52qcIjI59T+OEql2yNedp+++39Nc7SCHJSOUBxJBG
vXjcSbEsd7oytGfgoaXVuwguoYZzrMOttwYCYzKXGf8PL7p2P1+PalnT0HQbpsFPArH867UqTloW
dVmTnUv9UCuHbI7IMyWBptXs0thNylM8UfYYv8aScSit6b9fXl5r23+8/J/v5D+XapQtklwvcXZW
iNnWk87R6QqkEGYTlda4IIw8SZCEDBzT5r01nMbuVltwEIv3a9rT0CDMjB71ILgxNWCE9Ye2gByZ
yXVgG/Tvt2p+m0Bz9WoMPRh94BpB7Pj1m1ImiTZyYlmf5m4T+n1wl2ku6G+DrbeF84AG2kbDCpUb
XbqMMqDiDfmJQKwbUkBqb55JTJGdAdmYbodMQWS7KbxiudLKrYxkkLWsYbMHqThi2+2IdlU8Rviv
VYRUO7N2C8tlJ9KHh1pFxoOg1dFhC7Du03Z17XT8yW4rI26PN3jxcZJLn6f6jYlu/Daf0895b7xn
K6XRETH2dHb2JBEvozji4OiqR4opBOtIcxDvpMqm+THF92+/M7MHU19lxtplNFYsyaVUB3271rVm
usvB/3fyU1cVP/xKf3nEMN0kEUvSuafVPyuS/1xPVUn0rskVeNKqc7D4EHEyATbeD+LwPxOui8uW
eZ8koaq1mCJrF9eCZVXRLE1qep4ZpU/DoccpwOa2GjbluqrtFFuwwPKKw0bWd5Z8n41vrXBEI7uR
Gi/VExo0BW/DrsTbk+n2v69U+Vtfo8r6mkKGsUmSDF29eM5mutqHZdm1Z77pVrSL2A2iHTePmbxP
yJve4wZ5HvOyWMdO61YDdibfFB+k9jrtT4T3Teopxe+N6DpPbTW4Um4mw/3xbWp/eZsGWHNS7NhZ
cShcPIKVvEmtss3b8yA3H12IGDOQkX0Ibr/cl9zdZd95UzFudCL8okT1mDt3w3goe8J1Et1R1LdA
S8F6n1umDLrYuXmquWEUb9lvrukTNSMQQ39HxrtML4Jh3qWzJzRvqT44MvO6WGA/mdqcM3H4FiAT
getrl9DiQ+vca+Mraj+OhdpNpfi2Ne4kKfESlGBl98rzOJa7u2x2RvbLIqvaJfwdRdy8Rf1DCfx9
p6fSDHJmkvFH3qJlXbTDSY6IZeiH9DxdrwCxHDHTGa8Lkx0eKGgD1d8ZvsebiQRf5MlvuQ9l5Wm4
rU7Ja/VKcP3qFX9rfyV0hL/LN7bGzQfyVzJZm5+Okr9U61/e6cXxNcgEnclj0Z41UqCLylyvNKNC
HJCjpEKyj/Dv39c52svvT5U1kE7SKJtJnJAuJid6FfRLx378zPNMJfK1Y1RBvh/1+qYnR2pAiBJm
zqDS8G6IbYUFPF0LggPXXwP7ILmm6VWILRPfghQrsHLz6sVecjvAIJ2SEmPDQ41RptCsEuDC7BD+
KTBv/gALDrhHuT8RcNu6RmY3AFhYr5XkLpBvPLOIJ+9Bcg1scLptknE8oBDbRuyPTZdVSQ7eZnQH
BGZvKvffL0QKiXBYjLNF8wFiOfYQmrTDkb9vJJDPkLgpZTkZsZuvaucusAdW+CSgYdK/pllDRkNa
9m272lqb1EFiiFwcenHlzrgxSSmgIyDBSvVR+6GqHBIH6STPKLI0FF6btyzZ7N758x2CC3Sni5Nj
qwHFpOBw2oacCaYT0SIrdn2fW/5gOBUbwmjFuZe6y9oYpUwFKr25UmM/iB1lTfV0UgYMrDvNjSF7
fYU4HMnsRuU2P8P7xlnBgyVKSIGxF3LuSy+2vNVQUbk/XCnfHjWYeGiudB0XgCJq1sWjhkV4pQWd
TJmh/KbSJNvZr4QavdUpCn/PXJzSaB6JkBxRxXQZoc14nMLUeKfZ5IDNuEL+/Ya+3SuUETgmJDol
a9UTX9wrS1RIs7qwrgpmTCpu1smoU3wi1yl0Q+WH1kz+9mq6prBuMUx6y78sx6SxVIspj8rz/Jnf
suM2MeahJUPlsfg4SGUk3RZNkt0pzpAqfHCkNc2ulljIVk/JdAwaBPCPQbWf1S0S3AmPi+xyHQWv
//5Wvi/5daZxvE1RWRsocj2/lli5Nkoh4b3lmcWSwthqjWImYdseJ5JhHRSUKk1c7lmWFyS+RNgv
91WC+tdlEw7CIiJHYYvjpptcRSE53U7QsubOfF+DzMTtafxQbPx5vnwpA9b3yzbZoPG0dEu9eP4U
S8D8NU0Y6acvbYSxr/ow9I/Q+kgxKgbVEYy737EPt6AwyAJy+9Yfmpd/f2nfmj3eA0N41tmWRbbv
5Sma6I1ojYPYnsuldmvWCYb1JojvZKlEBLEPWYbR4ocL6tvdpGsalYVC6KP1J+/068/Em4kDUaC+
YESbG5qdPAkjrvv+bdF+KGW+Zw3zUrIoKjzh1/9oF1dEERcpSgtaQsZ772Q2Qf0LjomjnkeewPlG
t3nMS+T81Z/Ktr8VP9cK7NZ6Gz9o5n5Tb7cf8n37Hsg2ukHsaCzacR9ghEJdSJ0svwd3Y0m8XX3D
A8z4PKE+Z1uBCWz84YN8j6v9+kEu7QMMu9NB1av2rAeDHzbKVZKLvsqgMMScM0Oq7Z9NBkuJjLEw
XGVgp0J6ihOCVANpE+WHmbWUGFk/9JzyWgpeXMH//X6Ni/ZPYE/YK2bTnmvhaugnv8dlhJJwRAAS
Za4okNeYG25V0MVMhBN2qNnodBRQqUrljukLpZDWZr6EzUYknmjG6DB1tB4UQ/++zKVvZ72uUdnL
xroyVDTc0F8vukrIjKFopuZs5NeTiRpGFzaNlPtCc9U2CLsPVXkl8xwVxx+K/T9998V3pCsGwwAy
6iyWRBeHRypGSZmvY4ksdGUOsMcKhtuAtpCoWeJvUgeLs0URxqCF3bNkc8Jz4KPPFOvVn5jlqxe7
hQB6x/F+DskmZOLgnrNxA9iDhTLEF54PyQMnt3bD46vw0zssDDr7YAKwkh++yO83L1+jqPJtchJy
2V0UlLmgyWFhFM256/wZZLnpKeZJ5gaRflh4sq75dnHp0tou4yq1FM26XOVkXV4uqUR5ZnT+wCA+
Qw1oW5ETijZebYs5NeLCFNEA2mqHmi1G+406kDKHf9QjDXci3Z8GVMz+ADgJcJlga4Idic4yIAs/
9nAosFqAShLtsWDEZdNO8UJVhJTLJbhdHZmabmpEXBizsOqHNiJjhvbY5XU8T+wKSFrFjEJGEaM4
Rqy4PfF5QjVgpE1V9JhJR4TFQ3mIOxe7CwYz81BruwXwT7QZg01h2DMfoN43004gggMlcOzqnavE
tvEYpFeF7NcaM3t3WlYJvMKdYU8PdWtHDwVLhHEjoqqq3PXvn8PWVlZZJ94lRUF1bxM5TzH/JkBO
nh2yTmBaEfNUCs7SIyN00rtG3s33mFoIlkCnWPJoxAn3Y7Tct0kZeqH//ooXtUqU9mI3MT49p4/a
k/XEyRYOR4MgLqI+HsPB7j5I0hEhoSbOTzEo0h8NwNd7b31xk4m8ohvrWP7rXT9MctcOJi8+0jNL
ZxLXJlg2aXOShytcUWq/6xRcuc9wLBuHjq7Db6ahFNnpnVd0v3qyX7Nr07rK8muFirqvH5buLtZ/
TeXOUGkUtwkdETs9anHcboZdAIqH7FZ55L4O6DfDfT4yS7Ez00YvUUR29gtj8pzdJvGuheIOZ01B
0bctCBVCUA0YCQ/RwKW+SyBq3tFs1ABv8oMh7BKclKSKhXtl2jczmKVkxkXpUGwJ6qa8Gft9w+2o
HArjV4dCZHBxBTbT/Rxg1IyfRZKdjeqqhKBbPaftsdBPor6XoOX1u5jNk+lBIFBR5GOT0qsfylXp
73fy//4MF9eAkWeqGadTcg6TuzjUiIy71pEZxYo9RNdyh5ftfzg7r+XG0SxbPxEi4M0tQG9FShRF
3SAkSoL3Hk9/PuS5mExlRSpmYnqqO6qrkyTwm73XXsbAwDB8db3aTpNxr8KWl9sZI1uZ9BiDTf7v
20D/a1wyGbZQQhsAMBKT0u+3gdsIfilnxQnVT2+ulWGBFi7clcIGfdAmV+dEiRKJUD4kmNpDHi7w
Q5XmDFTRi2AGIUvbhIAIlHLEE3UrM9+pSHRooCEuUCjEK9laZ+6SmCFIeYU386ZobVt+cp+I10Ua
Y2NgmXPG1zPCn9CHWtLCgw7M2M6Yo9KPjlPTc1WHD0/fG0///u3yf9TzsHcU2dKm+QLpcNOl/hvI
BRUzUA2rZVOUNiEeubseEZhhlNNg4+U3NjRtjXFLt5KGnQUlr8JnaVOVl67bj8VmSJ5bbe3hhQo6
6TpWNhs+XTwIISUOy946Yb+rF7DIVriJI1GJrEnir407uTtq9SoMlkJxVPFyV7atu2zYD9GuJgEU
haO0z/JPXzgSz4pxQNDeNXGX3/DyMMRznq9N7RAIz0F8UIsLpPQwOvb5qs6ZWm1deZ/Uz26wF98S
c9v5L4hbLH1pZSutOSDpaOsVdLLSh4pq4zYQ1051rh/qEZmOwzAM3q2Kf188o5MbsQtBOkK1VB3p
DyxMmgy8tVkDYnjoqtekX6dgqeNMV2hmYa7TBc5LWgvyqehLed3jocXWvAEFmLtXXXvN4Okql7Q5
muUSlRsGgwqOZhDrkRya87KdCcO8QwmAKT3m0cmi0Nd5vMWxQX2Xsb0muq/i/ti2w9JVV2HuIKFI
47XsLhPtuZT3fHZeLVpp2UkgsfOUxTcllp7q7ohyESO23HsssPuKjpiK9P4mM18LjQCig1uvkSDr
4WLEg1x50qR1rT9aOl3Pg8Ej0w5t/JwVKzfeab3txcSKLfRqHd05c/AJROOcY+sBZDF9RvpZcX3k
m9p4GIwN7V3vrbvmgA1Tv0QAAStVmkkFHb7OByLSG89luhvMRzqANEQqtCzlbVY+aqh+oudSe8QI
5cfgQSa+fxeB08qHaUQFo2LP8a14EdNBsASxz0/VV0RkBJq85/IjvFXPhmVboHc+wW6z8im9xTfz
2c/RR9g6Cl07O9UPZES8BNh1PJF7spVIvpJtfLHiWfiSAWs8y59gR+Jn/lg/1k/6pjq0+YqSLpTs
6hVhhAfwRgCkabOY7QEyEnEpH5D5urf6w78Jd8QR8vRx4lt8az9iNiFJ4cf02r/nUAjEL2nXXeKP
/kVHf7PxnsUlSqieGL7qQSR/oN61aFiehWuj43HBnYCE38kOzQhHGfTEMeHkEQRGxDsMd1x2E1sm
NYCux4dFyZS+YQhgDzh3bPS9+drey3vCbcRBhOkh5H6cznq7V+Hx2vI13mdbdR88e+d63T9VNFCZ
rQUwh+zwJt3dZX3M4WBgm/7ZvvdITNCARHZ8r87Nqb1ml/DF/BJJSMVgCRuUo7snj6zZqK+/0iX6
o/dlAEDdXXjE5+za30Psqr942rg/QKnQZDu/DW8cWpI/U6DbJBRSTn+XiGUMbLFAWuKgvjT4oRy9
oOdffDPhLt0j3CRs7wv/iOARRVDwYnwmd0RhHnRKfiapXiMUZOBe2/iM7uE2uCH7GOBwtDYgfPek
XNx3BP09oLdkS5/1KfvokLYSiYjD5uTsVp/aiwhlQ0IVVX3wZ6LmKm7iU/eUfLRnnwIMnrM8CZ90
b8vmh+I28lggkJYUZnabzY236hHgrPxUd5D7N82XdE9buxls46a/15fwM3gH21Jfm6/izb8BV+qf
6DI6wpfs4A3XFQpg4cpaje84y9CAIcqztiOGpvH/f57kkvqKk961G291ahhOClRjPvC1oV88hifc
L6/hZ7PpWYzExmmNQ+z0KNu66fgJRaxNmMWJyjS4ydDwn2uIM9x4b9Pz4SEQg9va1Ki4ZPBX2uHk
1mMk779aTyyk8R6SNxI4SK0aYuY5HEmFP4d3+dOkKtT3QKs+Tsr35tp+6ldOjM+OhA00SBiZuRfv
qkmQWm31IDxgFP8aX7ItCUs7TPgW/SXdK4RNNW/lcbwGF5SA0Sk7s0TAU6MtAtUGMrkjX4qTdx7m
wtx9mEJ0XwkHg6YzReIR7/3E8so/lPf83bvU14EA64/6XcObk7bs4uGlhz7lxWcVHmLXjj+GZ9Zu
BaPvJV2zD8dH/dW4o17k70rypJzi51RfFZm27FbW6hMqKfoHJXLyGxcWx0F8ix86aslpe6CokhES
IPEAKg6ciFQ+arVH5dZs+6OLJNl30Pj1D9k1ukov/j39KFlFX4o3RwvNx/N4tQ96MODZ93KXnPlE
nu60rb6QVYQv4mfz2rFSXkvEuDn8dVvVKYHRyaIuI/hMflNeSK59qPaIZNt3kiDHd76i9R4+GmSx
YiC3xOOjuYfX/F27Jrh3R4Vdou5mHxFF5dtHTj6eKfHjxkt07g78WqgBPvruGxUTkXqRrbwWL/25
w3f6o1Bs8RYfla1wNj/aFYnLEKvylbKRvsQ7mYDqh/yR8/1ZIPy2hWzZrenAocZthP6HxGFYvhV1
PIkPJYa5k6YTsAY5mTLdxMAz+bk8+ef+i0pMeRU+EV+j6EMTSn0mwXAEv6RV/AQHl5+EC/85fo8+
y3fIMHcSXBHiEazJJ8svOFRFrD7ezgfoufaKOUVuj7CfIMoYtvsEqj5oDvhP+mbu+DciCqVlWFx9
ZeauwxQKOjMAjOcRBUkOslsqfZW/ppjHzVQqC75L5eBUVCNdu/XvQs4obWGVjz7gaDfHNMMNqZtm
UbPr28O0kZ89GGUiS2VS2DG76R+7Z+lOohGblEXavGJl1l2CbfoRKlOCJ4dASX+lQjmcLoFJWGvZ
0s54J2XKeEe/GiLeyzdcUSxE9g3GhdhK6Jw+wgpLQKbMUTODYQvtxIBGR1ONxQdj9cKW8F8HjgRW
vbo32l9qKP7FytGxHgOvNOwEsaAwrQ/qQ36mOFWEDm+ALkfQ7ObmUTlMA3jeqWMNDm95iJ30l+GT
jqAWA1iUTrz/J4+I5vfhkcRPQ3eEG3O94Rxx7sLT4aXwO8MJA/GRDmNtS4yqh4qRV+3Q+0YCwnI7
arBkyytMB6i8UuQkz+U5fBMbxLM23tmc4SWSWp7gR/MUzvPXVOUMBgvuL927fBaeimN5UC7tsnwD
g4EMiWCBgx4pptDZIYd1eQ5udUEX4cDcKygKkhkJ0azT4FYiZuXwuEPHfDG5SSAwfZXKazIuVByw
BSRNe25VHeDLE3c9szlluGnG5FSzlhNQa3GSmhbWZB7APB43tembAm2n7SZ6wMNCs+aoQQzU4/jd
8ZwCO7Ucn7Qm+LaWkx5GyxnJOp0FHJbpTHnL8GgFQnhrzyPTPf5I65UunI3D9qJXQWvavmKBrQNx
unMcc3h67WceUlBzzmMeVLnQwmyuqwbJZ4Qi0k4exYOJPzEExPt0FL0Nb8ZR3WOYwMpj/alvnDIM
0sw3MkM56iAbpjbnQ4PPwzuthnW1tu6XQcTsWy5PZ1Z5R5kmMpdiKNphN+iM4ChAL18BCTz9tXoF
1ydR130LrsnV2Ol7/7N5Jx7m2fKsVbgfdRuDuRHTCQdNoU9/w1nv49xsi2TZ29rndGU985WW6TOb
vHgZjtnOXCSmnZkkn64VqMyvvY5dHx4zzeNwhf5kTf+j5oGLv76Me/lFeGPZaq+TjwV11C1+HK+0
Twtt3171m7Fv2WYQ77LpX+KLcPGP1adJ8pBKVO4C3i/SXQphpGMDy5N9A9Ae2SYl5CV5ZrXh+yZh
YOGMBTNEB3drEeKHOi1zA7sFG9ly3tvTzf0uRg5iIemzPMnb9CLs/L16bfHMLlaRTRDgSdrzQpW3
IrclDiIcFiCCGp1t/dBPUlb/jdMpqjZR1eBaArNP3f9v/WSr5O2ot0GOU9gsSGaZhlXRDMog9Viy
4r2ThU07ebC0N4NIkn4OmmbUkz1ckpGfPDcR42vzmraIUGGIJfJcITMe4zY0Ix78bY7JWcronsht
J/VmuGe4lH1UGpQtOaQfGnXM3Jyx3EImxytiOpcF9qjDdeZy1EbzpJ1lCRXiHHJFwH0+b6/pe3q1
LvFbecjEBZ6l4lNeLNAU4gJR4nWlP4TCM2ZCNWgI5m4a3IdjlK2hParWAphOSpkZzZKPpppN8n3M
eBMnRNtDESzRWzlSvRiUyRZb6+b8qT459/hXodUQnBwfDyAfUL85zm/eT+w99b8wL0Wdehx8hjQU
K98w+aht60Tvk+zEpNLqxbOYqk6lkYQwEmTNdvLMbWxQikaUW4G+MDWyGtpxn9LXGFj5gMY3RDV5
Fx0wMZKDTc3tLwvDXsiMmQstvOTmmP4HOi6X7bApwDdkhZ8X0Zoa8Jkj7uVB2nYaF8lQou0Ut5Ps
NOpxzGi3OZ4vorWUAh9jSySTWeD4GfWk8RXHb2Z8F8jFBQ33uIVdRruFeMmV5yDHxFyU1+5zZr4M
HSGvsI1676BaZGhLW/QXuPQwrzNk1DFQBUxMQYebnL2k+UVYFHW3l8JdrL5nzNK9emlMtuTdiM5W
W8mdslBCLuLuEGnxTs1MsGBGFeKl9eK5ydg8URxJvqhhzYVn2J5M/5Y1a990mW9MpjKXmqGnm32o
ORNhXPGDbQwbRG3r50jhscoMFAsiDKz2XGXMxiPO84wUz46UbWwuilvi8T+KOOgTEbOZe5ARQFE2
8Gdw2RZfxmn7vwvd0SdY1VCedGCDqLNsVRgXkrhqLCqMxlorerxKMT9BFYoqZsS8DOwMWCdWeI7w
W5KR/s8fn+qqdDzzPTF1POZuCZ6ILh6JcXPIsaluCmhvCIc55S8MJvejgStwBJPYlTeqrMzdgC5K
GOnufYTxegRrWElCu6jTrQbpvZwVmWS3Lmec2WFYlyD2rh+iEBuWIJpreK4YRDzTlS+lOJ01OOKN
nMzo3uMWI1Rl57K9DAKUsaPQygfTv0UBx1UwbEpaXg2LFTOZ3bygm9XpvJUxWu5JAmuQ6hfc4URo
4fM0pOehGHGFS0mQ5rLxo9lYH9JMWQzioZOkfWIAgsDM0JII5hSsDvIsMMDT8+JBoSbjZsA4SFTf
IxO/8QwvgXJWek9FWCxGSVmItYBFBVbTFV7HCdXNwJim5IRxE4B3UaaiHr8aczLBzHpzIxrxTJda
7I+x1PceIWAmg/UFQyoVSySJwzpXCP3zxFkJwyI0/HVv1HOhTnCbSsoFrNaAlhrCP52CebEIBNCe
EC1CTanNU2a0TgioCwCtswsgexrNoYXuJEkmtGB2F+UGo9tM/7KYmdSWMOeJYsbku81SMAQn6d51
aCNFtgzkAguDhlM5ZWqSMWOpsTjgjhkw2Mmon0ZppeVfKuVfS7GRSnsBPlggbKrq5DKtyJR4HliM
KkAtS4H8SHqcIMeubzIW7JfiPVZBprvxOjGk6vHNE8GhoHrAWIwyfxtJ14APm56JL+0m0ZkJu1pA
GU69iPFmmT2k7odCph2bpHZF1jQPOzh3Bfnt0Cuy/hTTm9UqD0Yv65UUDrNRDLeNsYX6ZPeKQpo5
IV3FRS7a9RAXmyTBbtkbZ9ZCTNAzhtWTOhYraELQLdcFtgWwWP3hJPjYQU+588M1ZK3I/F3GrYue
xeyO3Ezqk4/HjXcurHc2SkoOJeWHNp4iDgLF79fTVp/+jNDL9xm/zmDTJBNJhRCJlkoOwmeiFQsX
/zBNxQIvYH0IssPTejPzTVDixsLq/jf6q03I9reJyO+3g/4NAhuGwUCTn2UnrL83FF4CKIkzjlvN
OyASc3E/wz/GXIcoP/A151txXmBsFcxGFSILm36WrqACrtSjSxjI0kydiEVk4UBng5sOlu1mFGg2
vwcQEZodrH2ii1U8MUiEVB1PmZfKQlMnjSq67uBa3rFH8X8YOPxNe4MnqhqqZMoG9Ap44H+WJFEo
xG4eFflJfKUiGat5TGtI31jaUo60ADwCp2nkOJ49XBjFKli7cAoyxWSGenWRsLwPH4z5mxJp4SyG
udRDrp1R5oMJAe4kTAcKW7yGlx/ezjQI+f52qKAgpVkTudz8Bs1rXavJvJz05Mq3pDj01voXSCFs
3CjYGzKhWzl1Ups8hD4wVq4Gs7jD0La5tcCH+Lg6gl46wTw36FGZAjYRsUv0Q2nzGuKxVnGTS5AG
JPXJEodzhRFEONylFmxNqrYStmsxFttSAnjU9DMJ5gkuIAnrQKzePYRNyefYLcBJ044SVcHyh6tC
xDMFocmQXRk5Qus4DywUrT3K+crn///9fPT/Wr2/PR/rG58jKqgdZEtkdNHPY3eTlQt+97DPn1Ks
jMCpVNvlxAiWMomA1S6RNhl5b+68GuYyTmCY2peOac5kecnva4jH7WcByAFDHEK6mdFIC1OZRfJV
THeFtDXhsfqfOYnYvUNLK1zomGgXx+dG2ykZRQgORNfmQWyc6t4CdKzLt4FBA82bda+qJ0+Z8Yzq
ZqbVs38/hr85Ozq6Z5HxFUNxQ9S+rRJ4Qy063TQ9ZeCH8WfEi9MYfMuX3BvnJdHTlvl/+kQ0jgqc
nb8l+6XrJoIaV+mpDM6TqnKdsRFU/xwOK1W+T8PFf//C/xgY8gvZu5aJHAgX7T/3ryznkq4EfnXy
SdsLTikN+LgO1HejXf/7g/5zw/3PB/2SIv7Wu9RWnKhKVlQnSQfZoEJJlqov2FJz+/fnSH+7PHAk
wbDSeWdonRk//vmTxkjJg7geopNaIWnUtxgUvfqsJBEUpokpLOPknH5IRriPNZpRv4C3Az5XwDMU
MtFp8L/TqFuDQVtUHZe2cKgpXNJGYfHyjwetk2AvaFBulIEKZq860x/huWx5/xC+LDphlQhY263a
UqfeeeXQyMCJEsxlP6WEq73eM83oMVw2+UgLaU3uPvWyv+g1aTH6JRc6tpC9Jr8OFpFRqbZowmXv
DSA/ZD7L7oMbvOp3wfOdhtJ00ky1UQdZ/60ZMKHDSjMbva3PqCIgnHEjwEGIae2GEK0IwACuV5H5
oI7cuiozCAUgJRcNfOCPaVBs+NsDviY9w+7GBHaQB8zQLG8XD9EKy+R1yBcXRG5nb6KiUPWM6mGc
HCVndVnuW1eeZz6BQ3mMMg92FhaaJD9QazHpHvzkQTe7H7jF/7V+0SOJCjJclSHzdI79tqxcf7Sa
MtVLKG7naXtiHxapfG93kbk/8WT+pmeysHDUmFiEkAm/y6KKyk8jWoDyNInny0sGIB9EKD0Df69z
XBlMB33mIi16P9MsmUI86KF5Fku8Kj0mzY26jYtoD3v2hxU/nUJ/3mXcvpMGWdGhn//FLKz7STst
w3vCvTMjXk/dwqOdywJ+0dEK8CUj95YBGUzmxEBQ98NjUf6+KvATUDQYq2RLKJb1rQQokCEpapmV
p0S6+VW8iXUSoNxNTz5OYT61Fp0KAgG/muyMmbGK3awVZlX/qFXvGhALWJiSQlMDjQ+XBRUn9aOi
vo80hZkggWl5qGC4SsLhSyvORejC5f7hJ/z9YvkFsNZ4TNKkxvh2zFteK/RakPALosex3/IFPGnH
Oegh6v2RDP/Th6l/rtg69/C7SuTiNKgYFLfFSq+1kxAi3LAuClwz3YwuEoZpbYL/raIdM4hLvjEs
pLbDaMA4eQw/osSy4XLNf1hIU0n6fSHhnYzlE+9S1ozvz0EKGtmKPMgaxKnij2wgsmiDmyDhFIXp
C4Fn+JpDztS+Ooq01Afvq5n9ND/s6f/gYPI+dDYzty91hjo9wt82daFXOhaJZXEySqwXx1fEFXNL
pkRUx6VRyLjgQhMbWijy0Fo/u+YlnVBuNV55dCZSl6694e5p3Q/77NfQ+q/H89vX+nZXhpKYlmMw
oGJoJojfTa5N0S0KW4OhHYrFVlHlpdeQdRCaOHvxFUWVJudW8PhiASF/zOgCAnQt0GGJa1rLWgC/
99YVmE7FNNlQhLNmyRtrGgqW5adJDT9JgNoqmHcCbmVkL9XuwvKOkntIcnE+0EWkTb6os2caTfzg
SPnBcMRgeoyyNsMnM4ZWN+AxURnj2uzxBzSpNmFoi/IcFpDSHFwoP0oVYIsqz0sw9GiQbBNk3qMh
6rAkhYBfRfq8xc5vKlulRNkPKZOq6C6I5rsGfYGugvQNp6A+/Pdy/HVRf3veylSg4wJmypQn33ZK
rDe1aCQGy9E6VGiE6PRt2XzIjAMNnI4fD16n9ErDthW2Yr/FxJdjn563FHK7qqmaeV6xdgh/LDGm
F/3XF4PPgwJdRAT6vXnI3KbW+9gvT2KPy2G0i7Eja6SL377AoIKssoUM01T4i4LUi4u6kOZYiTk5
5skMKoQQnTeeKT8VWMr3q3D6Pui5qeSQPSKf+7Z7+QV9IPUlDScpPDo48Lh1yT1juoAN8rjIFWj4
9MRzDOGlFS2x7kiv8bPJAObqE5hE/miz8JGrgJjkdq4s4h6r87PePdTKVsa0AIo8CpADIx8GBv9+
1cb0Kn9/or++OzcY/845LP6ikf224/1O8LshjpDUZuK29t+DqsYtVT+OTAMDPKSKXautijC75Pgw
YxuJGd85GLxFkaD/H++jcfMm93DWYEiiI3hsAw2swx4vgyVTxPeMIWkE9wSNm9MTBxl74cGrq/lU
gaHNVMxF9plFVDRsPf+RgZzZriWX+GoqvRqCHLidnzPR0ZQ7GN11JD2lN4MNHuZums4N1CgJmIla
kkc32ch20NOsM+ElEV4wWUP0Z38TTNg+bHR69npaG303s2BaKOzWIop2Jb6U7STmlfgHPOaOyPSd
H57yDw/5W2Hs1ahlYilMJ3GNaLy4aNr7Hm4Xu8T7odr/vkOm9zkJx/k/JNJYxPx5gutqG3dRWpan
bkjmwFVrK1tr5qFJBmA4YYFGEYL2//bX4S2AZBXZEN4Gf5X9+J0ag2HClzarc1GPu5BCPSurObrG
x9QNlv/+tF81wZ8rFtCfu0lEYoFV1/ewr8hLOinpRMgOIXkAcE7znDsIKLboTEIoFRAOrvaxXzTY
5odxgA22DzR7/+Fr/P2gTTyzAGAmoze+zTdbBY7stq7dhDspuPi+5hQm83Ci1UDCMUmGwR7KTyOz
y5oUHJHWQvLadQjIXwEdqnzLMC0XMXdAEA003HX1w5L7i1oOKZKaFMcpHCcQuH5fCJ2UyUaSCeAI
+QfjhkPmDotQcZdFT4Kwph7ptsiZlM6+uJcVPNyIDch4kBm6J8Jq4J7DuVeDOXKruH0U2dQkwTQl
ST0eNxmCuF5P5qmUXwKq7H8/Wnk6L7+9YWpaWaTDVLH6+T5tC0ZFHuLGyE85wXRqA9ubaUDA3aJw
rwgwT0ZMz0s6RGVIZ/1wr+tybuE22kBHkAgoCYC3IneRT61A74PM9XMyZBlDZjCff/iu4t+HPyvf
pIA1ZGTVf63+Ws7lMJCk7BRDTswdHy8/qETyDDS0OmhbzPQxC+ithYUh9C789GnAixkiyoZLKdph
7tuRWdhAY7AlxWG2n6sTFY2aXc5nDHkAV8xgFdao6eEUOpFF0bAsYnD1WcZyB3rEQhSH1Q7K/kKB
+0gsTUtQhd1BeWRg3s1Rz/FXJcewz0mrJaGJrrZI2RLusfBOcesM+O6TtyJAwSf5dJEnly7E6raG
Mom/Gtzktfysgyclm0zZjIRWw8WcCPwzGHhYvqsk/+H3TUJEMfdJwLIWITJGYVYLwKJoBubwm0ec
9JiT4ZyAgJRsKmsmaRsN+yL+mX7TllvZP7jtVVOALBk5d/gEJxJgef4Vei/9s9ws9XLFpmq1BayJ
lI4lcYxPDJ/RZzbg7BV6UkcjhCWcjd5G1JbEXGBXq/QngypptIixWAfeVhQ2TbQLmJJWoLZz3LL1
cKeOh4w+2VumRIMShBWQkGBXqeOhiwDoxc6iWgkYtTG/wFD5YsozBU9fUmJ6PuIkdwuabZPUXxNn
5HmEnS0JCKXdM8NVnVFZRNUyN5y2Rd/i6EzgIT1+ZkS8XE0KRWOGLr7qYeM4sjGTk7khY6DBBwHU
wNiYm5Xjou6AR3PrLCD/Hwprgsv+c6v9z+r9VvB7gq4PdR+XJwV2q8mUaqSQ0+pr6L+lGmwNhEMu
3r3TvJRpikYb241PAWF91qDfhwK3RsZpaHlS8PFkPKl98dhicUtHpTMlkDLbMI6//hmUrtMfOOVW
ULD1fbTqruVkq4yfqo+cHN2Z+1woIQ7aI/9kCP1lq1N99MwJNcpPLP+w4RL07mKp+Yo/vyrx9mF+
1ZoAS+ZAcgL1dItVTBP5jgA+JKpPRuevfQQYQkeOsSXOO6k8lDQFyaB86OGwTajzZQIHPFaPWXZz
NzIgfszr9kXPt/yhs5TBheFXZ0NKVngp26FMrWDCLQMW9r1LyWE5mFQMNdGfWJm3cE673oBpb67F
PNyoAYaXMAvNhJVDdIImbEOjX1OO2RzFTomvX40VB8NZeMpYulvvvvjU07dnRomIlEIbw69G3SjI
a5X2sRYYVgbHMXzG9i4WxKU/JbiFu7QuvqaZpBhZhEBXh8qMV5MTsTa+WUbv5BJ+VNKwN4mKoQPy
JeYdBHqb4oegP0695Oi127ZGwop2FOqSRWDB1WxY/gH8prbcJGo7K8S7qQGacS3UBN1o6VzKo1nd
45zQ9otRf0kyWE3Tw+iEe0b3OCASrHUoQcqZUBlqxLpGsNEidc/wHsXeDPovcxqnkB9oFRJOe6M9
tYydA2+H8ZpCzzOiQooB8ALA15YcS3xpXc9cRi3xJcmSwf1S1tx5mu2aIt3x+fuagXycv0rkyIje
UTPPAGB1mW3wh1o1sWWLckLjTLZph47FWEuNupCZrJpM9cCM4glkloOV9aBhCt8iUtfi87+vC2kq
v/662izIAmTQaDIqvT/LM9fMQBb6oT7h9+BI6jvDcT+FuAIc4xK+Bdc9+KjZC0H6Q10oTX/y90/G
QUKjPqS341b985O7AnixLqhXwJsNcyWCoSn89r6rZsKzRJpm2SLV8g6uudADfGrJmypiuw/vuFz8
+yH8R79kAnFMUVGYjdIxfTt0UjcpzdSS0UvhLSfuc/HBcw/ToMKaD2gf/LWuLyqPFeKU48GMHmUJ
hYkN8ZuIU3Qm6DjMct4QF9RsCjAZs55zHUA35sCt/GUzwnY5k7QV7VgHAadu6Rg/XPvS320TP8HC
zQvMSlSYU/z5NMs85igYk/xUUtET6WmcFBgRDXeXO7jcrruw6HYI1geIaq6wH5UX6afW7T9eKA0b
nCQ0n0hd5G9LycqbqFAUXqiub9XxBH9i8C4/InT/VW7/8THf1k1qdJ2e+kKGp8bFbNAQoiOs8PqE
QKFJN91cNcbkAOCHGsIMWAdcqv9eLtJfcASlLBChpAP8YkOJQ86fD1uLXK2LZSs/qeW9ZHQhDvga
hq/4NuJFDglPUOYjB0/Endu0pOUE8KSgaaSKuYqpHGtSanOkiPUUYjAWCx0qONcRwjmW2LagGSsx
Ma40FCTDPIZXYBRUJjgEBbW80UF5ND9YI+94FQedeBZiUyIn5qLR2mTlw9JR6DPk2j/F4z2m0c+z
daIS/hQ089o7KaG/SdxLevD7V1pbD0pb1PvzwhA3PuRGhePNUrYN2hV1lik44iCsTLNh7j4rkBFE
bj/sTFHWQUgqyk3hIb4hmRASXyARrQm9JDCyF934JG8XqL/yjwrzTYTmMg9B8EjrLhxdv9eJ+qtg
jq3cUYOCXIP82cjffY8z2Dh2vb6MoLZqoQBkTYECS7hAd1nr+QbsJHEr22g0rO/1+S+m1XMsJ2RK
N3ORiCVKwV6hcbZOvlIsU9971q13PPT9HLIa6m312IEN/ntJ6P+x/Tg7FAWRiygCfk///W+oRTh0
oibkJp604nqi7eRaPk+UJ3WTpQRrQ5gneNfK4MwM5zGMdi2YVdLgLslgu2j9pZyQvGW9y42/NKjT
h/41w4iEHZr58JgraT6xNTpdPijMg3itkrUt/OfpZUxtxnTVRkSGN4K3mPgjfSQDxd6mIkLStpkK
kVuKzo0nzKWyxGa43ih5jP7UfCopheHOVAVjnwZKH9eRnKm7mCH91FLh7gBTRX6liJSn69vT11k2
HusYqQ1Ax7+f4V+xn2gCf/VX+MOIFnF93zd2TLXdGmJ2MgugUS6F4aDXu4rWRB9eu4Ap1XE0H43+
TUg/C6VZYhdYBnsheqjTt2H46LzbD1/o77aPL8R30ZknmaolT7Xqby/Vq4OMCU6Ms7G+SN2TipGK
Gc+MctObZ5RxBgCU7yor0QvJldBey+Sny/mvmNZfj4T7kcBnLmfZkP/8BpXvCZ4H0emUWhzpBJbM
Qn82M47oyWBK+IwfYVQYL+1TtNFWgf2urASnOFj39KF5Ts7JuSMG2X02oWHbykv91B6zy/hUvclv
/I3wNjwPb6/YtT4VFbt37S7h1Zw6OJjw2snf+Mi3eL2iJ0K2z+yoxzX+JUAGoUycaCogYqZFeRaO
QMEzf5x3Mw+rfH8OyxB8DHozK3GakOIo404sTf6KnsAPHLY+1M0ah3hKdIEBEQQl/hjmOjO47MBz
OccZmDMTRf57ipIpqlMh26jfBBxWJlCvjfAeUqAkQBW0GwIKsAqBa0E63QeFZJ3+gF18H9RMr4GX
oCsKTC6A3m/QiiaNUiRaYY3T5yulikuZLHL8+FhOX1TexA/rDliM9/pnbUQtglsZ1F5iLyzx28qD
eeIWcgyXZrLArzaSu2eOasJdEuZk9LnIPc/5ngxT7p0oXFnGUmF9wAjB9xRsFy87NEm3EYwicCx2
OsHeCATmZA3howRjWA7WrgUVFuhx2f4StXeIY7UZEp972zjhg7JjANzawmOUYJq71miSed8cDmcI
PRvi/lABgGx25Pd0MH/nFZFADIYIGZuPMrrHFWzklCA5bALqTRTj4D637i5SEhdumBN8cQ5Xoq18
jLGTG6sMiRE8+gaIlip4PvabqFyq3GNkW5E2Fe1jNEdkbkIb6RBzLDVrLakEkC5yfQl4RZob9WFC
NxWv0b2CrEaZM/oLOv2MvM4A/s0yaSbFqaDuCdzMlZVaHQdhmZcLi5F7iL0nA6XJ8c//pTZG740m
WpqcB2ADQM1BA4dWqBQJPJ4ReG29gC5D59U/Jdp2wAqPc4Bh5VJtFqkGydPm7BzJsEIOZiwL1C9n
gKyGEMQQtGruljQDdrXxEfE9xjBZnmFmZ0dRQRl9GeI1xtDR1qcWSOlHIAZiS8N2W0TSqnN3ZvFm
aMeePFHcw3nRuEAB8yUzgpjGckYQTR8vAsrTgSyPyZDHemkgYFHQF7M+n/KnpAf5JN1JKzv0j9K1
Qlhicvaj4luH6hyNO4dqOct4pRsY1iRrIWLo5iAZHpxyz1zIHDGkvFwFz0EFa8Fdm2YtsyRcRM22
iI4Wlg/ZosYRCuMHYmHwTIQJLzvcXxF7lnuGsCfCGoFL5Cntavh/hJ3XbuvgsYXfJfcE2MutJKrZ
lk3LctENITf23vn0+WggiK1tWEBOToI4kUT+ZWbNKqcOFQQkxodjpS9bKEXlHHEnsx3AcHLiBzv5
JJKqApielSiHhVkuLbqBfDgbVSW5DXSyHIQ5guFsCRHB8JZjfpVSVYT3gQvnedvBxrU2PYZgMMmN
bUxyDCnhkL3iNt4PMFYL/8U1q43pEz0YkZcCfmiVGqkX0ryjR4tK9Edls6pU1HfGg0vrDlUlGm6T
4qr3DYTm/syszK2VJusc0mowJfSm4VyIhLshZwnh6Eq8YPwMpzQIxkUfIPrkJ0KPFv2nyTQzRzVj
WM8p6b5TxeqCdsohsiE8CTv4HEaNWYHpYpD3KvjX+NDIwlNpnLTsFHqfeVPYRkgzAnlzurLhhuHP
B7h7iOSrqT6sCGd1Icw3zZubSKt28AF+4GET8aNh6aiAOETiKgrDaxM6smJIi179VNEAtuW+a29E
ZVxi0EcGucoEMra7fpRnLUw/OlP9NjdnkSU9xoWJT4cp2FbquYAbwrLiQTbYdmgWKWfsvzAkqjXG
2nzjYnWv8wob5dkaeyCBud++GiACFpeZMToVd0DQYEd2KJgzqtcSJZHXvzd1vZBk1LzpMoJrLW5J
687vytsEv/Li4BfNyoIPHHvcKqY2rytmNg6DIhXokmfBfLAU76ICaQqMoBVvQso7QtggnBGXDDfZ
D/eqqNzGKAUIiGYuz0SmuJ3o4G2/UkUJyS3mVEEe3olifcSfBxygJUqwnRdu/FBBaYY6qGfVVZjI
q04w7KTqln4AV/Opinp7QJ7fEMPo1oAe/mIYiLSH5VpdxzAF1YmQq+nQRlrYXSlMITjkI0YZ8wkG
JEjUWATVOkKQ9MCeDn0bJDUAouOlsy2pBxt72JUQ+s38VY9dakUuVeSNVSJt0sabjw9C3NnSEGyh
50YImxiTKemm1S2EM7AHrBFLGSco6vVYKQtVJwxQQwajo99SIdji+F6u+ReY/N+O2LZUkyBEDdbN
8FADe4+YBYT9fVYLi0CE1xkSxtsRJSpjN6dV7iIj3W0sSztN0ntYBMBOQE+5sNbTfSLdypB8czV9
CIiZkUpEh94DjDD6VH3YNRg5DAqWJSTAuzR4Oe0EgJOfMZiDdG2xX4kFKYvE0VXiNaOChgqJ30nX
4J7GxzhrFgmXUDWeWmBpo8WGxruenNIi7I8KuhUchedibL6mCl61Q8XqHK68tlkLoJ8xZY5nQTun
u1Q4pwqXEAUcLVvgQSKBy9C4psmcADMf9d5IBMRUhQfKiJFIsp2mPILn4HJ9lFSOS/j7E2t7KrkF
8LUBLQrHDWnmV9M4coTRBa97+h+RsY+SlHgX1S0aCmcUUXU13Xayr4wNBOhQrT3sijK+AUlxZY6W
OIlWA4wz5pg+MgNSEr2rLCJLAtRO5igbXQP++pPREdTCQvdIbPYGGdnApIitoXVY1Gx1h5wgh9Bd
yEsE92H+INJowOgyon7dpNjfD04ev7FTlRSmJk7+0NZTQ9/U2AM2DJgCBHUarSOjmToSbYK8qOv0
+bDS4GO4hrwKfPA5jnA4apRYM8X211P9+CzedTkCjxk8T9RayVvyIu/Fd/jNPTBkPseeUH1wRTJm
OJowK0RbqzPGVmfBNoYld5N591j1iNehsgrNhZrgu0LhMSPXMHsZPXySFhiUAoxrTmlL8cJrbZZm
Ey1bcRVrS0vcVAMOgji/zMsI2wWuhVkLcZxINs6zmZcvKIwaZHfR3JMmMWEEhekQozGFPwgzf9Gy
REsmC7YxxSUhEpinJ5SUINRYLoRw0mHBesB2TIls7E7zcS7TRAhLHykt4Lo5r6D+c2Zt3BaCwqzc
jacs+HKqSObJi0lyJ6UHzAZvdui5JzmCevKJ59BAhpHiZVG0szYBRWXusBAZaqPG6shEnIN3tiqU
/8kRgyIdvyVEtwj/9NNU3d/4EZrTOStTf0930XNxnb6SX4aQCLmtdPTZTDOybXs6HdoK6qyl0G4z
0S6TZSCvmLthBdBq+GiAP8PbXPUB+sslKcID7hRpOdBkY5c8bTouds4z3j3zMSRc6DSBc334h7YX
L8kPBoEvyUhpJu8mSZueH50ClP7gGa0OkzMNb4yj4W10aS6/Ri/Gpy7P5GfDEU4IFe6kcQotzhC+
IAnxJ0Wy/tw9yOjFdVJPJuUoCdhMXiSsV2lZEMVRUfBaLYg6s74FTQeBXUQtZmhzfGJZKvwBgEiM
znzVJQAhs/g4AEnoMyRSFaOTxQ78LHlA5cewP2da8ubdIF0ScZXx0RsRbr4co31MYUkRp6+HZ/kW
fXXNrDtZscJoffp0VXeLwlw15LhPqDnlHR6mq+aQHa1XcF4WuYLbKMrbJ/NRn1PgYuaQTOGe4D8c
qQT20m7NUXoAvgQPar0iiQiWOfYgAe/EIMqbTEuu77mpzLVtd4vRG9nmBfXYRwRSSema2mwQgmSj
xhYInHChMs87/wj/AOkv1RxREgjmlA997Q5XqXzjkXmvLIwtf4hCd9ynD7CeYPNTJdTMHah943UF
b7bgeMFKG+Xf5OY1dAuXNCACO2BCgjABeWDIwEumrIHMhXKXiIPMDl7TKWf1HXY/5FlwJeRNrABT
mFSXHtnPBCNCwmeJQDbHMQq1+KFWOG1m5DoSEppwPcLPRXKA5CaZi/oMM4YeEAionX/7yYql/RCG
pTLRdm0cOUq0Y4CzyODBtU9ITNxhXr8lGg0JDm4Jmx5fMY4YdsqrePSpUyeVC3+qPDQ0BnSfe05P
Q4WCxIllPHJwjUjn33r4MEAurMVw3uFZgU6Glc88jWsGpRy2ztS27XyyU0V2Wc5hnHQqOm9mKAve
AAJa/pIOG/ZoKti1hhxpNhoL9PEcgwICY2MS1Kt7770gT7l/RdaKJTR0Lc9a+mTBcieyfUs7V+ZT
o8RQRELtQaEjHsWVAdnkjQz59wp7cc4jlOAvXCXibtxHJ1z0MUDw62lLA1IOtJJgVahtG9t7FNY9
eFIPHj8rPmkiMhS0UMze/SOoHzuBoxtsIEHdLU+5xDXlbWDHw4bhIiNPdjAdgA5XBwcOuPnFTHxo
TyVzKF4BqucjWxF100SanUvSSqaPSW3o7qa6hovSPNEnMkQNTbsJluKr+MRULMjX2IMO4wIJl/IW
vvOG3B4h00J5Yb6Vazxhe0Q8POeSKixKV1LE17K2QfRrvfCDl9ljdIWmlUJcfSz34keE3TucVIoe
CfMZLGEG8MaKah/DjP49ZDxLnNPz8DHDI/gDo5j0XTxxW1YxGCi24TP/vToBA7CcWNjRY3DSHqon
WFKSt05Q3tF5S0jF7L5hyjYnpLT7zBhhcoZyepYLLmiTNcxA23vudiGMq5bx7LyxmC1MAfQRLGsU
m9wCAa8zfm4pHBOUM7P0OfuMkYG3MwwJaP+baolnQUSnfhxfLG3eEIT0MVAmApBwmnt2ba4mc4tu
gU/GtCfiJQVCgK0QGwZPTdu/pk+dxM/efG1AWXg19u4n/8PluxGh4py+D9Yd7iF6GpKpkU9bTtEZ
4TvP0ZX1Gr9pjDfobOE9AgKUPAnaevEE2mrAjIcfABb9ghdP+cpzZr2V/IT39qG4xxyD0TQKJno5
CBT7+JZN5MMBqWcMMIkXyI4y4kmB7NTJAqM6Ck/IRnjg8Zwf3HKZ0BEgIuXiyefVAAMeTeGcNqi7
5/vSsNTv7iMf9DhMFjXzzi6vvR3OSVOGNndD6GGTgPRwUaNlIds9Rz04p4JBch/3tgmbTFuILOnM
hrTXTIdgTKXGMIghPLRkcsUjclsncwReSiNvTWmFYgf8hDUG4w7OPeVgN9oAIKKjbFBRHrGjwXUG
+d/tdLBYcze1q5PVMNS3+SHUnwT84YyIe3WpcZFQDS0gW4igMeNyQLwNDFfMevx/OUvm2T3uLvrR
p/qVmYzDtJ/hXwQD/sV9TNZBb/O3vLp0skGxAVYFbDu4IE+yuJGL94FyGrIcIit3pQHZUSwRQ0Ko
Gy1GDvg8a+zyQ3wI9jr9mW+zLMlD/WhO2SOvH9cTCIb8NfYDCfq8t0Hl/WMwhaXHPN/zsosjwEFf
4702N9VZoS08fx1QXgAtfDX7fDdzk4PtI+VWZ0hvRZh0MGkTtBCTXRQJSieMyQmq5sVT/2EOgNmE
075lp/q52oqvDD8CspyRfeYLCNLM1wTTdlF6V6usW7rWsj7Ex/Fg4ezRUbJdcy5kT+lbdYIDhTsa
SxVHGokmRZ5DleVzMx73s3tk1wgohLmKOYH8GUM1rjLJxmhAf7OhSt681I/qbfaMX7a6wEC1Xvfr
4WPYyS/1p0LONm4QTBDD6SIr3s0r6676NHfJnioxeefkpvwLsXKIl0q8FfqFlIDFvASwPOB6+Pag
2t2wjBiSZGBXMxN4zi6fmOQ32NJUiGIxoF5G1roWbcRAlbVG+adBPXEXPjewAL9+pUKuG2066Fa0
Q8S45UrJ1olP9c9dsCzChQkU5d5YyDnEdTY+WfGmDUhHeOI7UcZQpdF45rh1WPPGQ9o1eWISNdMP
1GV3Yfqhy9eluB4wCRU3inFVJ9s6XWBeRv3KmT9ihoVYPyWUALdhVrdO8bvCirro6AnQhCwVa+fi
jIL1HxpuJE7DrctFmsf7ZKN5k6VDUm9q5BXmSjY2RKwn1Q0pGv6aK5NavJ5K2jUPme/PYxqP3LAS
26Zi+oFJ6prjD2ZTGK104GWDnspuvvgsLbLcA3zdnmh70UaJK/M0o03vr+pxD7OofojHZYe3HAY3
cJksO3S3kbqMm1WpzDgTLYwxKOLEDfVXRfkA8XjEt47LlyxTxPdUAmSLwJudtyCKzXyAAzosoVxQ
+0CWjeWly1JmBbuYpxNCMA89kDMsOhbjaVq91JL3qe3uMSyR9KVXgYOufGXlubCBrlJCRZIlhbS2
xfOJfjqmHSRpfTOZl2oLDq6upl5bJriE4O60Bn+ga6Gl8ZY1SmcqcQmDhLksXdOgMGsCowBXb7C0
j2wZrU/PMYce/oX0jUZfud61n9kTT7zjOl8FCiIO8hSoccDCVtzLOi6K3lqcWDBTLZPdNcKNNd7i
hmIiVk2W3P5tATiwiaMLMo0vWsI5QG7BJmQMC9UTgul/foxmtEpyW4KCEeBwTtdmv+jddOnCqCPo
EDsyb8Gp1OX1mkla771PfbCn35agwJmhLfvwIHbFXkpHnIKKQ+S910VErh0dMY44Ec2Ejryaij2W
D7JK/B0HXQdDC+kJPUqPdsrTAEi1+5i55LXvJRT/zFcRrHQMHsUiW3YcwZ3e7UORjRtCuAdh7WDt
y8sq+4C0tGTICV6I8D8AfVPnOlfB30ME+d+JpAWhQ8WSgsGFapynrxeuWMv+WKtOxO+SA2dsvPVY
DI5Yd3eV6W59s/8s4vhKpC5L+MmRjySTlRF2pyqD/jQZCwGXUIPjEk1wgEXeengShnpZduIykuML
M5YvQ/+zV2oo2Jkg3zJU2TDPZh7NoEfNKNWdAx0xRQS/zohDBgCePPQU4JRX62k4cqupRwrdEhz4
jfJpODDJKs1ZirkH5tfZNDgKn0PKi4mCO2EG9RNtrsD0kwEAFnaTEw7wAaA3NMGun8PMlF+aNxpV
jKeEA7u6PzGUNZ9pHnGiA4Qraecfk/cBOP3Gp3DWyJeAB4XDEVCQ9yxSgGFhh9vfC1cDf8ktewyP
6QdJe8Y7u0SV5uOh2OcHeF7Iw7BDeQKSNx6iW+WlfeEPmGgVe6qNV+Xh7zUwDUz/eqJnA9VWFaRY
FrXc0dT7mPktAh5wWLV66OmJ//4o9V/eHsau397eGYVGH/GwSDWrcqbxPaB1CQXWN7BN0DB6gYpB
SNSsVOl5qFhil4MGf0y80RPzWZayGzPDiR9iw4j72eiNh6zAJZj8TBKWP5C0uPGwM9T6vcODSHjV
63Gd1DJYObMiFSfpZYhtvuDU8UbTOJMl+coCEZdSCgn5rijw+pKYl+THnArIMy8J338ZDhrM/Qnk
snRSEM51h0onukWqaC1awHXUbqDReeU6P7lPLo5ufz9l+Ze5IJ+Fwg5T8y+Bx89jb9SNNPXkoHaE
iXkHFKA5mpbNC35uUeFsl9VzJgNBc5/Qy028Q1XE/Qa8vCUBtQiQqKBSh5XMPckoltpuYvrVGJl6
TGrjaryuZXeeiQdLfDRwXVUvGRf9uiJNhRRyUyN7/VxW1pmWmsaTdz0APTRguJ5flij+lSwmqwvP
6h9mG0xtxI4GqmUWObPbn88KIkzZ+kNUOHFNewyclCk4+ZdLhYGzVvj8OIQvmgXB4GANm4qCNB9B
aNOtQl0/KfhLS17m6HyZEoi5DS/0wp75cur/sT8hwVtkfMAkmjTeX7S0b/wCN9E9V0mkyrFq8REf
jhZ5Vu+dFNiYom7e1V51bTUzfcTnYUBsL3RTFiHecDiN4myovob5tLRvlbGYDcVbIT5oCQoWQ6Fz
CFdYDYVJfYv8a611T61GsoJY4KoshHhGBVhngOkQFFONDzEXkFXg0MQlNsrKrG2ztV6W11FUMF7I
p2DRsGpsmfm7WaerKSDIa5883VtLwlPdxfNh0wNAw76UJk01ak008SCsPYg+TjMjlgYt/lD1JqSo
0z3x1hAbu1N3MeRml/SzLAWbK3A8oCBPyMJuaDh8MK9uQmYs0+45YtXh/u/lIZ07aMlnD//swMoV
pUkLpa3YSket3CjVQ04bM+m6S2hZXgnRGfnNNAj8+4P/OS4QEshINGTohjL5dGfL0qxbzaqRjTle
/ohgDRdb1LlKewikp/oip+ZfAgmfhlBQMyEFogj4egrflljo4VuUhYnhkCiOryzIaHDvIdv2XPlR
7E/BeBgk91D6IdrT28yDiBuaXGYA7l26qzKSmHJvwzQ+jK4k5vx/P4p/XLF5B8TGaAZfEX6NoUw1
zLdvp4qWpkV+YDipn+46vHVby6PBhxaSvw39IcrbhYJloWjnJD3m4ExVsDWT14r0NktfNiYGbGSQ
+0yNc128lgrEqflnw0hxIDW5gr8aauXE5MX2+u3vr/7PQcw3JwkIedH0E2Tx7C26bl/FYS4ojlDZ
eLjIbrGwAtw3br4so5NZpZz+/sB/7tezDzx7VAlzRakQ/MbxA5xCb5VkJwSPf3+E+suWINzI0k0u
M0I7zh1cxrjxai0RdCdB3mtDBOnl6zG8Bh0Ady0SG7c/bJtgD8R37V1yDG9pNogUUXYSokfiDLWZ
oC9I4lyVn9EmeOhtOj+bSXy3JARBXQ81tjb2Yf33t/5HIjwtIg3nFm5Fw+AKPqsb26FPuBdDwwnM
vSml61wkmrRnNJKD2poclIZjjAdp8rps3WUvI9VvNTDZmlBVepsCKIfbwGMRXfhi0xo4O97xw5k4
oroiEhF6dsII+DKMba3pDhLmGfp1lfiLFhAQL5s+vhbbJyncD/59DmTF7Ue1fqFJkuTfvgA5a8SG
4AlA2NrP7ZWGnRjHjCWdCAcIKN5V8Vl3R6lSIN8wuMX6CPkEY70SvEmvL/z8f2sVVhCGIpqKrw6W
/9r07b5t7rgJ0nxQ89KRZcelUfLpMxHt3bT4oIcSedTMEDxjZxiYFQDiTYwC9IdZyIuDUk9jBL2f
kpFBBegmJFxqfuuWGeIibeMV9wZEvM7GsEsL823SErvSVM9/v0Hllw2B6hwF+vQQLf7x8ydklh4r
sV4qzoAZGxwKMWwwgqMfkDRML0BMJcC5ooIbV6K5q3Er0izAUzyFhWA7FvW8QaJRGMZyaJBgtacI
Exvs2CTziocB4VMpUFRVNFTBMorUkRHZVkHR2gtGf+FtfBFQzxYjUjARZwjV5PI5l9VqHp8oa7Xs
NDC2lIQxL9VpEu9d3d+1xG6OikZ0xd6ojaUn1GsNIaCHbXEEOh9IKKPQQOEiCbCfTcquGN82+a3j
pQTjyW+E5w7OhSbfqjXoI96yDbAjU7Zep0SNt7nfXpNfD43X30wjQzioPqCSnGOnf2+YUAq0j5bY
1MqSZ/xLM8GxWrwrw40fAMV5+abtZMTIc0j6uLNO/OrPSg7wKFVmMhitbG4a/VMSM3uMdnJ/O/r4
607ERAiTo9NCku2zVZXG24pWrCu3/BXGMPArsJOwtmIhwZ6T1yVsueQjg3toQsZS6W+7Qpr/vaB+
25GGxBmL3p8NCa3w54LSirwJW8ivTiVuQwJZzPLDFe4l9SrBUrCzq9hJ9EPoezYmdRc++h92Pu6U
6BtMHVcLaaIW/vzooDBxuw27xolN0/aTJa77lRKsozGB2p2g38GlEfj8YBobi1y0Hi77RGydiqA0
vHQy/XJ9fv8yX+DFt7NBQo8PL0HUHdJP0us6ux0LRkDmJoo+LXZ8gK0ubO6WJdowJ6zbU+pjRjxs
3RbyuqdhZFhd+kq/HJaT/ZcKvxOzJeOrVvn2lRKhyutSD3UnFaIFcHuGH4dVbJv0Xmnq1ajDH4s2
XClc8Jl+IdPrt8dBr4L0BLaxaplnR2U3tJqrJani1MaqNF/ZjhEbbhh2teIAUlWm8/di+G0tyCBj
BFdzsBHW83MtuIEYh1nW5A6ytdpak8wXwravwFP+/pzfimwDUrxO0h2iFOurPP32ULWwVwxX5QAl
88WTbwyLUKDpg66kZGtFj1RJyaVn+eseAxecfhsRf/8s9EREW59DqHeyYe0D1WjuqQjWdCo6ntXh
Xq+3gbUuVM634sIe+2opzw5ZYxKeE5mMA54sn5Uimh6HYuaakuOV4WqImdLHWUo8L4SRzntuET2P
TGj8QMMAEGpu4+lwckjPutKYW1qdZyPCMGGz+twYw7LHGbyC1p+VwmemfgqQsnuMmETwxwa6jUtd
m4zWS6VSvHR4GaQ3ZXFJGqVPX/n8JyFYQEcsq5aIL87PpWK2OmrisNQcGQt1pdVJ+kRVq6LTUtuX
2MAttnvL9IYJAykTAzRSa21ZJbFczwpBBpg2M9QpyEHI8jfluSGVK37UOFsnl6S8h2yh2Ko0mXM6
iX8ogfa14kp2twOYmOu9VfFr36MU3knVIY63nfbKNH0Y9jWGXOMR47eIPBXstbtI2wAHMyHnxUqz
MpMWstEugs1YqK8693HVgiQq2p5SDdg+0ue5B6fW5MoJUzTO7e2QXdjSX2qnvx7c2VoQzSHw1KAT
nTrUrk0VjWGKPR+2jO1RjF4Vip8KNDKgvyyYrcQdnL3yKWwQHT66Mtm4zPp0EsvGiT8FwbUWPsbA
mBdDQpo9lYIlrDUMxi/s12nj//GlzwsekiH9Ig7R6FtE0WInnhg45vqrCH8NelWp+dQZaeSIJF31
Q4ViaEyEbmk9MCSYbMVGQyAy9xLq9Q9oNPkqg3qJ5GOrCgXMzyXYuH5tjS5lLEzaDk5L0734Jg1H
BS3LunRi/XYNqMiPTV2UFP7/2WuTIzWURSycHck/JflVmRwaTiyjffNWZumU9cG1HqA2N+PrhUf/
S61p4CyIfg9ICBuz6T//dlQiDgojyIWaU6v3UDsxu0K8g2xDXPXytmfshKDKbe4ufOpvL5zTysRH
3FAszTyrCsQ87TvFKkenlPuFwU4Jwq1MPHVEDWKlx7DZmf2uhBE+uDdVcArUHuPRYzhs1WxLQahf
HAP8um/ICqKrm/Kh0RL+fA4N5VHC0EXGUYdovPHTFzxbh4Az+SCXDN8zoCi3wYhfolwJXAwkiXVp
PWz4oWGKNwUsySxaSgFYPGaaWRU8pOZjRtBOHVzVubtTqRo1iEEXHqT1y0HJU1TpmnVEYNqXQPPb
+0NCWtRS6eqOUEwzoi15jVvizDcS20QbvDczHx7DyXcvziQij56SdjhoCo72EV8cB+7WwKF74up7
40YWlE2x84xq54Eo60Z1LQTxRoddy5sE4xDsPIFlVeobCZ5DWuFaYLbxVTRAC/KbK12a2KdXajfc
dyL+hLjgDfFwGGMsfQpx1SClnS5DebIf8vV3EXPdMhZuPB9+Qm29S7W/DpWCsouwj4r5LuBL3TyN
PpMOazn2j2EcefNByVpIvcrtUperQwUDI2LEGerhURopo3GQhmRiCfI6r93PTl5pMiFB3rFkFBf7
6Wq6CDWCOHtDItC4WzSldRjxzqlx6lVqd6GxE9QWe+UqeR4I8KgK/UoK39sKy32IEbAv/Ao9iZfC
YjwIkr7IsvKuVWHQy7AKe5fLVV6HkNtzV9gG7skSns04uO7IrIfZ22BcWuBTN+yNyl02PhoGpOWx
Jd1mfv5sYEwrq9peH/Mb3V9lOPdVC5mhBR6J868vw29R6hpmcnI9fY0hMxaoz5cF3YOAaDvGdh3G
kq4SAq5e9xzhKVs6cTciFBCLHytDhU2qcVP0sOCWtUyYlJAzm1yNcXKdpI5JKCJ2kFtX1E9mokGF
ANfIYQtluNoznoq4+0W4qFouLswnJTNh0RpEEAwguZuu2tVGSunBfBijBnzCQGBJf2gpMEylWnpW
4whZtzto6b5R8SjPlYckI4Ijhe5Mc6SmuPFLou0rGiw1xDKMfdCywPxK4ECqgbb/e+/8tuVxVsXv
CTANA52vKvLb1lGFsFHzgq7IUh6rkWBQhF/GOG4G5up99JJ7zMi8ZBsJ8g7Kr2v12yejPwawMnv+
IoFL5grQczxlmcLF7hR9Keqktler0Ec75oWrsTEuXO//6uY5n1BZ442nAK0q58eUkEui4dap5hj9
blkMB7lbI4ZoSDmtiKijXIuj+ut5/f2sfukUTGxd6E+YaSj0cT9Px74NLSMJO9WpoqegPeq0CROi
RVELjNTpMEOtC6jgb/ja9488B6yHPo6KrEt1p4n24CABaQUeRZzezACvMDa3yo9pf3m3HozqcQKS
t0oMJQJEpi7wxRIuXdG/nbSyQua4KRK3APb38xlgvlBrRB27juLdw0u2mp0M8SxX5zJXBKIcb+CM
5IIAIs1WWIkgHhjtJr+wAn65OU0FhJo2npJE+fIx+7ZoU78OrAIhvKNZB5yA6RP94hHqamRhYWP/
/db/dUVhtXE9W2w1ShPe/s+fLJdJiv1MWzgi4B28+71lDM9Rjbly77jqeBeP7rqB4BJa3ra6iySI
UmmcbzPiI1X/ksXQb79cZb9qIo0dW/YMxAhUxZOZUeUOc0afOQmee6W1a/3nSYfkq5csIH+BUTGO
0jW6KmZl6rnXqqV2He6flH+IFCDMHGKwfVxI5wky60S+anHWm9TqkyphqgmzXNqolzWZvy06lU4Z
9MQSSZY+ewOWkdeqydZ2cMFXaqSG3TrpoDLlJQoLp1VONHJ9e19A4EM1fB1BbI8Uay4bzaVK49I3
mZ7Xt4WXhVok+KGnOrkqr/FZCIXm0LTKqoWeFo0HPYyvAmXnCdFME5DkaQSxmB1JItxznn9pYf76
cr49lrPaXI5kADmjkByzO+nBsy/vJrhTxqJSVVBLuDC4dl12M2LqktG2dNrNhZ3x6xdgTES9zj/A
aH8+DTriQoMMoDjoVariEWJnemVp9120wyGno5QO7gPdRp2mX/jk305ipLnEjJOCMt0DPz84lgUp
zGIuLQVVmntSWtwywytDvankXUwlxDlw4af+gtowKv7/J56de8UYVa5Am+QkPWR4YlXr2skZzTVO
QFSo0L+G0rYI7gWomADNvnisgZP7lZq+/f1FvpqCsy7x+xdRzn56lMZlAAOKHgl2TLdLXCKSj3W7
cv211b8PU+AXaaX6fdaeVDLu4NwPGN98ZAm075WqXNXpja7u+eu+crzizuyPMgkIkrkhij4hGo7/
7JGs4iS86aJHVb8eA/Sx2z55iOAmd0xoe6R+hNkrEgN9MpmvNW2bhKR57QV/Tdkj9XiYEbd8Vevo
8cgxeRdV3OPB7vQlDImOOG73WpMQTcCuIxP6xlKeym7tR59SfVtXt4H0SvcOl3uDqhIW8M2Aiafw
nDUfUnqfVodQymclyH5nOKW1TYPHLt///Yh/XVwyHgi0vgxuzLNm0LRA500J9DrsrjhlY8sRpaey
vsf9uB+Aq+///rh/DU24X9Br4mJoaqKunAOCclUWrSH3itND7o6DZVHkGzlIl1iIEgw0YPkdQaCY
dlQqcs8Fs+n/BqXfB9YhHJ2uFG8aghGCpFsaXrhVLlklT0v7fMXRVmHBh+O2gQn/z80m9H0phJ2k
OPScrPeS7gU8X+lvsv5SufPbgQIkKmHxMhGa5LODvmsCZVAJnpluNwnh1mjAbCarMjGtGcg6xPJt
UmwLIKZGQ5EWrnzkPH+/jt8gzAmW/d93+JpLfTviy84LQ5ghDGtgcvI9oFOLDDoQtAOB8c+iQr/7
hQuXOClc+PBfgAgmBdDw8GjEDukfDCjBTzbxYBZxonbRHvg0y1c1w6xetI3isSZCpI0uXPK/rXeD
thkeDM4fAMY/329d91JRlZrilMjh061v3PCW9ewE9JGo4HtGcOFX/jbam6oJFhR1JLvs7DVbbqha
Q+8xwAdsK1AX8TsDWV8I+jbTXwPrccyh4ivlroVOIJTqMqTE6odPs3PYBkI7rJ9q+KVY55ATKC4p
VTdFKsOeLAkov1U1cRMquz4/FTTRw6Vb77cKzGQ3aBb2EAwOziqwuvCEUIut3sE8Gp8isDAkQt1B
hnmaSs/jJcqK8tvNw3Kk3dG57TCY//l6UqBVOVf91jFQqwJfbRjFIs2km6T91B70zlGTXdecptR4
TLoLfaFASpfFWxEaptm+5B3ZR3C9PD87DPBNI+LlQPsQoo0LP0cm6gfrIrvWS0caQX2sWL4ZPc3O
Qvk5hSWmqRvVZzp2mST722b//sPObrJ4VMOm7GglylzeqFgp9csklpYCOG3LGaMWz2XwEI4YDWjV
hnmMGUM1zel/mrt8ONTqajA3XnrI8KarpaMB2fviUOHX/guOiSJJGsQhUTzbG25pqZnXBSLw51WL
Pk8Lr+v8JrWwblrJ7aYKr1F6yvVN0Th9tE1pDWsb3ja+m0X7fuFs+O0cZtNM/rIgsdI5pQF4K9EE
QZedslTx1kRypKIhBWVR8vEqGiHTxa+Sset0xAOj0+ccmxTCHpNOfh4camjYwHYXvtREY/h5OZBX
gjpfhEMHkUg6e0CqNmhJqY2yExkLAFP3JIKQ+MRYDgiLqplarXRtNeRPFz72y6Du38+l84O/x8zu
6xT/dkqPYmSGGOiKji6uOs+xgvvYfFf819Y6ZMFt4N8G3ouE5WlHcrjyUaM5aLdFdcjbXX43qbnK
dSc7YXbbxtfUr0qBHPxFAz2X0met6WetRnJ2cZWWD8Z4B4AGIBahy+0yOsB8bcrIf/dm8FbBUu7w
6Orql0D6EAnVDhO8pTHSstr3DoFBTzD0ZIMojCfDv53Ws3tn6Qu/O5r+W0X4Yjw8JsE+NN/U/LMn
/TQ36KjKw5CftP5a0Ry9y3mcu0J+pJ4ekSJLHjClfxMnd1b5WBchUuMXGJUc02+lue/KNb53bb/2
egQojhC9WaAULV+xD+9Gncg/rClsgJsm3VrGRk9WAzqbOHod6jv/oyUvPOvfNZzLNXImLZRWFfJP
XT+WgGo4gAhMjqz8oOJfIryDzMDOn2IebyR12za3fffS8l/xEA7p5KHhyHZptf179k6r7f9vfTpS
vr11Jctjy20FaeKEyD33lIAZ2mcxuYYqHXAH+WPeLRiIGZ6k9tikOixXwlFBoXrjLmh2mrD6eyH+
e3fCBcZ6DLxcIvNDO6sV9Tg3Ssnsjf9ydl67jWvbtv0iAszhVTnalpz9QrhcLuac+fW30QfnbosS
JOwD1MJ6KKBIkZMzjNF764dALTaa/u0pr3JAdDFD36LsLRtglG8c+y6snhZyKxRwFCFpk40b1rZt
o65MguZQ1hR5QV5HRLtpkMuGlcjEctN04kMcEfMpZkul/av6BdUZUE2FNR3krcgfaDQIbb8KxeVA
hVM9b20Jr4borwsVeLJQPHjekDpoHxtYD4MsIyW2+PqTu7DPOv0Zo3fZ2k3rUUmRh8IjcmRi6lS+
sJZuQolzETcLe0QkJpSl2xexuLHnuTSQEEEbhqapw95ntAORS0U0a1XKD7Z151kEEiYHSdtaPbI7
7MGWf2OYXKhY8mN1zDKGamkKZKnRwCWWKJWMVD6o2Uvb+DMFR4DeLqngKfVHKu11uMAUX7X21oXP
F1kuPHSXkILpbLbGT1kz2jx3PfuQ1B6qwk0afkagr3GrEdrsln8sigMcbGrnH8Z0aHQ3XvKl7wOt
Ld08tvRIHka/27EdpVNykL4CLixX/w6k8qmPPGLG0/I+Kj6KBsA1jGMrVEBZIat3o5UPB6Z4sEiZ
rOzsGIlwZkIT44h/s9847DDGi8ivu1OGxe3XdBIbtpPoEgfh0ngmX0rCbA4GhDBLy/oDpFsz38Hp
TIzmeUh8zIz945BweP0JXX5AdBypVjKvjTtXRa0ZedrVEuzCj0Ew6YKMzjAF7pFNaXQQmLSuX/Cc
9EcaAMc5EGeQEhVydk5/dCo6XqyVrXkIfLxPDcF5CAsqQljzGh1UAUNFhh0U6vK9Zy4J4/H7ehXk
G9//B4ckKTB2d8FTGNjfTZasbtzbpd3E0IhlsIocC8ajNbKNSGzDzDhICu542rH45xv7xSc2O9xk
WPuE4sVUPwXz5fqF5UufiUFFFa0hB08+mNOHIpVGSmXf1A81hdxGd8KZgO8qSnYF82NOul7Wh2+K
Vm6yFFdpF9TEl4nT3gRIYVUikkoSC3uY3PTAxBzLJ7r7oRRUmAa90Z1IL/n6DV8oSiNtpQbMeyR4
wBpvTCvBE0KYoCDNm20dTaX4MCQM28P67N3jM5HY3XATbL6cYmvOjeQz8qUbN3FpEh0QrBpp2Oq5
D7BXDbpXWdGyNfrsyynzSgvyQvnX6UuvvvGGfvwY42+VsyK1PpX+tDyuklShrPpNqlFvw5SLdVzV
F2k8nF6oAQb3OQBl8nIeyTkLBugF6xvcOOKXh5BhARldgU2yTKO7qmLTkj33MTbnROgOgyElcv9a
4lLDU63GHKnMOz16qD2WgZlnR2Rgv6fU1m0TJTvVNbm6ta8/P/MjlKKMObxItvc/9aFfs5AFUNsA
bk09rYNE9pxoAoyvQ1at6JHW0oeDTE/xb8wCF6YdjTOlMXQRkG0bo32L2JUmMZgONTQsSPi+4D7J
6l0jrNnJR7IPxfFm5+jCaNEkGS02qyB7pnErS9XROIaipx8a8b1LodrEGiHWZMZjiJHlXWH/8aGQ
SPHfvN3FRB8o/h5phKMTmtesOiJeeNvXP6Jh8RkNKe6I5dFCscb6NJoJozID014Y9qGiTRUfQw4N
IeQDLn1LAHphoTm50mh6Eb2mbTLkvQe/WqfNh4JJzn24/mMuP17mdfxpFK/GJfFc1AJT723tIJTh
vBS/S+XTyH/OYFKAH7a58T1e2tHwk/5zvdHBz8stp8mcSAeTFQNyohUKGqDIPmXrGMn5kZ4xkJql
QxyCe2tT86N7G784RpE4SMOH5sNo3fbV0O3kTFMPCTqAoEODgq1c+aOR74qpxmw+MhU3ivusFOba
Kz3QEpAAZCzhHSwggh1K4asR3jq9OKQE+BbKwsk/asoKDQc4yr1StxYLC/sRIcCNPWtJiI7xnddi
+hn16jyw92Kfrphn9hY9PjPpZomdwTwsEE6sVaIHe1Nb2+g/AAOJyCe8zp5LJeL05Fi3h9oGs9BI
6wDVv2Yfr4+Cn/P22aPhsQy7PdjZP9WkX5OJqKdVaXiFfCjqzw44kx9JE9F4yWHM1fGs6expr/Yb
MXyuqQ8U4jdowZ2fpDMJBZmISff67Vyatdnu/ud2Rvu/RoiCnPlHPdQm8nLXu+tcVPygdbxKP6jK
MmE67nJpYVPVt7psQ3kDoQpJPgpJwN7KNu7TSJ8rsbKNh5KQ9KrKziSxv1xUnBLhHMzIIMf3lvs3
oxymRCb8iYHpgYYODqLYbIpX9tQx/QLDvjFvDwP8ypMeT6G1XkURBGJagQ6J8wfmTru/a27uoC9s
iX4/QWM01i3V8YIEJ9yBFg1VvxJZp+98kX0eRnOvmKOn8ax0btXr62/ugi6EgwpDiF0R0Uokmp3u
iPzOQ+/dhekxyChyOMcu+QZ84mBrbfK/5BB71WeAv91wpgWCHy+Y6VK1LXs5ZJ4uYLdYpF7aazwG
nftRpkhsfd2kJ2n+E2rIOOqs4xh0Y7Rd2hSd3PNoQpdCT/Fi1UmPboJzsiFYnR30j2bNrBd5KDEn
UPdJu49AeUGXpVb1U4QO1o6jf0re3ehRXvwUDfx/CidMQ0S/e/oEs9425ZZ4igNzklbgv9HeUwsW
ab/IsICjrYVGEhZQAekulM0xTR5NytwNAc0W2I7rr/NsqcPsSMK2oSFfUEVDHa33itA6sR4yimyr
Jg4HJC0CHYW6Wci+9dYcNDzmky9j2MVgIGBKRUXIjz/94Y3ZNJVNg/wQGQEwLRDGRQCsPjgAPG8B
BFpavnX0ZmMwLZPCiLT4hjzkXPo+3IEpWkP+8BATMBoIVqsoWaJz3M7rbcPBV1D/DWodasayzdmm
+SxD2Dn//bf6c1lU/RSMaQ7oozVRUhGSVrYuHQLahk4HFBgYWDgXBhby1+A2C6pFY+4LprLrr/ds
8R8ubKmYOGVKDBy2T594VQuy4ThFP9i9DFRQ8bGSX/CYURBHeXn9Wj+n4vHrxVOno0LBRHuWxi0U
TaF1oaD+jzGLVt0slojh7vxtocsLCaWBlxU4zqBCKAXUx4+gClZtP6u8bS7taeCkmTkP6kfXtFau
vwkY9LpUPLoNUJP2j96RIJXDVGRolhlpDOmiva0gO9tz86Ao8TA8+R20oYb98a9lsssdrGeJpx78
cuNbf21BvK+TL0A3rncw0PVFsKdvC1XPdt3DVSVaX+glJMxto6vmXqMRh0e9WYQbrh35BslPxLpK
GSgjMqy78RlcGhW/Ljc2+sRFlPk+BdVDKexrnfLyC13ErsJIjmjvlvXj3HI4/DjUWKxWlDE4SZ8+
0qBWWpLuDOVAiu/MtOYCRD7TW5X4vsTem2VdNhezjjzFdCNhmheGm+jtZwWSAvNCoh0HFaZisQ0h
gK5N4O9QRMWqosL/5OkMUk81qpedak195H168np9XJ8XRkY/YHicv8ZEbpiuG3ZGPjg2i4S0y/xZ
hIaR12uRgn5PtozaSlOjvrObg2XdlcQpauGXTYvU8sjEu6MnOBFhId+4rbOzA0UapAHs6KnfaWdD
lbWAymKjFETKQTECGKbzFGEq11U8pIs4hTOLtDvwuJPURnsNjYM8cNlK4IDdODSeV565FWnA8Vu8
ZerdoxWtF9KusXyUHx6urEQswUYzo1OjybyFkT47uDIbZZ8lynItxTGMDBX+PMwLM5vVeD0YEUvX
6mZO9qZpMNWsdZJLsBU/NG3mZ8cyPqLvarNVCf60KaX/ekfD3SMS0OnsY8E7S5TQZaGP9Jgzr9MK
Szkg2449gO9/urILgYDQlDz/dLFfGmZFWf2fa/qPmZUwc8UMBVo51dGG352EkIey12xhyMm6iA6O
ne0MOq3IRZEdabfCTX62kaez7XDX7MBMY1jOxs9cyatYVOtEOkTxUihmkOz65q1Udh5ye23Dk+oF
uHzpMtXXBdJhb6FRQTcgMKXpXiwXankvuWyi97ZL4fnF95+CDhkpQUoLhOAEpTTCdxESJkhkOeDN
5qWBy5ra80b/KzePsgkv0aTp5L2q+R7uo05Pp4P/b8FK1cFmQjCHzvyYB4sIRJyC/2egCFjeX4tP
Rhc3ab+BjVXvpfpdNjdquMNPVIGzbaGcE5WzZO9cxOsmufnVnO3Oh5eNr8KSdQstxRgMozd5UwoR
jZk6K9fQ/UuIi8gFsmXOgUijjBs5AJGzVyjtU0mwp6710GQ5rVRxFt50XA5T39k7VOQhuYhNEdSs
05mlUEiMUwpVP2i08BPAhLJ3sJJ4nhFPAFH7QeAzGD6UEsVJhaWKIyUVcW/a1cGaPG2+dpMqbXjj
gzhfHnhE/7krfTTf1a6hJrmYGIdmI5Dkl8x9faOvBWl/u40+TAxnD2Bw3uJKpxkx1jBYgl1Eignc
IHAIGeF7E/sNEXhtcRzE4oNrANW+728G8tX16fPiOPjfKxMPNPqRveAFopB31oHIW9LcUQrH0j64
WVS/9AM11FEU8IijpSt3+oaNtFD0qiYrJouWMhSiqHimocz0bMf3DXkLTp6AyQLRq9x4iT8dlPGj
HRSY5M6iTabTcnplMW4sz/C5clfsFAKwE/PNyM0PIha0bM7+bTXgdiTSAf10oQOZYyySU7LtYWJn
JFaENw+Ol9arXzc09vKKfhcgaZNbSDdA1yYChG755w/BnyQW6KzvEyDZMmRoRClPpTctLYwdtCYn
TTRtnpzPgbFKqk8zpXd7fTRIPx2Es8fFiVYyJYX3NE6b62Kzr2H01wc7CSZC8h5H2aKn2QlDfe6D
0c+KL60dKM30r3V4fPYCFWXuUdKnhkCbjSPlvW4c+q6YFQosfmDs9rwUnPfByvvSVSGpF86dliVb
0X+vhCcWNZt2ZtAa09BeECg0G1DvKUxLKzqawb8cALxBxGipzVFEgYd9Dv2dUWyGvkMZvls5OFEn
pLs/c1mtosQGygqsAaVCZpds9J+9VgN32c8pYvsGbGsIyjJhkCakSUF/992M5AZQqT4jYqAZy1B+
0AzUgCTbr6EwngF9pcYwk0o4w/aAWAMkKWYLE7QRAUQGuAeIgvlEddZx/yV42sZIl34NrJOtmle5
QCix1sjTIHgGTw+xPbG3RaY9Bk+pgFg0xkIKC8BO3hsCUYCvt8p7YSYzSq/DAczgX1Y6eSV3MOWM
dUaivGeSvpL+U/Qax+afljuVVbrp8JcrA153+5BJb0LyEiVYeaq3yBOgJz6nsFDrJthbsXvrGP+j
RjsbMmD8VHR5qoW3+fQL810zshoK6YBylENmwGaNDHJ3HX8ipHuv7xaq2TxYFeCE/su006fBO5cK
NZA7cJt5IqwoSmAc9lZJUME96fXHKFXmg/qCQPNyGZfQ85emj4fAefVaf629oXGYW9amy3Wye3H9
OMksbV5twA8Z+DxfeUH8JnvRLG98yJwvOgpJl7AiT2hXvSah1W93vl5MFQPZYDPVDO+15BY6yOCC
ZRPRKXz2+b0v+SsOpBuTN0R/T3C+HPpGbVgtCFbSrBc929oyHGMBk4H9lZQ57I+NSSCQk9QrDhLY
ex8zsZ7SnGNXuFAZnkmXH6VKXaJS23lGv4oze5Xggug/C06C5LZK3YslxouIIRxVPkGNBcyjXVGS
mIRHC5CmzFiX7U8XyM7gYVHusmyfJ9p9vKwQ1gjBi1gvA+dDRciUcghIuu9QNaa8HULnEYRq/iYd
6r7GQaCukzTKMmT5jKOWdFhInJ72EGsaPryGNb/ft1a+9iXtvrbCLZLMzwzCceYFR4Gs10IYEvDI
fgukTUB9kt2CnSZz28rg3NYTEm6nTDAzYlXEStoh0lsZxBWbSb3owuc0tmBeeBviWma92cytfRir
XwSrrk1HmMQiWBUrmmGVnJhsfpTq2avVpzBSH4pY4Tz81xXFhZKAcY72JPFNpVuS45/i3XhIgyDA
z8GKYYCAOh3SQUHqaC2A7YkrKOXwOqJKWfcSiUByN1M3GZnKLmhdJOZWU20qEao4Yu9UQXoElrhu
q33kqcsIGkssk5lhlIRXrFxAw0rrPZXlY4t8lQaET1lweEoJgnmU3xwL9ehboICAzCOfRn615Zix
sVztXkxXrTMl6g53a5l+3pj1L63O+iDQGWQQBife05/bak1esEcoDpq866xuWajdIlT/EBubpZjX
4YHrKb9W3pItdOPSwz999qTpdqnaoIA4275X8NwyM4UBFhdDJqHtrzlx5GI2aSzSX/qfweR1LIQ2
eQuUqIgevH4Hl3Z5Oo5YyVDRDovjBa/XC4NMeaM8FP2Hlb4BEIB3Vprwc8gVvLm+DmLUs5/L5XSJ
kUVjeFQEsBw2nL0eDAvkXZO/GHg2XSnYVvhA7QgvbrY1ibKI+aICfnSUsPiK3k6j9HP9V1tDxevs
RjguM7iHYsRYpVsVatBjaq+hQXzBTX2sI3ujiN6DZ+0gE7Iti2ehYj1kQoqNLt0JRX5vSdlMkXwo
z/gOynDZsV3xdqb+nBOXp5KDI7qgYfxlYuHugXyb+XONDVUuKWSeHVWmtyELNNDQ9R1ivPsMr1io
Zo7GsSIy5yoxoH7LJ98pU8N1Pwgkfc/IrlDdfFlidbAJnlBzIhA0acG7cc2l134MVLpsiK8kVqGs
m0Wc3YVmvQTvI3cV8D4Y03ep5S9ktdtY1CxcR56xrAbxU6Kp00pWCQUA9kAmhgOgPe6hPUNejD2C
U/6lhDhD/zO6RQZMv5g/tiIJnaRVSGI59dfD0iwnxrZhE+OFH1KZTq+/o59jz/gdDURNWlWcjSgl
nn6Wduy1uSul1cFJHkorXQYGKUJmQY4W2SxMOQuzG2pEnB/xf4QB5MVXSLKNiw84D1cYwhYlqlNw
wTu0U2xorG6I/VBByKS29h0S5FCEd7ay6zGs2REKXbJsfDJ5q02o6rNSJKmlPehhN+3bp74zFlJa
7Az3nyzPE6K8TWvKFMp2qZoFUTsv4Pc5KXsYFfCzkZBfI+HoXkbhrSTfn8PQtcdinT6WQtISWrxx
dWg8faFV4rYnBcBN3EXoO0sfBgXZ63qmL0n3xQNNwAtrkP8YNbQ8ieZm4987BKxAXmIzAUvuQa7u
BFFfZfV2gHe5WKQD8VG0FiGTYR/tqCkvTdG+y2BBZcbCYm1mOK6cskBGnG2a+r5YNiB2DTKTHAUk
ZqnAB9qltUtHT+2mKok9lPvRTmnVUs2iqQAjX1xIjb7U7H5np9WsQniWLbRoHhRz+h6ErzjSVqv+
UkUjY7qSnod83dK8F4RD1szShHCRbmYYazn7E3buiu0iua0T9paZ+GWozZBSW7jrCNZVbe5FtrcS
/decyJCG8gTnijTZJoP1rpRU9M/mXey+XB+6F2qFVPiZUAknVRnBY+mAa2Rp2DRNdwiQorjiXe3X
97r0prd3ctaQiYcDv4fMKf5xUnPqqNEMifS+9FpwTogtmuipDvo1lWm83fjwr9/chWoDxJ+flY5o
b7y6p+NHDvM0FXuWnDS+z/h+k7kKy6QR7+RbUtQfqeloqA4+KQzpbI8Ro46GKruZIuwaqTkIWs9W
V1tmeMmyDml6x9mhptSmrFPmkbwunqvwrc/5wKpsChKZXcm+lQLA5iS5cCrx6zeHPnBokT0sHzuI
T4pfQSRwZlYt7gt8Z67irCAykCn5187V70TxNj7Q9VI8gi5bmLNAIFFQSNiL9TOLwoI8pbMlohkb
8FEYZPuU1ImQfqVjS4BS2rfWsXgFjCHmezrpWyhte7dm+1sk21z86gMiXbS3uNcJJpJWYuDMPOdn
1jEZgp7VrxsmZ2uoedrKB8iYlSv6tJrhDeXZg6QMMQrizImsbd4bm9Qrl5EtbzPRODb9Ld7uj0xw
/CKoxw5ZtYBT8GWfvnNcPXKYRghMEusu9o4W81SmPzXZs+fki14VKbocmvQNxllLndJyyOG5qXG9
sORSqcYVrqLMYOSNxl3bCDRVkEsfchxSUT+vk3tsgw4CU29ufQyBdzmIIbBM8o2O1Ll6j1+MYJCe
I70+bmH06x2NIryiU14SonsDvqTaIkUTtZXQEoEDqSBt3iIRotpKom4d/usRdUoxqCegqklOlIe4
x9ND6M1nHsnvUrsPScNNvRvV8wuVqN83Oe7R5U0tm0qGttHDHl9PO2eF7le7VaO/sN1D00lvDj8u
m+cxySauGkGSTD5+Vd927bQL5qo+R5gQO+ubOpzL17I0UQbGgB9lVPQqqkDOtTJkb0tUov5YJLu0
AgiPLlJo2V4+Xp/Wzrv7w1tGPv2/lxvtLWVq83YYB+LAQhg4jyKmUsz/KGZjEl0KiP5a/KVTYfW8
uZhvCj2fxjaJONWNyf/Sz8Z4bFA8RUTL+eX0W4uYDMXehslQlsvcGQqnqpQRyDxXvflNQc+PHHf8
ZTOJ02bVMDpTYTq9WieAVbVrWrsox9VOnZSIUe2caFr5y2z8rZo+WjZRD5AZc56AohzRBM27ZBkE
KSFAEXskACuJXlNJoP6Wk4jgE86LPFUmuUdhM2EdS4J7Xao5lvHKHGHk0DHJUerq146zuscHIvJq
u5kJFctK7sxs0xnZ0eE53xJ5nksmeMW/f+xoRNWt3hmu1euHFhS1BiuxNP/oMlkseLor0o2G47fh
cz51plGvzGwbrj2xvZm5duuPQcpxfchdWEkpWSOakJnPePyjc6Ph16VRioV2SIijCI+Z+1A4Szd/
ruwbW+ELcwOCLQsHvcx/Z7BYM3Obyncy/SAXuzzcG9GWnYsl3KoVn3e96cAYAyNPxu1Jufp0LCGQ
dQpbt90jfz/RQjZ48T5pDmVP8Q1Pcd5DzaEmdOMpnpvoVC5LCwaCBvpPmt+nl7Uwj7A7LX+mZwy1
AgHBhXJIze+h74EobCLVi0r7M5ghKGqFqDHFAv/aZyGgEp1h5bz+Vi+oQ4b7YaCx+iMm/sHu/Wr0
dpHYSYXfDukc5AnJ7w6b1yg5RuaL4vCiibBNjUUELvn6dYfN0OhL/n3Zsa/c6zK3TFyevhwRp1sv
4Wmn+sa2PnMQP0K268QbF7z44LEKUXmgc8y4Gk7rv36oUdSGKWPPO4hCtQ4LIuQ8Y9Yp9xGVOSRa
FKGDLAQnd4gRLUpNg4Npa5ACFSCyy5wOPdJWJgDk+mO41EUGwIq7WWSzgBZ49JHLbsl5ym7kQ0L9
SO6dZRC/OOBU7IC+NinhXvDPVqQJBMe5mWiUicwHsAaPPds0odkDluzJXtKyF3iSIDpLxV1poMga
2p5JtHWNYEnekE92XAXSHJGjGBSL67/gwovEc2jA8h2AMCjOTh+rF4Rmn+F0Q509IcRIfIGEUhYP
oI+Mh0q+Vbw6nxtwGaN3p24FzBk92enVUlEVbb0Ft+Oz5uW9/1CbUDZArUktWV/qZ0INFoXMBKck
8Yds9B/tsH11oo4AD3yqGDqu//oLkzQ3BJNS4ZCBQPAnS+bXqBLDONL0yMFxqR0zzJ7UkaKAHKV7
M3gxwE9m+Z2NSeJpAENPkyhehzSLiyi/MbovPhcNBBD9NsAc401flTeAEmoEz221jKttXey059vy
y2F5Pf1oNQ5Tw2RJ8Ywy0ujp+6LvxU2H0rGR05lTHX3Cpbz6q4+6Q+4SVcARwCMqMUXS5bnHlsjM
NupWatAdVPXWDvJ848G9WBZ97YEPoI6lAI0BHy2MQ2TP0dJJyNx+lvIj+w6tfWLrcf0tX/jduIQ4
gaKxZpocS5VMsYobPbYwoHZro98W6hei2uuXuLCh49sBJoVQjsGJ72c0smPHzGvRlw9pTiI1vmmJ
sD/qwmY9LyNQ0FnyEMb6Is6/aanMWhaKullbgUXZon+6fi8/WqjRe0YiSXueA4qpoxI5vRePZGdV
kEymDZLFwf8Kc9zmRbowEE7DoNTqb69+b9W1F/6p45WgLl1h2xZ3hLy13wTECSoBptLWVoSjHL5J
NzV35ys38yVF5EEFwp5THyrcv745yavMPImC9JgKC2DZfSKvQ0C1As5Nge++77aWubIGjhxtvLJZ
qjC263KvFkTIldV3RTyd4zlfrv3qS9K9ysTFJnk4+BpEm3Pjch8vkLFOhVTlVE3RNkrvrz/hHyvs
6AlrosjYxXYpwdkczZpBrXeVVERgq54KCLaksE2tRZ2sg3n52r8W37I26zALuKhPZqQH7lN7Kv71
78qJfZ8Eu1X5wosBTj2p1vmyWQWvPAYpX9dfxhNhpM5XApZngXjsoM+9hf7qP3d/OAG9ZqvrP+PC
mjrIofkuJM6a/H80UAJBKwt46fGxK40pWxXU9jNIeGuvFX+6RHLkzBwYt721RsGIAbgDFci6RZ1z
ogZvGpRgPYl31+/qfKN6clNjF2GFp4+QCsQNNeWmoS2jtnsPmv/gQbZuyQovXgzpJAJGFUjL2InV
1laVurFvH0Tsw5pLEue94xKRbOGFF24c7S9dC70MOk0q6vBIR4Omcfser5ClH8wcU9BBblelx07m
i4Da60/wQkWPjdLQJRl8uhqL++kXFndNqqa13B9RuNeFsilamrbpnUeVOBCOUbeh1LasqaxCvYnE
mALCQWDw6eGsA+jfGNDA2m8yBG7c1nnrCpuybOgqqxDd57FIB319mUc1D0CnolaIU1xaevLHz5eS
eSeUR02HAgQZ98bH+iOQHn+saKc0zGEanvAfd8Cv+SZA4GHHboscb+E+1E/xLvxWtYX+r7urXz1h
kn0HK8p62s5HEvYuklV8JGMe7tZD9O4Ve+sb9RctwBDW9NG5H+g5N2qcPzcwukEU3lQe+UNPaWxP
kKWuxb2bwZ2I/jJpHYNgldt/BTP7+Sabpe+pcy//TA1rqwF76IJZKFnbKjAmdf6SNOyeoodAV2YF
EFBHr9coTKOq3UjlEQGUQWv5+nu8MI5/3+5PpOLv51llZS/WLKeetW2FLRVwTpKqAqzr/3DIYwAP
WiAFpBTq99FpK3W7JvcV1TnCMi6FjUDTli1aSf2rccn2OwBju33SGE7Co9dBHA91JyyakPR/CsW/
fl+OItyo+tI9Bui18/KQty+BsERPDX+Ofr7qbjnnQMlEWmZWt3wfF3aCJxcfHdMduyM2oIv5xcIm
FZiN54NKQFtef4XDBHD2E8H9sBGkxMhm8HSCsG0HJCrFgmHXL1FlYldkuw/UVQv/eNN+c2H7BZqA
wgN6MgkHw6iwLkWt0vQylQdChyg7WMZDo9z4xs8BDIPRGikUZlpe3Rnb0WuhSLTIlwYDU8hWXRZW
a0G+ly22WbPc2BKTlcqvSf91/Tmeu/eG6zK5sLsctjNjFkJPHo1QCcN14/vU8PdZTJHKIidSJ+sI
sSmdpWnuiFOhare9E02VOFj46lFVCBkCopvv4ILTVVoHlr3KoM2EC104pGRAElciL/VAmFrJa9p/
WVMtyKam8QxWbBko9lL2ygWpKFNQVz1O3khxFlb9rljJEgELuBeBJGGi0hMLkTy6lkieJPGhau9r
oZ775gsqoEWQGkff8ueOq/33M8TvpzL2jhQyjAO7rp0j86bdzcm14pOlJAJy7vrzP0++4/njNQbo
yQsQKWCeDuTIsdKykur4uHUfxH04S9fW49ZeSjtzgz1gruzMF/mTAPa5Ni/2/qM7JUBp1UyzCQNj
RrjworhLF9FmvfxcKytvg6hxrs7stTpR76VpOWkn/dabvteTpfNQv/irnt3IIt8kC3nWfhYP1X2x
zt6rdfFQL9vvcs+ReesvpbX2QKDyIrzxYy99tNTTgBOxfooksJz+1lRPSSDQVER4nkyBH3mmQsvp
TuoxP0KHEeTX6w/3grKGoU2dGnmh9tONOb2gBL9bMVpqXZpx78Xlg5CwVWg2HWaoeMMApNFFBifr
U75MngkgmNj12oPA5aOUQCgyrWj0d+SCT+n27AJrSy8eqbI7yT0SYptlBIPKqj+xR/DJGtOgkueK
xlqM5D8tcLFHQIBJBZ5pEWGY8pZ8TFIVrVt1xEuzk0W4lkwhgB877n5aQiDlWYanFH5QEv/jK8vb
B/I5p1q4FwDHR3NOpX4QTldNvYi/m5t14gs3QKPrB0BMKQ9n2+lTNrBCWD3VYvxr5srpoZbV8kII
tJmCMsLJ3uvsWaE00csHBbZkZwYz3yQ6NscPm0r/hy2aqVKMHhK3eCtjcbMuZ4VLvgSIFYqH3rIe
cDmDTD6vV770jiVYtj5UdJiNXNx4ERfUrBob8cH7NRR0AfidPgc1dlr8fkylap/NLRVTEVLuD1k5
KjU52nNR2SQmKdvoOlIScb0ck/KDat5Xyo7cVnr5UiNj58QrSbCFhxJlIhOLPBG1f7UWkwrmLuKG
asczzlt12du3crGGtzRaUYey5ICwIOaLUtLp3QdK0gqBApvGEe5sIjKz/s6GAhDO3ZsM50uT3u9r
jR2BPMGKCVGLj2/61F9gTCeQdgJLcOI/hU/aIvyr7FAKduEEHJ08af55L9pjuXD+KA+kCczMY7Ot
tv17CHDtSLrdvPinEYP+rv21v6Ot/YkEaNVM/obTaEKA+bSc/SGfb+Uu2hWrkjpBBzv1pgBwpsUk
miKam7xLy3TuLd1FtPSWuCbQPtQzdEUR6cor/d1eG4t8vW8X6bqYPCF2dGfaXFyX22Qprciuf0s2
2T45KDNvkmyUWbyWN8g6mrk3wQ+/tg79RtlkM/kJn+VSW/p3/p02B1I9syfqTpoXu2aRzklnFybW
PJxs9D8B6Hzo2fcILebhXTebfnoP2lLYl//iz2qmP5Iu6FmTTTxN9xRjtro4Sdjgr+gmLYN7MgMm
+jL51z8Wq3hZP4cHEpifq1W+uD63XvroGS2IcGXTGs4mp8MlbqU6B08K9V2HESUdKNLb7Y2D9I1r
/AyjX/vYio/cj3KKisxsHDYp6d3EbV7YrZq/fsa4DRA6Ui3XQq4fwuzeTTYE19XJvNZv/JDhyx9/
W0NxXaG/QYXNGp0CWlkJJE/4n/rdQGcoaZE1Q5dDyG3SZe4U4VZSzMVHN+T0iVR5cDsNf//70UWR
bLsGdeowvweTalZLt3m/PgIuyByYZ///NSgLnF5Dd9sw1iLYRX79iMyBomHnrwxh2aBFgj2o9s8R
NppenGtN8AwUsr3FSr20aT65g/GGomqSmrVH58yNCn6phmsr5wD8EoPRg8ebaTurnXkqOXi3jpAX
tjK/rzw+YplaHvd+48NVrI5DgojSfJnakYpDIP5p3Bv10IvD5z8P2hztEQ0mZtUKO9JI+7kcblW8
YVWFZtR7TpK3CnVcS1TI9Zf7U+49G7K/rjnqVllpSNiyQohL50XLupRYlWgKeWB30G634ByqmZHM
oufC2Vj2Nqn3Rb33KhU51buXHY10pjbPjqODxFw3wt9MkOdmac2dsNgIKeXjmrJFQS1bhBssrcvC
3FACNaiVZTZexkVGq7tdIPt0SaZ+k1W4c3j2pSRaKF419dLH67/2QhNSYyTTFR3OX+ADR59LYZuF
Tr1JPxjlq+HFpAcsNGVpANSnj+ToCT1IaaJ3x//+srgIqcHSysAYNz58RUmcRGaUagczekjzfRfc
tYTBIMqzi7kKSANIClTK6xf9EduO3iy1wqHVBw1gkGGffra5UXRiLUDX8uVgmlDI8qGNUPmwU5cC
yNYMvFmuDsEd6X0szjxPB/qbbzhgl2m8EyUMCOKdYgWzulz3NPlNgRQh68nMyZAcbK9KMQH9j8Hl
/3F2XsuNY9mafiJEwBO4haV3EilzwxBl4D0I9/TzsTvmTKVKkYo5fZNV1SmRADb2Xutfv9ml9YsQ
lu6NECKlEt7q4dR1FIfm85Rfh6J6M8V6o0b6UjMwvSwL3yhjOxb2XTk4/bDS28e7U0guYD+I13UU
/nKA/TsQWr1jpv9zH/7DY/rHFpldTO02DmxfxBsm+MgbwLOzHA1J4Nf15BO5xmQ+QHegOGVMNkx9
pvurerCr4hgp1ZLwAStbFfrslwdEb/Lv44IpF8N5EcI0UrJvq9Eg3wZCkcq7V2vP9Sg5Ui4sYrwS
LkJsl3WPP++54mnpF1RcilPFaLjy3Kr71xYC36xfG2NHwZh7MQpYSdpGPVT2ZjwTdFmFkithEzq2
57HrXTkK3FHUbN3cavizEnFcqZy29JvweqMqPRb1WQsB5YStTBa4pCHTxCciD/CoLJ7vtT6hXKAC
dEDD7SlKha2ujq4UQbJO1oIZzNVLbJN86EyaaYsY/jTGTjWWQUxLFX/VIvpO/kLZr9E5yQkiVBCE
gryvsF0PecLUZ3T0TpsHi3oslwqZk33OWmW6az6KwFuTZFHMngf1pRTaawcFiPmyc7cKYu4HAQkQ
YriWLzO4tMJtnstVRR5td+gJvcqvnfjYpaadyQ0tIJ4g72o77/G11kM8euOlmqUOAaEWXUNen9Pi
GsmnPp7IytMWhTguuou6M29305UQbVd80If3nhsb4qZyX69BY2zF0QUdaQOw11vgR5eXhCA/NB5h
dxoRe3UTRPVfpw8/HBZ/LJ5vhVmctqM6NLJ5yOPXplOs2+WZPRmzHvIf4lJ3fuWd/vSBAL8yLgo4
mEEs+baf8OqSSIaSe6bYd0md2G7YNPMBBliyuJkzu1Z+eUN+OHxN+kx4MZAsyf/5Nn9LhzaNQxGa
v5EzoOqWOXvILF6AaFbwzDt2jL9vmT+0RoTRoVXBVBmjtu8CHbMagkEOOAsTEliF5Tj6WOtRUv1a
0Px0K7EWkO7e/gTK/Avob/pKSjSq0cjYJtKC/rWWoG9Hr0q1+s8JVPr/iyv7fx/4XU3X4/sg1UES
HBmmR6nf5nN85mGw/Zrr+tMj+8eVfTeZN7IwKIOmDY7cQrNxGdUxxAFTw5WMDIG/XxQ8ph8mtOY/
P+5bxYRK3rjlqXynN1lt6Ji7NELgaBf4NfhS4BZzc3HSluXSXIQL43Uyl7NH9hLpZcSL2dbeWy8+
GYSkWzwJ3cK84aQsoN7ornhNzq8UPbRYSCCI2jI2CZizbo1f6Gq0wpJ98uLhK03uXRowLzY4V3+m
u13+gUV4lixa7QM28AD2P8OgTfNu7bH4aogrgipv2KOwbl8qlJxYIVhtYd+urd2dKawMyxzsQbfh
+RlugVDJb/sVzO700dwNz2d+MY20wwHxUhyGa2R3bv8wzk8hueJ8m/GMt8kmW846z0S0ma4KAqGe
hd20E3aap81nw8r08BVAVgKsiDBontkc++IJGaDUus1kTTA7NbtP+WzwUEscnIaMtcNttGZeitRy
Led+X1vUpDq3wEis+HQ28bLFoNtkFI9QzcoyxynO5Jsz0J8+WsUeDbunfMCyunUnhcHl/NI5qH3p
jEbdwlibRMDifQB6lsncIPdk3pjrKttm8zTbFbXdSVt0PVPsabIbengmKFAr7ehQP/Rtbsn039Nh
pOSM5o3mZOFXWyy0zmvHz8B0JaZkGJskfOB0Libf0DCX20fDQrjyb7k2n6b1rXdD0TLW6rs5wq70
OSuadWZnroZhrmEb5Zaa1k9fECmFIkqUBA/uEgPFfaovkM7skmg+PNQ71GXSdZqTn3yIEw/RbKrv
+HLw6ZENlwJ3OZYhe1ph6Sh08omDDq2kwB9sI+G6gtQ1JbvGdWWwarKsSL3tbeFMOTWz6musztPa
L00PV6NyclQwhBLaIG5fNhlsuh163YP09DoTXlrZrR/SytX3+qOyydbTV81ZjSjJUUZrD6LhFeeI
x3pAaw3PHn3mc+lcNOt27HS/8m/pWQ8fVHsAMm3tkCCYxIHMJD0RJVM6JVEyn4V1O2WBfeucGmWP
ei0AQXLDql7Fk3AVg0UL1bVeGoEXrFLCxvlN6S4OCiuEVagtwOkaw1UKR1SdRrUkwxslb8ztunBI
YSGXUaPWQDGaPGIJmV4gJhJwvgyW+FZm8R6uRbJRJgehu1qgfrZCslkfm35TGesji0dTdwU2X436
UAz2rLGFi0OAY2t6iuyW5ZybUyVOi6js5nR4/jI/J3eR16ywK83h5istdS6loC1tMUpj3sTX7a7l
atyl5xK5K/yOzO2ofEJbfqCMHVvH2JuTNayCxIWAwCWEwPGSi/n5LXYmiagsItmdWEKRZwefGRz4
0JNzG5oAi44yeXYY3qZT9DCPqVmeYE4bT9WHHvjvypqk2Yw4gQNC9UhaseSxQxnOM+uc4nYvHkn+
cm6gWwjmxLfSo2Bv7tIICRHzS9k8NKPf9V8is9c+2SfgS4bboA7ZNxbXGU3LREfmyztrR68ULhfB
GoDJgc2v3APWFEAdBDKsoG6ncpe8lg/V5oKsTuF7tJaMmO5ktA423r7GxELx99Z1cgYPzN3HOXBx
m5uKdUZ27yjvybHeVwhADmLi81Qa/CotFGWs8PB+vzMXiWLvC5HH//Opus0JBvIMWYdjlJ6sYzm7
rZGssgPMZROzx3wzCI8m6rpd/UA2Kw8vsGOYNeU1hq20RnzQ7hPTHWRmJ7x5NxM1MWZBJAg8J/Ua
eOkV/SNZS/L40ugvcuAlM1tN7unnrDVXH61xY1rh+7isjgr6FydkiUm2so14v1tWeXMIJUs9oZlX
E/8/Di4QPJfTHPrPWzpb1ldVXLFiAXyi0ms1n5jx3PDawIrfusiO5YVAZkPoGIM3DttqXbry87iW
rfoTC+SrofnFLoJJOTqyF2Q5mT9O33vxQYy8AKR5eHwxnfwVYfYu2S2n/jhrzvh4K0upIST1mg7z
rfGU+4GxxL8JUWFsxa+xhcGJbIlP6fhSvBCdWJIW6RFV9ihbpn9iZa5uzpDjWYaEwDXEvWa/a1+x
RcjKLkWku+bdVu22sv2L43euuCZvFv0N4KXom8fGw4mHct/lvZgHr0QH9aktIlsnQyZzJc3KOGmI
/CysJ/W5uVidSFYCbnBLYl3xcgr2twiK99vs4ur1ooYJiyiygly3nFhkpuRlEWGh3rDpS6frsGNY
Tt3x4t2nhAuN1EVreJudu1dGNRZxDEtyEKnNuXbsPmWWSfCULXpmYDUcrYHuxuZmPFbYpVm6YXVu
4SS7agcPeWE47TU0QII5Utn3XEK6330ODj+fY/RzPwMD6x33HdT052B3WVUQvmymRMZ7a49PrR09
anayS2Qb7auTWDQikJQe431oDzQ8FkYJVKuvjP56R/blTcbFvwz+W7IQTrl1qj95pUN32JR+sysx
G3DRjl06LJGx77TKT82hMkCQJ8DJtRjtZS/FQk8RkVrYv+2wSRIwdB+sysseDY9chtzmJ4uHSLIg
aIHYovKWNnXujI7Ewm9QcwJKLtR58t4ndv152xWLeKW9Gc/xXDp1g0V135No/oXV0SpdCgwL1cwS
FhlB9nM4ZBpm3Fa6KYGEXnrDC8nnAocL7yd+r7yRbiNqm8LBgczKfSoDbrpuWjcv3mbe5ViI3Dn9
EUcqJsAf7Lb7bIFAN6GAsyX7xFo9XXb9Orbu/vTWad87mmHX28K7EFWDu0lI9o9NwoqT3LlnzwVD
08HZZW/FKnxUPALRO841SjkXlS3pdBQxz8m6c3F10Jayg+dq6t1svh2/O/cHT77XJ6UjPAxwsl0a
yu1X/ZyGzpU8WsG6LbERkTc9t2wXZw+9Ma9JGxnuX/VLX/WWYpnvGmAVq8G5X6nO27UU5gXuHkvK
OweHlRsv8Ubehp+tJywKhxLzI7dxaFkQY2yf6jOb+0NpRfx4tNWcL9kK9jihOP1X6lO7fOWbcpvs
kJQuZg+CEx4DfJ3iTRDZgVPaJn8F4R0U7X34qMd2NW+ewmUs2uPq0nr9qtesnhVkB180acVLJi9b
z7i4xcUdsXagjNPeNSd3hUM72spRHrzLQ6hbYebsKzr1L2Fm7y+O7lBy6U59bj6YVYlQ2LGtQp36
gO4afjFsv8WNuYTK45bx6/WBlQ7kzX3qHgQBQCIPZi4HqaUsu03AvMMhUMjNbZnh91fonqKXinOO
MbXdLOI3+QE5Y4zs1WaZN4+XnflJKAsvt4Pp2i46f1w2o58jB7Hk0Ik6K90Oy/vvE5+S6Vh/thS1
7GjsDuNqtEBR36UzEye7dTmVfXEVefLRxDLWap6mfck7518nT1gHHlWok26xbKYGc+5aUkv39Gs/
j+3ZeXRO8Wu1mLmoK3lDZeTmO7oKuLO4xDBWahZclvk6uAVEdIv3EjgLw357inzATPmKRxdSaxCc
FR4uvObL8FB4eoZct7gsjDlmx7ijPxWu7jcZS5pd1Tn3XyE3sl9QRT31Fp9W26N1ztft+7AHBL6Z
VvLYNM7t4bI9z+hjMvSdN7Yd/NYdaSFyyk5znb2nci+HqeS3nidvPDBJ00D8tKWkOPRGzrA3Ul/Y
tTtoZYM3PVStpTZ2mPBJC6yYmYNbqjvVzk5dyhthYX7Ei4uv+qy3x9YTbfUsPfVfAgv3RkU7o1lS
C7dlOV4NPKjtvJqXO+FIQTesksFCHbiiZGIzpVrHv090DXbH91loBQ/q6oILCjLzljRTHiq2KN59
vhU/S57iZJOtvl62wCsLaIKitRvfZu/Gq+wiJ3WAWXgEXDrvojPavUs0EUfuenQxHtvweIvVze23
nXO+XTEq3kWv/VGvrdYzHeave9kRFrVHV8NzH2nz4hNl3q74nKxoPnl3P0I7XQhWsGRXA9561pfS
cyfT/PQrebMbnNfgNXgjg+CBHE6XTwuu8swBaQIj2ZEeZ7VwXI5IbYHS9RPdI7ywz3O5hnuwjrbt
u7KYcWZ4wVzBBqG0ej6mdxWseu/nmLnDTsU2NtwJQNd9DHe3tAoCyd/POSHa2Du6uLavFWsmWOEh
X1MpYWzrnXX/xh8Y2HNU6SuTnSPdyGzZGIs4qxhxoroIufpdUPv6irpgLrFF/2eJzB4j55SwWOMD
pyT/VWNjd+CMMLCMvHPEPHUuebPH2sGwZWXuT/H2v1v/OWVmmnMnTQezXT/bmQvOseBdWJzLBZJi
hreC08+r3pslBDbczyX1KrmG1e/Hh/DIvmibcw63am+0Vr/I3wwvUTm0kseYgvWYgTa5g80QzZ75
pxlNs83r5kh7Ss6rOjmXozhXWAP4RdATEhQaLNuHjFPg4msNLwK9LMEQIxovO37ot0NhIb3fBdhg
YxhBspQjhtZMvRdK7CYRlOcUYxW7HTiSiRWf4xa153uXG3UuixZFukoJzW5My7kbtvnhpfVvqo0K
H3KTyvmT854jrgcdW6JW6PZGMTeexitihvbtXp/sMGjCx4+4JlpOaqnsRXxMntWrrPnMcW9OrSPA
8UTB0b3Lk7DU5/kxyDzDaxqfH9HtYj+9RQpFHZtJRpWCXxYmXxw/hiWvhMhuHlFszzMfCj1MaJsk
wwR/Abu/1sd6w8yZFfOCCZXi6PMBjPgh2N2fNlWMV52N1zPlgbaMnGxVbpT4Xnrgbb/lbCb0z8Mf
COaC7Jdb9r/jxRrnd7TkQ+ycXFgqu/b+akzPVxoXyYNxrlLsbjVPho407XCxbrzwsWzd27ky7E6x
5c3wDkyUHFPdLXUX/TlUc7gTWE9NXniBC2xPWFg64CHZxRFezJfbimrKRtHNgo1droqgKdSv1uXR
rPzZBTcbS5qs+ms4jxQkqj3pXstvCxf3NAmaUMqx2VzkpXxM1tNlq6eeJriELU6vbD8pClo8aqxi
h/6SIsdRLSpiq3DMF85JauCVpiPhm19Cd6KgQgor4zVUrkrcu7R1KTI9ufuAJjs8Fjkr0AgxZBmf
wm55Y/W51+YNB6Os8WQ/ewmVZV4h8cCK02XUNps5M39s3GLRXyyKk+JD+5LX2hfhaGdS1j2CMQL7
siq3WWkJfvIMrVSBY1B8CL42sycs0qhqPpp9+KqubmjxZy47KloZfWYFw7laYfFTACIcYMc/USln
5ULpd+UymNbYSFEtzyqcIy3O1fxzOVvqO9NvbfUptt4kFshzJTriY918YNUfMsz2jHfRkcdz1aP0
FWzls9nLno7hmvNyNz24onOLE5+7SdHNe09234HfjKv5R+WxoqorhjvxQV0x9JvPSNxxpa3Pb7Yb
irlHlm/qTUuDmh7nI19+Lxb341Oc3xp7lttsn9SfQ495my3t4I2P5qq6UA7he2OBxTecvBxHXHc/
s6Kn4UXdihIt6bALT/Tip+Kppgm4Nk/MfOLNmcOUreqUH7rDhLOm4Uib9JVQ3pYZEeo8+7Yar8VD
vsQuL1AcBiV7nO2xnBVsneO8PHBYCo+c23+HNn8aVP4BbH4bDQ1VMIyBBl0QOrUhoHKWynkm5Ev1
Ag3Nv8jlVp2JHuqeX4DifyPTzKPQ5AB+3wm3xrfPLfWuxU2NmABN8JRgDfH9DnhkrnnONH8qT3+/
zJ8+jWg5WKmwBPGz+Abwtx0+ROM91x5agRx9IaVoCGDBSSH8wi3yVxPtf4PTd/Lr3Z7jboppKvKf
E4w4gGAvDmN2TJUzCa8QtMl7uWdmQJAuqqf//2tTDRP50J2kpuvfrq2ZRHPA73E41pfByevYuRWG
pypbUWVRYUKgyBtDvP4vPpMRM/IQnaHJ94FJ1WZNa86a8HgnaChn0HdmGNg/JcoZsH/8NY7kfsP+
HDFzQxFQoyjD9AB1/p83FIu8RozaOD/ipTep53yQvZqp7k34ysJ4L2GfiAVmL50TdAGS+ItK5afF
888Pvz/tf8x1uwpzzYZ85wMJuqDXQXrG3LTOrCTYTsMBL72/31sm5j9cLaIM3D4IBMX04tsTncWR
fCF6fXaQxYwDgi5LPnT0JlH/FvTvufkWART1zMNu+bZOb/ihPElA1eZzzW6VK+f4UdLfE0SDs/Fi
lcWT2b/ipNCqpk1S5E2mu6BYNMznMpMc8/4jA2acNVzBrFnVlZNroZPSyk5U9elDbaI861ep/mZw
CDYUmMmx0Ag5CWmb11LpDtZIK1zNniqT1IFiKdC26jWhB7ALJbY6LV/lo7xruy3WkmPfLwbSPRqY
nUNz4QmiCsx8kWyXIHsraQTDQrD7LtlHFGeEgxSCr9DVTfnTMN7cKtL3BgTyux21kToxEwyFIggv
CAHTE3wWiG+pbS3W3LKpfbPdxREijIq/vCGcyKsZYxvmBS0yVdUBP0M0LO83YTWmOBsXa44uDZsu
KMDzqfnEdO23zfanfQETWTyxCGvA6OLbppej24swljYJZ3uIVK+q1Qcl33Rh/VjRGE1S6F/MpYY9
n6DWizCTfDF8w5rRgmPyeGt0jymsfYl/scC8vzvf3y14+tCtNAShGP38ubyrTpRG7aKZsK7suvcV
2qhG2ETqqb0c/76y5Z8W9j8+Sv/2UTelvoxFWOEEjudVdtajTSRelnXbuQNYMdk8lxhVN3XJUCT+
DLBVKM9aiht8PzjBrFwkgPcKeSQBiN90uc3//vX+Td37r3E/Lvc4caPD/PNGhJBIL4OcZkf50lsh
OCQWCmFz1YvfxADST7ecU/eue2PM/a8Jd5Zp0y3s0dPI8YNCK3ET7XjCVafyKiF2czQ9hfTQGhN/
4CQLjWRqX0U58zVsI8iRrH5LZv/hypm2zxAVMfxGcv1txA8DAzWu2FZHbSTedFJXBDegufE1s/9F
lvKfm/httcl3E2UWv0n2zOzbEgh1YYwKs6iO5dQnVsWsZ6LuxyrbvftPhjjmlTkmqWa4xQLVHpV3
rWQLCZPFqAnzurrnNflJlT/H5QlzLldom/cpfP/7QpCVHxYqURtI4KX7Fkyk4p9LQRNyrKzHmgbe
Z+rYbJvbWo9s8UxOLs3wW7oO6bs4bW/g9DfVuk3sYNioWxN9yrYGL3hK/OoTVkgp8VSZdjrRErPU
jewKu86LH2eRdTWf1DNWs8xGbv6ss5K3YT3SETCONJ/Ec7A1ACWGcsHGwNQ0b+3g2D1PXvcYokAF
UPIYePHHI8bep5sNFmDe7Pg9pds6dIyNJ7tLjrfXS2QXOS8LWlzdzz57Jr4gchuZnz0x7oFvgx/G
tKrnYETU+8QtXSzNwId+hbF7fwXy9uNPfd6BuWM365LJZ6H6gMS0BFcyjHl7vDyNT7DPx+u2RShC
tM00c+pt9TK4yoYukWcY0WePq3TeGbbs4dBEDKxv+t3T01O8TY/9Lto1c9pj3/D2TIa2w1t3vNEK
QqaunPrzBLzKfwAnozX7aA/FLj8Zh+dzb4GFvtEKGx6uX+I68yIPdXDHFHwfD058BF0fXGGvOeBV
NH1gDINdmVbvXFb0IGD/Sb7JGj/S/Xyrc/x4IOA4zwT3NozCZlF+GnbcWbXXM/HwZi/MoDsa2trH
jeC3EuOnI5+3T5Hh0MHfM79T/Qe9zlMp1W/HQFxMoa/dto38EBeMVXQvTc5NxVDy+ZdVrt4pl9/f
xRmvOypQFvm/Mj2iQCaSiGS0Y72WHN2XbeMAjCLawTxbFha8q2BbbcNd9drtcmN+e60fd8KT4ffH
inyxebhTHQGvtT0RLovgSLF5vvRu9xjdcTL5bSbSmKO89BVolhbmXO933Kz2Rjtc66D1wMpEUNuA
kI1rvpPLyZB/XJaPdAGpJx5v7gqUzdeepUV0Nm+W8F7vBWCq+ME4XPbBvDmgf/bSXTQXaad3+mfB
cG+D0/A73MpVCFqHYW+1rBeJZgkmQ8PcSrZMRJawJZpluTZm9hXymUI32FoTVPfRlm+WAhx8HAFp
hUM+7x3Jrc/6wzuCuVbzZkC39zHIAvoa2LelZA8hTwnopHNnm/uMp4DfsWvW0WKwGk8ZXZDl4GN2
aBkACbAHGJLdsOFZVovOzh4LZ5xXu2bPsMCKPCYXUMiAFmfvjOrn0RPw4qFfCR8zllzAIAHkbZwP
G8FBQkcWNzzYebI35smOMdHzBIQH4G2NT5lDyRceq339xmDlvXfe4lfcmD3i4uYDQzV9/iZ6p9uq
9smo8cdFtb5YNUmM4DRnLLDB8/6+yH4QXt/1zf93jc3+Q6z5R/Fs1GowDWoKISiC8ZJbWsfpHaD0
r4AOXiVM4gV9Oan+DVy0exM7X0nP+H5a6WGWoTujp4c998t3+qGb+OM7fTvo0UyaXRA2lwPdRKra
kbLJzYOkL3vBl3qnD3HsRrMB6vcbz+znu3EPdMUiR8Fj5t5q/ONuYAAhTBehwe3FIJisaWGi9t6g
ndKm3cixYdX6pp0xnsaQ00yYgVQgzr3giMUrlsqLcgx8o6jnRv76K5/qhyZHnhnEV8jwDe9f7c9v
NtxkPjSBkqZixSkv79x7OEG4QN8w8LEz8/DLM5jdj9Bvmw86OtR76Krw9PuuyE/EHvJgguAWnagG
sqprgVP1iN5CYX2bMeyDgjErBl8fD6LBsoeTigsd/h7Qpw0nDgSrNl8gtKm3wG1T86Qx5+Y97nsd
QksPcpbAtvAv3ctlto8vjRdlJkwZ97YVEYfql+FpbC+fQjoe5NlpqBUrHSf/fu+jYtgpZc4/k3Qi
qjZx7HaDsm9WPGXqZ4NCr4TF3eihI2CrFMe7tLnMG7VyMuT04kschXaWYywLtKgTlhJ3tGD1wyh3
HpaiyyDDwqIV8TbDDVoeK6hBzG+nobSmMHaFG74o5duUbbqydmmXZDrOuHb07FG/KMsxeslDDA2r
2lMupX1vcaIGU1+BbGl20j7GXKOzMrT6KSbkIhDnrICQDWlViVxpnFl356f7X43rE7fW1h7vM9YP
fXAxuou2cbO4MUe9+VHNHGBdNRvptg7gsKbejF6Lc1HFbsnvJFf4NGBtMCybtrKEZbHBpEVdTCkO
9N3LzBSWbVsuBFgvmZn5Yaq5Uju5d8VtCHFY5Vif6teZeE7Nay5hLAjseVmEpKLIibKA4Cp32ToT
N235MpntZsrecjTMaiA5AR1SUufwcXo6Qqw2yve8qHFBqi25xb6d23mSBmcE0NaS99AfWnBa6LR6
+/T35fvD2/LPxat/qw+zNG+KMbthHVdsaZvwYmEXI9k7vTRYMB9+T6/6oSClybsHDUqYJPLO/Pl6
jpmO3VJfXw6ZypBRgJFxTjRbY45mYeFOWVxJv+ySP/SqlCOE6+HJiJfXd0OXMuykKTCV8EgsNtvj
Lb2awS6V/ba7m7X+cj9/agvuNg9olvHBQvx5v/5/bIx1HxUTYc0XwsyWUfeqw6qpBcPD1cExijeF
gU1wIZ0JBveN8ASVFl64ixpBWMFluk899BuVzD/IV1AY4l/zhn44Mf74et9ODLFTZn17IUxHi1/N
ZsFGNBsBEq8cF4hPuguRFV76OZiff19m8o+fi1PAHU2coXL+tiuPSSzKVZcYhzYrvKSFKqjSHDNd
nfEmK2iNNcNXGC/jsetocQuFB4zmgufOnU6Wb2eKvgDP1xTIo6LVV9OpUTcE8v39W/7XdvT7Xo4k
7H++5jdcA8Gu2GRS1x4p4Ba5J8AyusshoTQozvhVLfMPc5cdm8/wmUjOIxm7S2ndb+Rz7DRHkIBh
cSc/+GdYYk5hs21Un+nTuFcXKuMpYg4/Y+8RulX6ABVPeqr0e89EOuwM4saptOo3zQ2W/dZ0Kza/
xskgHQEh0A8oTr+a9gwaO7fxbk7x0n6C3tcb8ZEoamZPCCDuU6lF+8pcAg0UIq/ggQmQ+oRIRhWt
ifAo4goh82AZT+DGp3z9+53Tf6jAFRmlECixKIny90PQGG+VIcVKBlkF9kZi2LMpXiWhsgE1vuT4
rWBHg8O+FZQcdyVhxvYA08NIu03YkhCmBtuR0BoSk61AK9xUjd17+Cj/bQG07oTYRKWi4RRMTwxR
W5PRN4XhNtNPmfRQDue7GiUT0TFE8hJGlDkC40ryotHcSScqqsU2tHKCOvW6QURQP9olzdyLZIzr
oGOsWq30RDtUBhjkVW9jP5HaeYlrUMF1FBAr7rlWEUlwK4MnVWf3o7pz/n4Df9qklLtzELcOaP87
mjAKYjD1PZUcJUuhLFn57Ipx/1ZOfvGbHfYPoI2i3GPczZmmsgd/2wPIxiUapRD4rMGlZ+GzALxb
g2bc/ftF/YDGYNgxw9UA7b0IsPznXjhKWhdXbZEdcdPERVKKoXVm1zH9TZL30wXh1EiOKi4kMtOR
Pz9HkLKslNSLic7iTOFZNTsmIlR6Y/gL6KP+tI39R4BgYCBDZuw3fCkrlFwIo6o9NjVrWV/dqsLW
e0jFpw2Mb2Ue4rJ9vk27amOgmn7IkS9XlhGibZnPYFSnX9IFSqphqx/tOb3Y6nP4GicLHNwe4CsE
7xBUlY8R5XP3VS9vF6dAWocv4S/9MoIJbsj3bQ6T3ruc4p7IJd5v6D8OKZyG2ntwKocUdaKiDIDN
JHJFpp/doXEZPj8aizADAkfM1UVHRfyQ76r8YXNTWz+ZJxMhNKAZ2GIYLUSxaiszOhwB8ltTv8bY
300F1CgRIo9OgPhgmZfR7shVFTYDg9dI0lz0ZPFtW07HKl+a9BBhXzmR/Hgb+P0FY29dxGDf2JSC
vkKYZAdTQ2IsmTpWJHslzkQgH2EKA54LQE6rSLnXN3Bw09bt9fCDb8qBMo7DYtaIfgx+1XHaz/pn
cOFAwqFtbOZGhBQzmMsBw25CcEzhpJjtXLk81yQVCGArESHMl/c7ekkuQEbvz1hhUSTQodXjJdXt
W/E+DUw41a8QZBVriftNqNmiCnAprVjSBpYQKGtFXNyMbldeVCgOpN5mUKTaN+K7zgPjh3u40DAM
i5Q2qSLHIntvy/7LLPnluH9cGsHVYKHi36OHTOOb5CmX90nUotviMkSZAYeLgjhHf0rCgQ0N9gLa
e0/zwZSF6BNIkVCWd2P4VuVAY9Fx4oS9ZAdFyVyBH48HoL8bqJ3ZgiFUc01DYEnXUCTSpm9xkKkT
GKZwQmuXhIQYc0M5UTcawRRR/aSEt4VRCus0GRw1L+c9QcJysxkhRN6Cwfv7bqLeD9/vq1bHytoA
4hUxmv5WWklYbMhqPJmHiqIqjEYoKLsQE8a8izlC0/XAcCcpllI+OhWT+QokMyF1qTIhe5S9Lw6n
FlxqCIqHoDtoIIadhFc+lMkJo9tJ8pX8rN3OAcsf8Hg5xjJVm33vNG6B6AbmScdohok581dbplTJ
m9xhR3I7adXMHsbqAfWj3EAOjn4pnn7w8sM0A1NVZI90tMhx/3xdpR47Qi2kpryIvSOO5HkYB7Uf
XTkPHEw0GHIAL7AO+vFIYBZzPG5MoELVaSSkyLixyg9/fxQ/2JpxfOBBB8oH9o3f25/fqOF/xtBO
xiGTuYUNGscZjMLhMNQrVQvsqYPw0zCKagWsGuca+oE8T9blnWIQoV/N99iiOkN1vSSyE5Zfohb6
sjwyJQA+ano7yULVvv/D3782VfgPSwjbahYQEjng+2/dB76ajTzclBajPItRWQ2RT/+E51RtiwIr
fqdvoDzprddGTiO6xLkYKxQ3s+cIWtpj/Cy/6V8qJFkoKunCUDzIUW21M5+1ycsf5XMz2c2xx31c
c+N9f/w/lJ3XbuNYtG2/iICYqVcmkcpZtl8Iy4FiEEWKWV9/Bn2Ae6rcRhn3oRsNVJctMey911pz
jtkaDoL8Fo0OChvEe9plMZbsLCPowGLRydc0rx9XN92nrkz4QLtKiJGmOL1ZY6q91glR0Fzo+YGH
t3PUSrVNn6+ZVWfjGdTnHYgkRxXeSXUCxyBD8NI7YyIkUlvZ6wsFOd00/RB9LVoRXBcfaAbhtugs
YR2heA3XOC4Gy9Sd46Tb09EbzbLDIVuiy/Sppaf1O1doQgb88kuP7Iiv0hMszFPmoL4azUQne0WZ
uaHhNoi5b3vDk2ki8Bdzuj4XhxZ0jethSdOucLtol8Qua1aW2HVpJww0CXl1buFc74YjqYGN5DEd
szzqky6YS8VKvi9Z/G7tRI128Wha7tAIGd4VEsyvnazhln9fVf58JL5VJsVDkC94OK9bhuI6nmHK
dmQO19KpspuF+oB2SZRin2Qr5nRaPn45Of9UgOsGZmvOSbzeX92lP7ZiXjChNAiL3rTti6TsyjFg
TIrD27KLF2MBkWnyC1b8x1KM38VCAnWPAeG3zf+RX3MlIVZ8I4ynYjCcNnn201qA59QNdG1L1Mgc
fmxJQB+LGzVz7jTxWGNGiFUb9soek3LI6A4VeYQKvQzNf7+lP72jvKLiUE/QvvvOlCuLe9ze4gvY
6noa4nrGd2noL0n5y2Lww6Hxq1ihSwjiW/reJ7zXl67NbqhNgnZ1N85SerxXy5oNrAmO//5CP5zt
//pN34pKuRYerdoS+xFL8/i2EB7bUH0DpkLuy/W3s/1vv+vbwky4q9wDyyPRJpuKeFL6I0xDomRl
VmWj2P37i/1wp/hiMhRSFTYE1d/fu8DjruVoc4a+RYjaTSb7IDhk+DV/nfD8+IvAC7JoD8kL4reK
JTUSFd2MON504QsvJycbNCHVr3qVHx+J//s18rdfI2Fm1qUrhUPXnIaeNkKF7j5yKpbacXWjfzMI
VTgMT1qaEPRyLemKLUYJJvQus5Bzn/arX/e/ixMhNcgsDFpKxJd8O/KUBfnkacbiFEabEZiBUTYr
6hdFPsUlYVjCLMN/NqYtoU31SNpqrKUdfV9OyDnCXsnKoylv7TD6x+bK6fHft9/46bbQTRpSdGgg
/6fuggURGIkox9v8SZmQYCQT2TtMbL0KDfwueQ3PIbLCl9sRMbGKdeoNBwEzZi5US9biIvggUDlU
XPrlmWhL6EYGr2O/ZG98NIyfy48G2xMZoUgsuznJ4h8jEf9V7TIb1hhB0R4p3OajQ23HvgObYgUL
e7zEUJXMs6P+yQymOSpDCh5jMHZFERCzS8t2aEYPc6fht7Hc3TB8vIGX7m9mtGYshsO4tvN2L8WW
IPxS5ss/nGG5UKJEliXTSulrfPrHct+PI7SEHQVkg69UfBvszqj5cysA+Wa4t8s0UswGGepybCWL
yBIWrV+fqA0fZKeZEAOSVXS+kke7zw73p2T1wOYCdMJhr0U7+u/bS+DKD08fRSJdU8UQCZCR/n6/
tTuNTP1GN+zhjt3YNl4LE8eq6owvdu42prjB9KNNER3fjqjqfTYDdn2T4aaDWKmzk1nsKg50Kno9
SMQDu/H1J5Tlg6w58zGlWNg4V/e3IemNKs4hLLe3omM1hz171mePM6fH6KWeXBlYP/VO5o6QQDFP
Ry+7FZh1ejooHMtYY3veqfNLYp3j/T1wwTwKJk+CtA7fUydb1g9IYalDkTsv9jHiZHmBY8YlrcVi
LA+I1x09XbbR+3RQ77c430oIYwXjzBoinndbcW0RRudIBRJyVM3bc/OioCBfyThHMJ6Z/axQfUrG
ioo0tPAUqfhufrkVP3TNgeBA3+HUCoznP1kU+UOp7hKhTHSlFNgRpMpJM2RwDzROj+YQ1puceLtf
fulPt5/zAadljssaFPG/b/8Irsq1bovrNrt7UOngO5pxeGyTZTrOzPQOfq498d5IGn6D9kwqNGkW
MRYNdH7//iTqsPB+O6Mp6lexAdwFsdG3jcaoArE2YlDetVY6DD3Nh468WVrksrq8ZVJll+GmiUeT
e6AwduN9HsFH7Zi6UqUXdN8l1H7ZaBhJDfSglhojtW8p7mzSs+5YGIpqE9VLlQetgW9SxdOm94JI
nyo1Uza6DIWAYZt5harXrBjYbXqKgPb1Hgb0M0pmjOB5LqLLWUmVl3Lw8JK63Q2Vl8BZTseiHWCv
v6vOvy+L9NN+BexjrA8SpEFQ+vcNMrQ2L6vuVqH+tUNId3k7I/e52hcbvgkMqsc2l5xxTmIupreb
9QA4o5rk9QpDd4QERkr4RSJ/FNigBIsoI5ABXMnflpGfbp424uGVUPaO/pPmI2rdpSvT0f8etLrY
/d/BiESBEo4A0NNm0D8KqNzl5N+X5+tU8P2poV8g0s3XNEhS35YveLzIa4MCz0V0ut4/G/mV8rTK
wfeQ3X4/ymhz4kdppb+B5386g/3xe7+L0Eg0VbXuljNjYTGnnMjiVcMCx3BFqZfib8zInx4CQk5I
LFDYOv6j8BLq2NDLSu8GUElQUvq/gbMWywOny39fzx+yJ+gVIuUlAGoA9n3fDu56o/QpCsZtXZ37
K1b07rPPKGhR9imrqv2IU3hQaH4itI8po+X28SDVAVql8aK3e6Nep1fKvS4izJqAUHrqrV5T8t/J
B//l3PTjHfi/T/o9JSO/0x5sJbnbStkMSXcwoomGb7aoLQ5GERPZf1+ZH2o4KLMw+Ule57T2/cIQ
JvO49W31pavWMUpNrsI2pm7iNPbxa/de/KFg/fO3qcMD8ccRQq8lOR5r5NrQuxdvLzmUiObamp1g
DQdUqjb4O/11E/XKvMTUXFa/FJA/iT7/+gDD1f/jA4yzTImIrBUG1UnfcwvlqR74PRlGQjMdeqBS
tEFzYTQWrR01udpKElhd8Xm9bn6Njf5pjxoEyMMYg9HJ6PtnuaexIqoqgZLylJqVETIQ7N+v+U/H
NlZZ3B00zDmNf9uAkqaVuqS7V1vwVngr49G8Uzzx5knx7JF541cwEtd028uv2WBGq38Fn42MHz8B
oSQAsdmSGbL9fdGbKLnVitJn28KpP7WJMSmOeopddcBeFw5Wfzf1lel9f4/M3F/12gxmzpTKGcM2
nke3wjv50FH8xZO4m7YbfD2gPNacQtGytSfVp8QfwCglDiS8bKj1EhAAeCj76mrfgNlcDD89GArW
fxXbMUelJVUGKrYtBGU4eAxw7dQHojIZYxAvHf7LkbaFN35XYqv1MjSYMzG2cQhBKLiQTGfrvvws
2NLp4uCGL08xFAywKk49g6DoKNPLWrN6rLHkATit87D5x1UmSNFs5ihPtRXwS4zJSiIGDsrYe+mp
+9LTOc07F380BUmEj+4+b+aPeefn7p7cKUQdzJkR5M0EX/URjJSBJWLUB/zsDU5W6YBzYHwWvRR6
OG1uvpWEgzWwOE94pXeLLdkfceEv77g27Qv/Vc1TTrT169NTO0VsZCJywrk9uc9huDv3Z6NnHZzE
iyazopP4PPaQCHr99LqUStBAFjIoHyv1qsXSOxRQ8lPqp36Smuhl35Vp+1iMNsoiZT3pGIMvRnys
yBch1fWzh2A+doODC5vTqayR85VTw9kkO5RH8GwFjzEvcrvmKRZthg1+8MG3mAUQnAQ+ALRMExTC
czyJ8Pde/HfBJlhxA00BSOFCOo9mqJTIicrt8oy9vzBpdpNBHVqJi04HcZId5mAg8kNkSxjYmKWi
gSw8rgirzSzFxH9x7jjKUw/9KWZY7OOW6I9tOsU7AB2ign+SlGzJSexu0WwT/vdkhae7PuE32+IE
pYZ1L5sIFevNKmetCQoTV1m+yBd8wsSNVmSd2PVKHj5WsgsC/GiBU+JYQ2g2cAHAAFEemrUj4hNH
T+xzwJkYC3VNK9O/mcCRLeRRdKdNI8u8OvuiTagmIeSp+VnjhG7RL7ZWNi+nF795GiO/lKlkIKL4
uJDXCWZ4S55h1KfWkSzFKi0J6ssC1PGi8e7vTHLsul80xvUADYgJPTwHS5gxOrnxiJdOa6lr3R4t
NQcnt7iG3QESeeTEPvQv/s8x4xm+ZbES/HcZdSYSUa6tzP2E11xYZ+7rM6fuDTdzriyy+WXfgsMX
7Yef2SN0o26EigDgVtjJkwtNdQ49aTuo0qmppcvqUX7CrjLbpWgiGbWRV1i04kkDxilc2o1zHaze
8V6dYQXHN2txMoSoQ+FtAu8Z2BxOME2AOzPXXLa8oop12SM9dASHkRA/SrXu1FENP3pP/9TU8Jsq
6+GPSlszFRs7szopW8q9jPikYnKbXGzFfFhUTubbeNmgbUbWBlPATG9YJXozsJXnewYTWE5XZbQb
00ivRJOxy141AfbYwYbycAGOiU+S2e2hgFaNO0hrzTcSdZGXR86HYtItwSRc7u4hQCM58dILGQuG
pwy6m+xj/HyDEGbdeHjZMZXciSfltAZxtczboeUcNbA0EDPbaOIqXp3hEUsnw7cHK8VqSYvhOWZB
CjaFiVC9WlXUFNN+DKOJF/DBwgNXXZCo4E3Rbt65lPPeqvnLylE0C/hjNwvFh0VlC0kEtJQyPhqi
PcEPzWrLG8OfI6nkWmJaGqAq5fziPbO4vAJdxITcHYiinBNJuYncHGpDOEBKjMtkZJxF6FUN9A9n
gBAlC7wpMLwf1kEeKDUaOijD3hogKy4rqnTuHtGaTxDHTAO9+DJHIt/Or3vMoNZof5kZVPEPfh+/
B/qSshcoieJmfOM9DXHOmm8nEEQeABz7svuIrNqmVBpbhq0zFzYNvsrFEfbFKTsM2BAWS5kcrZcW
qkJFc4F2MlZ9R5r0U1pJ9ZTUA/d6vp11n1uCgXzsZ5qlGe9CdsJ6M4M3qS8qJx6+z2WLxl493tDk
Q/rZ1G28CN4fvaUi2TPvDsJUp7Vr/znlY4zWOh9MXOJTXkhPA+8cjKAdsxYh3cwYurjpAidZQA+K
PY33szZbJta6/SQhS8RDra9aTUDp6JXL8GHWr/E7wh/+6jp9rvYlxCJsy9l+eCF1Tz5deQWMlT5Q
gNzgKRW9do+5711x5U9c1IWv1WDsZMQXGagE5udySeXZxF6o2GJvIxxmXgb5St0qsPFZTjNfXZYG
Pa3S8JOJcHEvq/Tcio17Gd+e+0txjsmC4i8oCGxDu6NzVr8quk9sJt+yWkJj4SaQJ2JH8HTe2eBF
dUAkwNNHaFnMevg+GSccuzhp1VIAbDdDSzSOZxdoFCub1RvqDPbnkacoVBhufF/ii3Wu1SKZl88Q
9J7HjjZnb3OY5DjYYGaad1vf7IrWncUhIFsYbELD8qrb6QH2EMV4/CKd8kmxYjeYjJCQPyOIq33N
Td4Bsi548lzJzRzFUwAUwgUZFn+TPtG2guVFUoYTftKmM5ziFLoZ8nGbtxNWhRTgxxkC8ZzeQyPu
ZBN9zY4GlyZb8KjyTeCdBPaYBO1i+FL9rAV1IiJ5NSuWvcwECDsPCslXnpiTMWJjUYJxSdcwcDUA
JoTZOTAWvMsLwj44OOkkMdC3G7+0Pr5q+O9FrP7Hue9bEUuqlhEIWsN8iFOAskUedDWQenHYJrho
FCxGYWZHSMD+/ysaNHW0dtHCDe7Nb6dNXcwh7GIzprlAgpgWLzMs3KgHqJ8k6XXosfz7F+IG5Uf+
54t+BbUNslCq2b9/pXa/lhKD+Gqb+cHN0t3iyEDuUZscaG9OuIXYBx0Egp0Dt9G5TYh02SrHapc+
53QBQe1N5XwK6ldBeCcdLnbA7hNDcVjip7WKQzGCY2eyisTWWQPHkpzqExupDWOq8dRlsSgsMgy2
j9ktddIVpMPHrFxyHlY+OwSAsHYYAS6Th1NDI0hs4RS93HcDjvAZbMOwS4aL66b8UHkaO1P5uB0e
vgjxYN++KGTQqLZAUfSMiDo59B9oTCYEn3ri7FJaN81C7scG2MMGnPSJ+0G6oUofypFfbuQfdBse
PGHDZ3SMFW1sn83Z1J51eHxWNlOnsad+5qHbTO4fEq3YDWanmFjIy6Rp5mhNm8Qhe5s6hT1EOY/2
DAiyZT8jdY/UuDn8hmQtrG9rPBc3XEZb2rHFGsYTp/zmMwb+6wRbBOV8wVl7EpRlhd0jWt1GZheM
wR1TWzK7NXnwwRfoHZ4LVRjkhy1ri3/fBETB0nSyAQzU9xPt9Ob53w/Njy/HMM0f4j9VyM/fqj/V
eORRYtzxPATTEh3RXXCJkWdWmd7wAGFMAWLwW2KB8lM/iw7IgKKlLQrb9+8HtW0Ksaj1MN12g1Cf
GZAzQqkvukmwrcIDgxmUUhp0KGFB64GwkwyCVu48SMAUWDs7s1OxjGXC7DE6lED06OB38zEoQuCB
aeHJ2kLUZ7Vw1sViJ9/ci1TTyjw2eJPwUFmoPBQsdP++jl/qzG/vHnh3NIF8KY3mzrd3r6/kKOrq
MmZmIx0NtkTOInv9DTfTJF7lNNoXNcRnq5vKi7FzWXd+5zWxlXnplHs7eibLgH248KW5cso/kMhk
Pu9VN6/NanHfsHW055qHcoKEKtsLexAqi3D376/wU4v4r68w1M9/NCXa6JILosBX0AMYjADzgZhM
BN7HBwMKtyhcVIdBZ/WdfcWnUNpgUrXQqt6D4+XtgTEFGySTlzM5kVq+6vIZwgZo+xmAnMi6K9gd
5h3HfkZqL6Jic3glVmVtcAZhngXUi95rZ4rNqs0hmZmy4GWtf3kpf/Hv/yQuR2yDnpKRq6QxFPz7
S6ZFUbe69Oi2ZQJ2bBB99HPtcTCy4INTfhJAwO0Kf4TTs+soSPvaJsLa0rnuOYIoUYYmebwIyax4
lDs1EiZF9FuT8IfOGzsGWR4Yw0nL1b/dBq2WWk2JpW5LlxeHlIRDqu+eeCMT5RWryC+7xlcj7/uD
S3cHBaM0RkWhDpvKH3cd5cZVfijtDRrOuWnuEIkgSlKxPI4S6H4Vma6kUniCWGlAGd22oDzcHO5n
9mj48r9Mab5o1//5NLqBrkhkLq59rRx/fJokS8S8ShRhkzQ0KFg2uQjonweLmKA+nOiKAxb+8Djx
AwT+YlVbKVV4hdSDo2Z1MMarVl1F/baLZwJ8JjnFSZZZhlpbSff27/flx/vEg6TpDJMk8bteO3tc
slAQymKLpc3tbpIzSp0oxBsbkqSkffxOnv6hUcfEc5DNfklPxt87aAnR2JfxpdvKJR0Rtp9GkYi0
AOBFCWYE2CmZx7B/002ugEJ0Coe4MDd1MoTa00XHhyQcYp0NGZ2oij0z4TbXWmWKhwh4pVHpfsTO
+e+L9FOr9Y8PTWLM349X09b3JohqfDANki8nSCsbLYQX4NyPVBStt2l4R40HTX9QWt6japkrv/Fl
ftrkGF6MAMhrdN6lr87gH09VoXStdAlotyYKY3OGPWyn3XQEP5mJNhkyjE+IX/j3N1d+ul0aYkOR
WYUqERX39zdv8WBFUgRkpqdnlc2lCbzvYzwXvOtM2cirekoFOxkAfMampc34JXKbXBfG2lgLFJT3
cwugQ3fikzbvpklgBk/F/nHUp/dlvb94NwqIwPkteOmnAQWf9v8+9LflUc+uo6gssvt2hLdOvHiX
68NFhwoAXOSgMmJY3mi43noq1nsXT+9KPJUCM6IQv64UNKDQUSZq0w+AKmMSCB1IDn191/qdIq+a
xn9Uyfbfl1kcPtH3FUPTRpqhwQ8aE5v+92XOmuB6NZRYR9n5XEMPoQJMQyzSpFgg9TM2eUMQaXH1
etQRGXPy7l47BmTRf3+Mnwb98Hb+38f4LqBXg3suB5UqbBBN61S13PevJayf8qT19eaqFXaO4CvG
n9tR7vXTmPd0kKCODWh/Mp2zldaiMiRLL1K9TM9snXnorZm2F/pmFaGZHJZH8WlIJDbip2FZU3p8
WFN8dFYVUuP+JoT6+bXBr8vgkW+GcOjvS1vIepVkvX7fcnOF+LW9To1+mtSdq4nMfS3SiH61B3wR
ir7fTh3+xIBb0Igj/rb7QXzR2+KSkZl19x/qXB5ouywX6hChwoE7hR8ztjp8KBmH9Eojoa07wPAn
FvD5pht2jho2zp5bqHeaQE7Jdd6ENCxlt48+g6J0yhQYHqErQkqccOdcx+pErw5dOc+qxJHpPAyV
v0i0YAvMPpRU6CMEdrDrhgbq/Dukz7ibGxDQ44s36D5hSxqwK6SLalYcmy7dJDKmSnedYAs0qwiP
ErOAkewX/WdAYwDzeoet4d/P3g/jS/XPSzYsRH+sbupY6bswMQCfPmhsrHGiKBWTHAIXfnnXfjw8
6aIEF4SKgTPKt2Ihkerkmjejr7lZKW+Ea4B8Ag8SWWPNNB20nZzAIW1rasHUFiQ7GYOoXUfvYQm5
eUgkMIhFpk0WxJNflV4gSoZ3/T8Pj8gA0eBFFNF8/X0lknTcaaP6Wm2Jjr31L0bs0a1VNQcU5sD4
q+1+2WNLG7nRIXVdIbXkFQ8HjezL4uUO7CJyxqQNtDiX7PC6TFfjwHQHkodkuawecm2NXt3i9eEv
kmwyOohu56p++5mXNnV22NlVPcnX/MCeerbzlGnTDtKifpejp1kmroZb5ebpyrKcFsd40anLS+jL
CJBP19zuRIq7ekUbL/gYk2mEzX8Q9ZitQsykCcGzApxLNkBolS89+DfV6ajqWdJ8jtBGyKkcFQmc
UnDkNgQR7SDC5jXRrC3vLgf2Rd2SpiDrXuUn4ALXKLVEBygzi7PL1eEr1VcGYeLZdjO/yK3sIG0k
AyuN9IofjOZRwM+J98IsJoXLF3DomlVrXY89zEgr/9AONX1T6FELaHHLbEndOLudKYgzOmyt06oT
sTHDxl74/WeW+9QP/ADgjNiNhx8NYVluJ1yfEXGMSPL6qYGLlW5bu6iaFbAmhl0KLApoVm1mw1LW
GK0AKHJH6hJaVF++KtBSQiiHh3aMM46U9stUtmvNcqGHQu1AcxvCf7y76MuLheaHU1biNTSKc0Tz
4cMdv91oNbg6BfsLYGkXj9tosRjlS+IpRrJ7ydzLs/x2obt6wGBIPIRMuz49RTPZDZcdBKkZ+TdW
CD3Qbd4ztM9LgNR3lxtRQHyRrAedY0+42wZ5EKa455CGoiVKzMdJWT+mtPedaAY7/pA4cCx2xrqa
abYxl73bNEBQ9UHzBUrJISVEiVMfQ50d7pPlsL8hbgccQM9OtETF78Qhf4ACmdOwi14ihNBCd5S0
1tAeCkwXp/jjKVretigG3HDLaAO+bFlYRDLEYNKlIX/j8hxz8ADZQs3HDIr++ROe06fsqZ5xfdoz
rT8sktJZO+UHABTEvp+ap/7TmJbbcmE806fJOSqsm/N1M55l6ztzDEg4n8E0W42X4jY78zVf+oME
GGORz+LX7BWKzHL0pC4up+ocHUgywvXJY3aoVt3eBd0R73n4h6nsU/NkTOuJsC2ZkRJXn/pYb9Rn
hRYpyOpJ7TuRz3Wxi/nDgTe8iZj87UZP2TJfshTM+OTYJ1RCNUx5n86NzQND0mf5SfLHGc72rt8r
s35ANOr7eBKu7otyV6yve9AdA6QcHPyJ5gwDPboML/G0XGVbmJnQiJ7SWb8mUOR+fpxVGqYI6wg+
w1M6jJ7M3Bu/3I9JbiJxfZQD5ZkdvKOJsVA7M4PnRN8M3a9kCgyiLxZtofyV17Pht76NnjDKl1jk
2Y/M/LNhUEg0M1Gd2bJbRk/tjPYQwbvDnI+m2ZnOa5dMlFO6qF4YOoYwcHfhU/byOBAh5aTz5Bh9
3sAJXYb+reSKS+HYr6Qn8uE+uJPyM31cfgSveAa3Hvkf2+q7Pr+/cflRjN1BwbGQYrM3Rb84SgTx
meN5dBTm5RnJAmcq/ZkB9jRfVfPmbfTSraNd7cfT+kzfJW1NY5sy8cXtNR9t04Pot6THxOuC0WeK
I8i8fhLnUnySmPNEFNw23lSu9ml84hle0lH5IBOGl6A798/SWjyLs9DXp7oTTfXZ6DmbdZvx9sLr
d+7bgePC9Cr5KBbhQXuOPH0vD7dcXKNCW8jnxCu8YpestCWf6XK4zxnsrRZ3f+w3i2J1BW4N7IKZ
FWK0Z8bsZyDHC20RCVa2YcyZv1w2yBThVJFjDhM0JkjnxItfn8cknSElZJ0FsnK+nlqP8eJOGJsY
ZeJ947v3OXy+EcxtHM45agH5KdyWvPI2fxIcX6Qpq3DrGMcFBbbdGtYxcEZWtpYOIxr+MCNN8u1M
3Cmzhz+e5yCjSTja8ZhdgVS3M7xKzplvdyjdZLEKPWGlvRBvscsOqg//3SxeURR7EiuytUj3xmak
2frqAZPn4rIXalPZ/GSmtA1Bt74Yax1l7ZgOKi0odAAWSwbDTg5/29yFk5Kbi/b1acEWZeJMlF4j
Ptbt0JnnkbXIbap2xk08vpMKDm3KyBOi9OLqkF0bmrMKaYBITWGiczCDY7aOMAfVoq8cSlKIfDfR
SPMxk430SpP+7hGqgnt8QbbN9EKLNbewGmnMnLgajnwON+UiWJeLmnRfV9mnKXk/0J0dxlOWTCKC
dwPSBEuHMcgmf9WgZV9Zz9x4hxdFOd6I7nlllXTS2dCXM2i2Hcu9sAHmrh/X9TyGdUVIC6wvdSYg
bZ5hUFUcDaW6d/MPyHaYLzXT8B24q5Xs960LEUukg7LoZuyjOCtnTPOPD59evI7RyeSKMxrdV8gk
vHBKgNNHOGtOaEJxOLkLlBOzKFydFyPr+Ck2c5aLfFJNHKZrTD3XrNC4l3RG9LhbeeCIkPKZ6Q1i
YXkA9QP/Sv3Hrp/y/Frx/pjBxkaJ4gX2Gc4SynJb102RFtY8eOaGV3NeF/Ak22hpIOBljHx2QXgv
h10BB5dm6V7wFRcjEgJi8pkANBpLg5F5emgI3tiJiY0v0qnnQL69cCB2o2uBGq01w0RKO/MUhDa2
8Yk26TU4xveJyBD/IL0IO+jdKDbsdgoPPLa0BUNhkhxnEju8CwAErPcDWoDL/kYqsmwboIjoCljx
M3qBw31HZPIhfHksb9aZi8yhYapY98eSnTxbZ5x5LIPX8tw+BZ68vQBAlwhTYVo+iW6OOg83Gb2r
cwYCGPftKbXZPK8Lbf/QGUEM175m5Lbn/Q+W9ADhrS/ZOPfRMuKCcowwjlhZvQcHiDVcxGfwF4Qh
nYLVuvPoVc1J4towBSydyzMSItlNgNGHG7J6yEpH9GffzdAPUf2c255oMnM7NvujvDpimD+SAYgC
igwxlChmulu8GEhJVtEHs6nOXPE4TVO78iLHBrQ/JFFwIxgdE526TmaB/TY8JNlyzTR7qTyzezLd
5wKPjrxEKFkhk7OHZeYb5BbZ5ls2b8JKd20ST81wK3i1E7AwP2b0cPPGJeJIIGA6P0UL6V2ejpA0
BJ7gUNEM3Dr23chB+G3ZvrQR3TFS9NCRbbemG1F70vbisxNc/EVwN6PPbI58/cz8Z5cMM5oza9v5
MROAZZ9J4Cm25Okky8jDmnFDHk/BdtaXJQIfnJj0tLjhX/T1u3mntiDLY904byUsrwH3poqTncNH
i02m+NXWWj5Pnnm5PgMWYzv3BOjUPik7gin54gtNafY6N/aC1eExIUNkdttyzAhIV6lN6S2Zh3tO
UAftdLOZ8z42pR1v+cEt0gdshn4SrvjktVWemKr3pjDkkiE3YrpvH8kdI/jtM/XzN2XDycm5zWIZ
xZPyUrFgmavYlfyk3XSz6xRs/4d4t24TlgdkF6/smro+j60LN2kEHsgTEelTM627q+sGcIcYIs0F
TmWfI+JCeMky6/gYBC61kwcwzFhrJyQlBFsiQ27YBe6clRCNAuhXPQQAVs5B6kwJUkFOL0gCUYdQ
BkZgE0DrI9282qanPWWH0gNGtM1R5lQrFtZgcue0OOxLOj/jvYWqZjJlQa8t8Vhl9t2ndW+7SOVS
q3oSn3S0JHdKFVCDrK6XNYfPl3hPFu8+z1d74KUWNUn7qrsP9i8Ow/KcFYdv1UjMYqxa8ATW4EEQ
Mytno+lNZwCdoD1DSDVatp+cH4FeDvEyHJvUI24D8klSh3EZZupdvnmNNbzKMF6JHSXBxoEsOHJx
/SWsmNHuZjvFnI5a6DyWYWNlnxpCfFdBPjLyJNuhu4C6tiYLxhGeZat+guyOjgTG26Q/5SbHY5uV
PTtcXYcfed0xrcs/GMQEh/KE3WQ9nFyW4o4qILL6Tez0cyQVFI/kSHyGlgXoHc4RNDjHMN/0ieYS
9BNOdKq2l/Fz4sIr2XBO5XOi/0XEVHvH9hj7AsUGVYO5IE1iDuxoEu81i3d2yDk4Dvd5RfW5qWeM
L/mrfOL1FX/FiCxCnh19Tqig4FXkSQhP/IyHi6TiYSXeohtPgsIiNte7r9rXmnybfWqXCGx2Caks
254JLqkrs3rDonqZtM5L+6G6i8Zu9LnoIyND3IPemID6RYJa2amejmAaH6zk7+qK0vi8UJ86NDH5
mnri8j7E2QeTxlcEp3zVdU8n3wrP0ErAumsTExMxhs7WPXFZe45D4chCbkXU/USdX5flC0vW7YPT
xJGtBEZkIBJ7shwfwvV9Ojoxmk3eg9kDIRtzI1Sbqn0gGCEkcPhh17MOdSVCDOe9crlTvIV25iuO
cliphK2RAeVg1Y81E4DlJn2pV0QnIMrBDWdRMKJjWMSBU3Gx4U4c3kLGQUymzTtzasMt3jproi6Z
JOMNiP2QsFjTws8io2KwAYqhLcoXeHUd/nwuueTRgNH0r7x4xLt4UDtX0rKFPz8agif2mVWuBFv2
SagzhxAiiQCRdKI1Vj7Rfcfu3cfmGk5yw9KwU1E5y2+cv5bKpDzWL4uX+iXFuuTG2PglR/MxsUlA
0dbCQWEVJQTj0EzjV2EanPixzWI8vR9bNuOVehrMRI1zmbW2Nn9Yb+FettD9sh0ekH4oHjXKgQgC
mwy7kOPQtJgPGsUFyrvj2B65fFsGCPbDGztozLItg4WpY48n93NjFVxX0yrmjoFrYoEIkO7XYTcG
ow+FUUb7eWpKatzI0lkw3/u1vhE+CcSyNH/S856QKTGcpzdW8DY6iWtG4s0HQj5qpEUe2+EqN5Wh
3BGRA10/UCLcJiWDdcb8+QT5JUrGyjKhY0NEtO7H8SEKzLiw+PKfLBnpdjTXZs7ykjgHq3fBl5b8
EWX4xRq2M/O+V5/QJXI0pVnyv5BFlKnzgqNUvxmvVsPpiINpybJXucGkY1i5a85QJxA+RJvLimNZ
YGeeIHvVGTzchPaAnbwVu3CnbTPeF1BD+eSAmqpj/ozY0rmsmDQ2Z5p0x856nMac1ayJ9MRGDp9o
d9tJpolebZ3zCVeKn16dZLCUN/yLu1Vw8nLGW4bHy27irMs5S0261I8MWBiX56ZxHp6vW25z9H39
/Lpgk/Rs6CQecOjIZ8WcGA32Tc7IH82RBA5bmLenypK4CyOXB3/PUMhSmcueYP0gHT3wCm4Ui4Uh
+axnYW/mc5mNn7P19LVC2UYTy/AQrv0PZ2e24yqWpeEnQgLMYG6ZDZ7HCN9Y4QgHg8FgY8an74/s
m+pTqUyppVJV1sk4YQybvdf61z+Q9bgjrm5ORt2N6EDWGdle27Q33wJvG6RUY41Y31MJAR3r45oN
WgihNgftyfSVj/QKxZEMTzN404I6jpfPp2zOsWktnzuE7w/qTp4aHVUYO1/WAM7mqk7vdidxVdOU
Hqzl/UNEkuI/ZSdwLAkCVbNxsuV7EZcYWKCo5Pgbc7BolvfAZhQ3o5HncMxG01n2hseBduWUjjtd
dzD93v2ubg28Rjcbk0fMkbvx/YZgaDlr3h/3saQ2OkQ7dSZ8gu7OKZx0aN1jDEe910KYefiX++Mr
fujd2uU3jWQ7kxIZulHENP2ExaVZ7ZIJmaYFp/EYuXFhO1rJdsDfmC4MfGrXgFEcOUtlYdhf1mUn
LS8z4j/MwFhnjkVJ9JVlIwWLtcG42KVveMFjnjg69laP2mbQ5rYrnNTJGBHwAGRA6A1rwmY/4g24
2mQvb7BXBQox5iPdNz8zapi3L0iiMR6r04USHAEHKqeZwcqD6wpXK76NfFuKuDWnvf3yi/G1ab5X
LkDe9a/qBmDFenjVb++Jvzg/xJ/uanibi/OYx6T8UGnbAKmid4HGJsK7ZuuRVmNO0F6vfPWjPVZn
uEPuc+FqlCvkEfWrkbd0sSPa1QUQ5eV8ORgTO+WauhV5f0vXZUFpt2RjNFQZsod19ey+IfmSA8vi
QEuwmYdQiqHL9U7EKA2rDXUcxqCLcQ5wHBVqFnLM9hzzDpMW/RSFAPsuNVBqDbB8dmBfp2HCDt8d
x/O9ICut9sMOLzZqAMVx86W4qODrPtkkGgwssLMd5klA0tL6eXhT4ai8xCPw6KKY4wX9TGcQaZHc
JpvLjH9/N98+uNY2OesuvRmuNzSfL9qHK39BJQJzoHlZvOf6rFzEh9FCF84d9bpH4e8dqy+2LSrf
EYTMDuIyWvEw/St9XrvIoY94nBCJc2EJwJMxyWMdac453K5Vw0/BC1wZph6+ERtbEOqRHtG8ndON
0HkjQOzqP/EMwFmHqX14kvNocoULnsJkzZ2AIQqA0ezH9jigVSEny8Jdf74jZ5V23GxcsBQWzMQl
ou5IbN4REyLATNcduJFs+hFbCXNhl/NXXGSc6C51y7Fn0UOqJNuwW2gOOzFCANnrALdfY0buMIOl
bbqzsWcD0RZes3TdA9paF3ZFK/mZ4O6MvjdFS8OWBAmS9nQ8e0l2+b5pJn8QijDZZ3Sk9qG1p9w8
7IodsvBWkzUhwhT/cg35Nt4NWFSDoHWOOBMWz3V96q/qJ7eAwnzz2I+RewohiK1fIKcYiZWkAm5p
aEEMUOw+fNm9u4/bFBcQlZNzh8r95b63cQCRUlrXjrgd844IvrymDltk4XKmLsjtW+H36RItDfVE
2IHLTgFzqct+k5AwZpEWUQ9jFyTKadbRtmauDVBxJmM6+gY4sMptaX3SqcxY9gR3HQAXDUuBogPC
DCDPzIOeLTlnoZE7XfA4MtrK0a5cmSovpR9yFs23803LP4f63C3SJVnCbjtLKFr2RTXj3+CXh5eP
/60uPwHeORD50MtfrYx8TWG6truIYL7luNHt8pAdhBs27lHq04rWj1+qleQmfuqbbDsApuLgxCH/
8CRYxG82luUpXpWJwwWXktPRvLK/MIj5GGaoH6mNvyWAJGqAE/Vx2CyyWzjdUm0R1nisvJ4aqHGh
5zfmNts/t/JtOF0vM7DYMbz35SQ+8E+8oyekZORteB5j0rvN7xhSMxHvjv6Lp7MlctQ48k7ySYAe
uehvXKAI3o17syfIdGBjNeWPQ+RqW6Shc1blGiW1q5CLYZVzDYxtYlPv6D7GTrITbe5eAvwEJ9oX
d+wFIX5aZj3PiDJsH+RycoNIRDyMDHXdAuHg4AXs4McW6G8X9XL6+9ymqzf1xn1Rs5LY1Hxu8z7C
LuqjhSqIdRtH4WXsN5gr0AiiKWk8wMpNOiZmcorKHEEAVg4hCvGO+KaxdCUSOUxpb9h7WRUeLw9y
mPpaAqP4SkXcUG3Hbu4w0xtZyf13//lyJMAECpXebfcCBYmwgTbv5SHMXVPZvY7Ui2yX1CwYDaAh
4fByH74aMBklaS2kWRTonDhGxvIEtnzADW0cNONjrrdqo3CqMYBy1Fs5PpDR2NA0tqwWBRELeDMw
9ULEIntkzdk6VvRUeISnyt8RObNqwIcf4m1NhgYL8ru7fiN/qNY4zG+JW+UlPWB61ocHKM0MlE0h
YAfgwqjA77nVzmB4wq9z+pg/oPv+TnbcyCNxmg6vUIlP3Rjd7slj3CFg8lUJ4NtYRF9BfK25d1PV
HDvy1C8gizoFRICD7llrl6W3NLbrpDE/g/vuRcnLOAurNnvNocbGvp4Czgg8ZuJ7LawzvMvqDar8
3LXXfC1tAeJBNKgdbGlOMzJPlwxpdLyGXuZp/EXpEp/DzoSGwRDS/B63uzXcbQo3YR6A9yzxPNId
cgIYUxRIioCs2ZhP0+uTaNBkp8yhtL4tNfCa0AinYHfzy/oVclzriCfSLUutWX6XeBWN7RNY3QcI
Y/jG2cHEzl+5ZkQOCDva/9RJlBmxo4hUmHyMqoBDP774ZMMaHom1IZO9uzOwu45RdRCUvIR9f8I/
UrLy8jMYOVzVjwGR00ldJ67mlt6LqATqIQrUAzNtkzqf5yN4uf0+PjyA0MLpw2ZJxukIicaezvE1
nF770Xl0dFOYLiNXJLU3cp+ZLZDjtaEq5kHCY8E8T7UvOk5LYw/NuK7BiaCxaTtk8WrI4XB+0MsB
F0W7sUZh47hRpVSn6B0y+fhsN9lN34vNL7mK0fYorMsxoNXwKvKPHVYVtP0rpxfup1+IrRKKGA3x
S33VDhO8OlCA8BTUncAznWWe7DPtoVfQzdEXP1rFWNJTxaMK5Dy3nyjxP+Ew8+vS+fOLPoy0RDp/
8Khs1nNSMtpB/bLgXrpv8qTtxxc4FVjq1O+r2ZRn9MFiJjyZ4Pur/g0Y74lg0ldKCb+zyY/bkYLF
2GqfecSMocGpj3xj6vh17DDneN/wq37f0OzMGeqi3+Ei77v2pO/RymSbfgMEvc4240ZI8ihj7rEh
75zD/TWqF0yWO6Np3tINpOnIUhA35gueOQ0xI9Jy/lbtEi/prXwct3QKh/AYr+mYRnMIFA77EmwH
2+zKFhBcVQ1B6p8RIqpTAz+DRubiQqQfg+7GPZ6jNafHc6dBsaHEYNrtD6HqR1Mi/txRvgMnAxQ2
ChQSL7fd/FWblUJ9mDA5Ob2pgO5f03MONd44pLvYev1w7OqYdbzs5zF/fTeVc6VMhsc+WKgPiQQe
V1vrPXObuE8maoH68Rxof6HZR8t0jjqS8Wt9zm/YCTI8G7HWN3WHZqc3FqEwZzBB7zm21jPeLdxm
MBdjGOmAfKTkbnjQUMge/tQKeudVajM05VBAEIYacpO5QgnVBSvYIC389u6Jxvyu2iLl1olBWU43
y/fBgsvkFAIkWvII/JI0bWWVL1YUY/OpV2EqQ3xp4gOpAlyOUZ1HokH84nD5yfgZlJSDW66bFTeT
gYn13KjUF6gDgMY+SqCE1rt4pR1Tlsm/8QfeK4YrXTU8uc3LiAQyYD/BtV9NlhytvPPeuI0Zy+eh
QyDLOrCLI+knWkZtyNbiHZVApXRWTayX2EmJpvXAzYcZa1fAAQ2FphxwJZ2vnwrru/4mJT25jRdu
+BjdespG/C38jIL1eXxuBp8UnZS3nRlCw46SLLP1OEDTwUmVQ74AlbSJFWGk0X89ZpqjBYqT7nhw
2557x6TdhwEEDiX2wWP3jMdoCcMF38Rcx8GY1NUGAu1N+VdBZscEibxI+VoHSlBbz5PmQZiztRmF
C8Gl8/Z6rI8NFR03eoTZXV02H650ujLtswCHvOxWbmpftckC+HliqwNZleeMDGMSRtEYgc4NXGFT
7JQfRMPeeZp4FXKOmi0m1GZ9fBkuqgwKq41BI0alh0kgd/TxrZrXiDYu4R5161oHRM0CYll/ERD5
x3R9LRAoUrLqe0ghE2JNHTIvQoUjn3Lrg7OvXwL6q+hQV/wcGoxZg9uyid7MF3av2fWFS2v/E2Gq
hJBhnGnu6yuSM65IPFzWtFYR5TsPDi8b5qLMCsIhnCySg1fMmqOS8iWsxGN7R3YIDtoEuvdyqpGl
I7mknM0rRjzUKb0pr14h0hCf9/vCkHzV99bgXlS3nF8OMfolJcAF+2p8y2yGvImPj+lCmjHJ3z42
pQ1AyxpDdwLeVs/qnUDd+LZ/Xlxn60g5bWVLXbqOvXjq0Jd1LtZtHeq5+ng/A+p7E27eY918M2t1
Ly6h8+85CudkmYf3wQYEpwPCsYZTySb6NfJW3Ym6UjOPOPkw9kZ0s0fNMA5XwHh4NrUDNsyW2VKh
xfm4lbCCKgYf7YLmcdaE8c+RqULDHPtjWBPeayKtZJgjWxI1zWBnoyXQGADkimew8eJXYg48xr9L
Hz8PxjTrcbSWEudjZj9sTYv3rgkrl9OciWzr6TjhK4G0n3xMUEpfAlKULVgiYiD+klGArDYkyoiP
XPf73j8mGH1ATZjaxkoFa1vE5zKgBWipcg40uCjSJz7pv6gGl5dTw4Mb52EEt77+CjINOaNsqD8Q
JRYyQA4HcZgx02U2IoFQu8fuM9ZnMi5uzIubz/LjR8nDdvMEHdwaa/XnPeFpu1oVMjYWQhEunj3F
QZRFn1Jdtxt4BeCqLyv50px4M84tCJsHUEiZQWubY2S/vgcXFbmrMhAQPP2zTwjKHXPpUzAnQliQ
YO+4oGFdl1bVs1AMX/9mejFBUG/lS+VYbe5+YYzsnnN74PzwJ6JZLzUBiACZ01mCbhEy0sBL6zie
t2RQF2eczT/vxNCQTob6EFVk4Q5aoAF6F/6DIq+zoMc8eWvBmwp8Dhxe1oTIVG7K+Y16sbBzlWkn
s5rgITsyFfHLQwEAJapBqeZLw1aWQuHpGQBOFCXoYegvcX1/HlL3kW9eii/c92nq5nRlQX1nD50A
VCZBf9N6RuhQpnZa67eH0XPkVB0etqQHV2y8DFp/Wo0IYn9lihG5cycRgTKOkknQoRPFOvUFrO69
CCclZbb/jDs3H/aJEg7ToKs8HEAzRwPHIf9mxeJ7YZvj14kvmB1Dtvz4gHXFKfNeVelNKm3xIKB5
Mhw9hbbupbyi3UyJIABgTIuA7Fydp4RfA/fWL67AlxllA3VXXnZxa8ocKn5mRJyr44k4bj28yG8q
T5TDczKDZEgjiHAqD6HCdG0ApLyxH0UvxuyXLgQ9Ob/gi5m+aEFmUEU7P6xBwvl+mqVemTdJoKYO
VqPpz4Px95S6+73igsGhNzo2Vo37PExCukhG4/fgeZjOSPkK1Y/JXFxEZ+GWME+X9hd8TN3HLuGm
nKhHoYxcc87+2rwHA2jEnFkbqt/qXK7Z14L2iBIaYGb8QEb1RZC67ef7iq3ZvvO/cy+hP7szoWsV
U0VtzH5wbSNrUsxiaD6w4SCCIKBJ3GKDGRoQE5yOesP+nHoSh+5V4OLYRRhjvtbtGaSl5i5nGE3c
am+MbWdp58srgRnLmlp+x55V4ecK4zCoF5c5JwLI5PG9LxipkBYCHT1IttJ8fKSZfd9UsLnOLaWn
nX2qPgSyDst8Hnbq4lOze7j38L2uz+pcmg9+sqBsqWB9wMGjHtBWsOQW06OK6oewpjXVyZNJjsmy
I+ULMg7UIqvkprDZjaAPPpbmZK5PR8XwXoIRVNAwj8/Yw/RT4hxoeVi8Yl62ghTJTtgvelZxOBAQ
BVOAgbiK99gmG2x49mzpdnLgGJq94HBdPnX2Pi6LIoGKBxoKfgT3M3d8rKj4JSZxLdnbek9NKcQO
ildXWyv78ijvgY/AufuVGf++WTB78W2viX65zPibPJFgOkf+Cy1lyUAaH51stZL8sbjJzfxgnLSJ
u4/tfoV6Ej4ffr8dM0XNy37o5bi/7ZhCPgU+qEnYEuDDsOXw/mqUgixlMMlVycAbxFILCmgC8jrZ
qD6rAe3ZB94HQMxb9ZvqEoyGgTZ97LwLS1f+ytbX5oSLIAP955l17D03LRItwCfZriF+Fr/k2Myi
3meJ3UOB3essH2RnHwXgpcsSY7r05dWyC8+ZV/56Pz8RrN+d/o5x3X1TutWCaB0AOGE0imCTK5nx
v3fpN2uHPWZRnamsbslB3Q4n6lRW851ai41ruD5254oSintcn6HErrmnuXcPWPWosRq/+Ba2jxAk
3Y3Nfj8XP+ZtNsZ29ZE9WSj7OwMwD5VLNEuPUvD8JrVhxWYJ9Klfs2ZJzc8C0fadiT+ASrBX+GJI
0HmZ/PEoLZ0C7KPGUkFnOM4l/TAvrBBgkzmXOeIpPShbdf+kl/Cmp+b8wOOXMfnHWw6QoEIS3qhe
ioVDz953biXcLt0J0vC4dJr3GpPh2G66ub7MowAY5jXOi77bNEw8WCly5MMvr1vrDokHMSQGHcB7
7BHknKb0XLHP3sXixO2CNXJSLA6rNYC9w6sP7fOi7B525FxaHxNcuoReBmxxuonPnvYIYRYa2xH4
6Tgw94PT78Tr5ckQKAakdOXUE+CaCSE7G1tjDB58seVuc5nO2ySIEv+erScixr7WSGZDNo5e+6YE
k9a9MwZUaVCPKQsV2q6Vh5MPtr7WguRSznlpijnRgIdsebn4d4oa8Pzfph8JHcpOROvaziJwYbzo
GCXfJtVIIqEX5tXjcAOLiHmD7WljaxBoViDNhsvXARPE6BkeF+P+fbZqCFOGPDf5YIfGbAbe0Ai2
j54NVqoH013BY5jLqS0c42UCXx/tLfcxYckBZx9BH6jAyp8oKDir2AmVIA+Lr9jqscJhpZTs7Zcd
UWrFLLGet4vupbBj0GVU/gX2aY/lwVEbXd9+MZ8YKIKBwabOhLqZOfXUhjXZ8WM4XQAiwptVXarh
flkcWugcMfwwDYfF2WRetYt2Mb5YoNAJjSX7scJ3cNIVSuWP7LljMoD1XBYgGbmHnV/66feLQici
u3p9mV3WEG+hQHN8ToC1MJWgXaqv0w1bdbaKE5fwx7kpzqjxosHrk02xLbaPGgcOJLWQyCkRc0z+
eAaQiLW3fbun9kQL6GDe5MppR6k66Y2lZ/OhMUvgnMytYLErThWA2w4A+bDzstW2BJbjUKqslzTy
k6R9vOMwSLY4bE3cVPdGSiyna2GnJLhTPqkYMtSNM33d3Q6xnsxjRanvSDp2Aip6X5btHebJmAOr
oy94xbmfJAAhfAGZflmoaMymd1eWEz/mxa0qmj88fu53DBDizKoazsw7RcCriBPnrTzf1nTCu9Wr
KJSyB8SwhLXT1NzYzolZBi8mq0pzlox2oQgUehf6eQSAJNXzLST8npSrQJVYaM4FHyBBWHc6rSJg
onCvXQNRXRc/LJmPAgpPAV6phF+PbV+9LYJEbHGoQC6TbKfdH+tJlc9PSeIkE8mtCui8YLe9SOoN
UHL3nsUtnRuIYtRVdh/Tq0iKa9wnzLqqYaYZjd2roHl9VC/IaH2iu2gSAntr5LXRRmTjGSo5FIG8
hzcwnvo5KLjHPoMcLXss+pOCI7juhkU8PPbv6R3fIRgR0kjLUWBNHDO4TOpr211gkGKfhCujAq/m
EkOj0YNcPhuCYsmTjzaH6gnlLsnp4IQDaXbrxzPQKmObFo+V9lDde3bxI97jJ0J4SRmJ6BMzLgDq
WxiJUT2Tyodzp6GV4M1RjrUxBxwADXf6oR3GJx41jBUuCSqC30iOXFkX6Edk666sxOFB9FtNx4Ej
Txx5vPzE0OQvkXWr+O1je2+Fz9dQhkWTRwRJSn7a3O1UWTwvTAr6V37Qcr6asH7wDS7gRIyTcntQ
qHw7eiEeujFsawE7tJYAnMNoLdI1zG6KzYU+tNQoJfIlX7d6r55qcfeTDkigpFqXpvAyY75C5ms4
qPImNEL8EzdwZLHsT7E26hNu5GvwM7ncDMOUGNdkA3Q7/vFDf9lv45R2vPntV5Ijkp7a91h2p2mx
lnLNeSX1pisyt1HE5XsK2qB8l/QolwkCgOlGLmDIvqH/YS2V9/bEkIJBbwLiWH9yAYbiK1znFVR9
2YuAlhQ+FAu0op84pcHAvqkOEUBj1d6Je0NyImA62+hWTrF14ceNWotISaJROD4i4oUEnBIwLNSe
TSCMcTvvya55vCTECPle6J/BtDLmggaqmF1MEbRp3Y3PADrLBAhbvW+e7AaVqOAI0VnVezO+M2UW
+fIUVnaj+0ZLJSrd4eVpzEGmb3S8xQKRryoWXjPZPzZvuZjJSWTFzMXUlxw8+i9LfTFiyndatxvw
mlCZFMIMkvuZGg+WsJHuBLSopXeXqZYfwirWixtOca6Ce2YuwKEUCBqEb9mgyKlR8eXa5WRkDBSe
/cdE9vThYktPIM6oX2d6s86VmT5S5VngBSPTgkPizYtkXJ6E0dQbFt6yqyAgZlgmR88geXPO6Ovi
9XZK0EM4I3lsDxeCyrNJiCIgf1GHEPqs80KICqK+fVdWa0Fr4ce14sUc7pwOw7dRQFTWPfUp4ZTk
3xVfRpYDJawi2nfeQ6suUW++4a6x2xkPMGgp+hqzkTWkR4b0dgGLjdbSyP5KNDFUIG3lQxKga8+V
zikE6oHJQRvpyrLGZgqljH2F0/YBWVGFr5UptvrMPtqkc19a+kWsI0EKv6+ptoyefqM1bizcZERE
gJI+JPrwN9zY1Yl5rWJ3zcwurpPZbxu7rWmLOKRdN2MmIfY5L4Kmbf1nutWWLW8ZA2G0pm/7LbmR
HY7dvDCX3higHRmVGntizy49HSC/p7BDzMB+WqxXTX09UUmmsZ9h0zhDunzKB6OZVacnCWHNAkTm
LliaEEowDjZQ4xlQmMGvdkVKjv5XbNyCcWXWzqD2a0S4XgA03CwKosad5mbI+FLl4dBARcFkrUru
yIsA+bFCY2IefxiAlY3zvMpT1+i8+Ibk4G5u8sJuTVRiwOs5NoGMtG/yxpDMbGbs4D/cSH5ZCGse
AQYWprRRN58H/XN0x8IHDlL8tuOm7NFOOL+XZM/NMOyC329P1vdsUUnOdFtcoWU70yXmWQ8Ce0vE
rd5QuFy8DIkTcVAIu6NU7CqsfLl0er9grOdENsP5F67zf405F+XUYfDBTJNRJtDrocZMkE2SsclO
GD7Gu+BBzmxKM52Jv0SPHDmPIM5MjsVnCfyTRcCY6PCtaBz3R1g8waFN7aM+w3ftwEV06H7HK8LF
rkUlwq0qwn6jor5DEv5L9vVXzKl3EOYjmb0/QTV0pgsAmamnck6Yv19BxPJ36lVi4zFNDffpoTDq
bZlsVtM7MQK8r1HYdIiAeHbZoeXOAENCcAIqnbIjAhJYTEaYU4tjxi2XS7xz6kCGudvy6SAxawDL
p9x2p1fmsTCLQuX0CBgOKX53mFCK04vi8bcUShLQSA2iF+CgN9+3oAAWGN32OrQgqLY+su1z3XnA
MFMHoHSvIfkJ7njIrSYzOCSM+uB0Hb23U8woOUItbOCz4S85dZisCIodGXvu0WQ2hX2jBoMwM0TX
IAUYzcH7llOhgL+ZmmgB5jLmSvyRHCtaeyOUccqVLVoDds1ub7h0Bc/Nk13FKfTlHqwKTAhVFb5X
C3pM8aDCLLb52fRbpVkbxm6UXuFQH4B8aQ/DiHmYCKMLueC5w2Le0xcqTDzs5qER2UPjjqt4w+wQ
rnxkhrUfo5aAsdpkYJw9hcvTwtbfjHxysfCfRI17RUy3GGfgLvOGsA9ln+W3B8Etz6JoxtM5vogp
GLQToMPyD6SdZA61wg7vLFbZLlnVsKCO+AAhs5gjPKHk5CRGP9GsntvYqpbNGqkwuAQclFGuoft8
M4zfRuSEj6d/ncxlYDG87hMz28vO4r5Ffm/hsmO9xsmA26wWULZBuM1HwDjTvSwnpbkRIeNRHpnD
hsFHY9HC9HZ3OMjY31mfeLOGGpaaXrfsxoVlVyy2lWRYoi1/FJ+w+PKfoFwUjCgA0FfKAmKwg73O
F3QSu2dw/2s5y41s/kJHlqwt/2arMkBldt/i3uUwrqXFD+6g0t062qXwFz/55Y9ADqfhy+sWw+1X
CyEbJaZxSx2oGhMXuhKN0Tj7v9vF6s6NYxcXt9PDG0Gq21r5F4eUTL43OJGNjM87gNrWp8oPk9pV
bWVrzBKATsOWvcd8nAIgzjo232SK9RiPXRZQzqe6DUTI8BoBykaDSo0jAeU+9gQBr+HX5PfJH4WP
4OFlC2OvE5sVxshXPrNmxjkOxzv61RaMBwjXUke2ghZcIQkNttseVy4Hd4JQ1xJWF2+Y4cPLcJtp
FksPVcKCiXz72iU70S8hA/PCbkG8P15z3QwfFqy/mFE/p59Mes8m30PD/aWwrn+kBZl2qzQYAWpP
2yrLfqsdMKc//XJkKFsIRluyrC636db41NkZmAkzo7828BWg5H7nv8JOKxnWli5mq+KDkfJRSL51
gFwzvWkEzzfEGflZdTbwrn+1nzHbHj9J1f+KZn3xwWNsNhSFT9WbYnbITsAtpo+HSi8vLstUwB8/
SIXZcIiOLPrXyM1rMFBNRtO3ybi5WBkW/BFRRKOqNkH50UKZxv2DY4suDaIGqgMUNUvOl3Vk1XNx
34aPmeFOvuvrZGUwiGLWdMde8HF4rhiXV0+PShEbr6tqWePvsktG+yqk1ckRhuVZWjcESOYkCGnL
RlvKBL/CCt5YUywY2bM+87d1ydHOmw4YApHlEycSt89VzEjxYmlXvihkC6xFZRrMQ2PMp7TjublT
pQ++F65y8sDYRQhxu4K3jcaYzWkDN+TlMnvm/6q2eoPTjXrNM7L1AF1cW5YgMPLayE/W+4t2jx+s
OSvuC7VaPQ33DnOAOr6bwdw07kze9S+RgbuROtWx36JdlBf6ipVOUKtN1kPHvOZQOekHU/Pxvqcq
Pn0rfV4uqtzqUftYDx6eO4kcjZOgpw1B0dX79PFIKu6/l6VGWczAE1cqggeJYlKPzbkNu/UDTwdL
/ep+lfepmEIv4+dhgbPkMPLl5MjWCltsNJNHrgE+Go541bE8nlGc4Iz0EMYQBNyW7k6pEpRnasQw
IlThnk+bpWO3mL7gGE1czJX/GmcxpTsgjtzBNF1HpT3SoGsYvvVV8WSkFFgK3lhoxVVasVTGkyP1
Jj8P5J9fAsGIL34d+8df9PXpXzjFTpiJGwX4gS4Hq1u2wWoXM+DbSXL42rzYoBNkySDzq6c4x/bK
fE4OU9TzdHLoiPrfDKNFBevMx2LovSdTu50cwTt5zmN9LZHOulcImLyi9mpXMHtll3KWi2wWxZXx
N3UXVCIhLEDOqe8m14cDxz54UVDpkEdwTLFHeXn2fMEbALqpmUpDQT7Go0/RKCHv3+HTfaunC/JO
dlc1F2fSGrnjOYeAV0NQOE3Z7V14RiW9OY2qlZegbKyzV02VDtyAtXEWQGSf3V0h9ep1Sws2xxYS
fRUHPQc4jxAifkYfhDmmirtd8b6YymMcpK7kBW+WBqIThS9XbtYVQOE5F7imAYLgyZBCacHTmMA7
wweY8gJSCTX91CejvN6PdZEyVh0tpKJ0XbIg3zaDNYnmkLmtz7aRxcH9pOq4Z5u8NgJdKT5SY7t6
THV1ljKJyZ7yZz35Fft5Xr4XMDAbndeq533pLq/PQZaOr17HWIZw8cwtaBwWUfayQfXgmyD4pOBK
newsygdN/nr07FYrzgjGZLAPrOkrhK0hxLdnAkMwuv2zk8XfWebgRDXBiUpVyEP6wyyomDzzSH5P
9U0Ln0cMJxD3746c+//8KX/rl2Hgw28oBgFZyh8WI7WsVsTbY2uCtX0eGYBEoWqc3v0ioZn954+S
/s6dhuCXMSdMI0vPGK/lP7w5qiFJBr1Xym17OWUk9OZM5jsRcAMuPJEXPSyQBBrphbFDqVt6C12r
OfOl//ky/s4XY0zvxhRSJCTtT9+OR5m2Tz3Pum0jLF7CV6ceiDu6T44aLS4nGHGH//x5svw3Rhz/
8YGTPx4k4zztLUsFVlWXL5UPIbBLt8oHprivx63JYPBLO6ww5eFG2ykM1K7EZ04xAo2CDaWPsBQL
ipMh/n9Ydv3HZal/XFb2VvsuUTXiWNDvkaiLs9j9jhH0WwftX5Scdv98H/5uPRPrhPWUpqqjSdj/
ffqDkQpDjp3XJmm/QNNZ0gLRg+XrX8yH/vZ2G2TCy1MFp57/SsDL65xA7suj2Fb0zTzsY4RlJx7B
92OLirBpYyumsW0VNLcY78qdTIdYme9e8F7i+UG51pxTMumwa2qLMUjw7eRp/m+ZB+PN/cOchWtT
p/KENBFp+ucijFTJaOKOhM8+9ce1rwxw+fpvUFhTA+/XUX12saUK/+KOI/3NWsS9SJMmZHuovPR/
vILvuhSL9N7G24ECpd6KA2aS6u8dKjxJZBcFc2N8jvX2izy0p/YvsRbS331pCaMaAndUhU3tjxXw
MOT3UJePaPtEvdj+4iiCo2Wmei/lYc/fqHX+LcvkfwM4/7zP//GRfy7ybtoauSq82620KlFkAdqj
oFwUkP/CFs2E1S4nIKWwJqZeuWd2+lyAwB2n5/4LOs+B25LjUWOJB8PMvls8M1Ufc8BUQQ4etq0f
UZWEDCJHVWhkFrXdECf11wyagU1ZzN6Q8MCCLXhajHMS7B+ZDmekUDES2XZwYPRdZ9eb+/mtrnJO
c6Y8K4YG+RzYyZZ8kDTGMlrqxVfUW1NcsK8gA3CpkcdmG7nzYEYxdVUdoMN6IQKpf6Yka5EbNf4W
2MF6ETRXZT25ltf3YFcPq//IPTQyiD+Vucj8yn7uZOwVYCB5qMk4Ret8cchnE0d+OmB5TCs5nSmL
x53YKWWsb3pfn7W754y5GCQ9BrLCKsIF3ZIli3OVF4b0gAqOrGAjb5xJB8H+oTBpzUO2zW0BvNsj
MJQyAPeKG3ID+os6GJMBEFZtWv+yEUIURFY0k6wyAHB9eTp6tpzbSoVsT8Nf4jhkn7+QZmEC2tnT
9bU+xVnsXFCq5qhNdRsO9XkknxtQqumViUC1YT0z3QtgtsYkU6grtffK+9pYg4GTYkq1QYdj8Y9U
QhBjhJ9/3vqU0d7uz2XI6aoqhLTx2st/nLJYWEpVXD/TXfetd+FklUDux7ifZkCvNpnxTYbwSzyN
4+ZF/7TjD0x+b1S5D+Jm8IN/Wd2YV+9p1KyWSBRG4nayq2JdjPIdOxhPecPfofKkHLbkrX5DxvsK
YiWEdi6L/7KN//fxiZHzlP/8VZT8l5PftLwYvSjm0VYwvsQ8EMsvbLbej+W4beFYmpbCv2zof72j
//fm8YkGt238H27eWFb8R9nw7CO1fajGhenAuuhtXVlLlwXBWAol8WXX8E63yxjBPXmrzHGUTVS5
MdQFfiiN169Bc9vn2Wg0t39FdtSoFklW+BFCtP4fws5rt3EtiaJfRIA5vEoklWVLcn4hZLvNTDGn
r59FDzDTLRs2MBhc3NCSyMPDOlV7r+2oEtGBc9rdWMEEkY4YvJYQh3i/SzisRn96QkvqN3j7jX8M
yofc2Gtokw2cxp4wty4w/eamugQt1vwWUaZ8XTH//uirFaOZRhArYYNClwGpscm9G/SpFweCk7L1
kIZA6X9VxmMUPQ/oq5gdEaGSHNC2HOM7aefJTn2MoR7Z0m7Ai9g/VOJ70Lw1CIb4d8Jf1sQ3r5XP
vDBzYrQqZEtesdB6rdNMXyZKG54kmFYyNX1mrqHUzttX67IXrG2V7Mxjbhi/ffLX+tVQKJDJjpYA
nYn61TslDyJfuLSNcfCFfaSfe2GjRr495dhpykKSnj1EJ/Jj4zMhQLBCboFkumRm9XrgDuL558dc
+u6mWQbJTfxPIqDsCr+o9mFadMVgHVJOOjwWFhpwmBiev9SyBaOqMT8H473F6f3e+o14Lk2/9Pox
sSw+XhMZboEL/PcxUYUhFIbOCI6Fua/iR04NJexnMMWA3Sv5gTe6YBW28VtJoX17B/7/ueZ1SaHW
PiM9OTwmuG8O5RuZrU8WUAyMo8PMeuuw61VkOO97mRk+NBIQvjRafWhY6YuFCBlz0Z/uftyMNKXp
D7KrxfYKdBatYv5lOhcY6RrOWrYOp+soYrtfYSlhHJTMRDhqyky6hyg/2imh4LGDqRnW2mP26+X9
Wjmx0P76mVdLXOwFK+0HMzj2w57KRTSdZNxKHLcv0RQp3I7PWbCukO7Lv6wqTf/moyHnU6/pCvB8
EIb/3tmsV8Q+N0smdspRSbUJp+l3wqxsqQOUB6Eo5hEKauHVHNB5hQgF8sOgPfkDPcn8rWuJTAk3
vlXgFiw3HQf2gk6Gke3U8aWvKDGEnV991IiHmR9n0smoafhwklbHez1zQA576UYHUaRK66xdc4aJ
kXDI6q4G2Tfedzi4645uO8CLiHopix/k6hV4ukqtwBRSwUl42bcCnhrjddAOQEgJALAQB4Xpn7pf
qyXIDhX/l/cmMW3hFGoyjj1k2s2Fw0jY7xTGuh7I0FZ0dbLIe9iFeneWJDh9tLWyjCXQvYkWHf3L
PEtvZKwh7NFWI/F1wtkghE6foKapb6eyul1YrbjLT2lNcyWNXc26MU0EocixUrpjDSoxHUnuyA8g
j46VKiMzQvnXFLxERjcZVXdijTIu3lvCfclsrvZSxwuVmcxMpuEVMe65SVTWBfIchugN02JofjHS
xunrFCTFZPOWDrTWfwR6aF+6nVwL6M/87hyJBGFIZAMM+xgxkB4Xr2OdEaBBvYoZhozJ2BpnU0Rv
7wNWUTH2masWHV0p9e50x4BWF8PZvJyLJLMbLpil7QRE1+WldMaW4QffgpsZ+XsJOU4fDHZHkykz
/yT8uSVcElSbLRDLXcL2ZUVPVq8yBqKTpiQHqQ/3hdm70rSzXlZVDGt18BYa45aCclpRY9xqNzW5
7KZFI7JQZ1L0yB+VotpIOOCT7YJjk5uGaiCYclnppZQ4UDp8nsCpLO0oojopLtmWE1Fv1raooGZB
tCsr5E1amLUMp1GpZ8lE81QgQD264gylnxdjRJPxbpCl6bMBTFxZLT+ZgnQXiwZrZlWxtuOwZhh2
L5JzMYXhqIJtMdD0FWe6CbJP8l306KERGCxhmdDbz4wXX94pdHrC+5S3u6ihei/1mxJq++ihT/bC
zFbS24uWO51UbmWv2fYXxoTnTtDWiik4Zu0zjqJTZA22fmGCyU1PJw6UVK1LQ3VENGYS4iRGVrnp
b5oa8E/5aJFehcbgXad1VSYTA2kNJpS8u0iTdhrgb09bmeVObNadry1rbLWF9K5rx+pSOSk/J0IU
ERuTegINzAemRWv0F+mImV/a9TIIoArRbU7zOtwIfo+GYp3zepBNFHZhscoZejaPOXuDGZElkSPS
BfZRA8K42JZIIdJX7wB85Q8ze0GQ4Q9Iq7h+YQuHr+vcUSkwDax5kjyRHEfp1Fb5TdQTSSG/sC+M
5Y2q7eh1CyARhHWmGW4d8YwjqUroQSpHcglyFBsM5IRul5naypCRwiEkK6eVgnws1Epb9c461Rvw
71XCeg4RLwggrIf8sjFLZsPClOidMZZSYsQXBl4wYn/1nvp0YG55LBsd5QRJqvw3nXlWWw9bzYYt
SZPQ/YcHQzmbjFkpWkQG2VkjOXoq3wmob4X8IasecibmF2CIHtPFmIeUtdtFga1ZIv6YfWk9agyf
0vRVKmvKw/th1A+x8RIY1qwyTgUbhiANbsJDoUr+1kcNzbFhxhWzlHBRMZGVsHT7CqQV65wSt6MH
zNQjjDZYM0VH988DwtAUq0TIdibTShfaiifGjZWjFiGCDO4a62h0TKT7Eq2O8dCHTyYilbEobozL
Wc1PXOQk/iNd2qUBUENWcLS3eJcu9TYvUOFHcIsAnzeiuhLSCm3joVMMW0ryraU+TuNkKV/KhBNn
Ln8QEHaQp+Qt8dKN2qMVBqid0Ychl6uBZXlni/vAQxyjqSkUzt/ZxS0xragjFtfxvlQOeam4qSzx
bj+IqNCNg8ULPeJLmOzosOZXJa3gUp+sJuwqwrpmimIla7pps5SBM+FSxmFszh6f0+oMsbmgiIbm
IR5THixCDEY/cKRAJaDrQ5WREgTJxLGb/hXP26UiLpMYsw02UaO6IfQnjNhlEjpyHwkBvvmJvqAk
viTpq4pkrAwIJOX+t4m8ya1kQ9KrpIaLmgEbdwYoMn7AtxhRoUiUskrDFomdUyKF9I15qaHGFvUl
chjbwl9h0i2nw+JhaDeRR/9ciH5ttRmaaFkKnR6V7ATzqmAwMkP3VQX+NvE+UflIvj0vOa1f/Pwp
U8VzVXDSQqWHJZnKFOp9dURJI15JvUKjLeo2I+K6sDxPUrzUW9Gz/bV1pX5TBWmaJJFNq4mKSDjH
v1WQ2o69dCnGKT0cbftdZhe7/NGY4DHL4EY9V/f4+RBSUjfmj/Uj9mhvScmgYJqymNQ2i2yNg7m2
Gf7upefWWIBAmQyWCDQK6oWlxVjqgyynXy6S9E1Zztc2VVpeGrESxtXXFmN1zHuN87KaIfNWmATB
ZWz2pXQ+Zsq6ave1R3abefj53nweNa5vDn0GRadqNaH9T1/rr0NzZ6mx2dYtja8nhV7NFH00R5RM
R5Q3PM6/cVl2txBMBGIfEQUgtbjL94/w+14pKxx2BJOUK32aDIb5yjz+/O2kb84MNGHJHuDKWJKo
XvWe03GIhrDPIWhenskeqaEzi3VpJ8bRCJwOHR6CI2nbUXapHlqXySFEUQprA0V2N//5y3weUL5c
qr++zNUdCiSrDJpEz44WncCY9tCCibqTuJgjMlv34IQcTgYEmOmtgSoV+9kAGqbbi455TmzEigfv
tteYOivnCxI2um/tUr1V0eHQkrphKjdl3TQN8w2C9jgjYfpKmOFRRmJUJBFJsMt74VatZ6lAdGV4
kjdotD+vPrN4LLGzAaykufSfEkh1hGHifaRam8ubAS4JkQOb+ISEjZ7Y+88X5ptOOrj7/1+Y65Od
WiYXy6qsbHrANSnGNrSyQmgFEIQq8HK4LiXJW5aohoXuZmLFmwqa/vLcEM+CLJzoA1crHgJoblhR
Gr+8SRFG/vwdv3+8TMWYesoMFa4fL7XOW6szh/BI1ECFsSsGdLHwkwfOGbwwjXBnsp0bBGz8/Lmf
c7Evi8ZilCEC55fZa/99voLw0kuCUrZHiX3ddyxp0rZr0OpCCC+Ih96Mt8nW4dDTldhh/lwm967Y
Ltt6z4XS6GGSZ2A4Gn4eJIRwLiq6nwgYiiidjywX+r8ygoF4x4E9j5wycpCRJfBgVmnupBnHkm1G
2O1vbw7pm/aexhuD7rzGPiuZV5u6Qpuk91O2Kw5vVEVD9CCYj3q0j3H/MqfSB3ikFyKx1kp1n3YU
/ozxvQg/NJZUFP8c4brg7udr/d175u+vdNXYyL2+S4KRGJxaPSoZNUmJ8WLdMrsnE4Jmys+f9u2K
MnihUXjJps4L5987a6VmqcSd2R1DcVFq7334quB/AtJf969GymwbWEw92Gpx+vmDte8u/V8frFxt
2cGQtlUcsGU/mDtjFi6twR3ipX7ZZ5QwCGrhtj+mQNZwEpIreSCGrlsO2E0xAyWv2DXUU1sfhYO8
9W9Hw/aWMpzujwnnFbvYTSc6R3swn2DL4R08jAgrMLyYb2xH7HOYyViotMztZg35GLUcdLpf4qa+
u4+GopIKZooys7mrqoTqULS6Xg6OJb5eiAGftxG6YJKsg/6XWZP2XQlkqKYhasyZGTlddaVKUcmT
NKy6I0htTB09zF0Lc71TPIBXNnB44sgTob/Ms9Nk0sfqWT5fxrW/9u48qtzNZXUL6MbcNjZGuDpb
1oYro8xqZ+kdwmaaKP6NwRVlvLBSZ3+yZZHOoQp1wMxOEbZg6nIkt3bH9BE/3evPK+Wz4329+fz1
466lAb6RXsxA58dx6gyhRWJbX0/uMHiF4myRPSrsvw4+MH8LmM2zNXNqcA/Ldhe6iH+H4vHn7yMZ
Xyd7tGB18us0mlSW8dnB+qvaUIqYnnCSdkfu5q30BotjlzylU06tw5m/DBwdioGDuMNpt/iUmcKc
EEMera3CNcW+3rsirnBl00Lg8Ohh2d6DlLoZiKF8w1HZtKXQVrV+HlubnLnoYDyCgWBDVWpp3t33
pwI3pOaDZ3LaUw5woLxvEuS/W56RBZkI5ako79u8nwzFBQazNbYxYaLeRPsKY0m2aZfJhoOUeSNa
O8vcx4QeM1pa+nfxewDP8mloFlh87UzDIXxO24lUb6T8Zf6AOsyd2KjVbXhHPvBZ+FC3zFzY5Xlo
cfqbmwZFPSsGsEOFKZmZhTkTX8GJ+djJF0RL0GRy74cNrQHxFezVJiRxlKfP13cKEOB75G1gVIxw
U+Xry+QlJSq4uRmAyxCCHTGnRqyjy/d0KqztVBqcAsB9nKHuzfajh9xv02kmnQLH0jvdaO8J7ZWt
zH5eAJ8Shi8L8q/7f/VoZ2qU932QdMfgjl4ObiLyVLNn9Y9MP8Z4aSf70668LHUCuIZjMDWwEHUO
tCjGtY5NG7QbsI7+fdDXcFVQyEL4/mVD+Gb4TL6iTIyaRHecsvhqQ5DEWAt03E3HyZQRYKHOwoUE
fLwCYvUSQwViX0e2+POF+f5TiSLjbULtb1y3bmUhz5riYjXH1GvJCLosasFuwlsd/SchNS5+jI4V
/NsbU9K/e5dYooLMZVK5aJ8F+F8PpJQInVb2fYS5CtzDCiIvuFv41s1BeDJf6xbSIdgK+qM8ihi3
y3kQOdab+IAxTGvmAbb/ijU3y/DLgSEF0uPbOpyHDlXyQRsfLt62St+a6p5MIS2CIrClV1Te0eIy
3nKMFgZuBZyby7pYNq19AerDgbjYBIrTdi5GdzV5wNOT9K7A0u5cGhHaXsQY6DGcW4Ll9FHYfT6t
Urb0pU0C7iyBc4M9LdzHE1b91A9zBtjiKWOqTAujmFiZ4G8ouaiy8ZXW27i0g72PptcuN/5koLFb
wZFga4jLacaXLsvCjel4My6vaKXMMy4KGdj9qsFrvGsfgoSv5sTghyxXRShCkMlrf84BHKKbv2uZ
1cJSQVzcO0jB+H9cMpqyybxtlNgjnn/jNrG2kGwuuJHZn0C/FfYFvi290Bo49bxY8syWEl6X9dQq
xDfLHgiT5C7dXxpXJhIBd+xaghrMubZzdAlc/zrC735Br+f0b0gyCVT+eb1+99b8a9lclyBZmHpy
W1P9KU0NjQOma7FAx2gV0i+1gDQdqq53DMpnBG6qpVJnTQv4rwUqcyIuOyOEtE1OE7TgCwrIy1GR
QPtF+zEHU3Ioh0NIl6RVf3tdfVviWbKhGLqiGIp4vRdUfSx6klqDNULfd2KsRHdtcPXB6e88SHBv
/uvglO9oL0y0D8MU6ot9shftsXPBLBhzgZaK3U65NTPvtr0Z9gYIQJlAkEncan5QDrOSdbqcrC0A
fX88TB/MKhAwY/hdcw405v4zvTM1xh5pt8fkhQh0ec64GcEEGv0S1sWwqAAwz2naz+CwlRip5gp+
3Bge/h2gnYfJnpBvGD/Ro0dxHM5M2FbqPCUK+/6yrSq7t+b+k8BgaIDpWh/ZbemC4W5i9HbZh3va
bf0O/AeSVcCwi+aEAAeTwfBIX+TnRSV/Vx1YiorkDk0W3Yir0Vk6xpfIDLnc4oIzM0plzO7KRv5j
PI6PuDB469oK79utCJYP9QvGJDzc0S/vKJK5rpacIeuWzF6MNGxadcbVS6rvaLuHRh+eoq3lrbVy
5TMZq5bEpikiDqJlj9fGnEfjCfp2XjuEbOCagTOZzj3DbluoInPT2wfq/LJXR8d4ooaVRwYr8+pY
1iveKqSjceYrjtktObD9fNgTB0a7JXljWp/TNZxhPDqi8sbg5Pgv2XP1oB+Gj7ZxkvfsHSdVaGfv
Cui9PYyuZs+fRnmqo/zOiFeZY5sLwTBsddO+rANQv/jGY6iJrA/lQ5MPPusg3yOp01JacDNDXoPk
zhwf9DnVibnkIJDADNrwj9XR/VAwYyuLsXC1hwFRCbZaZmO8nsiTk5ZFu0E+ng0rkxOgQnL5JkhW
IYRZWtDNmvq3ubWef14k+vUiub47VwfP3FDrVL2I6UneaafwDGTnyWTlwv2cVNk0hyRIth4RtVjS
gZWpuMJhIdzVjKMwqL4rOGFy3LRQT+yEHLps5myNeQtsaEE4b8w5cSaQPFSfKdGjZfM+8kMXdLdw
KgEsujwqz7wK3rDfZdjWNsOC2hCkz+WXR+FTCPH3tnf9K68Pl4kxeJ2mUA+ExU2iVouGOUQNkKp7
jwkCCAMc/yLAoO6h8RpU0jQlW8ZZw0zBxWfCMGP01qm/7PpfNuPrb3VVG1klJt0qnr4VXCr1nK+m
CHJ5RXU7r1mMvzyJ8tQb+fciGKJENLTK6cwyv/QYxkAYM7FOohNBhuLH8OBrLtAvuyXd6dzetcvm
STqg1hhWaeIyA1PWvdM/yAjP7J/X3JdmByXZP1/k6m4kSStkWlBGp/JNU+bRMw+fmDo1CEuMakG6
w2BevkrK0jJobc29+N4XXQ8a9oL2289fRZ4u8ddrwilJoWrTObT++z7My0GoIyVnjyxRnS9CpGEN
jtNZrK5H3VHHRY8/QrOt/iHEGsJo1rZwNQAQT5YdWQaBk4hOXRxzwGz+ki4MLURMzD9/yW/WyXS9
/vclP4+Bf720fUNXfStIo5M/ztOP+Ji+tCc0N0tCxoJFofJC+eUDr+uRzxskS6LGa0NS2L//vSqd
rKtF5Wc1vwsCh7USkUY3k2tDcJmxC9PAKnuSo35OTDLF0zAzrASTDiBZyF7RL3nM0qc69uomWRov
DgImZRTG102/wuhaXxb4/ephNMHXb/GFd6gN7/IbkfO+i4nHuEszZ9IXr82SE5lyLxXst8vLcthY
H9lc0R1R3fT6EhZisU+X3ugkFZjUYRtPySToJ3mZSx/ZpM9VChtAYqO55Xs0Auv6TJbt4MtDrmyL
Fe8wU3UHEhcA8JAGGsxBLmoOtbvBTKldmLj+2nnxTneFKZo9AKY1l2JCgvTGy/ckNJZ3MDTAMhlv
wCnQTYDH2Uz7qrJG8sr5ur4FcQLfSJ0KErTIc51yGKRz59SbKJjXH2XpotevwRCRx3SONry/PX9R
7jnuUo0TTmjArMUXPE+fyKExyaWT7uRqTYATABeX9XzLsYuUHbHbSAiAGMohyPMB7JFiBWKd0m9v
3nlEU3JIsnXf7p4onbrAMV558XEuv5QrTOT4aMVNvQ4Rht5YAcPdmYm7gF7XeE8dIVzW8u1xa7yk
mNoJSiVBFTp05dQ7fJqYX5gJEa7ikXLDjkMdKmluH68u7UI7Y0ihSCp34bCtpY2q3uSxYyAXfM0F
2rjYpn5Z7Mq0mn9aXlcFSi5Uui/G7AGlZMdn4SmgHxduLx6OMYWs1MvO8Nyis2Xaw8zCESvbTeJy
+QXjNQLzelNfVtK4RaNcYuXLN03y6MkLExocrkKdIbtdDW5pztV3KXAvZwiIBb72D+j28ZLBdPmE
+9Ai046T3HNz4K6r8J6FwEbaLJHaCJ/JmJmpQ9O3Cx7TA40HZFiJHQiLprshz9J3jGwtGiy8HfeR
upIgAXUlP09ijlsJSuFH/Ix4JSpn0Yf2olJRM/3mDcCweJ3Durw3lFkKucHfxanb6W9MXAG9AJOh
TR7ME9BzjK6CHeKIZfLRaU4VLQoK99T2boLLpktcy9rXFGSjEwGNz+edsSv0Gy9fa8IshL4B5JjS
uX+QOsKC37waIt9bhH0P1TVwSXU/ZmdJWKnK4pf7+rWyMSwUswp7p25JyvWukSqB7A9ZEJ0uH11O
hqQN3qgQcCrNyTPpmfr/8n79IkNk10QSOcmMdfYw6Tp+uezE3g9MtqnxpH8kz0bhXNCdYLIinqCc
wyVklh6AIPmtxP4iBfzvB5t0eDVL0RiN/Ltda57gD2bKByeMQ8Dh0H2E8YFjVJqhQcDh5zlYBRH/
PYT74BaPA9br1k6SuYrdZ6oFaJKJRCu9keTS9XfAtBo8osQDoC8pnGAi07UgL1MwgTaJrRuOwING
/xj2+GTZxMEN17JBubtSg6MnuPJT+6CgTbdctOv4QkPxl0v9pWf/+YsNnXeiyvBJ+bwif70RdS2Q
+nxA2A2Zf9mSkYKZujnTrQfTGx5TfCUrxI/1rZavOso6nzrClUL0KbZODIy6ZZOkU2KNdqHZqBSy
k4Vc9N08jWdZtiWQv8BmGP4xE9qBzVFQt+vuyLv/QxB30dmAIUkdi4IIOQQwf+RMyFEuS63dGSA1
qdRtIoF+U7N/8XFNP3pKFGZYQYed1+G/t1lKUJNYUlQf/ZKxf9b7b6NCZ91otyMH4VJuVtZo3ip5
uCywdBRG7hTEzlxabykpzS8lwufY/3rTNGlwKbJpstavR8mXPlGi/MKpDhUIB51zsn2/PIpzmeEs
UU68Hvv3y97CUVW4wQkwHZ0fmwM1oDNuE/FZ8jYLl9KO4Xy/GDbx488Pv/b10Mm1MmUqOiLZiQ+/
ulZ5NCQRndHopEDXfBqiNQygpMJcs6n0DUF9or4ZhTWsHYFXG4NvxsWoEQIbio3ib8Rkiutuy0X+
ygFGkbijO1VFUjk8+sMmyvetv/OjrQyBRXXxYHbNqiciywPxPCfi7t6AUHv2n7DGlt2OVjGdpxye
Au5N8laMXx6GL13gz3XBHJa5PgNR9Xqj6/yGQXrJb0WZz+OMyE0jBHqF8YZCgEM1ENkzFU0Hhrya
kXe1JzpdY4J+x1E2IkhFJqgbCc+8Tk+DHdAxpFHMLOa3gb9xLcm4/p5X79m+0BKt0rvw5IGYU5wB
Xkji5gwtcBD4Ti3zVG6CwFZq+J5zw1zoh0JecwINhGSK28iENVDZdG6ZK6wG4U6olqJ6p2kPSX3X
B3vJegnX2bL/aKiNOIAPG5GSZnTu1dLmALFP07lurip/kYxALfAAEclMOigqiOoYD3tLXMgN9ewK
HZncrBPf5Upw9s556odZV60UWmT1eliWtW3d1QJktV/u4+fz++8jZYqKynpVJIl+yXXzuNYrvBih
HJ2GfX0Cjnoj/uEBkjEsrmUHImi8JDb2UPnzeoOEhebtpZ+ImzSStXIhPNYEH2m4k2eSOZf+pDfV
qYR++UJ12Nwlx4T9Hee0ZToN1LYX41bN5wH5no70/POjZ3w9PKBJmhyHHG/RKV333oeuV1CPtOFJ
ITxGQ7sx7y1wbWyQe8qYywgjxsnouXgLHY/lAzt3lzmoSGED0/W8r0kWdEF8MO4ulFkrHmgmiJlL
Z8HE4UB8Ch1aZZEN88ptxTV64aZZ6t5b1B/pTRdICGERpnYFbtlc4V/KnFJcNta9AKzQBT+20kJW
GIRzBVNUejTuAm+JIVZNl3HgNqgsIP5g6wClrnOpZyasQ2XPAUOVp0hy8RdD4tfS0xTZ0mVVYuxP
l26qYf56jyVRFXomGq/jZUq7CFYXP5xV8GIYKAerwXJrYfXz3dGmfs7VIpNEXdUVgFXTh15tjKOq
lrKVsMgqLL7z8EXY5zftE/HJa7IlF/oqB+4DngAT2k1A7o93C3NLuSUxz+bvFfegSHfGXNlFp+im
gFN1ZLwy9xdUzAt2QidZa9AKd5dy0f4pd96RVRjMWg2G5ir5E/0BlOAHv5yOv7mEU2dRwdmoG/y0
6Z//dQm9ICxLGp04AEhsUN91QBfQ/0xvJVr3Sbr3reyX5/Tr2NWQTZkVzoRHRKzxZewaX2pDj+Wa
FR5PB4MpH4cKI7E5F46AOYHx+Xb75Ol2VcLGFj/8TXQ7LXNAhcEUp1CTf5hvebCBmphQJqg0NFgo
5o59z9yNpBSGIN9n3YO31hfiId73q+hdBwm6BqMareI9s1uYWzNCXiA4lTblz2P0ZJ6h/oLy7RdN
uyzHV/FZhrO49jRa6DPoevU8Bb2dLgvci9ApZ/qzefIdcz3s+K/CnXdjkgUFMS8nfKPfdJBEHwWa
cU50ph3GAwkWUHSDTbTnpf7HOvIcSiUNwln/IWkceWfM6RVxIbyoFirSmXMB23sT8DGoXSkSb4WD
tpPWphuepHNDo3TRr/27yk7/xItixZGPZBvGESggeG2RX5BA4JhbCfZEY1xAESV5xc4fxhd1Y6g2
OgC0j2R/qKuG4Prc0YjtyRu7fwZOoIL0WPDo/vzgfNM9++emf257f60zNSz9Sqqb8JT1roFmVrcB
ITXRcsJBz4nUk2/zyxpbmy66PpKsFuPFnAujfHSPF4KY4HZ0U1Tlz99Kkr95nlmLhmjQ0pMNVbtq
8uuJPDDRHM0j07hVvkqPIKPBLaUH+Y+0BMR5WTSkg6EXPlxAhy1hii8ruKyf8YlufAw3AC1ekcw6
SALwdxDSUjrtDDUdLXSiC4hoAvPpeM86IFvBGR9j4mLI6DRX2aN6p97ST7fzEwxQNoNuF1s2sVxg
ndp5uTKWRCGD8Q8eoUSspgG9sQ421gMghxmBPETGeA3eBEDA6o2/KLb0Ke5xqtZoIk+GDaoGRhyd
hLpnE+bFTJ0oLvHLajOofy5MiUfviAG12xh290j9DZwliRdE0DO0QzAdAAOy3EZbTJO8X3btT8/8
1SbKu82YfEkqVY0xdVr/WgtDV4tKOtDAVKEFOHL2EQe7qFm0AHutPbUvXuN4B3RPfU5IjxRcnYNU
+dbjJ0wftYf0l2L3m/4gle7/vs4XmIRsxF7VD5p6rIx8ixZsp1YyDORqDZjQ7uphDi9vWfjyVlBS
t4jKpc5s8+eF+MVqO+2J+qRLljRKF84o/16SoBYjIwt4PBQ823fsbfQqQe+G06yGoNUMuygASApO
ArlUhtLz7BZ0lvXIjI0gPHPypiGLxV36pphza9dg2rmre5sYJsImALY+RJnd125arywfaIucwqh1
cBL98ju+mYdMv8O0kDuDzJCuz9KqlPWlD3KRmtARG2+rCAfduwV62BXwgtwuvxemqTj8BEF98eST
UP+pc+XDou4aL0sZE5eASF6PJr+KOuuZWpo1XUD8xCyCIGDPr7RZgBF/9PYVck7EKqZMit68gdqV
2zL0bG8TxocmOuWxdiz1+ZBy1ltk8WtwuY/SZ10Htha6UfPs1R/tcxfcgN8B7atbNgEDGqZLmVSb
rR7+Im3+5pjBBoNomNKBFqx+7bKMDd/X8rKSjpngmuJCMReZd5PlN1Z4VMpDYC0b3w0xaRBBZZum
AyObhIBRXRjVn3DMnQqKlZZ9ZLpbjY8RcdTyHNhhlh1V8V6VbwThlzupfT1u8H11TqdUouyL15LK
wFDGslLaafxpNQgrHKlcFfRD90ijLDqRyCzeq5dyg6GxWsXr9p0ggltyPY5sYfC/Mayg8ao3DLb0
u+TVcOQn4cDeuFQO0bGijJwXz8BHOSzRgUXYBqWJ0KQpzk88JQ7zrZ8fMOtaxjc9YChZgFZMZnZL
vxrUyUbjZ51wiU71k4A2K1sIPGjmstV4V651lM3GmzzpHy7wZFUJogJMc3peQHUih22VoV6X2vlA
P25LtkR7g2XDMFyBeleJDmm4CULYYTSFZib9zXIlUVjjzphCkmYprd5mxt/xU1wxM+FVf2a6Hct2
wWnqnO9RMjak6AmEoXBmEl2guM00DtxdiNH4oG/KXtDcBqY9PlQmCcYiJdBaGGwGo3D6NjVIvbcA
GhyNKn1R3Jg92AFgTog16j/qcynNxVWfu7wIWtI/JrwSskoMdLgfo18WjWT+cpmvD9OylJdC41Ef
++fW34w4YJCL18uUflkPa29X1zu92JbBvuLFh4jgPWYWQc5QMIVJhiM0MrsunfSyGPJ9Z2wYLkK8
T5stTduLulbI2OQFJiyyZzr/9RRvE7wN50rGm+QW9RZ0CshClcvlu7SA61shtwWJtB2XKJ6Bvi1O
SUYBvBj5i8s8X+L/C6boBZeBdZTtmFrGnUO+B21kckDl94RMHfSRiouKXhwXikg+1rqYGyR1lwv0
QpjX8UdCIZN5KIAxlOvxNVBvOnL8Oqd8Hd7j4FxyXkseG2AHKAadQdmWxqY0WSpEyiNTmbV/1D00
PR4oYgaZuySMCO6AktWwV2mYv5AcYD53KK/uCcCgYTgWE+6qQJQkOhjPOm1p5kt9Cv8ioyyMV2gp
atNRSRRrb3KDZN8R7t5N5G+T7rZdhu9oZAZg4/Fcre+mFZ/Vsw55l8jlp/olw82JpJXYuYbpGP0k
sBUjV4gdkxgeTFSFE0+uKNrYLs5hBEgmCda9A6awY/GReUcGur7LrW3bOZ55aIOlEd8iGezj/UTL
wphW/fZofz2SyejoVVgL4Jnwt/376swRR0ihZInHATS6cugE+lEWMqA9t0Uo7kfz4eet5NOHdFW+
oBZlEjwJgSw++N8PDMJGqP2anbF+y1eXvYe25X5Yyw91C1wxdDnCZQ7NKg59bxygRqRPM1hFvMWe
C7vbjQy9SC9C18IOUsMCQyvDReSdN/O2IrFyj+qzeCuelMBNaPcxQw4uTkIDfNVAQiQZ73S5J7iB
qI81wRW2cOBBuTP+XG7AKB4GlKLP5pSrDn8ORtp7sgp24mt6Ku9NtIJkAR+9kT7cPJknS+3ht+bF
Nz1W3hf00HjTqUimr4/HoaX2jWhyaYYFFlvOXByDiUk5mu/9kcaSwOSTiKFHYCW/3JOv04p/P/iq
jq+qolckT4pO7Z2yFYhQakDkHsYtD314r2pzYa+99kQMCu/ekSOtSORLfO7f6FrmxE9zaXb8JZtz
uYSvMqUC+eshcfhv+CscDra8FomKA1+yjx4Z/3H5Ce9h10JAyChQMGj5zetX4Z5jm3qKHk1MEM8V
u8kNkEfvLXw2zjy5/hsZg4fB3F0YTOau1hFwFZ9aSvV4IYEsfgaevfj5wkjfHHAMFbDCVHqIlB7q
v4tV6ek2QRKi1iZ3lUS79GDghU5lV6VhISypLNp1y30xpKUaPAfJa/4bseu7yociAo4MphOeFvXK
IaD0giz49UDP464m2fmNEKq1vhcPBZtldoOuC+LN3nz4D2Fn1pw4s3TrX6QIzUi3aEKAAWOMhxsC
G1tCA2hC068/T9nfjvO2u6M7tjcvDUIqlaqysjJXrjXx9cfrPcIb2T7aKZ17fqmVKVDF6l55RHl8
/s/M5R8ibcDRQS4ApbNM0P2/ds1ZOYP+HTEcxiSUmsuiUIFP4V4euomD0znGARQYEGGU0paQWWKD
wZncUGgsV/9M0pt/8LYmhqYbFIda1Ap+ocD+syUa83OmpsKmKCzupINGyiTcyQPQ0WOMSO2x+5AJ
EvnJMt+yFBGRAGI4jaQpACK0bwp/wm4JTiWIW4ETvaCyFdwQ6HipP2wIaSPDhWglRcK0WKSOA+Qu
Qq7z+aIG9mepg4n1G9OHrbyA3t5P7q0t8fxhztMijbVQTv8YkcIe/zCfJBTYIVg4w8pvI3LI9Cy9
qIB8u+3krXys7873kte5cEo+xffyk/ZPDow/wJeoDPrPFX/4fvEwUiB8wzjElQvDOBm2AOK6/YVR
P0vW+ksaRPPLrkMzJIZRuNsb7+Y9LtwMyDfkzPMkOO8bNLiJ9riH0Jhdj/BLoWgd3rbJi3mvniFW
Rw8KEjQEsF09aHbswF/SLZ5FBR0o25EpwtaO9qK8ExuEV2R7C+oP85N0jj9Zywx5hJfOlAZNx0U+
Awlh7uEWuToAMvM0mAyucm+tb9SQs/anoVL7VuXmlPPsB8BznkHcN3eyowlyf68dKyirOuBn10DB
DTJD3ZiVM/BwYYWyz7TSheouANzDCubU5F/GRkQ/fz5aUyFhLLZ+7GN/WOFMK9SLmp3lbds+FexZ
NaL8uTLMYAHeEwyNZizMuEOq0nhNcRKVbsyntHvuDi9/H2STP4Q14WyEdckmFUC524/IcJwZ46Dq
NdRV63Pnwkh/h2CMtiyJdiBGwRy/y9O5tCm9Ecw+NB8oZNRC0tzAj5oVL/IjPA0Qzy8mTwq0X7OU
cpCVoK/Q3HR5vR/uKPpAPkkWfc5cupwJp59fgaFQ386Kz5pCErU61XiH3uT++tJb7sA9H5Hc7Nxe
D5V7yK4mICJ2+OsedMytB8/xe0oRfnjZxovqtX5L3/7eJ18JkB9PxyJmDbAev8X6Jmz5j405tLpd
6gqAVmM9fJoBpfPLQyA/WG6L7Mw7gk9+ub6QovnnsPiDcQN5hItmyCqbMOOHhzaRIqmdFFxYsefF
ki50IMrXVsoWfM1hXej/cAj/tOb9cr0fa16m5WWZDFyveQYASyYbhhSVHWi46eH2QWIGTMy0fHOV
4h9XVv+wpNj4P1DeCDqlifVjSbGGSDnU2QUogRWC/OwQZ0QGDcL2Q6hs1chLW7eaGV6nMXhSBuSj
SdLlQbqffPYrfRbPJ5th+/en/gV+//HUbf0rQWKRzjW+ArP/eepyYhdlU4jA63OOqfg8k0gmXE6A
8nl8MHDYPdmjniF+oMqoB/GtONEdvqjhKeihgJmNCc077FfPp6vbUOPg4lnam7838k8W+pdG/nhi
uZLrSjzQSDVzW6zv4Lz1i+zTduK3EaKGwbFgX05AE8PBDwP636/+p3jkL1f/sT5cCrW3Ch0ASLSH
8cJeJ5t2ByUwYLd+2e6A5rFgtnBtTmUb8+lFm/RFfSs+/lWQ9qfk0i/tEKPrP4+qSqOL0SeAiSu3
963gNZ8Va0pdKFOdo8571yAgKsTnJYxN9y49msgpKKycJoD7D0Bes1KkNg9oK0DTPr+FiIe7xqZc
PJIbC68+VP3oKCQ4wVkQ+e1Luaif/hX/+wM2lWmO6w+RmGbrlvXjFtJCKVJIoeIHtfeoWNQ8e02h
dWm5Xe0DDgeee0Copt4qucfg0nLXVKfdrL34/3ikf3B7f2mHWKn+05V1NdRt0435Q7Gs9zLiATqa
eTkUTYgwzkmSOw07terRIxw3O8K4XQU5dZGJ8/dm/CmZC/efpRERBW4jf5EE/qcZ18Y2LroNMoDM
VJALmE22Qa7ARNnKORQOaEY8La9xu/nNg88TL2Iyo/K73OYebPnA+8bCMd0JBUooODR70oBTlPMc
thyTiKRUsaAsAbVue09B7SPBTqQm3Axd2G6WPswpz3ayJ1IV8wTNNKa4u1QROSClO0+20jxZ7Ie5
PSsXh3+YnN8KVYi12dC0Qub2ddvaj9ksZfV1lEUwe3zvhWw6t4KG6rT5PBaP9vLvXayafwg5EdFj
lac+QuCyf1xNrfLipo/Y3Fhxr+wqDpsDSCTrcSAfdkX4/BGyeA2uIWkTyWig3unJ7GDDoESlMmLk
j6r1MBhT40EZqKYAtrW4Gc9yveR1cnmx8QtyQDbgJ7o0VNWgUlYaQfWS4FLmHx4VoKI8P0orn63V
TUL6R4BZ9dx2EA3QEAw9vF7YfJpsIU/K4dhUMFv5N2rUrXC4PMhKIOoyioWtbFB8gw6qHCEAWko5
Mfs7ajAm8JJDMJv7AlrTu6bkRWQGiP9MFgPpI9TXtGI9QQwFlJZKndmg3tcSZe7eKG86okHxsGA0
2dqeGh879kbpaFRC0rQAw9i0AaVyhkzpwenSbQiAgWRtQdnJM1tfXku4vbaT9DhRtmY8J5plQ+GU
LjoIwtR4Jk1eO+PhVj1GPaRaK1Vfwfd6RXFPXx9sHN+LLwo+EJONZyW6VxNPineGzaaYuIjVrzJr
NcovjTKP6mc7eTInb3mx7ivTPVAlp1BESzENHpr5bl8+k9sS8CxZDWt4amowOCEgSoh3LITv7FAp
Ps4ntVinyibldgZYUrRdTV1RRCglle4kYwFJdXJYXRD8o0jputarGWRqRrPF/mRpaCUURWOHxopM
HoGCZryDg0u6AFNCjmY9QtYEP70evSnDI5lXhajSAwSmpMvaiWvo8y59KVq3HR1ZcgnaVY/ndTbx
O5dFAvHwu8r2jHGnIHeLgLnksLGCXCendmYMlDikyJUAoNn5nbLVJ/POmkCzTVkePro8wKHR71TF
uWRuiQBW8yAz7QvjIa+eJg2B81lczRApSJDxuPrmMj+1MXxipvDxkSJQCGIWszxawmsLilFL3sw8
oBAI8Zsyv0sPrp39a9r/wfsHQAWgDWoJiC31HxOxSwxdlVWWUYCP5XG0A5tbWDdP430axitQymPv
FNtmr/vFnRH+3Qxov+8qqcsDbC+r2H1Zln9sPdJJG7WlTk7x8jyiT1P55efh3oSyGwF2guONhy4j
utwQ+7XREvGbiiA4IgDIQhnoHDnyu/E52UfrJlvo0IDKLnpScNaSCTg//L2lcPr9tkuiqbaqEnnQ
VZWk369rU5Hr8H+m7E0GVGBJuK8oEDofkeaqQ7ldXoy9qd4NWmBEmwaHHNAAuOKrp7eUIDvn+06w
uLkx+qTJzASPRtS2g1yRMXovmWCZneh4LT4qJEwaNAk9FJ4RT8JeqMFwDcyOmHULt9bmAsvf1bsO
u9gMS0KRMVrVigcACALfAVISDeasaSZE8qbk5iCqbS+fV8D8jZeej7W5lSqnEVBAh5mp6p+6hH7c
A3OPiXyo7msyHdS5E3tspxWey+WhjvZttzbVNwbyJJr19j5FIJsNs2D0etRlZ7T9Okdv103HuVbM
KtOzKHcvlkTJFJp3WFaw+4AA1vwudVDeqNA7I4j6T2ysGKW/+su/Pp0f0aoqbow8lVhOyEUmO4hj
9FejRPZsGiEDTZ0c9HDTcg2N21I/2s8JaO99L4rqQEKapSPv+x3S7JLTP4wL60V/GVcjaiiZr72a
D8DG1ffLZ3+Pfp4oLSDjgWRW5uBWDj5C4oucvpecwVyfZbdEU0X6hz+i/B4mZdyBvdHYEQj+9h9D
L06yi9rKQG+o3UKdkOi9e8MZOogUAdpG/xjp+u/bIcI8sqyarMwTwc7y60hP7FyRCpWRnl6g8lwd
xrtD5Rf1bFK6bJFrdFQN39R9uAWNwT/bsLLdQRqOklsotf4NEcmPyeCYGHo6DFtdZ6E1WUgGmeWl
Gt9fKTzVQsImpHT7FEm3oMxmSu22IJUJz6Cih+RI40S9Q/QsdVmIwO5YSB0jVWh5Cp4VAjryDMXV
kvgrm3JwJoSLEbRKXDZqSOKmBuIv7I4obwkvSZiYC00JLF8lBAxvngc+JUqX53pWsFUi2gHIAsGt
zrtVAXQJVTGvkWtsFiC/TQrzoEFOYYcju2Nux2aZcQ/yBsWlQ+bnB4p0Yfx18o6916JgSInVO39I
n7s3lSRftKgPQdkFtuZrZIKULcgOckbfgDDpuiY9WDlAf1QKjt7743jY11AKE6E2HaT/oL3TNBdn
vL7BHLA+43tqAWlDhTNT6NsE3eia8D3mYdn9wz37w87u1yHwY29VdFaGhTwAW1pnu/MCzxYgAkQj
q+jOeG3m8ZYVizLPR/Mpe9VOfx+AX4GFH3P5l/H3YzfSpeq5uU64eAP1u37STQaMQ8Q0d43D3a3Y
ZNabfPm8IeigzuPx6dA9HtR51jpmeVKPJAj1q6hUqoNcYvcHLTsMG5EdGFaBHqSP/HTt1admn2n3
I0G5wZ+c4fOzCseazKDpuwCUHf0D9SXG1HxPkRQSuK0XCgk47J9VDH+oExYdTbmGKk/gcf5CmPxn
qwHLdKqf7T5/2Jvzw5zs6rr8AJmGTzqNV3Cwu0d0M131jWT06ooSYPIvSPufbMt/G/Bjsqd6LbeN
LLZcLqQHruZG6NQFw53i4h9D8+KmG/iXvFVY3ner2xaACjGP5S2MTqoLSfhT+48Y4Bf68/en//97
5OfQS2z1YMYSQYXAUCCDdGS8+Bh+Z3hduk+Nyov5WIUxxWcv0nu+xTOfvJefCCY/WeEkXwzPnQ9l
M4U9Ii0cJjLMnQtRj7WT7vu9+V7IITVOgfoPN0r7fT/Dg/wKk1mgLjCdP4wmO53autKPRGnm0jt0
yIhF2xR3h61be5MHgCDti7oiGDytFpDYT3vnHBSz8plA3lQJmll0R1ZrqrqHJ2jU2WTvURz6x0Ly
G1HfRKWRBLqgmwLLAiXBr42sk6SL7JaFxHwtQiie3uwpuLjoFQWHDMpLcA/3gtXCRwWg8NLwvCn9
s39bjGDXoql9Mj2NUqIQvuvu/u9z/vfALw3TqR4ip0MQ7stP/M80kNMyv4LTomxpjr5h89Z8Am4b
nnIFVfO/X8n8gx/HpSgY0MguTEh3/toHQ51XZ6uIcnKOiotOItkDsE1sFcs9SrImY5rqjNYRRHM8
GPh8wFOnjgJJDnV+MthswNakCfs3fNHo0T4qFMROi311ZNQVe6oLzrlTHqg8c8w3fB5ZFiKNyDUu
EGh7zR61MLm7fDQftyeE+Zb27OBVj8MbPlH8CsvT5u83+4eCFfoVLhpjYqgqzLo//OthHM5VYdnn
B2kG0Wz1LM+pjqAG0Qf42DBx2mV9ZKN1IreNKqVH4TH1/Z/EDftAw/Kxv5rGexw3ZzzWp+Efj+IP
EV+bLQesoTa5PANM+K+Pokwnl+HcAZqvp0JvEEJc7zCDrmcSaJRCdgtt07jod/y9T75AeT8NjHCk
dEVWwR5MfgSZKlU5qFrPVUdf3qfmNN8bCswc1j18tY+Em7zDvNrYi8sp8wkeGJ4dSJ8oS97dgujq
FafmZCBkNr2AB6JMUUmcMvGsnWQ7yupGceEAseOz4h0ttOTz16ujBNSWMo0qWC+gYyFsjn9YvcKm
DpinnJ76tX5/sYGHuLwi7jurnMM7pDeQLx68v9+5olFATZf+dvMGIT6y/bIB6O/XLm+vmkbK3coe
RvStM4rl3G5w9oS2OiZA7oHhlidOrHtN5MnnsEtm5cGDirGX/NtlJfWrRPcU0VstlA3vN1A9mkP9
3UR1ooMnTQKp9xud/BDsIBBReQTLKotC4xnMs7ArCJ35gG1T68vAAeFiByzMptNisiHQ6557dhEQ
6AroZM0kROd7FLAgUrrZGTWyeYJ8rj6PgChcg4g0FIWzbcB7C3/44hoNtegun5ucx1pA5CXZ4UiW
tMFZ9OX8SdfmaRaWnMee1dfAtmaTG/m/gFcI5DmsJ5OMg2u5lAZyXQ3y18bXGu/SzIpmBuXQSKUg
N+vWpi8h8tLATjw7wxt+W47WjFCPZhDymMUxRR4e9R03IoWNd7t4fBJdgywOgEh9/5B6e4XN31ng
Qnl/VmY3mYJuFTfT52atHjga5UCYGzedwP7sWB/8jzAByKPGGeH4ALX89XU2gTs1TBcD5Esf5bwH
8Q4o30aCLoBFRipQZFx2j8YbrHMGoA55iucMggXiB2o1h9TNOh/K4Ivq6J1nUZuKaiGaETJqiHDM
iDLsiepxpKF6euErEhVVkKMCY6mMI7RJhURewuX7CNEcAOn8jhZnHp/zhk/41kZFpgOuIdif5N6J
Sp9LJQc/tcWJbfD3SCr+7yTUgudzqfTOmcf3Vgc5NRJCrqSKNxkF2uwzEp8AQTcGZ7T9Ep/iZLlc
wvvEZc+9Z35klZeUAgYOcKyzvfz80MGA5kYwzAJSE9I7oWbM9H5a9l6ar8wPaviT97RwagKMjOty
VjsjFY6t28iIuLibs3cIow/T1YID2LWxDbJ2vs7hmKdi2wwJxumRc+hDi3BeuVWIQkzgY+F8Cgj/
Maiha/LWxiJ+pt7SNoNDz1CBHGqKlMzlelcAFgKxztkt8UTBr0idT3IZLixOm7zzfQSi/vagnqmo
96oXK1tYxEeogXruZd/64Pxw3ptx2MmQNMwQAoiISsiuX6uhnM/M88z6aJSpCj4R0vvLfGQuacFN
uwM4c4lXh8tTcwivyZ0c+WhjEa2gTrQwlvoXBNBEOD6m8m8zUrl0Ddjf55VzuaGgTqnRYkDZkgPQ
kFJD/RqIctr8UYKulX6dqeDiGqQ2IahaaNmyTbetsoomPiI6dvaYa4GGxUQU/ebVtlPID+gS1cqs
VTfSSAQ2jHLm40xpn8+si7kfo1WnhBYTj7077GCAgnQ4+NZlu8zLxcjkre/WWhu0zWw4wq1BNbqM
aOxkDRX7RO39q1nGiCF07+pV8buEGsjssY+u2z5Fwje+1+FyT7R+fkBClF9cSlyzCdX9NZI7yBdY
lXdRqr1WQ31znxkzGt0vb9ePQYhRtsmxqV3CCBE80duxvr/GrZeV8RsMgmZ0j8WddkX3rBYL2njW
7u3aCsmdMfycqn8Y8ieaFuRb2In64oV7Y5JNqBGkGATA4xnTPHhZcgR9GSPXVN1XKmx8BmDXGlHM
nuWCsCGw3luA2hMx4AbGTZhcsnmS+jA+DM2ylB4sfQfJv0lEbTIz5NWNW1OpjFiYn9G4jg8hxEKZ
8XFo326ZB7T5cA3a2j0DX9N20JowCZTAJEBHPMWgDmRum5+m0QSRQIYNCy3xs9PhczgSTCEBVzE0
CKkQ5XopV5CmTrE0UwDCbOEEdgLuwKnqSdM3kF2iZDmadXviV8HgqQ5pPI4GFENphu5IvMdpCQlA
k/Ymicf+BHUEx34u+QYJTkg1KUnkjCWSL6+lKBnkR98/Exe68nOJ1+//1itRCPr2StiGS52RODtN
JChWAdtCrsRjgbuoMk/J5RXrje/s5QrsjsOjZD8qGIsc2VkqxlFebVqijNQvSRAcofNDAFuazBR1
7KcVUcAL7GnSNIdTIz3fD9H9UGwO0X1chkbtDcSl1fzp0i4i5EbJB2YBiQiLhe8aNc66Hxc6ayVV
NFYoTxZaOz+o9zKoIiud1ZHp4ySBQ83b5ZDNrPjuIJYwte9WarXq1PuGdCGSHbBunyhOVj+lGOo7
KjYxL9PrNlpgMaz9KBbaSnWTE5WHt3sWjZbSKiERMNc/b2fUE9x+yX0Sn2Q1VC/eaHjQZAOeTk4T
6FwjnwClwjCg6vwULZolj+STwyh4IBLEAFC4GHWmUDtweWRZLtCBkrVwSnOqM0SuWxIZt1UJL+s0
38ZsLCgcIXGyLWv4AfEZVowdJuFh3u0HtGbAa5y9tvEMO6DKnRMmZzdid/LC1opRj5feh6RYqumB
sizyLltjSX6FQU5nlXsNKGexo+6y3Pa7nGUWKKXlIOIhRsSVsWHNRYhwNi6bMOW1XGWbZJOuqKbf
yvtxSVuuvD3Mr9vrttjZzxq6JdthP+y747Cn/SfOaD8Xu+54O6bbfgnnv1vsql0JUKk7VryjF2/H
y6ZeXTbF5kqSlzpwH4YLeL1lhqHEOCY65Mve6Mpe7LDjRY6bKgFnsf9u5NecgP8b08yvLtIa8q7Q
mperCf+9rvJVv+yXyKCHLYrT4/K6Pc9A7PgT/7IROaNdsWOAxi/4JcNxOGan7KXZyEfoveIXlEN4
VrhIvDJUhmNyYtPPo4W8kf7FSPDpSJrsRE6Aj60MipMpGBlKpCDqyDZN+D0UeOh8x5H4N3wNNJwh
xEnjF5m+il+acL0mdxU2O+uzI87VOaLLuMrN/LqcOpX3/I5/MSI4TaTeaWSYYRMG9gry4+xARYdd
4ZR87hujD7KcIQpnDB/xB9Mcd0Tj+IRb4BTiUPJJlI1AQvd1Fj7kPcdIz4fP5CQ9D3vpOd9mGxi+
dum22l1X0ey6Eu+LXRTRl9Izt9Ev0RjmtwLv/kI/cILsRDO5PN/SHDDtoktO0F+cxLSoXfqOv0sk
0ngpkC5KJYlIoIWezTgXP+GPGxB/wNBH/3bkQOuTG2QntgcCz6/7pRge0CuthImU9xkNvmzsKQM3
O8mMnSrk8hHlZtwK1nVPD3E2eV/sDp/Sc3fkHFymO3LP5FS5ATzd7MR9cSDfcWz2DkyCD6FHtuzQ
1veKRQkl5hGzfqVK+fLQL88zMSPiU7q15uQY4ytZRAocMsukvqIMz9uK6jtOWoVimdOMD6UyxEw1
P/Wcx6fMZFN2Y7pkqg8UjRXYv4iVMJ5eVNcAw7+Crb0XedS1jdok7LVHaX37zJkx1enyUp1uq+7I
LBS4DoSuafPOum9CgqNhtZQelGcasLu8DEf64sZqQgCFOl6mwHlLUcv8El52NwSjxWgwYoAynsGD
xDwlPpa4OFGpdSsdNK2s2Kn3ukUeEVJ1MnOwnrvqSDbEV+U1fUfpVgLLIfBStgj0MpRUX1MGI8rg
7CzytBSmux3lX6joUq5fh+VZtJq281tece2xXkwXfBP5yy5ieTCTzFGOl6S7ywaHaQCrWMMtE4CA
otu5WUpJ9sPRJnk6OsIiY5HO4pQ0QeFMPG77PT9mOz6iJWyAkgRrj+0nm92tCriOqUZfmMFAp8Yn
WtToDkNxZJKrxDngP5rmlstUqbfgISVsWVRP2a7FJ3YvDA1xVONxA4Xu8M8UqgiGEqmss5cwdjac
S3oe5RXW/0rdg+3QQmx9r7qwPvHAGM3i/mL3PGN3xCTV98Up2wjzb/rmZ3nsRo/hmOlLOlgs4Bpj
CVQ35+W68rGmCn1/BWhRf0prmplvy97lj+bwgDgH7+vepRtpHQPNZB9JHUHvCkDfgf22wz/5HXB+
VkX90/osTvhHtEzx6z1fMHlYX+j94xhWD9KTRRjIZZuXbpVnc6755Tz1cB16N37BQLDWTNyaRiPp
5V52OJ9biJNnUEdBqaW6Fgsv2/1RUFwJEBvOgOVodqCxrOpOcqqW2rv9cMFuvylLGslqwGE69M4x
m8opTWXFi75eyQ3ynjXtNnrciCWHrC20l8Y28HuxEF0DelT0msC4B1X+ypi4litumVWXAzgbHULX
15Zr0ct+tcbllz16BpdA/rzADdTJ6+/uooUyazh7UDivKlf9pIdKSFem11WzVJ6t4BCw4wFEPSdP
POGXXOy7obSy1OZiv8wj2xXgKl2xqT0iHykKKHbkLk/NpluV5NTc68qc56PDkKkRG6OKXBBNMvUZ
+ADKWXHwB7jy4TM+qcS9mdUmgbl2ST3rkYHHXZXlhifNpWmAvOdKDOjrqt4Di3xlcxXQpWAAcsaz
vK+wEuT6qiXDXeRaSzF+uWa9bdbX14wRvaQaZGkReKe0YwLHDx7BJexr77y67BjJXIZZRY9yk/QT
Izk5sWkvsEvC6I6ODYUDngfsG0x6BLI45uyO2D/A3HNMla+/6vdmQFlR2K77kP5tKXzccl77mbsb
9rcjCwt3loNYgBhC3CDVPIKLKHNfyZo66laa6YEV+Iy0F4zT5VRSEUrJme1g9FAK42LHLyOHxDCc
otJ7z4hmXFbUmRNYyxnJDMtsQ0fTcVyAnmD8jjAg7nlASCQVu3SWz65bDB2diVFol1BT4B77xpJ1
/bpKV9dtur0iDYWB+58doAGYVVwBXDLaxbmTU33kHCN6i2xCF4yzA5AKgiBERsN+SU2YsjvMaQHt
uckzWqfuCbJiRDNiN0xZ+6uSDPhi7+oTeECXXEx0ciyM8fcj5313bHc6BCHCSPIrPHl2CSy2pbAI
vIoNCEj8rX5s15nfC8E79KvmxPmg3Qxxz+AgvS2/pxtPl1AToGccEnpqhfHDRTI9bCu7ueQ0xggJ
86ww2e2w4PzkjHnFRAyr9qHlbNI6PSYb1nUGDxj+5XnV+hVFPaM/eT7MeTDAEYUz7h7mmOZybr8R
XcQ7CG+e+Xr7LPfJhnvCwKZKyGiS0G6BFhiORfqzFmaONzoqVHgFnMNycu7YdughnH1lGT9Xu/oo
e2U0xYOGkA0nZ3XdN3ggD9Uy29DnxS4+ZSduminKLzmdxRaAugGKkiEhwmL/7/Pvb3llmeD1jr58
pWM5kOfLUfh8wvO7uGJ/xlIRmoHOxlX2jAUeLAYAtzF2EXkXM/Tb8DPHOAsnY9AxoWk/6zD/5Jw0
gTf8cTBRaWYb77l3Pme28XN+yEPieJyBTbM+UyG5Oa9IsZpzuMLxvDmAw3jcHIZxZ2PLPwugFlUu
8tIWDhnxfDYH9NCexyOWUNgGAVzyEyxvLiY3f/QH0/BYnWgVPc8Qxs8b9iXe8nmWLq5zbckGFxXJ
i3fexk3ID7lbHCufH3M6boCPDlSkfha5OAMN4/X/TMJRWFIuXjo4gjin+VaR1vyEIcURbJNY6rgw
Lux3uJNHyDhghmL6vlsMjgPzIO/ZOMwRGl6CReRu4exipu6soyCSFlSMXER6hqSHNcrBlm3x9/cs
e3QpE4Vr8wSZajiq0PLRmHYKVo0LcFWl8XBLsGlPXyYKflL6jd/xHIThy5HlhFzm66HR8V82kRtg
lGDyq2bGe26Ac6b5E8d/d0e5Sk7YYkapuW/XpRP7lqsDIsffW+aYvOdoRXg4XWHz+QE/5pVT82gY
ACxpxHl04dbxMXOO78W0+3K82Wd+9Q9dhInhG1pByJihJ0YyFRIbms5IE9/c5jwpTtgvy2nBDozR
xM+Ej4Kz9OVICb++dukY9cgN0Xw9DfmsBSvyNdX5MbfOQ+HRYrFFbWvrKLc5jbpB68MAYjR/HYk9
w20kFMRgkN7xoRiZHMtZaRef8QsuySvvvz/H7lifkeg/zsN1GSPGbf7tOdJ6SEj5ik7kOEY2XYOL
iM/IbGHk0AkMXA7AvZcEUlBQYNKDO9rjDT55XBLKG35NS+w1wJf5tz+E8SGkwJIFqr0Vjho9RAO5
JRw4rvrdLbSdD7FJeAhFG0joQI5U5bPR+3I0xTqaHEf2X19+H9/RImgO6EoGptiZLCYHXmgV/VYf
J89iVf+yzXicYrYR/mai0bsCW0uIgPFAThLD//WkaYTYrLNu4QPh0BwZgZeTuScqSr0HG7ANiwrF
4OSxmEE8T/7EHBymWHCO5Ylgrc6LyawNMUtQGXBDDHlzHz+3ofmZr1gtGeTYJwYLQQGcK/p3IJxx
7JB1IqwgkwOXSeUO2vwsg7qBq4EaeGnV356l4kWJFsTt89pX3qsluw0em9hKE1r38GusOR44BgJP
QJhO3EAqpO0wjiinpRfn8h6ab6kSk4ovBQTyayPch8ZCmYH7EDEAyIgNL8t97K1wQ7Q5ckTdsTG8
2/+9ZT+BP8F6QHCEh0o30e8gxjCO/DPLljdLPFtWEewhZxE7oNucNpJB4absZ8aLlmxvR+OZTXHm
JxuGaoo8QyFcMPzyJFqokjcxt/QgVxJtUUJEXy0xu753tXgsONYwIPnMkGRjfnK1rJJmdsUO3s0Z
cZMBfhS6dbJIQO4wjhppfSECQEMPkOgIW1l92UNNRp4OHe9QTYF9sPd6jc53jB8mhfXJTuEaJMhK
Y8+qQczOtG2miryyFBRr/SumRLLZpyCgUr/fjuLfHVG3aAFB7/Tr/9kso5/pLT5gLByE96DAZlye
zPjuTEOrZGsBtGMct4dHujvOkNlkvlENRYJHKdbQnhKUlI78kDHcLtmpScXapLgL+gHuhBAL41fu
H7mlS7Z8VWwxnr88Ti/P59zN5CDwzUYujD1PsZNW3yEYFmeb3c2X+3W9op1MGZivq4EWvYEtrpqQ
T7g70g5YRRX0ODdz9lD4mOBga9Oe9BIjVBMuCFkw6EehDyHAkznWvj0N3hp3mG/Z32nL5tTsytV1
hQ4hzl/rYhwm7+SGL8SUeri4RzKdvds8H+5Shk7sVdBiR0FKGE3ELh/lx+HxRjCUzOb57rI4+NWn
EqhUNPeO/Zms+k/5va/8WOxSketyUt1ryau8RBTyv6jIftjucHFiUYObpu7tjixIgnjye/NALKif
EsruPrKHtpijzl2nASFxSFyztWxCXyoSVxKkOLyB8o8a7IZs3N0F7Q/STY0D8UhLEutjEB+ZKc/B
acnPrEViijPDK3wjYyJSQq9NzKoxLck+QtNke3xhfcAwUKhOUlHlg9dLr+cQ7U3L+xsho3omdrTk
JdmWVgIXw4aNRcwrHxGPVti1uONbZ6Dq7LSbaLoBffpS7xTHcmERStHLntZ31Zr7vL2S4EHChNSQ
fuxPiLFeC5iPGRLDnl0VLADmXD8S76RY4DpPXHNznn90YP1IJQtALPIinM7PA2Li7C8ILuXTKvSL
ECVWy0EYGDb+1e6d+Bl6HszHia9QeGJteBqvXDW4UISSudmLKFOAUfeOk85sP8XgnOcArZ1yyVxx
IkKN3IpNdpV1c0cSSzv4t203Pg4X90AoznShOmo1pKDx5xESqLcE1En9kGKD1Fd+mDSz84A+nUta
Ci5S+BcLxJX2haBCmQ6RbxwC3MjuqM/l+XmvhMoL+NeYQhmxL9ZcBdjRATdTUCvNMCeqtyaqGNie
RH4gxblh0TsRKZ1d3Cpko3mP7MSifzt/kIqxwjJQFoAifcKCZA8cIxDMTrFPJS3cJjyyKdzdi5Qi
fLxndqMEsCnP1dbynOVxV68QY+qdW+pRU4WNOrxUs/fV1Wf7vS6XN1woP3pBc4k03Sxh+jrto7lQ
l+eXfn/B9didoSVj2f+MB29Yq2Ji+vJp2s5vfrqrY4/GVHxLSVJvTCEXKQ5eh6290zL3Zs7ql/MS
SmLWGchI4j1y2ntbn1+f7ccqF2IDnC+5utoVogcPsq3bS8IKUcOx5OSNSx6oGKjTgbIMXk59d4YB
8zaVPg5Ck8O12dZjEjpSe7BgOKrhGKu0m0IMjNrl8GLAfPWkDS5/5z6ogakXUymHmDrMWy/X3Qmu
6S45r6FEUyHZCdMksCmmvUYxGQ922pdtDp74chsXxejqiavqZE6nreI0TFcUz6E0+XoPsxr/ROyW
rkUFOgIvwSyBklnUZjDqC8WpFEeNZipqC4ioKQ6/kAqP6jbetGffRo7w6tiKZ0nkSn2uYx/EYekH
ZwEebrVebCN0BAWRc+iA6DvieygWJkuz9cxQWgkF89E9f/RPieRE8OAWYGjxTbE0nJl/IW02UkzX
U4VCOsPlwxboj0Um2uGkvOcTmi++PRBtgUtUDBR+xU84AP4RTsznAFJzE+Vkh1L0s4nQhWgKxyQw
B6L88w0qYlB+/RDKZAYoGxwoeIAZccDXCcUrhQW05zKZU9qaFS5wrVABeASIlouZjlE7VLaQ1U9f
i9LD2vw/lu5rSXFmCQLwExGBN7eyeBhvbgh2DN57nv58mv/EErMzgKTuVnerKisry3u+WToQS8lI
SyusWeV/CPCJq19DibJqkRM3XueyHdWbtIArlHut1L9DfNmxtFZGFI83UvfaB+vB5n73nfA2bZ6m
bbHHwyLykuV2tij1YhEdc/i40XEb3UmJvHhUyHfahBdU2gUD1QZEHeluyEEaIgFoVduIHgtSgp3c
ln6asH9TLIBljsBOeFYAFHdqE9Y0pqyOdVj7h5CAF0zjxUOAAujm0zG+MVe2W+WcGClBQFWFi0w2
fkHOJDRWpoWbPOsdO4O9lU5rsn3Eqe2QrZkKvvx1pFRuVhfxqPDu0mfKM+qYH0LN98t/P4mP+vJ1
ES5skEI3NlHcgkWE1IClMN3HeA3+NFB10teZ/sTlRcP0yk9nqRw71202NLdT5Iybh8tnHTQlfNmj
Z1p4Ax3uqElEpW6mHDdqedNdR5RfxuWf7dPyqTDKpuXmhV4sHoHH4cvlZZ785BNh/KQalQnE7H5W
D3OCT817J5NnkLs6fzr9uHFV0eFciEg9u6dETFY2/EPKN1g+4X6c1FSo/bur1XMMUS1kE6FrlKth
7l+tCR1XsOVt+l56myO4CR5WKY3GtvDj9+oRTJKcfu5vtVqw6GjTNJgn+V7tDUmYLH6bJHv7oNRj
gm6BPkweheyOxHxPI3WoZLR/k9NvqawllEFuPZkPVj1sj2g6mH2akW4RG3gT05KPjk/FuBrK50Sp
DK7JvaUX62Q6sEPXmR2dKViz4LGarL8v6UE8U0X2ZB3CKoPjYCu9x+MzvsZDQe5g/fyMbtlEWSgo
Txx72o/09xpulkMjxGJQVB4JZLGMWAY+0l+6Xo3OrHl6MMlUYcI3YVnlX1btlv4Z5iLRLNQwVML2
4cEd/Ni15REPhDVOU3x4JschBd1UES6S4yG9KsI2bSF8zLbh5NYqXjORpUm5syAQbKL+8ddZMiN5
7LN28aAgcrg9BRlv5RzVlPAjLpDVOIuRWUw8PxGErpekssuoMhNMk3N0fRI4Gd5mTfSfuSj0OfIm
q8ZF1wjt+3g/Si6fs1vWCmr9x2lXzGSDfzLFVqV7IrReik6pG+1hj5RUX0S1XDhbppgFZRbNx3Yp
xUwVS6Hs4b0Y1kYPSoZgrDAAptdkcevd8ORq6awRzd+93WA02/TUUKs8IKHoWkaNYWvV0mkl4zgV
qb4iqXhfKfnHw57qXHKsovhK4BqsNqrcRxtFrDw6BYxUWLuk8i+v3+Do/Qeqy+3TVRU2Kpfb1cvg
WlH0se2zXD1Q64aXWR2rvkc1QtWvubKkpagsgj3tnsxlxomF4s19fMjHjRWnJj6JmzyWIBrrZL95
mBQH/8reKZNKY2lbtx/OU5/xftWwON87jpOvo+XE1mtNUsU56Ooa+Sm5TBLom6zAu1ICMyV2QS4Q
jmwAHDwNhQqTOsXlS1o5GPygeEwA4XSshQgZHOAWbVYVCmR8ks1gt6j5XsS2L9Ml0CZrcB4MpmH+
mLCudk3EGuwDC+u7cYDIpkniJMWx0I6b+FO9p5m5iNl4/cYfc+ZG5y7aPECnG8u3ezj1sxhuy8zX
UZCTxkA4CWdMgozzM4mq44yvdpJuFFa6Zgo4U41vhIM8ML6UZt0s8jj2w92f9SgH0i28fv+7ZJMD
gGUKzEvDHKqzHAgWifp0p3i66oq8OA6SJpVERtExtEW7X7OK4S6PK81b7C+MpGsV+8mcdJ9Oj/Wf
er3TgPRWWXT+vx0T58Sb43IrAHgVqloFMxYwtjdjcp+9WR/PT83SzANPJb5I4RHHbTZE8aJ6VUxL
AllofAA1GU57SC99npqzaNRf8GH36Hx6XH5h2F7/TvNPkGkbHI7J8Xl6anE9sC92iCnGTjiyUulW
fyymXbHlDR1jTWudNO6BzWnoLH5HClPzbYe4oIzXmu9/bIFzHx02Q3gpvN0+DV15vFxniJh7YV2u
T808G12OKRwTOlDLopnmzLV1+6x0ldW4fp+/xU657CZgPbtRpa51fXjUKIeNXsWBtgJ45rCA0Pi4
6kKtuEakURxgXFYJl9RQG4ARdxMnXEmrsyk4/aq+QtOzOfwBXJKL1n7fW1JiUaoPlDL9KM7BVawU
IFiPxCOtJwtEtaDvbNVWIdUDXqtT2kDESq7TjjV665fjnYeRbmVnB+eYDq/O5IbaPzJ2J4R0Gbkb
t0/bVRU8tKTlkjm8h8gCMMXdYD9vfZucMMPr4QFTUadtHbJa3cPTI3qbMbHBmMeNDgZk4832g05o
Q/LwrP9oFR/SRQpds3P5xdvNBEUKzytJsT/WNnuW5/rArGHsqJy3mLbJ2Hk4ethjQQ02PUy8qNRr
vDR6xS8lyVOiEZQYcr0jikopvj6umfD7cM+c3aZ12FZDylM0ZYL+ej73K0gQHPV8WLALEgJXd6US
rmxQq1be7qPckE0tKV7SzTrccJhqIJBw2SGextrfvM8OsURApYlO75byQ2N8bqtRxJ24fdU+Kw/l
YldWYO0WHvZRRZ7CuxI2JU7EJSrcIMxCiKJxqeb6cCIuY8kvw8MJqS/a/iqFu8r8k1lr1Vo8F2fq
2VJVoI9Yq8i1jRvbkNxnrepSxa8ZoG0wFxsvRFO5rnVWSJChNhgsBJR9/xQWv/L75gzIP4m7+9Eb
sYbVNJJSV9onLufqjUqnSOd2y/6LOVVHWkPv1Xq6XCC0BttfMrr3qQ09Xd2S3Gf9qVyI1nIaC9FE
cHufXG/ABAAahz2rG7TaZ+8bi0s51pGZ+i28JfhePZ1MY9k+o0J0vw3gFjX5thL+luFoUEl3h/hK
VnganUohMRnyB8ff2sgOHddGw/kOj1HEntYwZS6EmDS/DF3lUIKuqa4WrV93mY5/7EgXKY1iKjJG
s1FOdNJBxQYo6E9VZJ1KHljD5JULojgnqw5rS/GdUqhPqo5OD4lRblRg0NE8F19rEL1oBFtRvTe7
pd6g7C/L5STYK7x2iBeV2PlUKZkRSgPh8E4x2W/xSK2jVXTLUFNttdj4Dj3lgyVaX+gTZWSxhzJO
99+fZ9GaW1yWL5UBzhjJ2cvXruBSgl/3wawI3c3+VBDnLl//ktVHdVrz6z9Fel8wNDflDtbpApiE
5+0kYpyYFLXscnp8v8lpDXzTaF0OsZGoNoJimeFiqsZeWdlVN7JO0TcYbqhvHhJnGS25KVkyV06J
FsO4GTidk2pEvhSWv2rs0IOkvuyKjqiWQu30xdwtvkyUxnVn1VzFd40vYFAtX8U3uqEwvYf7r69u
1+l/7xoy2p2jfWsEfsj6k71kSijyWtxHjjnYl6Uj3Y1+7M2KDHPNUG7HPBb1ErU7WQChDuz/Em/P
UP66MDS2Sej3denDN6UU+tSffvflkViu6hXTyFGuspKZe3rUEmd2ew7dS669VV7r0NrXK57N7+d8
c75s0ibKm2zf1KVuIgL51m54eZ4KfqroXhiWjbtHJ9r7b2nZlj3vjbNYfCUpikk3Wvs1Zz/LXSFZ
VVTribvHvKQ9Wdd+c9wHbJZFayIZ7rhsr+/xGjxqcS+TDZB0J8e/kR7H902nIaMu8+6m8QZflZDA
5NSu0bfaC+sYfjVIqo/ZPB316g1K+Uyl9JhvQUi2o37p8rIc9Qt3oGV4RAaw3nPt0+zxkh/qf/He
N5e9tgIV+4fzdnjKtd3MCsGtIw2B7ub2Zoy8KQ3nMEndVetkSmf1fVPqXnNvu9KrW76TZ2WvoeTA
YFpnM2qkvptaGFZJYfG2PiR5QN+mM1m8OOGt/PP28RHGAhph2n9ZB/tguJesFfe3QXiOXzatdv8a
T5v78Vx90/Sjf4k+iu8Cct1bov7mOai0pfFdYwX9grpzWDv9A1WPSvuj/3Ho7lrX+K3vXOvg44PE
W7B4zqXL/sfbLaKgc+hCP9Lx27pfam+ez/FsWKcgoy5WFPa78bwPmYxHg0JYfhfQCMZydsIPgGLU
7Wrg3NnW40r7HnbrmnvoVtrq/T3ze5112fdsCsYwOcfsWtvg7R6/qRAN7B/uWst+PmEcJB8f5vmf
YGU1aI8CNRrDfCRPVv/77bT/EQZh6v/u+E1n3trqkgdczvDto1v/Gg1sJd4wseN26lrX2GKJt0E7
bW+DDwd+9PtBf3wmsnWNXwrhNkhV7ApOXXlHhyB2Rsl/0Sh4O9FRz84jXNEthS/3uD+++GUbvHRf
LJWg0bYg29PmLcq6nI/Gb/Om73P8XmJoR+DjQtieB10XyUf9dl/ftYMJFT31qf6H7bQQhm/uZ3cc
B+N+6MTt/jwYtldRO355GwUOuMb74GMeBMewe07TYjAO2x8v/X7ZOBXCvpM6f9jfO7zvpxv6Upcv
if+GhB8cxwJ3v/UEXyLoOskmunQvLZJSwba/fWwDcTRM7m8z/xymO1+Du4asj+Bj9dV/6R7DuN82
1pL7zyJRsGV5LIXmspjWpr3DsjsfifyrXsVtzkWbSvOsgEAhPgFogs0padAYuA6vRxnO/dXobV/s
VvO9u7rtnnk0A6hb1V7UXyjsWpdRfN+oD9JulB4rhTei2kvl8yoPo+Prodw7F98OlfZ887IqjEvE
uY/R8tTbFV7mU3UskQ5qXIfD6feuZtbKPNqeRXuai+tXJUf4pqDMSac8+VigWR2jaqlVzFTaNuPS
+hpeuYi7BiCYDXwRFuSezMoMtf01WFRq9Ksq86/SnFbifFi4PNchkhUQfkUBn93+jTppw2ejpSr2
gg/lnDSOm52qFo6my3gtDlImhr3fYp7usVqhnQVIzJbKOBuhsoBZVYdFySxL1d8uuU7p+rC4/kyu
Cisu1Fqkpz+YLZ8r23El/75dDG+jj8Vgs3qYTtsv80Xg8Py/+l2tbYZaUC2wDMMlh5pSL7VXWGCG
8kdqZeYbiY+yP9mK4C6Y3cDn+2mTYuO2gjQFuwi2L06+jXzBGWiPEFW5QumYqRAg0wlwyPaGhNA6
trav2eteDcsAVnDXKKIZ7Wv658/CpXn8EeNcRKsnRSaMrWuUoZjKlYADpQ9tPDuAeVmb90BH8GE9
0FQJ8XUMr0aiJVeJrNV0QpVkEW6BXvdoNEJSDKUsZt+HgSsTTg2vEM4/1bh1He8Zj+OkpVHZpeA5
9dilnFjJZT1w1v1CxZXQQbPB/sdn5axgGsMlLMDtFKbcwNviYj7IzaN8IaSGctyZ93E1n529/HbS
dmISi3iXCxdPDnC8IVvt2jTiStdwJC/9KGgkSmU3kNoqNDDPJLQXBF8NJJhn01o4zC4I1gxcyf/G
VIuce5FQRt73lr3T2wKMYHiBpmDFIyc9KBZCd9nwOshQu4bxH50T3ZPfT2fNxFqDjauhKaH/mSSE
KQFlyhCJqAraGxya9VkymXRJC9ycC1i4CavKmfnFFJCIpcP0rh1G4dqgqqqX3ezwfku9bwh9+X7K
zut9k8h5y8jhEKtFmE0IAyNGcez48hX4Kn2MsO4h+91YZ+N7ik7b7EaeinGdFAMi4DY6IWfojKZL
ZDqEJkq2MCctfxoWr9suJnDc9lsdRJ6p24R7k3HZr7lXUsAkcCjFcImlvVZA09LFzGqNJtd9T0dW
A7BooaHdSSFoqO95DH1KuKWOf2+dO1y6+Si5kgwBltaDxpa2ekxvPj96WEvuAtcd31QRID9Pv3rN
Oar3rpdB7dq8yPZPjqp8nPSaexdTJWofyZa5+7NY/eXzXFJ1Qlu6ckxmQAteUz7cTPvHmjlAyiUt
QKZWiYKoNyDL+Cg5duZJGJWlEYilcTNBPsCJQnNRjYmHTwVV5DfhHSEXfKjVdfq2Adfq0Qy0kxcK
jrbYbyjzM6sz2HM8Bb14scpUHqJ5BqfYOAQMEHFD7SEMWs80D6MD3oLMnuiq6peHkxpguJFZ5d2W
jb9O9h7vnaECUmNEetaqu66ghJQJPg6ijLN+LNCpcKmcC7cCrXI4EmQHFHCm0RSFEs/hZqjQZ+ke
7zjp92T7qDW3bo22JQIp8g1qCNEZacwfBzLuJTNY/ClefGy+CdQfBUTh7dNurdq/gq0/c0NCvN38
46km5BPkZtM+t5IFSDhdnQdJNdX3SvV9Or7jSaLTZ/YAq/PQXbJLruMKZnE1masGXk2Kq6T26xhF
yLKq4tJx2MjbDpGOwuv2mIxAadImq+j2ZN+NqCoandJr+Rjfx+drJFkmyC1aRu4INx2lF6dgb1eD
xu89PxDxz1IXuAKWaFDmoDbzHXhuu9Bmacwd4TMZWoLufKWDmmHg/g8HuDWNXzUrHLjDv2a1HZJr
lXj4nKZJwKI9vl5fy1nVtWC/bE7hC75bB7rHygRfUZBwYT7uKtOmTHOeQIFSF0+g1K5yVMPh6nn9
qIOXblx/b7SLSV2CYcx4P1dtWmyOkcLrQqvBWnBHugvJKGSk9vqVG1jYWzOMzPwk5dNNkJjvMW8j
k+fbRy5eFWcnM4TT9qc3W7q+dH2wOmYVLRvItTwEVQpwn7hkbFSkQHk8gsx8ZYjMn7Ow1YpKvENG
QK4CYzP2EY/L4vpheSrWFv73UuQll+OFRXvhWY4cWA5vElcRNbcshpM40D3Xez+9agAF5Lb32ZCX
MaO/iv9gvDVZnzgjZucdlZPnJMrAb+UEQzJ5xhKX6tEeewxpJFh8X565hlEpKLyqQDEacMfn4/V4
h+MPSK3ETjMaDfRKJ6nvOr/T3LF6/ZK5fdlrV4lHjZcDMt06LcA/jFbm+2UflUtdXpxGG7LcPlg9
83UM3XY8w2AqRpn/U+v4jJ7sSZuP8YVfuM/uvBP9514ZBsPpkmYEZ2luy+DBY9Yg7fC/+JsGzPAj
YU2jj+nfx06h5zxKX9Vk3a5shwVZZMskh3suQbmYHZC7wBXxuvvEnc652Lm8NJz/6ECfasGdi4va
iyUur/rvTz91wSW17P5q8w6fqGrRbQvOr5VfvddvC68EWADSQWTwOaU8AHHyA7dhe+cu2d2kTAr5
ZzfJLdaT7B6i6pp8dcV7s6HhM/rd+/u/O+xYN113rI67pXGdx0fEp9/6e/1dHQjcX9vTPmvzNd7g
tgFCVpn7u82r65nyqnnAzqRdoy/KfvPO9WXGQIYSfq1f1e8QeZ88g0N4Qdzvv6/r5PpRlVJho/rn
truFK8BfcNoAmuEofELOQ8DP9XzPL7fqo1FfYG/JMylgkbvFAYuRKRncsqyNyDJzgxr3gTJd5ojO
zk+PRpvLeC/NOgCSrY5VlN5r0ZEpA3rAXbUIwmHbg3kcd1mH3C0vXtAdajLN3HtrNztLrsdd5er7
prXNI/XmeZ1et0Pure9s+eN/cIOrFMwDrUMgtVnuxHbtJPffzfOBf/nurFAP6A/tk5FwAqBnlR3q
hta/QBcuLI0H3BYD2qAt+2M3/+4CwKKL1CTbFVSWp4XKhCyp3QiUtAkt/RKSX3RErOSYiJVcIoCM
d8BHGQRmP+jvYM+VTDjLEBoX3j3JHdcE0+iR9y9Y87IAAAPIaFz7jS0s8lr/oS1IFNzyejl2+uK7
vdXNhF4df8GDc1S/Gu+Q+AhR+c3bqqM04a5ZnKD7BUopN6+vKFjp6KmUZhUlgtLjPZ201q8AJPci
p3acC5lTywSs5SlUp6V5z5aNVcRVudRbH/mkmOTay1goK7yFlUbGkKLjTg0TF+pmctUi+d+Te5yv
ZUKSao4ec8KcVP+C6sPq9Xs872d9/dLw6aNbY1m6iatGavQNYQbLIZfBGGGuHCR5NLjt+8DAw5v8
6ach0mDjlgcd7DMRt8a96Wc3AyoMvjkh4RWck41gDDRTdwRYCHYDVlW/3ISyhMHeOeOZOGzz7Pk7
fSzdsocFIA+u51Z4gW5BcvtKBhp6iGwhffsEbLfcDg+rPzSuonLlZOx21Bbtei6ZHJpemv0fNgI0
0ZdGe9cqv98Ss2T9yPyNGkPXbMG9Hxq9LePlaW7I/rpx/HV2Y3Ijo5HrwQi1d44LJ0GgkqF0Og7l
1CBwIMAWnJm1xtzetyzRL4UFSl0VyKvluHj4QwT3if5AZOsIZUdZyYT3VxlQOYVYmXn6Jy3GWOyT
/aK5rCTGwAWyBXHLXvp9+YPSkNsaqXUKvzS1va1JTmakHApt9Od/DfOnhemWgZ7cDVcAETqTJkmP
du/cEECh9y3P+RqQmU0tW9c9E9+MCwpOJ3d5qYfYJIG3GlqArAtCb/XJeGTrwDSpNTXHUE2e/3vP
XYadap+fig/5lvd90QLMZvPyqfx3RImC0N+b5olx8Knv+KZhAULvTml9YEiuBEl+s40SlvaHMwOC
91KWTilQHm5vYuilU+i6S5okxVozX2uKY5xd7xQuTqkGW6MmWgZKj8CmLRdYK4QEqwR+37JxynDv
SQodh4gXvzTsOG+VgHFLmL00ApdgbrKfTPl3V1adt75vOr3TwNvNAK75TjU9abm4XveWs07gg3DT
eetQa+bw2BbNfSHVitGhPUf4KoVzfDF7yr55zpzeZuFG1ejRz7XFVmuKIAhnXE27V2GM0/sVhOXx
/rRonRVs4TDHy9/peO/peB8e0B9P4QY605CQbH8mexDlCEg0nkqgs2m4LoiWZID+pRCdRzHOo3DH
Kbkcs7e9Ma1FM0GWW7g7/f+1gZBAuiVKrtQPCvOH9iGXjFx4yUlMTseU1q4yQP6Zhve2MpXd3Dgn
0BiW2kzT15zoKZa1J7EkFFY8Ein2NVwYtZkjAPJDmC9mluziWaQgm8IUSLgFQ8aCrzLogNZWmlDH
QYYQfX1CclkoQIVfO6RXCRvMqW1f5rGXjTI3FQ5T1THypTVHBt7CBXg1Bz2nPJI81P57ZXue6HBm
zQeg7eyCzuwKfpoTwkpfriowwlKzL4pFZAY++9hrdWp76uqLl1+cMLNRSIlLH2DkywCTcDFjxzfY
G8pPccUO/BlGfuA6rnkwGJjWCkTky/qMwIKAl9jkyZdmluEtsc1mhRi8IxEOCGQ/KLYh74Vfm9Dx
1Qbm2+vSs625Nm9pul/89FispRWOC04tfI0v5iYJ5drlQOaMZqbTOeAH+CnQYVr7Hdos/DRl5k6z
8dsekgOrill0YzFZoVb2d+nXbywoL6B65bfyu1wiOwbM/3OtkwH0wT3fzG37hXymnMuO0glGKFsL
uF+QjTR2qLFjnhqadZ8wYeV3Owtrv7Nvnzj+eI/9dDWfewow8U2P3XNR0OT9/mooeTF5MX7lfu7Q
SFd2azXBF5nPfvGTZ+lk68V3AxWwL3rzxEded+5N4inkUI6vf3YxsuuyueIkrrif5z5vRZmisJ2P
zo+n7zITcN8lvTiphAfaFEtOfHB+2YshLPDRBYplvwTTCggvmGYFq+IdcaScbNHw1ojuH/sc4bRG
t9i/D1RykPVeUYdLHlKEJafkpOJiArn3zrmjPHyRTEl4dJhypcWHi1Q+2WcVj7P+rV2lZxpu8sHp
rTGkSh9fOqS3FFhVPBah5/H2OKU3lyjH4vL3clSY22WD6zm+E9PIB+XHuqpn61btu1BCL+vtEMXF
YlU2l8L0764AwIhC+9xjQ5z/o0qmAmuC3A4GonF52RXCay0+1ILiHi4S7P6tzwKCzds2LWenUp55
qSn4VgWjQhMTuMPZSzckB7P86Gj2u/ud4/QzjhZyrILRz+z1/rWxhR7TGl7t4BIWBgfV7ia9i5+/
J88ZFsyg/rlw08yZerp4lREmd0r09d6cPq+x3yN8s6jerYW5eJVqXjTt19JFS2GDh00rj6Mg/2L+
La1C+uSCA9qSXnGUAcK9p3wqiZkzZPYLL3INB9VPCSWtfBi596fnGxl7yIGgb1KYxGqojGtfucH8
ufh7xE++2u0zc7ziWHHZgSF4P73Oh2g2yT25dIrQ3P5hBA2KFq/z8EpX/0yjoSQ/oJPspO7K8n5T
+yKikBOvM7ujPA/nPRzs3/s76Y9w9bOkp1CmwP8AA8vPEnDrZDDvlZTRUpM4Ix/T3epewrZtM5ci
xw7mUi7TKs4ZosTPjtfQaBae8kuP77DwVbadPkvnlZdS/V30T/l/51jt55V4iGXC8m6d01K87s+G
kkIQdeOn6YOKSen2fbcKfoUOXi9djtbnvK0awk75XvTmh3m6TNftS1D65ggKALfWrU4jqsebuPZF
FOMSHpPJ67p7FJ5l2Kf35JZumtOf10u8ejx+SxZZodoV23PuyVcFyWCiw/eo0jk8oMeyYU3dzZvC
gnQUdeKqIkGfgmXtY/uSNUJ87u0UnoLJa4nSYP1tHdYfL518cywXKMwHxX9rbManSVS4j/c4SA95
75EtdCSahn7DX2yp02ZxGhQoYxM+CApglIuChfk3kaPIznvpgrBAGM+T4aF1TctY05jTvTrzuuo+
hKfm5OnyD5w9+dqnORVfGsOighq5oZU/3DRpOg0unWma61hc4a2zenpaDIQuFbQI88mxXUlHA65m
gpz4CKvrqJgTyDB4nETEFrp/YZdzH7T70oiI8eMIynNJIIGaVP/SPOLdrWUMySaL3Cd590Ikowu1
Owy27ck7lBKsvEjm7V25qRm9RuvWmUgZeAPMGpzyv4n6l5fmjfpGL9fChgaFRfyk9Py+jX5tUoH8
ysHsSUHJenxLK4Nies7Gev6A9tNtSO4MRtLzi+1K8HB9Eanojzzu0nXKyulOHpeYCb2q2ZBljJNy
b1lPv9ZN/QEfPBgvhvOmOvfH3rqnOlJaCeWM9tixAyHv+DicEk6SCvi+Fi372SXXFHau2mqboGZw
aXkmnLqjp2IihhZOEsBGNFWvGoa5SZzH3Nu2PNWC33MPXyiAeg9uCf9IQY9ZlGsJCTWvvXl7lhQu
ATXayaDslqPxZnbreJ/CenFN10FFravWfbhMV4Nt73Lkp+XIWgG3kWYsNwxRBb1nyezCltyHp4+t
WDUhKLCclJpZV1DnKFfiiQnICmM1LX8z52RKp33+yBn3zOYxo8O/n4bFpPxlRQqPfVYWUf3fHoid
xQ8CzxUhkywyy38NV0+NqNGtfz6A1swdVBwY5jXIv00Go7gwsO8+7BJyU8bAXrEPbE/Na3p9Kf2F
NpZtSCo1P8D3izpEHSSh+PQ8+14/Hpk9TTZynOvxt7hCl7etOYq25w550iTzljvayjVfX4oJM/N1
Mdw9A/zed63DM9yto7ptb9esx5MnpY6+8k7s9iPNmqvTPhvh3C/ExeQQ1XqLLgg8wM8ayLIIV8mt
M29PMrSh0sadg3YYfYW5bgLL8hjDE7XWwsvF7X0Sw1BVRNzUmkhPng+UL0+/i/GiP2pLXknW3X1X
dpMdnxbA8lme7Xcx3P+Um4tENke/8iD0/nhqzb7KTfKE4aX9cDMNip11ah4/r9MZPWzbwNFUtMdV
e3m6DQ+z6NjDAo3yqDrBjTH/fuw67y/ipIru84Gi9R8/75dfG+6wMmy0ZtEqyUEH5Z+8WOnXHxGW
+S4o5YKFnIPOISYPdg6WrZDEoD6s4vwgy68wF1bfm2gzKL7tw64gUSRxMVaO8QkJvPK2S2e91U/5
o/ZSjSqC5ocuPPj2fO6t5UkyBo69camNP5uI3wQAxgdYUev6uvmWi9Re/9Q+at+l79tjo9kslCWp
BSvrekmzP1KLwz6lWmut13jIAuwlho/ECKlLZtLtaf24fyyE6Z3wwuWT9dI87VQil8hC+SU6d6Rm
VHq3JYt/3p82bakSX85Znfvjv6zmkESb38LvPWzl/glODZUMHdZ4K9UnxRkeV2n123d7pcfrQymt
pen5n5L2iYiLULL5kwXDKmH32EQ3WzeLA+5I8SsjF8DN1o+iDLuPzZC+dF0xl0NznUFitV7pEwbm
kf8qqCFa3UYO+JX+9sqRfBgN2HubIV/laaF+bSeXzsfsyXIiQlAglPl3AQvg9WjgNsaxufwEgGAP
3B/4MH2ma17SUXz8nL2rL4qj+SHqsG/vPyth/cuT4rsWl9rn9IaDGpTf1+C3xZdOXL7Nb9e6xrXX
alJ/t9iAgEuCm/umsGUL8eJx3jk8XcmrBYXf82v9y3QoJ+fHDcZzZzcsRsfUKj//zGTdSLAFVyDZ
lJP753URlN82T5c8enWYxahs7b3D26l5GpZ+y0lNMDQ9j8+96487aqSqkjHgkQHL7e3SrYT2R4Hj
eP1Yb1p6x5cTZadmRQSPSgyMzGeroCxrq3MZXAaL93uvim/vAVM5gfAkLWAoB4t8VEC4yZI0hJc+
L+dE1HFB6DD3m/u40NN5WAyqzX1/PV73M2nQeTz/nCzCS7PROtrkwSLXv2jDVICJ3NDrfTecjVp1
vMknZ881SqnCGL/lp8xdrwEKT2K0nb2MGWUHcoySnCQRTcCVfBJ1ZXaVatjUaUUsX5qd9uEUTrKg
p9hgQ31bWS8SB/EVG/FdVIRS2sdB4twsPg0Wk0h128pS0m1YP6d18W9c9+Vgu+ycb8/XHxaE7V9A
ci+0+FK5otUptBIKtx/DmSSLa/Bkp6qIS3suI+k/lP9CrVk0OhdWFbOVc/ZTMlLzZPvpAV3ROnzP
n83Ecj2/ih2IsGVbnSitJ8zl3xQ34BLkGO24ksPJ27zrSQqwbGL9ePo3RGOWzBTeJFdNWAUjoXNJ
GHdQ1Cz0FrqLZ/Gob67SZIZfH17HplUhMEernV0hqIqASwMQrVQQejC58HFjD4tyTpU/EsrP8S1a
Nqs4O1J2rrbGD2hTbDZ++icg3jyGVhgAplVNGLRPx97kXfSTe8QsAdNWO+cHj7cLqnh38nX/3Cj3
JtK8SuodM2uFK/NkGJSBeKz98u+WTavAeYrh0hYc1v+JU3vwX38qISbS8/UV86N57Dm33n+vvkUA
94+ll5HqVAXVV9xNQXFlRnJZsHv7w9rbJLXX81hQTIhN6LEs1X2adX4tSfnlNDwNy00PAOmV2QKZ
KMQ4ouQ2hIagV17eIQBInfUBnzjjQdmsJXtcI946okczE5nejg8tIxY2Hvav7EnILw4eFx1AkAWX
PORfRTltRrP30lgvoTb9a38qFtsrv5Wb6CRf60fb9CMBnh/PjLGVx9PETkg8ivLdXButbSjq0t6n
114unTYb+pOP7j+rwU5tzpgxFGxZOXWb9ZJ5On1AiXg6tKbN7Ll3fBEo7OrjP5F9HvlQiHzbq/fz
zcOgnNDFjA9D1NfOliXPVIz37Ay8/W27cnittkbNWU/O3ZbHJCH5XTHPG8sTFID78zwBOB9f8/R8
HnjOG6Ijr8tHRDs0NA9zAaBT64ptJUgigd+kEV1sbp4X3/nsspl3TSN3LD6czUnZm7Cc6PS8f1g2
c20D6fFmylaTrf0qrytUY7Mwwmq4Sw5P66wA5fkVfl/+Wo49PF+FeP4QShv86F2kUtXD7uWp9Hok
r7SSHheex7CHydBUgKJuAjFWwzsNHsTVxu/sE9CQ9EFm22HaoG4aoygJeokSwj4FTu+45fXoJhQ9
jft3gufAKQjOM5R41y0nN0woJwF1wTM0ngXKtxOLUpnzm+v2sWnd242xeHsgAp4cmpgozcbPrSsw
Y3hASZcus17Zj0n0lI/2YwOtcBDTY/RYU1xrhGcl4H7mrYWlV42upq8Zweo4xmuKpMoxidh8Kfbk
x/lR+O8Y3z4m3cM7snG5ngJGIceeKaBlGDyEKjdvAY2yaNkfrdMtrb7rk3iC0GKG+0KwRHLqEYqS
2SxqlsU9U/GP2e1JvKH6BdEE6G4rYB31CpIcIBVwnjEnI5Eg8Fp91xOhyOAjal7KZ2Sp7yK6MVpl
RnX8exOU5jtgLlgcfM6nokXeyUKtwCjuiPXGRULR/AMM68FGnEFFqm87Hsxud1BQK4so2v0q9LFk
MhnQ98uhKbpkodaP7zojtnxUjMlCYpFArkGtpkUrQ/wrfI/ojT3RHC/DxrN01geAvw4e1ylVdKAX
HdMboLMFIf/vVMA58HgGpEs6JnEgCEIMkdcyVa4m3rH+iA7g4QqiErJB36smCG7u3o01LXy2DUb3
xOTPdzdSTqiOfB+GjdfTcPEN7LJtALdAht8j9rMz9ovdiVb9ZlO07xnal7QEI/1Yq2jRVxtKdD2e
RLXhcdmSWN2BmIXrvmBLj1MZlAf4fr+zKN/s19qeyd1TUkMUFBM8sK+ti+jWJRF+VSs+uP4yh5q5
9G2SrroAQKY9linIVahGQJyuD5WA3yzC+M37Oo5rqc+tAfE1WGApg/z0EW3k1Lr37KUXqWGqQQVk
sW5Bxh3YUFoKMbNwKvsI+7YJQSvnXfYz3HzsIWKirfuVcWkMaDu50XvwZAsYflSgFM6ReWgCjtux
j6rvZlgW3W2ZsqgasF5z+NyHrBquYrIaenrcrQy2oHkvQvo/0s6s13Es2c5/5aKfLZiDKJIXvn6Q
OIqaxyO9EBo5SqIkTtKv97dPw3Z3VaMasFGJrMw8E4e9Y0esWGsFT/oL3R7MASQS9BZPUhgv6O7E
IFXWHhzH2zk6m1fuidqUAdpcMU1fopDo3nPHyY4XItDKfssDXsBpg8uAywQSLAveygxglxmNFJmN
9VqQvU0OGgakCHwckNPuSF1L1U/p4SJxW50YjjfLTrcdz0u98nS49d7pHU75Y7qgCmSVwD6bkDXy
SDjGBZA8vM8bxPjTdN9zojMbgjvONQ5sq5xTSpkwDmg+DkhmmalMYH0kNr/DkyFFgADDhcK64YQ9
w/PJKNweldj9pHU8sBGB87P64OffWyfEUMAQgM1ftBZaDzdhDmVuTzxamUZUnwcG8my6mOCBCguq
EWcAkAEDYfwXJygKnG/fpEV+iExcGbkZvvy+ENkksjLQfCJhPX6o0CrFDwdJOO5eaOrQ4nLSk3SR
ZWZoaTGVBkXy08mHhJFhpS2Rq78my2WwJJlZz31dJreeW7SDHXmDyEiOKqQxiFhLOGZQvQpBcpQo
Edh1mNLLF8Phq0FRU+s9DUv7JLCgli4F9Xxm3YdPBVW8bFO58X0+W7wZLt2Aj388GF3ftcGZnVip
m/p0vUTbojPUN8nTCo8xUlG5z8oto8HB2JJ6CCKdW7v8D30Myv1JD3hgMs6uQFnaEiBPudmMZJSG
2bY9KZjRN75g/XvfCy+dz0c8R94o4A6FcYtUDPWGJstjBNEQxdWORJPlUC6Mk+GZlrzsBFU/O0iw
FnjSEDfWPKnOjoToVVtSxgmru+SAwsULd2qq8GJTbNi50axb9ZtZNsq36HD3zwnipHKKw8ULbepn
gtgMQmrN+icAWdHi68fT+MiX0NRg/dH7okN/WzHFb6941ChhAO3KF3QI77lKJ0z6QTkX+ezg7xjH
bV9vB8mpzlkY1Fcka0cwqnBCNh+JjeM0TKbje48+ljJ6Lx/L5+6zHL0BcwYkeq9FexB5Hon9uYNk
GjUA2M6CV3fja9DL4PjbN7bJ9Msb1DbQH6hKVbtr9A3vPgFKGxEN9CHUMNj2C+0AMzA7kfIC/2ub
Zvp99qXg/aYPx5SsgQkQInbl2yPCaYCKaM92kuk3NHlwWFw9z/Xkceat8DLUTTsp5wUJOSybobxW
ts8pc2YcsNXXIjzKF5L8OvHu5kAZMZPgrB3CLa/vvVQv2uW1r6bJqZiHx+863Kpr+ov6hjnbq8+y
WnH2JWyVdF4FjNHbvfbFIpsRuJIzGzb2vgd2lETV/joYP2KDc66tiFjEsHwS7WB0E0zv7DTWAggE
SyruMpaPJlEftnEHYjJILn/vTRov3TfL9+guUg8iFsjmc5SM0+l9Wk6NIWakgCvCKu22Vhc52ca2
PqKI7u5CbAnyo079bvg1Dh2tj82Zl8zRVLcepRvmkm8xHcOjz3xkMqj/mb4pLsVxFgf6+n4lseZo
Caft9UVmG+14pO2GMdcjWi0/KFtHHZLHFnN/brrdmMNm1NrV6GA4JTkrLgojYKgRkyOXvBUv+oWT
WI3ux39NvjZ8CA8ol/V089shlAp3Gs5T//uTcT0KrsUyVigfW3VMdJjR8OZ2fQwi3BAjjsbNPBXn
RtXp4Ph9p1NNTQ9DJL2GnjTtLVkgh+70cXqejCV8GzKYWzYSjUNemCkESmyMArXhgAdK/QBjJFnR
/FR+iPK0tABCT6QsnGVkRnw9iQkUF05BeEcCOwhPFbOKvofbrL7SeuSZAVUQeaNZsaErSf85P3Aa
8gM5Q4nFcBvgC0CnwSaHLP6Di5xV4Cr129iHs0M3MjpTYosvILcGJWYh475FlY8RGTQ6TP0Wd0Tm
SFtR4wC7QQyCiFlTDgOaUJyx0w76hsOJFVovohM8VmilfA8oVjJNT9F0D0hsorugLXIeELT4frxO
cDfoqCipSBw26jCZPVYc1K8LfFcquMeKbt1jJZQ7ieggkvwJehA/m2d35ZYzOK3kSbVLWIGzlS/Q
stHP+UKCwYooYHUwzoszFGoKBnEQPKlSMIBEgox9t+AaCfIfCQQPij+Qhbw2yo88hGNEJ5RHz09+
L6vjoxRb4QZY7OFikqAnQL1+5bK5d3mc3KmPeQXJrlwQM0KL1TJkZPvwi131G7fthwuBZ546r5k8
unl6EAVvjG1pctGzMk/Pee0pfm/Z2b+upDTmPaAjTlJOfpwfKDSXxSZ7C+YEvel3OZT/NyWDJIsa
gf2sXjlzeczcBz1PHjM7X+MPND/vYDUwleyKIo3wQq94r3MUYdKyrX66yxCXItghN/K6r9sbaZM3
ZTfW5dPu+T3OhhEt3596ZmzSnUxgoSc0hQi3l37oCBckX/yCwPjbVId1AR0Dhg+VWGOuSQ1py/NM
WLjw58jzRBLHIwWIgwoFssa/Y1aL3gdeMBKGaCDDbyfivS7SkWdNu1Kg7xxk2ybgnASjkRjXw4EN
tRWTh72o/RELUNcfM9jvxwwCfsnA1T7HIi0z/Uz3sUfe0Az43SSzvpFROhpDIEIM5uzk7n14Sisd
o3+8LO4DWpjyWWuwQhTwPgdHdGKdChBvEx96J9Yh19t0XBOZHhaTZ4TJmCTEVb+6tDpLA9OPATw6
+khRX5ukR3lR7fJty3izO8o3yPB9ZK+maQmvGp4wfzWhDGFkE2/NNUk2rjkxLx+VbV+dtNj7RMDV
FH54JADjYGAAcY1SGBWmSDhvK2n0Lgday1dYSQ4RBHMU64P6nQ4rfN3X9UPnFeQbj/A7BHzqFgtq
uII+HCEyaSFGm8K0zy5ogpDDZwMo7Ohr4KyD3zXM+OFbKZQ1orMNxsMpJQBHgP+7gIM4NzmkdFJ2
qa/7qv/wjH0F5eQjDEe71D8QtAmaHGrsNcukEUmaezADzCOQI2OAklo6XHvDLoWCHUcX6+/QN/H+
+tjoy8eR/gpNlIIfBbhx6YG5H0m8voxoiSFn9rOfev9Y5nsQy1Ge9HXEdvD9oH5T5kJpN/uPK3On
zywklhA4Zgv4zciJaeSkADL4S/BMtX5y7ZA1Qz8HqqYIE93yCrvRqs82iLiAV7+zUc5S0S/xHLve
sds8FXS1zmBp+bHYhrvIzubqFodddWtC11vCUfgNivq1PYASp8P7vruNR99TtGEyz7Ycv/akmcFt
RZg2x+aeSPK6Qmbqnky72GG/f62g41Jx/UiiG/beMCMWOzKGdi7UhbK7XZ77W9ZHHIUjmcn4XFFX
vcCIHrN88ZpQZ3U5GuM9pa/XksxNS3HJlSNvmzVK8ITCkCyHpITTBP4tkQlvGRm3Oe6HiH2s9h/6
nNzrTjnwqvAceQJRX25tXxUyEzHkG8OsE3A1pQtgZjT4Mq6G5hg5O/oVwmAsfnFdN+wMRN2kw/8g
TL96cJq/doMzojjCU+8xg32BntVpiLbSSWUkody/e92pAMfQNEJRIk9VB6SSRHYI10R5zqMvCSjJ
Lg74B/OC6mqc7us5/AyZbPvauRIDie4EQ85VQlR+IIHgXBVCbxzQ4wEybchUUThGKf73sEVg4qQl
+tM1pdX/6UM05WTiqIH3IsEmgfaVwZ5dNdPH9LWGkMmSUibKGL/SoTxqxWyCfrsuxp/AWMiz0M0I
7tg7jLtu6+DUgkDnyDqm+jDJSn/BYaqnElgaFQvzfI9P7DGO5o4OGU4iwDuNrfTGaKaErAVqRVe0
WyKecCn+QMM/buF22UhryNOqrUFet1J3t+NnXhEr3I6wG7ovzWPnWC5xrMHYpLN9DPkTL7JqxeYz
MAdgtzPjZ6VDmLkiGsOSAB+L7lpin4CAUnF1+i+gKSRVvPNJe3yva/95JKT+WsQzv/55qB3zSifO
gIeOOyb8FgsAnBVAphweiRDmBYUKMgMCL4stEzuXMSJfAZOfm0G6CuftDx3IfFUsKJWUyA1Prw1b
BhCSpwOR5oZbGnn7mjNvWc7rFqkADC2LfhnP4k3pI9EuFbubZ+C9g9sRviybl9qGEurEOr/PHtCp
dzibwpNpQRk4fThxObM4ylhBEHopnqnT4SMIRQw1Cz4mwm0ixm+Qpb9np5jggTMmBG97UIUH6fQb
yNtoH5Lavsfae9BhZh5vBlie2ZI8XmIljYQtdjo85veeVlgJ7L7VF6bUZxDVl6vdVJue+13KU2nS
nagzcyS5WX8PowNz7+6mHMO1ALgVHVHqIldeGGd9AmPTLlDEsmHofgGUO+UeRVYFFWIsiSXUrtuL
QYwUHYxiz2t4kn9vKZhJAD5b6QiiG9wvDReMhTBNGqRucE/GzylHHU/xpQ0oMp+0qZg8j+l+TP53
MKHvAcxd9VOCVuLQu+LFt+n84P3JcyWe1zgLiVu/rXOrOE+lsYSHornFUEK6ZKrDABZcfrprVlR3
nZ/fACUQr+hJUUr9GrjSbiZHATon31zI9N8PLfpc0AVCOLmoCYLXj0/vvfLrRsQSxkmGkti+TULW
7/Jz5N13zlhJkGTAKSNT3uC/uYJGULB1+RdWlw+ViBeOHYGMpaD1AOQAlmI/s+Re/fKUXZV9tE1o
3ZBSEJKX0aKLsucHQCCblZvvlahU7Uo2CxvtcPvhKA6nlY/9kPeEXNmZY1i6gRWKaEMk0yLNFgED
jjer64BGxdT6FAckiixyii9ESsiCerCAM2Zr9+vDRygHzD1lG5H8720PmhJ7gmg+r5b6Rj7IkBzo
sOTDwsW6YVKv2tVzkQRYTDuQNaotBxc7LOOhIbY6Fftw+1kx61o05FASLM1NcmYb0ry60Le/vEfm
Wlnmh+f5PtQvtHc4TilfCbDmlaxsnYgKMp5kYNKyS2drIADk1CZIOYQF37RbLP/AjLsmfeYXbWBa
B7vvoob3/cHMW0j76W1kmLBE/e+eM4CQyh2/ezbwtEErCs1E6Cs8iUWdu6K/QzxrRcZFY/ATWrRb
Og8nYZgPm5zXglh2K15MfCrHiEqnjdex8LO0Ok7AvEk7tTsWPiOQxEL77kbTeMye0EdBTH5hKQuV
tjtVbDzmaH9435k+eqeD3lo+J+FAXVVMODzGe7gUJc0g8hpbPspHdnK4K49uEYTgHt/JE/rJMQ/I
ANq5cqapLe2occkJwDeQJ3mGVXoYwVkql5Lu472545AAO4Zgxy/oXh2yShEi9dStQhxdsLMVrUeq
beoJqbD1E/gJq046MON3ge/kUt6m066d7syfzrQZ4okfPI46lwVSIY9fHDXFEDwguO20Dc3ucxyU
+3qMnJY74VdaOC/DlrafbbzPltJRCvCAoQtH6rSS14+dMnotwBA5RJ87JG9h8DgD4r1nhGr+meIL
Aib6bQRJEHOgQtA+J2uy8+EEUpJDTu5Tz/NJj1Xv58G5KK0AElbRub2qtNOL1uq4rCS+VezlDA+l
KuNMBSWhBgOwAAHUGZ+yo52tC4Simkkr2nlkk8BiLAPyPgI6mNjjiz896EMHTXT/2/T1GYuhTvtf
jB7P2bEzkmcm6DcsmBm/EcQ6s9uS/+mraBuv8zXj7tYdXCOZmwhXDHyNTD9dPyDO+CBokSUF0ZIv
NIA3kMsN8znx8QgXao4mkfYKXTG4W0tzBsmm2Wo+L/V16ex0TljkqJd83dmx4JzIIvf2xTiQx+T7
Y44Ey64zbka3c0Xf5z1TAuoZDqvEUWubL4bzN3oGMNpcrDXX0jaeY8LAvryvm6Dxkim9SV5kClPg
RccT/F4ZLAnsHIm1ZoF6EtoRmmoCTHtMKYFgncUEUTjLFIAija8w7QOkbRxpBeLK06blQBziddx2
9YF0h/ZO+uuBQieO9EhoOJxhvsH6ZsbnhT90tIwfIAgYt/cJjTB9WGzQOJlvhwoO4jWINwxsDSsM
xX0vETXzqZsHncJ0IEHk6w7fdrTVGVkRrsWGI5kBUpgwIdhVp/DeBvlesxrCeLgRs6CooMb67uOx
/KeizYcNo/VU+50BED6GEStABF+fd6cRhB+Fj2n25ajY7/6KxApSJxz07knYd5D1LW6zh2+6NMtF
XIZAikvP+QkLBFKHg1pKdDZy2wi0y3eNplfbqPZzqgTaWsHLlg+jsbbJt+p1OuctfAIZuiIZ1PpF
u7X10E5/lvSHw6Ba4g0DIFKt8CoeKkG9j5kyab/9dULQSTZ4GAwYuO7xxXBEGlQvbkVeRPXx05zL
/ZNrkWjygVE8rPZSX0Cq3gNWWbVlxUGInKR24nwJEEPSQBqv882tv0kc3j9pVTHP59H9Bwl2hS3l
UqVWYyy81Tztck3tC63qASBFbwNfO8UmWQTqVjMb2TTSdOTR6JlrBsKb8xuek4n3ZvWwniCI1Guu
oibdxBTz3m+WHc58kgYJIlhL/cMQS/qykKV2jyUTSLnF4LZ5X+E9gTwNlEvXxrQKe1p+P2MxjIU0
r2BwFdQvrFEdadhzSwtDTiv1YfBbpHAEv9QuXOpnDuhRNgGyxwYqmofWZ3YBBIPhp/5040G4x3N7
9A5wgWNGHqgV6DNNA77l10kWtTXHH1YwId10UFtmv1mrZxhcxDzm3o1b+zECqOha8G8G2jzmrN7d
AeMH2gzPHrhE1SjfsHiiUeGZixtKfI/ajh6bXyxqt5pSDGAHqazfY+qQUW/V3SXuFpW8B7zO7pOO
vaPo91QjyIHAeggXfcBJLH0Ymtvrf/xkF3FOhzY9an1I/SJyePc5+9S0+tNAAJY0g9zWxdSkO9XQ
yiISMDz5EAYUVtlpuSCRnNZ2JN7J7uaYKORZgpBFfrgAVkQ8ZOSxHw4xNjfc4gLMPuQ0NYdwxYC/
B4/lY1qvTewXKa6GypZ4GA2Jf22fbon5cLqGg3mAltrPrdxQaDllg9wg0Eevn3CfbA1obqiNDyTJ
2eJ24Jh62wYEE3hsM9HCBtUYPA89lxHMFIM4WtY+bGannfUWACnKItkiNu+/+z+KTZZcYBNIc8bW
+6wfiEOEDi5k6BGDnacfT4qrK83KIOFcdEFd2B2fETQouhMSVYgd+dEMg62C12MhIukD1dM7p5U1
ikYa6bxb2vEC4BsCUGwbNBWKI+9REbKP6NyRGOsO5E6zT77GwOz0V4kPQCAcgzRSRe+svWApsWVl
xr+bmgNhDIeIsoxhZoPMeR8Th6y6HuMOG5QXOkXpsJpSl5RrchUdyjz+Fs8n+jNBz6lYHAH7jYyL
D+6m/P2G3wY2wGsaV3xAhuM/hOMTbnWxqxG6WcVAbyGlUAXmw9+jLOqQ8KVwD/MhJaD0tBXP3FlK
AJEYQqxpdY/JkkbFbUoICco1V5fOISCZu9f6NuViPEHduA/5cyFMHsTnwfoqqB4YlTQAl6EYGJdu
MazX4oChx8tJ/DujnfYcmBFdA5pc7scTRPLGVy+f0oNY6tLdcAzFri+9bTGXx2Suqf3xgGfkCx2u
egwHmL5yahPtBb75nf6mXxFEFYYzsUVgD3vVlmnhbuwywXDJpnNMO3ERZo9Fjgkq5fQ2WPy6L0K+
0DDFE+RogqsH5EfgNIeAxpSLK3qiETE+Xhx4KsKNqgRNn2GNgxmDky/qg3wVPNKeg37cesAudNIF
LgoBDF+4/PT+Yi9eENeWpUvDFM2w4E4ZzH3tFxwn8QulryA7ND6it3NqCtuCtrVQ84dAv7AsVAdI
DOBSuzSr76GtrZhaaKgJbifHOJuW1hfF4Yyjs5x895UC1D24F3TA3lPjqAQZqggXtvWpg8Jor7NR
4d8yWHfJuf8pMDcJBAIABkMcOBao/pD8ib+zfbifnbpWQYPGoO1qZtXR4DWHQBLE4kDhWJC2MIAT
OlyJg70J2FPf6K9ZEsAmd4joJD8kOhjKopq12W400tIhTGGfYAHYtul6klcFVPgyRIV2fR++l4hC
eNG9LWjafU0VBj+dskS8cNW/k2TKnFN4g9ot6y8dZiJnpwRdQrGriUqb+/DD7mQ5z4ETYaoFKBzI
KzOqKRSF07tLfBo0q9eEh+BKAc9CtaGkrDEWtItxOTiAdy2J2ugNoKFY74AH4arnOzvUxKiBLrM7
R7joQ4OGjzclu2Yx3cYJ4eTm79ahrXOV3QCkz3mRAbL6BZypX+Dd2w8Lc3EnAR5eSkgFOBdT7+3f
nC4nFKvbZ58+BlXXe0FzxIOGdibKFzxM2kmBtBIg38U63KcYN/ovAgGijC+eTdtXZUVLEtePJ3ji
IEGSV+5JCruQty04MixnbiLgNyIysUdgnpn9ujAHjaKB7/gaZ0umLUCfBv9gswNigLQFbGhX9+O5
9Fsp0Xbuv/04yKAuFxyyt2U+2BDNRyXFkrHQYQwfyT+TZeyaXihw8uICjhWSEgUfN7tCzpQHN9gf
BBNykZUxYUkzEu2HdNE3V9A8HHH8K0HkPLcdR4MImq8RERH1evR8xsAxJLlF4aSw31mGv2Ul9aeK
+m8gX0hVOKtEbHzhDOlALUzn+L2Qhr+3sQsx/TOkfIfz5zD3Y1fNiIh0DiAocNKx/iIav0T9wCBq
MuqbmAlieeEN8XN4ImgOlun6CShCz4Ocl5qG4uJJwkvHht/RrHxEYINBoNCDbLFitR7cTGegd/E2
wFKknwIFcyvBlzfHN//gkUvPQPaIx2DNYOghFKPEomyl0IFFRSrvwstd05tuHhbPLizsPPZSHMqf
dspkb6Z8U6ci+8AFaQFiyfYUF83L3d94IpmbYZmKy40hGg3gfCnHCCxowPRDOieVHsvnkPOPYsvo
D9moKilxKbAv8BvSPOHCtIQSTNLfpbNpzozfkvO+/kIIx6WeY4ZEI4PmNAAsbCDuhlbBSuwIvyEP
FiQmOJwJ8HKpRbvHO8xBvwreVBIsFwpvzjaOCweEwYk9AG2b7rtlus2IonOqeE+HItTjv208pA/P
Vr9Nr1yZJCAZSltzBzuC4iucZEuulqrl+Nk2XrgQZ5xEWIFt6Ofr9zZcpK6x4HeYh9gStVjKWyTi
PL6UBjbdhbJvAIKivWBhFrgATbgpktrEdBIIAsWQm8IqiW3IskISRMmHJRO2tfSC4OJiLo7pUcic
FffBK+7pArxFlGHW3vfhSDKSRpx/3I7OFEjX5M+q131Y/LX7dHmSCn+FoVA7vAAGH+uosZsBDSTK
UrQhfCsQx8e25iOWOvvg539m3gM/PNDE/+hHAcF3CjRQ+lk7PwJ5pyxuQW/Rsmi2PKiMQQIPnJid
b6cfI4tf1KjyULv9/iTWVEupiZUuPRwG5/JTQy92O53TnV49NjwAKpj3fnAkoau8epWM+ePCrLbj
p7qdl5h+OHlq641rSk6FKwSTz++DCmc5VXwUbd+tGf3tP/77//wfp/Y/owu2Ofknetz/415RRSX3
8v1ff5Ol3t/+o/j7v/vn//qbYeiKqXQ1Q1Ukw+yqPVXh46fDIrlH4tP/WyxpvTIuynypGmMZAUDN
0Odlr15/IfLA9cvdQiUqWgyRlCuXu61QNpHJUH/g6MXg54cny46ugvu7te7F2J5kIzW2GS8TfQbx
lzmaW9mcf9/LrLvUQqzZnbodSY9RW83eHahYfthxCjrQ794JU4Lud6L2fjrKThr16H1grQmzLPVN
c9r5zl7S7IZMFgrty9crW0snWhqElaOYQReFFv7+2AY3QY9DoTvplJNexzfgB5MsZUMMWREbk/WY
F2ytDKiZlDIbVD5aOTMxMI9chNAIu0NlgC68iwdC7tHL7hn+vYcFlDioP5xgZApd6616DW7iNeRi
+Dz2v3kj3X/zQtR/fiGP+vW8vRU1W2JQaR0hjwwWKFP6Irt+oaKL/93PU7R/8wPFCvmHFfCWe3n0
yG8ZhSkOIV6B7D9dMMQne81UzAqhEsRi4Bim/NVEPdU3p4JP//YZZoaT8fcT5IwEvnkh0nxGV13u
mqdTKeEt/sEPIGgIxamT/rShz+C2zgcWNANtHT12ZBMKrv9CNICypTN91gulGjHhi2nLDHuZMmk+
ZQYQOVnjv+gYp71xCwbd60Jd2Nbq/hHPwnIcA/Trq/RY49UOASnuP09lZ6Qhk8RFWPLbfaP5ncw1
4Hoxm01HYeTV2D8nNoKA12tAwG/BMjHzkkaGhKTe6Tz72hrCQfwRzdVPl0nnI+2CnuABjzO9aGrw
MkcJyijNV0Q1LujuQLlkc3JvoiCIeXhdfagxCbmx7+iEWWb1hZTv477iYW8Bqs3m/+sV0xUr4k9b
uKfJpmJ0FUntSf/8AouuETZxZabL4udGYgkHkOyQVpOBNwEycrLe3/Gp5qCefS6diYYKYlhhk/fg
3Bm8NSTK2FkMaJziRRySR+YDuCYJXlDRTsBS+lCIkqBRbAGsOrRKLuTY5Zy6FqO9v74VWf5Xq78n
mZqk6l1VNuQ/hKPKqL+d0qzT5Uul9+B8Qzcp3FAd4uRNu6sDzhU5Ep5aNDrBEJ64xGE6NHiVODZB
wsXXBKSWsGMRskLD0tTB6wfjRWYy4eJ/1/ybGty+btH1vu2oqJwwCXJmRsqWKmO/0sdeVjJ8NPn3
7qoM7QdDkFoPNolm2hAg0o/wDDQWpMVgcCSLueLQD3g2Ho5ueE69GUO1AxBN6tkLdUsa3PCy0ESC
IO+kuYkxOGnMAvfCD9NO1mQHCQ1PXZSIBf7gM2Gs/KKSewTSFbO6W9e71+MmZbCjzSRqBeY9zXnF
v2X2fakxDUFx2/DYsAYVH7L+s3E+ClOWvYbZU0weY9zayya/++v3Y8r/Yqn1ZMVUTV3WJUUSseQf
YsUte5m3QoqypU6WL89DeZ5/JjedMYCj0FzevtNamuV4UGFqOKnIFu9GX2F0hzw21ZFmeInKNpho
5UomUhdOff8JRzRZuu0AlwSltJSzbDIIu1bsTidI38tug0HA6J0fpWoHxtBg7Bd57cPqnuXaSo/P
E62aMHJ1SOC5E9HBnsXzlu4u4ovJjaF1M0lmYhqUjUGLccFrpUbzVBkzGYhde3tRsn2F76mUOnLr
JeaQBCqlMSTai3a+QDOjY/vznZff+dMYv/VxwXDzhmGk9Yzj/a+frPqnTazKsqIost6VZF1WdPHk
/+HJPrKoqZRIARxY6seuQUcZgdFI6lEUjtiskjHC471gPlDixHgl7ti6ChCLW+6/jU+UKSJfY4xU
5lZMvHm5cjUlnaSZAB8aFSfhyf//vOA/7NSkyh6t+v0ky0816jWHzlEyNzIO+An9tlulDR7YDBrp
+flZ5XRF8C9UaRXCHqnGr2piMAru+tbWGhM3hcqWXLgBYkE79gJC1tJNy3eoedZtM4/x1AeieHt/
fQOK+ce1zBPXVEMx1J4sySznf37i3abzkIwmTJaFGML3HVExXOsROO1ItR5QHCvsLK75Lp5lQbyE
6h4Oex8HXgTaAHx9A/ivQkFMv+ivr+vP4Vxcl96TdFNVFFXW/3AeR81T08v3G0FnjuU0CcpAQhQN
IsYheHpcsjlN64T8y04YPEeZvWhxpB0qfoMQB8HrGuCnR5qATHjQXdVe94xuOYGTY0FCDECNb1OS
YZUBJAjmLTLe/6fLNzVZU8ye3JPEQv+HhSx/lN63xbtlmZ+Zt0CvWFkAKJgrBoQq195NzJdlpEEq
kR8z4BIDQlx3UHhhV4HH7jCnClyr8GkAG8goF3jyLSi0k3MVuelRkFWhQsKHp1uaz6HJIS77uc/V
3V/fhPkv14b+f2/iD3EOR7K013w+5RKbC/rrBpY9HA9w3LE1pKzkfAXtxsSAwILNHXYyjRgEx8DI
+5nZreRMailGSTZQ/G5iHissJ0bTpecPLviYxdChwc8SAhPechnjAW3cQwqUHvBXC7toT9+U3k0f
sQ+ERuiktEGik7Slp6ZTGEPkh1T1BAN5CIkJZD059SXIN7TlY4QWkKk8HJcQJ1DqQKqi/YZ1sWpp
yBrwvuGqrwV2nbD7eqL/DG52Y8EjaD/BuYLigjfsm7IfM1wMX3FmrR1KrqdsgzpT9eLTKyBO0yq1
f7NytD8dLr8L//88dOUPC19twq7c3Fj4nSCZdK8QtFFtHsqlmELSz7xsIrmfgf7zXLRowTvAklCn
4F0smJEHK11YAtAMi7kdeANQ3yyhkIFMZY55RHQxAcUQR2EHODGO9zG2K2hrh5GD06xwQ+j8m6Oy
96dM5g93o//zPuh+3nUTZXK5fORW78NsYLGHXyg4oaniYYRdmdFP1X4IC4oZL2rfYegnvs7Y6KxI
oAmkCgJepIi/MylrxD+g8+fyNapO0Avpj8CVCskmac9fbQR25KxwqNBN0dWAGsVf5QMgxmP33GU/
zRLkBdySVUO7llfLChI4xoWMjjeOeld6WHpi/fUuko1/FWGNnkqR2VUNVfvDLvrGKlaEVZou48iV
mcdID0kZMmVFN/qJpx71j49Em2MbQvEXNuHms4SJF03/+ipMEcf/KT0WL+IfruIPyypqczXmPZTL
2hRMIpXcjXV1gVbVAbsjkdwzVJKXEdMxYM4JfRMwY3hlMEMMQYo0JO8BYYDs6wXbS/x+V/sv8mRA
LVp5MJx+fymVuC+DqvguhtPwxmKIlB2sD20NRxI8/CCdXREvmXgida7kegDTLEtekiggEJMl1nf/
S8Nuv8wq6UfgC5jjqoIbyodBxihfYVthYfSGgQmJhn9nvrU0UEEGTsoRUAxCBmAmpXn5S9GAoVvS
oWUqH2278t+83j8XjioZi6xxcnY1zeypf1rhT1m/9Z7J8qb139d2BUayx4AOzVobyKvcwf6b0WVD
WOBIfYWcWbBqLMP5Cg0P0Fnq/vWblg3pX8RtzkyTRErRFUM2xab8h8OnjrK8+TZZvQxprcLPvnlZ
4sfGQUNc8EGOBkMDUkZBY/cJf4kWDiqGZmnedvd8kLx4gj/6Y/y5ncMvgZH+vjRsboHZ8z8FIcYy
mBAqDystCKV5FI2BIZpe0DJWgJEQMS2V4JsuuvUi7O4avI1u9UgHiy6uyqFH5xBaSNIijZjdw7FS
LsJiY2TDd+qXyqigCdYZk0eR1D+TsSH7r55d0B5Mhq0+vRXH523z0bcaVLSvsije7uO5UJ/DuFqq
5vzBa69yJDdMHRo+OBFzl1I9xrbkuWeA3Is+Q3CfPub3KXRCMQkvdzJb9jodONP1tL41IKk+A9aO
qcQOnfWyWdbuSj76/ZxbapPvyPi47waa+OglapJJGq7e0DDo+Uo/LaYd2bTKNlEzzvW9lJzBe0oI
XMCC+InD/H4svlBzpIWmrr/hKiRFxXimGIXhpmrnUnwppZPSjGv8RNpNTbciX7XZ9GvODWzvi1GP
XkU0eiE2V4MqxvBx2GUSZDP+ovXQh/xqb+M8XKWw87qerE07+dx4LHra5PEdwvDNOxjbjpl4qJeB
/H4B/uHSPuVXBDKBSAxUPnP5Xl3ai5+V+fDv6e6ZT7LPPL6P5e9I1fchZXs20x5+lG+4FL6pJP8U
hfdgIkUxyr5MpET271EoytgiRH7ezKJ8EkY+Hwqz4PtyifdfcSOt5uv6MG1mYexp35HG0XTrTSpz
VM+II1LhcC0tRIAGxy2orGoQ8tzzyc0c8X30l8tQR4nNHHudhy/zcHsTLqN4DsvCCxsvr4JXgVP5
KL+PufiSWjcZ8lO5kupLC3FUTJ9qkHdWSewzSpFvGcX+szeJngt+TtLy6YxG4LZmn3zW6XrPdizl
zGCbpVVg1NNcn96NYd2bNmpQ4HrAeYQHg2b1sLVHmllZ/KNeeDo+A5idVBhIDXoNtg39O3IdwPXW
43O0wmIUMsOPVV4fKj9koSj8SGXlBcs3VREF4c5gR3QTczsNnRCsmy7jy+ULdaBvQGkYqeIcF4Ox
JHK/2iobGhiDOHRkPNhMMUExpj8nWQ3zJPm5cDB/p2MKhiN0VImR9DYAyEsZmIqd//4I/hoadoZP
vKjQ+Ti7hrGh/HOiU4M4PAwu1iicpBBfx+fesXtAw9YZ+NzjrfWUBlNqJmp7GRYUjfNIhlxMlzkH
tQWjkqGkPATuCDIpv7o8FrhMtfUFsX/ZH3javyM8uUJujatlYhifxkc7kJbKwRM7oBZqr9V52nxm
ZpvQuhv7nQwNamZyfL4flSGOOPKP+Jcuk5ww4R7AZ30KHuZbzKLmOytwmSF+88oYa8ozYZppZ8CT
lJsZ0xQ/a4jjvf9F2nnttq110fqJCLCXW0ks6pJVbOtGsFzYRLHXpz8f/Z8DJM5GcnGAYJfEkShq
ca05xxwFeg5pU93Ux4eeCR9DHm3GS/EpSR6DzTmub7YQqEtsJSg7dZcrIn1RzxwCSfn2HtJE5Buo
xkXBhbM6RqiCoUDm8LI6pOoajzu0JFPuHpfDP/mjGlTGoga2KzIlsfhhziLOrrCqPzljiTA1Y/w6
HXImgxwbLwRS4/Jik+PukPLIIoDAy3+bGgbGHI+ohXA8ZWFN+H2+sf+bxkr3JIKjAvDCVDJcVgq5
rqyI8e5BPybfgtX0/afqZ1XBrMAFevwovB0LgZ9ScPnXPC7m+5fbM8p5IEdE7ZYPrkCqhjLeO9Ye
AZmsTx4Qbo0isKpQS5OXZxPySXEwvrE8zYBniOtA1JOvWLfcUB1V6t2lsFDT6a2lxJenRAzPqH69
/mR+3kgIJ3KSBqnSbT4IxYZ4t6k0qEZYZbB0ubcPWKNjLF/0Yr4pROohYwln4TKFh0rNYrjk9oXY
nMLRZkJUklcMKxspJGEA05onxLIJ1QayDRBRInRnIB+ToeVyG/kMJmsKRyfuM5t7PksxhmL8aZFn
7vFtszFG7zKCGxAZvl3iacXv00jDSZM5EHKACRGMZj65sUYSY3wRfhmQOQp7JLBz+RIJmkVhG6OS
nvw/HvBJjdIF3RdNYTHtPrJX3oC/heaVKEHUEBJ8ZNIOP8xzfyeNkUJaCmcF5FoG4siIGBwNY6Yg
ZTY/n/sOaij+Cicr9bYMOQ2kBytLRhuonai5+eGWXFgqgWlE8vd35xboCE7hI44pggq+E9VczdA2
2WunfqOO79945ZphIT4GKwWyyayDxFPN+V3eQ3/7X6tnEB71cT2jqbl+6efu0JcTHW+EXflUPxUf
6lv0Wn1AXHeA2WvMEw5coQUN9512Eep2Eq75onhMxjkFhcsYXamexsaB3y33UdryvXO/2PhUGMvB
C/dB5cnTmJIthmw+kBlQjYUAz4LEWR8cFG2btnaH597V0zikrUkBXjZB6gGfhRHg3UvhrGvuACzj
ZBvdA98WvoCB9W21TFfIQHBrh2U9+mU0G9h3COcr7KJwNeFJPKXMGYc1tCh2aCgjJoNFZm7MjjKb
8Wj6UX2VLxUD9oIG9NV/pQ7W3qhizNswioY6fMW+eW/wRmhbZAz5xqknOKq+tM7JK2wqfQlLWXoL
X3CnQZJyvKLJ5acRAUH5o7gD1I/NBVNbSNi0grzK4w66PwGFMiF0+Y5OGgR0GfiyJDfA0cIDX9qq
mAl8q/FyxqPwMCfwsXzx0DLiBqHArATQEgJTO2plKMgfxRTfFyhjijS/Nq4ILrCr0RGHL90F2RlE
HNhKEf5j+qTad+sgXORE3UI5llxh2OJdX68wOzDkBb8XcNrimrOuNRebAz0b4xAwM8hkWGYGdvB0
haTlEceOewqqUBQ1fNFXZg6j4LLErFFzpNiTG9ByD7CPMb9w7LYC9B2od9grIEjKp927cWTMSy8N
1YpHjil894mpD4ExIo4sOIINDiFkXK4xE2TX6vdDN89fYcaAe48xL4x5YUM9YHsGGMPmT/FY1edO
g/qkSF218pDohP6TsgdnKOI5TK3aXPjfoT05aY1AOVA3JHZ69VaCbww8zBEZGz7/MQr2wab4QxFp
dOLkNfmnDt8CAwfSU/wPCKNMcRD6S06dLFttTf/a3w4C9FxOTY6aW7dOY3KYV7pyJlgPO+lEwTVs
hp8ZUkVs1wtPLJguje7mKmYnOGCQD9JPca3lKx0UzuwlX1ghLoIH45HpnRp5mKfodMFQ+Oe79tWr
7ymcbPZ7qOIYmhrThCdHdSQ8lK1JRWRftcAYV2fqjpQSdQTPZ7rEJkUPngby8FKXKBSLLqAsX3ID
j0zFf2C01QHgx3Opyr/uXQtfOpGYUEVHnx3JvB4eD2GTaJ1Dk8zlveb5zPqMGCOz4bAzIg/EMoTw
mNDW9KVCwp54qNrbYC4bcoVxJ1NHOlQaQjZ2WffEvSArGAlI5PBkXqnNGdTjO9S0NvIJeGiM/jty
mnpX6t2MqjJeCnBQmGhFbq5x2sOzQOGxlgMnZkCvrVXFKxl5ZYuUsjN/ypRlFRwgUUQStHSMIYg2
EsAvZ5BeieIZuRwY6407r80gmSePZwqVGM8BLvAscQI2O22CgfWEwAwePzAu3HWSc/OKCS78nSyA
yDiYNmMWiCQ8ZeN4tzOc4YkHEgaBtRseb23jpNKUaXzEMAZ6hnKIxWPSe6lkj2SAyOaPHtkpgPci
U9SNm4tqERQJl4cNwL5SwPIsg0QwxMQIGv8Nw/HzGWqoupVwbZA19MnXRY0JWn9CkzyGTrCTwSZE
k4Uwchfu0PB/a99KLCoo2LGM6GdiOWPLOkYmDl1eGz4NJK0Rlma5hfGCA0mPhyWAFsuy8NTYsRBm
5+ZJuF+ZvaGLh98iQaG09iqV0NUJunnHaS2gJp0qAHvNMpC9pFqLBtId4aYpzsAGEz1ZGI3dyzOE
mms+BsFkqdtat0J9JWHx/tRWjLdcjGzuFTb+IEBTWJVwbhR/GlGlsOlGW0hpRVrarcRUbIPrZ7Mm
n6yiZaODEF6V+PzAc1RYGhBSEWXU63uzr4ulnMyvAfExC/G6tChAVDdr5vfOVeGsl0uZUy4uiVLQ
N6NmnC5VdiCEMMaA5CJESxMcG0qpqFIJwFQWlg0NBjxLtHjM4dGdvOevCmxY/xnkCz5hAj0sAMCB
30W9OO0jBxEsPmI4wpwRe/M3ZVTtU3hJEB5ZO9i78V7jKVFPDIZPjB5MZGMH6Y2XMT4hLQGW4any
arxZDISZ+iEHoJ1kDkhSWYUiCxo6rwPQwg9yEkINaijIc7eqtpHwaXwCpULTiSDIcCCyXoOPu0ky
+1KCGI1GAyeNdIrAEAIOHBbAR6NFfDvShOrDsIYqdKVhnlwLYnUhrcAQIYYL3s/M1BY9isvAkWsH
9gFnaPY+7GC2tKnHiDY0R8oRILE/zGTILaiIDcRuMygacGMgsaTl1DfReDrAuCI/j33sFev6mTHX
Xq9UMdSXI0OMrRFaD6lYsGcmGixvHBBpQ3BgwQUAdjCxjCWBtWiHV6o6V+tN8c3mSTHF49GiUq7J
8HWhQRLoNcgOC6kybQ513psDBEkFJpr41II7wqgTq41FJHo162tiW/HzmUHrCiDw2LW+0B4rFpRS
e1pBEUOKkh0ytoag8woKjfcXKi0EpCxfMGxNmj8Mp71vYVpzQMnkcghHFR4zZLHkXa8O4/ZDL8wI
O1gUxSl9ONqnvkT2BW2TpzvKe6ehg/tCbYA0kuuziLJHzTS/brON6ZmFC5RmsR+WzwlabxiWBJ3h
60PXBYezWnaxK2Ujy1boQb2ckQvAC1Ov0VBGxOPaBnywFtmC9zBsrpDNvuL8IhgRuiZckswuGwf2
ISdsQ94aymjCKpjcSMzOJriNcFUaPL6bEG9K1VOf+xtPaRRASX7uG4cb+uhd9jwj5DmCYoTfWDvF
ObHrUKHJvDjMfvD8eD0K6tNZ8lxCK9QXH4yD+Fx30+ZsVTMbulZ7BaTDKG59P9WeMidjbPRxdc3O
tiCAf+kHpgwmxyLTb6pf5mJjkQEdEOoVl0KLk6zZReHHspegEtII7eOkiZcpcNFaz+in+SwT6cQd
jb6z2CzTVohge6e2Q3D7CBdVN5dAv4a3StoiaIFAxTNXdRQ3+1R6zxYdwYL4qnujgfsInzvE8aWR
o3A/ujl6VajxEvwqioV6l1zRnoNH3GDpdpgi6i4AKy6TXTCP6+UgnGF9llS28bLLVlW2KpN12a/Y
uzrzTOJkIp4gN/WdfU9eI2UjP2niGPaiP/0LvfwTp5Zl1dIUEdxSUcUf88jO8uuslizGH15tV+/l
F4NfZiCL+mRtTAT4S6zbvkhUGrPZ+ue/v7n6H1D9b2/+Y/yst2ozaH5WHViWEgUOBoklLlYjjwI2
icGpdNFpATkguhn4eATVopliLUQXBTJOKxa8Sxu86FK8DpDqcnKfw3eq6bFQvQbYc47xXNQv5rcf
COe9ojnElmBJRQshbvCnRxvMxHocWqv/GMX81xzi1w+n/ECFhdQPHmqVRgeTxtu31FmGWV6CDbsy
dMBLePBZFI9mtrU0g7NMnsejCHKQZ7r6eIpizowoC4kmXT6kePP3Gy/9x3Tit2v7MSNJumwQh5xv
HdosHhDb4VmCqjpcxGdK27+/lzK+1o9JiDzOYRSmyoqlmyN6/gs6nqh62YqFwVRzxSN7hT/+Rpjo
OT8zSZPQow6T7oBVQcv++xFe0ot81J7ASJkz6x9ML5gsoTRUn6vL2NvgJQvW6iFuG0VTIy3471cr
jeODv1zt91znl6s1HrkWmW0fHq5u/fTYxr17PwC2gYF2zzv9Jaaj3xac5f0HZFnzH8NIVfuvUYJi
KaYqQUdSDW18Yn55+3vdXMWrVofw8BDRxF42v9OT4HCC2SwQGCcipjthu63aHXA1QBXoDvBELsLt
9MC1QHAy2a67yYBMyVgk+Sq7gzsDc61BK0O80qAvRekleImY8Js2GG6BeoWGxd/R6QO+3MG2wE4I
sQcj9Fct07qFSJtEEqblZJy1JHXPA0gI5quVjdgg7Aqgn5lxaxkAMapt90ZmC2z8sC5iF+JTxXjo
FEIqppwCnksitzfsWvD0Zt5w4nO5ANH88g/S0nougT8fsOOO5bgxL1LUdvomDD0fwv+pwI263mrR
tgelZ4Adfsp4Tmlz8OkSMUO7z4rnYGuiGiTyt93nvhc0ztWwk/ut4AMA9pi4LH8M1ujBkodnq/mQ
mznXO/5wYweh0xeXhKohn4DBAerJoZePbmcGNcQaRkx7SliCVGrMGsyQQXzuij6udsDou0d54GOH
Y+Qq/jNYS6nb7DEfTOcK4RkDE4T2wMOfEVJBWhNKfsYb/OAx7vB7mPm0CiPAnF5S085PfLWD57dg
Syi29G7RRrtKc1PUfL2bqIc7lcDwInMiMuZL0ql0y+iwrc8sftHLbYGTn7aA4mJd2lnnRnv0OwFQ
BwNsf0EAqiKcqfbq7ny91aUL3S6Dkqosruyp5tgZBQq1f3emlVaJeyQck3F9+HBqXPj29MviM4UY
mj+2sDcyQw1IfEy63Hr5SLZq9PKo16I1u45OqOjxDMmJ6ESooClVPseYAwS8wQdmEGi6EvBYdW7K
p6ibNIFHfUh9x4vgT70ldVV/PoiP9cDSoVB+YP8w2jFmF1CbyHA4kJg3M6BEpAO+TMPAFJRxKGKN
F2xdBI8DmD6kfcyzbiESwQFPm0CS6wwbM+bRUnGiTqJK74i+wTI2AAgRmjlBB+DIF0jmIDpjmDRG
GkgcvgpxWlyqT6XewjynIGWcrUOToybFQUijf5ziIuRri9afSMB86UxCfSGAx/F13ax5hls2NS7i
uvdBmKe0RySfAK02SxE9dT9Nv6kNoFWU3nxTRrhs/AV36hEsYEMMwwu8fOgPRbSsUdTPCt/DlkG+
4XfTjC4YEK6qetSN8VF9FgJVymOqfaCP9sNXSV7SEiTlIU/WEU+kQ0tH93BvbapZtBypRxnujzIT
q7zQONPflfVSXmHdUr1Fo2tjvaPQaW+w2zP2h7GX4H6qKNwfGeD0BuZXhdgIeMCjNi0x6+ahlZ5Y
aJSzD+BFnyFUsJBA1Iznu4cfD3ODZG2iGwKT9Nmtsv0j9KLOK8X3ZsTtF306D+6IMTWX5GkWRw9E
Bdcyeldlz9j9fc+X/3PP/2XT/XFCWaWWt6YC70aA2nlun4pthSSLPiKfpJeSSdtNumHaw/OEyQNc
VQrk6q14Qgt34WpZlSxPeCqk9cCu//u1fTPhf55HqqhKqiVKumUa47X/ciCYj9zPg4dYHfKv8ty+
DUfxU3uuPx9MSqvJFWUBex2OLEfjguVheuze6o/2oN84HSmwh/eWcR80s4hIjWSLnujZOv79AiV9
pFb9cYWSJMqipau6Lv2gXnVdGSnqo4gONEuNtKpFVxMdFQnNMJf7afFeIZrFKpURjL4Uu49wmEe+
/VjhCxK8h/Jc61ysU9o3H3EefANgbqT9zghEA1PqT4Pliky5lf3QTJnDMagxaW+vDoA0gYSwoWBM
xDgugFVKs34RvMR7MOokgCs9SwjYZub+hMIjaBY1rpSAlCjQ6DGJpNZdekOdYYtb4NunL/G4KXDW
lQjmW7SoESt22EmAr0XtYjFi0GqwgetEyCCwYOA1a3K3yWwTAxwoNVjnbxrS5viFHyfewXZ4xLMA
YvcVv2JcfDdtO1o5Iatv8jNcqXREkChtXezQUnzz6Q2+eULACTDP0leKHalaEedVXypweeDybkmQ
q/8KxvYm0TgVE1pIEc8brpAmzZoCFYBWQNLAT49XwT+qp3Od8d0bgyPDX1PYzJgDOeGbTCBftKpq
bDMeWGYwhKsZwSXlHIu/R435GCEu1ary9w95/fflYo68lz9WizkSDFW4eor641m7IgipO+1eHZR8
1nKY2Ypvlwapm5iF24g9hgr1s60mdjhgaeAK4i5InKxi4DljrMJkBk42NKWe8Qk4y407kaCtRcWD
6B0sEX4HxMp4rD9ieLtonnwvMoHaJykRRpByjyNFPWFaRJs+xYYf6WASjT6zWMvW3waGAJw1Tocb
TKBL5I4kk3K3Fq1qA+v6wQy8ENQQo0Ts4EHLtE+NcwIzUcYgYBzQDDHHQIb2nDjo6wGnkPtkkuMw
JLD+sTd8s3N/3kvYKBrEaNky6OB+3xua2Kw0X0iqg+nWG8y41jHd0zvOrQjqefB7pKSk9OKiiOyW
oG3mCorrONFHNI59Gqxvzvyl5gA0HDIjBYNFofel7Juv63uz12/qLT1Ey2l1Nlfak067vrMu8ru+
lTb1q39UnQo6Wz9mzCgn6WR9pTsDC5pxToLZBFO7z2aPLfAYXRGd/r6I/txyVBWWvq7rEFZ1WDc/
FpFVytpDyaroEMOuMd1+r3x0OMogW/0Cj8qJiLuThzciGjy/4cMOdjJUzw9oUuJnhpzg6fEckcF9
hleLO2tADFzCYmMXVacEwSJVJ3XVgX5536n4nbjM2o/Sgv21pSqnm3wnmhfq9+ONeGXMhMjvklwt
8nwsviHJcRIKxLVFjad/Qwh//+yQhH8+QarOYWCZqmHoCm3VjxOhzdouFqs+OrR4lAk0sXsxXkDZ
FVCec4qzCwjeQK3gk6UF5KKNtgkBzrzZtsZvnkFf4DbDUotPZjwfffeIrSMy/U69vx7EVTCNaiBd
p7ivstLrv6SCWFJmi7aMD2r9ktznPIYaI0jE9mcs/HxKobW28k8i6x6HUWtyRSgbzvEpZIThmwwu
91ZMYTyFD6/+P0tT0nPJIq0yjLfmcbGHIqliumVQReT+cjizZxZPDKgspq4XNjCgI4SW9sNT1mjU
jtUewNhA6pI7Kh6tPhOI0b9Eiz2zPxCWHkkeas+/3/c/idvjbTc1VbEkTmFd+3HM6V1jDGqTVock
8jKD/E2WwAzDIRVTipoE1tGdyhTJJmevhu11/zIh68Fr2DKDwpCgOmOYKr1hg8oKKjb3NbjoP67w
j0b7xxWqv28Hj67udHUATYE7THTa/9CU+0F46pGCvoof+Xv9KnyWL1gwtS/qKgfJM15VgFWefGES
PhfRP+7Zd2v/2wb144p+wgxCiG7jiq4mIHIk3Wm6J0jniCr8Tgxsz8D1XSUzAPt0wemvtlwZxCxe
1NhLdaL77FIiGMbGhouwvYRw1cLD63pc0im8tgXSL4mje2X4+GlzVGJAC/yGa1NiUiIsgg84A/BT
clK/fdt4KUwHF2pDnhWH+1eIE7/OqHM8P61+Wm1lXFk+r9UUg9wRq8cFILPlA9uDSIFBUMN9gXm/
bG3vhMUz95T2csyIEzMA5JDmqdaewmKvFzBhMIjxely9umguIVBJP7P8jNFRfPv7d62O3+Xvdxa5
hqxJ7ICGpoDc/f5dC4nQar3xADlDPmeNcivKrBTzenJwAM+IR0VGmMy0ANYHfnZT/xy/3WfyHJ7f
EdoyEkSBD4clZDHJofHiM0AIHncannY/IVu5In6NG4qb4hgaQPIIEx/AWTAZFOr0PcY/lor25+I1
ZPYygyLSlET1mxv/S517vQexYURddOgc5WUIbBl3hZ6DddFjGssZHK843HjEfK9GGpk40DTCfbM0
P4wLfufkLYcTjdxS5IramnbTGVxtgysElhpTxWW2TzhbgZ2BtCa6htqdqSVyWnHLYX9lpBvazSV+
0XL6WGD+v39X3xvyj+/ql4+m/YRYFeUaJ77Gc0kAIUuZ6T3HCEqxfioRllbanFfhF1B2uriuJKh/
9Iyj32vGOBJ6G34AFNApJzMSF5wpUxwoOYkUOMN4BTyQH2N8ChXNC4Ddi+n/57X/KDHCyorFcOCw
Cd/oWamBqdoZUzJQJv2ncDJlhTIBszzVmFls7vm6JrcCi6WPlHwMks1wxEWgD+sB1gU+miwuKd18
V1Gj40qp2fGuOwPP9kf1X0qb/3hEZJP1ZFmSiqZF/AGlNda9aIY2rw7ivsULAYdWZnREMazp8zZR
NWlf0yOe87fiuWKVPEWb7lRc6BCKCwABKMLf76TxB9atwg3+5XJ+1Cx6G/i+X4soVF7YmdGkFmNq
DAVwQ+VysbbpuWinJCKu9L3iceReL4WjHfR9GEyVg89U85I8+Sdlk91Uckk5CF8GPJdpaKiAsZT0
p8pI35Jg3UbbbqnOBdMxsFmSlhGswuusPN2hVEWuLoDtQd+bNPhSIwohQKKHFmrakPPp/YmVwvGA
8WK3CclVQDYLIdgaPbPJAjtL+giV//3G6H9g0b/fmG+s+pcnv8uvuiwmLDERrOq6LYnoqYiJ6wle
AVdcU4Bwv0RMuOF2U9OFGD3Y6hrsnj/OIfATp4NjNtKiu50oDnxBqF71J5hncSjXjZes9G0NXQej
OUZbMPEZLFDZMSX6/lWzjxtLyBP/S5ugPbyTfUgLOictw3zHPoX7oJcuk/AAN1P5Hw+YJf+5kdMG
mYqpSWzmhvrjiLwrkfFQH6xSYmIfIL7nkLyaxFUs9EqzRiWfwL5GOBwQCoz9su1Dz+nx/LJxRAXk
ylYco5R/pJtG8mwgY1WZDqQH4dRNlgzNqDxT0bK3M2JqY5zNrYlBBBYKV0YroO+euRIRJJwgBfNL
lOAyQaOlep4RMSlc8IHnmCMGl1hs6sJ8dMKlcqNj5TlGsIuvoX4gXA0cq8dXbwYxhzVJ5hVZlT0b
VO9gcUlyO7qgAV84XK+IChrzD8eknYaXwNea6EpzJDwoU91pl39fWsr4TP3YeTVdFTkfRU3TTfnH
7uU31tUYjLEi+kRXx+khEdgdzCiOEh5BNEscgwRGYH0HlohmDOoXagbcW3A8AXTca5fRl7Bi06J8
RfayYtDUcp6anhZ6w2mMuLsRDwLQBeLFGFz559nxxyfQNBE9so6qTTMkS/yxPCxFS+9BUCSHYE68
nWvuumV2SC4893Dal9U8WeAh7xr2dX7dpWth09wqMhMfz49FdgI+zEfLV2phdZMSCz8mgRq7lt0O
3CiZDP/A0RC4/LzfP672h+illuVSFdQrGyx4JONwCjHiWtl3ufsZ7Xo9AaIBqqlkTBunqT5BnTtW
qgDQ7827zNyZWuMF7AfxArw5CG/M/1GqjFPyGXJqpg2wnqHhAqAHIFrwRDMbl3EgbPf6yjAB8P2R
LZg1oGgDK2dvtPDSar1YdvBXp79lG2DFM77QoMihtq95c5CcMbuA5CocKLvBhgSEOFDqZtR/9fGk
Bi7G6OwCgOTJuwW4slRAmDISGdHIoPyK37Efjt/pSRA2QewAQIYwgseWTCPMrB6lKdJD6BzGaByu
4pdCywDPAjqmMR406Q3BdlPB9CVNGk7YpN3//TnQ/thkxu+FNlkxNIMzSP9x9rR336/ajt4lJLWi
8ArfTXFlxLx8gMG/yJqFCHPHXLTN1iJao1+YEbX6Ihgn0ose1knsMszhHIm1mUDWEKG4QKPBU/VE
67YmfxdLHBAUICu8WvfNpdhne/gqQOcQW65L7DKWxd4MNQ+qgo5KXp2NRvut+/dP+SeM+/unNMaD
5peDpDLyIcqFNGHQiLM28MYpvDBsifkuPrtn/zO63W/9oZ83e4kp2Wd4M9cEvtnYKO/zZXwTq3+c
bMZYhP+2/XxfEBIlRGhUgD91QUpdNnWlNOPDe59HO2Y3rnIjFCeD5LHYqlN1UX9hFjB6a4PMVcdm
2zJzW3Yerj9kiIjbAssw94RRVTsltgWPXhtK+LHAeSZwElcznXn4mT1PUGnPrjgQLnBWcjF3YdhD
zNOi+ewPOBAB/DJOBIha4q7Vk/GrvKrx2vj41+MvG39UXOPnVRQZYZYoytJ30/LLF9CKYdbdoyg5
5OcSstpeOeAEAfIo4vn7riLDwtoVeVk/8XVGQAR/joAk44Ho47Gj7Z/pe3wzxgDeY+9e7WgVXSeX
x5GNA6wKeACZ9K5ddzfhKd13M4KHHdlNF8kapv0XpxlOzaWNSdS7CSMLB1m6XN6dZhtUmcUJM/Ad
+LZggomBIRgyFrgjoRLYcPRsrnRyoqAB2dKRivHUHDgc55BnN5Ri4/U1x+ZQX+J98/GdcAFYbH5B
WAf+gMA9MiZglpLKhz34F59Y/5JllzoY/WX51X6FuA0koNbjD2bQiEKbo4ZQmEnwUW6iHf61zx2c
eyDETwBuGPVoBAZ2M1iojJmowBi82NpSWSqYlsqOgrn+x6586fbCpX+hD8g21Vf/Ur1R0PkvMo5x
xrkb9y5s9aE54xRF1Dj0DTS7qMvxlwBOxUuaXvYVQqeVjx7UuC8DUMD+oVwfvpq36gn4GlBFPMbv
0il+x6iZV4tfc+j8XvWlPZFcyT3fhR9+Pqd1OrUfCKRFr/nESzx8yc7i7jpStps11qawcmZ4+qx1
j5QO/DmHHSXcjTOKwpVp4AYX4AoTTNqLt+QDiSk9uaaNxiB6ieU/v0Gxi4EyKaT7YnHiOuFgQuGD
H95dgoI8FkjF8bvpcdiNVtCMYuC2CRNOOjyS5E3ACC5YM4z08mX6jzbjTyrF74v+58S+19us7AE6
DqmNOKF+km3mMeWH+VztoTv/fYuz/kDPv99Mp0VWsWygZPx9i1PuraxnWc6bPdUb9dzMW1fY+Bfr
lm2Tz2SPCoSpPSWwhjUDlpImBtUCd8OHazaRLvKhYrrwJS3Cub4Czd0/nrSzuQzfK2KnHgRPlatg
IztMK08F7tH3fXH6YlLuNLvaFdell61Fz2QLbdbRZ7k0N/3tvpbY2sQTBrIuwevz0n4cpZnpPo48
+drEd+KtsCP+dFHBjHOFFabANtbFOONGC8Fpn7V/lCB/VnwaN0XB0EKD3yIyYfj9BqV9KpSm2uOM
vcXC3zgky/g5XTLx+Kp22tL3Yluf35fWU7BNuHP1iQnaQ1+E1oTq1iI6+CnnYN6iw2FADL8RdtDn
aLjicYhbHsp/2XT+/pVKyh/9z3jJKpWcJuK9IMo/YDvxkQy9+aiSQ21Mryd577/1X01Klza57wyn
di3n6narMTX7ftDEicZjwGwy2mq5m6fTct2u0Y9sUxSWwYH+e13uc5JGOp65Z8yp3GRRrtN1dMhP
aPF4iEr8g1/xzf56JomVpE0821Rhct3Bt2HVUF5yd4BNhAS3gEl3w5xrWjvC+s7+ReBROcu8xH1g
q+9yis/0aa+zPBIbUgReiQhOB2YgY9JQ92a5PH4kw0Ldpj7AyjLftmjg6BeiMSuXtB5C72d3Jsh8
CuxqqEkNZGsThck1oWLmGIURMoclyUGHnmtTLPH7TN/Lm7FLl8bjHw/X98Pz47impGWegLRYNA3l
B6aGvje4drpWH+iUkB1d1Zl0pVcc81H34xQDfzzxH+0fkN0fuMD49euWBTSg6LLyXdX8cmgG99q8
JrogIkKd+pw1zOMgXVfu6AlTzR6k75JChVFYtLrjEuTbZrmqqoVS8EXODRwCjbmabrp0W6XbkuFF
uimtwxCecmuTW4ecTpf5qLyIs41BLImyUsjsa1wJDSosCN/WGvRFrhbv4fIIlMcw7zGQbohbKJ4j
8mYJskMV68/RDInba7a5SztRgwZD+2mi+GpWnKtxzPHrBp0DHttWThCfCo056jYjxZQ8hWJGAyCh
3hwzgG1RsEFnLcOT0ERUUDw95jP+w6V95RSgP2eKGsszIkLv2RLPN0QVAJEw55gJIJrgd8BLLFzK
+mVCgq9vBwKsD1zuPPG6a8tVZ2BrB91iiV3Q0By6Zgn7OCIe5nZPnfTYb6leiQPySBTDkNVEbn8A
mmpSt+jXd3kr+6eyWPRQqe+jsEU3Pu4gAjSviZ35TgHHqj/q0ow0P1+zCfgaz0SIz9fRNp0U5xcK
Xki0rWxHe2btfOj5lbTO1fWQbYgexPcHBshhFHziKQHFrLfpP0chC1wRUPE35AU0FpnXFa4A40Hd
NOFWrteBilBjk8ENRVD0WKYmXMFtGK+668aQ1qYH+zzPPByCrAAHyOFF7Fc+tuIf5GAlsi2J/I3N
/fGqWdsrgDXjHiG86Mmnbh6qHL7GAq15Jlwqi9zPxy40D3n6oWVHIsdkfjYUPZRkUKeqbG4aO/G+
C7odEt1HsxSqvYStUXdL9KOsH+ph36TrUl361i42Dkq3k/xzW3zJxU5PD5m8sTSv0VZNtWc3i5+G
YqHJu6hay2zW5lJX9520UYrXTnxOry/J8BYUKGv2ir8zitced3ztGPvbe7C0BkcLXA1RnIkQfq4z
LVAWHX6l4boiv++BjmgXRms5WSScbolXiI5ieUGyqi1CsZFTLZT7ygzXQnkMgqXmbwrxMMi7uH0S
1X1rLmtMyaW5LM2l+yoKlmJKUvOl0r9a7ajr/kx+E5uVLs3L0QMT6yfhpGjn4XEx2WoBCCR1lbD4
ufBy7xe7O66q5XrIt00+fspGOGE402GGOlRe2vA9LSp5V8RP2G3dh6VBPt2Sf2cyHvtLwV8izjeF
DRYRSPdyPm41N0lffaAMg/4NZ9muSriyFLGOSM/auG2yqEj3GZxAdLJh2acujgBK4OqM+SonvM/x
2Buquaw7WuOm/E6KtyXGdFCiZjLgEwlX08fV5TMPCTjTqk8WDQE2TsXu3b/xfom/NXVHpDw2lrG8
jptVEGwShfVKcMdTHexleS2H66Y8hhqS/ePjcSmusO+OYk9sC42wdi770+Df+uZ2JUU+/9JkJg7r
uhtd/3iVHje++5wLt/qlKruSNY+s8U7JyuJueVxMReQB905ewwfuKo+fNGW3OjIU6OpFUM1rf/zw
/Moljw+B0rJRV6UEzcwdaSASfpGuYWJk6+n5BkNBsEXM3VjjPm+iHsvUxUenzzfRfdVK81zdZ9LG
FA6RcLpKa8X0dGPJn95ZupYnWC6+k4GCH5wdhXbPd8OqC/Yx1vfK+B/JOPkUNqm01YWD6b9E0Vvc
n+7N4srwwV8a4gahJQJLbntWrrtyL3NNw+Hubx5Q4NSVUawN7kCziAIXa8B882BNDEjV55rBJCpw
c1advBbzjaCeMQ25YsWcLbluPgxXo4kbLjeV5lpyefgbvYZnvhh4XxJiBViUGNONZkEhE9Ny9mD5
wLroTxUyHQ4J1qLi8lfuFBn5DkIIENlbSGGO2PS+4loFfBi5aL4netV+mQubUIUpP+dFQWaZL1vZ
lrvoq5j4LmtlkTZPXA2vmPvHqBpXUMLV5zujnPNP6AiVI4AIWV6M397d4zp5sazyWj6dD60IRvqq
luYq9Ziy0DEKNbHIXNay2xYfFuW/+RJjpsggn+ZLPasccbG0TfnXACUjKT6y6y3LXyOEm/XLFbym
Gp4vZnFuxUsSvDy0c53v0uKDz9DiYl1hy/fSPw7N4JThOkUrLdOJGGz6zXDga4UMRJAuTjlx/smR
mg+0gmTZpL7Tmi+a9qkIW01iR7av/vi/YfDS+LdheK443eAT1Yhkt4G/kZW9RABGfBJKrymOfAeJ
sOGP7lwiy43kWHVlZpvH9ZTnm1aw5fopZBXw5ZG1+38IO7PdtrGt6z4RAfbNrcSe6mVLtm8EW47Z
ihJJsX36bzD/f3FOTlAFpFJJkNgSRe699lpzjpl+duqJO4JpX96u5Mdmqve98TbGbxJHP6K6k3Ui
bGNh03z2eZAqe/1GpPGmVfa1eqrifc1Rm5ocEozBCZs4Rruq3fK9EJbP2Zvmlt8iOU/fFZoaxQc6
pimoJ50Cf7DNCJC2Vm/Y0zsSSHWw2ehnU/jECWOaFVF4zIHBwwrjR02B0XhSGukPjxYAZml0vZAN
7q/IMTSq0WMLEYQ0ic5BZUy3TiCtQIieahBvbrxKrzJXRhP1Kow07Yig2OBWjF2h86B28rPRheiW
M92Ze9uSTWtX+zLxs5BmSNjzBRMbQNAg+1IzLPOOTCBsjhXXlxUM/1F3C+Y91qSnGsjKpjKcERcQ
OWaDq9080k2Uu6fHnxMQlnIrS6tJpUgCxhpW6Spjxij7beoZ/apPoXOv5R732SE1VmW6DTLtw6w+
kEoX/cko3vgxETYoORnjy5owpMrjbGZVRz31AGWZujM8PLGLSojiut+JHoMLYVcjru1DTQ9iE1J9
a1vifjKWgrHJzI3xfE2T0w3YLyMR4/Q0XnLrJ+u+BRyPtwx+0FofcCtvSvWjunzr2deQvrTyMZVc
/qpu/STDNYnfi3TLq03zrxs60K5jM2jfle5bGQ/THiRnvxdpf/ZAOzOUzTHCSOFHnt7Mx2uhf6hw
JUrsNl3/S0je7/k16X/UfKM8wjg+PpRX6CxP5VVVj7V4KLRgeoTwV9T4x2w+6M0+a68f9mr1Gmff
ffWaIJ8t+O8BhZFprHZH00eGqOno+rLQ1yY97ISBtkHsXNmhAA4kZNZ6WPKSpwcjlI2pHu6kf0mI
LJLyJyN7j3G+EKIW1DnUtQA1XkSSAKUXsT+X0nsivQuilzEcWVX1Wyz/NOX7yMCbKMA5VjXe38QN
QbbzHEzaTHevfbGwciHInSOwABGnUwT8G70AliOkZekSBzEuM6R4MBFB+bepkxLa3rilsh/TQylS
73mEFbbCWnvsBmo3DExRzPbUeZfHO6TI6XaMWVhpq7JJvcQwgBswaZtLexDqfSduyvYtZT7PijAV
HzHZYMb+2QfPA1Jluh/giO+dy8Hq1kE7DJN+rQwB1WgZhyiJZ583kcSzS8/p6EHiabjYN2TASG5L
WlnuPN97uEYelbSaBorMmfR1U5hAg3Yi7bpQSHBqQVJ7HXFE6IxTbwJTr7scj2cbquC08Qrjjdh6
+ZXpTn2QaM694OvrrNkRTHnfKKtitIeGdJVZge9w1MCAClhPwJ/L3I+AVkCiKOF/ySIteVsc3cLX
D5j2wFI1vYftXTAj0mwrfPHA0ytyegyEOBxmTdrzU7WsLL888JrSC2UbqhGkcDZvrMV2z7yThrRs
k7Ve0MIniADzCds9UeyWnbLUWD5+7N70MQirIpm54V3aSWQfoBzB85E6CP4sygnSW3bimd2APceX
V3P77BcBLk2ATRfhNKIKK9Rn3geBJfkl4AtiTEf6rizFXfOtth6zx9tO/OokeA1LHQk9h/LeaxqH
YAr8ot2pYFxlOGRWvDDBY2DzC6PwuBoZlMNUANSFKot+LrSDZbEXPhEM4HEnh4O+mLGTv7rTHE8f
DL2DRh1OF69fAopzSDu+h90BzppcCLPIsPtu/uBkdhmT1r6jNe7wMzL9Oj4PHLVo+nGN85RTm1t/
xI+gPhHe1pG6WHn0Btt8ReutSdnhvMmINBmOiM91ZkYIfYF5Hs7mOW7atfYM1Z8rWXNETqySX+Mk
RGQZPMzZn6zD1kZVIgPOdQfJ50PWIPI0diVu4jHK2X6FdceBfwoGpEK9/dBchjaT5qKnLT6NHPf7
pjX8JsYiGQoTkeRU7UtRWtHZvWADyHB2LwsEWrp9qfxBCq3RQaRlZkBE3JGG881Ge8vJjNZYETzF
4K6uCMrNkmCsvft7ew9uV2itFQcz3SV5Q8UIPfqq5dPw1BCJWh7zBOYdYBr0fKVpLmuDddmMVJZt
OEJwu7bCbOuWPvuXWPDGl+cB8Bw5ZwC/acLeNadqgsr07whdOZgiP52dDcvCmsWGyaH9TionpgVS
u0iKtJO1b1FaIC4iIEnySjY8MAzIL0aHX3CFWq4NzWwkoBoxkvP8lQcgxitnQHCz8TST+PTEPa3B
fXIHWsy8I9mpFZekX1JvhJuHvlUvXIQwIu1wFeyLH5vLp41TNDZCIw5JHCrWxKcSEUVcgf4MQUFq
F8gSIrBGOLl6OMArR2SrIVjB2zJzX9iw2fmwBo/0uRne+U+yAjMvJpqDDALBH4jJwmZw5x7Hv+pU
mEmL9aU+tub+pq81c3V7Z53Iv7F0kpxQ3l1evPJwOeaGUAUKjJtwyBhhNdw8nogev4ff6IrJihCb
svBKOEfYFdSwo+BUV2ITZBwbLMTxGGZnGwoPlSLAhyK42ea2JKnlIQU6UGHqNzhlFKN3vkiAE7V9
+MgAhqdbsvKjQhIB3vKMsfIn3aqPT7GMKNxO+IRDSkx8p7ws9eI9Nu3kdum65swluiXr9ytelFYP
uOVzTjE4fyz/VtkPAy4GM3qCuezLw8+J0X0EjCfRXpk8ciCeTCAAXqoH98q/6d5tcNPW0UWC1jy+
QwOma6RzEHAHI3LGqWpyNDTgTKzElJgy13i6feJlpk2Ww4SZf5aSL3l009q+XzycyLqva76sLol/
pjNHKhiOWnxj8hjd0ZGz/xdLdkhMMRWONMG7t05v+TPghGZGPjvzsim8NR7p3gTFT5y2FM+4hVXp
YpMGzsAr4sXCQJf4nlfpHW40anXOzUkk4ZSdwhLIAM4o6mv6hxq9RC7tbAtS7/4DCw3DLdJy9RCN
BkyNCgUVuQdMmpPD2Hp3ksUal5v3wvgPhgFtlZF9eCP7sr7VZeQT26Td3sz91Id30Ut/JIagFR4r
5wmPhUUVGc0mfS0YSmApJzEQOMvpuUsPylXSoIQtHrvmB7YIA986fNbYpXi+Fmy83EHKqWbKjVUR
E4FiA/CfVayIrzlg40OFrASWtXEpbWejEioC9itLcwuO8lDRQai28DcWGQHsOwmmB6wstt7aZofi
CtD1NCYwGTBZbJkgJNxo3xO6Ni1ggwXEUaRhw4cWc1LgervPcZ8DbDjSTkLW/kkQLAI6mxYVbila
qg9kQF8UDAxcSoo5VtpLgNCjxIWuRJXuCErYgX9BxQj9I4wZZ+iOsqN/RtLViDJefcN0oLdh2a4w
1DKIMRo3/+abiSQicvoXN1XigcZg1wVAMn1wCYBl96z+rVf3tnDAk00rHa2JbKMxKRTaq0FF/5q/
z4dxj7g7W2n+ALmbCE+6INx64S4EFkEneSKV9sj/CU8DmUBfGQEf7RSy2Sm7CCSB+AFJAjUGxRC0
BF5ehQMfOhTTT5phwH+B6ryqxwcBnahbQOowhYIJQC8chvQ1FmwKvJvFrgMDYml+da8zJ8IkBz4w
OTJIjl76sx0fKnZHpeKzfkLRSSzkzK40humW32Hp1h4r87ZW5Mjo11Ie6bWXKk4MN063a4pFlKk8
x2Yo97unEvVG2OWeom1GhjgJmFlXV30TBqECc8MX1E0rRHfSsPu12u34cwk44GOlWns47loc3C6e
ZNryJaAsK9P1ozsobMTkKdAQZnTD0XmWz2K19LLHRpuw4pM4NncPa2GnC25iLnUVf2KkTUEt7/VL
KJBxsFKs44Wnato8G9d4z6BY4RJAb8v5CS+zPa67o/WB1nWuXQuO3aGKEp5Cy/ImtIjjEHVTEFfr
UgIvSXlnp6Y31bSHad3ABbGbBqh6NBasTn48bfL7VmkOxmWnCLum3rMjU6poko+Kl3WDXIbOZvtS
4gDvYfJwG5x3gBgZfd/2M88b0UJFA4pErQ3vfRI2wyPKW3/2DBt8qwAVL+UHrCl4LuiKPc1jLgFJ
iRdPE5gVeTzCHBFC40NYY4JkqFrdllkRGEpYdZwf1m2CkdU2Lpte3EylI32Si6hpbBRkJBLGtaDi
MqU5NYcXGjceRbc1kDsLlAJJ/o0HKaBRLOHK4ILxHBthnXkGQIbcllC4XOw7sEiOTfeDaO11gCv9
TkhDi90KdUax6iSf2oTjRmr5abNWxC1rqgCWIYGouENV3kkB+92FlpW66tDOKqebuEvFnTrtynGb
aSia4bH6bR9ZNMnvm9wMuPryM8ykQIS65g/aRtB3ibXSOr8nqsF0SRypOKGRH0D+FtarbBfnL5cu
gQ1ySuKjWezZlnUy4cyVae6zfPMc9rq+NvKdgUvS2BX9Olc/hzuHANrBYaOv2bSkalWgZUpCzO9t
BZ8xunCbk8mkrdKWWBZQ8whs2JI4G6RJNE60DJDi7fsYIv/LDJi/H8p8M/X7ZjoIaTQfaFRyCsMB
7qf06y5weObK7XTLBn1h3Q69sr3cAlUJHuNb0r3oyZZsm+m2layQoUH/mr3RXBUnTk8o1NB/zSpq
E41gsUToiri/CAmljclzothk/73Pk8L0naz6s/qSHDivcPEhNVEJcMwBTz21vtU6/zwkVOa57v+M
pkxRNkxTMwxV/mOs2WR6JtbTfTri5cAXDmJL/AQSjH0Hn49Ai2sWH6hIbJk45KCBF8lbfdRf8B9w
xyHh5HzODUuDdMJWPjM+NGyd6ZKMP07U//Ja/8dNOQ+0/uO1/jFGk/pciJOxa4+JZN/w1VCaxk51
Qwc1o8ox0eVYm40FbOIal9rNk1npa4cDaIo0FZxRYeOrxmWZbW6QmmfWByWYIx84yQAIxGMpLBp6
TyKkD7sZ7X9+9ZI6X8p/utR/jGNNUzSEURqGY8kxnfYPJ4WEKU+mwis4a/Ve/XnUL7c5tBp4bgxR
7lQ0exSoCcPUgU4qvV9pyyhAYTXWAzUN89tGi1eCtZ9FHn6hvnLivqGryjdM4Z4XxizHfgrFYW20
Ef9CTEOjXPMz/xTgYlPgiotKImJCw9rLxaZMVkW/6Ye1CbLbetehEtZA2h0zyAiDlZaWspXydZyu
zNihLmeFf3Bilfco+gfhzBanPHamELIJKsZb95lUu1jc3G/L6f4zKS/YibxKcxr1RESzuMmnI2WI
SriS8fYYXjVxa+av1eWVPxfVE4W0Rmv7EtQK7s7s0F+29DZEumhmWIlsPRHxFVP/LhVf0H2gpyXZ
tc1edNWTDBpszJ9eOmNFF1GP33MNWHeoNtEFKo22hsV0v6Exq16Fnq7TAZhNnr+ILP3MsfUldC2A
HWLzL1wMzfiLZIubVzEkFY8ij9ofCsaqR4vcqcJ4VNDSFstJdJ9vlz0LgwYIfYNuCV46kAS0BeLn
G42n2nkQwIcW14cWP3znDUw6pLFHbppda9glQ3DAJHDl69X4Y3JQe0PIVJ3uG7RJBNgT6nBiKGfY
YsiI/8rzwUC0ojDe8DzDhCE2FQ+Z6TM4Rdv0dDo3L/nJqNY43FoChB/B8DYnJbVLxvdvrEEA9pHx
4F9b3DaZvABItbh4k+kh2ZcZIKAPpgh4SVp+nRP+KA4fOJn4+EzEKul9IzzWXX8EYdscLOO1JQjR
8MRQIOrq3Bf0HFA2Hp7aVzsi1BpxMoCR6gIM+sTzlDSI2Cxa0sz6BXBu+rB86YRRsF+dRodz3KZc
VdpCDR9grt87DryfIjrga47h7pwEjxcgmGLuQ4msyNBbcqhH32mGmSucIXbOqu7kJW1eSz3QqnCC
gj1THm6/yG3pIgQPZy3iWtfv7drABFSgUEhZSgYkVIt8j/rPni5w/ewGRRCYnmgC6fYlf+tXDCR3
p/gpTqayLP3uTEf6GV3RgcS/iLUnD9AeUcs/F7WPy+w8La6TT9OWcS3j3NJPX7OSY1twR1r9Ua2M
JaQ1sHwP/DORsFG+sC0XRzWg82WtaV8/IhkOVWSQwIPSHs7sL32nbJ5n/dvCz7+jVd28arQtlMVw
Vs71O8v8FtxEw2teTGf9vUDfm515dw/OGj/UVU0AVojqcaR0JWx7bZHvd7Benz852NA9JCzK9zos
PwgoB4hGvt+Zu/IXnws6VQD0c+9eiCrKDzxCCFiJYPZ6bG32tOnteh8fi8yDMuYUEf5Q4WTsRfjC
ixK5dxpN3uSgRd/Ev4aDWaOqtm8v+LQ3IKgbdB9tJB7qdskwZw4EpLXF3Vcv9GzFEYDyz9w+T8bF
oU+hyXMAWn8ldqI3XtNqTXgE360GSlivki8udi4AUud3s868asJc97WNjuJ52tCfvLgkFMAMXD6j
Ikpf+ATOfGBPSjvWosaxPETtCHtppVcv2tyZQ5tGgtgi+WLnKVo3t74xLl6utcPnxi75QnMJaXDT
LglrPuBj5GRgDE55Ahy0rjdqbJcIErbC+/T6nPt0Fd6IlXmE62jNsvsFpeTLPeBmCIjazb2UDMWN
Tst/30RCBDL8CCzkqGBJQvy7q0NkPofyo/Xx0SZrECg7vnC/lFH9VJ6pYX5nxuzwUaXkJ3j6pmTx
s4lWTNEtIZJb9hFNFZEeRES7OdGJBVmipCH7BCcHXQiyyZkMQTpFTEOTQiDh+npxdThmi2HOvcXv
8jg1gR5RuCJO7kdnQEBKvu2uWGlBSYlEB8OmPE2vEEE5lD1/QaXP1nOjgsIQnQZNV85XwotIZiMd
Ndf055Cq5SWCXcLVEVT3JoTTXsigDy7aQIyMQGFVYvkCUqL75fUiLo3MhloJY4LYYhJj4PB+xUcl
6MfFQBKx/lY65uGf93lZ+ds+L2sacmgZY4Cm/yGl08a4ptyipEq5HWFLxQcz9Umgl2AuXqXaeb4Z
Ekp1Ml3xeALQee7G2yIhuR0Ahjoh4F5qb/G0hQ5wN+z7J+iNBnfjQnrDU0uzi9nulMzDa42SnA4r
8QOYuYB1ULWRiao7TGnrZ1BaH6xyQwT/RjIRpduTjxj1ppBN6lv1yhroRwVJC+J3lWaoNm21wwmy
kL4Mv93XQB5YhoCnMRBjMaJrca7P1fUeYGvLPqcNpm3rE6dz2wbl59x6/RxXww8dDjK5Obgi0UuX
Ok4ognov0Vwa7O+BCXSEng9nkt9ekJqWo2MdRGK3yw0HdG4BeoklMi+eJFY1COH79q1dwV/ro/Jj
7p79ar6wksbb+5Gz+/0L3AndEpa6a04Qa9jbSFI5ZtPRqmlpUzAUh+e8mOmtT534tONXpCwC7h70
965q01/h3GLS4ae5wkKIXYALhuBxrp6i4cATxyt44XafFyYfAgDMzk3rZnyzs+Zcjrwva03HaWnc
HMxzrBgszjzTserwcNOlgAa3zN+kB7lKbA8BT7fIAZXU5JY2sddEjz6kor9nzFQ9y/w1h6wyGQWn
c8hQLi2g3gK8ftq3x1EAOw+AuvnhIcLm9S9SU1n92zFABrFhmHPinq78oXCX48QctUGcjsN2eJNv
s+UuCZgJT6t2cuhjsfMjJuAwgBF7USqnZlEEFB3Dm3GVvUJzdE8s5tolLQGyYkZYcu8ZuhcPvr5M
P7j7iEcD72x8jRvKg5/2VCv8GxwLFeJt3R03CEaGG04yR829yyzinjFdZvC07B76SCB85C9Xrk3B
R0IIGpLrUzy5Bn1bxBWs1ypcxoWxpYbqdizyCUcVICWRwcaWf6T+3Wm+2J9wpbrGkUqmZaWRF9lL
t4MJojoaAkPTU95469BFltp24DBI6TBsH90Cf1KyoK/EFOk0CL8nwFs8lf1B+UJx3aRLjd4sASw9
MSuYKfFm/8CiGnApULd9PSxbwk23KX2DIuGzJ/L5Sms+858n+vS8SB6i5+n5I7tX1GhTsqZphmJ5
OOQhmTIRm251TV9Umfu7e6XBhySD9y5MvoQd8sSfD4RS7YlH0XnCh4X8dnEHEPmusK9BCSJCg2e2
jbuIsQiP5G07RzoDPyW2ibQghthXGVpXsaSnSiONS8r8hkuagTqAR7GUfgDj3bFYzrmSA2qyfk/7
ixl9DzHKcvuvKqLrxzZQgC8hvh3/n3+Pbdo5jbJ7rRRH/NLeu2GR7OmqAHCkm/HPq632bzfuH4ut
0ApT0YzoJpiBX1EswZcdtjw78oY6u9zx0DOgDxSay8hOm4BwmTf8OVQ35DQr9qiQAG0nivNEzrqf
iF3eHW4vbMSsR+k7i4zGR7V4Ap6fI9iFEqxWQPNotIiacJgFJCMnubnBIy5u539+Z399JKGZEExo
EqUn/ukyvWR9+dBH/Hvjfo69hHUEmhuJPQBC7Ewcyh877rOMuCMy634hzSakQX7Nveq1+UWv/QqI
+tru2qO8Ivt9Pa3Rxv0C/luHjPLu0FF9mrSFGRVhevznVy5pf/GWzVJp4ugMUxNhznES/k/l6X2M
y6Y3s6M6BegGqb7peBPsQFZHYoV3a6XeGTp7srHrIHOKdhufhd8ZUm0FMnUzKHSeXctYI8S4oBoW
zyjyypuLl/6+qbUTEgeZ4uYZKCrtTohds8GAkGkdXKyJS30OK+KAaxL5QB4EboezwmAIAjngxmQG
pt3VjTEdtK80jx4VaVOH2kIi59CLoWmopvQHXdTmq3to+Pdwxihuk+P0oORfPJ4gTm2TcVJQPnxF
/RQJRWXBpvSW4IMQka3btLAv8AYONO3ldq5zaMPlmM9pM1+8hNFOd+iPsUJs00Kh7393Uo41E/K2
lAbwR9EfSioT0jpIfN7B7k4GZ0kbqzSWpuUywuj7HfNSTGCFEqXl+jGFSAR6hCwW9g0CjIMOwph2
TuOVAoSXb42NF38YJPySudpGokEGpPaLsS4dGp5bZggMQyC08T05H1e1V3OF8q08Up29WbGdnuN/
S9X7a9tJUWH1WLpsikRw/vcdkhpVNxkpN3d8s2lTOglZy7E3zJ0wDm+Xm5clqHn9OzY4+GeyqzK5
VIFdj/bIC2p8K14/Nkw+AZC3GX140lwcTu/tN9iWf8NfYIb8S+dG0WTRMDSApsafu+NYFvc+FpXs
iGJ6dnk2fnvj8WdYvSAMJmOWTYOMSDx1KeA5ersxguBZbTi5+5LucCjtP3qgq7ae2ewXbJfgq+KG
XF+GDFsmGpnIhMWBI4R1GtkC+5T2Rr7urXxjWsiocGzozi9MNh1EmtCtjWWyN3JPjNrwdiJ8yANf
oW44KO3Q3WkwvYngWN7PDHxJQWjPCEonH+euSH2PeC7eV1SloGZciI1Aj4wxiulFMzd8vGuaU3wX
4jGVAeiv9GolKvDiVmJyBAf5NLYmFjKJkToyZaSqphlpnIjQdioXprrAEoOmiOpiC0lVYvoW04QP
NQy/7LUMaHPHUIMn4KiLnRMs8sU6q47nId4/kn2MEpOmD4mrgFQznmw3AUIDkoM0+TvTM1/Morrd
3Y0Vh7W4poJ3cRqNT38eoIoftN+l2uUxvOfRmLvyDPjeZWgv6512A7i068k71mxOVNOwVsv1zMqN
X4vbhgwDhQRdrCioT+NdI7rdZdUkK8a6g+n4Fg+3mHgXaScb3+IzuBfbsd9ZoxczwGdogFYpW17O
OYVl7bV3Ls6/NGj1vxhzJGxvnCMAW+mG/EffSC2fVSkYuICAp19vmySwjiPr/2p4KXfjJwavIHu9
7DsEzAsrYrHtPx7kzZhzBVWR9KJznelf53t8/AYDyO6sRDePmwwNt81AcM24wKmd6qWCn1593115
k24sjncYRzfjy+298OlIql8FBIt9fzS/YCvKzwU41/d/3jV+P0R/tkexHimqDHaK7eOPElQShEl/
ZDlWUrDxsFxp1fAqOSWOi4yHn35OumCV2DaK27PL7VF2vQDQ6iQmVECDQG0wE5yHyWOCV818LuLj
jBT5l+Od8bfTHZsyxbJCqimgqP9euaYiueSppY5HbWt+5nmUVi6VKvqvDgQKph9VBgS8aNa3NTxP
0o3jVySCxSkDVMETeOR+hh79ihscqgBdO9HuqJ1NBzLighOGsNFXUzi/Fahk9M74YzK2XlH8A9ZG
ZwaxKA9pwJTz+To/6lF+1DK7RnXkEUaPxmDbfyG200jzCDDjpjQNMrpBXiKAFnLas6r8SxyhZP2t
K/+fF2S2ofzHZt8LNymWq3I4oqgmYualrLFpaW9Q+NQw37DKAKAjtWnyP/BzLZH0EQEko5pbkuEW
EKdEDXMiPmGPbser1gyBpJdkCU/NaxwihuyKZ3XBwaz1pC8mYr9ur9o5jwCmYVpPnSqsUZCuq7Dc
6rvCfu5AESj+JUDktMJLVLoZg70FWjTkFCEHzIW1BJW8tzgJv5ZHwxVmaxKnhbxfoyKV5gxifJz8
glpQi25UvJr3jBCA4GbkqYmmGwuLLXn9eyExlXNNnJZn8zj9EHjxQ6bK9IqyCYYMdpntPHQ/cRQe
HArs3kKf7jITT9FgkYFKnoJ8bQLytGmrvRNXmd99lL9iCyje1g+dardnxmT01WgOX5Zw1YnPLdZi
hIIh3pI8k3jE8zkt40FItzHhg7F72xo2A3iYvvQU94/XNsJ9nLqMkVOZOTnOZDyM+I2QGWg71q3s
Y1jXHgYbD9D5SOQBOimyYRdyRM6ao33/8wNu/a0D/p83yh9e8buYDlVhycOxvxEN5qW5nzWBMUdl
uAiNFdn+7YXtOG2v4jEoMHXrnjyFRRdxWKRK7EWHTLWCBDWMW/QSSGAiSGsitd5VEhdNavq0qyrA
eGSmdp5R5dn//0MiXnKlPhlqEf3haGQfESBbOxKeI+eZwBmFy2Q/GBZ8NzZdbJ+PhBkATxckWZZQ
NFKPMPvFuICGPFYffS1/gcNP6TXlHn1pKw4g2E/8eKxSnE2jp6vB1PsgY0Wgsq8mvickkvPJaMUs
1Bp4SwEe/X++vNpcVP+5fpqqPo/xOMTrvy//fzyHotrFqqI/2mN3ZYNgesdsYQAfaNnaMT/MYnYX
ZiU/OKKiRnlyJBrgNUBPs2/EHWjE39GysZvMrvqF8gGG8ofZD1gIJHhhE8TXyhW8bKOE0icjSTQZ
NAS5mQASEJLw/7IfslcrmDIPWpYmuem/FY2G/jdHG+9PglghKpop/bH2WoJ5F8vKnI4SKwxjqYms
vBWwoMsAqRhhzDJjiAesjuFabWOWVghpFRyIjgIgsiPesQuyXYKHCpAPc6iQZoPFASRCtMxEhKB/
ywOdMcF9yzTOyFepEj7wDwiw5HCuzcluTR9MNJvlmRdB22DFfOZyItYPdgxFEG5JWPNo0xSmkVQg
41Ke1zESEO5ftBsRLNJHsjyklqJ3UV19Ptdh5RbeQH4ED2LEwIXIIJlpfTgGxvJPOhldhORdYsW7
s9c3+4YYkXWhe8+H064vjCA46eL5IrxRtZUPeVfFYVF5YKGVM/4B8GRnbZUPjL5JG1oqZ45jSH5S
p6HbZSBjQ1mygAxdbrWVRHX5agC+mRklcOw5nVxwui4BqtBwUa9tHQgzq3+pHVqy1+52d/5lLdEx
f4CaluQr0XESFSMuCTSKvyP0uNU4LmUkZGGFnVvIJOctGXkrOGUWtPUfh+c9YopsAG4RXL4P2zd3
1mOTJ7POCXTLsNa+aRlTdWercSSpaNaqzSeV5jxMXlqFMkICc1Fh2vLrEPkOjfSYDvpwGmZScAwm
sCFFDX8pBy3pM2nYH2n0s09eWvpwyxrRyE9yUvYMOaYNo5G4X+pBtRYHLCGLS08e0SIevJZ6nA/y
m8K3uxCFvbh5XyjH4X5wIqzPVrx9Lson7SaVZwd75ywKp9ll1WuJfKLfSXBPAUeCQnB5vBTT/eOd
EbsYr/lMCCOBRdQvRgSrFTMMGmWMXRfGZuBbr41m+eh21Zoe1JbMSURjOY4LDhs2HeSEh/v0fJu+
aceUHpx7czldhaiJEkq0DbkcfLbubUMnqv/FbfE1/BSRsUHgbiJr5MlQ5o5c8n1vDwA75JD950lq
RiBWbnsCU2ye5CK4I8Va3HyOMMPzzJ54zX/BdDX7rfljXQEqxLCFEPUyoH4rZi4er5pbVAAXzwdJ
B65bwP9Ato0Q2FUd7rnZRc5+PhsFSTFx0fzOOuGFiO8oZGc61K7uGYveeRtc4A41BweMYnZ3Wwrb
Bsa/ZxwzavjrAy/4zRM/kGfx2QNwbrk3rsOb9taR32I3h2qYew4TY08vFR1DY9CJF0RufaS4mgvL
KNTJ0IG1gHoW+lXudGfjqzsLJz0m7sRHwX0fPEDZHsWBmEcZ0stA+qKuLmUnj/ioOIs/ySwKaHp2
6asMUWAOCER7CPNhw/urLA6wDmPzOxPbN9L2WizSFHox4N7ew3AbjRrJPvNvJsnhvtDIekTqvKLZ
LhwKy+aReZZeceIn7WdwrkyYKtWhfqgd4zaf18fVBSkeW1a+wHNK35mb+t6HfATQKJJt7dPHFoPB
G78uDYuXT3LjodWpK8DcLfnmdCsYqgCrwHQSZneHQcno3nc6R5w7rQ260PkXev93tE8MiorSE+1k
coqT+sZLY7BFvz3kRSFepyd51SafcZjsPhctFaxQb5LTgIZxl32WMQJyuwinX4TlzNLLftbKCTQ5
vVtqDx84opgP2S2LJgsAajOcr7vKfXjySqSWxASHjRZT7Wf9iRZ/SUWFfv8gBOoXf3PwBPsJFPzK
w06rBT/F8xNNWgpnjFEK9Kkf8BLtEssvkwsy5YoTszfe97wA0KCnX8z4r1jELOQU1IHl0WVW4fjM
vZtl99leXFy3Qu5on1xp8elj7ZUj1EbTx3N8b3eFPyjM6um/oGS359bnJ2W6yPHp4WaIlJdzv8eb
Q+k+eHUdQbW4sC4eV3s68dW6wkfhLp0uWPD5UrQqq8V4rIlDlR3tFxx1dIUXmpMYqexRCxKutoBk
eJGOSOCWwgevXAxA96HMZtyZB9wr12JzRS9NvFu5z17xATS6PeEZ6hmBzsnoo76OXeqC2xPVb9Sx
WxM2NTjYqIfKf1JBnS26v3QVGa3cl/GR84M4vdO2JrphDhzY6iKpijpitcUruOMnvJM9f5F8vsxh
zPGFNHiIQ0vdsAAQd+uVULiDqZtjeFCIq78TvlDPSsgmNfDzaGidtIbJvBKkCMa8jMHv9i+lEYCG
/62NFFkD3iDBvFLArP73GeWZCM0wdjruOm1hkGtB8i1sEwIdGS2hpDvO5KgXVmN6f+1ndfqNeFAw
3FqL6tNkQvFjhnmEBEMN+aess1haUVsUqOxjh65PaR7GeeT1mTH6T9l0lS/GZzx+Mb1JNPakXNzW
0gHAzHKKYB/hhML26o3vsXWK8w1B2wQPUi+6AGQW1KfC5nlZZvXxTl8wnDbsyqzak+ox4Wc5wlIN
Dh98i43masntWTrw2Pz6XNh4oNi48jXutpcChCV5t9TO1RAwx6MXCrWUn9ltrLPZk7OGlxJtus1i
j0m/YVrB7hXv5Z4uzpywwT5hwoGj08iQ5KV9w3wI9J00Hdl+sJfkTCI2AyxJwBc/Y+8Zlp1tr2iw
Lu/x2nqtkRVD5jq1KICaWSpWE34qvOtgnimktoW1ejADRT1cOpUWPCmmo0Q7oi+33ulifPHfef7/
bTuyjC1QFXBDrU2Htd5AayBgCGRVcyxqrvS78Rlp5C4OAhI2VMSRVoexAxLUgiMSfoLMuahbkus4
B2VzblTH1+EKOyMKSgwynCcYLL8y7Ob0vECbTjPxFd8AHoDfwEaZiOIDE5N/rthhkv/lttQ0VVPg
85mWLv3R8phuQ4UgTJiO95sjPUNC07XWE55hlawLy3s0DuxaWteXB8cVwkYILXDvpWNxMO6ZsdhG
6XYDmyBaCCZpiuGQzqD/H2Hntds4tm3RLyLAHF4lBuVoW5ZfCEdmijl9/R10nwt0ODiNYqvU3S6X
zLD3WnPNwI76RHhwTywEGgFG/+sS1+rX9HM6QDGcbuLzkOGZYWs7bSfI9iCfqGipBKG0EOnLXCGe
91rmfz5apAw6PSWVZ6FlYaiJEowpyvyswPp8hQvEJi7tzN6OUYbghMBtiAkgU9Fts4lm4G/cP14h
RBj4NiyiL8RE4UX/IA8PbjyNNpNtiGUTTHTwwEVyEJfhk48oEAM9TCO9RllhK4nVTMhtCz8fSjdr
EiQgKC6PpU8MXL3kvmbMFsLSxWx7ZsDK+DmoDrdmPSy0dhlBxWYuRa/Dc4ttG+Q6am42W6LHyDah
Qj2w9AMLInFi3NN/paAV4xzOSg/NV9DeNc/QveEpzPGP3bKHxdZsMGqgfGBQ1n9i5jHeGSVLFw3j
LGP56JdVvKwbG/WAYVHdrbojDYf/k4dLzP5kEpbhwWfQETYysA0ELVsv9+NO+gEVgEgJrmOBKVsO
nHPclRCUhaONRKQzQW69kCjbzA0iG3UTGYwQ9Dt+7NqLs1XHIAGyy5rnDm2UxFl/iVUoZYvpCmVV
CmzLIH/djnC6tDzupxZme+dsrW5FkzvCLJdciHRjvv7fdznN2f++y38X5z81plOKgVxpheI1850a
7o+GnMUzQPttfVrRvT3gU8V4YkBdJgzxK0RPClXWsUwCObnrF9rnVNmZuE4Ewqlny+bxBN4S2hRP
3bViXfnI8HfCAYwfGc88oIzZQ2MxFIAGywpvSOIJKreCcRade8FTSgC6FTrVWXV6a5m0kwU6bDpj
g19JNGyq32Sd3kBz5FA1AAtoS2Kumw8/JgbUyWk5cKp8olXOkTZHTlV4NETy+hHMVSNVBAB1PkIx
QEi7EDctE2VqK3CdwO6YuixNxQ5ozEr3xjBYekPwWyaIG1YGksSvUJq/32S4sr9SDKR0qz5xxwjJ
L3YBOCR4j7kmEudgaHAHFA30B3yhExNpo2+abp13ZMrRTOJwMusM4sLNSs+qHIywfcVVUe2qkPR3
Rr8hUWS6+xECm1VQbXsFYf6+iLfFY2eR4mpQM8+0WFN0RpIs9rLbzj4n0LjQWcGO7vOV3u8K/1+Y
CP8FJNJFQ9IkUZc11VR/0cY/3SxN2z6mPCvGq6puq/Ggpl4ShJhgAsmkzxKwKvE81k4afiZixfV+
72tYwX0G/VE2d+OEmvqmdsfGwlk1vzbxJf/CO0HMqLLW/ksGQz8oPAlNVrM19QE2DYFvh7R04tAd
zVlYJAjXoXoRsCoT6XOLux69o4CrGL0oBBZ20KEBXw1xb+YkMHkEeo7DiYdTAsslIxFPIXDCzMvC
WZMylQejRxm5VJWXFHX589igVKvhRzSJy6BAbE8V8DyMmegcp7+sp84lvBL5ia++JIENH0QVnUra
JqlF1AYqwfTD7+FgEYr4Lw/pr2PgX9EjQCNZw9jKskSdCIC/VkiR6ktNZhbiNdy99hvhqLy2L4Dv
CcNQ3O9w/WbWFjoSIAGTcZRDiFyZZCFxwTMK3gLbBsr7C7iCCAgdLXGk478NTMOQ2vx6hsfIFed5
jM2qDLaPSye7C8M0k7HNuAwrux2pTW1/WKgwhCiRABkwaxqIdrOJBiX6kPqV7acmVoG/7XcigDl5
ZpIivwyg+WAFC7mJ91j+4EwkYCkwe5XzYQlyIdocCvUDAhWs0fyKvQOOv4Sv0KnzgTX89WC2w37a
1YdkpTp4m+yNg3GJPIDD43jEmkF4weJMbufGZ9AW8Y+2z3YGJIuFRsZvtUD53s4gbw9KS6oHC3dl
Y7j9eA3paXrbwJGAppMr++vdzzcBmPiuftrP/MXwYGHgRIfNbblkZkVULxo/lnFMbdG8QnlEFmMx
u8Pegb25mjFkCjG6qxE+4Qs7nhx42A7zJ1gb6MXoBmgMeMMEGhYULuYxYxRoZRSuNMQIDaD/Mk8E
q2IVbRzyRkZ/ITK9HGyc7+ikkCeNgEzAhXCdnoOjtbbs9F/KHyZY/9gYuOdUWbI0U7NMXf9b+SNV
RVgYfjHQ0l+F7F4oX0L8ljcsOiF0TjIDq89MpBO95FwgS3ivkCmq8t7Svjuq77DoeI5x2g+qRW0e
5OEYR7tU3MrVLtJfIe6IwsFQnkchpOd+z9B5TQw0F8xrRgOl07UZvgbzKccos9oKPU42mDm/TMox
L285dI5hkzfQ2ddBgIKS4Zf0HOSXHgckKvsk5ApkZ6jyj/TEAEIfN/g+ArB2H7n+1sERGHayf1EK
x+8ICViU48aqt1N5jdW9au4TVhe68xH5GpX9Z5pd0deyqMyMOOkOk6xT3aBALARAfdbqSy/jdQR1
FjrKph9vRfCKzyJM+yo4K8I1ywAqIbi2274iUHlVItzJgbaWSrTJ1W1drmLYluqm7UDI0IuurRQk
j8H0IelPPXogMGo4Ad3eCvDhi4sdtIA8++iBzB4M0MIIR0SYg/NiFB07/wKrUhKQxuyl7BJzcgoc
bW4FfuDSVlBucXRI0PZKO1/xpMdzId9U/V8mhb/kgH+sVTAHTEXXRE0X54LjT3tE2mbGo7cYiXY7
zU02mddi6IBaP99AX90q/1LAyP/F+s/UDc3C4BafW8P6e7JQY3R1qHeZeH2wE0GhGfWnsHbKkXn+
qkEePq2awKvFFV0kRTN1OswTn0FUiEvGMpWXU+SqyPeobno4gOSl4BHmDcVanTZJSIzJrqbFwfW+
XMAgxCbed8GMaL64req3zACFdMfC7a5UvZW5oTcL4ldBW5sjjidPer8upyc58cZ9nXgy4FuylBMb
EjjWQRjLPWDicyGf2j1Yr3ETUc4GO6A5Fj/L7Zo9A7rqKlqO5Hul4YrvrYLWHkjL1lkdD+S5NNWR
Mh8w7ZHbAyJRAj/KRYk5YPWVmfQMdnUan6v7PMJBc5AqwDCe9Yt7arB387PxkWGzswgtxAVXA98+
zOjfgVgE3+kxsuGJxDElcDU8zTQL+5QLyDMT/3Gr4wkIrdg0MGlnJRQ2cNO0d793oasg9iq8NGWJ
ws7CffTEgpHX/p5PqIah1Hn1FRVY4UF/GFehup3Vvnighl7h9RAuqIoB8b1Yoe5Op+caOfaqe9fe
cWoHlkKMPTesd+2dOosVstog2GbyGjafeWpXxNNQjuKfJBPm5QxMV5cTnldedYAdm2IWx7Mxd7yW
7GnTeZrO7OQ6kywNMQvb+5wQ1uItQVKvvoRsI9xZb77xgP4Wdha1V+eUN2Z1JF4Xyzo5g4e2zOQh
QiHqgGhy6GIbqvqtAqVys+pffM2N/0Je5l7HNF6x4LqQRfM3ukFS+qIU5QMMEOS08q4uTpp/xM8n
OTAEKSzPzxwt3rXxOovXvGfw8QDcRSci2ZZkkwMEOiIiBBPZ77wCh3Y8+NiryPZOV1hDYStlouHf
YbrEw1vth+IYGVsVoum4hXUVfvHQQHfW43W9IiqMCh8fvm9o4FZ1JE9b6onLmvOTGgIjoWroZDg/
JcNTmp0V9K3ZuajgckCDK6CFDmRXUDtvlGKd68dkQAiMqha3l2PHwqcfFHPDoOIjfE0h17r+3UA5
3tHU4enk6IFr+F7aroBSM3GpsQGikYFjhw/3tmhXeBLCBZ2AduDYpA68VR1G2pdO7xuSuoaH0Twl
gjNWPhwtpL70SDTiGRpk0GTy2RBfYlXgWNNXUrqWiqDe800bbV18h1otCl4VuiRH4ABfUKbQ8tv+
5KWv9KCYl0zDqpeX0l2BBUZyzbqKUcJg7yvFbizMPq1zHo26yjq7KVasPD6T8tTunj4+hjVzChg7
wV4GF0ZSg0fmF4Ihpu4w+zHf34U6zdCSIeuT0bmUc4Dpj8LF7i1Yy6Cg2M/ACJVnsV0EBv6B2TLX
KioOo7xpXwLTBhkDV8Ib7AOonZAB0QMpW/cJ1kWnpngamPty18zlNQM4AqpxLdjE/jGT9mEKLdBj
+lWBCpEom63w9TIlvt5OsNgAQv2S0coup8AuoW2T2YL9K4A7pi6SlwaenmzS0MmQje/9K+yAeTJg
z5RBLNyYLWO9gvYbT4vUlbl/WAtDjyqWu5rJQxfaxqdmeiJeogwHfaca3CJwisZOYZFWq0ZwU23Z
fpD8LTYL2/pCP9GSpk6C/VtTgcc5tU+0HA/54oHQoaIT3BY4mxhrH8MMgOd88ZS0+DQz9QHIBTCE
XG/DBQH9b+C03cmNlQw3BjtV1hihNxsSqTj5OPeBvknLWiUgDgqUbfqrWnJ1ROI0+vlaHjYG8i6N
KE/X1x2V6Xbrzm1luDTeLGMetQABxvKylVaRuNaEDaENmjpDSAXajegY8I2FhYWEemSItiw4XWi6
JS/BLa9D8TdbpeJ6LKFTghTIjUzTDmsfWVZjy+lsWwr0g/u3paH9dNGp9scJruzksmT6CcwouGqg
EmHiVMvhG9l+hqItI0FsiXwcLEWNd5Y/e9MA8OPqTrOUvqCHRd+NmLyvN0N+UrNjLnogJmbOAHvD
nL9G//UKzom3YIcPv09MCdZHC2HPfB2+3Oc8v77pra25TLj9bq21CL68KFzp3b7EteGmzDbp04x6
LucRK3lhjjpsQ0CWS/YVYMeA0JDwQ7bb7oj9Jd568GQZYLV49JDHZwfGikgnYidkHyckLJ6Uaoks
CE+pGKrNg3t9lT+Iu/UCoFQ8bRgmwb1kur4U58YU+0DoBs4gehKTJiIw4GUlXuovLXB40eFrMsC2
cZHsODFYiaRzciUj+4eA5Byig+Pnrll7EchgabOZM31E3WVtGhNLuXURr0f4JqQdsk3JttBcsDfR
zXUgncrqqZK9nCRMY4szDN4IENittUBbi/2DhBOBTeJqYTkY0QzMMOEgidgheQ+G4/OWNmtTBxvL
VHPOfSUE+jS9yQS3Gowl8XXDHcGVvoPPqPbw/0gSlwYvdeRw2+LkgdfMNo736W8tGopeYu4HdYuk
M66wMzjL3UmubmZ7ykFsRbDkfUHaSOUqwy2tzkzl/XgtzxEl2yBwZYmxAbu+HVXbh3Fe5fmlzl57
86x1+yA+ilh3hSvuytZ/GrqjYe3wc8GkBnF/9AkRHv8bP3PrYDsELpXzA/yTT4pU461C6L9siH03
14Z0Hn1y6/Y9YrXxOuEdgN07QCH6ELqp2maKWc1a81G6GMXFxIeFQeaSnCu+SMVnhbnmdQQAPI/3
ut6YqOXl8ySfteaiapc4u4JA+5ghX1vpNFZPanSRGaS0FwwGJmiU3SbMr6m05lGDXm8lBz05itm5
bq5qc52JJMFGF5kGrufl0GVcVQBxIWTesD4xYCuMUwOGa2JZ4HaCp5KaXDiphCPC+WGex+qWiJe6
uo3pubFehu484SRbn6ZmL1a7B6KgD7xzDERADKOpMiGwlp7cnECNJn/VwIGBT6gcAbX+Nwyh/pNo
a1qQ6mTqepWkLvlvbP40HdUhDiPxWscbzdpPVyWFTB1hxubFKp0UXhMrRFE9iy2eRUctwuXPETed
bAMQxUf8c9BAMIaUaJrstthb0sYv9nnxCSe0ZklHpGYX+XeXeT1KcAsj+4Lh3L/8FIr5T1ECyVDU
pb8NgwyJ/68NSi+GceyXFri+70j6MzvB9MmcuGDmxKTiHS9/fBqZiLNZMoIXcQ/11wyOQYaED4oE
U3Bm4gB4YLmsnRYri+FZl1ajg3p2InbaEX8mbB+jZbRC4BoBAZJtMi5BW4DiRSc4iI51xBBuuDI1
bRjsBJfoQbUL2u1TwNnYOliLxiV0a3bOfAeoCQ7gO8h9apR4gAEACe8BZAk2rvCAukybbAQ2bujB
Z5K9BIQHzASRurynNfE9LfTIVs8uHRmlugsnxgzPfuA+zv08RrJ/B0iM1ja0NC3stWAtsn+9sXRD
36qXKkwKjZqZ8VPFKtMskN3Cx3/QyaGYIRHujDEiLMdFSUVorXTmbwhbNpxLulOZtoQZujWPcWkP
4nfjkGwY47/BDSeEC+/42kVvCUh8ZqypfsCpZDSMZgX+fIVDdb9SV9rz9IJB2Ay4oHwZ7fScfWpe
RtUwA4RcKQg0DfNdVj510a0YJkC8IReeFiw9wq7ddCtthU9i6nIhgKTImVLDPc3gw6HCAT1BK/dZ
4Tgq4nDkgPXvZbx6fPQ4rhngesWNO0/4kDYLK8AFRhq6RqflmusKBtdq2oDcADGyaHH3Zm/924D/
XLHIgTmf5KfghBTzmXzeifnYQjnMmTTbASyH6SZ+ZEhcgK6B6g7SvvsWTj6p9Zfkmn0Oz/O3YxcV
lh/Zd4z5OvZL+U2F7mI4iJpv0wbC2Nc4S4kxiVPo9fHQcWmJoM8AIEnld6nYczKWg+deITJse7ZM
Vs5VjGkszj/ohCDmE/vLzAGfCPWlfZL2oJ0Cik8WSgm3Iy7hHAxYEA2gMn++DC+Ie0nUwiUswS5u
dtDHSRVnf2j+rNhBcgktm2aP9W8kl1Zeggs+tze8b1D8xI52Fx7zaA/TvUWPOhAvsnmuh2p0lurA
HDIoP5xGu4aElpMJha2OjhR12kRM+YEQMLUL3qp9YCCtdZvpSSxJFl8U6habL2vyyODJzdvw3B+h
vdVM3NLsxUq/QHWl0/9eB9H3/JMsaUksgnMzJurqH0OVP2EcQhKbvtoP43UobcH8iAd4iqi4mZab
CdS+Cjoa+Iz0lmFaHtVfklauLfz5s5tGZZziGKFmudtbwKQqfRAhekpAGZfch+BF4ZIeNRPqrPid
1YQPoBOQ4ruRCOiPGYZt9OhHkSm50ZLX4Iol8r0KJs0IzWdqtvGx7O+l2GEdip0mwGHHc1+R5MOq
zsSKIZqBIMY0XCuxUEqhwmxm91F9U/hnheJJDBTwBeQ/ojK3+0CbCU6FacQSo2t4rhCtNEiffvVu
hvpSRkDIuE58XDO4CXFM/m3t1RMhP8TMGD9Z8j1iB9ca9SoZSGtDIzOLN6nMVKDqnHRXqyODp/pJ
szkCztOhF2RQS9gpGdX7BM6GPjA1yMtgAt6LOMtVB398r9Uzeo5AQbRuRgtD3Knlj1gD8bEYFFt9
ACIWK54HYdjHPmwyGKyRxwUJ/bfJx38awyr06kK1jOsnWT03IjSM5lPudmJ3aUhhUeqzPz4T8E27
0zKcSqu7+rgmGO9gB6Ruh3SXG+zX03UkN9R6gNjqLxFlnCLHrMMngeluhXAUfT6LLQ+mZXkyK7x4
HaYtsbv+gDk/qBgsFKLHEQHiopXfJBisZfRKMlZfbs0cpaWtsCwaFxlxAeQqEVO5Csz74SjNUwxl
sIiw4W1cC0YKN5TiA4GANZbECzGeTy5ldM5/bcytVMWI7zW8Y7at6D9NcRz4XHKxnfUvxmVM1q00
I/sGgw90X1g+w/U2YOv1Xhh5EVnQAW1huRWzgwxpmrEQFwknGe1bhKahjAQNd5e6YfAR7TNI5UTk
4J+u6FyxZJ0/3gzpBCyMrbKWPsf3AddfifVRZp2qTIBj7ApaUqNbDN3SXTY+y9h4qxVXMsQByp/w
WuIPRE5gbpP+QwYi1VxcrgvtB8Arvkfm7Puui29GcIgmqozIG5V7Ju97nJLw3TP5kS+xvxaHd1Fa
T8T6DUyc6KNqCGynIZwRVKdn8oHRbFfeaxqgh/WKQbUJb3MCe6dJeQ45t7A/qyce4Cl9rg2fYHF6
qBOvuvKUGl9WcU8tXEbTG48o6ApNO1LyTNhW9ZGSbyjA8tEj4fBoA7YJjNOdKbwEOJyuI3aibyjR
CsHkDkYgtPTJs7gO6N2wqKJOQlEibzS4ABNMLTjs8Cpgf2GBR8nyZcRHZE460IT1UUuruDzKFuwx
8LVdplqzvZ70Xn3z5PBYTceGTEDpls42ybndN1iYLx+fMUlyw16/a8UVR8zpkEYuTacZrOT5OdkY
iwR/z7sA4hVhmUkwOrLLRfSWtqeyXQ3qkc+eoe84MdFlBktCG03usKJQEhrHCi6TSnDvMuifZCqV
zEPbjUsbdsbjzSQZYqLqiouTX2tY/Jj0vFjmqYxnYxxfhdKL6EYN2PZZ9ZorqK9iACYLM40GrNcX
tFU1fEjZVyPHu8kQMUw8C2CnlbYt82JRskvfUO12h+Q6CJ7MjBbC2a/EMHNDyYWZL+mnbvLIgQ/7
VRc7oOsQFTNhJ/jrfCRseA9eAS5BaAOFbGOulGvEJQWgQQUmLKm0hG4pAAgBBGk2lnrSSTM8RUIt
ECyUmZvFKJCtyxd3kg4BhkSZlq4zxKSOfs2ppyMzd1S589wMJSsaYJTOoxvufRmDHWf4kY01qEK6
nSQP14oQ0uFaVdFpPtc+TaMor4TpTpcsqFs9wB0PKwPu9GjXGyk/HdREFkd4Csy1huLzQeRDI9+T
uF62JF75iasHz23IGAQwOXp+VE9Tb8to9IvmXYA/zjm1tK1s7Rt9i6PGw1hPvpOWMbs1YVHRMwG1
eb3rlCcGWLCOIvlnKA6igjpjA2U/bb0R5J+hSJMT3WB3tqH8YKlTMn0JL0X8HOCi2BVPdY0JwJkN
ENFQfq/w+mLVQ3fGIM0WQs941fIjZ5tSm9jc8sZf3d9gtRqSjRZ85PZlhkaUNHS+0Y3wMYVYjoUz
0anzfNYejhJ5V/gvKDOLKLrF0EmPkFJVqDbYFc7mrTnCC6aS7UVPNyxLCJjgedQzygOpC4QN8JTo
EuBD6ch3gUo3fTN6rwLH0kgqE77wTxHgqENZ80ENXNC1pHipMLrHe+ubh6gF7RjXdfwmNe9mvcF3
tH9QtmovPhBAfsyrDx2kOYnAnjChY0Ca/nT6honmw/yomaP5aeeWwr7KYLgcinoHnSupHYXORX6q
xsVd2sk/cvGlxyyl/eBW1rMOUVHtnx/KWVF+aByUpt1E0IKjx0+FqZbcZ4tHwc1xjEv6AAA962iO
K6vxuJ8KhDowarDvW5TiVrNOYbUtgboas8YqEPNgnLx7oDVFJ1cOokVRpSDszGeRqPjQXQzYyrB7
BpGVSHJGfPaqx0kecTXirD6A+J8VmSE1aDRRQyTksWfAInjErEA3KKqadZALLoJyt+QnEe59i3jY
3wfDto+eBcTEOT2iglUg/tq1sHmUd+YGvvjZAzw2IZM8E6SneWu19zaRduF4NgVoxC2iCvkVf9Wk
20ipF5duhi9KSv0qWCydYAXw1rtxr5ebMPV6cRfgcvKAhoJ1xCNaBtHHA5FLk8FMh4CXuFF17Etc
gylbVWlcmnQ5pf4iU7fpIeFjwcvD+E6geHM7NQ8vmkpQR4wvnyNo2tBMGunYT7eqIQ5v5NNTA/T8
rmS3WtNW4yxPZlfqTN81o3edh8voFQqJfaCvgl8bvY4VOMG4cvSfOv3WD9+5tRsYtAzfGeZ1PmWh
Pn5P5UTU5kuXvugtAM+hPjIIiT7jFv4SHHbDdNAnd+ln1RJfQvYJ1cSqh9s93NvgTY/vsbiRA2bj
HVGyQKb6oRgoQb8U2FehjuQEmSLoPpLsegCty4nfvfrIAiOG72pN4bFK6Yg1nEcIBQxOE/NS5kbq
RHfRyWt8xXrsqNOVApd+4pEpqKPaWQkQnQP9mdl2rjPecJV+Ty8hSK9KAG2I4NkC6UUgfnZ43KZx
csbg1RSalfUQ8Ld48kHXA7wBEkpupqqNaFdvmoEfdcCI7/rgQY2ZnUvj/SEftJj6CUaXhOgoI2SZ
9MKFia5PyB90MywJGE+qNz/CtN2YqywEj9oESdY8VcNdMGA1pAhL+s2IcqBpKMx6p2nx5oTFMPBZ
w406fGvls6EablW8x/mHAB8DgCgFj81YWwIwxpI5oIUeRgFRn/Axbt5MSnKDT6I8Ph75Hj/XWOyI
1QI0Hb8fJsov/6xSVgXarjJvUnCbx1jG1oA208KqgsXAfnQcsPJIPpsSDRCxoiyyyamCTqBoV8IF
du2xjl3xAz12DfqMbm3q9z2cPhk2naGzTVPbgW3sk3KTIWVhZ+r4B55dASO5zV9rGFR5/kEgUlx9
dynl4Torb12/lnKSrbE7xTx1shVQ1fSckmOoIbNSEjgl085ACm1SwqPUJ2F5VaH/whejubXJXWRI
X6zMkXmBD8B1LQSGmYwqgjNrChxUbJSgae+q22MtG7rD82rXZGjgKXyt2DjxPIEHVW3wOTUOsrCf
hfzY6uVXqOX6CUpQXH/zV2DcbYGyrYUAi7cTppuyesTAfqQ1xyR/Um8T+SXTlRoMFtYUMMVhqArT
4aJbxjLQ9yWVF38VHxpA49CoB2zRBJDqxEF3lDnKi1XshOGu/mtUnDEjUn8dqVuSoUi6isjdot/8
G2IlxYk2lGJCWtFnCARLt+IqamgTdZNAedoSgUKqEgr3+5TAt1mE5tvQu4AH4dFAUlispe4EvWbz
+Ab04SoIK3Ky2+PDm7Wu7TN5eD2hl6kbvM0OQFCf4OZSkrCiLx5v1HQkqSbfjJcKB8bNG8JNtP7x
1XJ04dIGKwTrseefdMOBFLrAJ02Mvax87gevu01E9KKBuk+r4gPAXWp/zKfg3ELpw4MSEfECx+0P
S1lhBht8T8NOwgjqvcP0lVKk37YCUQNP8OWbH1zOs/RBK4lCBHbNDCIuP3F99j8talY+yTOGWdI7
lxJze2mPf08rUjE/dewBGHG/UdBgugu1OdGe9dLJwh3Lpe+K07dfIwMAMdgWHuT6u4UuT0Xs0EEt
/qpFQPVV/4FtWvlcPbMAJbZpbMorQBVzaoLbPihDKvVT78mTMZZp4vLnHtlWFJe5BV0IzAYJxDbA
Geu103eUfpCAGyyxCXbt/o2xw93wXwh6WDYYimXBg5BMcM6/YptprUV6kce4WL6qb81nypKGReO8
fLkGlWPtSul8JJhlhxgowaUScPHfN5Ahfg9C2YT6P0cwOQ/lSUvdFhNnehPyEwaowLNLAZwtmHv6
YJvDzDrglU40Dl5atHrhHKPUgK///1EBcyClwocytKmVdIpfSgRIoTgk8sDxHnAVKOn3FbSCMGj1
BwWV+kO3OuFdiveQGzRul7l0x4/yG4pRTzGFKcC2CbbduG2gI4R7YL2p2tfSnnFlPx2T4hRNlDMI
bsV9knv0S52/r9F1EXcJ/QtGNSTtYD4UGM+00L+vNAm8/+PAAiz4Ed/8d+kLNIVLG31glqZ9DfO7
GI+qj+gjuBm7GuvOBUEsQIrn8Vx8Rj8+sqIIb+r5MEAUBJdXjhbxWIJVP0r4pVosCWWWmF8aqz6m
0sfuHSdpt4dHXrvE3mOqAiGOaCwOyk1xmg+F2d+E5T99EikM+1baF9U+5QAd/f8jzJYKHBBx35Ws
5MsQwqO4b4SUUwsBlt9HcT9Qhrb5T6XMR4nGp85/pvqVY6hfff8m1a+WDI1iVzY7OWA32pU5sj2v
zj34NG3uYUsJfJ1M85ECJJorSDatuKpAMMSVGO4FZcclybBaT+nhwRk4VJJis+Wc+xTharQkdsrP
sEF1FBSGlO6OShYF477ukpIuQYpHNB/FieSpP+AUAx8pZpRA6tGcwcsYGVMF/b24qxj6Sk/FvaUL
r+evYS3n0OkPcBpncPl7aA+eRCK2ggP5VQRtQULLpQM5X1O9n9g1WN+gpShegI12gv8aFflmajaB
uMbhgFYAyQnWlbxiAzcBUQJa8EaZ837zYSsplBgeTim0jbwmKMorV4YLEt+M/I6oOklWzEqyZMX/
mltL+FG/R8z8D018usQeD3srEnaWUoq6A83lPF9hrOKP85GNjnJknF2pWO67vBrCG19C9cthIFHF
DXIkFnF+jeFX8rCxKPGmsvnMVIfcDHRM3B4i0Y0LQPDfZ42oYx43ncdN/1HLJWxMBVEQftUAVbXN
6x9vwggxN8+9DUNEpCf7PTjTsEmRCfIQm9CB6FgwiZx9beYDyy3ABq4DY4ffinR+Q0IZ34TrTY+H
+rDP7AFKZDW/9vAU5I00iy028XiDI2pAD1eWkFQlgBUyy37XDP4K1q2IszxCwnbgLPD8oaEiJ0AH
deNZfCtem0+dFRDQnl8QUzaIilkLBbSsLN4/wcE6draOIU03CyQ5/limlNDm8KHJMHDgJ3TSL35E
bj7uOUAFuhMOuru5am1nsbZkLmZDNZBzKjCCHRKnTBycJaCXY+150ZFGQJInEQY9IdsmM/h+GWp7
6OuCNQfyTKRrAOKr9FDzwR/DawZrNsQg0222OrhhY1HDWOE3/lUBteA/SjOBhtm65i99XAq03zk7
zWk9H1jmtRikgaoBd6Eowu6S+EkYBRSqc41I0uii+iIW7QsYcRaM0CQzNaaP/j3+WJH/uJ6QjNMn
OMHpU/vCZTsRObp7QDaaCcU8fynNGoMbnj92geIeKsiNmLD859V8MV8+mlN+z+/xnRBBrLneeZIF
eT5kBHf+ggC1jD6gnteOUlyZiGHYoCjMkSl/Cp/yT/0uvsgv7aU9t+fhqj7j1fMWfrZvSF+bJc6v
x+Y47stzcyRjfSV+a2T7kTi6MH9fed9cy3P1+w9lOkeJVy61MWfCBDBZz68UdOWC8Ci4RR1JYkx8
WN6z+eA9J4yCq2sh/kO9RUM4/18O+T3HpJVIyPfy0jw1T+WlvBhuT+btCmCymCcs7JIzuwhrcXJL
IXeE1hrCNtwnwGtS0Qn+qBcwnDmNnEO+sbYT9wb8qx62LM28y+XiLiMxQWTYB6n797Ry5ljf+GM8
CTwP7KE8ezxvDAR5neW6axAQwhDfZ8fin2qtb/SN6UGy4heefvxqXmVvRDm8RHz0wzO3rGxogQt0
WEvdeaz45WyFFVxlp58HnA4MokO1w+adf+bvpm9krCXf+/eQixreYWtzD/k/c98DzolakyIfsJ3z
FTA/mm8wiFccrAfs+nxE1CXxqWD74HbisZ5/k3/wj4H5I1LdzQ8gZHRuSRklbbLCaapCE5NQvntp
suvgghBApG9Vfdv4cF7nQ2ann4600ukGFwFL2OCZxGs4IjIvTxzE4XFfZ4TZjnM1gmYFfSCLjjmt
R/COeG1Ga0FfWfVGlDaPhNi1VYZRKmyThz1zdJfYpHGA7U7kUdG3RqiQAsqWBAQa9XKKss4o9xLy
9GDfBwRA7PrHIfb3oc8QYm+MB61aGdWKUB2ZA7qEvs2Tnd7Mh9oQH3SR02v5Eiv44V8ewZlnEbYd
qyQKRqac85ke3+UXGGjSOm6JsPNigbHjqopg8c0HE9CRBfsr/WK57t8fY7usRwTsOQpIVVpqeU1r
5nDMG+zvG5Z4KCf8Ip9yiEjpfI/MV1V9IlE0V9Bv2f2BW08FVoPF0NkPSHHGEQIbqwmvIurEHIMF
9b1hLSGPD6yt5msj8IBZaM1dXv5aBNkApSHh0KjiJNsobRz3ifB4Ll6nKxSCJ1zIEbFe+M15MPXg
Puxo20a81P2vUqhmZ7RhJfvRNWLw3Z58J4ON5MOgw9hfN5568SyALdRatrSIrtdg0osj9RLT7aZZ
N0V/zJDiTIAZCfmrrOXhQ3TCtcw1ywrcA2k1IsD9gZ0rYo3XYSsg7ePtpqIVUGDqjsp0UDmbRlrT
tVgHTFKAMijtEdRCl1VjzNgm/NlMso+kVdEgnKYXKEWogHS1U94dRKC24TMbmI8hkIpAtdqEMQ8R
EO1PCswv0K4/pmynQSOEkL9WanRPDRMsPGaGfrbZGpCRfSqTjojwJ4pwBpHytdGql2qejhBnaviQ
XBXKCKN3xUe4SSXEzC2SIgaF5O/0Usxm0J0EyhiplJ2a4WpF1tBjRH+KSFipkatj0qFK8iY3iPae
aVQ+95RG9pn5EXJzws8f/RHS7E81TGshw7goJyui/pr4HwkPbLzxkeL1xhut6rmCByEF+GfCpRPh
nA34tHaYvEz/R9R5bSfONGv4irSWhPIpOed8wgIblFFOXP1+Gs/376W2hvGMMYhWd1W9oX5sueAq
NkQZgAREInlKkbSId5atDnk1GkBoB5auRH5BuVvF/qyt6AlUWxSXmYNuuowTGrjB7Mzf2N0Tftna
gP6Ew6QpcfF42Jghy56ypCSTAHUGEiQUPKvx6bghlXKg3RmwFS1aPaZWNSDF0VYRbRIiTKAbHCI0
XA3NOme9HsXxDVis7CYZFGHi/qKQh54EO5vNFK+HyKVraV1BRICESFepBpI9Mu5g09HgRknnqjAp
0vx6zNY3KgMTRNL2XmlI1xRMKhzKhXJHKHRYANWLVOWz8nax3ti2yfdYpzEpzQkVAjOajQW6NWx9
iiN+DfYQFPPbPRJaxnz5Zj16vwPk5rBlMMSJg3qkN6CWBdYxMsKUmrqOb8oIzNq+9+5c/ds8kwcF
/cRv6qsyUadF8aLFvkoJ6KTi5tfKbsaEtaaTrYEi6s7+rb5iqr023bdl/GWSW9HNZdjHgbwKm1Ng
OFNPRwYG5ZL1nxZfZnw2bWyDsN7TkEvRH/eGj0AMOyjWjFHjWjTRQQOUgeh7Wz/Dnh3oTQ0J5wBV
8MzQr5mas0MjbZWkEhoZ2y3AT/fT4tXnAK30849Jwy6be9Cc+xXu9FZnZQSiY5Q59mEYuTZKWPly
k6dWARSF60xoSgsrpIeV4Q6N1JzEbrMpkPmRDTWY4DpOZyxTZopxnf+84wqqBzmSo/mo8/yhqpYj
FF7JJ5jcriZINw217JGUjTGvIa0m4s+NMw1ZKQpl49bkpqIQl/gy1NuxUu8QCePSqFEAt5PNDWwp
HWvXzvtoFPFAHjkSnyjs3UwBk8hjTK0alsGk6ce4393guCgSnlgdks8aWr1ySlUaOoD+t2o7ClMK
l51fJMpQPpHEYjqjbNQbYmDQqFb+SGOBgCr+wDLpz6kQiRtzl+hP0qm/YKVpei1REO8WmatKTRhi
Rrl4m5MivDu6Cg163LIwpiYfvvUyxUxz0VNRxjfZ63wge/opu006zGofDy2C9WNCY/oi3/jKA8gP
yeYH0qpCiCXTWOtNeOjcm2zguodY2ZjWSkouRXtKK5CwdBsRa3Xo5p1vCpob2hItQc+qOvd1aFGf
oe1tZdmB/sfdsXDcRaVg0BPstAjL900c/XSeinTwBZElw4OtsDAq2+rqy2YitdGvr/M2glP1qfqJ
M5NZCyM8MnSf5QKkHllYA4RhKeA98ctKf7HaNpDVmPgNSdZSa7RXQ55ZUyQqO+sweSoVXUxodky6
nStzv1DuqePsYzfpOwWwQP0j2ZOMAoItLQqW55tUDwK9GDX2j1qLygE4VUFZwEtgI6WevCjDZ03r
IWsqSfDfyTIDnyC6pew6YSWEsUjp3oLF2Zpr/6GEdZftv6LAoLEkdEoJVSVmB7jut5fMfbjlQEO2
1s5UNdmp+tPxqoHKfSeTm+k6pN2rC/kqC3Ej+FDWLiGNhjW9fmN350crivlJqkx4S0V+ysgFcQlF
P7fKuWYBspfQN3cGhT27HmUQfYg+mxR8Mybuz6CtcSdAy9h8ypL4ifpFM/NkfarBzP84107249HJ
7MOO7FOw1iI8GqeV8kNO3tOzct4hjZOo0LsyTM5CEDXBfVl+PSxWsyiYRTHlfoT3toUWOSiHiWHv
JXvVySgeVQJkpQcPzWWkTjphHaLYoxV9PcPp840SnohVwq+yEZYzKVm4ZJ98QDasoe3Y7raCd01a
UKJ1zB2af+F7mkI6kEi1vLiDUAgnD0zNnGZQ8YyG6o6T9CE33DcynT467eiPEmy44VTRople4Xk2
M1uNNm2gjw7iFiipehz3bz4miUUykjxF7dJthq3d+TWRI8BQL9kuPWvZfqapZC8TgaPQq9hR34vK
8BfV7RIZc08hdraiWUajtoRXVZDAY9obuafE03od2Glxg7GHRadjnEM83K48tJOK8l4madrTcoRO
kBvkztJ6J1MV3/tJluUwuzXELx8Exbljz1pAEYPqlpuNgpDiNg1Aooz+3/30YIEf1fmdXCj3FoLy
gbcK9jWJ+Yysc5IJg2fgcC8b+jis6bRue2fGlJS4UR4yAILOxlBAGLEQMeDf9AmSQcb2aAZnG7mp
hru8JNGmQ1sCCIK8tuOMS6NQuMvTviIfHDp2lWi7lAI/ev2UjvIn0ohK2vN0DuUFh9qbCxden765
urm3dnFYkmC4LGPX6vv2kI+Y3sPwJZuc9e7mj20ZSRKsPo3EzAAKjiFUeWA0XvmjHWljVNKNDSNT
6DO5s9JQWs461tpS155YDA5SFaGpeQhFBo30xnKOFekbYavb585JNdwRmGImzPGPO6vkYRLI3RQQ
lovQ+GejBMaF0Y8K5mOMMm/QVEOXpohwUH3Sx7AYl1aFJQD8GKWfnT81hWPzx6eheQwIGgKtvvG6
7nRWtjG2ILW8wV1wV41Mcmqgcty9376MdGT7kZfk2gaejndXfS91Xq4PTv7GCYrCpLGLeRdqwjUm
uMBcrElEJkm3ZHpIkUXT6zNU+8Ap73YTAnylGBj67QYwR2BoqbX9AIjRHwvFSXy2KYVGZ5w2umG6
aekf4y6DshqY6BhuHcoUZK4RHcdTa3NTqLwghLHqBKwso81RP1LffY8mwDU6iRa3MA2KRCeRljYW
u7FHg9f5jT6DtpD3w6p2QJ49APDEWdewDCx2mCiB91o1XMWVGe9VUR4sLYo1YTQi/NyZ2tHK3bWq
j+ubsJRp7IMKFQtzV5Cvh5f81Ngx2zQgKXGMlIYF+EP+SDubm8H65AjlXdUgI365xjiWN05j0/P0
N41HCeX1Enyhjmcy+P1X9ApNIvhc2fBVNOi3dICPh2T+6nxQZCkWDm5ZZzhUoqvhTo1mU+aHDNOo
sqE/JLRTFz1tSTMYmdU0nLwdc6jgPOz7z0y6ti4Gx8m1bgZ1QHBFfd9Jf122r8icOcWyFsYSEW5x
kCp5SR+NaihOcs1UpmJFGC15dEtPN/ntpFGCM5lEBfasqUlJtoKNV58q/yDnx9A+xA1m9FOpoi8j
QVPrpZSRYI1gf+WgsSsiMMvbIn2VyiXMa+qwb1zYHd48zSLVo1tJm6TIV0EI/6iJuQnrQfqmm2PL
jPOCM26IXdL7SLu00MCMCDsXeN4KMIJrfriltJ32ViYtZa1QLseSKQST5kDe3FTC7hTPTDvbdNpm
kqsRlgGUPqsCYyKWWlunv0rM5I4/a0NuabSH6j8NA5A7WEjsyV4mw8tkM0jrAc70Patkb6XDo26R
FHEnvUtzoyYy7Mck7Wqov7ElCahQGdAHKAKqMKPUxKfTEXygiipLYI4DVBIF2a9aLmPrFJm7zNdJ
6u9Rni8ypx0Q4gGu4BTD/ck2AhMce5LyIA86tkUVDOPfdzxVQ3oTl80otGyQSOazfW4oaue0GqVF
oqrR5FEmhFpkzZl6vANpMTiYOK+je3P1XzoRmuiCI+PaQZGvTnxEM41vjFPR6qBKEIYdZNi/pgVj
vXi9U7uvlTQadbkHYcNAmapSuyvJJ1HvQtVpbjVatZi4nMQuHVPh8AenBb/pDwlognkYhtMyXaa4
lLZe0BcMeihFb3bhwsXkBjm9i7lJnda9hiIuJpDAGfRTM1mJNHogSkurvqdIhm5LHdhCKs82UOM7
x36eRJK6iE26K5J8KpcNWxorDZYw6wgXEZZQXZoYdJlxhrIFgtEQPXaVfqVCwoj7nRjnR1peeS1X
gyUhbn30skDuNGpW8GwZt5SjkaWkWEl10HEa2rkoNwqiImpIeu4v6RvHzFxLRrSpqE1/cvKqpp0k
6u7tBAhw7LXTl/q0WGjMAUy0D9qhmW02s+ymUoOBgtlA7gEeXxvRpMOmnSxiykk4HaWwV4qYEhdo
2txBSCP98i6ailmAJrppfCSYH3Rbt16J72QOweUGl3lLjcf9zG4sYxH8z5ArbMREi4iKVxhprBsq
j9JZe4nGH19fZjzapRUib46IYt1tWkxuU7IaAjXqhZQJ4TW1rNYCsWHgwAA6jCaS/01Zd3mbNpNo
bGLS3ZUPuGjKhwLHOQHNCbkKnRKRO8Hf0YekIBTORWFn7a79tcVvcma3Kc6pU+KN2zSblEf1rJyD
u3L2bboWd5ElMngmdy1eW3o3z/XRPrdH8VOgeJNqAjYAqMBtlnYWVXigyEmFVLx88RImrP/f39HM
va27vm3EQfBH3zWGTwtSmIR409FkJhR9S1BVbBfR0ts6W2mVzG2+gqU2TSbi0KYAIC+cDRn1iyjJ
IlC6GyOfZLzTbb/Pylnwc4Hw5jUAwQLhxjSbQ3IBDfKxzqi6/HZ+lDWOiJIz+SDfqaA5cV/BicKq
W1qJ3+6uw72/fu+DbbKPthn2TNUeIci4mNPpZ2XzeVH8hDIK8soDzhDYvr+JEybNxVxAqYLn9T3k
FxefT0FGV1mJBxa/7vuAX21twKeMDRvsxuGdO9twT4T4P3SnvFNTtM/2GeMPUbuUxy5Vurv9Y/9w
Pvu/9b29+xftmP0a9+xSX/0fWldQIbcJJaiZX6pJvKzmzZyPCysKCCzKILAGWMan0E68oe8PO/D0
9b7xtJ7Vb/OLjK+85lf7QW+ZZ3mIrvmBji9XB1taVNR4xEhdRCSwwlX2XQ13Naj7sIi+A1EgDzaf
GfZTbTviP2EpRWM3EA5Y6DE2UTN1hrBWhdpxsh/2iT4iHUcMwSS1uuEPDvrtVagsD+bJPEVX9YRg
U6LMjykVRD1iOITy7cKefQjfKBYye1HwDfIRCP1Q7Vfz2yY6RkdpZ2y0jbExV8HSGetDb1xui3W+
qXb5pl3+b/bSJwdN2SHbFTv3DEoBHgkBgXlNBbyacGM5XXGP3DIx2/iYqNlQjlPRj6i91hIwFxi5
8cXQQMG5TamhiVtEPsZACzaHNqhH0qNwEQxijUyg/G8AeFS/4qazuFkK7iZv1kwAqbwZvngze4ae
cKOf9FN5aA8GDnAYZ1PCBaH7dMXdwKTTpv46Es0H/TWTZSjgCfaqL0Qo7YKjudM26REggYP3M9Rn
1KoP9OQjIq6XtDrZ0szl+9sz7q30WJ0Ljupc8iZYbnDkpg5J13VAThZUKvDXdGxOKHlx1DNv1c6S
BfEW7WhoQ5M/QmQj9UmcaZJBmZLeGHQ7q5grc3USz+KZNE9naPD5a9LFeSdnE6NCxAO2ZkjF2DjR
SBbYbd+sm7VPLzp1hy80H6LGB+ri44A5HhZuLEbqPCcAsnqQQPUvbmpBt6KnInHOqbp4j6SgH5SQ
90P7reruB+QnopIjzgy+4yAwwYH2PSyjLsUHtRyULIB3t+gXF0gDNVEoLBY44BBBUQD9qr/Kr/OQ
r5/VZyVv9J34KoiIhhRURBT8PWthH3/iFk+z73ARmi6MsO/PxTtQV8bCnX8ucC5dWvngFAkQdzDr
3m1rbXEhUHn+2724wDadmfN6Kk9vo2zijU0mrvV0yy6wIP7StGG5BQM1/c4kvS8/5af9wBgWHT5n
CKPcjCmFHgyOiZlYAk7FLkjYEjrPjsi7SjjC3/zr+9D98c8QeH/BfJjuOgtxLsDgv+nM+gUSzCoO
7sBZZXEEyiU2ZNEEpkdw9x08gG9pvd6/b/E8t1eyLvbJOt4GW/mF1iCm0Y7QPYjzooK7wiyFT/HT
vuRXes/vf7OfHWgcXgT2qB0+cFNYx7jz2JVcEmKSxO8OmHwXTGYC6zsLvVSKefq/QQ8q6iV/qytn
lnruWJemPnpXoo4G6EssS8sDseeIup+ND249FV/WwrrCvvq5XfMXT8ePOTgysdLipwrA9foSW9xf
3vgfmJ25oxZmIBIflIa89xR53wDt4ftDPi4GcCGXBR8nhtAUUmD5DnZitlOuMO+H2xZUjUsd3aN7
cFd/giN71tQFDpvGr/TF5WJDbF+IJ9j/somwZXGuukIprvt5KP8OGiKwAvNBi8+a+Wp16y/UgyAG
JNI/cz3v2p3rKBa8v604o3FHl0LxGqk+r49YLkfqCgsF+9uvUBHuBW+p2mtH7RhnPW8WgavOFHhe
4v9TkQg+gpBA8o85bwTHGV4RpkfY+MOncwb5t41wYXdzV/Rp5sxjG8kVbSRDpGaUKPrs9kX/bzXl
jMQf8riBEQNxNh1bwh7WeprZs+kbhu0inedoJqljtNSLGXE/q3sOiLouzqwZsdnNMNmnNYTZ5bG2
VNfqWltqS0iQmFEGGFEj9wVIvjgn52F0Jqw53PeInBglCsLT+/w+Rxi8U1JjidXF3ODVMMBbWWNg
sRMy8OExzB9rxE7/KUGSplwImoXjdAD9ncAT6wTYUn+cKTYGdggoJtGRjm47j9WYp3f46IGsCDhK
sWABnMnXI2deSLuVt8FJ36NWuQQP+7cp+qxYijKkMK3/iteY/VQ/REqgwBjW8cdtoa+sxW1hLYqz
dUWEtrsdmrW+1/cmXyH13SW9YK/GlQhLKUZl1uXKp+Sa+fR2vTHfOxu006xlnQ3VilAQ3eydtIuP
8TE95t+jPNZHIhUiVQP52zdOIl4hJOYOFDdyKEwQSexhbMOpS1uwqZ7Ki9I2vLSNtLtt3L2/DzlE
ICVCQGdLh17+zVzdeOn+HOOTaTlVJhiTMWqf2poYON2jNDNoFYX/aDxVmmk/2Hm79yHkoJffQV8b
W/Ep0ytqGc20RT5Fu8wa68/duT2OZhEbjrEUh7mmu/lTp3SWq9qggathN+veOy0njjq4WUPbB7ca
FYti4W+CVbKgcc4KUefytrQ4YESxfUGB5/cp686yszTnXNUFkoTv3mTvMG+6MT9rMRXZx0jJU78X
StAeeyRkFv5oZCAo42jSgT0gBt5Iv00xWvY9SZw7vtgs61PJkZ9I7vKZsZX2yppfuMU0cclHRzSL
pTjj3+78op46xi5vDPVpWIzwSxmog07fGH4GOEntik2x+Rw+B+uUXN8cGDs/xBbGpvv+cV4e79BZ
/b1Hd+EuYtIZf9pBuRsPUw5j6I+NYT6RRjR/mMYTdaqPgkkwgf6ty2OnGKsyfTSGSj5MP0McNvUc
l+v3Nt03x7bfGfrb6lgcs2OwT47O3tmbG2/tret5PUdtMgfhn4XjdkKn5CmEAA4TUbB9pI/zQT3Q
pft6O32e1qN53uSdJe/oFIF7kcVP1BN0i31pijfK/E2Ly3DprP2lv6S0yOiwolJ8oTUMFDLWfbg/
LMKILaHRfkcU4QtIZUDIbXVyIaOLv2UNsaUVA7NTBrbfMqEGRSXsqrHZZZH/DhOgi//PpkDBN6N7
05yzYBMgvGzEAMDDeAl9LikfjFbOxbbeq0f16FyUY3Wv7gVHdqd37bLgKhRLf0b/pSkuoYtmUS3e
m3jlb1oL2/quTlCNYE+BYi7OEbv/p+uhOobRRG38O/DervGaz4dtOyzDYQ40lCH1GELvT0mRptXU
XgRzaQGItrpxSN/PwFsH62SZccjz4BJcoku7lznq77W/naAQUmG0KEKhbqJO16M+xIhB4YbqAJcC
js4YoenYnbbjmsPGVsgfuSODpLgvt/+GG9O0lKZvYoQx6XEPeBYeH/pylrQbwRlYQDxU1N1H3TUE
euri8x6ygOf5koo2A1iW4jOLH2GYju2+DyhE6b9LoAYz10PKQqhI3RqGvYlqFKP3LmIuxxLjRrmT
IEhDD9Ol9MnvZUQyvPkuujpuBY3jfU2u1kncJMXGk3q0umDQvM3Hovlkncqdwj9Um3JNp+yt+Byt
R8J9VD2LZwetJu5S+EvROhUaydN/IhpjENTxDuGnE9ExgACp4TEE55S+MxFaf+odMAnGhMwMmbYw
LcE0nvczc6ILh6YhHjdDalmwfVqiwL+1VkRQ5LTfZDl6aUtUjHOxDkkzsQ6ZO3Vl75B8gIgwjBb/
hg5HNk8mpKuTal4QSXpjKIxjjIcm3sxhO//MKQYtfQoBPuUAmDaCiNOlFlHNSP5VbFBcYakp0TUo
El2T3gbmWAsc2vfZNl/n6wb5e+R37SeC7r8J/zf/KXYzvrfx4/b4PHMU90+I150TNE7QKEi2g5c0
ETPHnIiZ446kIQ0xh8UQ/7BJOEnO1qHeCJYJuyHk9Fp8/gw+f2YBsTlTQPn9/GrNwFax2B98cDv7
8nNpcwVGJ7nEyF3vlbDQ3e63O+G//qv/tgRBl+pSXEJ2++xHuwav6CUunbzRFuJSmmwlYs3VtsbW
PfiH/KTo66LeVPUmg33/hpE/qd8TzxVmBwyasGdMBgrZxsNgbliP20mNe63obtBDZ/QBp6IiDrqD
UqhB0YwSoZegymiQUvfCpmecIKXvsCjZlCtloSwKrmu6zrbG0Bri4M2tpo0Bucf+VNxsXDIxT8b5
OD2pF52jfJiX+oEs/9I+kmcHB3N8IOJJG09CLC1t+Uw7NX+a0eGonb1J1cKFSN2YZaz2KZQxKvhj
5Rzd1XN818/mOaea0PkSb4FCiAKhGgmjLrSgNphij7JL+Spfyk/+EvGDCDncCQzyiUbXeYyTvoGq
SDcpknwzF8zw4B02lIBE9BmNcWgexlN9HC/gXM3yBYStGX+b0iiUmSnKSQ1VimaeUR5riTzMc8rr
yqlJRff4SATCFBXdYGB9I4alLvdNeEl7yVMI1OUXhiCtyDlqGBtd8To/xPTNj3UVNiHQjajRQYKD
Uf2d6jwVfNo/Hi1PhXI0/I70HnNEd/0nuH8gCTTn4CjiN32n7uyxCFksIi+Tw17dNv7eIazxSHdo
w72G9A3v/TOHcwvzHRE7RPh6mZFrC76hfBRvy+ZSl0f9rHIo5860hQc6TYqpdJsGnam7F8GXoG6+
9wlHtI23CdF6tlbnwQxJMabdaJ/hZVL1xdAE4mJ1ig7x4XPyd8qJ9H5XHpJdvPlL6kT+9h0ovLlk
MA65dukH0Z/g5+JMIgnFnvCiZSC1/OP2Qu8lqi0592H7EOmLzx7Tfq7q96JRnvq7bvhFMcgcb6/P
3joKsmeHQ3rk1/RbQKqfcLbKp2h3/Zk7qRiYJcoQPxx6vs881iVvjG2JigP3mH4sEIzIV2l7khU9
7ISzTi/Bk8IQwzF7GC/wff6VYcHexTeEM/AwLbQVQW4j74Ez+0ebJQGCh8kA+VSp9dPhW/SFHFKk
+WM1QpRgUFwmyYT8yCWFOf1HnqZ1Vgqfo+lXv5A8q1/Inn/kdT/pwkoRP8GPpjn9kgXvn6Ei3/0q
NfR0QZKntUB6+K4IhjIJH7+TbI9BRZcfVL7JAtca9RTXGpI54ChX2YWN1sddAOddyGaCb/YddMds
A5S7Y5kFHLSKykLbA7YiMfkg3v0OTAKpSlEZJOGkUEhyjpWwcBP+DnI9vvlXQHSIgVBBf9MZMhpS
UwjDwFZkpJzJtv9SfQjgUM1RFCEr7UKh70Gt7QbdI3QpDpq+dg/KUyzwnyfmHSzwCDKR2vpNr8Dk
nc7emE5AaA4o+tHAug95IaA3ZtpP8NDblLvPoSE6JTLli/30Kj/kR8tiVj/eB2kd7PyNv4l2BXFR
RXxkzCxiJRExubOC6IUQjy7hlw7lbASbfI4J5BYx6BVnP+FH6AdxVNfq6vwovER2IQYvlFfJ0HkH
aPoxWC7+vzCE4p69mn1CFcoR50EVZtRypGOVvVmf+KyfIesoHWI5OjNxJCUKiD79qPwrHdNpx5Em
/YZuOQltQMUQvm706KCvZdBHZ4dJPq1lGUA5AQ5F0fQTTW11GlVTsJJ1vBaBYWcuAsPsX2CYrlDl
cQCWMIgwsHC8AaFRyoU/T8h50Y/msdrSMpkgjqDlmrEVJVc+kepJ3F+uGQql7EXoPcvPHA1oTumk
bX/D8KGo1NAzl37cVNBglIHjdoOqJncVDiFkYA1EOPb1DN58qtADL9yayi4LHpL0g+lLPsisQ6Cf
mxIVzzWRXna0Mt5rU3/48crlvotjiMQOzZPiXxn2cXnXvI3ZnG17qhn7iFsvoRTnJaeoc1e4mwt3
TdKOz22pLeo3nrynDgt75v4U4tbRmInoPcP0UAU/srxt2o3XLEvSPeeYRWvnfchQhT0/nQUqWtUb
d4plEGxg2LV0+YMu2NJl07bxQYavcEtPRWeZNSdkV7J+/jg/iTT5mGOIymW+VNR1Wq3Rg2r+pWRC
fNoNsvNcPKIz3e1ZeD8qLEHj2vp7PZvGyl6vcCY7Ze26TI5tSIBirWxvZIYPyWU/Krq+TCQrEynJ
9K28W9UrwiHJ28nSLKwuH2n7MU4+lR2pnOQRnezmKBcHuCwSEgVHGFhsQ+TgsKZEAwnWCGQXDNaZ
f0sN1Pwv/kF9gCCo+FH36sWiGkcF5DtbOirMDlA40YvQgNFCPoWbHszJGwL99OQpotuM1P0bnjom
K23brfhr3aVkyYzggXi8tffatrPtLPOpPXZJ3o1Fdq54mdrIotrs75Uhm9M+hgHuLKjVNPl1nAJw
J1QuXbwNLZ9yXIOdAaCSzqUJ/WerwjQH2yOiozqbOLzgtq8bgJtIE27xmJET29RixNr4DaSXipHg
gIhqg1ooplfBQCwlHWJ7/9qykEhERpSm6fE4ysfWAHADorK4pNVQG4WQ6q2RNjV6NJ7stwPclYc1
LjDlgGZ9A3zTQZ6tntm3+0Z1dO2jcXBO6l4E8QEHUT2Dq2KxOprdG96SwITfTJ7LZhKi2YRqUGDH
IrzvjPEoGGljkurxe6qNi+/CIVM791ZwYVdiScnpMJaK9gLvWHjTWuWQD4SUqJxCmJA31oFKmHXg
OgttILUzce4Gx7e9Sl8UdDBLoAZERJv91LRGuIpCF8amZ6riEnvgn0iOshPqGfAtsli7+xe3gCHg
Bs4+JaC1+E5ti74je8pbsOS0Kbs9/4G/U8QR/1+Ub2Kso6yx9OP+gl9+MSpA4W05EkKOfKR8v9LR
Z8xxig/NqaCHjDAIh+CAi78Yzak5uVLPuWLXhRbGwrDTnHtPmyTpGT29azSNpqJLuEmwKA6RtBR7
dAu/+V1CRQ7JFG+1ZsgfBHPZnBuAlqi8sdvGWzpLc0XlfEGyhH941BdFMm4JCmB0v8B+FyK7CAcp
FG0oOhLE7aCEmzsHogH8dqp0yPu8Y/ziZ+CTxy9+kBHmA85IuLSNCa5i8xWAMBkUuFCASbv8FZj9
D+EmQF47MFc+FXJeCOWtiTtB5MUdmQ5yqBDNqqK+uBEogsAROptwgqaALO89yebF/PtB/GGkmTUR
dThpR52bgbsrryB4aVdCtblzEp+wOlEnNfHNmIKSPWcuelQPXXoQQc7Hk8mcfyhX2VSRuF+XAlJp
+f3fP7f6XtQa03GKP1A3nZkUDINTzHFb2utwAV6+8p/5g3TVvNzYDp1p+QD2r7u3pb8QVhzfwQOW
GDHXpQn7EHj5e/FefOc9VansmVHu72ZMc2/Ynt4j2nsO3UF2cAdIEvnbm/aqNgmgSAJzdlixy6oT
adjZAgXx2rfSsFJxqBNJmbYUSw7gEN9ffFaIsSY1zYvSsbV0ds7OXt+2OWoJanAxpIo+iuCLxGFf
/IP7vAn3stHn4p2EdkHZKavORhTvjIU0bkfJTzZsN6ne/azaTWeB0dpS/Ipy6hDvTqWxKCYCEdnj
fNrPp9xfChvBFPdJtBDWAfJaPx7QLIi4ei+eXhwuCkz+j7JrVu223jTraGYRolCTvN3bkfilBRl+
QcJbDC0qluFcZ7KIZakZdqYU1EBrCRIFaPt9uBTo+20D8oWXANiyRmbfmSbz95x5/p5TTGUSM6VF
KTjk2cK5vbOBP6Wdu6dxyd+B4Gj7BtEOwLJFRiHyCbDPVQHyyVH0Oodqx9fKQCWyyDfmDJOBRbJK
VsE0H9EheaqO2UTG4l7/u98jvlOO4g2ssYUMHhtwxzozfTgE+//mg8k/JFyQGirqEBlgrcgNHWoR
8h1X4aUzy8kPjSlBDXfjey66+ixQPQrY1tp48BAEF0H/wUE57b0n8pS8TlQ2tCn4Oj+H6cpPDoiU
szyQxZBXITf55nScP2y8fxnfC8IJPwm2A0iEqphzMmfDTObJXKxtPLm7b1/6T/0yxRITstaJ/Msn
F/uci3YI5KvDpdCRIQg8yWalMHedjbIqhvDEVvFAmslL2sIWl9td4Hj0JCGAfNly33mJfxIVY4oM
X1EjU5fKDnZk/PJkTnhDioakj8SCsy0vg3cfOQ6iHPEJqfN6WS5hHhzdi/gS7cnxBCFGSkWug6iH
pAew3M8G2tN4KnuxYHJ1STLFchnfxXWq+vqP+lPX/FEL/gSZ3Bv6CFL3vcuh/4jvC3nAjokUH28b
Ew2fWOP9X8ENyTi7l/qOrKm+k3oW+0DfV/t8CyW3L16aqCOF3zqSqPSLIMDAGg67HrT/33wbCIH0
iL/yTfVH+XHuzv12jTFdR+ROWo87NaA/KmwWqJW8/azN/dsc2HsQAXUdTukzFYi+uMTt1N2IVFlq
KA9SGCIioTAEXoA6h2Uwfo9BiN5+n7Nf97wvAAWGE+A3IbSSI+eOlDd/5eBrWLaKiobDTSGQCW9L
xvbHyKDQIAgaxjmbe0v6D0MJwZO7xTIRQpg7QIWGJhycjr3VBwkh9wWpDX9xkKTjLQAPEXPVzV8V
cE31U77AzIDTvKwH77aoMFeBfiUGD/g+xN48XUbpEgUcXBSVDEsad1CS9MT1UHeihQuXhRWIQPkv
BoNOlfijxhljd6E3Ix6jxOQQNdh0UA3ZxUZAbupKHHCyYxyXwD3RPuGZ9KF9k0js0WUBhmIXxQIn
ljhQ90uIruMiDZ0HtqBDyqXqN2IkhlLQQP2HbxhflEO52NLIs4baFtSjz+cE8pFg9fMdwOgxjcPT
vk+XW8xozslZxqqZLc4YY69ryy/vsyCyEe9QrKvKBORemnWowoGLmaD4L0uYMqI3o3+VddCut2/w
k529I27nFR9hi/kJZFAR+nx4q7b4xGDY8Bki/KCq0+KQAGgSfi3cNojH53BRJimQkLsQ8FF4qE/v
Q0uwGHJQEEbcUw85I+ri/DdIF9jX2OPcp/1r/7LrwUk0thrAk8kOKi/lLVvnL8GgAPC/uZl0SZ4i
l2XT64tCNPEgBAhmJlQcZizEVjZc7PB5UGKPIL6ps32/xd7FDkbLPRwFXVZgGmqSNDTdlvTom+mR
7BHN49lKxsquTTHUw2DlEs0+v7R3oQxO5oZpYMvW604R9I86p+ogjnRXkT6LI6aVR7bIvtmrTIT8
foZlvyxEesL578FfaZNUlgfcaShdaln8B848Fl3RKbhMQjw5MDPKezT2Y/AgoSnG9+rxsnnAy34v
bkuBMZE1Qxvh4iGA4M6ExbPQgNIoKoOABl9wljXgryT7PhuH6uIQaFcX9TfMV0ktomyycSq/2FgX
hIlcNbgbnAm8WSV4zIDrQSzE/SHtDcq3OTiajUYW/ZohzlxX/0nTg4f0mz5YOngVAhHgmbh0pDpf
JI4HwHBcRuY9qAFnHlMi+B9xBB0Ilx0GvYn5Nh8igAwZs9mFt876w5rDDQRIfdNAkmhhR5Oltg8g
XWD5DksdfILbiKegxMBL5VmS7h9CaYFRhmkX8ipXjjOTjinTYUv84hs2Qt//7kTIm4z0hmPSwEgG
PLBRo9O/giT3O3isMIMoX8PCiZVeSiIR0+Wvr2hLzkG55K8MmtJRSmA6EcXZvwZouaDoEPXc2f8I
RFnFKBRSvxIr2pd9AVWBzMC0BSco0be4ErArInzBAYFBIIwPAoNAmo6FLZZThKr0b8IyI+yLVhYp
HNNeKOxXvIf6+4eLsISzmvEGGQKf+S41vHE0ZdwZXGlBy3naLvROgcvTtfFvELWz9DJtWCRYicU2
8k2DWBTYnlkOeI2icMn6CrNOF/EzQThP4uEMAuuIGcOCFTygAXSSEZMMmjUesB5wIMvKf+YMwK7Q
i/4GiILoo/XpEpPyOfIAFB9ZDwsWQ1Fo69Sjkalf9j7mAeYAT/LHH0BHxpD+O2f4ztF9Ac4Yzoi4
vGyjk3KJH+qFNdanehb3+Ky5Js4j+eF3/mEZiBcZpT/mTFj6N/gn7yVuF24Y2AE5pJpSvHvWRl4y
NxbvBtaDhqYU1x+C5e+yAy8ebP1XRWZT/B9R59mcrLaG4V/EDCD1q3TRqDH9CxOTvEgVkOqvP9dK
zpwzm+12p0lZ5Sl3ER0o7jT3ng/nrvMEcEYj9WSxR+ax13Eqj8vJQTtvIbEW/zQ/DNS/yhmNLmBM
Ce10aZ3RdqMWy4Njx/49mEAGno3YgGK8Ph1R8kuE9LR4RYMWeBjPd/5dDoE/cJrTElbKZrptZYRe
2h00gkISB6KB3NlMJN1MRTprHCADQJZxGSzH/CVajMx1+ot0GSUA8Y1YH5lff3ONR81qy/7JG7Bc
KWILwNMUYa/A9KCWdhIcOrQEUGhiijJufsct5EEmrdY5zcTOhVkod8T/3wkvR4VmQPKcviyd5crj
t2TgbCjTmFUiVcF7evIVk2ZRPCcbnUrJ7F/R3S983nAsXGiN3V+sUCZQNnIVgI3B5II8kzRVQ9eP
1EwOdBSTswDQAIuJjBGs5uJKoqnh0v/jVRrCPMf5UcBiIN8hXqThi2JiLOSxKgqo82KhR/6OHXGZ
xxx5Hk/XTT5GoOPSxOGo0UQEZQLuMH/oRmDqG1UWCB7iEDRjCN0oFNzpLltg9Iw4n8WB/An8SV5R
SQG/294j5ba5G6GK50qG2Qf6+b48+lAlsAboLG9U/brxU6JkfNgfSYh+o5p2wV4x6IagQagIdE3n
mNgkM0Yab0pcthY8Mug5V7+tXMGR5PLxH0nAPntCndlymEeghYhuZoQyfqMOnhKJ4991mwp9cLTD
PZ5bkTsXG7xa9MIMv+nrhouiYDKvuQPZVdzWUqNq61mLm9jUxDwugpWSbBYnyN96NlVt9UbV3aW8
+1fspX6G//IdwndxvKEqrB/0nE6ka8GNQiUW/lXrKQUUSU/TIlWL8AK10406/jOlUCOPUnw+ljoq
InnQhEDPgJvJS4fs/QbxSGJNczQDLJijYhLQwg4OuJwe9DrjkZGPdEwjDo1sFC0k/ExXDhp4QsbS
u2HcDsnK8hfbHUAf3oTqTK2+UA1hLnFARmF15gMbHdI9sp2IoLp3xsTdhbz3d+AOeC/ObNcQUbkj
I5ZrjG/NpaCXJeIXeeU90BcgWGw8OitEguL1/394ajz+VJqIP8gfFwE5Cxw7B2Ef4qeYLKfejPkA
iRnytLiPLAwBYr3lCAwpQyQaJI2OQqvDgqWCAJMdZB2qRcCMTAUHXoQJsKYxuTpWCmjrncBgqc0D
r3S3VHXD6wRI7Y5iqzfixTs+8jrcvbkXx12IIK3h7NDlWBGtY32jOVe2F8yn0PGhG7ZyjVr8GDpH
HF0lIHIc4g1SqncPTWfNcocHMIBIZ/31ixA2TrC2RDaBzlkn4HF/2Dh41PTToUDe6apP1G8FSG7g
um+o9Xt/WxpNHfZQmjosfQuSv4uH0Fclkg6YjI7WxOhJoL+ENwESTCAuUVe9VD7uO39HXuHk4iIi
cZUecnQasTMF/7/mvz0Ovr83gnuBfkfFq+51VGF+Dyp+sNW4iNRcZwDeemeaHch2iOGYCppOHsY4
qMtdVHFUGNYwSInBhM+4CzmmVr2m9a64KEAWmjyIQK3u2oB8QToMrsSsQY4hVBG5oSWe4snkaHTF
QZZQ2QVLA+DXFrLhiE+gK4RyCC0x8isK3HTABFoLvOgiRohlCO1YpHhsoGyiBEOFBWchDpZrXgvy
pQ7SrcvB8GQu9WwcLKmljxumMCiiPXZxsS9K8Q+xHfqofx3UvyYqTxI2XoqG8UoImRDGsEpUbEng
FysGsmfgX8TDYgKhPouoyOSomNMw5Bn4wDiIp37fYx99ZxWUWT9RKgD5tb674jobB2lqnLG4ctqW
0IcEg0iYHuySwi1Gt5Mh9/CTh1lyGoX+rHhwE81ZUIQDKAKMTbxeExsE0wa8nQ7HHCUdFeFKoczB
kkjhsgSTyA+nngYO8yZeJc7iX/rJ7oLzB+BL8QZZBFYFRAaoht5YuTzMg0fdSwIkR5BP0lDiRbeX
aI6xPgqQKxodqhI1hndDg8Dwkt8ZhS7dBNwIvznDZT8hdCZ7YW8HPEPcyUqhIl1wdUFXFiACafrh
jsTJI1ABuRzhI+rsvzGswtaGqfDo4XnYs76wJEOqYY637l1xddYFiyfgMkqZ4XRKKSP8adv9veKG
hgwxBwI0aK/AmFF+JzMFEuvzLjnV5FWqb1t4P/p5h4DBf48iPbWGAwtqRQiAMpMk+su0m3lQdKHq
lbD7oiNB0s4hvFdTxGwRZ4JV4WA+X7PHXYXTNkdHv/vqWwCjEM1ERZOa6d2dBiZtaIPtukYyhmCI
wTJMJz7OVdAPxowBqVLDRfErfeG+8CwmE69m8SopEJg8mVF38/RUHAm5Mz1D0KSWw3oiijMapBKq
YosY+n/rJVsc0eiEg98kIKZsjAwH9kkiTbZKZsINtAcOEIwLS3iMW58KOOIahTfIeKKvDieDN4xR
TpZ5yQHB0MiQvaJ+Df8QD1V3lmlj4irvyCyT2Qa1VksXRye5JZ733BjVK+HkWV5HVwarQgUZBLGg
cKi6y8FAtxssgcUoz/A2IKWc1gbg6A6dG8aNMw1bFPRAUrOgyUCqKx9NJgKrZCPPAvqANhMyQyh7
s3zxyqP/QzIg2ASAgQUyW9w8gY4Z3puw62Awuja9fP4GHi+1Vxl+eg0uqLcMQf1EfYDSFIEOdSkO
UW1cfd3f5jfwVtTbxy82JtIL8gwT8Bs/qWOEAL/pEe3lzhbvOSjwgyzn4A1Rt8AcKd+kLiyT2Zk0
R/8GgMSxQklYEok6+zv+X2zuAONg0hK4glQbXlNiAlQ6xJF4Vh12aajgPH0NCY3grjFlQJCRsKuQ
+8FDAH0mUCeUpuhq++BYOXizMDTtp0z1pswnFDOvvn717/kLb4bRz/EfoRqveAZYPQyMatdCUx6W
JCZraGYDvChFFsNw4yA2oR7b/a7LoCLQKeK4Y075K772Vy4DE5xUQjU87fw0QTzEA/Ca9yLzBQ7Y
s3fkHg07PEI4CtWTtahgSmhRg2/nFIlz3lOwN35PvwY5qruYpxJn8UqoperBogdSGmKZZFLtygOD
aAjPLrB1bYApVUG0iEj4b5hBpGFdBKqQRhqxUj565OMXlFB/IxY0SAgoShLRGbVmLq9LH6fsaZGf
NWrFhXxu+HrP8ypy3EsU8CgjdMTWt2SVWGVrnlHwYdt+RVdTshPksHddsTUpp2CClqGbXelvDV8Y
NzKMW4m8Fg6WYWsuwdj1su+6pyr1JeV1bKg7GspTYZ0QYipX+O7a7FVF1H/ddOkpM5YAWi7GcgxF
wmuQ+bDL04DUjtVPI75ChZmeIOstI+uU46MuQ/wh8hEbIU+PZ8jxV1apqkCkgf/Uj+aLVmv776+P
J0qexj8ZFbTmG97G0wTeSCCCfhHr+krASEC1g20hsqCEDPCVE8HIiG4bc4KaruAmkG8LyUKazoXP
CsSGS2Aq484xORDPkZoMpSTsaB4RhA+Kh/rLN9E17MtU8Sw6sYy/0UXRhmWN02djgkOzQ9WTXYoD
oDoHXAGanWy9tDnoyGly0Gp+jQa+7YFN5CPZif82Y9KgPwoRMGySV1LYLPMruPmqj8KMvxA8q36S
+dT4hEMNE6EILgWDNiD5Y/CRKgFInZX/NmCpB5Fa5gFJJ2+p7bDF8ZiQFCKAaxQ2ogAR0A5dWzNM
leAvvWMztGbkVRHeDlOhhkWNoEh3Rr4xpe8RzF+Gb8keNCvSDEIpC4hpR+UiniiqtKF+85AuS4td
0psAO/6htt9UnwMurq2GayLhxcUog9kodkBrbj3OR1Qp568WuG89visgnkxwPeZQ+QVOQKM84W6u
OP18siHNrdR/l+Tfdf5Ke4hgOvCX9FHOcUaCjX03EExhBSx8Ngmos2zVF/KfTQu80ZY+Zrw+JmVT
SelRzfPtrP4D7nHPc7JoqA76WzvQbbgepBIunHXHuLfHjVQb6blSjIO2P8yAdelX3+GZILs53L5a
FU9Hxs7KVLC7mHAPOFGt6WBOdCNuB9Qwrwq23J8pAkYD4CuhQ1qVG4Oegg7NrcaBN5E9iNJa86Cn
QZ/FTb6VZQQ3Ka3QDW8vyNu2exwjy9mXqDsaVeek/CGVas+FwpoERjS/VVjcWYgmnBEWQK4UFTAK
aswpkN33L5q7XLOtvtTR2LyvoC0ywZorEd0KqJqw2oztzktrJVBalyFYDkeeznUJU2YOO0e5Nc1n
2YxLRH1ExQxykKbjSTGhqbAbcjKcXz5QDYd5qJdQUc19ilhZqwQ6OhC5gIrA1YfEnWjUjrpoeRk+
TcpBPSIteRfN9T7reuqn7NbyyrXZe7/N7BnIXie/spvm7+KJ3t5WBInV4I+g3ile1fAHL3Ciywc7
O6Naix49fjfUr4ARslFftMEZlKszt8ZTWkIKaJBpSErSRXRrkAhbvTCBu6svPekrPVgtbxNQlFqJ
C4u8s33FN2OH9wMCdBm/Yqa+oRJGYYOXe8u87ROqa+DS1ctuZQcg5+EfKDscrr5sbCWKCAlBK5pZ
1uEilU+X5l0eHgnoFnDm39T31tUD0pZs2yAUZ7D9PTflbfinMUbbfwRV/Y3BVjp3ooTOb7ro/iUB
nWflmIFQwm5UNj2EdhvB91MpiQjOpGSo0dUFTAwbT0hLWsUD8nnIVUnuz+GVZWf9SmAIpYKYw5E2
lj9Fc4CKTgBat3DSJ9wc7scJRJtzc42tAoUAmVZ6UfsZtNQmdfjKhBTvrrKFqcnsqYeRpri5RvsK
pvw9WCf78iUlMT0Aaepf8DxRWVUxQ4xRXSs/+Izr9/yPIQ3wydEDq3UnFGnc29dIaMjCPq1xnd2s
CHR1cqrvAcsRyneofWONqVCTZuKM/hxm4OD398FRNyA3Z3f/FAAfWWMfBONZYghtV48tsSJ0Srd+
sW+PKVI1DI2EjhzKPGtrX76iL3JHXLsroxL8J650KLkNPr6owp7Tv1GYZzFOHBPBjMjAptdbKFtT
NqdkRm2Blj7VtWsAI3ijxIjgOYOP7Ud0OY3Dw5JuTGp1lq+ionB3LbeLh3fj21CndXO2PZuQO5zN
4ySFcyx5nby2okJjHBz4AUy8a0SPxNNMvfGV4Z/ApPFgyNXQZK74hVOdjas0st65Rcu4y2mOkdji
YHaqqKxc/Q5WwsR+dvsYNLC0KD7xPXDdO4VK1LizsX3B+vDyM2sRv5v38ZDSC7LgGexxeEkQUdtQ
EPtNfHU9yCb0hQJEPNrnmdjvDiy+pw5QgntqN72xG20/36NttRp9JV6srabGSbR6RYpp9XoFC62q
/q2ISR4A7+7IAQP7Girx8VqgPbyungsSSLoY++oILH/Dl1YhQhGM3nu8AiYaTwXhwT0CjXvn90jR
A4sc+9DuSpCs64uJqSbl1nl9xviUMD05iADcRSgDJJ5zQeABd4EdriO3T5ykAngkHrJrURfWsbm7
EhQE6faLJhnVX8khQZxIRdYNOrV7igVStWMGmXG2kb0BmaU9foPl7XVKoyEgo73HMNEriCR+s79+
kClAZ62OBqHCnPuSSkXvHwNOY3wnFCJq8Yern9ttcqVHFMxDNFtcnNU9nNE99kdebY/+QwC8zjNc
6wnbCY/Umu+PYRGgyeUWgeSN4RyS1vF+nbjscV4VECUimT/GF78KqKHwTaoZ4kJd+lJBfiJadB/b
yyb7uAXTtGt/yGUG44Ac/nhor47ymh7F8wO/3ndY3irg0ga33i/FIT9x0txB0h6eCCIvKIq2zwiA
Yi8EAWavK069rxBjYsCFsuqfL/5A+OrhW7s7w8JHXr/xk90KClu5FbSPZnv3KQI5GScH98aFyuJS
u4n0gIj4DYithxYaXTc/2yjr3J1+GANMDNInYouAFgyV0wGBvZjstjnxcaSu5HpxtcFlUYlrvLBc
4FtncTHFhudYeVfUcADm82MNpSTHPFcf6GhSAkRkyFPhKEL8h3psgcEEe6Z8lVvgc3EbVNvuX/1i
7c0jSeS+j6pN7gMY2hXx9eOKhr/DMSEjAP73eM59LnaNZSUlIVUTbP7cRzs4VtbF5ozMr8xyBSRv
mhAIoYA0PCNEN+3SjX1mbPEIOPPbMx4c1CE3KgPrfD2y2/LcGp9xrS0Bp8wJ7wCd32OgyzvVAGXm
Fhv4F9Z2CG7PQ4DbVU/vUKAmJHcxHOEtTkhcPdDnQlMDdPRjeZhART8IdQHkOD0sF6C/lQ8TrDPV
lwJ7M2ztTRvVDybkuLuneMN28S+Pgl1FhPpQHG6RpcZFxkhO1pTv+iest6FDbihmepQoqJ54nOZD
TZnDCE7cV50LpOVm7BrmCz2NH8Cg8zl9Tp+TJ/mwejC2coRxN7HBJqVSdGBzHZr1unyVv79+DrQJ
wjKeDmVch6bHv84FZua6ohXDNeUBcg/tbqY/y0pzni7hTY1pV123DD+b9sElpFpx8YHwXcLi+MTi
cm4wft9T7RAD4h53+0sDtg+7EVosgMLtc3Tkp1Bi+5gLx5TRRS732GJnm9LvTuLOK/HKhf/cRO0H
A4t02rW5Kla18+oVyeM1+s8Y/fGR+9zVQ41wnFBeyFWQ47w2/qOperPAnjtkg4xrnT8JyW2thBIf
roSap78u2CBJTF2etg+mAYxS5VVHLPgwn8fCi99axVNQyy4yI/7to+wdNnh+X4n5mB5AdzyfBGoW
xpX+juB7cJ68c7IByLTBMan4GaSwp/JJweP1FpzByv5MzwlzOMh5dHQmHbj2KzHIAgqoNp/xQT3b
b058QogxEaVO706EucG1jMmA2gVbAz+MSVo4nur9gBQvA5Oyi7cC888duTrVpt5j7e1WPA2sw/e3
YyO7lXdWWXbQyWA2ths20rB1zlzFATfSxmU2IMHkn/kT4+HH0ITsxwUgHDI73EwqO3s8YrGZxbZS
PLlX+rYeQA8Yt9jXwaZgRn2gHcD18AOw+yjtrCUe1YpbdQvsV0qwR4yCoTEduZxbIM4TRMnxHpFa
I+7KgKC8vEG4EPuXtbhqu/XYnjkLaPevZCsBX0f//kRpDRe8FUsmZeaKCWCKhcj//T6xabZpaG96
uo/UAUOEbcrlaoq44QL4+A/UD7mL9YmJy5kikhUgVDKjnXG6Oh9IIjAwQ3E3y+lB3GPutTMFLX+R
Z4dc4A8VvokHREHqGc21Zzp90LXhyOfch/oWfNSnmpWI8Sc5P0wc3snPuvXBN33TRzgBTa5Q3F72
a+4H0LeW7w0sKNzVGGUPJOdCBVs6UnbnIf+6vIEdKdAyYS/fSDwvk4GFncdGBzmB5cmR0SjQW0A1
+aicFcxmlrD28hV15i3SD1kIVJd9/bq5QS81AjpD3Qbdmt5h8NO5YEPRvPCe+8AwEChb51/jYRXe
I/HEACdzQlgN+Y8I0Zu+9vP341zzYjygRuTcIwL1eIGpQ2Vz2WXeEECc9MeoQ3yIBZSHRh0Yjepd
f0JhcKczxiPxvOghe5rX7FeuBWaB1rJD/HEPcBJin2Iltyi7MhKWndh1Mk/MKH6KYb/PPBNCuzt8
UCUMKk8PVQRNmANIU4CfEsNEDPEV87v9MH5WCKHgJMEji247BkQHxBh27RZxdnowP9CZmDq3HdPe
e2LvOqbYWtIF2DTvuW/9iHvTfnDHPTNWJFcYMIJD9ve1CydzV3jaM8HT2vZbFt4zjrrhtKOR6HPl
y8MQAKTzpIZ6FyO1dXDpqde+9EpZkT+hhLNKEKQ+X5edOGOiHfcW/N0tkv5YzIenRFs/FXHKM7l8
8SiZnPCUaIGIoqf9KmaP+AXYmFwD80/1gCs+8reex8OyM5G8FQr3w1Fcv5iIVP8hf6MZwNArCLO9
cY902pl5g8r8seSPcVNTHsx84sLZ7ngQbKLMueGR+pCnY0ULnoIJIT7wb/rafm0gDMPq/MUGGyKe
c7q8sXoNGL/+8GTgPZkBtjQped5aD7t3bmDPRKVDJrs3mZ12aH3mYis746H25R2fZlrrbo/wOIjE
tKRYwtrfUmCUWYMkuh/tevkgI3JsXFWd6wqTyh7iPWLtAt/D6WlYA76wdtIgYdXgw8RYuFHwoS+P
mDOqMMpTu2F+3GUicOeOUszl0KXPzfv1fqSGzbrHpAzGA09Qcm9gc8V/jZcVxeGUPJ05IwOvSdbK
tgT6QCFcgVZqPaKJcX/qx85TcbAvSlc3v2WN5UzdJ8hcW+aDhtTGyPcXE8c1MhHNsN5H6q8XdGuI
INTsKA23SLYd0K3UGhh7Ktq7D5P+JGTWLCrgqDk2YLnnZF8gdHLK1eKoUTVWGfpsHC3t685PtMrV
MZpVVpuZat4Ak3a8m2tr3KSUET5lcCqoBILz44op84m2sUcdGCRT+voCBIQqC33N7h3NntExY66T
BWBkjTcIRnf3nlGLh94QMAYpgNM7jhd6TSeeNQNJwx2cpiQFhfWEuDoFmy1aWHDrVw7LIOqkoRRj
1TFoWE11z6ny2o40Sh5u8rYrv24ySeC2u0Rl9aV3D0ukA3KWZmyOvQs4GrbJFVAiFWq+J1mo+PMw
PPW1hvsg8hKqK1KAwR+eux5Xml4QnInwp15l9FY7dtueXXdy0xW4uLbFVuU756b2IM8LkG6Qpex4
Vh6vCBIO/WuJhov2bF9uv1xcM5LonjxU3TF7R0wR3vyKPW4FCMcOLcCw8EhTr6JxtkPrACGyd22b
k1s6tWe9oogAIu8gx5gqIhK7TmKKwgaoEz//gLpBmZFlcsD5eqQIDA+YjPYGkRvACTA52kbe4pvU
ByRn2Q9IZ236M0LdZxvPhvcpP/Tn8dyfCedMBC9+JFYlclLMc0GdAcrykvekd9WDeqBI4Mz09AA3
/pt6jzqBjK1TjySmEDnQYT0a7mh7EOtwDs9WZLnC62+8b6Rpp6XbmWBopjkPYZoPoR5GdtrsQOrQ
jgCXToMDCGWXrVdv8j/jGt99MQYBv6q633bInagbilpaugMO+1lHFMHKrXps3qZj8mk+Kd/zu/wB
hqd7wwa03nhtxAkQ1tMqCW44ACEzmHjvWJsoImt1kv3DBKARdlQe9asnHOJLNZhf7H/3T7QWcEVd
T5k3PTEpsAVUIEuXXoISxCSBd3A1irrf3SMUux5kn4pEJeq5kBI0fZ/Havu2fNNFFcnMTGqTeeqw
JycrPvhfBMrqE705+hmqV5/439WrqZMOVPiW4+z7QQVwPsLQHkkcO9rIgeH2G4pwAbUWC1GH5ohl
tNrsFl9aQgPTKZeA4pjSefwi5c7tz3b4BDgMspymkLqGrRoim0P8hsYqkhF0zjXiwtzBAmphk3KX
i5dPyIYwz2DmGoiqUhyziS8ZUIZfK+EVhZgQM2FW1OLlbsSD/lMtR7pu9NAnEuDtPRKsV4OKM0hI
pOfaTxkak1Bq8uvDyl/5SbB410fFl2nu0pj06UaLN4RBwGKDDIl6VHxJAreonjvIBjilbxBzsms8
F17O9tfiNSf85mAUk7y7DTvnsLuQskSXr9VlfX20XppvVm0KACwNX7s6ul14GUmB7e1HQjChzS6Y
x4j18GfAsWl9+xBh2JUbbXAaKUsSCS4WY2RsafUwPZgxvSCHSQlizZl2dAshe5VBd0IolfiwbwSD
/KgQP6z8Igam6RDlEe3KHmsuym9FOJ+7Hj4XsPr2c3kBv6htyOCcRMCwIceWBWotxxrfik96agal
fS2N0KQxiaGHkNY/pnasAUgkfqs1Osdr+QW7HOtnCLrcZ9e6OWeCOBHEktUUqq9yqcjbeuwpfEHE
MmcY2DJ5hohPdS1UXkm38Hevz7MeZb/BusUeTgAs433Ort5FIO0P8M+zEJjDhbOtAJ3D0cAu8ZmF
g5HkFRtR80nZ+UFmMTNIfrD30+hkFJ4Sd0A80S5nTyYWCzLq9MFd3zGI0ae8IyWTbpKDhmRS6lQ/
1125f8qYHmESVcdIV9lJ1kPmCNo+mT/znEUfQ4zxQDnhiheww2Cg/MRuHM4UsNAu9s1YTRGqi3jb
FPvLyYpMUF/xDFQzpaxBDx3K9jI7t9bnbjM+VuHlwn5MaCavCGFF6Czi4IraRma7Pl3aPRsQTiQp
vIYXzWCrCPqoof9EBFI95l94N9DwY1xk4fJBqvlOd5p9C5gEobHTHO7k6dhJodtS+2TsFIXJ9uMn
Ru8OJ0RM1QhRCEU/AFNNsA7x9oIBiYLzLt8DAECXr70fFftI3jgqX0TvxDAkAULD29rIO2IfW2L5
IinJNlfrQCCKMwiPmsIZalvkcCJ3EmnDcKQSeWBKIb94ZKf7ZI/NOelrw/UMR6ETtkZ7Fr4qZzge
2BzfU251FiJbjmAgUkF2BOQDutsjoVyDLv1pbtwGgDKANeFn4VdP5KPJjtHOxYNMl75s3n7yBK8x
JQvrdrhPpwtd2bwOiQDRdRxF86wXEIRlR3GzQUqDxeZo/BOxz4v1yTrQjRuUWavL0Rq2xothv9Xp
S2X69QA1MF7NB6uMQa0kw0daQPV+12nsn8GtICbPShqYyVMnOV1DYlx3UAAvfouy98fqCkPl9Dtq
Y4oRcbsjI8z3lH6aPbYI1yMWZ8tzVj7ggHSb9vLyNOpxIXFGJQpKInxq18J3fZRd4wKUwlWoYgFs
Cwjy9JhvtD9UdahiebkkKhBUaSAgE9DAOqZKkXrDM3zK08VnXkKrf74G1NlgnrVC+LK6bJgVJK6Q
SpdtdztREaUE0l8jC8xjcSSzR3McCiOPmVLUvO73+UAePMzhtTroJiarbmXF8JcH1go0DFYkn7qH
+Deo/Gh2wV5lIQYvaC688fVaw6jldGsP1IBooGuguvJHujxoCuMdtOawXkiQWFeof5UtXR/AYp6Y
wbTRictoymP0lIFZ9S+sMYcLcELTDmdUSbDrozgLup+a+lMD9FfZmBdHup3LFz1/NfJ1B7BucTqg
UKBb44whJP9rPNNwM9ObhiirPjWEEbnlk1Nj0b6R60fsXCA6HS6Mc6cCYUBCA1hBAj6KDi5tKQrE
yLmBZuN21l6zOlr6S4k/D/1dBif4eq+hNLPL7tuyeVRue5vKkRQD+6X5iS6X0OCVvru8cReKYVTM
mrB4u31Xh4lI6d9ouRWb67p+uJehLT30RySiB7aIvjwMPdAV5/ZNK6J6v2JfRoC8LumrQfB4NFbb
5K1Mj5SSZeSPiDXx4bN3GTE5gRkKNh8WEijFJkeCFTeWfds+CUMJJHMojRFaoh4FFSkP7zaGKUD9
aPFiTg9xe13GK7oW4EDkwz2g9gqMjUDbuyNRTsijbL6k0qsXt6zDgqUX4CN6HE3xhM1bkW6md9ac
65v8ri+ALZyld/NVlIJ3+rjTREFvMWpY9cjwAHsTzgDH+JEBiCCp7FwUPB8w7vOXwbOhjgNlf6sO
9+V5lPc2hSvALnbU49VC3jEGmXzKZSfvHhttU98OqHfrgEXqNylConwAok8ABY/qVlMicwyYaY48
bq6IqjXdAY149eKpukcvShUSIwHNORXy9nrZTrVQurnmew0TmRMmxhe6r6i+w1HD4wP99OteswLL
RieA0b9NwgV83L9UB5O5BgJx0vNNm9LLx4FhnfWudjBR8Mswn44yxe9gSFhBT30Aby+UOgZ3HqMc
/18K6aglPA/UknWCPMCnT4Z15qcSMHiAXxEwWK0Nes/UU3ybQu0t6A7Vh0AWsfh+MIGvzZbpq01c
SMxaNOkPFZpavyAtfGfY4vSgD02DhQAR/6HSwWStDYDwE6rAA6I2y7p7yt8oASDpDY3w7iALYIUA
khbAOSvgXAB+IOpYv6qJO5qJxRJcdbpOYU41e3QlTgHc42tPMwluNcwO1WNWTwITc9TgnbwzO+mj
0MJQ4vR51XjauLt0QWf75iurgRVM/+7b8ZsgRDsCdpC2/Rdc2Gm9UM4FKONUjYd2/3JzWphhVBMG
X6cTkO/B0JSblC0MUYoC+1c6gQS5J3BDpChX1TOz75ZS67IZn4FBpI2baMFiAuajOx+3dIad5g2M
IDJSgK2mfyCrqFiTw7Pe30yBHQNH1ZabbtiMxFETinb3kyE94MDJbt5BRMWKiirHr5ZMmxvrpn2i
w0vr/vo8IDHypav4/YWyFVwYda2L1PbXjFzRDGiRnQDygk/+kjJnGjqFurMi/QX4SR0YwP9ElQPF
aSFvq7xzjeCYEDgA7HHTNw0yULNf13t68vCsMSi7Jp6c7yoKT1Bo0PkmpGUH/JX4QmkAfCe8jXIF
JTsD1aUFqxSSx42gGDRFARAW9nqMEAU7a7oGZj5sRKd/5bh587TASQQt9wReqHo1HiBFXF/hJNjh
oOLuNtAKF2KhXsHGPJYUVbVrUJsUQL4tS6RbfobUmZoye9vXpmuCK+t7egGwhLgzN/F6QTQTs8lO
fuja/Zhh6laGY5EEVDwamVKSBubCmUDXy48MF3bBnC5a4q7w9hoBbzwo5S6jBld4QB/xoVIBws+B
AkHpvFB8wl88x9dhn99i2rPNuQ5hINiO6HCw26g90GN1P8AfI4qukKYyj0YvusvL7UvLKVZN+DDA
NyUsvLplYCMJGCNWX+lrqAilHN8l1sXHyTg24xEQG62W0fQyy4eWkI/hrQ7rMTRWAGeclgUv81VK
in1cwrQcMQDbGSPW81GCQz01pslXJTgjVF44AQ/cLBXAOezmcGo39Rw1l4gEMZ+9WgA3XQunGoIo
y9X68EawPQZgAmjPgPpWAzynrQuBqits4ukblFwl8bvXtp5xi3VaVuonuCrGiS6ofuqj/g6KD3Fi
2DgQHLlXX+ke4qtYqnfzHnbM/XQ9Yye2cnu/esVGGlX5X6ZSBzEMTD4aBA7k8C71VPkdmAJL1ma1
F5RthN8hIZWXTxAxM00pyKDUE0FHUgco/eRd385nC4QI2COamneBXy6uMYKjPTmpEli6PwCYRsdQ
RPw8/sjOwww9zSme5lgnbUeioWLLYMBGZhPcZp8NLHgb8616j8p2V1uRZcHvAREZLP1jJh1wq+2m
+FrHY0eN28/ysKcYjGMt5H4ULRKPr+sZaEovK16T5sVExhakC3JJs5+k0UjpqdAfsg/amwklBp1H
yjO0qMXjePvcotiC7boJVtRrscMzAMUinx9mMx4E/kPTwxRxC0FciQloZhl+IRa/wf1BwdRvdnMd
F4BgJo5Cpx/4NhEC8BLLpQvxq+90V9kb1z29FsOh34eb3nKJqtmj6IuiVIeNZkcqB4DKY26VOaLN
Xk8l4eqbcKNWnk6qz9gAPU08zfIKugMBAh3LUbHY8Wfp5zKPcYABagpyGiIDKwykrvKXNKHBcSK0
Ad74IBdxQlIEG7S9f5q0hMxglbAY+hTHZz00k0Cnfnn9EF5QaI2s8JEN6bZKekDn0qa3a/v3yW9t
WDMOkPQEqyjJgycMct6AOJ/5Om7tCLb7ZH84RIAqsUd3oiLcoSjloP9YWRFu66Pmj+BpZd8Gjgnd
qPBxOrpUMGK9ET6t4dWkvhpAXAF2UQVcaIwQZaespbuAEslmrtxF2MrUEp5T6ojUe8ndwLzvkVcy
qSWx760pkik4RwpILARQ15yJWdkmfZkkGpWQIiTsVBaeqVuA70rtk254eCEneEEWEaBzpNL6TJSl
6RYg/2UZjk9CRZpdmcQ1MNYEg2AFWlV3JYFrRYkXHB710sjuWQa17Qj/it2nYTqNiw/eK6mw4xNk
EhyGF1SI8enRgOrju0jERtvBYxzIpAYUiJoN7LD8W3miAUYiTlGDWgOJjTgDnn8k8Ah4nlJgAdL4
Kd+Jtz/u7KT97ZRb/oV2hXHdpogIXMJUi4Xvq7GT+/1l3uuXfZurbg6WvqjuWzM3Ax15kAs+iEO7
NYBUJusbWGRK871nUNe4es0Tie/Khztx9+x98YgW2fx9O66E8kmN0FpMVnB5A6xXhSR0ANdONSA1
I0g96UoLh+ZBNkekQBKcqTWhDrSLiDyHZtoHTdpkOrK6sjCJQU9F0cJiLl1PwMQ/0JggR0SYCrIT
vwxTGWcAb8gDEpDrkaqk9MIAa9gPjoTK2FG9UOyp3GcwCPS7Zabd5npQMIB1J+yX+k3WHBvkUscq
mmUBUkrINgcrMEhh7I1EdTkhNmtAwrwmQ5geqUwMlgdCSf3JKDB8y59AscGBUnz86hE4otMGqt0K
huJEF+b6YDZPI7QMqsk5JT5/9VSyDoOOZ0lNH9Etyx4u7TsqA4BGGRPAKeXra9cyhrYl7oEOmsXN
W4O99gc/MGEatqyviP7oIKsExl46AUrM7qGBUgPoVkD0+QDUzfKU2xgcUQPuHIkEZyc/QkGEc9j/
LCdkaD/BY9U8ayKOqfT7TxvaHOWjjRRpj/eTwPADmkNhLYbmuKZp/0Ix8OEGUh6lIXzjO/8/NJ3X
lqpat4WfyNZQUOSWHBRzqhuaERATEgSe/nxz7f+0vVetWhUMhDnH6KMHxgks/iieYh+kq4U4NYeT
j7cAyiV67GlppLMnDD/6A3hkwj0ScfWd/tTCRVQfG8MDSlScDPBsrGK7qfcMABAr9CnmOyEgwu8C
oRVWFD3JRh2Xsdi83dfPovmiI8jKAMb0kD2ssROG95UDEzWXPPXrIa7gglSYI4HVl0aMaAxdK84m
jHNGHFWLTNYx/R/vRFQMBm2dBi6GtVRik2PYduZ76LAXojnAok54lDAajk0Z+ErEQNlQ5scMJmcY
SUdIIzAM/5kdoMBIeJhrc+0w/oTdizQm76XZfVIqe/cuMvRp/saBMZeBm7AflR99YIgxWTplHlDK
SRq5VS1U9KEyXn6ptFQIXIUUU8mwVvwSUjDKkd8oBJAnuTESSDVDoa7q5lpFq1zl7aS449mGc16/
h3d6khJrjlOU+rK013PdZqg1xtt7OSIIO7ZKVZ3Er8/k+SHT/IXyZjOMWk+KoHhpj81Llk7P0Zvd
tA+OUSWeUnsdxVN7ll+tPukpmtsxd/r9SPihj+jX6Bu1cl50GONKmxeSjtcbtCnoYOKnQ05yc8y5
z+TbEKJ1Pxsx+ZGsQk7Jj3w4Ze7DhEOE0kNYg7AY8Oth/eN6GT0c8zGeWNORdNiD0hRZLEL5NWpB
VEUaNS+C731HkB74tJkgDfm21zd3Fqsji9xPrMbNhSH882GSRsFa5TIjezOfpcE/9ZAOQ5Rz3mIq
D+vu3IkVhp42dcAQAOhpcl6wp7FD0GEn0hUhtzqNGFmgIKPSz8kwdL4//e4SgzfP5MmIso3J1vGJ
onyRdMgLuYgmJXFVY+PDwapoCrjYzQy3o8V3Sz7B+UmNCLNxy7NI7FGQVggyM7SNuqjxayFDwaOX
H0pOBhOghG5hk39ZwZQkhSEYHWrZg/TPVWmkC4JZX3o/eG6apQrr1KWiftfTR38DR5HSuQl4xQlZ
QvI0UaaNitL71rWze29e2YAwY1jp3R8Ds5K1zX12q+9R3rbcIuQs47S/Li5U+GggJ2y7+j2sLclM
QiXFQtNgCx/hbhq8li00UBwDt6OXsKH+5EHyW35H5nv+WXbWo172/J9ZJVQMsOf8rHTH55FN82oX
YBjHR+ZxAEZBfHlEIRMoMkwT4yxVxplFGpuHyVnEU3II/RwskiQm0my0Hb6l6Fu06TAPCnkpK5Xe
+yI5pEmyHwTMQwMyH+H5uca+Yfm1SuaLEUDAtIFiqxAEZ5dWPEm919PRkp38dFsEzanTqXY3oohn
BXG9H5pcv9+dOgg05jl7Iywjo9Qu8VHx/l02//vQIIHBLNQsrk8H1yT+cNmABLucU4wlmvW9uSE4
mPVBaIErimQFvNtOIfncD02xyjCtcTUhM0H/iYGBIeHJSCERQWtCZ+DgYYhtxY6LkPl+OFZWkJj6
WEGdYI7du217ZSTOcLrinu9EbPj9wib2SK0sgEeMvfjPqeO5BlKl2SV5HAG3WL2D2wbR23pCIJf6
C1wyJMVNe2tJ9Yni++Z6A+XdI1u6oJ140pqqDsBGtnpTzrBkBb/ZSPUjQxHKHz7A80caE+b4+Do0
8AOLXsHg1sEDx3lrixZmaTz0tEMHEqDZA3pAXjr2GpjjRcvMfkzv1n1ztxBf3FGiY60yQc/8rb38
7Q/ggRQhtQ9qjU86x+dwzOj3SRi2hxoBiWVvPCvH8JS9vJ31cMXK0Hqg1tXoAj0irL6ln3iMhIdk
JA1nNVnCISsoQ2c9mQuJnyuRycnE6SVPBlumBnFA61TuaSSBnH1Nm1VPhy2ZnpB2kQ2+F9yJu2Jb
RM3zhzCioJggHM1CeoK6a7x4zPMttSGXO36mzAAKAcVTEb7pIUAm4WCJscQYoOvaXFTIo0zDBrLD
6EGUNZWY9fdJd1BRP8rMXysoapnexjhDkKg7k0+88vQqF6tcm1Doy1/n8YJ6jD0mImkYagaM0oCJ
SxZUTNliWyYZEE/5Q2/3mT2vkflyfwc83KBsfib3OUM1CCsoDd7Let0eQYfBbhAkS/Dk0QTnBocB
B6JVvX/x8Lf+vwyJr7xFnTJp9kynUP4KnzgrKTyg4wFFCN0OxsgVo3IKv9jIGm8Ij4QWVGQhcVPo
6pulTXgruX14MchyicqktyFlk/tIPvH6rQ5/xRrKu3YA1CEqKFCXDAJAJ6trI3IwufklaAJySSCa
+eVVD5DEg9wBZ42h2vI43Cl9i+9zJNDWjaFDBn33PlgWVxX7BxurwCUF3EC1uFPHYP31x+fFjtV5
nttyAPUM8y14Wsz5h2ZNsI71ALCZPqfVtIFlGvv1iIG1GTkao7vtC1YcsOiPC4He+M7/c3wLhUsh
QB+uxYTOdhSLCeRBLB8yQU2RI8DeLfHFzM0/Jw4PL2H1XjJI0HYAbzgQVhueHSUr+141hR4ERKnB
PbLBIzELeuJaL67bkeS9YU+UVtRaREZju8bUCScWYXOiqi4XZ37E7o9xrzPYirEb8dpmcfpeH1OA
pbF7xyd+sMNb3OdmqlQTzKv2uGY5WOqMF1CFzKh4c2XkyATyweXoWYhmxj7MKSB3yc7aEGJ/gR8B
Yd4UdRw9jdvgSFrWPQbbYyH8y1Ap/7h9VoRjqXZP9VmfEMz0cDpc0q/SJTE5YT9uQ+YM7NKfwmT4
1VNcyDmvx3qQGjSecWwXL78ZwzH9Inz5+S+uFoA/ODZrRlZAlWrwXjYXltDx8VW60RaCGwfv/Rcd
aAQhQm/qNVUmtyUHUCYUnM3NoogZPcVHnMQAkqiyMytmhzxxmroeEwdGtSCjdFtSfRxYzO5r5SL9
DnV+BjnFN/J3e0Lq/uVehOEyHObmkklTODPKCRXHgMk0QKbMwMUi85q2e4zoCR0AFPlS0s+Dnntu
TsmMeyOnjSmJbvRpomG6QK91ufRoprhAe7H92iH8oP/PMsweJmAHJMMPjmj/qw21ClAuZRTrukZP
b0Fsb77+4O0oL1PMgDqd0boAhF8WLQTpPcXAefM35dAfj55w8yn4c5FOZ+bTf7UPiYyMUZm5rsEv
2hDuAeybLLaVIwsRFSqi8KzvQTHnfgZf18Vl+8+KGZvSGxptBmT8yN2mKgZY/jh4WWfJDpu40Uji
taHCYnFNUMSuWVGAzZJpX56kb2dEf6P8S5Jj/qVrsyFG19mEFovaFmECBhygojLn3Pjm00ix1TGZ
A9m2maF1KmARQoUbb3uBfP7s6XgIR+gFBMqnQ2iQKXNrCRPlkAuuCPG9xn0aEkkz4WL22Pihoedk
WAys3ukRQduFZsB1xzn9pCSFWjjzvSAa/NMc4steP0Q04Qi/P/LjB87IYXlMmlWCzvSPD9pnWioQ
gg3yHYQWdsCBJ/PKStY2ig/cbpGxMGvs6+VKiA0ik0l3A09ZWCU58GlSqObshgICNlCvD+bv1Pru
aLTuCOyd96HuREoI7JqzJM3vJPq1s9hLnmb/hsu0vMgpoCA+2D3J+gaKduvV2xpSPWh6ZvbBTKZc
WZlmAfQMjiyk6FPkHYflfk7/u3igFtY1QjRkHKSSwT3sEJhAPaFgbn9eewW6FVX5FdbAL7exoegx
G9S8JHHex6bwWAMJBKygeOGabsOixHD82FPde7mH4vXbcA+DF2j9eV7aBJAxtQdQGjkiqhAmRQAi
BpUCwwnYHQWyDjA8J2Xm0bmRWeEfE2jhcKmk2xwXOdbN3p5K/Y333g6p2utt5hg1QzWrbIYLwl/F
H3hDzUSyVo/oHOBEdqHctyL7fixAE8/JFnFhjmkHzbAZZTbitNfLrSq3Uw8fkjehmcIJ/utQEMDJ
GJgfWEjpa/dZM/yvwnGP+RMiA6LAjYS8BygLdFU4aQgG8mBf/mwKy49ds1tR2jAdf4nbjeWeTwbM
zDAVsWK85KgLrEffSXC39pKbxCUeMJNg11B74lSwpbH9OPClx3cT7I37Fcbx98BOEc2FUj224cQc
H21Q9/z74f3X3Y1PazyAs/DmlcRMgkX6h6UXVl10oIlFvzREeeU0J2B5uN0sXKyWhkKG9klhvkui
y+QxVwzipsV812Tvbqd9uzvjzZlawlddtrHd0oT3Xgy+R4eM5hOR8eZxQDjHYJ8NNFsyptreDx/0
+QvoT1yA8BeGLk4R4lW4iIzdfKOCn23YvWP2gJFxZrER1cIfvpgIL/zPqd96KROIhbbkKkWsghGY
AS+NrDNjSDXE9RMvatzr6MBPEPJ7b1PhdMp6/8Q2E4O58nZq4+HR+k+RzxeMd1QX8z3steKlVris
XN9JVwJJmvh6gMxyZ1Pq3a8FSwtsBULGDH5JbYVV4sND8gNvUp8yTxGS7IeNGnbcMFPpk4x3jcNM
miG3ZOuE9/yda/t+4USZ85h1Y5LX3GGpr7vnhMX/YXNMO1grENkzvVlTLfRWyEmpGZXP7ltZhHFW
VjoMobZSvrYDp0uXzR7z4PKS+dQ9BZNCsiNrKPE1bk/UVfrI4SUCrLTbNAQupx34lRgoTDnayCvL
zwyr6yHOwPATppLsSzS1NNopUAhWYd4AJuhrFy+xfjAxdMMi9kZee4tVKQMbNGHwl8B36U8GjMvm
bC7jehk5n8jJlkq9BB7HzhTCC20dBCkc/gG45WOxochBSPawoSeoSwDJ9qycgePWjA5TN+JgS7Bf
5uOZFDl5bbzpyPwBFeg6cVtO0uXH7Mx5HIvJuKCZ76GWvj3ui55kQKxsUuz5saGQzfSzRhrDgKGd
ye00w5HxAzOU/k3M5UYqo2eorFy01eXDCgkj9H4aD8RX0uT8KO0iJ91B1iPNIVhYeWKZJy+Ku/VI
DkD3HVJIFF93767YeWZHeDUIieG2G8zKmeKDwUlY6IggNczi0UMo1HodhYcvZj5mdWCr2jIhmVY1
fYfZLLVlcXic6mB4qldYqqQDFzCVrY/odNZY9iVtj48OGy1PaDARQO8O9ISoB8ECTPl2y8ke+99D
Mgd5xC0XPTX5uhdyNb18ij/tMwCKzMP3okGXzVIq+h7plof1nK26DgAACA0hKdcaz4dBTBqd8/sD
Nvv9s5JL5gDvCAb/1QG/f1SkKc9Qz2N/uKQyAamNDpkPX5w0jIVyw1KUPZxmitxA2l2sQCDvEAAM
Rflu87pwgW/NivIb4xFgDvQfwqRiImNopMG+sdKXNXo5XAV3FMhBeeJWR8FZ2J2vUlwMBDyEig5f
FoeSpP1ZTMsFMMwC1WIamFva8nHrOV/MI/QhqkoCW84CJM8eQQyesuc+57ByjR25I59/LP8AztVf
deWew+sDVLy/06x8U2BLAHnlsVh+Sz2fnpk0NGUIyswWM64NGgiZ6e+cvZ0tDW9VTAUAv7fc6bif
fPDnwv1DLAPEzDhkZ4f/TlFhyaJMyI7ZyKaREodlCZOx2tI6cD++5pVF5fR7WNrwqO7S9MpdBlQJ
DehfWma3A7ZSGJnS41Doznohb12PaqvJncdJki1wnvtu+NfSlC4KTdwuAlIZOkgjUWaz5gPHdUay
fU/Gk3jxWSlbmkvG+4RMPs1yS+xrcHfbC+yRFtssAydj4t4oUmFNXKs+moH455WwGEGBEXjI+L+I
gTcZC/lZlpwI6jo0yLP6MAGWwug8Wo25Pv4fzcrxjTwgxEXZW9VWhJ4Vp8qLtOqpRkl5vLojUhA/
QuvQx/YNuSGt2iqdnjNHCCNhQTliz4fDiDKmWhbh4PgLG48S2XrRbEBItAnV/beyQvpBVuGy7l0J
P9jC/WUNFBUbEOpOwq45Yw24Vn/lHGFbEYIlUtWjfTHbY9t3R9shGS9ia/zupMOj1B87Kq8PnVpt
0SzyhpBQArVEMIqokHTpWvDLMIa8NCyIle7tGL4rm2JZrvnCAo1TSOOM3xX7Y8zhIt3tUF5eWGdu
KaXD5NDbP10KWumoBYzPeidamPZIQQE161iuhxP4YxU225nHYoqDFDAN2kEMjXHRRCYwNu9hhaov
CWKj8kaz0Sxbl+HPG0CPgUSny0jAn2tlH6+r/es2XqM2nXTQfNFSb6tLgTmxEnz57TsCVZFiYBgw
TqF/AtKbvCj+IBMcuzJ8KKe+4tlQkN2UOBlwD4j/FYu5b0MOVMXq7mAI6VCWu/m6OT7X2bo+Qkcf
74E1XwIENNJ1veWqpNBitEk9gI0Jb3ISzwfk9X38rwNluA4/ZPcF3+koRBOQn9RDSvS5bEwYEX71
57xxnqu7q8xGMEH4TZCBp2KMObkh889uaKswyFC74HX0NJox2BnmyrpGACs21bOnx7oA/mSDuG/h
Q8l4vqwfYTEZAkWixMKuzaZMY3oFkI/RnnB9Ngugn0PuA9KgX4TC1FvwIO2+OGjWI2DLeJ/7fs+B
HWANNePpFawBQxI/BNtkyPkG8/Hk8OUK9WPjawYbr45Pi07gNB87FJFn8Yn4Qm18ACHlqTot7Jir
DLcDTEOobBAqIl/p9GuPRZA7cwyESCvi1qj7i5GjEDCE/xaKTJcKiZg66FLX/I/V7HMRyRYo2FFj
RZf7abB+q94oN9XxKkon33/vb4ADVw+M1NFyu/ZHq1aeJ9wY1dDI8SXMf7BzYEzo79inVlVQLMd+
2zAWNuhP75HZggArwDL07waGHUP8qE78ukJOReLVdva0GtA70VVUWKznf/1dhhBOpTtDQcauQY4W
6g5WTRF97cWuDPg2tJHZQKBMRQWByQa2pOcWMTNCxmQVzT+r0VW5Std+wNbEzYm9YxPh9sPy0SwY
khTnEoPBitLge0wvmABwToYLEHfmss4HfSl8OOydb/dwzF7wzJiWbGiSPuRl4HMGp5HmEAjgO4k1
0OI+dvXCxf61jhxm2F69jmFG1h55v/MHyhT2mcZMLlSKd3oTERlvA7T6+RG/mzEW7esfzOzlU0LN
gm4PNUVI8837KsJWyBZZxGW6YPTlm/RKE/Akh29WTNdP/zvL/XY66zwRPYYQekeHyIotjXbF+5Q+
rHxxjzoGOxpJ649VXGD0NdzdCdZmAo/pmLg/ve+sN/SqjtQosY6I2Tzk+kgM6TNWVXgP+G0NfYQE
JfYUaMn+4BzGidkTDbRRDCbpVxwTGVmazVUDYUYD0psyCpadX2/ZZze43km9mclMloCJiG0qbUwJ
U3d0+wAnRcJC/YsAy4M5YD8tyuNs3klLSM3vipChu9V74BOB2Uv+nnzB09lu5eHf8G3GQMRZ0D0b
zCWt4fCIPLq7KtWfuJQahv3yCSgUCDuBDSivxtBbo4Mn/+vC0HVhpqHfndUCEpqP1MECUnJjA2H/
lcG+v60niM5M5fiZRR4W6yOdsFZAstY6DYPIOYm2h+EmdHowdsHfzTdLDjZGVFQPtcspYHNUlxxB
ByUPjF7wuRdaQsjBYqTNI9HPwWozan39QtkopH1TehVHJ49TX2oWUiuDxhsVaoRBAVYHLtqKZPac
cg1j6ayP1g+Ehu8N1mnmEomjSzvIFjhio4M6YsD5x/sLke9MoZp8stuRnelWOGg+Q6p3S+P7Ke4B
ULvCN04CSDpXiWGqHAh2KWuMuwWiBVwQlon9ncUuNBSQD1Lure8eciJgLgUkAT7xUj33yJTBu5mX
yCJkNCYyfVySdOSlSFU7fZY4FVsvwT7h0yeJyf1ZY//tyHTyT1eClY8sxWBk70DERS6ZLhFVE5bH
Fg5SjEuE/XNQOvrJ/IFbwBpXEBedDSsjx5eXw7TRfmEkUEyBLE1WhQV2HRy3PiEvMC/Cl41CwtbW
rQW6zZepMoOaRzjB7DMLgcsyEGMgfMbEEBdZ8KwsIJ7NkU8MVnAewPL7GLtQFYVkH8Nnc/7EhwAH
3Fj/MsQvOMEobnr+221sYKehiAQWtEYLf/q9fMa7Od2S3/uXbqnID6MNfiJWb40drNPNgFn9Dwuv
QDJQy/bO34u6h1BcIV0pwsIpJ6hZKT7Ky2DDqzExDzm+F6XHHX4XIj+iapbvxQ+nR/t1QIjMSjvH
J1hvvMoicdhCk79qXCojg8RusxfC8ef8dvMhJxd4Dgi1XCNYeBye0DWF3vlIGnvAcNTVgo+HKT/Q
ICsuIUb2ukHV9LPxm3EoV9fwu0wKKGxNTHo0E68hQFX0nkNXItujt5R81iFoG1CHJ8BWFOREk7N+
P2YQoli74QAFoNEAaSmC+xcX08ukfDRJQWYmxrF4AhcPKbS0Xbsp+L0BlBfuhPcGqxGwMEhhFIpj
QTtOSlS4WIIaIIdc9WAtHxuYbEJmyYrwX1rx2qOxRG7ZnfDFgSQD9P+kbKVhz/YfVY9gQWKuTlYZ
I0PGprv6icMi2xV+UWSZiTHKN7I/Hix0A00mA+JWtmEhaDsi6+IBBmdc7F+24TYnq/YzlRMVCPDc
slT1KCBU9dRb9QLMXeW5QtY0U1lmq1McNYuAO8NAmMGCJuZYiplMhmTC4J6KAO0NmrGW9wUDU5zn
aL5gABG/B3w0NpKDgneIrtxSNhnaCIZMrz1Evt4Fu7j3aRAq0yGcORuxFrMYThKViwkz+sa5zILX
Kv0bTt4OIsIVJg0cf2bqm8HPzdU5g/WKxStZfVZJMvnMhqe+Ca6ZUA6nF1VsPO2lK/E5FyKj/JHL
VvX+OX0NUaLy6S/iMXk6yvB1bXpa4kRSfIk7JovDGi3rK3HG0NYa6X7oJBhw1S98YaxVPjDaaqTe
z2yhIzfwI5rUhWmHF0hYkIbMcLFDjE89Ct92pBPE3OJim88yZh1j8+N/FjLLKa7LRFjCsIXsCi7J
mLlOJ4Nm1mlTGq+R//Dq/f21Iew3j/9+XNw4/+s34u4Sj1mv/sthnoHn1+5Lnb3u7AjvxCqwjZc+
q1TxEuBsySu+5vflvBAO0th/aJPEFAxALkIN9ExAj6XZhy7501AszaSB2Wff7tJ4okG27tPY5pCv
W64g5A25d4BDp0+YahiWFVqwVqyBLdlj3eL9U/seDgQ/k/r8M9ET80PiWx+o5slSfPzv85+JPyKf
55PXv+/J/ndLH64D9fLVpye+d5iIrxxUZ3KYgO2YUG5CNObbQ21NfntUmQ4DYCDFaNbavCOe779/
VyYVsBnNBvvO0BYYgjLFr/geyZb8dE3/yRMMzsmRItl8kpqN7zDmSvdjvKaXskjdNMV/wE18PVq1
9JjtnvhFY0S1+rUyr/islZ7dV47DEgavAvbvf5EMYfmINVu/lO1RTGbZmT6keRZBlfj5HbHKeMJJ
uKc1Eq2+KavgBI90m14QCrSJmSyztYbja9/JCzfh+OE3JQMsDdy+BHwx7Y/2/e4v7+PLILEYtaSx
MzVJUUyOU4hvHtw5N3KRzTqpV96+t74PwU9Jl6NZtBou+s5oNp6lXm+qzJRZBMQ71SjDs8lzMpr1
MDzTE8Z5cBtcdA1eOukczAXtStYVbw17kUUqcxSTTlrBEyI9aKh9BcvwEaIeWPBusklhPzEKXO26
RXGuzr9z5/zs937MGUQ4N6nsAT79fxTkuUnBj1BMFA/Kv//OI7B7COH6WdH1My0DaydacvzHD/3x
qhj7NQRFAxiNqXRt9DCoGm61oWwN6j3hCpY0L93v6Z8NkaV/dir1gfAfSoV2wIIpYH3/5zk0Mr/u
Zzc4QNjVH6zS3fiAjuPHyvOtEI7J6lyB2NlGzlM2nUxcWJToDXv1x8rQ3i4+wXvaBPWuPmnLYVgy
YC2ohnKnwfgKlzHnjeOQfErZkuifvlwuioOTmamFPR5JM+Df42dEWAj7OyIcgH3cbylSMv7wTLhp
66ilLaQ2dEtAWWo4DCmXnpjKB9GkNkLlIgwzIi9XrfFaXr7o3kW7q1InsH6XL7cobfnj3N9g9EGl
ET7OQzGahiqLiRqdMtAeNPkn5/Tj/vefhG88W+nF/rgvd3CJGStQUKgoHjhF+IWJjzWrpwkX1VLM
1Iid2GnnZ3q6V4CBlWpI7IEKnJPUmMNPNziD4hGUtXThCIaYgWGF53eh5EEcqv32PEA3jPyJm56X
zJ2UeVjyOyNu8x/2SbLP/TYrJrAJGO7U1vCm2JoThujm9L51d1lEaZLJkjCBrflvgz4XFGDsHiFn
rPzO8BeDAMq1+7Buq02rY7VJYTwI6unqdsvMj+EnOqxzl2ZkRtK4DmNeX90GfERsToeOR5xHQqW+
SfjWbcUjocMeBORqm9UMHEofndIhAYFI6ww4qVbpPCxJf/m5jbun//AxE7Pu+gJ2D+C+CeDEm8V9
bJYPXUx6aYQeIT6kEq8+Cb567RDNKm0eD2v42pTTRF9lJi/a51RZCJxnAET614gC0kH0zX9Piejd
gHRgQlHpIOlZKpJRDWaelZoEbZtjIgyB9ZyvscFpwArvvAGOAI8iifckWyv8WELxDv1Nabib1V3f
3O76yn+eX5aF/Y6RBFHA+/br5WYzdi3Z+nkkjCNp1jc8wMsPNy9fPBqPcCz/Wt4Dj877//clJfB9
nLXsauaCCnAEukYvDdy3obm8bQwCdKbD9nfBa/z6/sZdkeVnNpt4/zVyPv86ieX74pxgKmh9eKOc
hqB0OGd2bLc6mpg7wTnilNEwk9kofp1vW+JUoDfVM/u+IC1RnGV+iJdriAsg0d1ban4JtBvsUjsT
D8L75oRx0FKuiQ+n81ZDAZrC0eEkYHZuPowV/5M08O8KAJPmkLU83su4/FwsUm26SJufpRjl667p
Gu7ibjFz0i838XqEOQHMPC62G0BTIIH3GJzd1F4Z5o9r9oOb34qU9f2Al/s0OaTiJPGHx1Nc+Vqi
YaPLPJQO80qTSFpeL2w0vsuk+9+lzzHV/RCSv30Mv/qR3tgbHhV7BcoPJvbRuS3wveeMMvzjM+zj
Abzgd6xb86uHkX7sCN0b3nqcwm2js+mOdH6Qi9Jii/3w4AdxU+KlxT7931490sVOaom/QLwkdtih
n60/evoUIj8GEc7qfPV0i9ma9dINmLP8hWKGe3eiObvDv20+84640Nqq899/2mIi/oGJvf72Rmes
uiDOiS36AO41YQu2G9wZxEdG/6b4HOjblrFIFH9D0hKqQLFX45fI8+EQ62fegOmw+CFUBjZwus4s
vFK9xxabViyLbl+r8SOgIzfzeNqHvvvZu938Zx6PsHAs5aw5n+MdbhdHpOItUn3IX93aJaFweRyx
iR6gzk3m/BNs25yM6eQqU+BYqjFHdm1G7vDvXBs7yYNwh+udyqqpAJFF5GpDuHztvi5TKFcNv0E6
xdIYjImNFsHdCIuEu9ksBhicieIG7h2Onz2D3oSPWvgWA+23g3Y2W1D36qLvxRwP7I+OWMunn9wf
Y20hZOLTdWGY+E+Ryfdx+y5vDO5U8HuCOdq/90kh4vLNTv4wH9vug+EMbjBDFygwozlHwOOSFhrQ
2oPnYJ7DTwGOU2wgZX+gME8xsynwBeh2bH4u/nIbZtVzPNyuiNvf9lVZKxwTZBXsnAx5jxrURPwx
NY5Wz7kvP+FRNjRnRGXOBRmGWCMYR7GuNyEH9vBGM2Ux9TN+sw0rCDw0ExbxrTSUycP3rWIWayxY
VthtWMVNdgX9u1CvKG+4j6rLJjY8BQ90nUEnIz1IP/1jM+02+NUyQJCtVjwuq/NZ8EL/hpAPSRxn
qUnwAhUJdgNGEnPK4ffhTgq2+Erj9HzKFhu1BYtAtpfW1Yz1i38Rgc6SqvkjO9InB+NYQetc3XxL
+ILyDxyP6QFgySzvy9cyvzDhoj6eiAJZmmDX4PNaAaJZ6vP15DiC7/nvn9U6CthFCBCbZMwpZ8cf
R0nmHkRGqoevMJ1Tt/JFClydGS13YzGBJ0jdWlriNuHu/Ae3zs+iYp08WICAG1gAhNuJ+CaWcSbB
VNRs4pLlTlDZuEuuSaC7gzByLPXrtTifqRTEXo5Wy8ymcli6Z8RxfFsULIU98KgCRjqgQ59FdoPb
pJnfA436hDbkUmuHfo3kL4TpodLEMl/9zmohIaEJwj3quXjNHqvHDEtHmnwYu7qKiMdSnbJ/6kM4
ZWAh8CUCEOnURd2U8bTFJvvDu2GV/ZWiBRcptmJkEvu4BqAtRB4Xww1gHezwm6RZf07hscLko32U
MSYFZ8MSdwrPApiJF4EJFO0MTbWHZjzXqRSf08Rm4vEU3mTgtgD6gggdzeO/DxWOIy+TnbTXltFk
NAHFcuQFi0/TwmjoU7dQ5noFsCFOBpPJjofB5CaaiUIc1bK6SHHP7dx2eO5livtE89X3C9YFTVRD
I0DHwv1sHzioIifCsbBFGUGzk08wlPRbu0aUdW7eQS25qvP2GArE+d2kD+3QAeTbbzbSJUbh9wr5
9roveb/RUsabtzctwU8o5KiYGEtU+9/Y5TcYUVReX6bOuLekOeiEoPti0xPbKIJxI2ULFHscDjrf
1U/GX8kaPb0ehAm78k3ojIa6huIABDnEW0EHIUqcnk2MgV0Zj32LqKKZaS4SO7uZ4bJtEf0ER2+h
eqXd97YiFpZ/r5S/QBbyDogVufsFRrQAkdzfAhsE52sSF4IwxrjcjeBrv8H+viZ3BA+DixxPEx01
V+S6SmRao+GT9RvWWwbiqHVlfMxtz2Y8CDxx55lbQNLK2KqTgbOHxgrwVenByNqrky9kHdx5DfGr
+/7sGUiOFF62AwfVK6RZZHA8IzHOcHsX/A6/aGy3F4psdB48lS5R0BBwy3OQE2rCaBM/uHgYmW0G
vATenduCDfLjvFPeAW8RcjGPA1XBuijL5kD6A8eiBItVFrzBW+INz9TqRu6ijDeiEM9wM3fVC07G
Pb0KwKqCH8UQGjlDI/+INA8eYJFshvN3kEwhTxkLJSzcuxNzAt2eF9uUMhg4uQ+H4GDO1eU+bUkg
RMM7h63I+/jxmvkZh7xf834lk9stdjce2RqHVbAQVVe0vKnmQuVnLpqnmjy2rXoED/Br8ezClTKP
jJ9LNbTBGuNf6RQ8jFux65m3Szx7IcmJqbVRKXqLnrmKZx+HB0bbxA48jawYhhivhCoIC7MNESnG
gyf4OOKVZXYqiqSUTxMLT1rxWUBagaPsaHP4ClXdVBSN1EfW3RJ//38lKOo9Itr2XOLc1jOuaudJ
vXafRsuemc1uL2vTruTNiEWPO90gC4uKVabEomq1N1z/kVUE3aG8Jh9jgGE2C9Pbgmz21lBPOpVi
aDdux1yaD4D/B/C8SQGCU2XGPCCVZbZKSBYzOif2Cjs1HCG6j9z/PqIJZ4UVIzEaaKfvfKzI/Te5
YamZN8bZcXYFbWI8PYvFWvIit3PkP7o7O+KPRpt4fSD+xLelRZ4L1wqtsP8eucltsO5CqH1I3AY/
Jy0x1oSnZ5QtoSmLfD8G1BQpGGbqofj6IlahkZhjiNrhyLUfR0e6VjlaKTMWjApUDtHGj2yi48Bu
tj3Jkyr/nl+VAk8jcI45mNpvjSQieZD98afhIbpDaa2tERxnkQhT/sJcUeaPEmG6S5BKkk5aqBcQ
j/WGLb7hbvvC4gzEnTpwYghjQyOWvVF9SVfKUuZE/MuJxj9djT2EUDmDMCLpNpxiduIX7QR/6Hfw
S7NlIi2cd43nXKAWkKsNfKre8zEMTSHfRrJxGGizJxI0L9/LTmX3nUqDAOqJOSUcyGk6+VhnAAif
czV5uX3nuUeFCQU2PY0wCp+0/RWMssGloefGsBUhdkwEGwY5wLVej5IpHKzescUcltV/hotHBhLy
gaBkMWP8BBDlhz6ap1jQc7IcPzTsxJiLwU0glYF5y9NJr10ATGiCNji1mzBowQUOcw94VMCtAh4G
9Mf/DjZDHWTTXli7Nf5A2ZSwAdCNkqFAE8Q+fnCIJ2r8e2tlVu+6FsJBQk8zi/AFVwgh6Bu4yyYg
qO8pztju+PI6acZy1tNPzGhw8HuYyyvUJVH0JaAkZDHh3sPQb4MJ1Io8NqgiTRDNhTEzcyC+0/G6
GiheEKiJoJzfbW4RxjUoja7Ai06jY2lLhAQ258+p8KsW5Mb8/0g6s+VUsSgMPxFVyMwtMoo4zzdU
BgOoyOQAPn1/+3Sl+yQxRg3C3mv96x/wzSBtpF9Cf/sU/GjziUeAsxnc+LhMusSPiADkyTZMfvgk
vhTPDYDO9+IoRPhViVt658wR4xOTY3EvcYx68QK4AToFX8OU4HZQlDF/r/BZ//82YJ1/R9XpOezi
1///Pmf29O8xGbYEUCrILfnnP91s78NU4uUH2dLCY94pLA+SwiMOYJCmEXTklCnLGMqytWBo7MG6
tzgSiNC/M0zsIcT6EtUzbxshs5d5tmQWjWFxeS62sKMzR5oZ7soJ7PF04QSrH4evV9fx+YxvSjIC
fQrEH/dNJTyONivxgoVHwIdWRpsDt1XO23auAkHM4cOAo4C5zSgyU5R6h84ObrNrBH32Ta3yJSD9
yW31nHJiOrMvQAIKvANXvglDdQJnwZa88wT/ut8nU5cVV3m5oCdFbeCqyLoWrKcc5l9ur/zLjF96
BBJPOb+awdYC2K08i/ns7HpomTnRTFtkVLGZVnp4P3XrAjNBzCxsv6XKuJ9kLINgYvcOBiZqHt6X
rzcUeOjHQFVYbeBdBfmGAeu4DuVQAvBMnhblUkjKtFwJaJ2tjI/e8kjDhb2WXNesFLd+fJ13OHkA
xlImYis30RoPEwJE0Gv1XPzYzL+cR3I7QeVwZhws77ifXG5Ru1KsH8DY69HwNcUlpIPjcCkn1YvS
vkuICjh3aK8XxrdMRwZZnZZ0rVJC4BYp8m7Y0Z6ETwBzA4KwdYbrrSixAJX+/pbLMFzPJuswHYfr
NdWWwYUaWDEoQQAPjVKqhFM1QKAaPELa5ssCzAcPWU4sp91yfP0hxP6MeE5CF1/nm+7WoPqIzknx
Ba7bF7a/BfWgUQHRARjYNr5oj3wlBO7ipPsaogcbK9I3ht2M6xmm7d7z0v1CKv3wX0qAOo83mPCK
B3B+RebjzwgrO+f9kzbRCKXfH5L1EeJXOglzfF4AWcYszd49vqLSOz6+DZwZwVw/ZaSa/u27zn37
6wL0MLVBx94YJbj3y/iHebaOexuW4BANKIPfHixxri5aCkbjhNU1HlbmyGPkG8XUdf6wlxjQmgtZ
xw6mSyBq47PrIBlnQio5/hyf5UnB589GQ/COYojzslrZNt5sPOymGl+Q4n9isYrRJ+MyT1iBk+cE
CBA5cF/lsNRerz9ofoa65pqGz1Uo5MP5tN+4YaVjpvWwMfYdajE3nSI0jR8xV6VG/UR55sPr3WN7
koHLol5vY3y8U6yaSKOADAEgdbRnPZvibESWC/1HADrLeI59goCGEmTEFK6bV8zUFx/CnJixITnf
ckBvjjL/tKDpyALAA+RjJglOMOZE3N9ay1E5clNstf4+GJOgK/PzP9hS+Z8GzYlDk2+qH6PwzAH+
7+omL9PpXWL3hb6z+PRzbBZ2Ix17JBdYwzRxrxgDAmVQgSFh42TAhJMZ0NHy3+TX3aKhcCuI5N2u
+70rEbehibXiJp9ZHXntWMC6cj6DZoXf0LHEFtV7JcO6/C21HepK/U/UR5KH1xDLVC0nUFBwfJLB
TUvvyvD5JqCb8QtC0eUSGvnMMEmFABLJGVb60pbTjNXRHt+JJcWJAi/rO9v5sjCjdgirA5kCnyOF
lrVn+23h1jPHZZ+A/oEMehhbaz1QL6GVTuq/BgYBvs+0dKDMhKvjU/EIVW9EDJFnn3s48QpZPA54
QQVo3xOtvGKD1rEbBsmFybPGYUn5fltM8d5kC0MV2ZX+aAC4Ky2SuZz6SnBflMHFoFb4whETUOFK
t4LNgf+MWEgahAKU+5Iw/xqsoGfdGjyriWqUwaMOzTbcIvXxpWJGNOgrjqx6/VFGeBplVBKLLqWO
t3FlQTrIC2IRoDytfJkdh5BM0a3hjLlSFw3nLuFve5MN6kvPNq8H1jIOD8PYDqzwwKc0/7ogO1KI
i3P2RReV7AtQV7BTqObMCd+gC7DabSggt71ezwbWSuWfT+hme7wucLrRPwB47AAy+IONC2ZoGTvp
M+EY9lsr3YzsKas6pTqXL9i3QQCPw1pd/1uy8BtlA7HwiMW/naiBhNXdYhaSh08OHFgqev1s/dDW
XXmQiHcqfIlxHYXih+U2QB6pV9MrByp6lN+8LU/saV4LeZ8ZQYFyAFPiKsJ7lPW4RkqEmelg8g59
LI+1mncXlOfVR0TQJsZ3C2UEbA5IHxzKl6cMglv8Ms5sGPXydcJp5DWD9737ELzyDIY2yr+4aijx
78O8xoOXyRTa54RLljlLNgVOwd9OccyEC5/L/73QExi9zL3m1hrP4k29V223Jb8NawJGvkdYp4AK
8KEeYLqAvGf4CCbJySv+AUg7Q7mpzhhG5jXD/EC9Ld84fuxRgBGPgrVjib6rhk0Ay17jIcgVFQLx
j8RK5ZBpocFGu/1ApkUBbnJOUHbpMZofFbYGDle4iaKMk2IeiJoQVsGLrVj9Qp9V4UXdndQLHGde
SHrdlKPeK0k5GxpwW4zwBi/PKfCkcWbhxSYigXk/RpiC0ooi/kXvQ58OhU+waOCOUXZEbe/XdCMj
RHzqLf6kF195nHoVN6C8CnRqdw0vRU21kGC1cdmzKfT49ZhY4EuQ8q/c5+I/7FPK2d4I/TVirk8X
vu/y+vGy3QZTtPZBpFv/pQ/TsjvJzelW5VEhsxFxWC6XY9NMEcfhP/GUFr32O9K4CiR0cyrCCXy0
VElOtNGxtbdWtrxLS+txQrNs4oFw65FtlzTuBidLwQ4zs9Vd1eyEOVDF5tAj1Tc5qQwCQu99YOBm
reYwaQ1tWaXA0hUWZc2mTrc62qsLjsomMaH9qMDTB901mmDhjKICn7/cQ2sjUVk+NZ/YO2yxGsAO
+JEQP8mcBlnR/PIPXrwWCKUR1ikAA90UTVhBvuKcf4jMMi7h9Q+b5N/8TPDJMH4vsXtC2lG9p6Zj
u72yZ9ZJGpc8W/5mfySajbD/pP/vICODuWMxQjodVTNDUcgoKaIwMrMx6KAZm9nT1LOfiaEF5AZ3
YNVEUcQaTegDNmFAvKqEAgUTMCHLW6Xgp5Rc57sFmZJLnT0PnBYj1vs4XUHy6L4HTiADpkm6GzXb
qnaJoiaEUIoobIiXrpVYobCB5AueVUfvOqQ7b09sPhfvA8QH8wHfDETU95POAN+YA4C5Q4F3NE4A
WqSz2a4aNaxH2AOOn6S0iuxyDFZGPVNnn3R37EUamIvq+EGi1q5aGcw6MCA8W/0Y4rSKkgy/W/Nb
0We3+f2feyazdhVLFZphCDBlQItGV4bfK4XnWhXmLc+tRRIJwCRmrOr3ldATYwKXB984wdInEgXR
I1u2SxwvBFBs63Cp/0yRipKpIsRxkHzG+Mr6RUyOhlBWBPRIy9G02cHJxg3/+YUf/phcwCA/pIlg
XzOzjo3gtiBRETFUvemo0X0UP48I8nX9mjw/zqV22l/SKSCVUcuVofEJajDwZGRhcI++r6A03mYo
iVheQUeHAOMaAHBqpNumZkmIUQ8Up+f7yAHJ3778xt4mki+/zSeAp8i03KaSX+eql2cuMQ1HqN3X
4WhBaY+xH80AgoWkCgYiOujbbxZbLAFfZh1CEi/hEr9XnT1GgjtAdS+5qLVdcwtNO7gWSYG/coW8
2T34yUnwAcue7rhXqJXlcf7bsZGvaqg0MABPI189uAfBXTSscbnDVRA02Zigy8I75oCy6LJ9Or/L
33D3F//9hcs1U7pwuTS8WHd2uhMf4t0hjuPDKeGrpPES/q2c2OQnCbjfcr3M3DCM1+I+pQMOyX8H
vsKkyo1LJ44VcMN7xL5MEUZZzjKrOmFO6Cbdnnv9fo9/Id/4feM2+zfAXc8UZ58GrW/r4+temT0r
l1cnPgDxJMToMEPHt+QNF52TGddPAB+spuBddaG1KiyHaLY1FgbaLXmyRgvylZNvu4fD40lw6QWW
Io1iY9XiCSt8r1ytCWop1F+hQlJ7iNdABboOrb/Zd1zGJezwSF/Y0XPffduLy9kg5H0vHK4jKcgZ
wFYMl3sQNy7HIS7m9wSd5z3BdX0vhxdP9Cbv8A06+f7GrSwWk9V8AqC4BhZc55wH/o0mhyFLzN1o
SLDvB7p774s1j1OfmYvz1bZOCu53T4p5NsdX5x5gMCM5t3OONPfbdrvw+s0BzbfWTMEnNYB/lghQ
Uj9amLCF7EZIS5y/HRKvmIIBCTEDX4k/SsdNCXuG8w2Ukv4SsXGc+bwyUMUCj3O8HG5kTHqYJzgG
3IgSXi13o9kyI3azLmQ/uyTPEGPwyOSDNyHWZtJGXYyO3URZkf66MdjpuEZn0vSz6Cbqxpx2k46a
bN8wXaZXEBjzBC9jRDRzXJ/m+VSKFfifwLprQKKJZo61JJ+q63TLgg8SDTj3M0I1P3/9ZDt9rSyt
JI9kSJHKSV9Xfx+4NGttmc104qjIGI3uU0S6DZUKaFdAltzokC+w7oxEdCjew7sGBl50+kw/U0G1
1kX4zdn0hcv3iEyNeq1/kydVTvAOZxK0B5HQjukvbNM7ui9HXsiLRsU81GkZd8/ZwVe43Weo0ZEg
Qcd5YD4WiNGsvIDrm1jUQqMVfit7awqlfwRXJkNm3R2h8zuwc87XBz9XojoWzvn6TF6s6jjdDATD
rYzFDf+PkG5JUqOCupFtaAFexFwHSEzxC0jKuMSH7bz2uyU2197I1bYQ2ukIMeFYVBhz4+6+ISlj
ig+I1btFbGE/au0IVlCJMcI+3WddnaWTNtL+qtk9dcrVA0IOCEv8iBIESH+XBRnE8FR3Iz8/WhMF
tQTUnHJMNDmaFazYJ/jIMYCO2gg5hq8BIMst4ujbVDgHXqbPTziyHXmiTNBJC3vzy0aZaKQnTeWJ
PicmlU3/jofdC1axQpJYwYvuaMXmTbXgncUY7w8vCNYKaZPCtyWzGfeKYUJJJoVKQnZlCv4RGAm7
gPeEuTI46loKOYekcIeBEr9CrkPAuAYq5mcuJiVYT0RywIgilMLfy5TTS56JE/I9QSI6Sfk/jwb+
V5b4FfNU4hEuEY9OWxZ95g//4ePC6KGygxgsPtNVMK/A5N9tDwV0jcA6ceJiXhhUf+/JoHPmmmsr
QR12spILj/3k78OwZq3Py11JTC6vYKJNrOAetVP86KeYyfzLdMEt3TG/3+dqCf2QIXRIjOc3xuQJ
HoyMpO8iWG8inzHA02FfXSddAMczhCYNrVkNcZhxYWnz/YVMJli4hF0JQTUDbOozxHj4WgBc3v0S
o3EssELsALB7gJpFzAuWFJ+YiaTEqSbGkmXC/sNKuZVq77Jukoq4uTTKJpd5leRzyF7xZ5+6fWxI
CFjG+dxapItrwhn7CIskZxGeGfCsiuT5FtReHasiRnb6TOEiaWMlAiAWlG5rQRAe9xWcMGMKWM60
lQQjfN2U6N9cdvI8Cjoe9fzP0xXDW3srUOvAiQLPmTkr35mNnfHe4ZZTcNbc1eLhMI0Wrk7gCMiG
uTNxkfyiYFD8U+FMAL3/TYJNBgz8lCcU2hzlHyD+9I/eFuBwcXOAcFGkwrXox/sj/kNcwBMyRvyb
42jwjU5wj4uIp2vBWxljPCaAGMnjMqnlwD51t5WGM0LQvQUfzP3MEPAn7Pw/4pjU4VZQ4ng10XW8
0ICa61h8I15uCykD2eEvcCiDYChyYDB+wBIxFceo5MNc3b5/kA28wkCkCQISOFcmvaIqk+ApQstO
zjCfGXRg2cQIhrS1GXebgdtyegFBL/VvAUSj0kDli7vwHi0CTG4BdTNvDsQp8Qi1iAcba1EbqyuE
joz6QOHFHUTll0afEEx5eYXyPeek84RCzz9FIOHf1VLeilCdepOtnjPMjdD6VBPtSzrY+DuMrT8K
tAUjasQEr0gbn+aKB10/OQ34ymjjbyR7Dt9/i3uAKnuSM/A/1dkMNrPB0xQcK38Yw5KHvn+Q5s/d
leojR5fzbR/sQ2cgRDcmDYmygUFYAU4mGBfmv0hVXZLLFjwVrAekMyTd8VQig8KYGH8Q2GmEcaeA
jc7AHM+xfmqxuhD4YEfKGC28W84eU6KptT+qzk26pMnFPwS4svrS+AF8Ih3LWQQSvQsdxamnowPG
qIgtWC7rBeRthaC1C1MZAECeFh+SHACNKQPvNuOJQSi6cfTsHs4znbH4v2HL5ht1wDQr9RuU2G75
1ezQW/co0OYScUsdUhWDleXnIV5ymsjjAxAR1/IB6+rZm2TtGcrI/oCowhsd6imOocxzdWbu8461
0U9PsEDnA9oYPEUCJBAc0qenHq66n2gMocE9PJ3tG0c5LP2flHvW0sQjtmVg+2B4zCxbzL3xzZv2
CzpmJrdPpsG0vvxymlzo7O4zG91N8Dri6GT+2r/VNx2RHdkMWymxtjXzBcwpjGQIqdue+0syogzB
rAZhAuPZ2qEY5AvDhh+JjAyTlztwnPt5kleOLBSztR5Flyx8RMLXEFywdG3AtFg7uXZ+lVmBzQHm
HwJ1c0c4vMEj45xnFLbLL6zlaKVwN8xmHLODNvtgwRa8d8WX/KcR5zxGi/DCNIaQxRF5jNHF3D5V
mGHmKPoElqWzZKg6xjcU95zRoDFZUl9X9SLJThcp0dvk3W9TeBzIXgucILF4vLcR/lujfKvBzyER
hx26YzecZvOMfAIlfgoLz8AAeBiYikLxW0JbZKa7/ivnjKeZ/2J3jd9mCFK1XK/JFYpzc2Yz9tni
yg08Ufkg7iH5gl7pa3HJdNBmroTyGycg/7pojtcfoDMlJAWB5tsr/Ga+lh3je4B0p4SvrcYcWgmN
WAub9cTYg8xwL4xP9q9/ZCN80te3iahv7wz5H8ErEew8QVRUeNJqrUDz47PPT13MqRlZnwqK43uQ
rTFnESUpRSGV5S1oYvBjNvly/8G9aAXBgo9hJSgMNdyCBwWea23zqSHcpoIKzxV4W5P2RwkI9Uxk
pDwRRtrwINhdCWHPIJ5G4gwWNUYKXA/DwxNWMF+36JFzphtCxUQV4wJM0xVxBTj3CHsXCkYcLqbK
BNvum4PSopjJ41OJDEeZ/CKOuo01JDFij4ZlIq7g66yYffw3IvbwhTkdqZAbA1LAEFutsEJoyaOi
7ypm2Qq3rHKGcRMohgKTs8BajYEmthiLdoTp0oCtIuSheg2jzP8AQ8zB5fGo+sQXtmcxofzE9KKq
tWTDvf7cqkhEPVwXdH9vnp9Ai3x+879FSCNiNEHYqdfliQScOVLqbQ2dhpMWJ+6yeQRpx66PfA8J
zA7jFwUi9MaOcU8kHiRQtvIWdTwSzdoVAWRC9kPVsKHmSNSYdI+W17VU95smKZYUIXv8JeZEFuEH
kJAFgJnMt0rrte/x4pDRYjgwmNLJtcCVTY+ZbDDH5RVf8zX5Jfc1oNLl9HLlmFr+u57eRly6wP1v
kvdknF5J8YyK3ePiS2yHG71z7wR7cjrZY4X1lY4a9h1+vhEK++eupadn3dKC0S+3uSRQxuIYnnGI
1JnggNRtCjatHwS0AawSD6zJNX8+1fEeITMx1/kG2TWNhUorzwoHDjED0ow489D1CFqKtaSORX71
8UcqZefpEqG1+UMwy+r3osYUpyrnIAsev5FY257uRop1V6GJFmyZzpPC0ZxVF0sQnuLhC5YMa6OP
mx80GIrYf7VkR78BILAXqyeIERqvPFgqoNkUwMBSvDA0vR7Nn7kxuTwa2DtN+CLjmp6LG3miEjmH
mkghojbngOEqD41QzUcjOe0lX/LrFj9KfOcYsdSnG2plmL2XpUlqmH3uHotPEV9elN4j+083pvVV
O8SgfY1auKMWZxiL/rec1oyxnvDITOvlWioSzTdWquh+xmbZXRhhsn+hsaMswBuzzeSwZcf7PCa4
hLBFvVBtidpenVb1DMtkosxp0TJcRLLVddZGBj4m0zQQQlwuJzbpDtkIrK6KHJHU3nyY8HYYrpVG
nL6rYCQ9kkfn2ZlnfAid+ZCYUsP7oIqqnEJOqlFQPRiItOAQ5wJQ+mmM5rip1BJY92dEZ1tmWFDg
ek6RnV+4Ps/v1f2o8/uq+66gSWIX1y7SP2qI5kqJYuFI9XIyPEi5nujm8ZnJCOUmlMSlxepGkd5u
pGI1qJs74M3n1ObuYXhjljSm7blJychpMThOly28F8hdz9kNPSron3o/DdJe0w8Y0F6fppNR+Sku
IA6uUly1SX8/PsxvzjvSv4gzoCR5Tq7XSEIrfpnqaWIh/SNGs95UVAmSwhQGx6x2+SJCugv1J0ck
KJDDaTQLtzUgG4bGi8+yTGxyolvoOI+S7ZCgOTqDV6wyOzy3V6p/GzW7wVke4FFF+C4URlRlRNzk
ykre9pH29VAW/W/7GnN8gLHuR2H+lceAhxi4dTmR5wz1mXsZUYe6CbnoJwDrLQ23x/9IR9g1JpgJ
R497xWwTk/EQQeB9NMbEqJPCTl2/71/Sv2h2aUBBDNcPCq7tOiNUPCiCsms3BaGDvYGGwnTRMlmX
mF+H7GGihsEYiXVf6FUIpJOZRzFfIDIeRxki5qm0cIlK58/zU9BxtX1DW9QrSFJzHW3g0YpSnrsG
OMOCoT3ZkFJlleoV63wN9tO7hLJ0Da8gvMPh8v7V0nORUhsPh/Q+fb2nn09yL5FM5ddq/a+Lt3JE
N1fern+mrlZQAwW/OsLMV3RNzEmfRyLhJUqpIkbngvg/ZxJJdAv6joUCirvJ4O+Z0wZbT5OAYWvx
xAiaAYewM4FLytigAbzcs+jijc6lCvRWfWPaJIwF2ASFR5WF2fCda1RYSWFujZKH6a0AOSvYUwD4
TnGwWVhZykCvIaTcQ96QXAN9HENIqd6868yFeXAyqTy9YnDvkv9jjGKln/A1MfMjegjTM1lbnhgJ
B7o8lv8ZMrUjgnmcznRU0ystvzU9DV6bFDGX0Nr4IuFLHvXVNCVHHpHnK9L7IOVo8GLQANwE+0RP
Y4nIHlwVEEYSpjcEBPxoD3cYYWHv3bERYWHHTwSdqObKRF/kY+F7i1rC8nDfgwSLvLpn9aJDGeCF
Ncx/2DMus1u7buVFsQOMkG9/2Q4g4DIxe0CBTAf3zK2A4qH+fy8f+cZk8BAYT4Cx6Vlsh+nDP0MR
kTQ9CiGMY4GJpRfxqLTcXnkSPZbotGmpER7j4UPrBJ/JhfozbpKLu9lE8w2dUgGrhQWJaxObBLp0
3D6vy9u6S0gbh7QuWEgF8xvCg3PG8Z/v7CRIv4XXh0B8HujSDLOPo7TK0eXSxSEiZ9zvVkl1FqRg
OnW+E/16H3ZQ3PkhtQSQxeDQmIC2o9VX1/0XdJEAj4USqrFIrH+E5z7GrSBzzit8gJzFYk9AYETe
mfPzI1phzVlwldNc2kjoVCwvBPhF/A0fgniNqRgtYwbBR7SQxq+xGY63vVLT3TIq2/IwooWWo+YH
Tt3CXBVbtLr26hWaq8f+RW9szrjpeKGK314T5VhszRloQpaIlHHxnoreFK4WgXMQGybZUhRKCAHg
jMG/WoNSYAO4yk7ZModohH+EIGsJPIN7MayYU2Ld5viFc0eRNjb6Jq0aVI3WdtJAf+YZoHf3aDap
xJoz9Qtf0F/MewwZui2WnoTgsebiBfqYvnfv3XVFEt6KQcM1HGZmaIInAsskozCCQJ1c1qj+tzYe
UMLFTrxhAH+hNRU0c1J36KUFn+uZUBs1GFUPOyzeFCC6247JgjZs5OqbdAgDorqIqopuZtLO0wzg
MWbCWRVrLLuZOzSh0YemxTja00gbssMGPwk1yYxNiYXmxmbjYK8uljIGkbh9YUL7PsgMbstQIsUO
+RIFbhMSJHwZrZU+ylS/rqEkH3LVmtomxmmFcnlgWIcmnk5VKjYYlGT11ih+np/DRf3K1a/+fVbZ
p9Njs5WsImlN1Kc25p8vadprX6aC3TkWEveMIyysialDpLHVpuMG5uYbKkWv8yz374cgyh/pxCni
cwV2FsADPuekT7574iaRo2HY8yBZopOP1QPVd52iJEU5nM2yCw3UxIYtYzwRgDdSgkOGU6+6jWxB
A8JDz54g8Q7Tw8erV+XiPlPH+qSJIHFlxwx9geyyWjrvqf13W0EPY5NGsUPNIX7pNquY5CwGlxmY
+4Zq1gq6aLaQffYP/LUCoR8a3Ptzit3Nr4XSF+3OgULdv3KdKHOyppYPhHpwbIUuDIEebKXSFco2
thb0DrcQNQWyKExGnH8yKJ7JnPBKhTDo42GJthISpksIhdHNifFybjBQI21aHh8zZUqYLQKoN8mm
qldDVP2SY+UZ2R0yp9d3+8GRPqpgIryTfPJCxcTphxiczmFSbKDEM7EjH6QL7DdJNaGqOQaWHHlo
ocTCjhghizCLI4lmguDaZEJ58XGPbqlq8RemLHiHZNMw1oQW0rP+F/HDnDJnYBTEgPyFfkQKGtSQ
DGkqdoRxT1g6k2B0j6APuA32jsV4lqws+AEMbl68gAUAMCxwFMCti7ET/krSD9GZrUL/BjN8lrm/
CcDG/uJ+y+ONoGkCcApnNAy3gKKRfrXYPdOB/bNLsyE2Q+8wYtr8wXTJNCAS9aAhXED+hN3cE539
y3be3yXUCYjbURcaFOv9yJVPOU0JVrMIcyhLYZJQo0sej0NZO9xjTlET9f7LASkCMaJOpIiU1jLm
QOqY4XetTJu/xwExtJohbaYRHL/Rq08Yx4XQ1FDmxbtT6T1Q8nfj+SnebKwTey1o3pv0kbGO02WO
Vrl8OtWIYsbvas+6JrdLPIy8OgvZMY0nRntejott7UoA9kMg8bjZGLogj4E6+wG4SVbgEKAefJzy
z8bAdQ4PhgTWIGWt4lTDnNF75xkM1yFPPRnFujKam0O5u0MzgYvkwV8GQAcJyl16x9sxV111amMm
bYncak7ZX/WyetkRiQ5v3Kh4t3jz6AcALPHShf1GNceAfAzyxXtSwOF+iZIS3ugbUa0OeWM8sLpW
HrcPSoLpjo0AH2E3takInLM+XoHtDClqXqoEqGtSiGPJFS5zGZofn2L8hSmpguBjxoPzEvQHjxZk
aqAztiACTEk0rkv4p591Qw/KwnL5uo7mrzTgj5H9Up00dWzTPJenDjJTb0YK9pFkR2F0t+mWCtHF
wKmZQyAsgQNpPtEw7n57WUEWH4aQkyrd2RQk6AWvO/M6Fy1qE3ZkjTq/n0XluSc/AgY/q1zzGKaX
YZ1CzxibnWt8YbNrD/Hjg3M3rgfuu9zjQnPwe9xcRj6xHM4pPnGD6RzEcAPp659QYb4ZwM43fcj+
lkb1/LYYiN0lPO7DmIT8EQyUXWb6WEE+XhPrr+tBSCbYADOBFzZ8IH8M1CmOVa7MWflKHukY76eb
Fj21NSXHk4wkvJU/0wsAkrQhk6hjnAOsiSbnJWx0OTeLWQlijIGs4nEE+1fQX7c33yK0sp+oWtTp
OIpTExFKqnEJnU3M3NgVEQ7YQbtRoLxbh0vpG++QulSWMIsd0/9zlOm/XnaogMbdIRmKBxld/K6Y
5CTjIBaBaAJ59ONl6OspaJHhJHfY1gyIbNj7OAYKiiCku8EMc3zGbmGD1o4R5pNe0e4D7R3o9U9p
fym0yq9T91loYddtoL11pKfo9bcExTXHJ+I2UbLAAmhFQXgLL1VgcYn2vJJ6U1wp/Li4H56UtQ4K
pquM+kxCnjmM6YQt0k3txXPUu8rtTUWOY8lieNIgETM9LppTjZWa6CCUOJX+HvvVO5u06tcTDx6m
rVTzX0+0ZGR6awFzGDS8Ju0Hj+u1zwxHNW8ke5TXHQtriRcnWsGx6BywCCGlT/UQX7xx8+LtARs4
Qiq/vF0I2DInjuRgo0UPzxyzxBlWczvcHS6xNvJhpnboVGyX4IOUpLSKUCph38e48wMBhfmzjmsW
cVRj6QwN84VKhdWIUpH67O6rsmdXno74ZlrH8gL65hu1D8QL25XPosvFxh3HO9DcHN6TS3NFE1Qx
FErHNC3FJSZwQ5FIYFvyG5ISPfH8JaUNqhvLFgdXYsLv4k+J7W9W+TZSPLS+wLAYZNDXsGdWhJmG
hj6+KyFzMV4xkDCZsyTUtQJid22CyVu/ZrxAbsyTbBmnYs+7iGS/gSofQ2cUVU/6PZdCwiI27iGc
FHm6Z+6mjWuNSI0Li4sL4/yfyUygoEZMHaCNyq2xSGuJ/5ldNMBABzsxYZIrIhdu8w5CD9vYjBaT
fY92K2mo4zAdlA96ehzyyeXzO4hyBgxM8FPEeK+c2Pt2PSS2L2q8cot9rnm6ArtBfaPTIPpo+6gO
DTXajQjl6HmLKdy4LmgNC7jJICx35rz3u59dJqMSy43wAhL4YMb6WIuRwo45JgS8fPyefeBpaa5V
+fTjH8W90bSLCFceaoyhK/sY042yilN4vAzW764JFWtRoZYLn1/PpYq5aeEO9KVvn0G5nDR/lGwW
Y2jdxzUWWII8yvwnJUEYz4rb+GXhEeqaxI5cw/rjm+qUfy8/b8obhi1QcRQsB12YNVQnyLAxhoBx
0wp+jWxNNSlsLp5tnIsLTSo2LpIG0Q9k6AbiAf8XbqH6U933IwPbgKyYK/l7IivmLut83PmfGKXJ
UFSaHfbNufR1zR8QamENqQxbmvPrY7smf5ysHSVUgrkYPYg1ci3ieGDlpOry/sYYtPuxgODsxyE1
D7I8169b67l66TgU87uS1+Mlm8WsrgYe2Ld9DpTK5ElhMR0FUjoB6toMCQHP/04Sew+ySk06GW7g
pieysZibAEAT+vulIoRFiAFYXIyputPSe+UeBy7HZxb4H5x3mp+qI41sj8D167G0NyQXAXQO8Izy
8Yv1H8Qet4BJteTU+2z63wdzVZwzBiKZ2KsVqhe09StKIe06MapFo0waIwZhqj7Qrt0r82lY8rhX
Mx3mEsux73afbxe4TYyu6GE/DPFIvS5WOXhM2vriHGspP9xSJkfVFOUDlZG1fHVeruyql0Em6qRU
GSZJZVKo9aR/SCJI49Ovm+FUoZWAvqFKxMNUSN2NsDYjC1KF8Z2+PvhxLy0JQNBPq3gwDjc0XGxc
qLQo+l1QQDNzdaBLZHy8nVR3VkAZ0w4+aGR3DfEP6lZ6KM3keTsItygI1a/vy093nUhVifH31xPk
sgbebX0ZdFOlKBmgIfc+eVyZvLWtP8Fhgqx6dd8qPnPGdxP3RYzT9fgOqrxEI82UeZ0h0swDekUG
+bim9cwvjgMazE0X67/W+ABrTtrAIA3ee1jRsbZ8EMZIB+FbnuT8kmixEj5PvLaf56T3Ybec5NOw
ynbl7vrXAyBRgILMH0qAWZewSg1upwlQGWW4E6AlwcjvGsKQGO6/uTrOvq7FGLon1AyuUIyKC65F
BD9c2WTslYE+chvO0muottHHgrY5Vc1IfwQczRbE+B239tyyZoYeg+eCSMpYFMJuIhMOBbuJZMDX
ax4TwnCgwZ4nlAtr9c6nPCdFRMQhki738Rs5pPDAAZGgeMya7SrEiB03lgvwL1w+9r9nIsFX76H6
WtX2XsyNJ+OMDYG23fkVN+2pBRfR7iuTpbwieRpe2cvH5828ESRJe/6EK/8eI5hQnpzJiGBCoB8A
qffCwDKxQ9DBVhx1eNBV/lsKjRdZg6wyU7I9QKuQW9z0REbPRu6jSFC0Lgt95GGMmxaEuQi3UJWm
kGLnS/sFKe3YoRkZI5ZlM2fU9ph3ppfvgetUoj3PYndgF2unDwKoUG7itdP6ZC2lwPBg5KQawsB5
EfzFf17TeQoANZARD987d7iYN+cSs+DYXxamH08iBcYZY1aVWab74HLCe4lG46t5iZDlF1pLZhYY
YFKws0nj388Q7hVTbOCMT0kgqdQG6C8ubN+vKJUCMDpNiho2ycFVnuHV9LhjTnn1WTX2TsKs6zHr
X0SYeM3Iy5kXD+4VT3lm5o3b3VwbdgQzursLq3bEXIkob90/yJqg5So90a1EVBL/6n+uDKoxJcMr
+5e15cb8RvsqkR6nu+Z5VCgyQNfxHKVEofKkrEEv1JHrNC6QB541XXhByJRwT2zWwkcXM4F9QIRl
6EB4NfbNQOR9ULDkd/RQJAsbCwuo6skmKiNcur127csaK/vnfyzdV1NiWxAF4F9EFTm8krOIgOIL
BYLknPn199vOrZlxVDiHfXbsXr169WQ1W36oGTTJDfFyiZdwdmhxKJ2IaUoy5uMyi05kOXgxk8iP
ooU5OVMedEb4ACySf8k5IOzBrMO7/Tp8bdzOHnAO1U/ta4FPx9iOEgYrpJSPU3JcRYyEMG/1PirY
gy6eu3iQ84Pebrljjhk8mdn2DBv9QoFQuQ5MYD5iCZ/5ngosahyh9LOQvBfFEePPkrD1XIUO+Wkv
BclKT/q9ROthJ7I+sqpsULxroF8flGlSLyBe2h3risYvMdq5bezHZ5GE7g1j7UjeWXl0gO9ylhsv
uveho/5n1D/+LhtvGYqtMKf9bPe2/Y4HCdaHqtbCYXdyP6GaCcsoGQaHModyiwpRK0Rv1am/CZSN
tfOXiZgbfPEqkCjEkHC1WP06FFi9W5/oyb5n3qy5RCVqXbdX0Y9xuSX484gYCle8jxa1E5aAwBmh
QgFk8A1UEpgvF2pUpIcNPjy/k4v8zHV3E8A4KX2pAVA8rTv2Nx/OuSiG0IzstPtrKqfC/hGncZSo
jqDFthwoKtK+waeEFrQEM23pyfPCYyIzUhDkM4vS3k80TpPT5/w7PZxr4Z72gdCL4CjfGRtmzVMJ
VvSBORJITSt5mmxAzH8kx8b2nUhjQ6Kr3eFiF5leGuzuYFZfywlEvt7q8zm9dzanvE1EWGONpvtq
iZZxK0vxTeEYK6bIsgobypDfFBYk8zzGfPX7yPI3f6LjV6S/oQdM2IDSEX1P5y2TKpyHwUQDcTjZ
I9JV5PZwQE1hiKBQqAie4jx/5XvtmNG0mEEhOstppAGxkenFZwj18CVPf3EpVRvIRYgVJJBkoQTl
kUKRN7lZiUtV2Nfoz/cFk+EiGUOvHorbfVeJNP1kJyfUyy4PyTw0zEM6W83WLeZhaOYzdlTUsbUv
PB+FTHXOa4kUcLFHCuaI8JJpzamOkuc+53KhGBB3O8vpIInGqIew/cZuoW7Q9vs+C+ZhpLgFRolv
DAmBfpw6tx4l//g6n5QLR09U9HMIQljZLZQIpeEm4MnvCQ+ZkUAT6CTIstADqz/og50pL0yTvfkS
sJpfjpSXy9+/aIV9RqdEQl7YoLFCzhJAz6zUKIyCt8Dkspip+/ZGaokpS8U8ys/711A4XVLLg17o
l/Ee8XZ4Bg+y1aLmhuWE23BvbGlfLX7SyajVkammnc2Zq0yMQ7oav3Fl6kvpfMk92leue6QUKZxy
a6Uvb0vg1sx5dp7XM8mQcOfooawjs/3OY1thw+4akYdjoL6LlTjEOXOPpPO6cX72VvPvKI8yRNkT
5WOKCi/Jnfbp0XQupB4qcH1Gg6Q/TzWXq9P+RqaReoSgjYBDaGvvTEA0i5WSwkT3QjpWQlxxYrxi
5SzBTLRjhLVb+Rap4lRv5nXIn2qbgtsHYjCArb1EmOIzVxQOdocjFZZENReDL9Zto9tjJdKMJmqZ
S3H1qLglzs5dEuuyjPoTj+F9lbKkVsUkndlOELqzhl89ne8cOHHOXZXDo6iVtcXOYjSllex4KrRT
StCTVZYyir1fvOFt5iqxOWmA0pKkjD04XY5LhUXeIuOeKaQmihmLVBKyyyiOxqa5BRhJHnkCdSZV
PIK0DuqB/KFcWTYnOreiiyQTaBLdK4pwQJ/QbQ+EnaCeUUV7lc2WZhomvZTvJ8XEV1GG5SvDUy2J
ZS3EOvaFSyzouGYcvxbOqmCUnIvif692UEhgImSU5arTOM1FCwcelxRWGV1Gf1F2LtLPsxWNpIQw
syiOOXt4/7FsOQcdKRzvNSENEkvJeTUYO5Cb/n5mN34GbIbrlzQ3HZDCgspoRgrhGLiXJVdt1ajj
JEaqGwJ0lotM+4iSZqFSEM/xgCBkppzzUaPK7sqWvEqEVFIrfIbxdk7LBZJ9UiFJE1JSMZj9qG4s
vSc6bfu6fRLcYVddyuIKBhkG1hXZGQp5Keg+Q3E5SBjAIoFQAdwK6DyXRemp0uYfDvTMFgFnz32F
NrevZWkgaUhDKRkpxeLF8DVXiZDiEgFeqC1dPasLKlKjbjEHJZgMhTVEM1XiDPG0OFgC/rdz7QZA
fBTTFOzSAXVsZa4Vnxr8Sa7ORvHqWiZi1lRQ3FJkvh5KYhdXNxhN9YooPysUlGfOzFIHRVVlRxYe
b0uCOVcpg6XYD/hIIOP+ObI3c+kp770KGzjrrXBTwlIRKGkd0OdRXlHuUoJlzWtN8glLapvvN1Ws
iHU7w90K3npxnyucqTY54wXhMHDQqoKJviEOs1eJuvFyygpsDLF/0hiR1GGh+/dCxpIU4gYCsXq4
nylFiWhOFpJ0gyUZP5G1y5KEgNsRiVuQSexXJT/FOERKuomsTJrSuXur+U1CuQwf38KlCKjLJD6k
OMQmSECV5uL3QXtI0SG7n3P5ivR7cSh+CKnFOlI3rp9bTB8AhkQO6YLOHT9OYnd8Hpxw0PxOEfmh
Qi9AXstu28VgCrU4lLiBx85tZcfi5eP6DfrIjtfyF0weneqYtxpjhXk/ZQ/9w8vigCk2L98F9MMu
O5Ye4jRcK/kkmB9/34zwqsGOVFmldyqjKNPa08kRJlyxVZVDVn5xgRNEI2hbbF02yARFVdcv5GER
6FErId6yV9h7VhJeIH+SSIeTb+k8J7m/jVPVuS6QH0S/JH30DtPFz+IHiUr+E7yL1DpFhYRNl4zg
XEo0X/KyLlz78hNDBSh/D0V0hTj7IxX/2eXqmvsUzaJXY7Jt1gP8QqIuO76fVCHfqEFC8Otkqo1v
37H+9icmU4HAHadDlV2ntIwAySykVu5VP0a5BFfbbz4rA4xsM7PRaUVTwsDJDXOkCSfEsGIKDyaA
/aeWmyW8WxomSL9zfrubVqt4tHr5Jlq2N5ntpdKKFfazw/xFgGKiTy/8xt2Gua+Kxc6q48FXlpsq
5OcqyS/PaRfyMcdvVJt0LOWukdM/BZxKK+KjEkBlKQUDsW9R5OnaEjKbcigLST49U8xyAdDumApz
jj3EvQaQ8pvFuRi7huwQBUPipOohHakyJMTaYz75ZTScBY6hwtpBsC2y1k3BfayuWYlL4UX41sQg
mgIKREwdFV5mkTVNWf6J8hC2E1bZSvNcSPU+uzIDyJr+bFeSaBor+bGZIvJtGtsmOUUwWCUVattK
5XliW233v8n68071UhDkldhWIuttfxdrxx72dGtfEh8/gDQNSQ9kbuTcX72DMiyFA7JjjdrvEI+s
VMQrr9/HSBR6xIvp3xcZ8AADBPzeV1Vpwt9zeHynnvwOy2vzc+msR0Ks13N5azvJxmqbSC+LCteK
RdRxy0x2GIaJSS6mOM3ubf9+bW3eDiKmVr/shAyngRjEu6z7Ppvu/P5kTUvIPX4nWOfkML4eH/H+
9Z1Rp2rKx/378RHrkegfqomFbYVaJf2NykH30on1lLNN2y/FhiBoz52MyPYeONKR2Tca3OgdxJqP
Wihiqspl5/aGF9x59RbcZwQwpt8UMnjpHRUvOqh/9WxkCHSpNxSblyOsGAGuR64lC+TciHXkkdiS
qNRRvCfYTqDKX7C+Qw1nBogwtEFdFG6HmZ/KgJRNT5jPaXPohA+5VB8yyfGgssXV+d3HR+Fj6TAo
3nUVioCV0eUDcy4L4k7gGOzE49acqnizSD7kKfsrA/PXUII9WfHiP5E3McUggPN+UIXrOb71zBCK
Aro5VxpNz1/Wfjv7NqpGBo9ujDiUqGM58RbdFFM/67GwpkNC6o05ds0Gj1KjNkk2UmXXifbT4yOM
CpAgueGV/xa/C1QurYJ1/upgqt498OOhY/FE06F232NKabyyp2D79vjIfV5nmx9eZTaZj0wkgLJ+
KDZeu9GxsrMU8C+9aCvz6VQy6OwL27HzO8MjnZzfD6dSonmZZtMBilzu0RXkRy4bHAB207I+VzLX
att9KH+KLotoJ3poU9VnYKUQ1B1ePhOTTFmkMbtoEXPc/Bwv0xdO+WX3bbXoU39vW0BX0ZLwiFAr
VkCY7dGqDSQH0/89dbYKDWEZKD6/ONeDwFry+/y7Hpx/HXrREzHKfOrn9nUq9tf5hpzOfItvk5cl
OW00mC7FL9lFjcGAJFSqACtYfmJpZnpitJlhUnrsJFE7AiGWH69V5UJCIVl8dNJdqMH+2Zwfqpv3
LTQc8ncpJ9/v1fTnaPJqUXo5zEioSHacLYh/zBJ2F8yYRX7ztRyE7KJQJhs1LL/9vT7zIHXcckgB
OyaZLTgl49QVKHYOzKMjkAKVeVfKGLdnyBdokYmaFyMfo4pKKYKLF9pxudq2eEeETimPi5DaXJSk
2e2jJcGAh6SDnSQHvTjvPuw1KbbIW+7nuWjZYnSQTTrb17wUvtO9mJjGAcZSHlRFS4RacFmSh0I3
vyTch/tJppMbSjQ885bUj569PjzHmXKNfvY0AmmbQrq//VxP5oRGulMc+9H4pVJQjhwCkkg+/rsd
K7TXXvQwdmtXm8epd23f3mKf2z7OHqn/z9hn7nPZiA+iuMn7VqS7n1HJb+QmwodcmhnbNjF5TBzJ
R0YxZ7IKNuLUX/u++JuSe9ByusqSX/xcvyOf9iYy7GpxkHzqEtFHkURC51qOb53Nj8I7pvfiJ9m/
dy/TsHk7b4VClAMdLBuZBsgDtS1UnWcRIaEwntFikIBS7Vc39r6iW7SYbAKQkQUmfGbau8+0elFT
SYXRzqv9aj+60drqMz1NTiO2EN5kiQxSCCHNXp+rdGX14aZbet2lqF353scUf2N+ZT65ypHJpZOW
0r0arqa74Wqo9mGZry6SSLjDZTrAA/PVufEBQAlwgOSTimorS2KmjnpskM/FG9C7YQEjGj4WMAKw
Y/gmOTtEixkhqvO7zd7v0jPmSxcH6SfeP78fvwXB9DKX2Ods3wkPyCZProvxRHn+KC03lWWuNCdJ
HroX8dw8Zw9Rz+ex/90uJy2Q6yReCDYmdxAtrO55hKGb0ogZtmE51kNfihB+UGNua4ss2yCyM20J
xi9a0bllzV+WxaM8RRUzcyNZ0Yc75YxSNCeoVRjRNiJsxNSkxoZM8mPrcecn9BYIV83O0jY3Fbyz
kiiU+ZrNOYTZEPcfDa5tGERypoM/Fj/RPqxB5+AgIYYd4kKiKEp5ABb2q5ZlZ/Y9/aP2XNejeaJk
jsw1oDDYlolU7VgHV/Da08gb5Vcv8umhwhGnmxVaE47s2l9tnCxUVC9tuH3MV4XXRlX54nNR29fT
4zAeffcsx/uZqi7kL206+28ohwJoqQkLyCNIb1W9o3caarwmR1sTPzqQx3DaFqRkftLG6DgycYNH
LT2e3NubHx7LIn//PtYXiFpI3fk0oDFY2MqVxPung7OjwFN5KDIVwEi8hs0Plxfvitd7ZQIcpquv
5DjZT6pcMTy/hzP71lkNraPF1+KLv6CLjNK1mx4jh8QHj+losPo61o91VeyHIJtktmHkH7XsIDvY
De9dIxzraZ8fY81XD1fEtt/LDng0p44OvnXUPumdOuXDMDsO5kCi6Qy5dq/dxwfXXfN6lu/iJ9za
qN96xt1MOkwfU6wL5KaZqaIvA3diGi+5rPb4YJMYrOzAOaQSXW3zs24k+1dL/tK5dZ4t9eXeTp1U
8zS9e47Fz2X6+FDoOzvOepbFT7jgXy8ciCJZF/x3hSJDPZPVl57YDZP9w/Q0NFje4GnnTwIpOsgZ
HFMZk+OCn0T7lmPeW/24wlbUvHd94zxk+owVlulGW6fhYZgc8z7ig/t3dnzpnLuHYYa30Q4PLpxl
qwxN1jMDN11xSj8uU9/ZuC6anh2cPiglv7PE3uLj/Tl/+oiOH81YkwTQ9N7ed4+KT+q+cXb8nO16
ehDIqMtHA0/0bCea2OV6dfw3SKlGehy1hLZCJQO2QOf2kRzcpvFxrMmQGL3AH/n4OD04v5NnOHRE
B3k404ysuPDjaRodeNtJDa57JTrWU8nBnR3QOdUYVZkfhuquF/1NtneS6u6DV09kc9MTfXq2pCoP
OJWZN1YxY/b8vnkjvtVf/UJaRfhSsEaiSJiC37H2uhUTD7wON437kMM6vQ+jJLOTH1nqj4n35AcI
cPd7mYx6ibbKcJ5N0vehcb2TfY53totJZqnWRD5ZPjSeVIlBbcp/oPsTJKakU34W6dcWQ1GQR4kw
WmXeeaJ0j41lHoxcChp1QfX/Sso7qOYGRm346VoOOeSrgeK7A7G0oOVdABErTFn4DKq6l5JUm4qS
ebJg+cj5kLqKFUFuO6DPJRm1fz/+yOopXurnoQTTEm1u/9J/f1KhKATJMkCk68PvVF1Q1oDL6g/K
bitLAvhSDcp88Y6aEmoPpdrCYbnC6TPZSQ59KzEdoartyBWTCfiSUAnUqXf5vDSI9fVHOL6EEUs4
8UUhfLxl2ldqXC1nl09XzN+BrS4G9gCbncN0tRuIz+W3lYyjTTHI9GzKIRc5SBS/sCIomBVDIaJ/
P9cCnzqwqWMipcCX8m0SuH9BBjyrXlFgPYffSIglDjmqYfMX1Qq2HYIfGHD1iMPgJU9o0uuhNXce
+XD1vBSkHvVnvsO414ezTpsZQBtW6kdv83lQ4IcIHcvFfgRRkEWLo7DLBwD8T8MIdP4QZ3u/923e
LAjbNR7PlWbkeaaPQMGHv3c4oV+TNXa1hItU+/DJBHG/zKsILJCkwOvHAGIQgPJYBqNEfj6LvPLe
HLAxWWsstYzQQSmr4EuNZHR14blVF5K7Qf6SQXvGDYfOIh0v30M+b6x6bBFRmJxb2/fQS6FblTFr
JIKdcHjb15/99UNh51RDCzg0rJr+eRaTbx7GBA1HjbIlsWqchTA2RkG6pOLRxmZd3/k+g7GCWv9+
+QhS6dc+cCjzqROOXnVpqQf+w3mf29RzjP+bomkt6pqI9EqEF/STZHP+yDG4CckZuHHx8/g4BaAU
X4sSDfIYih2oP54MlZuSszdHrG8S2fxkS7JdlqBY8Xu8f/++dyOft7frd3rsNGvFZxAxR4avjym8
/Z+10nvOUs3Ip1RihwnqtxPOybX4Wn2xILrp2eon7X8727O9+vLKo5cdP6ZOAOeFPXhKIifqiB/b
oVgdMnnuYizUMaQr9MQPYt/itxI4DHhylU8j5PQ2+3XzjkTIjdoMcUwWw337PFYMFHP8l7We+2He
Puw2VtWPLMHc136c+sr9wIruv6GmXuSL68aTDPYJsOz7jv99+bjbmFent9RpuH/e6q+4o+ZwAfqe
2pfcz5nA2OPwtYhNF6nAo9y8GoylzE3W1OTiCBVI3BKrk/ObK9js96n3DN4K13c9g7mK70ST+Vrx
XDE8ryS13xqprOShOy9lRr0cID5FSKnAhttuSq95M3Kss7y2iq5tKnvKZ7vW/ti0TNkk91zzEnkn
lbNPNmL3Tk4RrjsScSN2rL/mA+YRzud+6UJqdMW43MLlx4lDEFd75zwDxJ/YCMwl1HW0wVMKGnhQ
7aA6z5S5cWaGNFZYEHMxRtMjeRlcd8XnZRC/TKMx8hfPbXWXFuUuOz6ZQS+pdufivXvF68wCfgI5
FU4fGUmfwZzK8CATmbds7Hu05108pveYWtWV+KWcCMxMkNSotsF6lQvY2x8qzrEErJYBE6vm1qL1
mWnq0TFC3rBNVBiUENwEVITxKW26t7q0Utvy7txirSyLO0TO7qPnYDudW6dRLZGmVZEp35T12Zax
WlFXT6+PbKwKPAhYUlpQxzLmTqQ+7R4BD1QWOWQyPGfIg0G8XQbVo7GYHCZocYRo4yGD4wdVaPJo
WFZ6ETY/ItSQbV4mZ8rEo2Is3VLlWM/grD03nd28CR9qzVvLWRA6u3sSeye4zGoTbKVBIF34W3HJ
RaQifQxs30o1E9eKAbuOX7XHqJhZlNV4jA5T2fKLjXGGG82EyzBlgXghXHu6NgheCkEys6Qn+eh1
LiSNLeQx+iE9Zp4zwlg/Ls+e2CeLCjMmlg72V+Q0zMwR0pSiR01AnklUEsuSvtAUGlXKFQfMmcZE
C8FOgDhTt+/kNx/Yy89M/sTTUu4OD6WrnIz95H3ztSEFI6a+lV4v46Hi62IRRbQhJpZ/9udPMczP
aLx1TtZH9+7rXMnusDXgO+fp8lB5OkO3zbN8H6b+DYezLFkyI+FaPEYZglcjkyqZcggQaRr+Kyys
XefcFpUE8fM/mHDgZRuCmCevEXLiiYk20xNLl7wIyUrZJIhjMkeF/JfBDqRvBecRloLVeD+b8Zpt
MBGhGth6GuI33pAGMeXkVZSU1ogt5VCxrxiHvCn9u3xKpxI6y5vM4gE0cPCSbhXtR+wOwVIkBnbn
khxjsFeZ96B389VdWHTBeFZLwfR95SU+jmC05FLJW1zKV3GI7mboegxETbAYfZa9xtplao+40pSy
AbnnYjBNZQAr/6aiZrp02JX1gi3Jg2Y2zW3J5541TRxYtI/1Aunt3QOhpXJRMn5XVLsuDW2TUM0d
5IcQuEJr5mI7mZVxhRLB1JiLp2n87zmEClwiKh7Y5T7GJWYOa1/tCKCYfIwdBqmYdkkwRRzP0uUl
TgR/+PyPUcU2oSuFpnV6aNWzuPjh7e1xdTMSkIMGQrI7byd/7+Fk2E2P7cs0zA+9nSnP0bwNMI6j
/JEcdzsgsJwM/WBQRGXcN+zIIhcKbZkFM/1sfGzcnkIwPIyiKqtUMf5GZMEVgWMTTnl57KKNyBSB
3L2B1EL46FLoihrHmpseUks393MduyLy5XP97+9q+DfZNOt4MvkLqPwrtSj/RoIpHlwZY5qTM7ss
lK1DQTc9tEfgNwM4D6wS4WqXxgPn3qPpSFF5I47quTvbx8M7zUqdrem7vyYy9XnQpra0KXzqReXQ
YYqRIdr1dtPoGC4KrbjbY9VWC8b7pReme1uV7ClkxcA8Zdm23SWsGxENmS/OzrhmB9iQB3vsQv/N
TjJG9/boN16Kj5eoCmGxHKZ/fjYo1nNwiNyFd9MLH0Ryt5Mpr4YmnEkPmt1Mj12DbB9PDswalBQo
r18Nn3+9KPzQtczCKoDIgiJrgEgCz9PT1FyyBsOcnhoSC/QwdcvddDddDYNDM+RVD3W/wT1NwzAY
lL/mhEegIs/LG+Ut/2OOhKfay/mj+ufu6PGtPt3pHZp86Zkr97Yn4TxbWQdBT9lXyG7FzdSscYVP
M5Pmr7yR0Ps04viJgyOctzzCuyyNfjWxch1cB5fmNFKUoF5L1SJl0kjNDSGHUFJhUxnI9RCrA33+
3vONaah6kCpGekB8093OiOSYKycL3zmHTZB6YVmWRf3OyfwUlqfSwqjQOObfzpC5YI7m2rbkBz2X
SaIss2iy06mrznOspgNNi3RdRNrL66pEm2p2wA5d99f9M1078EXB5uOMPrP21yCdZJ3YU41SBK3U
QuyNagtZJTUUkLFWzYxaEwKgqkuoGV3QZvU1ruRYmBehOjGfgVw8JIwLgjbxmBxqCjAUMaZZfKB3
2XiCAOVLMasYg/PSnYi7Sslf0a4gx61y1dUUxo6TzLk1NbYqluXfnoWThHzuStgNyBDwrhxUhTdO
UN6uVJglxGSbw/Gx2A8S0Us5Q46peKhwLmf5VOWolp3t2Wms7VhXqTRV3bfoSCqYdHxnndN4nR6q
yu20xrkSzyb4VPSA8GFI/sz7L1cFzaBYYah+XpcxoErRmyyX6htZnvrlba1U6/X72d8NXzUbt8CL
6Mm9fW/LVyyjwL5zozvy+Xn85+5pmB4c67Em5KTNoR4fOsn+rfcisPhQXZYZGs6x+ODQUf8T5LIa
7kRrRBUGj2a0lR7EB5J7QfphJUnIEYtJ/zo0L1/PSmQKEy+k3+UV5fyL1wXiBqvCvpr+Pn5Ggmad
yKqvcpBrz8L+ffXBF+GndM7KytH+6sGX8G/y6HJKr4rrtcNsQChr3pqLDr/r2IcfzXDB29k5jnlx
3rcO6mgzUM/TZ+b5s2ksCpfGShlmJEmVi7167s/ryc5pcpUupVgRfFap93gR+6OQ8LGJekzOSXU5
xMV8PUr7e37zm/65tHL0LfLL5lkdrMv42JOK9xhjDCljmRAHbD5l/d3tFuVUO1W/fx1KIAMExgYy
DscRM1OYft8SlmaSObXQKLCRjLoTpb1RdifVJUmr2zYfEVJbq7foR/i4kvSK4qZ9q6dUndy/PYvb
5r26o7K1q/bjzZRa6GfIwHdclhrbZ7gZZ552cfkouKLyQppYZ8mPi9C1WIVAnbjEBHFyOUt8n8QT
xjcaEdXXe/QD88S8PCBHfCa6K/oczUglUx/9pH6fXxnBTnVD45JtxMh+LoJdoqeIqMjcCsHYsGxj
yOXCjZZWTyfsOyr5bAbrKYqyXU4CVf41WA7j4hD1TdvVsd9MJf6VxJOgUBjj+BXTzUjrNI6NX+OD
s39wGywvaloLn9Uji0KU2wb1DRkipB6LywrlUxJ2+/rdKOOB+jqhpadz8bw47tkOGsAjW8Y/E/WP
P0KZyqYT59U8tmVFW5/Z4b0ckkBdWdd50Q9dg0+FhiNz5pKqxPCb5BWoJU3EAoPlz6VPISOlhNZA
NIXR0JcHHR3kQOnYPkY2imwoYu2bMpVtuZuH8Y004UGmBQVvPBZY67kg2g+Bt2nuMG7eXp9Ybtd9
ITHZo6NBz78x6Oipbj7u6UJqAjlJPus2WRb+tf84VaSKL/KHDzh74vM+47fZNyuEDfris6Jt5z6O
jrgHDx/topWYTG4KmqUaPjnwQREeAQbMcZyk9+Ms8ekTj7O5eYEOp375BoaAHwYYWN3L5xlugmCq
tKB0UGEWAzgdVFKSR1y+p4qZW5lK2R99CLDwTObvMxRDVCDY9R0kAG2yh0YDCfyBvoBSZOUKCk0C
TCKnNR4ofoh+u2gx95m+Ft0qXLnGlC7kJqnJ6i83LDPZvrvkOzPJKXJA5yXEKQRu/uDUW4eXMhLL
ePW46tvvaIAEFISXEIOwjTJYB0tcvwMC8X18D8ABOIHbxO0gDBdiEeDbj3/BjrtAhibAHHZvyZQl
3zvV7qVz+9SZNw5vZKThyGYrmGCdn+Q+uaLX79Obuy0zheQMhjoLf2DcIU4Q718+bh+Ht966cf9+
ziD1n/z3/vb7JXglRbFya1JqrUgkbCaEemHZLQWq8VBurA9jRZXdX+wDQapUpgaVgEIgmKzmf6Qy
BNerSa39DODrt11Qz0jDG94aAoORnxyN3OwAEJDEw/jI0dLm9Atm0b//SS9qa1ilbe1WzLEExB9U
2zSPVDDX98yHeZHvTRsOpcWe8M0nSuaCYc5QOUhLpWVOmidaZ4eeFu0L7tuixqpcHoNZzqYXcVln
KDUEEJ3ZJdgANhlBx3LBaD92U+UoWAN3jo2ywzEH+hdzKDdOfKG5UyErLMCUOk3TY2d3eHS4o4OH
I3RJFIM5yM8mPRqs1IqPfIzC+camfvx5kQGU5r8ocTAViLlN2agckDLjmxHFqmL2aT+L1hMxKblO
jDtvj4/ZmIRqBGOmMbA3lWJbI2jtSy94127JvGRx8bJczD/y6S+xp83QJ7g+xCjYnNES65OvxG7n
HCXHEj5v00WwBtmiSXnZKF3BrTsMQwRBgOXcTTSXjXU1E5w6d74KPC6EMJLjuNl36GimJgd8vqM7
sgMBoOmzvfhiP6YuVT5xsCVnx7rbr6tscgbovKHgHOcsLUEzeGWOZHSY4IZ1kmMODv/W4DG9TSoR
CpjIOVHhLOlVlDGkITlH5z/XZV9i93PqGJ24D9s/7xJRLfIqC63fEkU+1CoUzqh5Vh0UQlWU8i8l
frC38YW4Mr4JfgKyxIugvccg5fO6VLmqRhTLXRsP56Ib6G8wibeMZL7r0GCZpyAv/BVt9yra5b6r
ezU1/igeFSvifirBxQ9UjNMcOJY5KHJTpKZyfdjlHCgsLQ+7WDSWajZg1nPGe+QauJKp5rMtq1jC
eO3RTJaulGCz6p+UtCY9WM5JQdv93rfHxr10m+Zkz3J8k4XoYLP4gxDK3I6vSlpSFP+Ek32TQlXl
GKwbm6NAHuN9KoEexMkw8sq2yxO6bdAg/tEWLS+LTWV3/dp+2sdeCgUjJU6X3RsvxdzZV4AecWUW
fxNFkIIZbOHsI1wEi06laNm32XPZ6KzWXdMsMW9okXTbxPndg1oETyzGWz71bMRuqmh/xHel162y
JeyVVPOiDtl41SJf3J4RpUyz+h62Fx2YrsOhTvM2JlBWmjJpXlKIojjHQpQofdzaFf1KGGT3Vne1
x4Pft41yVJB1Wz+204M73+Zamt+aHHC77nNTfW0lkpbwLpebmukV3VTZpUUQ5La6uNW33RxFCnM1
UvKIBp4g9rxhL1iZhphV5C/JFAX5R7PDdpDCeZqeLqV4f/+dHnBjwS2junly2fTP2cY23rIKssdO
Fj24d8rVjGhuXrH1ND0hNyurZmK0tG9znS9Yu7Q1o4HNg2OvD6Gtr16GNah00R/PKjow5+j/FTaK
lku6LWn6rWKxGACPrY3pdDkrQ/1MybKkm3JlY3GALXJtufObnq0ui1xCSB856/oqWKY2BP13H5/E
C5LvD/PXHhsvYm65yOzWkK5uTC1KLoYG81PDGL/KuyPaXHhWWAfc7PFCbrJES5nyrocuawM+XKpW
XqqZFgX52xJvPHUEJojRtSuVOmAS8dahlygCC2QXd+0v5qbJFzgNCP/Mo7Zp4dbxwXPgM9cCKOVF
Ifw7BdpccaskR1X70/UA4pgVTEAyRjYmj59qGvkDjhbEpmDIz4GStm6Q5jZIbhVjJsoFBWYgUwvb
96Kvkh1RH4S5+OvLhVtmWVQt1uRv7O/z9Rc+31ou0k5uKdpgDbHO6VIy9IuwyeMK3hdfyejbbd62
ckfSt6fSaCBekS/X2A8STR8u7uz5D1Iv6wFv2cNkLz03ekXeFlApbMp5G5QRjbTnLuoakgOIj9kK
HlmUUs3QrNjXvq3jpP3dHOQvmsk+6IS/202EfefSswvYjuNjt9fpZprdcUruHZF2Wbj1TCuPc6vF
+VlqvDmsXzTss5Us5dJTLT5wQpaAGaVb7VJ7judVTk018Mp8SO1ZmtNP3dkYU+UlndTNUIRW39QJ
oTapm5aW1RMh6GN7aQUd24/mw28vtVH9VtvTf/ZbNseDJHawPUZ1PTyqy1MNHR9eDfdYVsMfsyC8
Io/Mrb2jeqmFPb+mGMS/V5bVUf3VDK87nMKnQ8Bq4S7Htl947lPt32eRfTXf3ekcem1U99JDxYpw
poU7P5oakSpfauFxb54gCG/+e56sbE0fiZrmHyzkBnqJe8LQ0n9NCk3MuDbcPutWCCfVtP/DvVK+
10XjeWNUieq2IIkd+iLcMHz37w7wldCTh+ml5sH8FG7596zp+mIa7pAhdx36LQxJQjDhVaQuG/4c
agvbfvOkAkK4JNw3550ZQxOGLF4wqH6frWcNa9p3Ox8Sfo6WwmP7rIsu0kkWQU2HhDebRv9aFp7w
XweHa+Z/z0vKPLyVzrcPeBWRtujWqn5Q+vfv32+MlAkQHj7Mo/B142PpBwzCZ3kyjRmZaeF7sIzG
PkwG3w9Cl6XKu6lcqhLtEg+V1YQs/dp0/dYMHRimR9gUeZy1eYMor+s8BoF134S5Fp40zB6PwsJ9
mGFwAxPZs1TCzcK7/i4J/zl1/83cm75LFMNVJ0146NGbF8MHBrHgVzOjKX/30Jjw2zDS/z5P0Ma8
C7rmpmE7a+5l65tO6EEKF5Kp/ajIQw1d5687rZTQymM7zI9H04T+a0xYL+F6y9oJStHFJ/AT23+z
L7wUntsED0JgAd07miT2cLur0VRUo31jMTVto1GPCoJ0THf/faC53wzYMGtSr+ymYeaGz/43I/6t
zvC8Ycb+e16zkjUYhi9bT/sThjOcK39zsOHToJDeGsZqVLcm/laCLTM8Dq+27pl2U+ssfApUi1x7
mFYCbjogjE+YVXaSA/dm1QmTMoyqX/+GLsz+GiKHil9YpbavUeU7XGKcQo+EmRjaH0TjAfwuCjeI
mkTh67F709J/+020FG5n9GkpGgONIJIT1hyPuxrJb7vuWtHdHvLRtDGZHKEbnA8C/WGbIAynUMhZ
x4U9JgxY+J8lFRZCI/wJ21do+a1JUl3jEIT8MWThhX9tDAyS8PIzjHO4w8MwhMlhsB7FJ/TKLzRl
09kYp7Bb/vsuoF1sN32+tmTC1A89uZuG+bxvRx2K2y7OVTucL52Hs27XCX9OvfDCtrvuPr0FHTX8
EpSWZpG/mjDlNtEwABqcTWuptyDsHbt7UmKsqVMvnGRDk9fdLsTFwmvKnYDdju2zqzCP67vOqrN2
/21XRNk9HvbUcD3XB22nEy7adiNfp95WE0xPps03gwXlm5VyRlqR41JcJur4sMw/UyUBpekAlgOJ
arGoGCWDjo0sWO0kM+FZS9FB5OfU49DsOjfieKoBHECDvCbGvfMs0VwUMl+7Tq6MguiOZVq870cq
QtlfgdrMuRYdmyHxomVMRc8EuG6qnCYJU/Yy4QXuMDgZHZnEndJ92Bg21QV1wP+pykzhEItgXA7c
Xpxn04n95elEB/c2TpvEKgl+lvmztB2wstKp/HqM2/obdnY7+imoKmBFCXZMD8ehB7qP1w/Z7YVU
mREeY7xuvT9JtpMV0ROXZ7Mx6W0+znPXXqbbSBt0H9bjfbA7v6d/vcMkmtLzHUTXHtBm4MCPihXG
ajpwwU0cBHsG51DWwWDdSDSP3XimcabdcKNqvmzIMLtwPWM1c/2bYfDo+fTrOCn9F9Y/hrHSuwsh
naCKZhPYmpzZ8aYT6ipk62EuvZRJX7SSZBsY5mg4HGMdcZSxiHQ+V0KT/MOlzGhhUImqlM5j0kXd
oDBEMLkX/9Vaz/pvw7PqVsPLrWKhaOLtGs5dI8WmEklgdGEK2vUZnxj1bwSS6Xxvi6No0LLQSM0n
eq0ZDiDa6CxD0bUuMYrIgnpC3U947/Yczp6nDxYS4vqXy3XunnLUskALKggt/RtX8PG6q4fP6TI/
MnJq+T6oO6H4nGv3gc/xgASFzFcmqno5TxN0yRXUco6pxAZ72nVwa17HscjbXuNeak3RXA9xOLEQ
GRPak8lWzT7r5ZxvvflBF+D0G5b7gL+i7hAdoXORgohG8ZlH4Hce5tiOxFKTP0ivVcMXU6odEZpB
vzpK4hBTlkfxfEneqBiRzILwQtEY+HrMBiPUh6f+o+m8lhTl1jB8RVapSDolJxFzOLHMIipBBfHq
97N69l8z02MrScJaX3gD6iG7FtI6/VFKIDZRKcNks4NxmOHj0I25CVgXDtgP9JYoLosNcpzc/jwt
HBg7FNvs2AxAuHZwx7wvoSDLgDDLfDJe8nKhg0wO53L/EL6yGV5wy/A5twyPmzi0jqC79TvikHnh
cDg6N+fA3vwFU0xwDMnZhLXEqMPp/RvvWsYjnQelYJC5J48J1+PvfV3cS2Lw+3Cbtot7UognjUhv
wnlmvsSEBXSlRcu0pYrf/I2UQl3z6+/F7kCsXyaP+MOKnZUYxAj+VsVs85iIHZFOMLfxRdqFGF2L
GSQbenB0zAwGcluMwhxHZ1XG7PV+5EwR/YMl94Gnc6SfHSkmr8R2xbrMfn9jtS54MF021+VwNuKg
xchNFZYdMkDceSIW19rFf+pczDiBCL0zgivnisNhR50Vt2bBlhrWhPOAcTVtQNbmjlyJ7TzZntgX
oOzkPnvTn/38TR3XNUevr2geL9RVOnntPgudPPE+Q7BFP9xn+e6Blrg+yhfPCHS+rXuazehsy8n4
tdTibfzdYFBqo/eeOTiCuX33Y15dOqbuy1Ot96GDoYno8YGA6DivUPJ7WKU/lmXYiTqOheUJQ/Td
b+AoD9M4ndDtBtc1wUoCNFlr3n3NpdjqQEVxJM6u5KxWcJ1oAXJ7mHuwepiSvFzESdEqYpjCvPmN
CcqdKfbl5gAKHQT1cWmgjo5NczoEdTh6+LL7thPUFGjXp7E+Qshnqo3zhfiS6NE1Npr5OPvUK/Gx
wjRLGCnKYt7AlsC5aeD6bo7kpMQKBFI4kNSe358/ApABQQ0EEDghBUXToVjl9cKrk1FlZef2TOY7
sA0iW+pVmKNA1g/82iONx1hc+F7/0D+dZO7LUYcQR8Otj1k2PWwHIJ0luQn2JQ5Coy8LHXd0R0X5
dlh5LuoIPj7Ytl8gFI+Gte3kw8cwc1XbuICe+wyFY0rq0hIEVseJeJ4diujENCI0xQEDZJ5MR4+N
mOQ0BSGOiPLSQI/TIT2ki6skEhZBQlYVKBfnUcOAw6ktJGq4CB1sST7OL+g621Hq45saqOM8aldZ
JI+1kTay1TFiomN1LGQofy4mJ9ivDPwn/6QYsQhXCrbsHzkSmOaRWFt2bcoPYT9UQiyJh99h49+8
jttEcnCNM3+Z+4h+8HERULuZXMNvjOzxOBtdx+moGKbWwHvSOsOPwZ3njuJVAeuH17AfPYHguAO0
Kr8xcpfxNSyTdwzDLulG1aRMPrN3PBdilrewCirce4zfsEc13EKkLOpGu36ElkByDYtJFT8nRdxb
PJJdJ2ijYnKfXNZNlAHvX+WJ2GIbVfEj4bfZ7j55JBeKw4sthNkJGqR8kCV//2bXCa2yfJYl9SJL
0uNjls9+gBuTfHafpNgeZwlCbassYanCyGdpoq1KX9dMPqsQrEro/WXs5RlXu8esQlsjhXl00Mc/
U5zx265YNKvLrLPZTpf3RQtr676I7gvxp111NvcFdd4F9phneoTn+6JqrPVn1bCQMn2tboulMsWz
xrkuuqPOHOMpozfu80ruuteFJBztp8l10R+pwwMaxjRZEZof1TToMMW+4A6CsztoRHXYc5Mnorvy
cOsp0xRM9G+MuvJYHdINDBBhGUyTj1DykIft6B1Iw8rmbI3lYXeKOo00TNqRNGySXjzwTwKrzB+u
MU46VMLD7wRkmKfTLi342fcVSzWTro+8Oi+R+vVwBjBVIMTdI6gn/vRigU/mYcMPB5kEFuefLd5V
bYr1O7Fsyhr8s38T8Fl8LpbSIvG7eH1bqjbL8NhRI10qHIoQ0xWf6JRxzPtSrCo+RHk4YVGAHywt
tqHalcdyMwWPGwSr7ftSdDhVW5ro9qk3waKIt3TxKytAFaYpxbK6Kd6oAehY0iQpwDmzUVDVFMk4
DoGu/oewFj/p7rMn8b5uizX/LSGWF5vkp8Bgu+JowSByPGIpdiNA1ymP9X+LYJbOiCVWz1wYwS6n
0RObHtAZmRTLisXffBMxErAqQwB1PtDaTxDrlzlfPuGTI8uFKDvPMlcBQbIWA0cHKLaAZbNtG7Uz
di++BpLKf/vu8Ft/zYGxXLFMXWAFS7AHvCOO5t41xIvLXByUODSszITZEG128Y7YGAs3GApxINwc
nvgjkNjiJxviGMXSDwSmxa4FioEd0j8B0pC576XGCLr1xSJsyEbbcAkAMK6W6D+jujZBmwgbb098
Ui0Zwva4HM3F5jjta+7EPVqC4igEPgL5e/b5ZWEdTWkmgPmDiQlHbgEa/3pictPW7JNDq5Cc5tAw
sqrF+9aX98QSUO7FJeIciNfiYB8uMOx/q/9/YbDXncm/zYlNXvn9y17EvgTi/b9NspL4YOs/5uxj
LraEQ4errTkVSy4QIPW/A+Z93ERYXawoPt2uuVqs+98m631HfAGBp/8KzOfVEbsTR0h/gJ1yzKz9
3g8a+G1iM/+OqvZyjpPfExTAANRjx2myGl8wm4uj5sDAkPN5w8bFFpgJ/v6HJMefrS+Olml3TYdb
vCEWEW8LzXHxivMMioMXaFuwDd7eYCy2FoB08a7YAWtDgRSndi82TdeHYxIf/tvO1tpyxcS2/r0r
tMuFO5lQ+RYo/8dJfFUQ/vwUuH5a4WLli/1FRO/f0XFKljThxRJ/H/wdp9gLGujsj3iBdvfPK3mV
u3SOtwmwfweV8OBHhCB2k3MG/w7A3CbfJdha9MA5zjQQR5uipS52KV6L7afBj6/384S1+oUl/v25
bMThiCWwTvjbGEv8HaDYkvhzc9IgDcQ6qL6DXQ0AAoij5JSDHxJsBPYD7pqT8SfhzpVIg94eFItz
w1+I8/IN/46fLi9vAlEH4i82lmHolvF/Dyl0KBW8QmTnEmBhiU9bGiBFKbZH2MInfEogwU45lBsR
HIfisKkbp6G356jYI6shG/L3j09RDxqxNzirf/yMbCP29kOjXmxaHGFKzMW++doZr/99VfzmgTGJ
vUBaZDlxAi8BYAcU7Fnk30/xSlwhIXf/cjGO4f8e75Qn3tv3lj0Olq8q3hQLin9iRVIfjqB0/3tX
0BQ4Z8KrVbwUb/93+KwP/vnvDTgHrJPa2UZshcgVLo0Jrxamg+BNcG3sDNQwbZjhz+AX0mi+7789
QplEMP5vl0Aw+MY2WAixWcz3QGHwFnQHsTWYJoBKQB7D8JOtFlADjhqYvmThBctwDpHDueGpIwj1
0h7ER/YViyCaAlaDs8Om2ODnlM4Blz6xoAXg8DLhsAAWAQfC66vuoKZSos9VO/jxtm3QxZNWi8Qm
YVI0/icLb5S/Bv618HoDnDwQ70v616C9+AD65XeY6ThVRHfF7SMk/gt+latdfIyy4X9qWYiu36/w
noV304IvDMBPmJZRpQ6VzK0V9zFGOCj/BaUUNsN345S/AMC/WsdZGbXIkgIdcBu+kgPeAqoA7EEa
nx/dflZ012bbe3Jr4gtcZNlw5D0CnxA4vjyduCEPDOws+BWVHFV3VCLhDnpYXvcXZHfsns2stuqu
BYVUL4He0G2Oqi5gZlPtAEalOOBegDbhLw5GqmvBHHm+TTkslanMBZBAtAqsOyjUHzYIIFBAfUDw
qS3gCD1gJx2hO8b7Wzq8jYNqGbIiEFEyNqlABJ3ir1zjtwji7u8vsAxAE100l7+mBP2oAtFj3yWk
rx2+KOs+UMS7ObDdL1UElaEHhubuQllhSfib+V0s8+sAY4BXj9BVn3QGuJACpgBdCpvz9SodGVfz
ZlR/k/vFQintproy2AcsYrfOdwo6Aaw53wcAPZ37qkdXVsA6AFkUErIEAqDBV4JcIbD64BcgLEEm
LTHvsKBMbEUtBMiuoE/c0MGFm3pzKsnmL6tIXbEihwP4A+wInUJ6jYAtAE2MKJT1/4ATQPjZHzAV
gdQoo0w1kdnixIDvAXkzyM1q+oTj8TXAJAOnQWYMqBs0AIY8WFFizsgRtkpPFdOKbvVnCvpo38nt
rI8viT6Whmhu6ZCAD3ckhIGdrhvMNtQ/K0nYWNhLAvME4IFHIEQneFOgNgnZkIrDkxPAnexqhdEi
IgPYDeDFzVQkqwD4ggDZVC6d6uYRMZeHAsEOqluYk6JWA4UHLiqNv/1F9UHB/UC8D5wbKFAwWxSk
JTM/oFeZgzNujJwqx8dMoWccWlBrYHDBJq8/jdGiYV8JUWYUlB+5sz0irv252Z2umd3Ee5C8S8ko
Wo/9gcbrHu9ndYNnTW/cHEQmgB1cogev8HtAi+DJaBJni3p19QdxvtQm+Pokr7DrvlFgb230yyPN
pK9uSCQwpf9b6EEzw0lAePoe8phCBfVMUnxlLPkIvDg/MqTGb0O86HA0Q2jLJzbEN612FrnXBAWt
motHM9irqQ52LOpugbA00N3GomQX5EAepXHjyGPOWnf6OeRoWPid+XV3iz8RhVl8JIwvHD3QyvDn
IT7F6Ap1Y/RSchXBNu44+D0GnuwVsojwt+/ml3Iq2BdOHoqnvykvpAQNBRzXZ4MYVPJMT35gjlvz
df7gy4OqF0TxJF/eh09XuCwjNQN5koMz3yBXhMKADAcBdQoQPcdBjq2N8dnLyTbWk8uo2T+mFVZc
IIyRUGRiIebZS0kN6nTOgSL6UYOuWrZfu6XrDXWWGPQoLOHXj32f8iZHGR9FqdVAzynH6UttTBbD
63Wuz+CVaD1bR5y9h9mF8cPeB/dpcMoYhKFRDcIUSUEAU/D8ZO5dnJFRDTcGqoFq8bcf6gMUxKwO
zu6M8cNsqUDyXFYu/9UUlDiV+xStAmYIBvw92XbwHg5I5tODsn8gKup/Rlg1WQ/S8Wz127wRLdwo
MNOImgccl9m5eg0aQ6dtqC6q+CUgVxSdjRRhH4B0qOKhgkJctFfCxzE96lTyQbICMqvgtSGHrc9B
aMKgvfKcIKy3/MVQaA84C5Ic3vadOJ8zT2fzy7yfdJP7cnAsO0aXh4JzB7QZtK4YZ41s8+FgbkI1
D4oR6NOrMOARtFzBOa0BToN+WT5gi/JsV/uf5lQ4FwJy65k86eQdE2pISIvfmBFNJBPlm58BCXlg
k2Cn1Gzhsn8QLDavUGz/lFJlBFJVBCVh36PJZHYdZEKrXQvjbndJXn3jknzP95KiMLeMWa4g0a6z
OYF3snXU8QMgbxErDrERyNy1mqhCsSof3a/en6AFah1ckqywAHIjYrhUT82onaln7dBddebfyWDV
270B39AchMXADU/eTL900iPoA1Y8kk/PzfvEy/xifZiEUAfPTZmqIWB5gd8xrtxvM4kiA2JO+KP0
AWWsX0defYCp0pzkd/AN1MRnKNVfIeSAjUZjBkN5qgG2Osz9rtW39PMnyqMy0pzX7Lv4nb9k/4BL
Frj34OXX95+Uhxii3S2OzB/zPs6P6frjf6jHaFg4qkl9wl9kVkzaiPdH2CN0QwYQ6ovyURorkRq/
RTDpdkdcxpKeUUwZhZN//p7TWTpTRogEH967ZyzqF7dFHt0ZcBHuBsnSOunV7gpfCIcj5qJdaS2l
0FKslpJ4zoNhAGm+Iv+jQU4yfjTZILsw7XXMFmGhMii+PIhmlzvvwA+84mgBwabm2V6pLIw53uJx
/CB3gdcArwdXcW7VU3c2WBYTbQXkF6UssL/6z1apyC/a2Tdu/GLemXWOt3k6/c67Lq6iM80FcTnm
SlB+6kd58l3UC+4Jbmj/G1DzaaKPry2zA4ijRHK3UwImE/v3/WW6jQtKXrcJbjMBgGcsN8cM9WB2
T/XXqOeZUwgz+QYX+tsc/cTb6bO8n3hiK83W4t46W6pigF++4+JMe8m5btrlb/5cvLhhY8zw6Fox
hMS9pBN+gRgI1i5SLJDr5tv4owSfgd/wUM0fnCGs0DAg0Ywejp2b9/zyNpGcwQ20/ljKCw9VpNRB
JBsfplbwX0Mt1v0LMGLSSMRTARnU4I+s/hbol9XNQXrgYGc/iuB6wzOAxdCXBcNn9IB3Tz+w9KZP
uxp2w8J9uqJ+PlPGOdZB0y1yxYfsfI2EHJOxnXfCZlmfkONlMAbVAg4OdhO9sUUXSYBZZnWS5xAd
yss0xV1U8eh4uIDCi51GLVND+ywhooF6T2g3hXdJSeUguzSEQq49V/t7EqMcKnR9k8dz955kq/u4
mr9ClUrKukXM84bWua0ziitmroFnthUUbs0bsoNQzwX+mXEFkUjn8hTDt5Rswd7BNuGs7FumKjgN
GnGR0PfHNM0oMari5sMktVxzW/FXcdpZ33lFQLTczrh1uAcmldF6//ZxGoQtdJQllhC/eYm6CBCF
OfVTW4E7ceQU8KA/oH6BowLHj0CshggHiSAKO9NmxeDZ2X0RklhKw+4oJxQBZeRmaGhavRid836i
Ty5BM1QnHftGlenjdI9Kag8I81CJI50eoEY5FN5Xg3URFjaT6ELq2HJQTJSVishPRMrCM4KhIf6y
mvcSw8xnVjqf6RfNt7Bvdc6dc8ocClZZE/fPi8EBQTDhAoj9X1zL1tYuhtxbOfGrEvO4DhjJl90l
4t9hd5aDs6JqGK1vRgBAL9aDL71BYK5CKZFRbfeKtiPGks7NL36mGry5MagI6sDNQRFD5kTbjmvy
HWXo3gwSeKvGrqGRzEkKX6PavfPUho81zyQsDLSlDBwvBlAjnnY5eqN8ydXisgY1TnrLu41Gpv1t
eaSBrHJ+CPFyR0YtGWMqP/PT2YXKMoE78+TwbXZcWRXzzffnK9MLxUiMyd3XSEMHQnIf9JttfMyG
L5qSkCEWwPcmB5RffHlBiBTw4L1P2/3jwPm9TcrauDFfzeCfvCfPCRxsKx21++qk7PshM/N9wwmt
hn2k+ZDv5fzVbNXXUqfYPEZEBQ60VhdlVs43CucD97N/dML7sL9sljmiT8pExjT0rITZiFFhoktG
H+UCVIov3her3iHC2Nx+WjdC4BAsQSHKZNAkVLsOOF3Ry/8hNgL8zruNGUaem3rekssahRusr5aK
B5+jIqH8mKdYoN8WtJqHyH8B2ysQ7nIQfRnV+y1CYg0QWmPLvwemRh1DtaO3fSX52/ewG0HBSNTj
cMUJ8s1rTnELa3HKgcXoR4fn4yJcsnmJ0sHVSRo8Dn0096mRpF9oJmbTmP0EsD5mxc2SYYRnEaHU
bqL41MtY5HGi4Ejh6zUETQ11H4jH10e/5TSYw3NwyJVImvKg6JifwnmOtF05aVwcNDZvKj34yLrN
XN/fVmRKAGbBHPq3GY5SKa31CaCJ67G2SvsJswfu2KiWUM5UIXhxB9XUbe5A/0G/9xc0fAGVXYGq
g72eAXdXgAAi+Q+mNgWn/1BI+21+0sH9xM1EeMzpDqiC+Ol8hs+pBA6OYA10pFD3HKypCRcIgBG+
mdiM4bNNKvLyNN3oUJLAdQTRr5fTA6VHQvBbtNFrxnObYsocDbg3g9uOibrOAu1isyZ3I8EFJ2xg
R5J78+5AzJntb5Or956849JhwkPj5LXuuddYw+d7JlbquVCEOsOtbiitw563h7hAuJx+snt9Oc12
iIqyPH6ht8ZR0Q3pFaY65Ml4oACR00VooSPNushdiFQqFcnYg6YiHauaUZOvFeHV4KIy+UAWAvkU
6EXfxQsisP2ZSug38CD1Thp2CGa2AizC8IY81lQLG7/vyPTttIj67pu7ouVGQOsfHhgKv5ZIQ7FH
fAy5ZazGkQKCKg7wfe6OSO0Qr+zD4BHaoVDmT9pJ8rDKpDjGncTPq+IWU+gfqINZhf85F8CQfv5j
jOIV+BZTckvwM+cfcADGDqOzyWYqGvhGmvxa9vA59KePlTS+xTe6V5JZDOknw0FF83pYbJjzS6Rj
PvRGBr5wdSyhilRTRXLKsYzGFwfHyDr8Ad5UV4+d/LJRybzWRntG7lE3hnTuAbggH8GVKEz5wDcm
f1nIqwuACljC8G77hgQ7E+H4ViRR2uZCZxmYSo9nNndpx+fnG07Y1wRHIOMyQwxn2j3S4dwzFA4S
HBBuqkFb6ubLD/eDWCHm62DQDq/KGtzNB5JAL5uv5uWz+qyMyhlhJu4gaiscDCrMdy6TEo811Vfd
6MTZchn2Lsc3qIOIocFncoXROsSDojI//mPWX/2CS/QOfmIgoqgpebAlGruySBw7ZKeAuVCZadbV
vpJdUVI4CblExEv6iGUt0802qTzo3g7nfjeIqkD6miU4HrRFwNlSWSic7wC1ajJV503BAr8d+EPL
5qgA1J4zW+kacwRz89PGCK+ctv4N6JDPBYOydEPZ3mTdF02GnKIbwrwkaFZ16obMey3JQZfm5+OA
y9/msy/MgjS1Wb4IvUiCyAEVU8KtghuMXHVNJCLyPwYP5KoCeSoZ4ctr0Qgsp0yDRIT80bz8KC2I
UXfVsHLnnXHql6tnWNHSiLcJd4cL1wWhe9JBbuIPsyeU7kVvjFPA5HGi/z0kccKjswHRFIB2MvOR
nHP/6Yz/83JPoJnkD19Ebfu+CtYLxqTZwuRC80ZFcRC1D+eOyOc+X265m2nPE0wfSWsR+YaQiRY3
0n6Eoiq5q+TVuGDA2n2axEcoIlaQ5pizcuu1J1T9oBgOqPTvC/cnH6E76OizGqm00uqj6MKT6AyG
iBwyns7aoLComiFWttf9fI/7wlO1L6X7oeYfMuXLyWNvddDWgkBR2PmyQs2Q2lfudLYeYsxPKkGO
BUYtagM2PXs9MD+DNaxR7D8j8YkXHLWsmHR/DLU3/HiV81w9WiHoWraGfLF6Iz26q1H9FvWMQuRo
ph7xxboT6gIisYcXDM5KBYpmftfjXEgirqkR9KZtcPO1cXtGoxnWDLY+tyEXBZtHZCl8gkm0H7nW
IzBqNe7c+fI25/xmU5L1YqN4VDkTAo6reK60g7J6GmStmuBlXzcFLZwpMRZNd5uwcEaaZWezNXXZ
/JTTl6NBPNYZ/h5DcmySaCpi3eTnooB1D8nY18ghZ8gJYbNs/Nz7mYYrfQeqywhSkxnhcolqVOfU
9SVIQFRFqONAHQND0Dq7Hp1hSmgatVGafSriVcoKoif5OyP9PXxBe5ylUf0vCQRAVJjkenE5u1CI
86tAIc5v9jc0bUN0HqmfUFh2Bh5Rem9BSrs9QO68HEmtF9QpLoXfQUR86xRo580vUyounaj5q8lI
f8PF5jvsGsCxjHcscUcvurPHertqgTWBclrUCIcYH0qTPeMpopaHo5/qYToiRMfEmGCWR9NDG7mO
tfCCkwpJAiGWCGymMlLmBDvEkMK7czsSE6UB51M7Kkd6kSTJ3OvExMvXvJreVspJ46Em+4cBChHw
9JDCxwYapZbc0e+Juj4Fs2Dg3L2cuCu6rF+ynR7zBMmQqZ6b5zunhfNE6Wngt0vCqvtcPhIgOU/7
iahYOusfGFmrxW1CYc8nD8fu/Ze8qMwm+b7HAO9muwpsHaZQEMb216AcZaunuwUjRLnGofQSCPRe
AizF7cZbUjI0d/APHawuSSlyen+M2cQ4i3VwPa2rshUvph48+uLLwPWjWAydUA+fR7BpBE9gepPS
BM/qYdlqa049/u0wLPEv7jskbux59ehF0+fhgoWOlFUvkMe/McgViLkJJZsPtRuCKvpItEkAI7rg
IaERebjTgg4a+DpkJwPtUZ/cqWdTMxIlIeycTwjpm0wY90njI+DCsCxbD6cY9z1qtmANBhQALyZ1
Fc1LU6vvXBL0YS0tuWxwiCh0h4CyXpau7PUAMcGTseFIK9ScmWmTb8gUn22Yw5nht2s9ptkvpjNs
y+jw4Lc2hedJfb2aUtPWdildnMlWteDndAnaIDpyfsFvwr9aVDMIPx4tnJL7jOHemI1eGx1tsA13
jChVE2eS2qM/s27WGjC3votiNDqoaFFrG0bD+OVdrCnhq1PA70CO51Tti2V77I/ui/pc7PCuYyh4
9S3ORRlRMMH4ryEMQBEtYEZFCBjhBpTVAWDi7UmEeiTlQPOuMrrItpIdnlXunzOAmNTi728naj0Z
shQ4fYFlADJ7tStE588tocTV6h+k4OWrpbC7q3/2VQo6eNYeKUvV4+7LfM5fnu6BMQvV2Uc16vUx
rNeXM0KxHkKfTj6qxx13sFIO1YJaXXXWRl+b1q2j7LFCOg8+KOy4JY8rIQIT0xiOuwjb9RjRiKsn
C5YxKquEWy2UXXUvWarRd8XsgiIcsmWgAoBLwt3+2pToWvPDRueUhShppEx8udNr3To36zmjZZ+K
lTLBYIIpSKLdN7oFOTISlH9x8JEot8EVYYRhKonRon8f1BHniosrtMHfCMtV/seWDi8KDcH2hA8j
kxDzgGa/lvAmSXuoOaEZEqsRfKwpqMYPest+x5NnFICde9B65bJw3+jOkHz28SMaxMpkGz9GOlIT
pX2kfOs23pVH/h4jl2QWSzKkwm6cnWTixG6llM+ta/Cijl2YTFzAcxooiQtp04AGmBZoVDCxoTNA
lWCt28uey4jcRc2fqzh7TgZRhj0RyPddl6duRupcWgPqBxD1r3Ee9QLl8MI5ePrxsBeDqbnWKbFt
TTmPPkh956ZCVyUk3Yets8tAtlpToFmjN5PTRjOJVgoXjw9qHD+zwNr4Y1YdQdenAKsP3wEdEcTu
bIp+2ymRPfdlRzOptPm5cxsjdExt6z3qfYMBBh+Q2v/KLHJSk33jpIRu2fqMIXsbfEdMoEa6xhwO
YQ/mY/5+MacT9a10SvSoohEBOq0/Epp9Ga6GlHeM2/5NG4dubGvezt+AuPy1UkUlWxnxNLwgFGL7
MJJc1QQFgSjhFETIXrFKq3vQAVIBH6OEgwm9v407s++6l0jri1OZ9biZcWWYvRkRzy9mdKi0Xjql
55BOB3uVAI/+4t+AtA1b7xPK/jfpIE8iRElSR1l+N/mU6d7rDe+n+zwb9UOmwcZHkvkCJHyaU84X
IDhKhMx/5UgjJJCpXnP1RGCAiMV12gvzsXKiywpOEQyUPK7PPOb1grKpZHNp7O2curkJYnci6tx9
44tSWLEvOF3zmxNy09NlYRYm9GF0CORVFf0srrBBUZ4sHlYh7q24OO6gIxATnT/nbKHYLx6k93y7
vByYSeZEiVT2PgssmguGPvTOEP6+0eIULXddtD3AnTVoST6G+Ry8ExNKfgH/jY4lIzaXZYnh6gTk
Bl1U8KDU2hoQOemwTb4MnspOsvwRNpok3cAuqSAAXbEFtSP1RM8eMUHcZrlVG2Ot7whLHEkIGYop
Y0SadrehR+MNhfXVlztHtuol05Bqf8ddpsYJMCTwnELSErMopnO67qpXrJ8WovVqoO71EA6lQkM9
FvQmdd8Q6Z/oIqNzN5jDAUaDb5TT6L4ab+YJ2tw05K8E8RzsaCM5QpCbNCuAIOQBo9MhOEviKwNT
ut7HCEKSY94oDtSjYv0AQ2o8F+8FLF1QcbMM1LLTd3Bkc5UyIKX4/TWAOhSm5dknvFg3u3Qk+2cj
ooHrLBUxWmogSMBj0ehYDZxvbfG4hthEOrlzDZraoV9kUJQcvcmZjpKN0KytwZanExMVLc+SUATR
QZs8p81fb1ZD2ILbhOmY6sgMjNHQ7Rt9vuvXKNG0ycxCMWn1NT2q8LZGJYtJYgu4G6gXWD3NeN7x
d7DpLF1IzmX67aI/AvgT4mlU24+IGt9RgohpXrCqRXFpTa4DovR01+D9WtUQJxsGdKPcMxRdT895
UIsqohiIakdEyWTxFdm2TYeL7hi1sN+/jCrskB76D0ea971u1/BuQRWQ/pmpQ/xMeNUn1EUWYiyv
n+Z7TMWXrOy6oYVD5Zsi/JJ0hlje7Ttkr6LODK70NevZfUY96uWcS70x6lObOqIUhnq9oTlKKEqJ
WMXRwqKgaK4R51lu1+A1JNklZ+9mQEOuoLTQp9Nubh1iWkedjsw1O3Hn3aaH9x7oFNaFpWb/6GAS
2mQoDVqPkzx5hn3RViHRpiP3hnIiBi1lRZ1hi1rKigqMRC5M6aFEzEM4/g5pw0keWg5oqc615DpS
eQCZXrnKGsMa0CXwxsSBTICY1qTRpfIeGGUSw+vGCb0Jj1AG8GpfMiWayphg7Ogr3Xbdgc0sQyk2
/TlV3I1Kv1p87UC3VKJVJBjsW9B4qs9JPL8tpKO8Zr+1+zFTJWtZF6s7URjcnkNStvAJYwwA9lgP
IVsi9UPHFZyAkXvdCW6kFsPSY0k1EyZu19FMriZlrqvBzEDd8hOeBxE0XBSSUVbYM0s93QrLLU5t
LHSf6M9tY3XNfwPVkBqu+9N+jwkMiQ7osoFoDqrxVYbVi2Ok+Zl2Muuyem9I9An4yTg+o79Mv2t5
9PowRaSHXAybJbkhzTnU+H0SdTyxMLKq8LWf3U7XoNpQgf3zdL8G8lr2f0eSZIay0W0j1sDIYMkc
RzrCTKlGYwSMkOzdRu+wQKclzjF4EvjGwmuR+UEcKG6dLjq81FNPhzVj0o1pj+pbY/XMPv34X6Cb
6oRQuyqpiwAf8g+3KQhGoxfAZnfSY+tTDg7aqWTGEVJnMA8UF/3SqYwoFKCLH5HLBd85Wri6Tpug
629nyBIxLQjkWu1110RV7YgbK4Ms79x3RLcsfHFgf1V+vZPOpX+fQFACqG+9u/4vD++gsTUHv4Vx
J9lOPmHDbE8qVfBU7BvGYzRlDnThaoPbJ1Zd2pGzyqDBQeOyczEDyfydxS1ShvrsYmUMbDxWRLCl
g02vXQW/XXr8WKCQBSx/O1Ip1xsVagSAP8EubA0Zfa+xtmQk4OGu5n2K3tGEaL4lpjp19tuFkLmC
knVBntLGwQ5e+h8laeC+nW7cGz2jniNHDPb5hOIrBT0cycl5fv4LjAwICvi7cJleMTQ0zAfIMyZX
ODD9hbJ4gBfjgc2HiBlHzC31HmCLizXMTF4UcbGDYmcfrg4dzZdfOrUrmwx5fYfaGTkjBcaHO+oH
cINRQLvOtmN5RTW4v3sgZq0uc/NAN6defE1gm4DMpjzXRTb7hrgUXDYiB6XtchKwvSlATnOtOIoj
kyH08NCgpbtENRC0Bi3gA8+N9RrRG3V/Z3VrQwOYNg63MLFEMu+I+iQx2btj3w2qzjDuMg8ZNFOJ
APpI6Cx0PPQiY7IeTsfF+yzQ8EBYeEsWyPUNfoc3xmrkQdybjSW4q+KZVgDfmLdveIEBRH5X7rZj
bK/gckDEU+BaiiV+/hNhHORJQKeo0489CNAWRV/tsntG5a6Ivof3oTxLU/oZCxhZ8HhgMabeCrEC
3DD7u8xDpsyre5yNnhElJ72w+wAqIEj8CPl4+G/mdcQo+jrt8fUCkdsAlgdxnuhmz1WHYLApjkxR
8QGoJFgVw2fYAl1oyRzRA52/9z/vzdl1oKkmnwfpZ2oq/kWM2OVQ3zNtA+UUsgpcnNJEHnvWrLcS
mAUujXZ8A0KvbFXoqLYGYzX16zRhGrEo5czlsQ1ECB7timQMoJZ7M+Zs3qcIITITe+BV5g4lasSr
h3QtXCp1IbiAvbHuRlf6J3738Ab6Q513RFrVXQGWsoBk1RB8FfdKNx0f6HO5IL+EhDx6BDgmCtYL
1KxsoriVg65eY4fQ+HAmMCtLSrCPNBFYNEvMM9oYMY5RExypzruYTjmPHW4j5QIV26iuETDGB2GD
t7nRMSbAPdGmQG4H2H1LNy6nDPA1bzzjPOtuz4IQWCH5leGdoAh2Oolqx9Ct1EkR9nvZr4U2vg+n
EuSACE1X/+GjzmJQY7ZhFhLdoQ+BCAzZHaQ2AjqErtI/P9BctnTkZvdb2ULWQ2j1EK56eshYB4pz
RJPm3bfzuQ4tNWxPiDtd7MMrSpCnpQacmwhikZKjBKWYotAoTy8LYmBKRDd7TLVzdvHanf6BxZ15
OfY7OAREpHM41BmnR6ST0ZbJD+Ki+R5WVFKB/YmsvOswx5arcpXRaPoM040eP2r7Hf72XLkxXdvB
FNAXvVoQ9DxndK7+mAOiY0aR/MJVcMnfuOa6QeRhtw4NPvJ8A2xKu6LtQjll5ZVWj7oKDAm7E99H
IP6PaqxEuhjdHi6S048hSOkRY8Jr2LgS4byMedmCj3foUuyEf4p8kEfKBpWRyk6FrTS+p+TUDNBX
mgKirPvAjWS2hbXu3bmdJOvrQ2FHEgbfuf+RdGZLiipbGH4iIkAB4ZZRJnGebgy1FMQBRRTw6feX
vSPqVPfZXYNCkrnWv/4hgw9vOPJS/ecOUghGl7Cc4eKLQxzPGyw1EMofa9AJefgwmdNPc+aAfPSc
wbrBjuSN2GGIWFNHjcaXI09GmDyXUQkimMMzI2ZfhNiI3wZLpw3Ip2BAzQyGW/+Y8W8X6M8ShLvW
DkXMLmyfmMa3H86a8EJSds4E+D1DdBrCJqFeYjLBxXxTEzMGVYhccG5x6RIkSKv13b/ih2FvjBQ3
FwDfFKbYXsCI9MnauecoJ4n9LcJhxubCOt0QJHwGjdSnp7nHiHC+jjJR0zaUg24jB4MtClDnMbtO
2JeNMUEcVj5lFsZEWcg8bJ4Qxk2AbiioNJcb+wr4VXDruPvNx9YSxTrgd/EFYBNa+G8Kd/aVDDDf
3wnLwDsJGtgYjKoYpHzYpyHx1HMdFMcbXQ8GeOk3pKZOL+NB2Hj4/OVMnNGYbNqV95tJ3qTbD3hg
GS8Wf3r4RhIZ9La9CYw3KWYe/PlXFD9YB3ms4j0ikuOlFdRdDHayCDuG1ub0abnyGtmL1uBw3R53
3AQ5uCRwy5FjFqqNMQD5hMiTh9WGcwzdqcRnaEw4OL+dasyYU0fj+cQmDnzMnoJzMHQEunTGINVf
0SiC+z1cygU1/gEus0HyNF9DFoRuY6APzcobs/zFhJ7jk3GAGO7maR3BcF3tUol4KmSx82zO1PEI
mEQNK+EmDAbNgqCownF/Sm8KPPaPmfEZg45h4Ohv1VDGN4D0DJqvfeNeRo+Ac83L4zc4ljlUiIgl
NiB5MWajEjB8tbIKuiEAfGLru7OZigbZXr9d2U7pPoXilgh3B4ar24SluyZiDyMvdaoEgxjnJ+cR
SOkdVWMbyInIWfF/rE4cS90spZa9nXQGyONLCk9ncmF7vjAmGl8OPJUvRhRySMTF8bGWp8we1Omd
EpX6xSHMboQAmU2/uzuIut0G3wJdeLmzGyHlBSfk5QwCyuIPDz2TBwMhp+hQd34+v+5vOIVA4+ks
BpLcqYbQ1mE+5qaqS5behPwF60NBTYi95BXxh/Lw7tb/gp5IoirPFYMbAp9IpDozHJjdl6Ram7iz
4iODl2aE4UOsQk4OOUKEi0T799k+vU4seDaHGlwDXsc7vBtAgk57NBZfmJ99tyTXDv4E0lfdx3+V
+TnGtyTbdWCAH8PufsGrI+DK7qEiw40+VdI8Znrz5KCZt95u0l+/QVy+nCmceNpaDsvzBS99XuUS
NA8rouVlWWFkkM/Zqjas0GJDoQPt3ZNQ9TqSA+vFhcgqTwYphsU2sWxoaECa2HsqOn5HRzerWXrl
9Y9EZZKapYBTaJ6h4GTgloSdoKSiankwyaGyq+llGTZw/lxgTZBaat/PEvzroDt/wFXJvMLVipHS
UA3xIgCdGe4ENZcznoD5oe4qMw5NTAnRr6CkuLqsNb1AdQb9ZIbKc8/SpjcHdhPUHUYqxfQL1AYo
1Aje0D1+PdLvWT32WMbF4Z4X1pSfpAxzkSZVnlpES5C1ebeER/Xc34Exj/YM6VXNUY8h5XgwfSke
KZpl4dBCNFiE5tzyZ3KnfbhbuKw5spP9/VNfAkr4vXRDNDu64vV1/xpB+0rb3R98SVrlEuirXlyw
83+59PxhS9Hc5xntHbOx5Lc+41V1JUCPrRzVfk+wAWHKNDtfwdGN8cTH1+I3ohkDLW6fidpN926j
GIBmoQ2vkzYyNlkCRbsn6AV+b5MzcRxL+9/kXQ2V8Ietm2AWQgMtU8ZnNE97mE0wpbl3cX/xTqHn
fA0XRthtUoQUaCNt+R6/KHxJFx+qjVUf6n951s/hzjOnpJrSjtFAaaM6/KKffeeuGebRDkMw8mF4
w4HEzP9mnfC0xDufR1JZwScwR48DesQ5Y7bBAjlk3Bzz8yWhbBHRW+VEi/L1Hcenxi2Cd1jFT5pv
zBtAkVaEbDUnLPsw5N0Xfz03EwEd1QwMrY2uCyi2Od2uj26OW+Zc48HCmOX0I1iihtzeAD7YhxuJ
oBEkVNo2DsR2p4MNocCgo+oMGRLSlD6GUiLGgc+VWdn1igEODAfCos8vPOToEQcjNF6AU5EBJjI8
BRBxMR//hsjAfOr3tepfiDXEc0I999c8Kbc5jxTUrEQJCh8aFYuHAmRyp+C7xT3Re7CnJrvk0yHG
EACz8w47+8DboQ5xXstiTpQYDjM/9sBslS0VipnO10dwsAHvzbkGB5MwIZYq+xyolwHtszcEYncZ
3HaTPGZGwciMHOo7fsNaKjjwBq5EeLPMvwadrEhtNNdvwd8gwY4IAiZoH7vnV05H11exCZE6bUP6
dkxMo2+AC4JoWVDhjSeFrSkinC/bvziERJfYuKTC+sBpiFKYDjL+wS0WvWGE3GdQY5VBiqpPMXoz
vZ2jIU1F1j77vtzbDHkPfxo9T4HpNsEhVZiLSit8Oe9m9LNWhA6ZdjX9uSj3LpPH7L3FujS5h3Xj
fbaIQXr2304gISVnw7xkjhCB0YQFg2l7NxtBiF+2zgc3E7xGTSRWO4TlMg7TjIpZyK//M2tcDdPP
03fF5KzwdCK6DwrEqnwImnXdYl/cIo4NnkN1dgmMOY/BQmcVSb6ME6ANPhNIziMEhGNISLmqkbgO
Xz4kWqWdYf5gadGjCrOKl1Csu4SsEXIxeBv5+jv7Yl1dpFy2+yQ/UqgrCIw3YrF0dGL/+kDqCiRQ
WNtk0WD4mnQjCZ7kCIsnqxb+7ZjmgVs3fhtoKzhbotqw+kcqlAx/kJ8tHTXv41Zr/gfHmO6MChHL
BdxU/p7jK6k6gMVUm1/4xROsuDk8sDCh/4bNhduuecD19PHH1WNdE6wF9esNW9AnH3pQkcw9hlQX
87vkZR8vzb3gmn2ovjlaqByef+Z6sKZ+nBJB5oGVD5/zLyTKt3uFoPnxv704rxzOVn3x5hhySSoN
H+HDjvAcGnfudX9fNudbLB6fYgGhZKgvOBJAqtp/DIWSzWZ9PRCshlu36V0m3CNssClIv3pSmR5d
0eAgw5hmpLBgDpmdCHV2s5jmAtfqbA7gs1SPdC3go9IG9n/CHze3nuYyjc6qevp3HUZOBr/nsbzj
gilalcaTJrvjY8+sF4rBqM+B+EreH7oZ/hGsI8AAG044I2nTcncWvFWURJPxy/BxHHg2Dr9c2l6M
gGHADJSOZ31YpX7rwm1TOmw9hQ+1mvIj1ON1DutZJeSUcD6cRvFJJA3J0mu7pQKYFVy2eDCRFspW
bzblUHM02evdGIPId79vYilC6IUjmkhrWzLxUPFOcW5BRrFHgQTG0jmXEtNtFyXQ6zPMD9o0d7YF
zil99DVh4+Kwh6JWm6LImYKO0y6xh89fAGfM93au4D7/ZUspupYOEpfyEnSIexgsccRS2TwiCpMc
NmGxutQxl9u+MTIqmLhnTGoDnA0ZU0TSNFsY825zOxiM3vPRPa7IrLceMi9wgLy+Y0JJwZDDvRZK
DORKEj0+xOvaqWvSpYC9YFdMcieY35zGH0QEKF6HklVycFDu0dAP6zPDcXqa3qoK5fl7Bu8Mhh0M
aPaFwfi3uaIiIXOMQf1aejmvyuKQr7y3K3Cq5sR+xfNx5elMVNCSCxNCug+OWVRPnChgKtn2cyp5
KH8cVzQ97IQRTp7SAU1Yg3jlyW2xOK/0sbxBbj8ezJHKmAHsbrD6LM1wkQCSlwy3I1eY4gDYN0sN
F3Z1/IoYpNHGKMyicdohW4C94XP1y618QnTzfxsTQFqSvq5EqPwBu+1nolH3UkBr9v3wDgGawo6L
j1U5Uw8eRnhpGMJkbB44PDDzx2MHJqKgdl4Zrq/xYwXn2r+WFHnh4PiYtz2r3HMwKGvlWC53/iVq
4/xvcJQ7W8/tcl8yBqHUpzVg1VQ3+8sCZkxIXDyuLoxbhY4D9BiNnsiWzpmE1T7apt0E85Oz2cz4
enWLZI1gTdYTxyocBsxd1rvh2zOBsUq4agY1AHZ+ox6IGX5cf5SVZais6KxuaNZRERHdJuZnVyzV
sHdJau+Xgsf1KqJzyK6Fi7sFVpt8zjLxFnAHySIwbPV8mV5GogmRggplA1U7+8aUTzmSC++B2uiZ
5GR4JzDi7FcgiAahZr/TqydJcN7QDnG5gbmvKYyWiZLg6oHZ8FwTPg3xS4yTJABFBxxPJ27uSO3s
dcHPvczvAbMT+8krXshz/W63KCZ2I+qvlA411eGnyCFQDhfmab/wfx+B/JcRoqxnY72ediPbCmlj
qq/AelfoagKJrQPH+6sIsG+hxiIxOtNiPPvxjdYbLQJeOVhNpNelsu6dzTXnwYQATySjxBzGdXzd
S/jR5DgK/TOJwh7NGEQmsCAsSrghKI7Q+tkG1TcQlSxCpwgh9d8mMFeP9u1IwiXNLEfdHyW2vqeQ
V5c1SIwQtnjCRdd8IFPdHZBFAIoUmw6HCtoi/H5YfWQltexFuOFycMHqM4RhagX8dam3wpp9gg6c
Ykdg9RF4I4gSRH/mipS7g+SHjrFx3owX4GIFzThL1Ie98z6Aa0QrudjS2JmvJc+hATl7REIZT1Pd
o+Gp4gPrfHFdpF8skR+zbtFbMGqlOOBk/lJIufmsf7hyqhLWc+JFpNQoKMxBBhisKoCgzOSYpJH0
QdXJ9nBN8KEn5YJH/8dsBYXZoe83nh7jwzFSIrLaCACnoEFBWsFybKybIsLaNJBjCEDkxTLNZGjL
QqSM/xMDe7ijpEfchMahZiIAn+CxZ4bf0uDpltpHQgvw6eRwwUBzgOrP/QQObs6wnCebZ5lWcoT8
K7fpiThOkDd8z5xWNbKawahYXua7NV924XDrYAQf+2cZosYoY6jC9JZXiUEXPS7tNe1zbrP8+VUQ
cLQQNCGDJ5HTXTOuZxILlFW7NdR/qKQQHu6OQXP+1/rfRZnyXLXJh/2289Wo7xbR1y84580/wQu4
CUnfxWuBRvxyrAkjGsbJQ3ZNjhMH7YXEzaVI7jn8XIYp2cY811PVK7GmJQ1o+YLPcH7FkIUiGtB5
BaEflZLTg2jD1cIG5zL+0DEhM2XERhOH2aoPQ+tcuxemwNgNu40IeIDTlyu+xkx4kpk+ib1OcfwR
A+ZQtQTQjllpgECzjosHh2KJP1WGPxhQ3+dszp5O3VjtuORIftodZxbuUhng8rLcXymMRVGN65iU
0uJCGpyXyzed71Ikb9OIr3FqA36R2RnHrRi3CNdHQTAwuZMbLNIx6Gc5UTi+R/ehKKITNj+qyrpA
ouSzUFk0FZvJDO9miJIcRYVzpObzue6/hf5yewcaj2qB4d2SKVM5Zn8r/z7xg97ZbYvgJQqM34jI
T3as/sejEYI3/oHJQzWcaHiW4xZBm5W543vAsJ2CBCn82tzme5LuArVHuWnzFOL8Q94MbAplToFT
hzGD10flXSWPkMDxLYLrzY1o7bej9JMmc/jGFzXN+n0sOqudQOJFfgy14Yusqg9Nop1cNVseQ59j
ug7nEV510q1ltML5iCVOqTWY2LvLn5EzQgFGMO6R0V1IS2Sm4krOzZbiDCKytsnxyFgoQVsQzECZ
WQR8MZFOjjxsaJvg3vocjNfRa6mATwzI5iR8kwenfy6xuDpBKwsGEbbmm8/oFQJk4NpPhI+8fbnA
9vStInET9TC+XVBCcI7cad4ANiq+n2BL+BcrDvaLm7fLeHSKoBpDU/zPhLBPWH2b3uufG0p9VCey
v9tm++sSLCqH6rbHQZT9cc3BugZ62y3KSGWe7lDX/daPyuG/Ce5tHldHvovWbVGtb4g80ZBhqMYL
Mf/NRmBSol5gpxs4HfU0TnwDOq2kQdxPXwgj9ikuCwdzg0o0d0COaE62pC7SqH5oViBKrn6zNjW2
pF8C3I2LFd00D9NJi54MEVtciYu4VRwaQeAlfje4GoX64eWWEcKv95hXcHrSn5+k2S9uOOfKgxyq
eI19ElFmaemDkX024RnA3VE6Sut23sHMYMNEQk+5w/QPLmqf33ZNGB335lS7MzOBCdA43bEbwyoR
NhiEnTLBothlX6bSf8oWsAKeJjdHiz5squy0YDPg/iNhjQlGx53k++qoPWC35ZcRC3VWnn8xRgwe
BoVY9+0YSrcHKB9gmzXGh7mwOXIp8nyoQn6DTVxDlhKyc+cRl/hjCOcMYlq55UJMzsMNuCxzX29r
7ilrZYZ7zij3GGjOHmMR1FRGBdi3MP3NpoKJmgdbBWMOCHjD3tiAFlgu+KYTh5Nb+KbTDGHdvSMZ
WvS8WVy3wtcEYzfWsj5h7YGe9yO6SOYkwY0gp1tiEnr/Y/3he6D6kYh20mbCQ5MsbX73fdVHMvFB
bkOUevr1TNBQZj7/TEcoqvCcU2cKBL3G+eAndJ0Q7Jjqy90Z6c4+W76i/jhP3lE5JJVudk2f/m0x
QDAMYAu71vB/69uYDYEOJNglt/jndcMqycOL14BPvFyqdz6/hp9V5kkBZAPa50GaAvXQDr0mn4kw
BNw5pVskN/I5aN0AlPGQg/RfOANQKVJf35hM2BknceHWmhCW83EHSGajEc3g0AQ6xXLzXB/NmHFP
AeZzBshmP2ZzfcYXXMqRiBhDih7gbFEVcNbR341YgaGMu/lzfNtklD7cvdGT8eftHvcw3OIhF3nv
jkR3iZyLQFdemAI5yOUvHWxXRBKkA/c2TzTjetybdylin1sEVgY2r0GObcEcysVloW8MolIp136c
A/yQiApIFiIt5EgBvxbP4Xm35fEIn2nG6BLYO6L5t75jsZJRS2NQSqdxEUNHKqduS5UB44dDeZOL
AyzNogcdfsk65gCWrTf2TgcebYxCeidweOQ2hlWhItleIwNAAswZWolu07lQqXDK5GveKjIU5g06
srye+BfcRXTNuRkMEGSXuTB5pQ/BAuM1cEzBw5EX19Y1y2FBgXOSOZQy+6PbsDc+mhAjaQrViE0A
EByCHAMtOsKnq6OZ8O+nHWYRb1slKktiMZC2w11HagZLsvN/U+hEXctzRM8FF/YT59t3+o2u8FRA
AEB6IDHAcKFf4HcuIPRPmRBi4tWMB1tp8ViJoCTwQqQZaPEpCfUYjc+BWRONJD9Eb0iGEj+JIYNk
US9SSfL12qiHGaHQnB4w+frhywG9k7xKOiyeaeh1bDMhTeKDzRxQcsPN4LScvE9cWmbtN0daUWdT
6Sm41TDc1u3CsAymwtS0U34XfxrQD2D6soBVPW674+/+9Cuqootnoia5eCj+WlrswmH2/gOz5mJC
XNxS3DKdkljC1O2CXQcXg9q0ML2iDPpq8O55HXmnVM9iuVoQB8iHItRU/7pcd8RWnPBsm3Q4iE4g
vKEA5i/8MEjfjQh64lV+gBLZdBg6QxowcAwV+2t/mCXYHBSHnAdG9poxYQiMDVdSmu3p+hi2k2ld
H1TSxdGAMZicNOvHcneE0bvtQZmHyI+cfosGoVkBZ0L2isulOkH8woBrZc6RJfwbSlLCgW5O2gWE
QAUTPoKHXD3SV+Xsnu4ijGL890zhet6G13m55iW0PZdQJU7pJ+NIljW48z+cWlxmBosD67lSN9wz
oouB8FUklRziR2AZyLsm2zhl9ceuf3Zh2p/4isPzkfLoeR5Mmp5QWXyR60dqhJiqwPxRXsHKv6f9
JbX1e1MUAD33v9/iueCRpqDVD1TVgwlvnx80INZ2AT2WD50UrJYK3pYYy56MEVsatMI3z4/m0FdS
rEHnZmLQiAKbp8MWmgeyubiMNxtEXEMoeEbvRiVK1fhb86cUqdNf8hk/QyF5fZyei2JrTOVDvQXX
v3BZmN5ROY61Lf3BjR6MJuLck7wrjCYgLUFBlsbMwRjWDHdRf1OuYKQpQa44FREvETN5dmXYMxzl
55wTBzU3rEYuSWnt1hSEXCSGjzQIfCAjaDtRUD/OdA90EuWfecqOLVDl1XqP7+MOmijT0SkjmxcJ
KkiNoe9O8lGdSON+4QLz7RDq2kwElQ3XRl990s8c3fNYYcaZH5ATjjCxYShJzW88bNCjMTtYD07o
AeQgvB0HEFX7EX4WwW7zO2QTLHkAL9GEkJ/y+5fHQy/7BAjcYbPWm/dmr6OcPg706uwDwME8LdAm
MLyipxPxYO8Tq55K/LFpsKFYAqCKAyMsxrSy5hHWa/6HJzOgqrwkIoVjRAFVAZLd47at7mmdcWEy
V6/Ta1FFOsBxM9bnvb/bQRlY9WowkiFjV6My0M6whOU1vVxNMwB0WjEkkVMjbrBRwcpo+BgbZ2Ab
MUAE2Z1yRiB35IzD5JllQfPO2cYwDeUjHuaYotNlApAwflNP+umxoWUB5IcDAx7BKUY8GK6ofWVS
85QtB4suzfcap+CSGh/jqhENk7Tt+OqjNpHh6dE6KRgMiAuOuSJ9uELQ8Wa6++ttMDXRUYtFdRM/
Va9/IyLaoSm/Vg6twZfuB8AMLONYn5Ht3rCOBl6OFaGOVcncARhjKL/UgGjX3Idz9c8oA2iVZmKw
7W8/R3P/ZgqL1AlUXokNjnja9EO5UDV6+38a2p0QKmP8jFpOEP3Q2RqccHMu5O7yTPulKx0eNOrX
pII9euYd6indNLsXBwOkjH3Jfo9TzPZ1rFjB65KB1x1mL/NzOhJI9f0RZwt+cDOxmbZCDMVeIk05
MVgvsmRV3MoKN1Gu5b1ePbaXY4t4O34/A57rAou8iQSqxOh+2zs8FwA/2fo9h4ZWwPxY16eCZ56l
B7ePe3R4rVpOmL/L4TdmAH5hHoCJ0AC8kt3axqgD0utbVEQ6+inrkdm9g858UeaRM1ewg26keyFR
u4jEZQZm4tgmaMzjkMCTLkPA6FBRv/hL+KUbN8Kc/jz6TXuzcp0Jk5h6OeDaz83zc1TvORgTngN9
w/vkyC3+yeYAKMDZgSMxxOPJ34uUTVJfVSEQhxj3ZTYBvo7BM9nviCfJf0FdhFIP6I9tAViIfyWk
XTwdQKb45ANASvjOsKEAUdy2RND0dBmzAwiKnMoLvRjCem0MT7p6HVEQzyHX2rTvUFOZpyPi4jCF
Ab9U3MGyujpvNUBc0Xv6rT58X4KbSlJyog+Ie/YeHKHUnQCbxRjitsEx3lpfIv6ew4zMOQgoPGjI
KGERDBj32hW+TkRWgnkJKytkvQQfG5OdD4kHzEpsB/SuwPLQcF+RsQBkBwBVMW7rREvVAvMgahHC
aVr7ljgD3mJVhyrT+E7YNn01+0ZAI/JfdKNiLg4wjsakAjhlZNLhZmaB70lf+7buMcmX96/CRrEj
yCvUPBuhECT0qBSWTFrhNtDwSkewb6n9b3DxKdMsGro7yj8sUPFg+diM8V93p+FzGYkLzxCA6Epu
ErzZn/3GtIEIvY8tPnhiDbvG6AWXGPwoYHAKKgOz/RIowdslzDUvQnr94+PYP3LLKawBPH6pPCo4
K4+8fYCMKWKGPNWmFF+9MTvIgwf3MuyWyMYY7Bl0ap6clJNmqglbQUwRFu0Kp+lTNWZTk4bX0S8g
2ehUbF6Uu7bGdyvRe3KdfJYE3pDe2uDmIRN9SGSccBy4k4IseH6+ROSGtjbXryXbYncu/t7TYmN6
JD1suAsQIr79s/ZMm8WFEpm3yUrmOjBK4zN7KXKCCZCqNqvRhzfnu0DA6Q3eBNOJuYJJp0I93Zze
zN+/AaU4ZwI9/Y5IBDLgIMhKIzbffuQRfTjt/7t+CryOfXuk+TfXSvwvCYmznAGf0XGOtLT9GxK1
qtlnYeyrDemF+ZEJ6Ibq/j0lE/CiodwSWJAIFaOuhMvJGD16TVClKeKfekugen5ct2Srx+3u2veY
2A2Q6/HVbLElfFWBLz57Lkxcyji40aCZ71NtkBfJhCmidCbykpoR1zaaAGBOGHn0jnudvobGEoPr
tzC8pf+HLLv+kMaFTpBFzyYIaNlghspPtKjbRa/BifnXw8kQgnyfTqmDtG+JowObuAXno8nAn/f2
80w6jS06IwROY3mrL/ozhgTqtl0Dg8Cg4UHqpgbeXOKZNOAW47K1vUyZ/daICiFyywwPmKWht/zb
iS4E7YuLP90XIi9DVLbWT9DgfQOm/29bL0qHqk+eoRfjVMqXEKcW/cN7wdYO+WyHqd4DHZiTUTnT
ibDD/5s14cGLORmtyoVejoOP9sCAt1o7D1GE9DmS0IaXXltFX9V/lR57Uo9XvMGJj/Obd96iUufR
pAWhUIT03tl542BFnWNDi5Mmc4WXw0CP09ME8GoxUoT7/Vkza345z7t7Z5yHAwUQme6Sp5pJFpLl
vyvjFmDZ86Vvg6LlrMzaVxhTbNX0AzjMgcnpD8UGy7xXgrXZ7uUgPRxMQHSBhQF1uQLF+c10gVkS
hBQucHA53VbYEsJR+PdaOdnZ+Pn8m6qz35mSDzPyiXDNIzHhPs2DjphjY1os2I0GMS59BE3TWE9v
CfqVFTHB/T0purRp2dbYaKOW2xMVONhXEURB/KaMaZ4w2bidKGH/xP53VP5+LOxxmZL+l/aYuF8I
xxWcX2VLrbTVkh/MGvQMJrfYao6/CnlXn4Q1urAtIaOyhZBAlG7VQWPBcVQX9v0EYQO+AJPqwYFt
Bm8A0ePQuBGPxDBy3vMHwRNuGnondpfbSGZqdb5S1zm36SB81/b7iWOmMDtSR70D5WmR9Dc5Km2Z
Ho0idUAj8DvhHb+F25yo0RMXLYjE0f2g/hO4wg2Ho6kfocVMtVBd3+cDEN3aVZLukJ8G82aiPS12
94olisQv3U3ogRfSSj49Z6Sg7RXxTHzX5bmfuVdQb0sOCXllHDPrKPG2nyHwJgCLr3p1ctuiHakI
kbOp5yj1Meui4uKWozZ/4VWyZXnM9Bkl9OfIfQVjPV54FrixWLTz9d/zGxXobchsgbVk3vz+Nd4t
7yEPCCibvhF26ZdYG5kL+Y/HQF7e9/c9AEo1JoqXeAk8nYD7GgsCGMUvH0+cISqxgTC5ROMKikh/
zqmAWJ3ZKngFmAqIJ0dQoi4E99EUtEt+HQwt2SJhwpzttr2zErOdUVAQHMFwA5Ufq4TspP17KioL
WAtsrEB7X2Hz+RmpexnHt3+QbLHhG6mG4NTMO3Z32j6gnR8kYcLC/r1CY6kuGUipexGuQvmCGa68
J8CFUBPSxi4ggA+CEK6Auk42Lf6o8X8gsZwSMbkFYGULItzJGTO9jJY6ek+ptiP91CScba5A9KCq
EwcJruqz88LplHwSpj9R3S5hpneMmTHXnZg4Fk7hjaBWcsypWLCwZLCIj6HiRxf8gkTehDyuQwzh
wYEwIMJ4/Tukd4RgOfDWf0ICiS8En9WEFswx4U4OAgaVCMWxJz3Aj0Gz+4Dg944uK2gX9j3iDUYc
/3iSw1mP57R9QzyBbSOAmI0iUrgz43VnkzmBjrBIcwFwwqKq3ddxerguU8ka81OZOUC1R5M3QE9z
gRQljIeFb/ypdEZH1hHnaYCqlu+bUybCpKJwt7+RiWDgzt8u7kmDEwPHbKzYhsUQG3VC5h4olGCU
M9kZg7NMGU08HGaAHvEheE3h7c8+wpSAZQ1jZ+ccHgExuRB0GGLyirFW8m/RYCpePygMEvfeUSOP
Q7SOg0WNtUbUYJMVq6mZ6DEzw00dagkxJh7m22rwhRbqZuj+O0d/0POKDuPHVJaHjing6cW8sS90
aA/N4tghmtvc9yqX1kMGz+4nkMjYQiWrAZnjBEvFbgqDG1MYR5AZEmmpB+gywuqM/oTXVizz0YaS
engRhRbr6hGzceEq5GACZgtxAS4CcxTyEN/RbcAJwMptiILBZwIxhww/5oXAV2ZQY0CQhEox45zi
ukDxdK6ogFBXM4KiFLCXQDTC2R5O8pXL/8UxCO9vJM7eFLGd37kKCpHaGkFf4Lbeh0cdLfae0am4
kSWgovW1R0SRO/RR9uE7RGBqC0km1R2p4a5rBbnjWWMQZG6b4Rw3fJ7TInFBur8dS1haIvNg1wyq
p0vvCPK3+8Mw83eFPY9LHuEsYRNKQMs1boD6FuceDT5gdr6fv2vdhQnIXEThOTrgPOC0swjoODCx
eEUkY+t+P23hqzGVc9QpfO/HzaZZXe8Ib7qPdhPGdrZy+EUEuVi6T8g1l6gMqfZDfXLfvyBDM2iI
KghTKFpZ9b5wcfyhL2BTU21GsgQhMkZjKoyAB9PnloGBsHcwGZPhYezhE+scKOAdX7XGwH3QrIxQ
sU67IY8xIAwcTuF0fuBmRQNnOa9XGEm4OBm5rZUC6hLpI2z9ubA35DaIBjENnspNImujShveWVMg
6pk34EYQqIJiZmCf0gYxwhv3fDjjQx5eetWEjcFWYFKKBcH9qKGgbKtD4WQTgloWeToNrAtfdEUa
dLcPAysBbbZ2Hgm7NIJacrEJTJGZnBfnRoFAqXGjmo+7qkOfNpbCMe4FHB5d3+pjYGk614YEKP/1
86XnsBcuaV4a+70kR5zVNQYfs17hfP7jtbCjS/aU5jE/ZL60v9rp71jMHxgcMDt0yH39NxqQjqrP
tT6XQ05WtjQEb9jZ1GgByByNcUfzH5Q1FZO4Z8zvUtJdAomfZSvyBCg2mXfUCCBml+V1zyHA/OXr
McK9xebswkSZcVeINyNWNVzP4W6kPTzz6lXxQyISqGDadnfRjagY95C1ZQ0EcRqupDrp4dYHJVVb
Q3oxjyIREPoMnQNqUgh3MJqvnNUQ1vAqPf84ocbvawABD3bNjW3vJ0K2aCKIhHrgE0c03ZmO6t46
OmFsI76OUoTCFlrxmdQuoB6+g0HyZdojm5fT8eHTYPOff2Sx5q6MTJGUtdahH9NFoBmtGT8HvDMF
BQfEAvzmMlerx2rgwl6th5RDYmmg//IhxtG8R8yO8yPJdJCP9zQU1eab5msy0OFvXidMmhV+oonh
vxEDDYhiALIZsieB2vH/Wncij2oPw2YAnTktVelqQeY8Q6K0UVnzJOzN5H6zf7rzjERrwOZCyeli
hcMedV/nZ7ZUamEMt6IsMPei0KUvIc9E/muoguDwfriJI2z2MODEHgkNkyiie2ypK8NhR9l5+dO9
LGQK4oT9+iKh0vsN6ciYvS0NWgjD73v0R5AJ31t8MMTpNbmGd/s42ll+nt5wP4DDtQs+y2a/La2F
eeb0hzH0ZfKvDNPOjurxgG4arjYxOthFHqVRg8ckU0GWIvtgRZyJNILUjBUEtAT8vP4xwpcaKQVX
rPbIH2gpSN/+4GrXM2XVJ9JJWd1PsNh3ge6M7yGDLB77CU7Xtj4VMBF+px9rWYyXgjl+oMiTNoAT
3crc4BRP5NOFNAxxIkPkxa1lMBV/x/8rvIgUBUVs0Uj9ctGFYt3zjMhu4wsvbrt6JR67zWRHHWuj
5Yug42IkzryvPmA9YFOEW/undeS/WXdyRF7JnRBIoH9SyHGSEXEV7+SVMBs53qExgazXJeklO+Ka
6EtABmmWeE9/pg2Ch4HdU9h23ePyaOLusYv5fhs6g09lCLeEKTqzPnKsVFCvAOcbmbiS2Tcy/l4M
KOZZ4RuxGrRIgQz8GmRB14H2hiiG3h68BdNSNlVcmuxLUMbogzPsJ3++bk3ZrBLuNgrHp6j/s9BE
3HhZ4L9jvXDEwX+Reo1di87YviPMB5P3KbsO7xM48ozyjA+IidlVMINhnVcefKNViydj44oLx9jK
e3ocqYvrCWUXOQ58EYOp6+ILd0AZNmQm3PHWuISDSDiNsukJ44bMQkJkHogMpKpiOgGvMCmJyYJN
rqzenNN4sTUwGXPCeiRKQEh1AYb+iKjEnyakBJmIhgpR5zfinO2z5AwcTJmXYQVEc4aDnjYl1iuC
w+nRhPKFNZjVgkEGWxtF/y3qzQxSjgYWXaZILcPCwX85+ubQuNsf/XyxP7GoOXxqlic9Ld4Rwzp6
HEiCGd0TODge3DKOwJs3jV+ee+LG4BjtzumxKBPrSA54LwwWczvReLMcZ28Ptg2+K6iYwIRH4nCi
IBYlSsjo6iSNFMT+bwd7bCdobJB6aUqBpccd3hb9KUcLbrsx1WPLZeN4SIAuyM25J7sN0sjFFQgT
8JMUkeF98iOSDUKMn964PqEQNmJn/bXSH6c8lxIxxJeaCLp7xQjHALnKvGffUarwwyScotdEozdq
WLkPT70IXtwj/rD/spl6fefVE5W9S7gqqqNWo742pjyK1NE6YmojacC9luDF9pVrFedxtsznaHWg
3nH69SkWKP9JQpsyf9BRYo+28CNrj9LkVkD5q9awmHMPI05TDQT8AvxDvwI3++fRjjyZ39TtqB/k
gebobnbofBOoGle/8HMW0XfaGF/4r3tdPdbwVz1gRX1KL577zcQk8K7jS4wEo9zhh2KpclAeBJc9
tZB1neLE9q/S4TQVbbDuqx2Gnn3oHgvtZQ+WPWfUMNhHBWXhsOxO4FCg+zdGOLPbGKe7Yr/vcDvm
58a1h81SmvE7qH4qR/Eqr/Ue8dfp+S3P7yNWJ5XHJeKQ/7+QXGI3Rs+KLIn3YevLG4Yn7KM05yAl
GKoyygN4u8WE+1l7Yx1OfiljKx5/lNLZ3em/UE1lo8KXnNkz3EUTghmciXAuuCVrQTd+4NVCoeg8
/iPpvJYUV5Yo+kWKkEXwiize2xcCGhBISMgi8/Vn1Zy4E3P79HTjVKrK3LkNrx8oKB2GO9iwp+IQ
0rz3HFRdyAAnqeUwJOQp0BB4tKp2xUYB1Z03nI8l+5iMoiEKYQi0UIqOMnRAeiW/WdQcfcpGIU9y
mEEAuljdUhulf5nTO0MlmerrkOwLOA/lTp6ovvjfC1q7tJSw3Qsfko27DnctttCMPLGSpEPw4jkP
7HbHf6ujt86wNmBTgM1uik5fupu8BQ/4utuARqfsojajJqyJWhePcvXAYxKCIKyCsAUY0usJC0Gw
JmENRaeHnI9l7xYHaZSMI7c6pLPs8NnhPmEydht+vGpCmB3TLofiDj9o0xake4iFQ/A2HJsKhH2F
s+LxYVcdYUohl20Y9MKqYVL8nomp2Qz6TUF4lGh3hR65f+K+tJqNSATiNuaMOtNc2Cg4GTJbordG
QMIdqhIFORhOEi4AJaAPMRXl2W3RTY8Bi0gfwyixjBGlPktHEds4/y0hnOaX3uSbw6DAdPuzA/Om
BSXxBjkI/jXD1cuxFRvxPAuN9s3C3shaMeKCOA0AyFJkfIvirZrgoAhHuPYTT1/vwxWfBU/RPguf
hQ7Y2yzhp1j4Dzjm9E56ONsdt0/h42PB+jCmqgUzwxYJynhujzsXCa3uylzWWevghfTxZsZUbIG/
O23+Tuz7JYYD4KYX9z2LztoNWAXgqhCSU+oCXHj/UZhwGeZsBpB874A6oeHZ2ho4K9glfm94MAEF
KNvodB/BWMLpkvpj+Pe5qvd2qQEvdOOCbZRkRxRGxLHv9Wd1xdJ81I1+zMYxSzkzNQVj4Q+Miwrv
FDg242iHlrzFffdyisYmc4ZKjFbMG3QT8Oc+1j64tfaHCnDyjZ9EH3jQJihFINGqGTYJ5AWxSwNv
ckOJ4AOQHjCeYiXvtrDnALHhsAOxwwDCY6jmQI8kf3AdMGCB+WcOzfqPqShk2pRzDp9JJLHMBNj0
37v3+J8KEB6INP8ND+GKaQcDAQ5Nml63tLgTbtHJwMzJ4WSDGVV4QCicNLQECLwcfI9RpLb0bDoH
lM3+m1i3LZdjTG6SJbKobtlMmMkXnkHF+wFjSUTAGX6iFJ07c4FmEb6XCCUl99vO/IhrIsjjlzX3
BGSUagT6bhcT9U91ZZIH8gfDbBYB5oqMh6oJoilMUVh7ygiqvyeNNg0vzbQOfzugPEtbYiE3pV/D
/gCedUbJ+Ft+3Au2XkxOTlyaMcUyKsCUo4gq9/BlIZIYz7Ez61mvTWbdVA9hKyUS9C902RevYKHC
7WPVM7dhdEDlQV6fA9/U74Z/1AWsctnL/D7dIxUK9wMdrOJxp+ziqUD5+sNnASV5sYlHAw83iskS
czTUhDH9jd14ZYOIrnEI4twEs2by9xunDj85RlnnAmbPdbRh28JmtjasUbnweVEgCLPEsWANtuec
Wo1XR43FSprxpj/MhGBFEzj0W6ZLLXbhUn/nEMmD1qrXpGxTmNPkwIxdpmSusvvOGGySco5qu5ka
R9T+wknhdRc3d5+tD3U/bKnCi/0ZeTkwc1c7xsjbbsYGyF4fXMvpe17QcWJEu/huSo9P2/3sa3bW
1LojIaIReN0ZIBloFfCBoylFwPLxwC5YffnwycC29TD/mWDb4ILo2uK7mLLUOH9eYKZVds5tBdPt
WFjeOiH3K7RH0Uo4XDNsiceIRrYsMxuCJlS+I7Q9EDxqeF/iCMIgVdqAyDyiMcBmiWgHV5NklT6w
hvXN7VFx4zWN7TJi0WBLB4YBdmHeSJoW4bECvHg0HnVYDKDz+CF8onMnIOqzUW7ChKSPNp08L0Hz
+q4+ixhBPkrwIcEmFrwfyh1toh2MSTwGMl1CDOTXVUfMakTafXkX8cUd5z8GZRpPFqPcZbTA7hxb
W5HSeiYQm89cbI3mAXrSlYc4GwfTV518FDvUwF+0GjKvnbqR8rdgPTd2OjXBNl/gmhEnBZAqNFH6
VObQK1zRuZnEAZHYZBhQMI7JgnG+Y7iiTM+Nkcwsj/CnVTb/8o4jRNeVc/xMRQUI2j9lFEFG2mAS
D/c3gdjUc2woKLAbX/PDvxTEUgQxAvUMBQImzUEQYUEmrsmgCqkmhSC9NsDOl5K8mH0WCKwpEccV
tu1vWoOLh3kcb91DF+fGvihEP4sGp7pw0YNNQiaBzzqPz8qW93QWhx/F8ANhIPsVbvCUxr8ldhDk
peOzBvTDrN+BBkI21AXa+9p0+pvCXmo+I79dtgpd/YTpqBNzWorW5DNCksHWodyAUk7Y1/NJ4LNA
ti5tL4YGRKhT2n+ggyruYOHXm9yrhxO0SigwgBEy1jNzlHk+CiY0/OM+YcbsjDts1zlWfhNtPria
FO7DBRa+uAcNFqAzHqTHaIURnKRY3YGzv3rQem/yTTvXXAYCMhzb2WvEXHuBWaG4Df7diqq1kPiY
kWRbNxBMukHAPFpwD7AUqC5kR3pPMKTfvc846fufReZxB4uO6PSF4HaG6Ye7M4b+hy84Vnqjuduh
UnOiB57ZawxqJplHkypRkZ/eDmcFRJr57e1jjAnE9XPWMaoPWoXGvcEwWR8a5xH+ExJzALwW4qmI
N2Mw/KVXgy6IKyBLlIDjTrKMA53wTKQjJ2Q8cja9FlK9RP4KjmOQ/XdZwtFiOmDA7t7/tgwVhJGC
vEecCPhBWbRlp9JRmvTHnHHbat7cPxx8i94DXiPMNf6wlNsHwpJ/VQClMITDy4ks0wnXe/fdMcLl
WMsxUuOzkBgrAtotI+yNuQPm0NoyAIQbgDOMfKw38TY1nt9lCPK0lwGW8bDI98QHVWBtuLGEG0Fx
Lh3ZTeaSNxi/R2/H8Dnr0aNuENVjHPgbq4v3joSx8kv+nJgDMsKlS+Owlk9AAIxdGYyGna1RYUKm
AxVPLL5f4UT9tZmgRjMCQIHS+d07g83tYP1avB+DOX7vjswBnVHQ8KaCBwQBAH7YkDze+4wH0IqB
3er/6Edky8rwL0szjLLwd6l2HB4LRF/OukAoghlW9GdcGwfW4zRjWzKZ4Q0OiZtvpBuSCfCV4kEo
QTrFoS6H0l6WtkIvD4smQSdiCWkUbAfo8YlTgYmfubDAPofLQ38W6/YRQp0ZcUlbDzot/clBWaKQ
vveY+IPx3cu3XTJSuoPMMTvKuN4AkRDm+ABhyvbQjfTehK1RReENApe22fQJg+GnOfkgEwGwFNf+
sr62198i/NNgjeJ34zaj8Nh/tOffvVgVq6DH3SsdpJtWu7+FvKtmcG5bphwcp9jFHNpdsWKSVrO7
FCvjZh6gBazSBbgYbYs4VVJPhdpXei+HgtRqMWb7jBRgMT4WFrfmo4FS2BwooAEayO/Gnbg/irAq
R+Ozec+Z/i0YQnmPPnImyZFAvXK/dnGAAUP7LL5j1m9N2Ziiyla4/6KV4OSvDJ/jPFzlHkaHXnto
J+0tWCSzipJDgvtezTXfuFX/yMDZjjOA1Uw9ynADfFU6JbvkIUGN5eAAMEFQDaC5ldfdskKzDa1O
s6BBvqGvgZGvB1CFntxlb3LF2dM31fxz/zKIexkQs23jH0O5fWQPLqC4xVAEUCJARobQBeaA3wd3
8Di+azDC19lduwbIZE7ZPcAp+N6wSV17XM9nhlfgll0zXXLJTfZNqhKsfI4i6fU9SZfJ8relXhGD
ShDXO3/9/yfDZi2x1f1Pt6h/mVHKfVuiKgPjACgElWVsDVoHq4xeIFxQiW5YhGCmkojV0Hr0w/ki
wE6kgQ40NMkRObXXz51SqFpVnnIAtIp32S5mtxLXju8RDL8hIH5R7MIF92PxB/Wn8Ntbqg8HS10e
yiKUZVHO5Ntnlu8gpvGhHIIFPIxFdn2v81F9DZmFXX93PqLwyLptz0xpGbpKRz5rPLL2X8awf8lS
OhoHhNSTlnO9N8Z52svYukugH9hJsS77bNK+gk0WGRV2iP+8XY1eUG1ccQDjZwmkl44gZnG0Gm5I
y4rvCcObAtfq1C2G3512wI8ba/B4FCDAWH48ymmnWoGlpaI+ph+Bmcx6Mw60NO0jX3BvFJEw3YGV
zk0Gss0rh2vChLiHQ4ljHuHxwAedD/4gq4XL7GDg1SZtgnW8v8yCnuCvQe565ehR+DnYQfwN5B6x
g/vGHL7O12HgwIgUBTZ7LWTYt4WVzhekE6ob9lzsA1D47wb8/ABCPVdJOeDaBoPupt9jcA9GJ3dz
hhedzyHK9MiC7ommUWdVrfMb9rHH/IqLHnHuI6RZjDDU5+XJWUIhtQoqG6ZKH3cFXYCUUBRxfgse
iuBsBmgFcbaC1EWa0MAzWotHqba9U3jQzoPzZ67MAJQErRp6AGwZIcVsz1+dO6s5SpveuWX/WnV/
3RGe20pAnoHziEbduM/eIEzseszRuikmuKN0OlhE18FC/kf7gqsGDZlqcq1yaJ1KG18olvWBhuqR
rb6r8A8OgHztP5Ntdo2B0FimLIfMeTNvw9L1nz0sYb80tp9neJRuCix6qiO6wIasF8xvnPgR7yDE
B194NWL2BDCBkJpKAkYmYrfU6qtWBEkGOhW0drjJbuXWeC0yKB3YqOsRjJbxsKaic8KDdEVXf+Ks
eT0byGCUz9h3w3/a9GcGdKpFeSQFbXrBOQwIysmnrIcC8A5+wBAuoyotMa0BC/x+Ho3ptan3E3MJ
j50paIew+/oMhsF14IuwLreDLV9pSyT6pJEQalmLGLPPTufABIMpH22E4Y2fgqmhNGcgguAC9gOU
/NfwmT8yVje97riE1eLqeFIsCioPVMvGT5A9NvXEWIZgcyO59dP3rghH3OsD3UkCr4DphyYSP29g
tJej54TnCo1Y2yeB0OYPky4ogh88fjI0BqwybogCGh0sB24CSIMxQCC1Xp+gsiFMrZoemq4bQA0y
OlxBehUoRC+br8GteqwL+N8mEQcWwM1Kxs9AqByVqYbwFaINQ0sgH6pozGioR2gYOIxa+HkMkX7M
AeOrLE1hLvIEfFQy7EqgLKNyYiodnJmffH+g2D8uco4jCNWDxRyQV68xVdGsXutk4eireB16u9j5
5cKwKH05IfRHyk0/ncGOn7Urniy68oqZ6fEUJjQ/fK5BVbNnC9MP2eZenWVP5o3MzvH1A86Vn+qT
2xx6YA5L9ZkDt0D2w0DrTdIq/nkZJBi2w8HxTUl0Z1u/YK+O3tQEI/BHYBoZxW1pp8y7YbL+m5ty
W8uKK7U2FLHByzWjGZKSlh0ztF+cBHnoZsxJPtiIWI0isjgy1KU9W/63sH6wQAMaTRY3CW5WnzFz
LkifPyQ3zGLW6lle883aHCqmAxsVcktJG8IY9ahPZGAqUkHhgrRr/eNwaVLIofcc2wCe8TtkMpr8
u0RwjjhyZly4ZMqn3V+xJKhb+GO+HEqtdTcNJt2o2YRLWjpmpO/hLaDs3sNSLBc1a6h3ZfL1j7J+
Su+/KRsohVDvyRbJplwjbSWg9y+/qwyQOGE43Yw+8lPBHQQ5gq2sMC3G+UCxtEOySXx1xMRyMIHT
bJCH2FiviysH+OV9x0zn+T2+i3qJiuol2yZURbQhxBZrCABFVAU8x58klFpyj1WE/NRGjPOGof3m
42MOtFFCl+KXR+QA0WlnzvpDf8CspI770Ib0bMKHq3VAHQR9xVbG7It4PCKf7w0LRvUvpmqvP8Rr
MxnqVr4oF68/WI7ofEBB4WG2u3j8htrKBIPYmoB2s/QFloSrwrk/k3CJvMzRJI/KTRE+AdpwqYLQ
cnnm2+T+29bz9gyf+3XER0w4Pua+NkegR7GDkyoKO2mj/HELwvrXd+g29/q12ZbYA9PZPfJ7Q771
PJmrC23KVYJwXa0ZEILJoGDrX/t7iQAhZS3tuzWT/SOucsHuMyFKtEHtAPYALxuWDfNyzUIEnoOs
oJbb6G4PYLv04IV6mftCRc/h5Px8slZciJXc4IsaNS0nzVMHjC693qY9ohGXnvokZndz3zuF3D2F
G+dZUVl1hTDp0XtCrEHNPICVSU+1DbwOhiuT99cdbwoEb6gLOeAoymCz/SN9lTrUHIu7szlGeyYu
Fw5LHiMb01+6EDnv/Dw3u7ZQZxfn94iCFfP4AW4+ONZkFqARu+X3ymi+D93mT2FnhBxzxeeMJ1Gf
SAddxn4H3LRO3PO4rY0STEY/4BupQOcBpl3uMYKM7mBr++pjqzSoyeKL4gBIGVKnBsIGY6zXZ/gl
aVbJ1H+NBw6bEhq6J1Z0wIxs0Fu+ASWY+Qb+ubEd72FsX2YZ7mosCxfPtTcElu+14UfYehms/7Hb
VqSbWqRcBX0Rq9EyU0dI2T7x3Hs5mZhAsTGaC/ZwNkUcYWIb9SdxeyQf4vgrL2OyL0DAuJ9hsdOz
Gy5FTS2JYDazdXkhHACq9Z6zu6V3/GcP5fTyMDAwtBgWwXgwv6cq8ciN+GKdzJQLEzhcc9eQ7+hs
kwBLKMzORhJzXyQilL684H2OW5CFRRyXEuzhN2LHelLK0jiDxhFNW2D1KNNlVFYIMeaPbR1SEFS+
UQQhiarrzAEAg5XWgoneCLYEK2z6kVv4GyJu2ch8zpcCnhSwKvfpH/pnvPv43s8ldoRNDNwULAlr
GmFhwmf3fhqb5AjJCErxjMuuuKAhyl9Hlo5gKN+Kqx4L171u0XPQKJWhrWqLHnOZvqss5LH0R/7u
0tw0J5ZBsS9W1C7moXP3wYKe5VXZ0gT3FOZwxCGMiRa5QronNAOFwHvoNrbmsyNsmZ6zppZUn61A
GLGwQi251479c48IVXIQB3aPvdUig3nDxSme733hcM6WUw5Q3gbnadS38P/jzRL3iyoppuyfx2QK
9qdvaKDMRCjW/v0sG3t3qlcXXE6fLA8KhXb/GamEnKlbg6KAm76F8TNNNPqpgWBqEjafkxgvCBpY
x9YjDfHurqbwOmGLwZYKDvaZd748o6OlBWREINu41KBJbIQEpekP0Yyij6SeEz8RWIMDhNB44FS7
elftMHh7aMBmoBduOnoNBOUbJA5S3T2nR3cNl8lyNAdFPyvgURHFT4kHC3jBXV4TaGLc8yMeiNQ6
cG+kDXUHRYx15NMHoVVn6vh1MmAl3rnNgRlrZ1939stTjsx94UwP+0R/bItbb866gt/fv7LiaO5Y
isKsAd/leeSnwOgbjofq/F7RXQCoI9gloNLl/dC69pCmA78E4wCnzs7+3HAwCmbyRhkztF7VwP4w
DgbCgpnDh4Maxy/dyRd43s+hER7AlmdYiJ1+SPd6N6o/ZnLfCdK/TPe6O5KS4NAxi/kJqQjCa6I4
HWkSzJUP874abIXCeNjdja25JFtX2cRX7s7PFq0ew68nZxrdDPffiHubjxfemthqWDdl5fXG+T1a
JyQS+PWVA3OR3BnUXHSyl8fIb0sR8QTQdPuMBqIQBorpOfEBGrRGEg6XB8OWeQEvQ9SRCM/oDdnp
SE469x4Dl/ObB+Civ3Byg4o/lh/4jdJM4WklaLZv4fnCP5iHasehzylcnNXdZ4EFo0jIuOnI3D8n
FnJ4YicDDsaog25OCJmwEqMsWqBIEBNAQxCbLD63T2T3UZd2yHeFoQ3afhedGL11QNTA2w1W5md2
Tu0udLR6GzH5Ik/RfpOlaAeHzB8orrKkcJLPwZrdGgcx2gZeiM07Q5a0xg74s4yAUVF/M+FbRCCs
B2q73unfDRyoLnZ3oaXesRfxDd3Daf4OBx+j1vcISZtug4MZTsVRBPcOayDTZnazAN0ecdzN+zZR
tn/EVvsDj6wnxgzJ1SDI7uJ3NIX126NCfN0Aymgf9TstUE7LzMXFXwwGFjsarsZ2+/fOqSk90xQJ
FzqjzCFaAMXD7kPzSKt5rVsKfmwsVu9glG+41gXhaQP0erHbXWU28vtvhRxhGnkCr/YImKkivKaz
F5t/Q9k1A1Lp4OVSCHMYsZsW5++O9wVLYqZKHuAju40xM1b5vv4jfBflgzGv8uOA7iTqu4OWaDzE
EbhNYteJsjQ4hiszG5LS9zmQuMwrGwMPLL9MfWE0L/q4zVFv9H0GnMhloLBc0S68QUGgWDQ2HPeO
BoK3zOVCg6kOefQSddifRL3bd35Y0Y4vzM9p/IcEFNoFn8i5P2xLi1itFMRyrJhY8pp7MFegy2sL
12r7wtLjlPdcZd9XbWLnRhfVFv7lQ2HNr+e2NAZC0cG38es3Vq8nHXnOu6m3PYR9xjMeqRuVcKNx
uoO6ZZy6e+QS0UzvdG9dJOVwRY051v4bzgmeXB2i6rMvxw5vDqoWPG0HAKEOYJNGB+/wdvmjYfaC
J3s+fjEAnyVz3ebESCeDXUydxSB8e2FeAlENEQib/YjProf4Fh+enwCDkz1LBEUmAUimVZrkWxQ2
SakrqJzFEUS9N82fiqf/VX/pM1Ps3qahzLmylgJHgpOPILQmrnCrrFOMK446psIrdjNEky08jFWA
/mT+q3YkLD9DvOfXWTFGHgC0DRAGhDB6kXnr8ByVK3XD5W9gt/cY8gt7GbggBBdAH1AD5oRseOyQ
2xefYONmRx4sRwcHVQaMnWcuHEIedVffhK3z48p7vcCOWU0bVr/wPmod/paJ1ORaw2TgimXEJVrK
Kn+iXua/+SUFRy0UqS6fED+MCIbQJzeH78D8xP5EPj/KLILab0p2AOuMa3SBcIlq2Vly534Mkdy+
VDGY5/ANRyYSJdLaYVbh0uviyVS14geIef/nvKznPldAI4WAl687p07Y0/b5hLOZhMfmFp9ADein
8/Mr1+s3xm8UwR07sxNjE7wvIMmeeYrkyrcbxeNKpzjMUKJhK0nKAW+Ah6N9A4n6WINonHAbKbO6
8BGzq4VfOn0qJeoO1EYIJoN7XQoz2JySmwoHO5jOLedlR4vsy1NM/9vS+c0RhbdblnvbWzM6eAFV
MseDbOLw/01nXZCSjNtD7iSH3l+IGX7hdswc9T3/lnRORH59j7CQXcm9AdDLpdjWTLmo8GJ5zq1d
xhtuY0K+m2BlQPpATKBbKpeHW9/rrvy+ylFC8bIlHF2mGJG5R7nZ5y9lllJrDhUWDl1JjOsssx22
tujA7sb1yXGoBp1ACVfDycHkzZPV6ZuCmD1Hd5bBi/zlfV9yK+0e8hOSK6ezkM0lm/0UMjbX7E1a
MiGjjbZHL8WThq+ZIc7+FRcnTTU6d93YqQWNvBZKS7ldU3LG8egDweAWvNywcL6ot/PRJfZKHLqi
cUAdC1cPBP67CMPd5eJQuOeB98HBqvC/dGxms8mbjZScdN19M6wh8LWFVivrbkczhZkJVHHJTo8B
BsauvNa04efnEBWmsEnffhSKF5FtXSCsQlDhR0/q3LZxXgO2lkXYHGUc87tZS24HypHeJDf40Oxu
Gs8ZpVMm0q9XMCITZ1CNmcb/9GlZ2C3pPSl3oJ0zcqZpDaDtlRcvJIPmN+wzBl0XCBJKn4fQszm/
/54wOs4xYkL57rU8njKq2l1K3p4+BRUN1Jl0DF/eL3br/bexX8EkAvksfKBAnpnbhsKtoA8wpXGM
JgrH28qb1ekcW9mumxeJN8hWmlvP8gODJaQDMiRdVnyy4dM2A7vi3hI+1zTi+FY+3wC0V8xUthV3
O6NcHKhV4QEfgC9zGZF7zNRkqYajdzTqq+MSyOMqDE/beY3UYU/tX53xzu7b7RxyIG8ws6g6fiOi
QmjdSACo6a3l6znGOtNVrxJn0QU7ZF4/456sAV/u4EtSIy7ih3YLfI3ZJzw8vKSmfQ99NkapBGE3
sfs5ve644NGqvo4qxtWxq0CwRI63fr+tRhdqXD5SSl8BvyOQB/reAyzzClAm8Y9oq1WaJdq5akot
cRkHyixo7L53UTxKuxLru8ECIK0Bo0MTzuqGpwQ2iJ/0eICLKR9pSinZjT7qBLC+JGAIfipSrqNO
7KrwFEx1B3y3jcXfODxqlgFZJXbUMR0HtpDI8Ni8CgcdsBQ4CDYB4vhbRaeCc39SeQLI4yHCQ1k4
b1rtwOGa0KfIHOHsPn2LXlQ8QW2DSqJLprPDo1HFrZSH6Kw+Qgzuzz2ych6JbpouVWajxUFNclQa
UNpVnMH+tdIBXvy0q3gZw/HE9jDjt9EBSL62aYlDuLI+uNtqui64x39gmZ8pz8bFR24HtaYbYVTa
S+5Fse4GMyDLhBy0ZPJKt7ANi9ahvy7d71Wx5b4FPBY8fxy6tJJ0lfAS3XhPo0zToKg2Qx5hmasx
Fbbob4FVcV5cNxu6horAdvgud6gKgZWk4wb6OrPxNeAHtC66BHOXwkoAKHOyo75he0+uy8GqrRHF
UT02t8u0+EtgjhEQBYhw5ADjXKfe4mi7wEXfZAEncxw4PaoYt1sxHvgyRKKKsSp1HrwneuJ262/4
b/QKvY/CmhEc41rTMdZf03mD+LUM+DjlpYf+tqtT/EFGKHZPDqEekVg8z+IiuT2u9pW/GizxLo6+
iTAw6L1GVINcO1CUylFn9VOfceGYkwAssFwgy3NFOY5WWOjSjbaFi2Kb20K+ojz/3aVFSU7wl+EO
LpWJJ1sorxEa5ODazJt9uiZtAGeS/xLbqYCctdxntfVXDHH/rUC7NwMD+eZuTDaU0Bqo7vcsAlHj
VR8svYZIMzK20jIdwy+n+6ArECED7ZpO8gXzjjJRJvCyt7tkLn039M2/RHLpls3ciZ8yo0/aAZ77
zyCyCR0S/nI2DRmeu3iXFvjk3UFc6mFz0rZ15dJVyGsjHb6ZtjHEq4caqgQT5/cd/mamQ95bL3WY
brawTBjmB37Qp33xYAx9UBnROamufiNlbPLFJLapsf6qBzaKldfXpavteASsg74+/av+9ZMGCRf/
wIA1m1Ai1ivCeK3WJ4JHCP+wBWgPKQPjcVo7IVNnQjZpliATkRJXCecAnyErWk9B14jo53V/8HPa
gwwAK7RmQKtDnppASHBbxaLhk9fVjQB6tKZg0AVMK34ShPufz0tNjXvX58yEmKbAPpGfFIWgrwt8
WU4SthA4s9dgxMRARksVUd/osi+XEUcYFXYE3MYUFH4UQyHpYpPzh540dCFFqMyKwBMYcuJxJYZ7
D/5i4t6vnT5EAvSAjE2+zudtJycMv+HDCaH5URMOesnRTJG8DwsfJw2qxSF+nBgQqw7WRzJBFLCl
8KdiGI2xEll7PH4mUh0ZOcJswYQJrQQW5byUR427KJ+2wUie2dQP07c+ILwLnmpAkAK0xgmqYd16
QNAN7lVorDJANgFBazfaxuxMx4ub2muYSjYc9jR0ed8qF2dzBGD4QG21eDtN7R4BfBPqrBCeK4BK
vf7QgUMDhvS4+MByZgiNuQyN8yzd5Avm4O38vRJmhWoHD+5LETOO4L3SjokxZ6fTKodLFFRuR6yS
jQ2O7OSSPRjyIjRWEQGHm+BczEFQMQN44cPGsmQwR/CLzQf++SOQ5cr85WKy9zMK6zXAHy2GSx7K
NlibF2btcEyFyIIoMtD3F4a0DnMNQeOsGj5zbAWyM1YgworP5ilBlkDoY86hyK5mfVZ+iQM2Mj5I
qnSfIEfvn43tWHR+ET+UCL8I1kecufT+xtsBKv5n1ImfF3gFFpNo2+mSXfMwgARqv5kqqE4Iz1vg
EbB7IEvP1Ksp2KHwQncm0phsX69lgWXKzwEgDKinmy4xrweahb4qWInVqQJdhRtKMdSyWZz5mGCd
zMEizAlfBRMogg4QpDfoC99VkOweCb3tlMqXpCQUTIfvOLl3SAWhBry1sTjVSzf72V/YxT3wrmyN
UYwA5cHbX7Zq2tpfQjjJF6spzHNGRueawDjaNjxGoLVY5ljUFxcPSsrrssMwcfS699odU21hVQe+
nEoz01gH6Xxg+rLDBPrH+ZLQ4NgZmJ5DH5lcK5AUgl3Xvz3n7rA8qpNsiQEYBKRp43LKYs/SoQBG
ac6xioTbwg6Pas5mJ6sOlW6RY3uxmCYpHq87PEKzKQA2exY0Zm7R30FycsG+TAZ4pNiSD6xJ2E8y
xDFyCpDC0oMgtYgRpt6iyPmSVrZ/NWChph893v+8E4gqwkqhIZJLCC/ic7Eup5hgqesCEutcOpab
THVxjvs+uD/Z4iMP5qinrGEUJy+vVASA1NvrVEjPcqtfgaTXRKhc6+vrzgtAoMwQ0Q9WypSaTb6m
aMQO5GJT+pqwgE/5ksov6TnQ9g4Fc1e8m17wbmDG2VXoqHgm4gblsEQURh6mJTgs0CfTNRuCAgWJ
uJLzu3FYgImdeaVk9yq7bB51g7kSK7LYvPsOg34fown11NxQheEdMfmelWoeiO2NmNUwG0MHA6Vj
K9Q8kwgIZF7EHXjsJzAmcxZoah1BwNuLw6EXdUywuZHRhb5NbJ2rL3lYzb1tRrk5w6OvfsjptK0d
Bmmyzf6j+M2tFzqXrYQfAYamJwRDEzbBAv8SRmVL/J25GTCuHpcH+F7RDoaKoJeMK3ZqNgPKa9n+
3cDWIC9C3XgdQ+pzLJBdkFfmAi+Gz/vLuBgwfWkZDY6KyjZ83r8Wrimmo9jvM4IFBs5W6RIcvOM0
71xIGi+E60ItqIqonJamd/u7n7NrxuDFVh+fzP4s6Mtahs1/Op8OGrCBR0yjK497HpsmE7OPixgB
6Jl66+1zidgf337ZQNr6rhSYXUjoIENjCTBjWj90F29/O/K83tAbQQIXGt+FO3Kc6fSxRvRjeW/r
gdsnn8xOyPmEYq77x8UvToKhH/ncfpaQsL9XW9LTFsRaadPYh1cFZdQ3+Z/u3EY8wQOTLiRH3gep
UgOrVJkkUNehoi+gSpwGJnYHySZbCYamNsxIytx+DGtw71DVzaUG+hR4k36QD+FOpbSREoKo2CKZ
ginQF4acFEway60x5Z4NmTtGLQEypqTvOg2xkNlbN+TQ17tUWoczY/SdQEGHcB7M02lEzJbIMYxx
QjKi16Itkcji01zf8RG8MP2tYuYq6NFxHxwlFzdbh0sVnydqPE5LdivVUQacwzOYOC/mt5x3QOrq
hDMgUeGKvSIDChNrqB6R7aXgHngOoOfcXsLhTnIvbKZY+Ev35r1tWhvd1yefHPqye8n6SJ/WIcnG
CA4iBvQ5MqSEm6JmIVIN4vozjH7AqI2bNoFtYIFasSTcmLIwfgRk/7Qj/FKyv8EOL0KOIGHvheEw
/cb99xGUEPpIFfIp2TEMgRQCi53v2+Nrfu49wLJT3fI8lMAAVKhO+UL7OFlAsCKbGyCs6UAokTWh
XgC24htI+8Fkg9AxEZDcQwbvfKLDPjoeAnYQ07AbQoQQGA4CWb5sZPHo/Dv1ugnXqR5GML+hwWKl
wJnF+AVtTehUMIYQqcDwRp6Ei0xmdy1LycpohnGHSx2+GLRYalmdjhjTFDK/4ucXpQ1inB60yoWn
CZGMyJeLhYtlDZuOiTkSOiH5KJNR/IAqA4lxAhUNw9kFuUMkbOiV/4Ex7XxuDTGq6KaAwmTLjEcN
Njw3AXvzjjnE4S2ggJBQ5cY/B/gbD2fyc6LfCCMcA0cMsux4elN8oaJbwurSsIjpAHaknKq4QXEa
qJ0fROKDKoZKRSPyqzsfHfNXWIowRYDtyqJCahmdYdK+fCoWttqWahkSEwk/sNqoKR5sbD3V5cut
aLbomH9271rP5VmG/IN8iB2P0B3+keso18KNcSDYcWccGiQsMtUfIwpG/JGNi2uxYxenRtMOxYxy
FP8+mPwwNqlbDp0+gqeImveflyslH+VKvZMfBRLPvHZ5bugPHgWmYLF6YriRLLJxva7W9RnOQrkw
J7ilzI1pb5+cmHRrODTEY2LLoInnixZXqWIn734bsXuUi2wlCK2CZ/HbYAkzC4/wEEpUaZc9h9Tv
PpikG7jjrOYZDrBUJRzIy2LeXnFBcTKICdVcJSmwoneN19n8A0sxXg/w5yXfkuBRJmYMhsbJMt+K
KL5uWiAPDOaEjiG8qtk6EfVto3m47WPSXOyRJBCtmLifTb3TSC4pZnRVbrLVHX152Zodc4DLNDnA
eWHRcFBepu2yOv7G3VpD8NnbinEAIQtE6ZUIL8+fW/BQT+h3+3dQPTrgAGVsj0gHu7yRUL9D7XMo
cXbMRVbpCYi4f+evyx3uMHzsiyWxj+Oke8HLVV/2sPxIbvrSWEO1ExtJ3xV0Op2R7YGVTYoVpmuH
wbqGmgPrkwEK1YwmbtwPvyXNB3N+c63NpDOoKqfLPzydjhjZEyr24WBfb/q33qRaBif9yD8CEwaA
P6tEeOlE7B+cszAVMLthGoeCkGDbv/ZvgMiwvzE8Y9VbRFP4FQtcXlcBbdWZG56RKpvIpbC/xxJ6
FgFzYFsAQmBxV2Ufn2QkyeNoUz5+grkJd3P9XkCV+UcUo4Xjz4vSnOIbwBTBFtwXjC3Y+WuSgi2D
5HGR9O0wFYzYl3Vor//aPYqbR7TJRQy08YhPP1DZMVcGvCC/qctoqjnBxjhd1u2hf2A4Y1y/F1fZ
9Sf6FGC2RzeFRvJuPJtrt//e2+1/LJ3XcupYFoafSFXK4VY5kKPtG8oYHyQECCShwNPPt91TPdN9
bHOwUNh7rX/9oZsxONnAM4RYPr1CsSLEAqicTZonZq98dqv7SmdOAVwtwgbe/9qUQcBj/9jLEjxa
PFMsQtDkvXm8Lu3sMcvxMW32+e+4vy7bP2a6vFBm40exkCfPzWtSbIrEmpLGmDw3+uSQPT/vq3o2
fOeOB0k30T9guIMNQz0ZgGigOMOFStqps1Fn0uSWDfMRlMuhLKX5OAiu5BOeGXgOZTVg4R+cku+Y
ZJXwUGl8FwcxbYNwaPy5yGKlJthFDHrhjOlCuF3BDWeNoAmpQnn9XmJOVf+74T8NfmH5+gcXlAhb
BEKOME7QILjxawpoo25xKmghPlVINrvzqdq0MDSBKnIDr9w7vTljgwKUCrCedAKLDPhYTDEAuUE9
cQ+jsoLi+Y+9RX0JHAjaI8AoL+cP15F8b1Ajvm1xcD9wQxnUtHrYiDgE7rs7zJZ/+QjX1SMRHemt
9sU+xcvYGXXKWearAO3CoJ+5FVggElu4EZYndcwSXDwl2MGkXf6Pn2lfNpIThiSKG13+VVDz6ESQ
AjK5YEvUw2HAxZl5P+QysbmyGT9GaJ0uM7GLhTlV8pa/a3mjvy6xzrT5gk36isdC32jqvCrDBww6
DAZeQfPJRttBqfrWGazBXT098pDn92lQEflwOy9GSjrpCVNPyARPnu0TzxjDJT4JLxdLDgMo6+5b
kDXZwGGzYZ6COpRXcFhUMdhgsEFhQ+A2bOwnSp8r9pg83DywbLYUAJYWiS08u97j4bUzMUBgn+Xp
epPspS1Um7dCr6acLs3sUJNTWg0zZXaVI4oJ4HhRw+Th4bXU5dAgZI9EO3Nib8pLoDB01zV8PALr
q/chYV4iccpzQbYy4YlPHJE1EogRiC0GoN0/hYQjasUuQIyhfdEe08of8Kq4X+ODJmhafQizDnuM
5pwyKG/oaKGXh9cf+tXGPSwFzsrdsjngV6Hs4euSHn2pJuX8rMCs8iQ12ubA7JlYT6Ak4CYKGHOP
0JsLVpFMGvgYvJpVPrG5PrUA2kcmV5sXFrQfDe5XN/hXICTHC9KjcXUTGF2dvR1msARJhBr+9KUp
Jn+c8fr1e8aX2m+tzUMJ8kMmS0nHmIpXW4/BvxBbkePq8AIUsHeG44visYGEJiVPa/JgrFxszNe0
Op+k8mMEpquGFAMU+fN+1IZJM0QiUApU5k24CDfSmWqN2C87pCQZDpnQr8CGpAS+Hi+4a5x/m8sC
09Nhcs85xeRBHrzXRbgt9FXYZhosHNw0F89+WTVkDl0iNqxcT3gh3tpvPtC7ZjoX4qIAKuLcY7ya
St2tLgurSiVl++AsvS40kr4p4OfH3u6ZWPpyceQmP6DGyagLmbfmjIAgHc55kHDuY5KYy4lZzfFK
swGOyIFm/50csJYuRN7OXHAdaVVTBxX6ixA0RMat9SUT6Ys++MBCBhXmeqwbCWbL9k3pgqt3mR3I
uCkhi0HIR18jQw3n85Ticani8sxcKukfd7/SNcGgGLGW7phdw/FDp9utUV6l+q4kyq8mzm1S4aGm
+uefZ4nZXPw6iZE5dH9QjwVoTRGYEMlfPyxg+ffjMHOmvzorR1ovRyt1yFhnLvk9pNKu+KUK6+g3
I1X780ukh65SgGIBlfyHeZUp7etJmqFaCBVevJRDPAHHD91HcprIjLDCCgfEyc1/bHev/T2wIvZV
1iVOvTYvUB4A+yENn5EclyonZP5yYHxA3hMJVWDKXSK4S7FG9OKYvtd0Ly84IhCZtioFZ8qY9BpL
vj7DVOh5BA1F6UlC6g+Z4QmceqGiBpWoUFb+Khmt3iTf3C4exHqwDDbPm1dPePCAkGtYy0s85bDQ
dY4wUiGfUr3iStfBv0KU+6Q/e/aCZE28KqUYT6sa4He6alGqgQteNm9iMA2kTG12a8gUB92VV1jA
g7hpzob7NgcvJ72wfIDCKccHJStfGbcP4gooic4ADdgfqiEIxjOy7CU0SmYLxDSivRiIt40bqXaB
HO6a4wkqrhF15RwH4TcO5dvLe8KNziD2X88L+Rsvf/wtRjgu5VzcVLZr6TG4Leho30+dcVLlbG3l
3Mj0PhmnvM1jvWkQDtG6b0lfigEJlT1oKR6kKlkFxSd15pyRRXzhhqei50M4UqYZSLqPcjkrUzmH
S/WaUaCPfdL09H1LWD63MuNePp8xe4La6HJkUr2nqMaKhSwBZJ0bQYL989IvF8Y4eW5NZwfAAbQI
jXkk9/vF/5XxRa5tJi/QGHTNYqwDNp7eSe+QA2qbWIC3R3k1OdQp+yUsjP4c6Oy4/55iE67wzb4H
ZSiw95h50TDMTAIj2QCJ6mzDv5lRkz1D84OQIjyeT0xAYc1Q294ziGNCMdN/tKymI2bVbNCOvVZw
sWM5gPK1U+f1vz4cvHdwsBIrwgHUu1BjOLeZnbQplAlBSkGDDXjL/lWHFB3lGFJ3qND2R8EV4jVV
QrdMqcDg6I/jwXOpvgLp2y7wY0PMh8/y3sbnlDr6SJlGBAFtHoW1QbivgjFkQGGBcSklA/up9M23
axyJia4/i75WQ7n8g0XsEJtyqJ/Ge8iWytUQO5J1FROmloomwBdPOiPTYNgY0mLe7ZAd7UrYSe/2
n3SWrADEvdMvnFnNsKa4+IyrpGBku2QFkjAlopJXT2hisLMFgCblwKZ7wF8B+TtUu8AGP7ljhQzW
gFMdwbjEkSp01B6n+iE4eizDoIwqWrku6dGaYQlFJ4wXp8UiLfxW6e6xEGfqfHn9MRSPXG51Td1B
wazgAITxqcipw8yZATDdVshtYh+SR+0mnCHqDQtyNGYkz4QaLkdpgncDvHPm3jif+sbDK5Onz7Wh
cFPBI6wEGoL6w5Dt/vQWg4zQyHsephAblGoGyafGG0WoWhIsPdUP+UcGrIWpyBPs1thhY6XtDWYG
V4rg2msK00LWJt3N7x4zwGmVAZjpGmYY34FnX8GbNZeVDzzw24FvRvUgMTOH8M81RoCWNbb7WptH
dCmNBL0oGqr1k9rA8Pu5sxuCV9J+a6nSQ9wgRgCOHyCgE95Cx1yYaGd/7TczKRwncQMB+7B2Y+e9
pRlHUH7UqbJ9EtbKeOO+a8fVtdo9LR4XVjIAnvBqRZcfQC2+Yj14EER7/xAL0peRIR2HzTuvxx1x
svIvKxreUpAw9VjHOVPDA2zR2ksadEwtjT3bGMtjYxMBg/M2802mNmhpSk6SCGFlgNQKwdjrGigb
XWQu6fgi0VYfIhScYiIf1h0a9kezlDHlev/FxkDikaZw0fNFdY0Z8Woaqfa+boSMpOFfl+3kovrK
NQRxt7+7H+jbQzWH8VGTo4kvgbo59L6mIZPwzQfueLCcGWpjHZIHECEO7Qr83awWu5YY3sdOJudI
3aDkMSHj3VB8BSC+ovz6B3dPpXJ7x831OTnwDJEvLbo/hwDgM6gg9RCl9CEuRIkPS9ft2G0wP2BM
ccF/FLJHcHhDji2NsIdFwx1jBLK0QBPUqMuBCI/DVEObxqQ8aVD546F1z+6wWqQJ2svinl0YozWT
1gGxIodVYdIBOjtxiCnzDkOAqQ2zRHWMSQXtGJBn9IJXXmuB1rstirhXfGYy+gpB6GiPmNaOnmgX
j1qiI2w5HSDLosTwOlawds6Mslfjhu8wDGMoyLwhtlfqqpK5hF4V6yuMOOygpXCxDgB83LB4IyZo
sgroHMB+DELR6ggTG/6LKobfTfFBjxAffqlh76gTcBP7hk1icBR3cuP1sEXRuAS/s8L7j1wkw4su
jA7GVxA3Kak0hJcLaBfJi336YlPNXaUMzwgGn0mxxrLegVSrBIbmlu5aOCW9f/LJdYqBjoB0R8Ki
WZ4xdioWzJ6Zudq0LmKN9XS2mYxZy0t8Wh968xXzO+xD+Kio/QJ5XxCbw76PZpySDhJ9tenBID3F
hLOzsoroUsz0yxQfZu0VDGhdrQNr/wJaEQFiHPX4+hZ2h/CMkRbcM2ueN3FXfUqHaVcvVQhLVCkO
LgYM6KHCKpT7VF51F6nX9IYV10IzMNh+Qq+siu9atYNcRaFzhrJChX6LcnvzpLPW960+p4IborzD
aT2wArTdoIEWFZguxeB/tcH6JyzFDSVwtOQCINbOmnN82NiL/ye8YmLI+ZvnkJ5azgq70GHx0GKt
mDfSqXR2ElaDZtpcKG0Y0ZXd9Dw9dGjMS22taMnTWGjgofwa6MT3ldgd6PCMYs66/2ILy5vBH0kp
VCC+X2YvlWSp577SZ9171TbZuz+1aAMkshn7c4xmHSa2FufORtPnY02+w+ydf+a36eN405F4xNqT
UVVci0F6kFBDo4DV+XvkXT0CIAK2pGKM2i60P4c9m5Njh9dxcj4nlRoKZLz7d+gSKvUbs+xz3I6T
Us14zaWOOimjbLogDC/JPRd72xnriZ635swHVzV4jqxVYdMnioJZALWQwCLG6Cl/3MoIiSVBQG3j
aUCq1NTUeZSxWBo8A7KENIolwx/oDqAuDyDQzEVf/vuNv10+r0RYNxC+dhB1ZYHVvhrUVnoe0IWy
iXMFn4RuQ01SQ4kn8LDr+5jAbApIQm+Zcw1O2KlBLvmgudSCSDiNgpvP5/vPCPwVBAVNlszY6MEA
mHIWvwajSi59yOxYJw+VCXwdyX2A5oDgq1+AXkaIF/JcsDOmn0o1CkxRLArb+lb2DT4SGwVT3gFj
oAA30ocRI6R68IaYp+EpzXR5EENnBvUgzteL6FBtBlNvnxL3iVuLGnTG3KoYJPj4KaJH59ArRLcU
s9h0oBiDlcDGckQ/JiBohv1wNn4QrrFVFTBkIPMceSsuUEHCD9pUWgAmW/ByB/+BMjqnxobn5dO+
Q9xBDsi23/tsz2aT2ATMsfnuUIDC6aOpwEGmLqOuTy5g4othdv8GcGwOrC/E5XoGIM9JzV0bZsEc
EWPf4xLqlXvWNHZXnNsuqTMxfthLVIMm0zXZ26EozKDSXmHlwDNXE26Ubv0mmcLKhvj5AdCgoqKY
8BJzw+Mq4Hn2k11xBq3yaF4gStXsiighkWra+La1kmjUuE0qwB50qrAwdBh5Ls9wckChzFwADtMT
KNSHi0yJynMGMlGmWNwr0X+AFgjHfQwOiExGAWvwaj6gnAdngjtZeQi5G3xMUMYxpKhpeAFKa2Io
mNQh0249pDFEiHaQMuhoFE8YopPwtgOKzFdU5ePTxyOa6k3QBpFTYu06uhfTrd+eCVmcTNGHOzPA
6YBzOTPUrtv+qHzurMltZ5GdyKp2cM2pPtVX1z/4VPnWdiYrJMf4A//q9Yl9BedKm7oQw00m7Z8V
XWQG1mksDXLEleDS+odv9d+wAa5Hw82pxHUFoqJ3JimCfgwT9SX0RAIiiKlg0f6TRCir22REl3sQ
KGG+UzcO/hLQiI7D2mEEAiEObi2QKjS3tOBGq+HyemT9YmIxQlhLx1XDvAinLYrSrQB6diNUB+VI
Ywg/I0dxvH3zfD45Ou9sgCD78s7+RxljgGhjUGAKLgYPBvkH14OPVTzOa6j/LF+d71lFYZR1D4ry
4NCJnIVWUBe892z8pEdwVuAQ3Ds9Dw4rFf5EPKE8WX3o1JHUhxpe4wDWecpwNv+oT4ynqdY0aEWm
MPTi2BB60whB8MFWGEIB5cyf4ub1NdIyL64n6UPkvTMsye6x8VX/s+j/BFRH5f04MmMSDp59gGy8
wnL+7Q9d2FKJErIrnMKrLYzKhgkwyDvizyWWCbS8SZX0EzBq8O2ewTPY7T2oNiBQPVJrbLaojtQp
cgUnHf5B2r7cmMGhJI2LAWRh2VP9I8JnTMDNjN/QH5wMAs0dS//MfedsxfCP/HZF4Mj0KhwJVT9B
MlTg0AY54wOcaHQKzNiChwPiElimf2bGDDMCnThEMohWFsDVERMFmfXjsyFzoGSsuQA9zmdNaG5A
ZXAiZ9hXTJGJALc++SibPmF2cF0qEs8W3sbudUpM2cxIEWjATSRkJrIYWVyCgqUZi0DgHGT5ABFA
YgtQW4BhJon3o7Sz6FAAkSni/3W0pt/wgmdwjas9h9WR7qggTfgSAwLuZDxPvi3YFJw6ek44AWt+
+ZP9/3TIyg2KklmbcksXA5YN7eKy+I86iFSPP1BDs9ig55Q+Xit5i9aKFQbwk2H31/hZbkWTj4T7
LJSG/Q4jSxXhozIvj9pJR2L8A/MJNbO0QQ90Dss5rJYHd9pAcjbTaboXj2wf5YS48kvo++Clwwgi
IOoMzeFBxh/Uu/Ww5iHgRiN6ALfHm3tC3HdE+AfR702O9oBB0nVuHPXdVWhzV/kPNAlw47tHbdF8
cTlzNJ0KHXhwh4i5gCbevugqETywx4qUnseXfZ7lsHu54L/2Xl058WHLa5o6NHkcuYEIpANPY05h
R7wTGm2ZAoohuOFdyKpl3EshwOlCccmHtAm95C/BruV/HeiXSIMZdxoyBxfDEnNH6vZ3waXZWThZ
g+iDgwkSLEX3hVP9AQBxtFcla/nxzXOEKzF0H9w6eZApNqm2eWYZzlDKz95bziN9xkDwCjK0ItIZ
DRNVh739hS6c2UD4Yp/PntxLbx9SI4Q73sHcM8qi5oRAOAcYrOGDMkFhm6bmefg0mgb3B3ww2KYS
CeMwpdybhqTDa1oPLQ/bHL8H657Db17DCROEY3oU2FIvNVXqGCCWshlUQ4nUOjzjSurM8YdhmbUI
X35+o/g0n7v3kAlmE17sCc/bVfb5N1wyeQcmJ8EiRWO3kdjgAZDZXmEM83t4qDdQ7ip8/jQXAyJB
ii+wzAqx7NZTyt7DGNyHDPIxoLoNBUc5VZCS8fK0kl4Pn0iOpXBoo1qZ0IvcP1AsJrQG4hyjQmcI
TvZqh3yBJhV2W6ZRTCxbHgu+osSwXb5NAUAM6gEd/K+xG2YOlhhwR5jswXE6igxVDJrEIwMXS+eg
P6Wj/ssUGvtGqn88eMAje5bIr3F7+TCOo7CbehEt8ufxWDL3LllxwDYCtuyKjXQE4xIAaf+a83yS
OnmTPw5STHl5U8O3s4GyBXAoKiLKRep/HWJP+MSh469Bp5h6+LeXj0dXDg0PjSSW+WV0xRrGBBby
lDcZXSKHE7AcgJKZmtmSy+WSRIF/5vXnwX74Z98CvfNokVoJh5JjwRCO1v3vYCk9OdiyjAg2c9Ae
Up0JhtPtlyqEbQ1+mvCmlsdU7hP+9qvM6PoL2C0FxmrXufP22Zpajoe6Uw3hczZ90DNeVbxNp8f1
Q2wVVNRtm+VGYuP02FV//CU4C+Z0qBIm/8Jy54V3jRhyMKSL+HtwVPkzcITAUgkyn7PVUgtSOz44
AfykCB+cVvKMz9jCeBTClMnP/w4BOtjbp5zkBexXwu+En9p/ZDHq9zyGS8N3ADIpWxWRCOqDa3DZ
lKPz9/v4PcOe08+bwnvjfeG2WpSu6BMlj9PBH5wifPaiAufDcbX7MSLFnuKfLRLCGdBzH0t/3QAI
M9eS8428lffjbEExApGnCaFo720oqD4Abf6IL1TbTliWvnJE+9vHYw5La8ZYa91hCN0nFSX3GriG
d5F69tU8vTxizjVETH4hgC5Xl5POywSqzSDiEarnBBoutF+YUZQNEEbBw+GY4txAfAxANVdOBmY2
PfXvDIGZS90C7ggH9d8rOYtMZ4HvOaOi96gjDR9rtkmEw5QfVDR0f4y0BZ9NEFK5bPw6KMBqT+aN
+Bj6OYHxhaPEnIt8n1MkoFXuGa3wZEL7OPJm/D04u1ivwe8QtYv4MFdzro5RYe7BT35hhIBh5ylx
D8I9cA5Fiw9L5JW2hVjM29TkvLPKfMFprufasTfWxZJWRDnyuSiNhP2o0exLYoMppu6PWOaQj/yL
Q4cvU6+5urRF4OLkyvIe7JHEItBh8ebtOinN2WPclcOUZoqKZK35Ty2DBoORD/ypkB6GqDHW1fOE
ZQLvRGjJ2m1D5Qn9psCtG59EFVbOitdQqhXciITDUoliuIgP0ByfPNKUxi0nhfudrlWYV5F/vaYf
sGJcLj/KFNYOlZzAYGcidIX0IR27c5IjqInuu+ZD2l3/vT7LqHdYn3CdmbF6okN6QiKFyPNg4UCV
TgXJhityIQiToEausQFYOEi0mMBRMN7nwwnm4wUalX8O9dl9Ku9HhWfMh05GWW4w7p7luIQ688dm
/MYMA2gPSWqCqCnGHgt9+BOGpf8sYi4ni9+VIB5Oq5PxWHGmcjAtaeOEpD/jW4OUiKmCa8X8biwo
1W3lfemGXxRrsETIN7+XH0ihVLc4K12FeWmNd+EzlaCx0Xh+Ye+GTaaWdXOE8E5mKCt8UnJKwKH1
XhE9ZPOlgrDC6TBBgaYNnhEw4TN5y2HiS46hZ87A2qfTtMLnNcKkM0Jk9IKJcUW8i82nHNzG5Iyi
8ovqVhLsbtvGlqub14fkUkTKBBZ+EVh4JoXvDaIjKEXkodKTQW1jtOSNdmacZyMV1KlUv6pVN384
8aubdKdWmUEIvReEw5BssFLymTlG4r4sxSpDMFFD6TqYKFACXGhBH/7ZoH8fjK5nANafcO0+yUyU
dyaWnxBDSLpHRfkPb2u/weQcp6bDwhYUlvCciXOWcw5S5zB97S4nFiMcDdAohhzhcIL03Kzwj7F+
Crw10tcbYpUD87mJ3sfbFuI8/pvDkaHPGwczXAQji+SbEICDYTWSdG2v+KAqOKatHyErG9JaiMvY
PeIAnNweoYJ/9Cu6zB2IYZg6+M8v1gH9F36ZMVF/myl0Bf6OAqeTeBUzYBoRKpJoK0rYffCvw/pT
5o3D5pe9CnUN2VDV1wvDAB9TeRxmYm7oJYDmxv53xZuPcm8KtxGvXm5r2BPCJxCaZU/aDwnhZyxS
/3IGG2GCRW90TnTmYv7r19rTtWFkgO0fnjcIsnMK8EVZBeVK3Y3i/sa0lbFrDORHJZXyBlsWPFBv
sbPFjH0hxLAQHFFSnJPulb0zpsfcXyAn1KNHXo9pIqnggqXNQk8zp1dMMLgsJfaKwCeoDEJWBCNs
tcXbRzmHL46EMQrYCgUwRcPiWQt0AAq/yGMUZTKJ7ThvPFfXT2RQNVlSHE109etEFPOwgRL5u3XQ
bDDOblX/Zvv1Bv4xGLfNZueWMzN64+hEn+z3M3ZwOebWLWMA/CvMbPSWAhfBjBgOmCFYaPqchAcP
51JkK3szOS/pdXEOCMhjjHnCBNcvhUj6jluk+n/HTAPLFeMUdHuWeBTq8RmS/gAjkpVf0BNZ6kjK
FpebQSVr+K1grRunb+FiQFJAhuEBrbXs019CeAaHEwGcVDW4wjILBso98kYwIphb8HaVM+E9wJhg
nq+gizEL6HcGXA8GgaQKse1YWDNOpP2lDK9DKJE3s76xNtdeKHSGOGib/2644qKvpMWESGGlfLKI
7ZOyGDit9fTBkxjFo+YQd60R1gkbxSW0ccARDT5BNFA1DnIi75h1sGYUbXjYXUyatgBvRj4Ta/1n
AdtmT/1EMZkjUPWU4wHCpO3qAafQ/s6ZI4CdlUinPVj6UzZP58gdN5LpWWFkAhOOu2XJJ7UT+Bfx
Bv40qyPfjgWfvkifnnhOrqEIKYF6H/K0MwkusLhlsswDTBE2T8h9iG6cR29w4WwP/B+PiuTsrsQX
eLO6CeAah/Z2cTKPXluGf2k7f8wpVANa5UAA08xrcPTOCVvAvcBdSKRfYTTsQhnDC7Xw6FDcW8LK
5u6/bXe7vbizz18cbTxKS0atpou/+s/v4uYtFrRlfBZaUoh7rGEOb2d5e4gYHrhUQpXuge25+8V+
9lkHe3wLS4ydsBSYfUl4LMOCcbsJZ5VVF8SV7U3lyXdQf8jBVOIROR4Ld3WcZhiTJVhQh2o04jQE
9xXd0i3T3BMGNx7yM1fyz34e9PFWC+ro5uNDzrQNr0+s4fxn/BIZEd4Fm37CbBgvHVJMssM20QVt
tPpqvg5S8Pq+vkOeMVwpdQzc/w1t0N+DelNjUEyYdYuwDWJHQPtz41qKNYdnm0eCm7tgGeBGfQ7u
czoc1ctMOWT6kOLQl5tT4Baw/vI3N6YK4S5EZfIOnmYDdcfgz4q8Mv4q6OnbSm1Q44CSjbqMMgUf
1J6gmfeeniXH4ocRBLXNRjQnTJ8zViIAR+3BxCAuou74/D18ghI5wZki9xe4eTgW2xcC6V+Kbuo6
Hor7/EF6wLqKkuqrgjPss4tr5wmWNji9DwHjxb/qGZ4zNNthfYsvBJvskW+8poeB1B5cwODPhDW7
ZKpsaJ2MSfWlbxu0dBwvyyXZuEbIxsTW0mBF51nQdZiHeMOHuSVsL9WxUnwxVjlHGFUdGMUmwvMI
JJBpYobAifWbZZIqiEKSmAGGzidhgI98kLHOAieGA/uEwx27YzWbDRkgzfXtmwvor23FWubBVf6i
44yLWECzyGgwrFm1CUbQE54Isoc99GWhRDxkk1Dh+k1y9vi0j6NlCTCQPqB9Bgxy3txlWoibJoeB
kAD/Y7QJPLk8iullLs3ouDq6O6ponb4qhTTm+90E4WKmZTUKNEHtB3BjjB/X8TUjkDXUItz50wbz
zndqECSln85Ta8WnYC2lPVoLc3J3IIq8gBEMxTYKSkLin7ixn6HHx3dK4+fyFjNRXcCpTPj3jISz
z2JJvt0U320WaUYLJXb/mDJjnE7XNcc6I2I9md7ScvnEN9wIGxYPKD9zUgCo5fDwhpjdTOs18p5M
Or6iHqZ0l2ghj0kkyNjsOwGkKgzzjOz5ayZYhWW6zyfAKkWJ4He8QhGoB6k/uOwA3qhviTkyF5g9
eEyd8c61STS7RaxvHKRY2RQR3cM6g5NPhHA+s8mnl1aA5Eke1nxNSkHyUxB0QCwgTGozMRcWgeVs
a5iFnF241Tju1rys3MJxzsRbdbFN0p/IBOJYYingAHwdegNEHVYt27cJGHwQEOVAk4Q9e5hAsK5j
sdg14Xmr8huKSJvd4zeuM2VSJlrq3vfimFprSWcjKPp4GMKJRqV6nVaMl9glb+i1IjQ2dPhMSZ2Q
Xky1J4xLJCwRKOhux/tctK+GT2Ida8MtQOXJxilsgDJaM/qgM8IvVngqDNZh5nH3qQEObk94Mikf
nlqoOwFtCLMEnmOZEgq8zsK1QgQfDe7PL8Qs77CgOPdhgqwAwYK3u1kV6Rv9n/hng2N3JFOo//0B
H+hqWlG2sUdsCncTQkpm3Aymi88T+3azLVgRoJpyKdsMtJtp1+0LPIM5HXBB6ZcICmY/WPZBMfLs
hYziQekEdABYgvvTL0O/B2u0jpuf9PpnwjEB/DrHPdlSU1miZvG01eP6YSPRWF2MKFeEP3bJAwUB
jQ4dHA1SehU7r5AHBwZDsWQdAJa4r5mTsdryXN6oGqlAnuJ0KUcKCAFRsJHs4R3ErBO08C0dMLej
5D+fYrnHtDDrSHDgpFQrClF+hn8XXIHNm3SO9UGH9uFTCghIh84VupoJRgkQN8HkKnrMX0tkaoy0
KHRvBKoJMqeyaRfUAlbG/YRiLf+h+kGMSb+iwG1XAiRsjZrVVcJaoj18y4Hk6sMC6+EIin9EHCo3
DuVngcP6jQ0ZwFXc/jwYMRRynvYCT0SLnXYILquxQnnbE4gSmP3GxsJp9Iey3RYTp/zXvB+RYpF+
h6tO5QOB15EStF5689XjefPuCIU0GCxOm68/4+rYXugJ97x5lODP51sIUebG0CJpB15rT+CQEl6J
EQ7ROZ+XXS8MaFhxq9Pwdf+qPm2o5KnqDlH12fvSFntpkjL2MHveY4C9aFT/MNNnzYfmF+oR43+F
PjG7QSXH4AvHgvTFaOYcMbFrjfAMDfCcPHYlLEXlun5OMLibyvNXqJFMigAB+9C5WIoONDW3meMm
izY4L8yP+zezoE5OgN87lH4oS6+gL2HRcR4yFXMkUODOw7jlwegaZScuy9hXh9b3nQnUVsIqU1Ag
KA8ESecQmkKT7NbL80cz137fv/bxsK/WGAbOH+ldEHPCYfbAnJgkraXJ/bWu1peUG9mTosfsHaSF
D4XDxy3NxTwrVLPHlIijTM3KdfEjZ/dpnyELc3tMYHcKE+65nPVH6dR92nTo9yUYfL9/7i+GAIev
kToDoU1MGqY1SfZD9N6p7jUF7+2z7L6BERWDALlMwAP+cN3iHh4XnxbXzpUibI9cSFwhwVfr25xD
n/IVdZD4x+xwZxJ/2AL7u62HQxNzuW8Ku79v8n3xnW/yy7G22VJD8QXjFT89uN9/P9JD5oId6ZDc
WwM/Ehtozc/McNYRsxA3zG2mN5kFEKbUfWl4rzUUf5r5eb36ZlKbONzOkARnXBJDjZ6nF901brzL
8ebBWCbJIRl4ndSEjHMAY0DlhTMXY3j95llpDV+REq9EUs1/w1d23VZOWDB42zcESTCSH7Ic77dL
8DvyIIziPSwYtzGX3+b245aFCMj1MUOySDv8pFKOeVGdeGgSRuIfwr2zi2zMFlAsk1+y5UtCk2DA
Q8d169kbvAv/FUoHiL1WKqVS82/Md9Ws+oY5oSIPdbADK2Na21vMEI+lxX7ji/nCfuZHeAcyLThJ
bEZY8QZ4u4GIsIAMbVx/vsVgl7ZRABDf1FCERE36ler1KHBnOKbYJ+ook/aKZJdTw5rwxgTUHa8B
qlNlc8X3FWn09jXEoF8wh0rfpNL/onIBRcdHjn4cL4sUfSJTy3dEDwzXlCNUsoF9/AnlH0bCelQC
JgkbYr95FqAYoN4nXUIM8Q92IE/B6xTecHlBzKaYeEGpFBFd9phLq/sRRTRTybkMjTq0+fxICzXf
7gv/8CC+Wlpjnt6gqOYb+osPiuzq87y6YlZZYcdDY45i1v95TbqltGRax/50dJBrU0Kq6fDxEF7G
HkNbCFn2Y3EjuQlnPlrSM/GMkflNGmjPuBycfDXGFVc4uyY65pHaBJ86ndsZO2S8L+0E4fdbeO5Y
P5UaQU5j6kPo27xl6r1S8RRD0Oi2GoN0/EcxMMV5ucNLCtILNif/yjKBptp9QDqDRFBjPRHwdRvy
UvNL7qBb+Hj7ttHyhnoeFQq/0eVNr6hdyMwq/zl4F/H7fLxAi1j9Bn38Qn53pnnrY9UKzPPp5eyK
abvHL4iWKicRs32kZ/dXlC2/XNcQeam7mX4ARcT+B3hM6LgfH7vl2UfVSIu1bo7NnhmKQnf7y4Lz
aRD2s5c2lgbZwVNXj3PMmKrDeKN3r78Fo+7BUxE0cU2ymvQlM0Lc9NvOxvV9OUTaTtsW3CisEx0x
SKDLmGzvsGt2WfaWTmp9P9fnuYOTD+ORRAkr8I3NSLxmzCwJ/H6v2fCx0C3fVtrHYYlsHauTNdrn
agUcxbDBCcRuvi3ekQ6wzTAaYhZZtccrBSlTEfYr9dfIaHmQOL/hY+Qh0jfyPZJzCvTOv+Ylc42D
YOsgm7BRIlCkkDPHRxQeZd4N7x+8ETAb+c3XYGGhuRAl0jvmlFd867CAd8VLKb0lBXux8L+hDWp0
EaQi/sEOATE3owr013RpFDjQj5DZ57h9/jKZh1kLu+i9v40YtRP5Qqwm3yWSm12cKyUSU7gUISaX
yAaoqRpUQOpl0cJox1hg1ZFwDrMdY3feBM23fcngM/EeSY15AodEmha6Y3r1bQ0djqcnlmbFFkUG
WRQRAOYMhm3V+leIgrSi+D9s1JM2U2H5CfM4qoW/CldPlFVHfxXBz5UX8icOyciOV0KI2KaXf12K
vO1Liciwnx5CQnbAx2PMvmYGV52zQynoG1O6FwpxNRHRppunf57IifSN0Mj0lRVDT3hxGLuQcQw0
G5d47U3eEQyWpy8CU8rEWLIO4tfkDUscfqjGGaCGUJ7PCeCScKgfxEEAi8bOVsWzez3Onz+8Qyjt
RitqfpQvdY1QSCOHmZp+A5d6WCozOcE20vtBgHz7kBOkUBRL46JfMIixhHDJCGCdBwabDcGoPT9A
e6xQ4DNS+QCciGhOIyjCOJI+MjV5BOSFxvLcXuMKzZkwSM5AusL/xCFzLE1oT+Q1TOdgSLu0TRGG
SVud34kMjXfSls8PhMWQ1ls+TDHBVMqHb2POJxEmch4k6cueNzN9x6MrIfK88FTUUMXEXBdsP+Jt
9LkxLScDpnfmHPb5O9Xn6s9lJjPITHF+XOOgtyzRyE20yIiKZAwvMxbk5Lp6zKS0WlS+HeuZ4ck+
qkl2qSbBxzElvyNhM39463+lu9zhyIM/8zPQozxp8Ba67TrfQd+q/LT+B2pmFkRqmU/mF0wQ2H+p
aTrqOJlluEe/PUcMIq1ZIJ+7Fhc9DHbxc4I37RAqydBwV3InePeE5E3xDk12waAXZgGD4gh9fCpQ
HWay0X1iL/MNWhrGJ2oKf4NwATl6L053L505ke0ufoBrvR8Ne7uHu80pevBQCKRFEVqfTmJ7zkQh
/7cKip0a6QQ0GGtCNpPeU+bml/gEzwDLhEiPYmTbfyEN5Qz/1w904CDytB5zcujSBz9DEsfXOjEO
Ox8iFGXCM/lmLd1+Nj7uKlDTaf+9PDu42/TfibFjinNjwCB5dfAIUQtu/yPpzJYUxbYw/EREMA+3
igjimGqaekOkmSYzMgnI0/dHdfQ51VXV6QDsvfYa/sGvFjBt5jQMls1f5tVrpMyczPsiTQF1wImA
wjRIrDmXdiTHAnsM0Ja6gQZvdBomcbLD+GVItrbrvrQdwwK8+GDSoMXEQSbO0KuZH7HJxFpPQ/P4
5fc+v+KiGO96v8c9z+BvDTrPtoIira8vUgS2Z8FmcIJDu74pjr6qvkFizESbC+hnn9n69/cvdfgd
ZMT11EObYjo+AG4/+/Vh0M909KVZIAdgI5PM9Dr+Bho+CcYBD12Ic30FvgRhWPoqtxRZM+VLX+JR
z+1GbgoXOvRlZuaHsa8uzaXxg0UxpyCZ//lxbH2Kk0SXsAGIRI97DbJyhRzh28FF8TPayj/T7V4a
hwSAHBtJgxfVEoR6p1rTub2BsWFDtQsAJHAE2DIsOad3nlhrC3CUY+/lBKR2ry/A2+yghrq+Yo3S
nKgXoQccinhCtc85SoP0uQwPzPaIcOJOWrLb6kX/xcYmFmFrwZ/4Gp+9g5pmu0D68pZ64hcy03zR
949COANrs6+g234LS22VbXub774aAElgwEwmCIgIwgNVUfaHIh19iPeeIAmFE0hWQ6dynCgVkPmK
AG2piW2ne8KC9tPULdG20aX0zTVt1Ssw4QWqpqB5+aqu/DuZEMvX2g/WcPl86aPBxtai7UFAWZRc
5bRcp4brZEg4bu+T2TfxnPP09AiXwTH10PT87shRVz316CQO4Q1/8CSNA7PW+fbbdOJr9TN4/AQH
2PxRuuCufyC9IrHxmLytkzuElOICwZLJn8XweN76rQsqjeYDZ1SK6Ve+HC7BXvhIN5oxg5JAAo1N
DMcRzoVew9NhbjMrZt/XYWUcKlaBtHo7GpUhCSn/b2yKwMOT8S1BhUfPUkFGYaGD0GxgAEzEjuKz
/JS/ZMpA80fH/tpWnTdfv1m/1uVWx3hyTvWb2rF9BOFI61c8tRdIf4h+63ywOW1xmii7ag/zBVNK
8iPu06SBQg1N2BFQQPJ6fQIndZNCVjojcCiOQEoyeOT5xe/7+7mV59mpXxTWskKWHFbZ1DiGSpdu
gRMVsh0xocMGZ9F8k5qTztDFnzESZs4DOWZ+2uw2/uGPiIO6ebEU7KPo/k3uVD4hY6CLyFSQCDlF
5kSGbrXIkaNdGjsO/NluIm4hRIowXYzfAVUwy6I8kaNvg7My02a3G0Pq+hGtJn+PkEopWCh7kIpb
c6F4FE85Gc8JCidJbD47JfbOdjY+ycYie2RLnqltIdg5I9SAnVta6G1cCLl0cWEUfZjbCXYHo+Jf
bKepbodzIofiubmPc3M71fzbFy4nWB2jF454C67zzTe6PLgVTj17bqXkAISbZR4qTkzodidaU2x3
jljgv+H6xzxSZs7FY7zeW7dbNbtZZM2cGt7l4c1s58VrkzVyyDc8AjwNwgIdmzX5/GHCkNY27eWN
OL/dmW/sQliW8SrEOS+e7TYbY/bpJEhgM93E1PRUzZyNa3nW5Euaz75uTB0dELsuAkqzwx9lij8V
BNUinf39nYEtM/q4vpzV/+V3bOe79Phn2TQ71voGxDHyTFz94MB+mL8/AGIxnSDB/wali3nT9OSm
O/DLHN7GN/KjpmlAYF59dfbNdmb7AgNbY77v8THHDoPuXOChBTNwUNyNRe0bNPWnfmq4seaypyEf
TIrGmJAjDTG7a7yUf+mtjduas4Wlnvn6uluRgOGbGLikiglVBPmHtoUV4YWP0sccfVv4NLmIifhx
TW/vGwvVy+f4cNgAFxbMs7wfPnHJplhOk6F8TiuWb4gyIgsPzebtEmGtc3kPTtDO+Lb6tb7DkUPo
pLhYvBe8MqDP//5BOqWhvCuXUJHHdNPAHccsA74I9w/w3t1kpgFaea5Ogha1S1+QKsiY2Nry3jwp
9ZywmSK4xQLfwksrCUHmSfW4JLzet0bth5twGd1rumYFOrDAyOBqTmIsDbwfyYmIbMkypqwn0fvg
v2TSgnurbVVv+qd2sZ5BGKYoFz0ttoILFvfmFJhFba7i8cdtnnydUW4xtrxpvNS99oKL8+yxL2bL
n4eO2gc/9NH6XINRT9fUd24CqosvTGxcBL/xJvjNydvDs/Hxf0PbpOk8hU91Hz5QCPNNr/ah6O3j
s8VIBiFM1D/4IPnfCOQO8xBKYOsHv+mGsIoWydlAocPY8gaAIFEtRHFjzu2H3I3K7aRfY/B96HMy
Jpka8byP8qHueXpk3ZM5KwLF5In0YDigQTZvwc0e0R6iV0yAIUqBz+b35l7nRjpT6MI8gdpmcmwJ
KNgpUaeSipliwPxvavALBC/a8FwtGd/e/OUT+V+8ERjTAACd/xSzRT07p3a7RGNv2k9A6+1wSc3C
I+CWusVFvmZ0I6ZL4BItVCQx8uZCTJuHCv2RVgjtPP4LnB7uUPDbqFNr/4O7YyJiO6v91o/PnQ/W
juYGjS7ecronF9rlKVbTKhgbZnGUUBSKF2ErLPhU3WaK4qmYSz+MLaMFIG5YlaqwVnjGVJtQzRhI
MKhwyztPKmLG4PMm9YWhwWaEpQR4/WFEjrCATjnhOOKz8MFAdBE+2Gp3cLT3f6ZkPNoNTU3rI34w
DYEwzIDpyOtB/NWXkNhDuUoSiwxa59WssrO552sVcz5o0irSsW2YSEP8GEUlQiG4MfvciwpNjPfU
IpH8NPmphMf7uQalLkp+L3zoxGD5O++uRrzLwWCnG8aFwrCuuQgaiHeToEmzsduMZnTIskNCBzP6
fSvHAdGBx9j4wxN0/LDSdJiNn7DeM/Hevdfwk4omYkp/7uFHxGgyayoUGV3b98If64ShEoI1jHyY
1yziDTQaVXjEeNROiMqHyQY8dv40RRtd+vkgJ8Mbbn6Ian9AvJYWT8AQVPx0u5ZQfUzrswJtsWG4
N3k780SwNwX+U3gU4MEVGD/ISvMQ3rrYCQ/Bc1048QG3WZXh5hLoyHsVUSk9JtktoAxVOg1PeQkt
rWIHqfsN1K2agaKKD8BNmNswR6FeM2F+z0YfjCATUVjWISK1+STrhS5do23BbjLpx65u9EdmFsZq
nPAMfCYAT5VPdPCotgFFshpC4JYzOEWTaqbLuISeQ9369BT4WNjZ1SSXoidY2YKEx9c0+IxvnQ9U
FNJUq07XyIXzGgbI8oLOQLLjiQV7TXEHH9QoDCtG7yFGcOGKKRW3/cH8Bf4U3TjQw67pyd2CXKy2
rsTogvxwmqwsaCqwdoztWDFnCzxJu3WX+hLxkcyBIMPLwizEk071UKZKSubSuJdOn8tIJ2PeyAIb
9BUdDD5bfK5xZqfpwhBykrmchCLpdED44ovwQjQowxkwJsN0cppmMfJ/3R+zbzOxkWEoQVNMlCz9
yjCXqwSrqG2YndNwAUc8UbwYS0Eb02lU0t5SXF7D1crQBMlzyDXxipAc+iL6Pkz2PbYSk4QFdmIv
zDe7hSIxAKWZyF5n69HAAAFy7vQV6fZzwxzqhb/NL6PYK7U5lXpCAw4NqMght+6Bp/+Iv/IvJG5k
TYq3G0769JeoWL5ocxpUKhn96UapD2mNWFKR/gxUXMMJGEjDZE5ylUvzYKMO9ZFPMq/asCaq89Af
nc/3GdZckwBpg4YRat78zQdzVfOUPV2CAINWjdjHPaeNZQU+8o5sZp5GnyAxuuVmSqZD6AeY8+Ah
RjviFuGjvWA0C/2OKSrgTU7gX4LFmy5OyUq1trxXYh5UZknwAQPg3nDFpiOKHJ6HGT5QhNoOl+Tp
yoIbeDqVZ8KS0l77IIG2zKpg0bE0WJrKk5BPzFG7zfSMSbIePMUJkuBOm1P+ZhFBHkvPaOBBOudP
bA4YdzxXGbqgX7y2fDRQOZZZQI7vTq+mV73B6Bh1kQ/27PB0h3LFj7CMgVmzhHiX6kw6PY9x7Q5X
mXImJOWoe8j4wNPaY444gN/C9/oB2bBiVAj1j3bbgqH3EjloaGmSzzfQ7ino1Mkycy0hvpuGHuaZ
b3ONmlEGl+QBYYaNqgB8wHU0PRCZmvP0Cy8C+4uopblA8zZEL/AAffBFc1HfaPexxJmegS//BpmL
euyjMFYljU5mw+lhGi8ye0LyaWpN9hsiwgsqCj3SMzDnOPXb+Mpkkw+gdU9MAbWtZUi1AZWOoxX/
RXG5FC5ykl2DErkCa8w8FgMWEj4nLdd8EdqTRwvP1AOBdBK4ma4CsTfGj1e+lyxPqpYBT59nPQ2w
NwAHhjmbjB6qMcWvO4hazk5AtQKCDO9l/4CCpXoAWJtJzRROI7sItEoFtAQhlBcjzHDRo0d3R/XJ
QgmOhDGcLjOn5qZMmANEJJMcWe7A3FFGkBYK7T+AZsR8T3LhewLfhryZLhJjRXhFHZDcMHYGbSmL
XwldHq7wSFwArxCtuD4mtMRMJuTVwHQrWmmNTyiTqKSX9b+peHYBEfC0H7Wv/0YX6wm+x/xm1FLv
aLjjD3tHDfFBW5Tl+8BqaTp6IKzWdxqs4531xeI1r5wkGe13cGoR0We4xA+ENXCFJ7Dhy0ns4/4D
MmdN7gCs3SsZBUtWW3rgoOgYG4JxpwA7ELB40JFxw8aPhmC6BweOu7mxGrQd4+Wxc4CthwcQJDzQ
/MEjU1xGWRPEHDwtR8xL9qPii3kMwOzXcBrv7xSiP0yaCx9srCIAzUcSH5QaXpi9s24Ml4k4X5Mu
dXqwjBU7igOCjjN6kLN6XTuIfaOYCerjAXp+7BGjBnDABwJW4UGeRUyNechcgnVAGhBYX+iBUwcH
8IajsptQ4tpFkCDDsI4ZBtkAj8PIrSEX3fhkPd322radhKYWA4SOh3Yf4LOkNhAB8Eisd1gKaAqy
1CQkN9BXzTdZftApRpBUsBzm+xnXBB+/T3UbShE4/0eUXCNAw7wY+ArH7vsQhEem7dlxRDiS2wVj
qXReDwCMsbFnyo7UHOFhemmrcb8D2QlIHcxV9AMCHYt7SKJ3MFRgShFbmcZaG5YG0aUiDFAg8/t/
iA7IxdMMZgM8hdOvdEBwYvH8qTrc5ilPT7ehth3upCfhMz/KendNvke921iKtMNGQ+ma7bO/vOra
A4lUfUpfOOqeB8ZRtfccdwVcdvVJkuoVuFSM6kJolwj9j2VjA+1EMAFXKEm2i31Z2RVHLxLVLEUw
sfJW3UiUWTxDGDQ/8qFDeRJXPaztwABJDr+BhFPh1IM1AmorDMCyBq84lz/3JHn712ch7d9MlXtb
guT6iUB/ZXAIM8DcUWcBKHHAAtC+oOdBFrAEfk8ucWaMkVAxKEf1ue77U4v2jDBpZLbJjrOJmMbf
k7YKpsOGBJFCTxOzXodQEwIi6k/ED7Y3v7L9pXkpM6Nk9IZI5d7SbpnyHYSrguPpSUDHjElGFSWD
dMNCrXqGOUxanuHx9V5JyM0bSNzmw1VuZCgbr05CGAn9LJCkWhnQxH5auSs07eIlwvDKkTKTejrT
wyovnoswibaReRwL2X3WzSJYdeOxwSjoJaenN0iU1jqMOYi9FKHhhp9NZIpiJadrq6K4bKI7EyCn
05kIEslM+UpxPLfI5qvp2xe0CtQH9aX0Fb3x9JRGiYH2Cy8QhbWe7bO8SmmrJKtsHLZBg16IEdt9
9dfjC10TPUaRjnSYu0HPAsmAGL+BxEjdsu9H9FHlzbOJoRB3w8cw9tz4gU39fq50pNXayljW6AOr
BuKow/dz06Cc0OvvRSkXjpIlXyVkU4mOvaw2yGx0tlIeY+rpUAFJ+BvTVEP4S4wjVIgub7jcbxHC
D1+ubqr5O4iOBkSqQjhrCOj2wyKM3q41SNgiuVUsrBSazJ3i5nDtptegPlAJQC4nnBM9CbVtPkWD
1uO4jdHJNpNtkZ5eWClV0pcoGysNjpuC8uKzWidRyGybVsXQz3PQg0nUenEorMIRTZV+PAsWCawZ
t78C09uaDFdHmjQISvelsfZNGmOFtBYMqNUMxM0wXwlMYjtwYhmkAyH0ZLh/L0lc1TgpyO3qJXyD
T2gQ7IXXIyPiMXT78rWWA1iGaB1qEMDTBqSAfH73wIBQqZZLwU20fFXXDHcN/FXqnY5b5LOk5TgE
X3J9NdJqnZMDpeJdTuh9x6iJ0Aqu0oOR5vPytdFeGCtCTcQ4J/geG7qapeiUbWwn43lU0+/YkLaJ
RnaZvKJbKBYn6fUCI3VUu8EWfQvivLKMONIkGXmWYdWrl7gxQdVwHTHK5IzFc6TIOe40FYWQ90Ft
gOUMnzy8UMJSqBLn2d5sX6goofRtSH9CI3ihUbL5uDw4ocJnM+RfgQ7UOPhWFDZg6AkUf4oGQQMS
B6Eq4rSI3x+47oSvDwEcBZu2G7FJ7CoSONEH7/VqeUBIc6aYsY6WVyudO6jiscbIS4/AGuk0nnHH
7AoM29i9BmzveqSpo9FZkchOTHGbTtahL09owpkimGxHW6p6P6XrPIiU4EvttYpNrG5aDfJ/Owe1
RVvIwmi44twksNWqb1AjmLkDDb1vD6/fjoShjn8MQIWwcBMmQOU853z8S8sfC6EbVaUgRtK9Nsh5
OFthW1IsIIcUJhBRGIaHSJtCLNOhbUXlahwwwQms58xSA0ASY/qhSTEui7JbSQxTQbRqYXYXRfPH
rBL0iyPlkvacNc+1OUL+jAW3Tsql1ThCpK+NZBt1NylbFa+12darpP4k1k7VhTBEi6E9SZRQfboN
kNvGgqCkcJaZcIYGGCbs7UxxPVJpw+pEoUlEiqX6UVwIFeaADMbWgvh1Ashh4foY2uR9nIYvst95
Hzpo7D/hb/6ll1GYrB8hLwvGOoFOUS3RTLXsVJ08wCPY9U27LSKXvdnANAmQWd62rYfFhaAsmAyC
FkXy4T3Ha1o0mSSi19O/JitF/oSHEb9atBKRaab91C0rAH3dMmsXbXXinON1ijQLJWWGrMyL2lIh
g5JLyhKkzgwSSlKYIj5OQTGWqmOfIATG6DGNuqMa03BvxreXi3jtSERIq8OFQB0F5H5FgzMsaww/
L8tVV9My724dW3+KratRZRhO12esNMSoUJXkgN/1wVZUVngzQgo1YZEid8SSr8U9W4zwl2JxmrDR
JmBTvJIythPiMCHGxljsrUoJ/Y2F2Nq9un0HpP2lLSPYVTogB2CKxmiJK8W+wgyvhFQSLZr1WN+N
5Ctg/klwriHCvlGmoGFpthv9iYAeRUYjuO+EISqq4nQpuRPtaz/+M5u1nwb5BJ5dInA1dKGksxau
YwzMLOPGt0nIBM5UYL2IXCGIlQgznoNisFZxjpuIoFButgLdMZByXYU4NTNpeLhBx/4tDcdkV9Xa
pOMCxhMUVVKO6xLpxZJWVJWAfGGFE0LrOlyNAY6zgHpbc/6COyErKxB/eSn6+tQdw6NOJ2ArkeLp
yZdYbgcRoxZYJhVHRU4LN4MTrUk0aXBblY4Nhg2DCLcTES3YL/KTQl+/cz2tCXE+EQ+luVUrOnpC
elA7eHlBbEdZvlCT/GJFf4oOnHXgWwBqFjb8rNI9f3Id5u9zm1EQ6Q015SOa/JdATYysI/wY4Sgo
FEaM2qEMTj8sdPn81W7UdjWaW/prcjnpky8MUYO/fFGyZY6UBlEql6BMCRsEHauqdowCYznunIG7
MItX7VhnEizuotvn6QDrieqG0zCMUY4ZKc2QQGHqgExxZYiuqDGIRaVAAKbDMcw3lyZIUgyxDGK+
iThmlH29ZCqYmNRF2kTK1ohp07+3ZZ+4Ep5A5jlDNWxEgUYaoG+QReSDuZZoGbLsq77GDK45kx5E
vf+Gg66hPZuYzHuKU5VurMw4KGlEI1+pHSD8QcagPBKXMXuWZ2blO1NnV2f5j6zLG8s6pAHKv7yN
gb+WUsUbmTQ0tIr9Sx8uJtE1lQzGD6wtxOpRZu8/XqSBCi+ITWGvWkJly09I6l3mVcHgS/URWm+p
Q9rWkY8Kxn42mtJ+NCy6C2hTdzSieqySJYAC0nlSjcCCvFER89GpvV7qugI+JEtIUb51AAMyoEAL
RY8hwbULEkZG/CoY00nWrRI+skrh52KMxxCBe0dro4HbAzMrgGOeG5Pf+i5oT0bP7LFYZSgQx+Up
D9JlaDJhbQ4NYLRWMv22I31LM0R2SkQuaFM1ywF5sw6Vu5AT+B0vgkvukBVCNM5cudkkAMZJDnoZ
PmzgKZTSY8uh/ER76wntzZJt8fk7lqzGAemd0Nd+q0lrFR2dqD+0qGmYGiTO2G8rViMGhWLBU/DS
NLL7/DdO3PeAM3NtIRoULyv8vTTTK1jMGk0jCLQAsWn+gYgLeqp/9O6E8WVXdYs00bKlwRqbbF/1
mNUXldVvSUeBaQHWAJ16DE20pYghgfgDjDNrWhpSUEyeyScHZSvOTeVTHh9dRKoWrYbqtxU7P8Nn
LmxLbvBvcrBe6DwwhJeqL4Opeh9jSwygxFjH2XcrC4v+tYqsS2PWNJoPYz95m06SoKjsqweO045D
AfYkyWuS0s+dVP+BH3UoLiQqwsUcq7XEtle1Sxwj1JBrIu3pbFl3Msc5JpIDU+t3e8ry5mrQnOg1
Aq28Gp+YliuJy78d6+n0sKGrvUbzMhI+K+swiONXj7mhXOCbSUIJobuxSn8czeUgr95BsQyZ9IZP
vIRN6lUlJ+8MwZGjVkG/g5RpMEkUIJAO6UomcL7ibqWpuWfq98TCuwhRnEzkysNdEFf2Oyvmw/Bl
ARVS5I0+QmTBtHM8K6oyH1HMqKxroU3NGhptyXf3p8qYDyuwS6lKc645wo5FYkg1FqjqgyXnbA3G
DyGC5DYxnIRNI/3WBZNDpD/K8Cu2vBJoCFWi0X8raM+8vSqjaVm/YAnR3lg8niJ9YuCO2uSIXflK
PeAkDj10SJdqP3xqZY2/00N8ic7bQChwCtM51VT7XqaEwWnxY9QoLQp9NaXpyEMEivovI6/bQ82q
e6ckhr3qRQCyY8sig6YzS6besBSjDCwJCki6uWTSkIIeeDP34baSAqn0p7paXZvR6p2UpxHgwUMu
4IlWTh6ChOPDDKQ2plLEmMQ2aCClAL+TTEH4PQfaWxl3bVk1u1Df56XuKjmjE33RwmimBfAcX4si
vPfsrrZfjgwnRL3eargsCXW8LzAu6D4q9OnqHuUtiz2QaYuRCQSgxzetiDhitN19Sv2P3Gm2ATOp
Yi+VA/YwKU540dN+6jQacWUTSQ6kQFyLmrbUZcUNec7Ba6EPX7UOEJzjQlQb/OdHrypQbH6OyzfS
hHoO/iX96kYKcboWU2+5+pNjwPfoP6UFbqjPixozkYl4Wm+YcMMObVL9PfUD0L0VTDd9gfFIkQzG
980E/En61AkgGSA9ThktJex7yoF1ZgfNJhu8Xk78uIJGOxGx34JtwHu3Mi4qfxaLTMVZh2aRtYpL
mIX8WJRbuBUTZ1ANkRSyBcCzJd2TRr6ldPaK/jAmyMeFzaroVfzBmb2Ys7xQz4aegQN9LbQxe7yt
dcKt0/Jw15JPlzQexvA7YOcK3Y+KGHRhoDFN1G2GeP9S3UbFGUlTEGmo00MI3Pal/1is+rgEHSu2
p8IciYvqXg5WraStnvBzqtOovZ0g38XtCzd76oNMAyAxNuggMYB8r8Xqi4xJJASjcaiN2i2WRrz1
DLdXfqbFmBj4fKJcMUTQ6JC7RWnqLXmiAYoR8dcX4H0lZNyFSNiYDH6isltzdKpImgRF4AEGTFlp
krVJimqSHScaLWRa9G9wLU3kFTG6j5+jAoaoleRrV6YrLWOsORnFFRqMW/RYMb7QR6an9K6KKo0Q
ukjXJopo8fDREOnfOjLwkXzE7VOx7lQKZeQrou7QhVfxt6zgvLwtiHDZYShrd5AQk6G4UjH9FdVt
BTVJ0r8N0DJk/5oSOl2afWYiKCQ0XsbCa4byIEZOm2jQ7xOvi2uHXmDlack35WZSM3DVTjGCsgrq
2GvQ2aymcTgocOIxu5WbeB6OupcVuQvq3Ax3NcVjIfbXQIWcoSiZk029popxHRr7HXMNvfeKqPJF
Da+G8XUzRkjEXSJibmYh4q4FG1USFrSky3uSipea6qViXNDaMiPJ7mq1W617mM+1oPH1cRlh50Ts
+ELwGW7l3abs/gZkCw00kSajSFSjGLwwxi9JU6FdMQJ+Ok8GWvlHvqFaXFYqctsMo0qc38MZ+ghX
xmodGrGhy8SWxVsEPoMXYANM3BB/4WEQ15pNgCaYbf4yZEFEG2WfHe2yqX1Ls43pMjNn5YOhIV+r
pIz3eQkjK6TZX7TWXDVmjK4tKIXJuqjwkfMF74/VkI/iLBxfzafPO6yeG2VD4xbhYlj04BGhLrsM
cgpQjMEHmDpG1OENOUo6foAtxgvynys0QuboCCzG1R5KFwOyGRPD8ETvzqDNCoNvVtzAFc8zRitw
UYe7RYePqaR9pyBtUcnbPyHCPfl2kW3gCPWTghFAUnxT7qs5Y00+CET2rb3310Gbab0N3HYmnhq8
0zgCOUJIcm0oJG/zngONEdZA8QJjibHDG4UHFry1eSIX/YOp9YiVReE/yQ8BJxNRfO32HBygu0B0
6IJNj8NA7NeOLiznKIBm2dEzAA2U4EE4qRxL2zRzVm/7h9ElNOPDHaFFQEHyPosd1RvvgcvMUPno
7vi3YH+xBJ9BlIY0h+44D8WGpkxXf84URdnGD66euBbChgOpOumeAEj7gY8LxwQxJJsYyrsiGekx
CaSrP2G1EX16TPAFuElHWLc3prFoyTbz91fp04qaT33nWXeHpLwXUJNgshGucnewbIb23PfH9DP/
JuSQOC0fPwAwFDi90omd4UrvB+4DmLubOdEO44dlQD9xFrgsGIaLYIwSJtT0SnJmtRbDcgftf74f
QgFGtQyEpQCymiXQ3YUc1mpjy1fCGRCGhfyFVxTmNX9AY+AIIWGCPH09wwQVpAZu0moA/X1dgeim
j3xqlY2kQLnSmHaSvg8LIld97jZMnRnvrGRA9AH1Bmbf3xZ0uOOWFuAYOtWuDedTW64e5hxf12EZ
XFCvsgGdKs1CPwT4ZkgueDzIONRvLGbJkw5ALuljO4a8LFtnWMpkRKAbmWJ8JDeN8AyFMF4A/kGv
ueCEnFdTZQCjKr8IHvUwNYkooFQ3qx0sPuh4forA49C+nYuYgv0IXv5p/SioeQOXjfx+DZeNOslE
hsnnm9m18xvdogeO3YzJgY/ITtjRKYmRfnSTh6DayYL9SWCBqgsU1I4OPUOMRAWKiMzIJYMuCl3D
ZLB/AC1DCvJZoqxmv5Afs19M3EkGZswKUniCAFw2gPMoeklSNxh4guX38Lt53nWneOg036+yn21y
fG18hHWN69uLFm/z8PTFS9U5EqIu0LPqeUhv9gpIuJ76PyjQgJhs0UUDcumCElqB8p4rt16ZS/Nz
vck4F6/pjuLFOCUPyYPGN4935dMJd90GdIoDNHuVOhR11fLNCj1aa9JuYY+727J1fmEkCsOKQuxV
eGj3xuZMu457a2fsKQ136FA6q97tlJl4hyS1tdaR7MTYR/xrRUnDsuJpR/sYdO8We2+ai3xHjoJ5
tDTT2Y4uxykSwNSxpPeVI941r+V+rg9wXiJ1wQSB1kkIVBzfYuUY2rLd/wAptXQbGcJkK/zV8+9s
oSV7cy542aq/m2eB3QyaKofBxd+95hWscrcB9sflh38qqu508NKT5jUAHpg8ElnPyaLygE8WC2St
H09ewLwSJVUPkUz9bpGrnMWTqbrMJgSwiijf8fxezNaQg4Mqu6Hvpm8sNGxWwc1aB1t5i4mbV6xp
RkWUOb+lbGfXHtKmTwoxtV0ORG0icQfCdkOGOpdRc4bgpIA5ZNmIt/Cj+mvXxOd7j3RxiVUnLJ/x
u/gWj5gqlcbsvYu+m3V8Db9QyFkmh2bfrIl1xGQ7OZ81urdcO/NbEjnUZf5fId2ncQDkFuxB4Ukr
+eu5R5eUAf9u3GOeOTOW76/3fliUH+hFApOIr92G8Qcn/9a6wgj4UEKKJr8kZ74gUg3rzpjFO/Ui
s2So0tPZSvRhkKnwJ7E431dgUC+aLezp6S7zPzY+/NvP9CD/QcbfQIbb03VV/JJbCFv1QZrlt0eI
vwxsrQ9aAPUdNsuWkDu/D2je0UIBKuziQ22/P9/FEmdFMO1I3IXgulcvFzomFJNsPu56V2sx+NSX
zNSCQ7IuCf7AZkD44nAOI9P4a2/stuUvidE0eaM7KLNn21NzY36LmsVkjKz68RHpdu4sJi2mK/Lp
dokI4CxsAEYmtcMARHq7L8mOtirgUQhPvzFFFCidebZgCRbQaZn/fT6d7/Cnk3mGcbsWsN2e50eI
i2y5JX3tJwAG+2mjtVp+EHZ7upXEV6LNkn0JG2cif2JqsaHlu5U3JmMDD1HQU4ek1Z6Atsvd16f6
PeSIW5VHWi8+FjsAjj1GILn7PN+TU+JZPy9zHt8B7uQQazjtzow8wp0OGhtY7m/xV3+WH4JtzlkI
8/46zqHIotXz3BjnbASK/vZVZ5p9AP+ZG98o9xFhoLfgVsv2jz5eXxEurHN4wfg3JdvUJnNOnyBP
Pul7WPBm6Ug90E4PMtvcZu7L8ACMw6yxuEUKsh1bcAchBr8IeSzoqO7115xy9MUAV3WRYw7AP2xe
i89yydgQ7Myk2eakZCA05Gcx+SvAaBUt53/nCf2hNEYebRP47Tl79F5/5xrlu8ydRhjWQYodSwyi
6hKdrRJ8+SMjQDztZMv32z7XonMG585sCHLT3cBe01bnrz/zL9+2juGZ56fDOOnn6XEUfaacWDtj
mV6LjbmTr+MHZjnnbwZT1+EDveX5BKokSABNpBLlwS17dERdvvGSjXUQXe3TWgKA+Be9USvN57LN
TsJSfQ15lkbL9d/zHwCX/1Vua82003t+p5/aIQQPP/xG/gHRopmt4p3ST57VLwzns/knn0A/7w1n
5O0aS2CkNzaldcIl3ZG9CZw12kCCjO37F6dIhl1eCZth3m4S6nPBfl2+xh3EF3DatcMBawsH3bWW
eLbinrTQrgDvvs9vV8dF2Qs+5Juxo5fIQQAb8wRJkJ4+Mi2fBE6gt9Cb8xP74M6xZazDI/6J/ayl
GYayC4fosPfxRV+P7OJsAw6OolP/ZeNDbAj34RcI4lm2PcvXHIB0u2yQcuYhby0oHmALZY+xY3sL
d9JCo1GD1KSdC9Tos3Yp3yfCdvGoSA5Un4W9UTH3kpajU33AfzHm4qqaZT+D3a/6mYrahK1Zs+A7
/X4xrqBcI8AT3rCOmZYpJOtFMs/Wya0He1nNmf6Lt+xULXjfr/PbP3OnwU4C/RdgugwlDHxcfCEv
0yGGC6FALsvu1A7ZhbVA9ODBauSwG4iyW2BdE+F26nG4oZPfOy5Yn/8ZFN4ewoYOB29oK78xzliO
vEA3FebeH4+YiE68RS3HcrUdA80zDIhlcVLsmB8SILlXvN0I2AL3CVtGHNYTi71vmieO7qcdrBn5
VxMmDQcytO9r+7Xm3DkGDPuXyjXc4ba9iddcu/IZ701Co1fZwS6k4zYTEY9235dxE8NE/n06JDsJ
8hhQLAaqH1BZVE6PnPKbGFG4JNScQfMKasfKONJEUBJoTuohHjcSQjj9YkoCi4U0X2mrc4xo+Cz/
xFGidnAw7SbN3bP68Xa5d3NQogS2n4EY8wuDe4WIrS9/SD8xF0dgJ+35G3fJ2QK4ZkMahjODxAHo
nPlzQRZJsCLNkbP/SDqz5cS1bIt+kSJAAgle1TeARG94IQBjdYAQqOXrz9h5IuqeqluVttMg9l7N
nGPi9hDBeaTLKVa6iZ34l8XK2E+C73ZAqFJvqm6LGSKZlYBXdzmekcLqqGCzvwFfiMRjcaUTImKK
K0qN6lo0OOTPSGNwYlDKBzZprEG2aCmXd/W1sZ4WL3hisV3jUtnyNuckhwSpucWRu2DghaCr2n+4
To/dJdtXVsbf4Yod9DX0GaexQVlP9lw87xt554sC36FsI27hOhLAFD3nAKCe33zY0JF/yE3fZYvR
IlP8OAvYORH5OpQ3MBUw7Zcx4qZdhy2Lde+3YgA+LxSnvjtj1YGbAUZtyiQb7hYsyt4vkBca2Igs
YSe+r/B4jegMPzpTcwkHIaJZXnBg8SOjWHARDQ0gnQIlh9NfBsWm5ruP4E8ehOLK/78DpqXOTsFQ
2+APncxOkYLolMe4sFoCEenSrvwqWJ6Mk1tZ2+Go5CPyM1KPf4zdDObZaAfHqGZTWxaJeQU0mcLv
h5TTlnLMCpOuP+qM+tDaZS4MRrdX6slXvvWHkgG9arTkZRz6UK+f7K5lZ8izz6FM7ssyDwuLKtdA
32x2uDSyxVm5JS6VeenhQcUgSnvw3JYoSckindcbsierIwAZ67PjvaTQj2cy9wd8pN0pJhA6dYZj
g2qzs76LYsvgs+kBTI8puEeLnGwWs/+44+2IbYjBgLc1SLshg5CvB6khLe72s4aQ6r8OYt9qj6eH
+17I5uBXf4JJ48ZgwFiu8CjR/TXWxFZAS/hMWXkIH1EBww9CgKlYfHpLM2VTSUq2iC5GTtX/jpGk
wy3AchxNT3a2gZuWvAkxsrQRC+SnB0TttEQ46gztb3BpZikdxRxY3XfiPVb8fYBCjXbkaTO/uNsg
4c7ApWz4JBCEkAswK2OgQBoJXTY3u90fUQq94ATwkRYgdvdxAwU++26SXxZwXBXQgpgNJOfYQtv1
W+yKghmgBUVKNR8Mg/BgM0JdDIy3bKq3JGJgJtD9Gpwzym8addbryGucCygyBB94cxjGbSqI5EKu
mK0Z2X5u0p70B55mbcxggazcPXrip9MCByFtj6ENOSTM33QE8yRW8bkNUQx2svUch7mbj7koUcT4
7FERems4F/Ft682mODJfvaAjcgBe3eKjtuCrHuykxchllm+S/UcS2af3lSBiOuSnbN5nbfeew/rn
GH1RSjGzXRAvdK5DJDOdU+0qZsy65A0PXUT9SzdEl7WEHMMk8eV8EufuVkukbG8LnDRDtQOifrZi
TDL4LU6EXRh0TQPZiAcrCkWUBOJjgCHzitz8u9jn23yF2D8LUJyqCe/a6MCQKHZISBqyyP7F2/3i
lKDIRVB13SY0AZ3OMkKblRPR6mxL7kgzn71WGqCi4Uaj+L9bPaIIMGtFBI16Qizpzz3s+RRxdaGA
DZJVmq/UNGrogJkA8ht9jQujJwDMRA32B1apB6CUhwSWBc8WM6yR9ZVF+IWKCBZA7hFKLryvqQ27
jxR49gQSNDKqJAp+NFZs8m70vnbyNeDIRN0f017CJc5d0IKZEbGpg2u2Oq0fG9RoL/JF9XKl7KFy
+y9v6tIGftfN22RpKIWQDi/s8vAXkrSlYcTB7LTLd1wnTkyDK0V4areqxXTDppYCOKzD6qFwG8l+
syFgKH+aRBYDMliOckdjN76l/v6sOtyQNzRWmhgD5lZxnhDLZmZrjkj/NKanY3dtxI8ANQdcEbiI
79pKOZZXgA+N3Pl00Lkok6cUM+qRGQBPg8Bij8FmYqVeoAX44efg5q7pWx/QWNMl3PtE83vNjKtA
XUjudKqXrwD1ooQH0I9dOO8Yf7WfPJhQIaIwPQGtvJZkgH4iuwZqyWIRlBJKSkFOBXmEwtfhuoPH
RhYEL5E18UBdfRnroqrUULPqYJbR7pxil18cdXDs3P8GV2hC9deB+B5/9LC3skN9hPRCyx2LWBdl
hqy6Lf+BG8asFZnDDX5IyOY0AK88R54re/fwdOBhs8cB7eH1xpR1GHDOP93PjKUv2KBB7Qwugx80
MyM+RdSma9EJcgiMtv2tCfvERd1dxrfhont6pw0GB6IrXbwnMtMyg+BHzRL0sfxWQsmMVILSIrlx
pd2ksQjVE31nLuazkw3rBFTmqOVxS9VUjEw81jTYyLXGKh4Wi3F4iVzh97mImr9CxoWAmfgM9wmV
O5HztFmbWjbTA3dQtVhSEbhSuQCgjjrlOHXkk86xUIdjXyqcDiUPYD5OI4M6ty/DhpCsWclDA/0I
OPfXfF1LmzU9yHcLNR+fUa9Yb4kXfrmtiAcoQ2ZhrCd9FRg3RwwcLbaorBAFo0Iw1okrgbVDvI5d
Xx4P3I+IwDC86ezWzsgZom7e5eaWHObuNcMnOjASZlo91gcq1Q3aCUtEJzP5slObgV9sv5Ydc2UZ
+SNd67a/TNDWCsgk8iqk9nwALkXA0vFNBWGxYdrFdn5o9yldHEOj13NWXhpzJ1PCQziyHmeQADZt
e2xyj81oqtWrOHDuwXN3d5Wb4vPaupiV3WE/g1RxGzqJqr+E64RqLIEAj9Xt+SRG77vCM8NyGYgY
h0cHtTl1vuhIRf1HivDP0yL0gpYEaR762iGNJBKY6jzdvbs5poqbPMd7AdKN35rslDp4XD5RnTpM
niIGq4z+uZwgNTMloxfh+/68ERIxZvNAOiPcZLza7Og8JY2JNq9ejGXBIDT4TCOqMc2I6Kt8Ypxo
OF+dWXsxSuL9a9VI1vDcIauDkLEbzkX/7KaMvLjNadsF6C5Szhx2JRSVw/jcnR92vgYTxcFVecqu
cmqiLVFVgJCwoN9uqiMIc9CEemNB2OmQZluwGXBd8ELErQ2myhpcoMQw1hIyHgXLL6oSlU6MCFUu
SkCO9tPjkGYPkXg048rvG0MdVM/GurP03VD1lLj/0nzLKHnxHDjcKVMeNUtgmwwy9xIRU8fScH6f
0fhl29OtI8LivipDBYAim/rOBxu0aOjTsNbla+ZAjznnfX0jgVaVvIxPfEDfl492ySca392cRe/3
34BYm5cseGIjzw/MCKYFyG6OBX04MVj9agS+HBPgixhNWhtE11TYSLGGiyQR/CrkGwI46X+mMEcQ
rHCr7yTMQHHYdxE5DZ+wQhYOhrqdoBtADZo7CpJ5OXGVfGoKOpPGPIP/QkGYhqbFLTrrTmgss/Pa
YvdFml5uPZz+AIkUTDdI6/huySilGaxsKzdbT97AhmUAPpAFod/ELH/Y8EC5RuXXVcEIIHwOcx57
RXBnyx6hXhzwaUd8jOZPODRyFrbsaCHihgBMy3nZhHxdNg6FawbB8ZwCHWeE8/wb0zqgsjs/12AO
Kd04RNPeh3Eo6IBMoZm08Zl70P/Ppi8f+hXrSP6ZHqE0j0Z6naOTh5vIEY0sjjMNj0CrkzmPZFyx
uXPo3pf1gpOSg532CG3+CzcE7PU51wIOLzI0p0n4In7nl0hXEujOMczG1Xcwo/Xhf09GBpXXcLwd
Tl3pkoRQeUDVGAz3WKsqs3dD4WAlVym88If5EmZBf8xb6R09yFESl/7if+prcR7OiF1cpYy+VKdY
0VYsUkZTHsTAELEKi2zaFFz96IwjeL+7KZIivJGs89BzUR4ZeXuaoSzpgI5ey8xL7tjdzjTfQY2J
vA0qm9sXfgZCrsb5/jCYZorEf8kwCxI1d0/zQe6KkJ4ITmMwz+V5MprVbAZfvMavUOMxa+/uU7XA
GI9awXMd8gYifEh8qZ+9oT/hw8B/8/WVJsI+SCvGOQe++bE8gdz+AqY81p+t+tg3stgxcV/wuwMn
5C83hM1G+wYnsKI2qcySNQUrOmBPIc3OduT3zmRBrgYRt+D92bfs6uPnJfsldS4V419FvEgkTUl+
MNBFPEl3876PDcRY7eSgkJdwcMjoJnTo2ncR0ji9lHMWk1Nl+1Ln2EOIsoALhTtTGnsxEipYzzW+
ZM1BqXqPxo8ltpF2XqR4lBkdzFWufWU7vQy72/CfVaMEfkZqAtIW1AQvGyHHqf8YE8SfTSQfEqgF
KUf3fjyed7jjmDjny7wOh2/WScUKWwcMPf4zjtD7OATZmM4FLL3h+uayXz5Ou2f4HXkYTrV9L4w2
eMLBd+KfI63hmcLGSg/F4yI8nIMf3IuFk/qMo9CcfpBrju5GmkxMSSFyFWKscA+QPmFUd2iC4fuC
R4hmHi88jrRRtrjTSEXsFk8oth76FQkzxLVYNfb1gfMOTzFQkNqm6Omj0SG7YBtQGVkS6/QPJsW5
wu4wMSGk8q9rfqv5mRAEIAcviZjls7TCNXgFlouDlU9bb36HFmXrI4uuRbvBPXl9sxsSiCoSb/FT
XbAoihsR50Z+4yueF5EzLQDj4gdNF5zlNnZv3Fz02dPVFfwwgAFreBl+YAyAccVGRVmXKGcqIJy9
dJAlNmQMFhPybASbtdtPbVaPKFK/dTShOZsU3BD9bMgXvizatFPFp5b//v6yPsxWxQqQa+OzRGpL
RjP1FrOof5zVT/pLnPOF7D9A2hja2E3cOK9bBSO7KK/zBW8Hih6NjT85H9AAjzUm3Hn4RnCzHuUQ
3TwJfhAHaIsgAvcS9eTkUOCpLOoQqx0UVEJ46esXMn7+dK56pwNdCIUMPSA17XZ4gTaBl+E28QbC
pJ5DrMJ0LpgLs+JnOh9b1OeERmGC5+BhM8VIkgnQtga99XAmLNFVj4UyS9uId7gLsLea+Rzp92mj
LcAJ8ERoK3zhBwDPU8z8kB2Ct6g8xVdpi+GqW9JBzoYOhu15H7ZXdfYZ7tS1NO2MjkFo0ZgZaJdq
zS3AxhvLuXVRCBPdkkwSiqAWXSMPxCnJr3u5j+MrHLMEN5/2RA7epUVLXc9pwWRyvKcX9shme/ty
fgT8eY78HmBbO+djrAWbtqOL4Z77QiJm+sBg6MInkyaeyDLWUXkEd4SnBHeZUW7DGmXda9Z99pfY
eq37bnNpqFlAgeURP65Yilqavxj/2Ru8SHYi7UZn18JbNOU8BaE20h0WYZ6jHl57wDOIP5gUBx+m
xiPy2chEbgh6xfYdcW9p/QyswIfJiaXstXohcm9aj2CWIVUl92M755/CkyyiTdT097tH20VcN/tb
QLThW/NF5DdCtfG+Ji+DN4KgGEJOLp9C+JsuD14MNiCXYVAT/2gT3YjqWNmLF69jYe/x0iuXnqin
bZhaivlc89KBaGb6rIYDJgQ8uw7Gv+10f2IkQMeJfxGjKvO65OOU4sofJW5FVWIicOXHY4RTLiop
rj6vMlY54lFSn2OHdB3eqol1AWzLiRBmtvgXL7iaR2Q9kZ/A9ccn3dL22OBJb5AwhG6fpHF7NG49
rwF30o3fjPeRzBRh8VOg1U8vYrvzrtbKhYSV8piZ8xavYs//4Smwwi9aKOjbPEr9vDgqqDICdPNk
PYyh1rTzy5v+FUUst4CmOhiIwGojUdU9XJ8T/djfpowUx26smkxJqJ5emlOti9Nsqs1j/dhSU6sE
shyTku8GRZMxEpUldyfebruehxv+VMgcXjZUGvuiRqo5wBjboWsfo40u1Odu1FfbrAK1MSQZUS73
J/49rUerAU6hex+QfRwTMV4fX99qRcJ9P2CdPFWWqkeBhngEZhHkp19Unx+8TkwRyLzpzOfAzSCX
Xikf8yl0TgfZPaqvavXuw7hcvlhmsb5kGK8EIylHuwZLPvWS57odW4go6KCYwBEigehtgVoXJ/LU
4h1QIxSfE95MgcSnZRdKHQA6DOxRx1r3NYf/Ww+bC722A2hXTwiJqLdhtkGunk1dJhWs9lSSefWa
CBMCVIz7mdEwK7I5A5uG3kgO0w/GotdCc+T1QUgJmEZqC+LTna12GMykCHiYDXTOfy8B7jH36gOG
TWwnz1Q0hjzlsuC2RQDFVz4B/N0O3WKwb+HSVTsCLKekfP/JNSJwBEkiKqa3eIBOv4x0LIJ9nN7t
HHEuxvOReZPm0KAL5x0h1+R2EX3l/EMiSqTQozGBJx66eXnAFDo4e5yS15MppZthx4ZyRzHMJZ+Z
uOQ559JAg01F4hkbXQYW9MqpSwcxvRFqWHhgwEIhWuIk98eLeMm2Eutj7DMJ8wfgvz8It8g/c4QY
i9EVwvlB8JD0W43FCD4ehPKPnZwhcy0eOHZTzNWjKKd1JPH27RS+aP8n6yixRThO/9szAiqsN4cG
lglRdDP1AMLKEn/GM3xWbzkrY9Em8PlVcNO+7CkJzEyuzA7T7hWHCiMEflAbryuukc5TZKucpyVL
Haqzt164cJazzWn3Xhe4HOfk77QKsGw8lyuli7TGV1CDWYOIqvo1mceog+PeGyiYVqjtIQ9Arn0w
vJloyyTGtSikuequfdjphHmP8sLOS506clAfm7dUY0XCw40kVn8p3iONRqrV+NPezZs1nEb8Fz+s
Xoav/SgbePmj2mTx01NePZOhC1KojuHSs02p32mqqAvQwEwHs6HqJ/L2nW60wTKTN+p9vPt84muX
oTMM1CKcchQnacZO050WLsZ/uhBZWp0QW+Lp5gjm85Rev6lNUTGhWmZ+rjImNJoLDsTqAdPbQJeI
eAtC9Q6W0kr4YWboyE8fAr8N9WfcWeV4lV1GmiuN7I7RhV0ot3QCU5nRidN9PSjXR9h1Xh7WsweS
bJzgUfX3teKf0brYosWzJUXPgmJGIdDSwTvvcxsNfmDCbMYLJpRPS/I+/ttXkSXfYWeIpT1SN0a6
PgGSLEsRmVM2gbWEdMunW/OYTXA4jBmlLJCovPgQcnfTxCjHcn4tK6eYCSqmU7OuBAb3psjHAMje
S2SnHkfWhudvXpL2Soi7m/y82GZtmx6xqZ86iA5+edwdZQ3aD2v9Z2IOAM576qpynnPligKRI3oP
Jegw8pHses0lFySK5AooYEQOD1+iE7PIq8WMqh5BnhIBw79ElhAQJVLoMMUa1HnssUcsJ3JafdAA
HLDnMYZKfq+7LV2h3qEu83FDnkxeSIfGmoWi+dy+V4ovXpjCg1lNKz5yOKbo9gKRoITOPbyveZYn
EcySy+hp53jiGPipUa5ZNDMVGSN+e5S26TbfnGz+CDBxAO26coH1h5KGPcn5ZE/t2M83SL9QPS6R
CrKLt0eZ0YMYlRFEYRR33hzHVuUOn4IUmxow6th4MoyNOcHgqONKILJ7wEks/MwXle9wq1fqL2AH
ZSktQrrR8kpRN0abwqE0pjIVeR0a+NstEyBgntJi5GPGp5wIUrIVsKxdYaF41MmQ6dIjr5dkvCEo
AEOHAsMrLwg4dJEfp1cEOAUEPk13ATSQxOJlxUbthuhPMgTtKKBWzVe8u5IxssAJHN+/DLHjHUi3
z5phjIGnjL/IcAO2v1hNIrrKCZJGRnf7kUG0BOv+Yi7hYPsTf1/xhtxtBfG5MYneq++Cc6x10Ffd
wzxIoeW5zYU7YsVUhmIEWrutXFIx5mHoqxkAcFHeKKRs4oe1erKOXRrbFKqsTbLnl+AUJvjgFDad
xs0rLeSz7L/mUHTYaWmXkZVFhEhytuNkwp9AZdzYyJch9UEJvAe8OVSd2AiTK3UdJyWvUG0MLny2
kYbrz+gOANxiX2xS4uVIW60hpKrEVLe5q9Yg5r+L2KfiyC7N5h5OQK8Nzc+Ojp6P8RsNKnGaJLKJ
x5HHk8oTxeCZxxE0/aVfgNvlLYEXxLcOqotwaPipB5UN6khIJ7lCeMmvkUEFp0to56BQKGHsKZsW
IAJjJjzPU78E5dZ087fTMynrCvqjGVne3fcOxp5ZeEy9/Ey2irw8yOiQU3LVINC2c1x2zYPxYYOy
gC3T6clT0Q0oI1JmT+OHcsCKdJW6bplU8lZ+mio1s1fevh79JNtAxipej9wCI/8PkwkDavAcAFB8
JNSLpQa8CQ4cGMugKz4LIhaZdHd7QX2NaVbH+8wUz+P7ArkESJLXMyZt7D53hhspgGbwYiFDeU1M
sQiToK7mqAfM6qBZ3sZi5nqnuyQHgM+lqY29dpFFyRV36IiHh/ekYDLLM1NZylWGsSNZE5WC1iSm
Z8g3oikRR5ef3cSfTXs9nvCWS1dCbqdh8zFZabCLIDmZ2l4s/e92/cXeumZ6Mr5qyBD8BDM/OjPM
K2RPgYo3xvcj04s7GmR+Pq/5xCieZvjh0SahlQVntZYnGLN05efj86xV63j35dSpvDGpbgRCQA88
f+/G5E+gxqPsAvkE6RIrdiO79et4zbxbIn4ILsD4Sv4b5+eN+DKeJPETevTmzEp5D0QaXjzwxt7o
G1Zr6ZpVvnYdfrxkYA+sj39aoOWRfZAN/cBjAYWjAcHEqYiG2N6v3K0eo/A3rB6+6/o94327Dm2M
eCOqyd3guaaPficEljXMhKNPa3EN097Q8xO/xCc8xEBnIwHms7QWk0XctByTcAW/5IBo7n3f43Ox
SNSA+2NRPmxRjXDGJDaBQXwdQ2H+/WsPr5B+txrCA7jbPBUqqBdObDkE36FZeFh5zLSpoFdpc76C
fcp5cpj+0KSDk4fQiqOyFOF/xCiW3ZwdKmswoXSEj2DzTHYw88oZ0433evrymOFlqKUYDKOer43x
x5EYJS4GvSM8LcHrV2TZehMnDipsDzvUbpMziX0sDH+ZrKFo90cd+v3TLsYQxQpduTIBInqWg/2+
IKQyPo4xa/ycEjJfmc6yPE/YPm2J06SnVJj+AOn3swujICB7p52MfjXo8s3Del2mLRslBOjsMO1J
M2eWwqK+tjmv/iYA6uMF0YmQqka/jCuAETZzhiTjlqGlzQzk9YSSA1aOLogcMW5fyCaM7ahvOGGC
snVPdsEHepZa8pqDrVw0wYibj8ieVVeYCB2qSGWzyHD69x7KZ/Zf5F872YazUpxvtOVjMExsRHm+
Lk/V++xKbB61UYUs68WV3y/yfYxnOkZtw125qqKGtRcSjTfDxRE7O3rvIEnsh8T6Yz05kaggeUrt
ype1NM8FVOyNXo5V03sxITdY6MmYkMHm2qCYNQZo1Vxqcfh6B0oCBga7z5Kb7/XLZ6CQd2RoWego
UhYOfdTwQO7xbxM18bVSruSp8dxKS2U1zl3xg3HZWXn43hVblvKwzaWFokIoFOGcuPXtzr+fe7P3
FIQaMoha2WPUjkxM2TEAM97AF2vmtsjZTj9DUXlYZFyiwJXW2vXkVF7LIMOAl+2rlrqimmx0dcmJ
YbLrnROQXAAK4KOGvLFhxAywX3yITj4R9APiHmi6CslnAJhU16qaQUhjP9EZRL/XN4r+N53r4uSV
/0KYmFYVxpVFudv5cWJSp/WImGmDDF6jEC+12ViDK5o7/WFCcTYn4emnNt/WiQKfD/Sf/HMe2EMW
NINQmrPSRnxhIRf4bBoruqGwmcMLWJH5zJV2jheiYPSIp/vqIW8Kgka0gfrnHLa7hgmaxnlETgfN
afie9RbMEG6lC+A0fumUpTQxBn8sJ5cv/I7OgL1T0Pwy7IGyhe6YEQijHrZc7ub4XmfhYzsUGWap
j84enCNjJxJczcyheregpdGdc4uzrr9eW/PNW8UCysL45fjrrTTHS26wmSPmygigMawITg4yUv0E
DXc+gq7BVfzy6B+i1gp+auO+ZTwcW+Of0n+HE0fNDNzeXCPGl9W1tH6yytagYvE+vPfMjXFKQJhy
0+0gmp7T2YlEh1nlctWH7LFnk59mAXVkz7rmFLBaHBlk4KSIp/4yt62MhX9ls+3A/2cvgMpyVs6n
1IpU1Rsk/GxI/901h5E12QH+4cplrtciZUMJETNd371dRNyJrd/0Tpe9LyB5PCzn5+q9mmKqnBVR
TkYJsx+S5xZn9sTdjjeVt7T1KK6C8geV6Ms+huzJP7wuKXv+bAbffPM8FLiQAyyMAXvn4aL5e2Ie
ii1MPnpYRTgToGKQ+caCZX0kcMHV4HnN+eDffzVXAf0W35gosxaucf0oS1ZeG81x8sxsfFqcRbUj
XKWeXcW33MBMkhgXo2idcO8fse0gI0cQg9TJsKA8OLXf+lTW/L8jG+CXo4KO0Sfhl0U31xT1/HQ7
CT9eHSJ2t6bL2mNkdwpHIbiDX9acc6pDAiDyeUMn7tFVZxFGnrWEbBG2VKAdCvfu8a7yeej1mkEz
BRdTWKi/HYz1ihBJMQqTEF734Yr1JcYYCLggMpZFYn5M/i7dxADirS0/6B2megZSmkB5Y9XxF2gp
5FRk3vuTCyYcOSILemIYQmUfU6hmAipGlBNTyoWi6NDZ8QDV+9LFP7D7G5uyM8KhRcWLBMeZGNm2
sLAtNFckguN1Z/N5a+Hb2co63QWPXXWVUnOyzRCfBx0ucCe+1FDe/Md54BesX7qfxk7PLbZLA0QU
lzQorw3lx2lpN5vPspyf8Djx0m2e7vOvjd6Bg/YuqvY6xNmO+TDWqMnYYB7RBBe4JSraWk60OSt+
Az27NEPuuEx3Kij3QnHVo2RLWCCISBFKJRJLtk8GTr2BvWGv6A8+fSgujyzgkWfq9D3+5bn5erWD
FKZymUe/AHnjZm70FRQV89+t7WEQgM/k8vK5TI145iMGHL+0UntcUVHHjCj2qr98U3q+ENC9dGn5
8EbrBrm70MMDzr2l+he689cmTpBJ0YsUz4GFysX+inyQbA3KGyFwlPZwAsCnI4lmCHPaTIEVQ3wb
6SSUPZhfwwN0SyiaIKMs/KSkyYkR6aZn0fVmxbt+rKUDp3kfIJrXfssMOb05bKyPixUb+r9VuvKy
ZSkY3j1kZqjgOMMQCmBt9GVynT5IBfbwvNV5bfylId9EOaAAQhiKKCjlyrNT1AkwF6Nsnjj5/oPL
KXEEFJo6xZUa/f6boYvYaoi5PuvUJPJpRls/sJrfifNBcpjb1VIyi32rGzJyidt93hKy4Jd/ozlu
x4PMbqbVP3vEs8kRZ1PCr7KfcoT3holn2mbe4CIY8nlRrWlk0vdtpAN2rMZplugz3jfcQ/7TMDgi
jYzqiFSv7SdInAr1H3Ymt/elcGAR4QP8P4ueMyV8zfo/+LV/dw+qBAoM8mFsknRmUwB6wfR3sCot
1bHDk6RfkOSj5cUKc8e5E3526Ivav9MfPQubOzxXFCyPBcZQaHXPCVgqk0wytMZMAKlKojtbUjSM
dnOZJDsafWpmZ/j00MjT/MnsevzBNinIL2Sky9/4RXgcqvvd6WVTV+Qky/KJppHpzan95PcGlE24
wg1h1nCOLyzfq9A3meYZbxgTLL1CdStB6QySJbKL4AkgAoP4SE8KG2kH2CYu5KGVF36deuryUQTf
kdWPdSm2av5ZORUoQf11QD/eV7P2zjWyogunCh+joeBBINV2zLOLN+i5AloN5xQLJTsv2smGhIrs
Cj872xFczpwSoTqDXg4c3LWD1btZlNwA0BIW8X1RzltuCpRgCr5+J3uNSE1yxEn4i+zywYTceP+O
g6fJ/D9EOsVqgqXEJaQmYNMhxueCUD9gknYhwnczOA/hJu3e5CBlNt9/rLdfX7soBEELVuMWHtPc
6Rj8IsIEq22wVGP59iAkOV+wXwQinM4ROqFWQSPKb4IZi8+h+Do6DcjA+mpKw6pzPDmNy1iYxScE
XIiXLsTHFDUkzfqFVULpM0JdcL9lESYUZtybwQ29wn3NDJhfljf0UYeriXTTiEIW8Fvg2WJ8TuJg
YU8ifNC+M8B+9TX5K/DT9NUdcngvebDPmB5UwWNkcuFbWHETJZQ5feYTBLStMYgYkgrLxXuh7chc
23Dj5xRSYnRgMrAfXZMz6SRonlH+rkvWkhQLQ0ZyJFyUKHrTSHMoXPzBoQnACmMTo/FBYs12Khpt
0DXdUY8k2MPxdGDnn3cI4wp2ZUNWMJwl/RGVIpSy09ykdOn/eBBj4jSI/CiCUtMVIgwNdYFFaspi
gCkD/T+yguBrpzsJJRMgpF4PZaSvOnAnzY6XL94EF3UYjsEZnK3W195UpaRPugrgvAJc8UhBJWNK
xmwlMTKFOw+lvfTo2Jao3N9/oli5pQABkehnRll7LR8DwjR+uD0xhtPNgg0MCa4iIQTVIOnmzEH4
fqilwkmYIqyk7fl7vF3SchanqHZUZtYNoVGT3Ych2Niu1gk/nck7DcGABces/OltA8VOJNPFGQmu
N/PrqAJ22rjUkGTlMBPrmXG+gU6Fp1DyUc8LXVFmybN2pjnoolfsgnk2Zf8OqwOpiB4MWEEM5q/a
2vDyzDIPuBP1l8erpkLHc5gknAyAMRq+nun6Tg03tR/+Z17OWTKzHAHzL7laaXahzGUZM5tFyq7X
F8BUAFtvd7YkOCFRfaPMJqRABXiqT3C5KJxwqtXrwVJe9P4ENeiErD+2ab9vjmn3T/FQjaSXT/DC
J241BypbyretA58Xrm1GN2cyRuHRfuUbtNsT8DDgVkPxVH1NNrfEtJt3mVIFe0F9ZPmGEnWN6phP
9jHdJn+ntcbyhokj0Ze9kf0RdMqWbM88xUZkyTocdh5QajaNOrECI+RVcZTQzvc2024Ugyg+ZogW
T2usAyGtxnDJyFk1U6/wZL1FbsdnYiuZWABsbo/FdDfRNSH0fizZJm/lW+dGbALP1ZJF8pb0RKGZ
qgwWYcxc9Ne8cVS7ncVRv8moUp9hvFQ3wAKIHtiEvOZLhY3qX0K2OvtSmyUr0pWL5n5WuMEpOFAa
wedTLUzs1s+EEt2dwPY3O9ZF1ex1aEwS4TCAxH/oY3fSuvfZRSED/Lo5TSxDe5OV7SscbmI0Svie
8nWzbfefxv6Fy7OuzBf+357z20GJn3KB7uS3jskp4PP4EeWBtEHMS8PNDcIpNjCo4fhOy4kTtuxX
+i2fe8jc1KPomsOytejV+YGcYJoIOuOlHwecZsvSsTeDlj0sckIfmdSriVgFdahKdAeWO0xrRgBR
zYlGiSdTiAuqM8a0YoZesSDqFprWdMVoYZ9ctC0oiOuAY6iaEIzCzeA9PMX5fl0Hht1Bc1CUdrvt
QTbzXwTk1mtqoH17Lt5oNdFo/HLtU3vBlrbuX734rc6whabuNPFoY6EW2sADsy8Lso9o60nt+K4S
mzqTyouVuqvupiQgZ+HEUxZ9SMYVPjf1R7X5+y3CZiP/5ediAplZJ0xp1YroyyKslhi1k+PJSpwu
IsoDB+rdZrlZYCLwv43+PLRHoqLDBxGe/Oa0OwMLJioy7tEfUrgzlBRzaEs/L6StM40w6YTrQhSG
IZzX1Yi8b/lPu/IZTz4erU9nfmf4KX8w08acp66KO+YgbiA0OjJvA7ZQZOEzhDkjxpI2W5dKqEw0
n3FoBY9NzzJCvF5v1p4lzIx/HdL1qUeJZD02peS1LYcGVzptyNCdDi7fgd4jM8bAMxfo6NYb0t1k
jgPdK91G1OXNBREEaPrHtrrwTCYfQsdMbC/887WfRFF1UeHpd+IidVZcTg5QCJABp6inV8e5Doud
DAMH4AXoiuTCVIHBNMqhDKwAClwo/xeFp5EujTM86luxPXhsYRjji59wdDmPGtQGPYGOZAxlKegg
KzEIO6ebZInuPaEM5EfW/bRhfENuqy02G9HQVhemFqOXDhOFvCBeEM5rckNZkrOiL/3pnmcZ5PKW
P8Vdw5+K5+rvAP+TSyKbtBWmouX7XKPTs9MUbTx8Du4/tqXFkVxkWM1d4ECMWdStnqGLxf1O+hMg
T1yUpwE+iNMFCSpHU4UbjKlICE7tNTa3g6Bcv/x+k0ecW1Nm2zJhPF+6JFIFAVxZVAtkZ4iOQQmY
tdMgsl9BszM1sWGIZvxA4gR5Jq2eqEeZOgwRFVL1wqWzUNtlPdoj3CL77zSOIKrEscd8r9jS+9AF
aM3f0P12v9OTQTRz3bznGT4XrCRQobBQtIiO2GaMAwontvw1BQ1peUIowW74hoOhxfqJg+Hx8NXh
TznEMttMfe0LzD1l6TYaYAHhmZuM93kWe2kmcrrGY5XYyrcev4xMPrERDrrRyRpKclAMWtqj7vqo
H/bgM9LHOYflmy3juIA9mbJB6dvhrgrqutKMcpKsk2F++cDayRB1ScrALD/u+/T8Td9gRABwf6Z8
iIrXPFZRvKZ3+/1VkVu+G4K1UTN9ri8JE6Zacd+2qbLs7tpfjqVf4Ekpy+4qUTldPg7ycenlym4K
c2/SIl9uh3vmXM8TRvb3P3G89n0tx/RAn/w2ev5H05ktKcotUfiJjABEwFuZFRVxKr0xnEoRUUAZ
n/58u/r80d3VliAgw96ZK9daKdp/vMCBXysFlCGL73MJTkheDcF6RUHnrdhV9plXdHPoJ7U1b7rG
G3hSihR5iPd71ZscWnyEsV1SnudDB4W1J1nFW+eYkjQaavoIWdBLdbpvGxiC3kjY9Di/q70c9yyc
eu20LKZantEMBhsvRLq0SCp8qWf89KJMRi+9KlLA2kHnqdWAcFOLBsPG771umEDU+upQL9OcPqNY
Wp3us6RTYWMdUHSBJPVfhpPcysNoABnk1tIEiaqplnRQl0HGXgh/S2VeTns3HpeBPqfvQOa1Mbe0
tDZwuFaUlhZueR/gH2+pVEIDob1fsoXT8Cr/aCu51VFCyB3yh6xIHLFxI26dqtCOsShnSDA6y3qb
v2JE+LH7qCRPvrSJPFLz5ndYFbPkdgje5Trppk9M1WuMTZ6D16x80cOsHk4GzRtl+vBDB79Y5val
+t6gSBtUIMs1rCOdsqHmgDZmlIhwmtYUFwlyE8gQQxTy6ZEE2Er8hLR6IwcM5nLAr9/KrC6ISp67
PvWvmY7XFK4PkBTS0UtymAG+oYp5H/UspqGMqUF9enA7iChW2iYHlOiw4hsVIXj3nXxwkqMCq4+v
OzZmWOOOwHOjd8REYYzLqCDPwbgtNfPG6v3cL7xdBBSBqCDSH+drS78gDL0xEz9Rra4ET4wmYLNs
yvHNSp12qU6eNpYPaCsR2S4Hbs/tH+sLQggoEzPcN7AS8pBjNC4E5U0fihBNxtDJUoi9FLNy1Qc2
BD+85L6+gEn+OuogAOcdcSzAS3VGJG33diUeSdL4AylcuPlYIqu7uxUbxaMSOHn3PYizOUjNHlwd
TDy/Tvt1IEW/8bF1ID3ajVXbmET7jf+Jbl7jPy+MNzPSbrCx9tdw+z/xrELP3B8BI2ypAMDSka3v
/LNH8bQnXaQoQtACMQW2MRT7BdMaLQvg3xHIkFFCqaMoCn2lgEAJwxU8lbL0cynTj4UU7SpMSzEC
B+OG6VwzZzTljJpIusbrm1ERSi7m/wT2Kw1wZM+wwxx5r0JMc4h0EyYAejvT4AH/GvQFzynDKnkm
WbJx83Dt7+HFQqMZehzhZoRtDbUc6lbNBJQAkmAvegtO/AjOLdz2hhmDNPGB0w1sX0E/oRHgSXiX
0351YGHdz47YPp0nCGaY9pFDwcvFQw5TSyzMt9B6b5jg8sX2+RVPdKajcYPEwIGVKDjVFGRgPxCH
I7XFw0426QVBQ7wd3/xDSkQ32RvFO9FymeMnBmygGAxcuIUE6yl2jCQ5EJQrhzyY15wfNJ6sma6j
HsC7dRPxQnYiUaXPIIg5Q8OTRtdQqgrkARM8RZp9M7vt7lH1SwcwSkxeim18ZZESlKI/AfMc4TKs
zfeiv03H4iCwD6MAhw02YTWYOA0LOJzhcFVDEijkE70x9OHq22zeyQa/M9ENgpCqWX0HoEmQqg87
3v3clnw9jnvYPxqSGLXPcNgUtiDEvQl6CG5+rhp045Mu/OLHpPhEuBi5I2OGwcMhNOmU6YWKdUnL
BFS9dQKI9fYw3n/1zKTQ7VqD1k7w/yeSk0+cMTRjLJPpssJ8xS0qYQ9oBOxJYxjptCl/25tPJU9C
AQyh9+7RXaBSvbtyUmu/pfcOX2iCGMLuezHUUzoeLNG6dsQKYLeYLyw+WGPatBa4FuQvxElwxWsH
2gWcdYo4GfCQ4jw0RhZcNpmH/JgIqUGN93CI+OG7TSiUaTREpr77wnEVtSjEEhS40w7+RC3e57AZ
yCso7oJo+gDUE/w2H8yggdpOOw+Ir/DyoYdd2YSUOXyStgU0NWAPHCm7gp/Q3yr4DQ6dO40JNffG
c98XMhCOVKV6v26n2dy4e2xFowEux74uyTtgzF+TvYY6BYcrNIaN12EjvJRgPGNhwmOPcbS4NQiF
TW6zd7vQIKAAXCZ20ncaQj3BUO1PirmEGBplB81c7n5GO3U95LANekAgbybggeVLgYWDuvtskF9v
FZIWV8scqKCZhNUhrntWQ7kBJ/WeNdzGd4yZxtn841a1Q+Wf9bE8bOEB0kZokgxtQqS2wWDZH9Jy
juK+m/UQ1oCWOLz9/LgoHrTrEG8GY9SrwweeEI1d4LSQWWwhK/GNGXMAlUZf5IAjZ+wyal98cbh1
mNfTI5BxifbgM3rjqGGhj3Q0SlRCaFaJFcf54HxR0T+7zTB92tIi2VAgTEXlgZkkZgYyrJeKFyds
LNo24L5stvsep4ti+/QNQK9ibceghbsvHSYYWE3ksN++3dwDfoK6ZaDlkmNc1Wu7p27+usEY3dR7
6u6wdGCqGACQzD+NLdHfECrZFfYH37Qf01meTjBu/46brPmUZ+IxgNHQ2YpC9udoiMMOeMc59CRA
HfMjjWM6ABsLxCw/75kcxBOqx4sOmi93D91eC+u7A/DPcQy1PeR4tyXkwfdpcFEBDGOnzWzy35jb
fZHPU6eAZD3SsYpAkdmDcUM38sMsW5dMHfNuWkyBO9ttTSZ0wv3HG4bDsJgqk8alcwJKQvYW1Gbp
bTo6xAPZPPx6DNaNzBeSooudJa1qxJPAfckcdMZY7TV6oSC6TToL43kaHpGhgSueHxCEaRcyCOoZ
siEtH2nH1lbHePbZjWMsRPt4wxU4kDwhJnRlclVE9LN4CiVlRvONhU516e48ttSEB2B4cqTQ3g/u
EfDJAS83EZ9ilyahDmFsxo5+hP8CzxitwXgWeUY75DX0t7w5Q5oc4Vo6lhA0l8JDCNFVopuw8KFZ
GQyMSvTIrQe2VDG8QPO102CpFjZZCkdQcYWQ8C4J6qXFHpimkuigTVXbuTuwKSjm5jQCvPPdmUmj
xsfeNjTGuMXZzIMMW1SZ3yaVV5x4aANkGWOExlCgGHFqqBB3bGVoJUuLRTC+mwtLQzQ21EKcWpEJ
phZZofcOnx5J2UX9uUdIvePwsDyj+5o+Z2mIbQq8Sa+Px9HA3Z6DG5oNb+VMDy5DMPXfL72tUXfY
BObAdw7u1QUB4J/PQ+xyYhO6igCqAeh9x/cZykb224xl/OHo/wquh6Qhwzx2UjrFb3sBp5kPp6go
3M6lMTZdqcf4UwyPN2pQdJU+ks1oZ+WMg5WG2wfl84rM8YmkuY8WG4G4yQo5u8BxF8dnBzbB29+6
2TENjTl7gxE6PXi0AVyDBY0JEk/fLW0OLXVXbHsf0U49WYvnve+q82ZBcYsOM5AhHSEFiVT/xfxC
Vi1cHLXRe6WNrnQyYSY+JXuUQPgzaCHErHgNO9K5rcFoto/5gb5JQkfZ2GDuU9G897CEDMFxwdtF
Ebza+h3xmhwg5RrhxjZNg970jDp0RR9tzO3AWYFofCxhOHqonSYKLkwMtR0NFX0Vwd1jCaqAzof0
qUfbexlvOJ7WXXzNmE8oPJnfUYfYYHTA8QDG/MlwQbnGkLxssiO+rxbSBg9MG0rOw/yeXifULIZN
wsxjRw2bu55Yh0reqYsG+/IMWlmstc2pH6DNWw2dRgoK4VwC/oV2w3vvKwQiqCuI7fZAXsQg+pZC
+RdTu8ZLwSxxM32csfSq6e7wNL+XlFrFB73YOMFZ8oD7MhHc6IGY9bfcvKPvZeAUwXAJVU5dQCHT
8eYIB4E+YU5E9588LuwM1hk1FDr0YSX0wmtgBLsabTpPaEsgwtxwoniEfXhHn7byihkrYS1WIZwv
HHfAwwfY/QQ6uJKEfCho6F1A8XQn73GizPvm7nc86kYu3eCpIxfWBz6hajeQd4XPPBONNjG0Cmqu
U8NapKyDniu2qC1WeMlQ6ULwCEaESegMDypCKVz5ql3Xh8+JlYolA/FTp2II/vqLGLeAGJuvL2ZO
jLpqhK8NnQJPA8YnaLDdCM2cMHG6cU9Of39B9p2WVt++Mh2sUmCRdVw5jMUDFDtXuizhrDgCEtlR
xXozt+xhNlDpVCRyqUCiXriAb30tFrePi/ZV4YJTVeKIkGxSXUaY9hAyX1yk02WyVOGgDqyCawfb
YwkEqkUxdBW/o7LnP3HlQTHBE11aAiNOBc3teS23j7X6mWAv3febEI+s6ffr1jj1UPwYP39qWrQt
FWoQuxT477e/pOPMw6RlcdTzW6+/u3E1qQfzCya8rm7hzWB/g/65cMbkghsZ55sv3likZS78IiAy
8+n2doOdxnCC+scfQsd90PnKpKvH7oE2L7X7hY1VMSZj+FINoaHAetRdFYyRFlTLBICqHClYaj7H
AywRSxMHXHJnA2aYrUBgRJRQWPzlxae12wdd25wU/uHLpg2TYMfcRbWez3GfJp2NMXevj2ba0iAr
9Owb7Dlcwj4QwAX5UL7RgHGk9ezh3SYXxWB8OGIb7FIy89TSDFOmfcSqCHLcr7CtczS3Yk1O8bEJ
7pfXit8aYA1mUApHbBJ7dxq24wJpxrP8yOvy+LrUG4H9nL+YtWJx86JTFLUBKnJ4cjivlAYd8Cmt
jLYQdCGn4ebl09loAFh+gOQEbz02B3e77mxSZwpvmEMH+Pq0bCSinELqDHOdYjU0JMZSzCT7pgpD
M13SYOi9AX2FmTNwyl8oVBmN67Bs+kFpCpkT1XxvBwf7dS3Ic5zSGH0XtEpJl/V2YKn77GwsCmcI
VGENIEqhVNsOAPLMFoPGwUgC/S/8Bu+s1W1IGxKSJyvnQGh7QQQ2pIGG2+EFAD78U50/Nqw7VGUo
VT3OCZn0W3HFYX+8VHPwtLnTKr1z2JryHBMJBnyZGBSKjHtTb7hC9YZ3CnwbwKdpMt6ZvdZpf4lh
7jZk08/Amb5pdn0W94RhqgPW8zIIqoVtNJQmUsr9yRw7tHWN3vk6DPVQvzAqPK/JsoBsLB5Lnknc
Q9Zk+g48QXzRqDkwgx5+jU26j8ftFFo2rVnMz5pYEg0Z4QVMWGhN2hr1D14nh00JYzTq0/XlAqb1
2aCmGPcmg/lhQdZKDX5gZUHB1cKO5JeqIbhrjomvtgGqyVYH9051fAIRDo/afJrh+kLJBAFgu4da
HkMkol4Pexn+YBO0ZjNH3m2/wm6VeFSIRaXM1n/g01rJRCXfWADPGNxCvjqeNj+GrfCzAxkawo+l
fudqNgW3uXUCaLcQp46YT01tAShhY+plI1s0NWENNepNWnNyHy0FUeLEuXNiO6XpIvwuOvA9l72o
BzXgSmUTEhMhYsLURYNitM48ELYOMzPDkPIInpQMRt2Khk3UIEubJvAfeqpTzt9pG9l6R6i+CaWK
efkWPGKCahoiUUCHrL3LBDODasNj1x6517l1uDHyY368h4+w+VGgZ8wbj6kzJuK6EbwxgVh0jofD
JFvs30GmQ72KIjDOo6j8qGVUfhNgYQzczg3sT4lWzWT/cfkDp1z3iKGswxRnEsaAjtsWayUoNQz2
S3ind7BqKGjM5pT1GmDB5lLNkR2uu9H1CfNvuAHZp5riZsIwd9QtkuDmQqQ0DThlOnwzpFS2QfRV
2FfsmLx0SvUj29ZEM2so4tbtCmFC1PsbtB5UnRhQ0QXgkXSCdgt/4O7EiwcBKaQ4VFRPYSdAnYBs
HH44SXJ/Uk6Hp6eDzRp1rtol/Rt49ZQmGi6VifV3idEAHOTPAros3NJil6JVkVfVJeZZ2jEEzzqu
UDai/U4VNqv6DwWUqRPkhPEyF4FbsIZ5p4BDrQSI+CIHEqBYdgHTvEl2QhK241bVNnT/ao+GRkiD
JZWXraivv3D2YSoMeMScTc1tF8MnY17JLAOeOq5t+3qfLOIFRkmC9gyohA87TwKO8CPUlPHop+Sw
xT1MWSrI0A3kY/AjGEm1XZs6plJ76LfEaA3RSuNwG4dI7ueprZhwUegOf/PuzID0ufOe7turTWqN
XmdNPp4A4TK/C1S7XhMITjDkok78cuGqWXXEqR4jokdZ80BQ8xSW1Yti4GBAmx2RIGL3BqgY9nBd
fB3zVRahS/IfEfg2MzEJx/YWNPZtlayq348jz/rU+IgeriApEdWjlvo6aN3BJGAEJgPPihmxoHaQ
Y5u0iGiE9v0DceokXAumfyoUsgoScFLrhHl3Duv4PiIFq5bNpZ1RukPwRvKzB10C8oIsR1sn9COA
BmTlJLUI4GqsWcABuOEHaAUtsqB77A4wbEqO83eOSTuUgio4LD5MZF9fPSpYzu7yGWwruzf6qUc/
CvslNYzH124M2ieK2gvgicNmIPovWTEGXjcXl5LhsT/t0/c7GbMGw1rp1JiHCyrll45qVh4UR0mc
PBl+QhRfXlFnN7/GHNTEkZw7+RDKT8nCnSqUAm69c0bwCoblVxiy9I+N+yZyi+j6itcjllFM6DZD
QFBgz2M+JhmT7PGOvwl0mAjqMb1Y5ogkaUeW3i1e0L+FoDwQdfrfzw+AA4YT2IGcKdq+WwcJU0u2
w4R8fP0m9B5kKaPm+q3aZD4UeHGHrb3hBWH7E14hsTHTKh55o9eY8z3Cmwv3XElEzMP5KwC3twCb
nPsEoNpSzhncT/p2ZNPyB31bNSAtif06bHexan0ojGUuhFD4Mv1kCn+qhR2leDgRwCYJH8RYsP0o
7V213TCiHXt4Pey+J2BXYm/kOQgxEAneAugdNFoOsQ4xwjNVPJtkZ6T9YBnVXg/3sT5cDOGmM3+O
YiyQC/JfHEENUspn6BQhosQpt1ztyoR8Bq6uCqM+iRb7QJZBQsLl3zP0UstBUf1Y3mDkH4jmzMeS
Tqvi5tt3pwe30wi9CkAPOQxpEUBkui966AYY3oSpBpDcCZJVukj25RV6xSdz2tb9MDqSXAxOyWKw
ZR3QR+Ai2lTWEB5w58mRgNeUiIUunEI/bhQAb3RR4GcyRIFM1x0brwqgADVzmLF7sIQFD4Dd8rJm
FGF6RapFwy/svRNguIzwBwbGGr1LdnCod+cLHprP9L1AhjcY5YXJqIepViKZJ+Zq1NA8cvIKiuYa
vItv0AUkX2tOEE8cSQ+yauQ4gPzJMSUWUMfSJp4gxYBjQC5qRQ+cCpq1Q/iHmMnDbrWappZJPqLO
3l7p3SEqfp2vI15Lp8YtQ3mTQtRxMth+PQd01QIQHeFFa92vmP/crziCn/oYZAAwj/t27xeL/3ds
Y+2qwl99WXcaS1VYXSnK6Lajb0VDjyRBJhnuEYe4pd+42Z72hvPPCfdzQZuB6/rDdEsthlg5jShv
ELER2uqYCrHTsPv5/EruMNDDC+nIazxAb/+0dejhZH+XLFIF3UG7W5TlR3cJzc9Ifo713LxdsO0G
1h+l0MtJq2VSOdjNjUUQSah3o8kDOh1ICDVybwL/3+eOaIEhqcLY7XxAAhzgu4YEmQTiCsPQuGak
+0RHTNVhI8i2LSaqOPtwDxuGhZsnp7FzDKGjxBkTRA/2Tg9z4psJ2ompm0pmhj/eTERg1FL/MFEi
PPC+Bh4zfg17aIMNtl6Jo3QrtECHzaP0OgJjZEHdmuisLGYQYh59i59owJlDmfUA/Q502YhtKrf3
HRjTB2n0HRWLRa0rITYgeD8Lezi4Lvcrrrv5lqyPsLR6jHJ0kXtlcRDNAIc3Czv171/LWXpqxceX
nx6xJCLIbzfqLzxVeBa5yAaAQhEiUU5yNRe8hnE4MaMXWgNspbn9Hw4ItV8C09yF+r+CUHfHXYL/
3+N6ysRwAkaLCh/HHQodyZinhF7c0Ecz0RVeIxcNb9chJ7B3jP3GZJTMoRkeVgMbwtnmwzCBOFeT
rQGmqL90+iYJWdFYRVD/Kox/3xbAHekFRkeQYEhNqYqI6W0IRAjORX7BrYNEKnMAtvn72TOhgCnj
Ok2YumyvBC4gsRTvgV+lq26MuJxj8GecwJ+uDNpJjC6Dc4EvEdsA+1GI4TPNknpYCIALAjyoQIeJ
RNtZamM0lIXxBDmRZIruZFwRCpDmCjSZy0RWF0dcJUZEZJfwi0wdB4eJgZwON0KYFSttRuq0Vhmb
7qO1Mqll04hQ9Drf4BV+ZvR14Q6cq6Qz4iUVOCx/SXDIB61uC1bnUp/bE0oTimGdM67X9+XD6Z1y
vs+VUt8hhC+BAgzhgs2owxPI1H8bn8Gupjf/Y91CEUc+keGkcyRK4YMHC8COM7ZNF5za7vS59rfN
iZTXxcB9TzmqOSEzJlAsXGqDKIsZrZka7nOuiAQA6Q+iGPCA/k1Sgm2GdcbTzZHt9+pwrjYPfZJi
ya6f7/SxGKO+plwB5ewc/5TLTDcVqLWdWy5p4gl/gmrbXrE+vh2HKW0CHplZ7ZPc+oTN7B3G4XM2
dA/zPkzWEXqllK5fI5iS0qWPHSlVtxXgF+IBA44LutFM4KuUCOM9euUbIswrrHLdcChAamFxKk4H
pxRabcYR97mhy+OQiMXeyQ9PR2SOGZ2A+hT/Co77g/ZG23eTN5RAKHTkf1JEU3rctHKaLRgQzF3K
rFij4DbClEBwTR2XSY7YkQwQ8h/SOsb5urSoX+RrMTKQMryw6zNXjPlMcfU1Fzg5sBuX8Tmv12Bv
KD3mn/XHvS3OI6jIDlPAT2+Ix4ujUJA6fRNToYpJeKAwK2BUQIkGpI7KCYWgfuZJGAG6TFkfchoq
cD2xNtWdlFPEI2jhSUVYz0RJpawY033Yy814NCUP2EtTOBFQEnFRm1YrcnNAedJqUWk41muCyo5u
2NDxEDwkNgqUxU2c2p5dkIbwnuhlnrq1m4wR9c1piY2DTE/oMZAL0m5mCDux4SkvNru3r7ux30Wd
C5yB4Dr6/k3/FFRpukV7RJRI9ZrJHOWRTgAwJj7VvQO88yCBNsLBP3GEhBFNPkHp+3HOYSlL/r0V
DV+m3xNXmrQLAyvvXP/U4EGYiY8IbbqIViTL+1a79O5OdjpcAHUc9WegW333O+bMZSMUDD0Vo58b
e9SRbTqUl6gv5wY8IHmrYb6GTnP60U1CaXlCApdhF6xNuinmsvYOAdgSfDPCzgD+xZeMgitCY1aT
GulzHnHYjFii5EePT83MFwTj5V5dN0t9yxWCws1WaYNWEWhTewIXB04guyaToz3KmEG42NHjEsIr
hezF/UdMUDiURBVkuodTutUcp4jqgk5U2dyIBREtX4Y/RcgwYCPXlCyGPKSU/QOtYp14aA17eAki
J6QeSp1xcpJRhXX+SZD8eQ05ActncTeoAkzgLhC/Gce/n5s++8QQGg6auGPqGSgZr8T/unOiwOYl
HlojJI5oJcgSHPELzXL/1rojw/j7NFuoSKjUv9/FshviRTThEVs254ggeUtlJbGIUj+vxObFwn+7
u7NhsVnxgd7fu/Rw4//E412Rgouk7O8Ppx2TQ7QNpxPYAo+Fw2GedOff8t5ofmpWfOs50DIPLYsF
GJF4YjUK77TnFT9RcG1KcQSVz35xSz7Sj81pfMiqM0jck+JSXF67f4vhQtIbmy8TUwAbsLDyb5PE
++8ni2AljdkIRT2vuCCCpfwCgOVz3jTor+qmYScJ2MKjz/RDF0q4bfAeIFGCYdqSDYBCGttRN+rj
SDBwqEz9/YSpza5v3mEcs7cvOxH/KDKKFZrgC7mE0qrXHjkwT7wiTMMl93kR7335YOxxuKz730b5
H51wjJL58KuaU6A2mrJnIQdPQ87xOyIUa481UQTnAWTqi3oPb3Z2JHb29dm8eOvAm9C5/r3MZzeP
jx3G/CBs+9vUM2yCfFZUyGv6f/vPZyyNX5Y4FuLIJkijfPbvDz16Z68Q34DwRj+hIInY/TMsVryE
m6i4T5blMzCbDplnEzzhrHIsrxD0Btd4Vn2FTKyH8TOkQfKMg97zrtg9HwkM3n7zSvxvjPMZGNLj
MgRICobAe5jg81D3eJWP9oJyTj0/FD87a6+Y8yFuBgYzOLYHsKEVIE+csvnXFyOBA0V4JX62dhqh
6OTqia8qlktc01eIDffm39rlkSZgLBGQqVhGqfrfqgM2Vfhiodgol0BsX+xFbPnfm+JzA4fijFhD
vMUN4IrPiVWh1HqcrWJVIJTk6h843wf3wdUv/HbD3QDhi5fi1ugEnPpvidiO9ntwuY4ovAu/Pmq/
jwufsMU2Cl984HERexJrIrfynyFu1X/3F5HK8XkRMl2xlnjv4NZHY1z4xu+/T4v3+gr3xr8PiFu0
8LkqYm029++jYikf4W4uWA5HjJtV/Pa4NJBoxNJ/nxfv9Ynd4TJeIF49LxLfykDAII5D3JBixT6P
MOeBZ0D8Lt5pj+KuFw+N8dtyvOI5EI8O7fPAz8VlEL3uSdm6gDsa2T40x/AdvfgHVy2sqQ6HOvQu
+syQ9REdEsm/IznAsnyVs8J3hZNZ9Jl9ZjVoZHSbZGFG0Ednat7MofRTmWR1/mMwgx/HR+SgCMV6
yhGuGCS7T1TOlE0R5vzPUCQ2w1AVTyDSsSbjrBwwCiTeHHYMgyDhG34FJRJ2HPUYf0HhxAsxmIlB
jYiXP9Sb+YckakY+TPW5jOjSayceDD4bJJbPR+2sjMg5WKwQFddRQ/XwbsYTdsgv7AI6OVtNhSoO
yDszX4hvcW9hwII3amPWibVG6tVsZMhhyCtI82KX4o9Yix05AIjU5pYK80GoO6I+qTuMe8bG2OgM
sGJz4G5/b7NZZvLVv89jdFFH7ObfdlT7sEm9E+O8wZHgWsbfGgsJPC34g42ci1ibaYn3oAL8wNoQ
7UI5ct0TGxD7MI612w90jhfXEd/AAv/f+/++h5hLpKk4+IzDTjliscl/a4g1xWtoZpuE14lX7Bi+
qU6vGp+NcdKNjXh7CN7VYD7KuRHnmaTi30T1DcXJbHHQUW2cFOxyIbw6Efl3wUm8p5oZMiYW9S3j
OBcX881Uw3USK//7qXAdDzh02FwCoWjuA0X+nR0YwZAyD+SvIeeGnObvlKeevOLMi5tDHLloRSUO
VNwH/841dwtF9b9bRMyF4qoofytUvpgfxRfQkaGJG0ksUY9/v1PB50U8EbchR647GSfi3zrk4Exw
4ndYNoCJMtUI6hCceHHTycyyr52oUNAOZSO2Lv69djhqkRL9m48bJreGp/J7uU3w5qC6zqNMjUg8
xhOJCfnfvBfz+IoJSSzlAwciIciXlS8dub2CAZdBLKPewOafu+IChM9dljF5//sMxjNcRXEAT94T
y5jcqLf5Crv4+9hFTK/0c/33yOGovAP0/DsBYrvqRjnSC4bKggjYxGoKYzId7P1MFDHEm+LTRA98
Z/HQKhzYl7N6QPp+YLQS31ecZen/mxQHLs6AOFtDRzzV4ixV3Fni339nRzwu4npxGS2Co4m+rZYD
bmoOnfiiWYK8wzh6gDjush2n+8gNcOFBIyZqVs8zNSDO6Adu7mUAyISk7jaqXxYPNu1Q1WM9k1cQ
7TesTXiywoR9RngaAd43K+CU5xmDAQjgoze1gAv/w3I1jjqVDFx75YBRZNOJ9TT+G6om41EZlZHO
qIEtJd/2YmxeGVCJepzTzIQSAkcI1QaPCkSKNSwhdU0O0PTtbFfsxOGCs4vjZjEVFfxHuemPdWRs
pOlj9w2LsAABuhAIfy/K8XFWrxpRIA5dSA2ODUKDOnqxWrmgXLZUMO//RMnkIHpQyKshoRo7RmZJ
OH9hww1Hgph5107rKeY4fjzhLHUrxvWwnBWcRBSj5YK1vyEfQt2vHZ/cWJzsZsXtDmf6UoXtURXn
TmL6vXDLHQs+zfC+1id1xHhw/1HX9b63LRe97Xc53JLqzd/IIep1ssjX3Vbb4XuRzR9fo1gqqfXZ
DsPn+r5IoUtseZGPOpLYEVa6Gce7U+k6F2lkwpdD1HLBov6yh9w5R86XTDKZBKsXDWbDqINLg4Xk
Pl18l8CNs/g4WCLdXuDFyeyGM9lyOFN8edbNusX7p7dRlq8Jth7cJlMOcVvvv/N2zZnA8iDqVsqa
yet55myAmqS2ceSEwwLnFuE6Ezvzt/93N3F/wbrD9Afcy4AiRXxDYMYFW2WrwXywomfdSb48Qn3+
QFA+j0/0UYATF6rT9NiF6kyLEE9PaszP9CXxN+3RqK/yiMz1uYiF38h72ukjTMfZksw6nxkuzLKf
z6TayRcD/3WwgtXrh05wuGyhAIw30qIJjbUa6av3Vt49AhTO0ZOLC6o8Ec/xzW4mfdxnkqgLXjus
zhbvxWdNVRMXr/2N7HCmLZXwMQdcD4gtV1hgzLWdtONMKZdy1/yxkbBTi4oTzUu28aIk5x5uB94f
VsX9hD0AIEPhSaG+oJXfWMUipPy5wRJW8V/oTemYszQC7L6ZgOIJVkyLwwaNnatvS5GbY7vmH0JE
pJSe3tN4oRP0qC69sKJ0XC4+yN3S2T0UoRgBLVYuM2mKb+NM5rndxut8nc2rZb54LSsksPHVuGCs
zHpn6Yz7w8L4KVfPiBY2w0W8euAciSrogIkMfhhCbdR3Xx7CITkyVkoNGkVyDi95TRINJEDKC6gB
vg36DjdXIeUSGEe6aK81PiSixRTCoRGpL9Abmb52NY7NcrDtbR8/b25cbN9DdS3GjSMP8GefMmlW
S+SoPx1XL+JDlNNlpld00IXYwDds92ytnlZLedXujcSCpGmwqggnmgsPKQMDzzS4rBhWrtWS3XCH
MmKRYjMrtfCf0AUAdfzwhnJkbGEZoyCPzQuXFeIi4jsiPsQLkLFAoCinVqZEyr8cBMRkBuLgSAyt
bFU7Gke2T5WanRk4L4oxgvf/HhmGWIY8lg1eIlipLgzNTLltN0redtUX5FPjSohS83jEdHofEU9Q
V6C+yvmQjgb1DA5mw/qAwYrPYbGmuu6dPgvKzJfeqXfinHA4pKXU9+FPMBHwFwf9P5EeH2CjnD8O
6P117qhlQYQZokj0r98LUeaR2YGRms0eeIwZaS/s1DiyewGx48NJV78/MJ2BjSo9WDa74Juyi7+B
k41xLlWGVxQtqTjzbIo32T+vHzivw75KxZY4b8wyfJSlnAN2R02ZA+QAWJlhGTyDUYOzzGGwNyJi
mmazw9cON9HDKaHOHbsGd/sHYRdC6iq6v5ySGyIvz4NnkFVmQUsieT9Qg/7dVXGdl5z26QPL11Wg
oFVrMa4vrvLH4lx9+gjuNSgwwYEyxUe/Qcy0mwuWY1zXr5/mvxrPEQcvaU6qjpOv0L0kw0m+p8pw
QI3aWHyhBqHp05Ofgf71DOiE9wWzCoEIX4KYf3Dwi8qMlamoTgx2TzpkSts/3z3zQz7ytW9VoOZh
xmESXSri6zw1m6YuTsFF3YDNQZgpOiehox0s27omR+0bntFXrEOi0e7PJm3NSVcqdAbRA05wH9eB
1kyU3dBYZ3gKXyGn5ZTsen53hv1b6qMSOhjbIQqmMd/oS2yJ93FD96rLa42ELwZEnfUvcK6SO/U/
3ASCT2qRy+DSwVi+MgAy797hrw3hu88xOYBMw9RJc6eK4f2WOCGeBjq1rjlykdeW0uDwlNDmMno6
athNePQEnbFvNhfwfVmBhSio37hkcs1tZcekGcipCTyW4YDXWHdf9OrKAoLq+2gF8IeYF3UHQz6b
T95BueaJSt5LSZm+nmuhbYL4Mr3Tg/MJTYOAnNLkJHa/NuOqmUcicYCsSMmKrph8x2PRN1PJh+jF
9dR+hx8b0gIErJROmsk4Y+FEGqtwK603Ckd7gJg1WVAI3IDOwnGxet5zR3kUgriLidcXhw1l9l0X
WLZ0l/s6/02ofe45+ZRvvfbXmOqiMIb/hOi2a0TSiZqXYQrPNE/GJrrFE1Sx++fYK2v/QFton0I0
7FW8DN0uAMaBhmjeVjdcXNLD/HCzC56tKwRXN0PDFTA+9M37RiksBY4BKQGoNKOceaChq+rgoUPf
SBSWhWeoM4RC79fp0I7jxtOanfIM9XSl8egPBoFRn/o8nY/7pOom5WMqyEZDCiWj22BxMDDilfBh
2PUaTnyJeXonw+2ng0vfbR60b6YLM/5/Rk5gde9GFc4+X9JOimpdDu7WOVmotetGv5Tf8+u70I0z
loCSgvgVdgHa8Hbdyt6rGidY5dOb4uDX2aT+wtpEO65Z7wyCFO6/H0Gjh4LQDxBRPVKI3JhiJTSO
xNUlm9bcYU7znfdwHRfdKVEGwObrFd5TmmUwau4mx23oFsMhIy3l3aKwKe/ya/r0hk9H76PvRP89
AkQaBPJWZ/BcKwC6e0kd54JF8Z4yMSDeqoJ21qBFwKhqr39QlIL1v1s/pWn7PKdhISy5IYpnC7yA
gHe45SPPC94gQiw26Jxc9hPRl++CXSJIGPysF+S+w6wqLe3tJ6+R95k8fx6IzCPGbXRiyw7XcVqf
IwKgJy4CSLvi+8DJYaIIITnitPdakQkwdjMs5Jt4e4DAjbnx+jEtgMhwzZnovjF90z7gCqzsIGHv
dRHKH6B4eLvMFORS6VjOhe2qxyOSesJbCdUq2hvkLphkGGN5y/6YQpjeCUzKgYVECdHGjdQ16l01
H2kzRX+ltFS+nzFpMbNGezFw2hkqNeFqWuBoDemMenOCs4yJIQCTFLdTix2Lpc50Tmcxot6m/Qpp
XR8zvJLrLiSxPQRMEVwWGra8F98KZxQLbXWG6/OCaIHp9LNvE1fShaJQjPJDuKZH5iqGoANNg/5H
0pktN6olUfSLiGAeXq0JgUCzZPmFsGwXiEnM09f34nZU3I6qLpctITgnT+bea2u7eQM2bdV5o82i
p3vKvviQAtnTa8Z0KQzFT7Y7rnh4S3xxWlg/A6/vFvawY+aoYUImOBf8gMPUUCdN+4IVB8wdkQIu
WfB8C9CddulHuBhhv53Hno6v6sibDsU9xn6kuyMnrg23WvyJAvJIHvApPJo9XcdoW7rBV0VqNEIO
Jl8FzxT8Fx8TXHXWgKow5vEZBzGoDuabAWUfAdGQKGhd0yY5FP9I3SJdDpMBQHvsNzdzM51ZPu3Z
a6GoNnsqiYY/byxHTBB+IOuKH7jJcE9x/2KIYLLzBiHgi/2zk+OVMZ1LfT3xgL5WPGURF7ea7iPr
cMkSzkGFu0PV1qLO7XljKg1MyBDdTtjUTODp0djcdySg/HAxRawP/8zF6FZf6Z+G0THBDEnp9TLg
xXROdGJaSCLULYCyA0qhfeAikCiE2y8kIjJDEII8ZuofgPtFslXGD0Jm/sIj5xBWAFmf9fBlg5YJ
MDDVaeGiCyaMavghI9Ee3PZHhSE3rvWdhCLHhqf6B20K6f8prJGFL18RJLeOFeGHBQvOIKcrvq5e
h5sXbIwbP+uL+AcPkjqMI35I0SxQmWAHxOSv4auZsa0cgzTKbARbs2Mr8xqHYXi4qZ7yOcrAW8Hs
58vYgnh+v0VOMunSiiEnrvuZXQCHOmQL+nnDPY7WPTb21/79lxXUTYijmPN968x9gTCgIRBpCy2Y
9FEBTT74bLRLpmFrvb4RKSgosFDZ/fQShxLxwYMYCORIyDgrkWAw+GE4COGNKX7BWO5Js2WHZhOf
PbJDOgqMIQLWu/b4+oLFwCFPukM86JB0xx9b4CecdQYJuRsvLLsCGvs07OFJmVd/8QzcM543RnUK
kwT1Gp+TjXzh40PNP9JUZ5ILCJA4W/TrHBA2XbmCq8/xQX0Eu/hcadsBqX4ARnmwEaW1gji7sUQt
W0v5sQ+g31hzXxv/LAMaYl+lJarsCTg5l5nNT1ixhNKzxZ8swUsEpvmVr61px7GV0Qb/8F0uzGvA
3v1axWfaghND0YzJXHweSduZuaUR/4dfPTj/HxM7pRcwa3rZlNFTzpG/rDMredx0IvhiwUvnGxHp
K75oHd4P5QySOsGH5rKyzEWArvs2QrqntwwtjikDk1lm8+PO8MUt1vin9Zzu6uP9aWzCT5U0avGH
7OH2QTInR5xw9ULQjmY0WkBC507t3LcK6h5V35p82TQjPucDbxky4e/xEj4gEo6fxtWgnOa8Ibic
+ZTWvxPWPeOm7uLyfY5t4qN/AXOjC/nQAIpxuzGQGknq2bQKtjoLxtEqMH61fKUzUwXdeoUs0omb
gGEzay+8MxotqicSuYfIDq2dQjDTnzw4omAsKcYG3cFjm8CxYAnyGa4yQ3WZW7N3ZNLnWzWcMqqW
6ngB0OhmiIKk3DOQEmWcskYyQgv2YNUNGM2Km7z4jD5j4ThoeBcHHhrobrS5iGJgkkKc7zX7r51J
I3fdHkso06XDRHtPy+pcHztaPvOfuDe3859o/lBzHWu/O4MwocE9bat9ty+/an6NjGetZ3cWaXGk
P5T78w0g8gpfbocmZLqUTvxZH6250sDPZv6lj9LJ7I4EVjo/lN0u/W86iT3yjo52Dy17+vW4hi4c
lrSdegPUvxsu2k7+Bvd7mjV09SmnE8ZT8a3fml+dRuIbqTVNJQRN5q09JTQ6B3qgnIrpyBGwceJ8
lriMXinGmY4cmt/2FH9Wj4I3OnfpoN0yZJW/RfqTNJweHGyb3/mnwcO+1D6dtIdIZwo/pKveaMG0
p+E8nIMbPbr6VNK143D237/h7/7r3a0b3gkXYN+e5sP43Ott/fmFz9+Kw2xF26RnasBJkP4zrbrg
pqA0j1y2zlnWYt5G3jXnJfY+JG7U9A++NY1nGoPtab6u+cO8zbNUqkUOuPGj9+mN3yhcGMDO8PEV
/d6Qq1Ed9ulDRorjsft0B47G3SXhxShghXh3iHnnThQCqUvvzz+Tj/bAQ89/vNitwnSm+p34mNgG
0KxyolTnwXn0YBU1b3Nzbn45w5neuN/9zh/xf9Na6JyoWQ8Q8Pj70a8Oo88VOLXHam4KX7hcyq7k
s4wfpsOkEXS2OhN3uCqzXSx/5I/5KlQXzrRQtR/YPU4ad4T4Pf80/jU9MAbC8oxKSPnb4neecYm3
+DH3skvupPzAnInKZ/1mFFT686honi9FdMoT5FjcBBeK4/Gbpa25RA91dgzkv+L3XFYccI5YnwUx
veU34jmqWFbM+lv+x+Fo2gk4C4TP+WJBl9tX52avPNvr4JqPcqPZL+RHsI+OUHxpU+sbtu/9cNC9
8CYf5WP4bZy1s3U2jxpdOOoi6SfdCfOXMVDgyxeBM/LJtCYvavyuT7zE/MEEM3qMt/Ybi+u5dpT9
+5tj4730OlI8EHOvVSfdVUQZzRqPxoaBx6wiocMV7SdaTCYOQOQjz3qjOrP4sbYtOyQ6VT+KTngq
b2Dqd/EhvfBdaLQn7vtI8YpdIl3S1QNbYC5jlE/QJdUDdsBZgbVD6blmAbD1LRo+F2IdWwIIyYW+
kn3obuh3p0O8M71oG+96Zzpg8RLWMgmI1hk/MuTFeKs7MJF4FuUNOdIuqZG8snxn4onw4p24AXRx
x217Fg6RQ4KjPftrzZVEbO2sjgTjiNV7H5y07dtVvXz38vPtsJwtpMMO9WN4YqhOz5kxBtBP8jI9
CUQ2jccVJraN5Ohn0lC3UL5tzeVq+wpxboorrPBKrYxNvZPXGVppc5kBYNM2+BvX9a5dz94B4p2Z
3FqfCRJ3nHqkOEhAVDnOVHf10LnlhoDnrcj4FsiwXZwzEp1eO+OE3tgTHcseDtJB2cdMYDpu+XqT
n1msHYVBRruZ1qMt2+jI4F10aBiYiezeDvOzK8AD1FPldbh3EBw4rzZP+MMoNICJPGdXo7ltno2T
bJPt9E/eq9sKSbjivA/xKTu8HtItPxnsN1D9su6j3gETZEoCShxrJmvkXnH5xXl7RL8xjxIt/A7R
XrrDebry4wSq6wybq+GTI7NRHAU9HBZIB+QjY563YyANUzbC0fCQOM1zMSzYLVPbufH64lkwtzg6
D9oJ4Mza8kJKjk3Ela9pPjOUPdOKhWMO0Yglst8gxMrP5ZWr4pXLdt3Qq1UYfbDdrbq9OA+z5nFv
cmJavY930e5tRztCE+2Xn/BLPE772jlKsxfpECFtxrJAJ5gH8ROLOJprCn5Sw4HHLAAQrIExLkvS
5pIN/SwwiDttY5LSjWIDbUO1tWiTAzfy6O7MyiG7cI3jgFey4rGYXM2GHeMS1ghnmpnTpkINMb91
tkW61rOzGRF3cxdA2ngzzxNJlJfumQZco8/AyXziETBXRQfzaOyFc3zBiDWtLTjVxU449/80zgwf
UJFwX+nHfJNvVDs9RpAXzsWf/gSo4rYObf8SVb09wkHVOecC6N3lO92R2CznmBH5qvBUmWRYA/P5
lU8TFC2mDJfpYV1Uv7Spg5asEgzV8q22tLaiTT0BITTazs9TgYZgvGFaTQ8ZwQbK+uVwi4NVTjga
cJBep+vOFk6va+UOduL0KxIEDqXLg470KHQg+TKTxA+/0jCHpJ7G2cz0rZ1Aunq8JVpya67CZUq3
RzsIv+UdF76yldB29is0kXbrACtnlMUgEjDgvvbmWwkgii+csiuRdYfpHoFDJKadJhNfkmNYCr3c
btxgV90JxHVBt3HnQqfHhN87OfzvgZ67S9ZRwqRIutPPXxs23RRGiJ2rbAqc1hPPHWvnplgNTnax
GC5r6zdWIw4ltsLCYRzDQ3KpbslFXQtOe5FuxUnmYOdnO3M32LjYiUuD/edItrzgjWCyhm5wfM8y
U1tHOWG50lOicI33L4fYkSNLBJMZttF9e1WeM544RExpME4iTeqQXMmmPjMaSFlo3ohZ584Z+skV
B/xDD1In2PDJ0RfmYw/xD2pLfcUttK2W6bZevXyNdAwKcgTIGndsPZflfFco/dvGEc84aJwJtV98
M/fCsd9BlbNNt0YHS0vBA7++etE1wxiFwp4h74GtldsKkDIzKp+EB7vbzRKRN7vFBDR9nruXPEDF
CnromiVzm57qnXa0PGKHFS++aU5xE44N/5UsFCh0N4ye8ObhzpPmA3t2RWS7J44DrB1Ctis/FySS
r29DYnAA1EDmcMKrAPBf8KmLffNR8GHDRtn0yOl3eB4XykpfCxtxjZdkpgAqK5FA9MLR7fYs/MtY
w+dQwQ3JL57AuIjEUX8oF4CL+GPhJtt2G3xOKKoO+rJaqUvxoO/k39zVTtJJfETPYJc+K/u/1ET6
+XOmocTx9cTzDZag38xqkpdrwXXPCfRgFbBllIQsroyxWG4ZZiNs0CDWZE6DhIMSdTf77eg60ZuR
WErYLTjMv66ZN9wzzzyI28kJfwfnB/ky2rR5qm2hMWRwxXpNcDTeYlwlfA6X3kuOCgPZGRSV2K1X
nDs3Oht+RXxlsBX8l8c7OBgnNJK+7sgOMKZVviYneV2gM693ke3r69ht+e1IVlS263807yV/vHeG
024j930w1/1WJEINVONW2MS2zucLQZWbJjmM62Ct+Pk9vSt+9MSA5WoeJiQftywbeHyVDtNB9AW3
da1t5LwR57rZ3lyX22AfHoobBy/S5Qwo2VgmdslF/rG8yDfP7Sd8VO4b9Vx/imecgaeZynaRTgib
598h/abA/eVQFd81n/M1vW92mupZPPWDuQUBYr825GT9aSc+KlpriVfxWXJ+zp/qIbym9/kvq3v1
JBTznuAz4Ta7R2fzQQuSxw5PZuvh52N1tPbqhg46uHNWCBJk4JUs5xfHjroLztGtYJJJxbQPj53b
uCq6XZ0MS3WfXFI/99+X8kK6kwsssD8YXwl0wnFXH1RXvnfX8mzalP3uyIKxrw89VztyxZ1p9xeV
ekB2x7t5Yje7GoeZbGX69TO6Cg+Wy/RaXHu788o9YYqn6bvwGYScSIcL0X4fwof0XV4glN0qP/bD
A5NJ46jup+P4m9vGAqHvKfhlxeSzMs/FDRPXgdKHZzY9SSuAJrbpi771a12kg3URyMOpDTCh/QcY
2jOueLTF5+CUy3PSrgWtG2BK+Yz/0j8qs/zPYk2CsIgogT9dieRLr/29v+fXcF94yR6HMNQUYIPL
ei/uZpuMvoZ/tm4P8m5+KHNeQGzXl9iufAjDy8bvNrkzbvsthFxb1VbTrb5kh+GWnggWO1kkaL9+
BSc9ESF/TLZErt4bRhYYzpedB/rYbq6jnV+tR3QM96/zjG0hvuOIMOBcXSkxj/+9pGuBNQskQOep
brKfK8/ir7oCPoReMLqjnUFU1236c57oiu6bdxI5+UZ0ey5VfTce6dX0Tf9fcApO0fW1b+9cqL/e
pRZ5tM/5f7VD7ZZ35aAcSIR3+4zr2TqqZ+3Jp9pnN22v7JWz6BuXYS8dGLPzT2Iv9SI6z7SrrYv1
G/9FfwFM8OIaXYNTeH7tBW3BN+aX8Ks8pId60vj2sWds5dkCSp29svDZG9vYK6my5xpU9mtHO2h8
0evM67Hhm1MRiP78lM5Fu8ZLMfhPduqb9VNsowu+f0yKNFqlrbCOd9qeg4MfEy1iHvNdvJNI+ok8
Tfho7eCEiWPbcs6gMNtgMACZQK8Vd2Iwl6SA6s1td4/2BML6MwglY3SfbSWnJAZ+5vVODnwTjBLr
3H5RgWMKWEaOuDScejf9K5iuHgyHW441qVwrLO/EWax0Ni1lla1zh5vqHh1Ht72j9oD2bvqlO+2l
vejjQb8ii7j1aLzWsyZE3agbsPV8fmAoBi938OiH0kfsMNEznzyEtnKj2U30w5ttRf5g6MCOzXh+
XoLJJNyRJeAQfUwIQObk7M04pb3GDTclMBha+awOWEn2nWPgYXPaZb17XfplszIWGUUxunv24+jM
yYlDnLlNRbYTNhQ/FkGLVlwgsC3uuMaIilGT2ep/lgECgu6Cz1mDEybtRXaILeAWu1qB7KZ0rZdc
NjavbUb8o+W9d/1SXfeX+tAAKj8pN3lXneTdtJIWLZGZMIBQgIsw8CkcWCk7ImakzWvTI7Upj/Sx
0VrMe1DoBZdwY+76A4TQzXAM+GDkfcbaZhwlYi/CS7OyHMHBi+QYGx1BBhDBdXbo5Y/oRPTIHjGE
X9xeh+6mfra73Ce59TR856cS82nl92witLUuBZKCrR58ND6bC2WDPPtUbdpvB9Pm00dQwce9mI9H
MXv6iy2o8qsT9rvx0h7KQ32Zbm8MYpRj3BwH5Vu1dXfwKqfx1Z3uNkcC2veSl6+aU7kms3OV2jiL
nelWHrJHahPp81tf5B10vO+aE1N7eT0an++y5vU49a/0PQA6xHPnyoDR60vNitVt5F3k5qeeW1G1
yRx0oCTuLOd9Efip5SFw6wNJSAvBeRGA0vJeLaf8TVdEKNnUJH586nesZbt2H7iSl/Je+W4rTFiu
sDW2LT5p0eWstJh4OMa15gQ/NCB3xt/g84t3Xx7yk+DAVHWSQ3kRmRBwcfOT9q+8BJ8yvUnWynHZ
zV0+jk+Qx7CfbGiv9pB0uJ+8Hq8Uchha9KmL8XVF7jtnYz6LrcWJdyJISKUT21/ba8YRbHaKpHt8
mBFHY/ay04j9mg9mK68htVA4Nn7ABY+50LJbeK+96uZHYOY2kGzNYTDhz9Wl7vZbdVf44y7lukX8
qeNcI3KyEW35nuxFt+HqkArq1gBw9ulRfXbedM2dyWtQnvyV8Luyo3QnO5EqWkIlBMofINGXFaKm
mM/D89mYlgeVs3CqbMWPn6mbuhllDGdhsmmQE7iTk1ygQV1aSpnIr+mfHtotKOIiugiSFwTSSgUp
IvGMTaSyaMKqfzG3MREwu2JprCK129aZviyg3mVmjhlRphbxCa5bRVO/zIVopY00W2GqmOz8wqxp
CFHgiKcI6fBHB5A5SrKlBqddYfFRldzpQqRTcJbMTVPem3BYR9Nf3KZrfqLRFNuhEfDCwqhEESpo
1DJaxtyI409Cx9dIwL1ZnDWYD3eoExr0Cl2jrHusmKqy+6+z/KHM/hXZuAcRUW5IYaIAxlLw3Ymv
h6k8CwsiO9eVMGQrRXjQodgBaJsE2yaBrhXt0xpGjTJCP8ruteAZQ2BHobouG/rdTPijrnDHHrd1
/GnEl1SEZJWv8BuHQ0Vd/zVY0I+kVca9yI9+heNS7/qt/l8KUduuRHHXi8tpJjoi8bsZJlGqh3yk
ZU6qJHnmi5Z2vHpO+BCMmGxFLh9ISR+K0BsCz3h645owEEP6bw7Mduzps2AOpIQCkHFNjRyRjRR4
hsWVsU3xC5IU1l0WrWlNKlgSmB9ML+mOz8HwP2yzsHhu0OU0lm4ZwR1R76STrBDlFWcF7OatNj9q
hn6XiH4KqZbKCv4O7qf/ZsSluTYGTiNAV1awgczKVXjRyfoNTIkzcLxJtXWFO/hN7CcDIBnINufN
YSOY6zb2yZKlqSMXHz8jAQ7IZW8dmF5tlQXYS76i2JPpxc7+46UBvjxcl2syREhdrm10MAEEWI7m
+ZIpN330ZQgdClDOuUAtctB9HXTga1EEwO744D9evyGmzcf70Vy5mBBcgW6bHfNmUj88M/huvhvg
MxWSjXUGBYdwSFAAy+pfc8vY0CHmYEWYiPlFZ4SsC9naovg1v5U7D2HA7BdSJJ2hxsmWL35Lv0Uk
kjIfcWSFTkEa1/TggBasyQol7rtGDnPAAqgnN5iaCdN1BtsMpUNwPthiN81JYlQD64sx2MDcxmUs
z3BUWTJBR2VO/mZnHsNNMFuzYtq8kBcZqkNIww8//IK+lF+/PQNtVG+FLRlebH2hwA+pn3+IPwcr
6kGWt7bcXiJSo6r6FbT1JCKa2PfKyiTLQ1g2JAZiupcWXfgrEHL/8vmgBLhSjH+j+px/C+mZ+Vow
rkum1g6xZvMmS58NLdvN+qvPfD4Hul/r9ADfELKaHW5N7dTDpBFImxLNK5x6c8HMSJMdE+Q/FLaO
efJSgobiWlipQX4lbiyjuPEiLCeddog6z2B9hnKBRmDRwzyLHKFYS6SuSrR5jQVSpIIhobiB169w
QOOuD2/tV6FveEAat+1n0cYmwr1qrqt7g/lLd9JgCb82TJYF1sfcg74XbI2Xrfe+Dk81sjtcIdeU
k2Dj9rh6tE8cx2Bm3eop+clVJSR13PzXyOlIXmu/EcIwr6UrU3/Gy2GJYAA3QgnGQrjF5C8LZAeT
HoU+GlsoPX3WUxKOP9QcsctHWu01mrZZvqgJ78AoWAHVuJryn3AVMV5fiqMI3SZZVg6tUYXWbMYG
xemcyE4Vhzg9To7vM3TSCw/9Hm/9uMnO7XnkRJZ+lxsSAou1cFIv/Sf+1hiFDMlxERay90bFUlja
U4LD8ocJX4VTBI3RG8Y7Q/4RiwoxC07PJ2YjxaKfuO2jZV9v9b2Sua/uPilecC6BB3BtTO6kRQrr
6QhxXISJt6QdCSSH8QAo6hokGdeGMCI+5k8DSyCTq2Iv8ANVTPVcEsv4YGDMzFKzlka+5ACpSqhK
uVGor1508q0tEgJkHhaXxDpPYPi2AaQUKAa6l7B4TwNiRThn0EtQL3C1IoKm0WGFNtqIXvbYSOoc
rxGyZtS8PNw8Jm3KN/j/yFsvYab8GpXJQofFuxHCj1eRsMgNyzYdgdpek5l7e5FKql0GvNFrVWGC
bHytxhrQ4v8jurdM7Dhgl51OwUwiX/XBTx1gbyRvnsEvR7GESc0pNWlo8y34mlpnn7McC/kWugnx
ayhw+6TM4+XvkOVNibsvpV9QX/QeX9kXiwF9i/Txr30G38i7jTMxatFWOkQzYnRedq1tsSCP80v9
MZyRXj0NtU3JRJrZ8lEmeoJWY7UGfBYiK7lg55rXBqalBlpqerIItIBfbl6IRLyRCf5V+YYHwfv4
R2V5w/3hs300Z4awyZdMhLprbYqN9mg8eibwDFvaCkQz/NSsmfmKm01izebxFJdasHpdgvej32d8
qv5QrdK/4S//AwvGZ59sMPFn7RafdmdPm+ZfYDwB44xncdr1kGKxGsHtyIdHAaO3/xBhIuqLwtzV
8D+61UvzePuTsUrbB9FfA0wLtmARbPciyQ89pAMHPSQB9a50kVhrtGWDyB/e+H8I9Bm6kv+FOoDp
j47ui+TE1KLoAkm7geYswp1jLH2Eq0NMW+Lol7y2Q0htnwE5IkCnsV0fw/PQw7xo2g8xWMU44X9y
xOoK+6+1By6GyLKYfIsAUyYhyp1p9/RkuLws3VGxFQQke7bMCTnk+98brfC3xBPNivptvh8UXMoX
Ymp2G8Q8LOY9lcwSBC1yJehu3ITTVcUzQXBedqg5tWuH4qf8R69cLn4b9U/4YQtJ8plbN4dvUIdR
per/aJ8dS5ykI5ce21G0hLsmcCKPTJtHssiuKc9aOYGnD0Gbi2jFh39yJ8K+B46QOqImbSmO1Drw
DXbPAJmSGmOQUDjF1pJTKZNrDm/X0tKVGheeYW5G7SjUlp8iXQ0MlifY6MKLwxYJAplc8AnUqKBG
kMTHKD5VFN/19Ihe8PuGW8Yj0ZAFq4Vsf1MfITJGfmuIu5RySoDDItGJ7rj+FXMMNVso3H1RlS7i
F2UPPn69E5EHm/e51jM0TOXNV9NcefkZcg+ZiDB4ExmtJDVylfLWgYgTkpvIaRhNS7maqJTHlSW+
1oG2pbiXtu8ElahJXZRuXhb79rhole+AOJfK1JYtqOwAU259VLOZaz3OgjlT/soKOKThNYt/0vhT
KG7vXl9JqEQHYi+Uq4qOw2QJi8Wl0vkS2bQ6goAR+NiDC9YIXoVlLb0Xwr7Pz7F+CuN8LXROI6Tr
IuUUXKP86l2NYXsmsivnxWqkkTH0DNBAyb2bU1b16yDnhDV8Kp9psiOOYao3cX/IaWaRW2PCQht+
UlaxBlAin/2kRZt3zkBCe8rUOFr06CKLNLMSTg5ExqRch68QQ0dY/8tUcaUhsa1ZmBO2jVBDNAck
hEMzvkwLITw6KW7hJL3HwTpTRHuiBCusdf3m2IjkNiL4TfRlnrCqOSpscDk76CNoaMUDLRzD1NZm
iR1ah/f7NqF6igGAvDBrVEO1Lluk4+Qdi1hm3roFcdlY9hnhObAWNIuhRnGeEsspWl4RPYnkMQES
6ZTvuM8dK/7v77N+CyF+vv06vUIVLv/3zbs5zYFGtfQ3h2qGmzGhGlIhJgsbU+FYpPVOwS4f8YAM
mCILJ8jcSl2qyl4jFJCQFxmvXc76GubXytA+Ao10Rs7+pkZ9hv4t49YIsJAqq/R96luye/Cqc0Gg
ajQodRvpS2ErG0piIHTCohuWcViOrCNNZpBTup6GfDEmgHKj1H5xyKpRXA8R0rgJDoJ1eusGoZX8
UZY9qbKciRKu6Ho3pLU4HWtUQ0R9SLyQTkCewEWcn/hedvqWyYHMTKZmdqnijICCFKBvWJjcHF0I
aKD4F0GUDIr0MSX6thkBMbEq8MK4uO9x1fLAlY6AzvM1MbQNd1EP2aMhPqh2ZbahN9u0GX+Wyb3g
6DIf48QMO0aJORudZCsD+AZW3HcfTbmTGpgRbFQ5xVuGjzbPVym1nNJyMGEtbiaGgGRadPi0lJvJ
G+AcJ8+KTF5rLd+K6ak3Xj0hLnmWeeQk2kazwFdI4bpRRl9lcftvs20bb8SE2gTaagyY8YibajyG
L7qp8uik3FR12y7M2YaRGyDpO+qMsnm2xdNMpG1PysqH3rT7/t2AgyagdAh/FDXkpMV5QkI2Y2LO
TRPIrjpwqZz02WrfUAG9k79O+WeCuDcoGST8pwwia7tB9ZoHR01vlq18TGtbQib7xpOhhUslwPTi
QkAsw5hDIy4g7j6rMq+N4JgF0773Dx9hBUjord4nXfjIZjTpC1jIV81RZuAemEVUFVt9qv5LOhZC
KHIo5vhHQMNSWIJ9CgFHKD806QO8f5QpSx7xQJiO6TgsKjbowpRQbcGHAwWoQ/tNoMTMDX2miLG1
FeawUxSTU8GJdqboO3n1smMeh7iSgeTSnxNYz1OZm1Z0TWsvtiU3+bPkrBiEnOep1bRMXw1xcxVk
9p4SUUPReLGULOOWJvsw7IKoAE0pwhIdsoP+FjYhiGkTB/swwaBsOf9rakz8T7Cp5cQO1NhJoD7F
6nupmF+SMSMdokUwP8oUe3oKz7cytl0eLcz3t0Y90WviNnnndpb6Ugc/KdsP0ealM8ZizYmofOOc
hLLoX6UbaD/dQjbPWv+TUdCZL69O4GMBaDIRJ77QSrYjTNRwObavVURBVwF3NzqcQmJK3dK404vc
4ABtdyUtyp40NK1atdwBFv88eMt2adgCk2ueFEU49AjcdFDdvIxw8CbSn1TkxNyY63mxKniThozy
sGBPJd4P6XGXBUsFlMgrOPDRXZuXRZRio63rzOD4tW5Ywo1muE2lCMaMkoFWVBlQQoOJ6eR9ChGr
DX5G8b2UAIprRHnGqrieAHHjTkJcQYUig05gbci/qneyFEeLz/KfNSBHKPkiHm3gkihyexCU9EiK
dPmKv60EbX7rq9quobk+/OMeCQuD05tX0JwzZ8KtsRwmnAjkNUrJiMLVm6p29UatLN6KlDVX8TXr
FgB3GHl7s9Q2rTkFOKoagNybH16NblODJd5E9HTuWsWmup5vQmWC2RIUyEbTbVQ/A4GHgp873PKM
rjq6BDEXt00O6YtValK+LeNL/A77p0gLg81AVk4yl3Ugyo4apvotOcLVYrkpMPjSwAhHELmkK5S/
fV+dw974eLeFO6UWW/lgi9V+tMajRJeTRlkWu2PrmCjdrNdd5bBhkj4S+UbqtLpncukExWtQYMYn
E9G+iS4yZGdU6Rj8IcIUMmm5RTtKtVv+iy1pY3E76z3uphcdjrcILKb9aXLa+e96a/2IhvXUx2xl
ZCJQbgTJIox35TACOepR6ndMkhCsWxoUZYknSVuE8z6ieVPoJxpNnFDBMIyNUcYjr39GkrQUKg87
CNdcH3xCl62Jwry8KShcVeQl7x5svkKk+obtV0RDOqLmeX/X9V6THCUgMiW9AVcMmVvoQBAFatpF
8j5NbARJD6tIfW94MSG7Pt+UZg0XS7Suw/snZRHupmeOPNrgFffK7Y1ouGnmEjM2qVxBD4NUFoPP
ZGBNiD/ZmlMgW0nkWNpJkdmq5Z2GmSPE2hMjCqZuFpyhPsYol818oPyhWCSBto4nRyidMEjWCoVB
2ZIczfPXcrv0tvz6N0QAEJSTWhZ2Rvu1wBvPi6/TXzk2D+waakNHQ1H9QANdkABdSJ80Jmlg0c3k
BZoi3VHwyLjIMKl0HO1aKFZDDfpfMz9eHJorLy1+ukI6ZnpgJwDOk9SV+Xw1HqKeiqxFI9DV2Spn
mlNSbqEj7kUyRSSYZRRcw8jxKfEFSfmIRuwSzWnee9PUkSKoo6LX0htLfiBeK/RW9fGh6Vhb9C8J
gRhfrjFMoq4XS9QV06dAOFj40p25/kbEWWzL9vSavnXDXLyFUwpALmVXM9nE6Pryrurc0S1ftLCl
sGLnr1MpsWqYXjo6mtmtWvNohl8Jt2H1cuYCyaQzlbwrW3w7Yf/7gt33GVkaPe7gZ5DO8vu3XU3v
Lw0grBGxxfO56ypjCKvfJjL6PUL8uNcoh7mDsoIg43QzmAlakW9BEj5FDo51+qzZn6yXnb1PKazl
SBu3QW/rkraSJ4fW8xu7wLyhZdmzzaKFlpH7USwLI95PJKA1L7Rw4pq4oTEHZyBEboZQuyzrg8k5
hk25oH7K1GqTque8Q3eGOhIi+bBqpm5jmggoAIL1hidR4iZETakAKYVY/1fzxgdKuQAjvjmyM87P
lMDhC3YB6US9ZNLo5GAzZatG03DxGZw8D5OirmE/dABUVYdzmUiWrPZGX1/r+6xBg8QSlEX4DN4h
BWRIrVbPxwtCnoQrCXg8iiFada06BdH3exvmwWKMvnsMKo2Cd645tWW6NRvyJtKC2g0yfEQ9H9/n
GnGQnblIGwkBkMNbSKM5KFHDh8WqAWJmhXsuURFs5tp23p8NkOt1yW5Epz3A5DJZw+KVIqDj0Jaz
31Y1akoD8QYbfsQOSlUR7F6AJCPZ7ppoUUiI4MSWMno6jaLyWzXWtpx8japD6EB+5i9Hi8Esk+78
P5LOa6l5ZYnCT6QqhVG6dbaMDTbBwI0K+EFZo5ye/nyzz8XOGzDShO7VK9ji3SOf7i1iT6o0ZxCJ
EMTKetMN1H2cGl3U7Jbk22uJLIzQ27JHdB3Zigu41ZElYb1xzWih6gE+IpMewmxWXXa3BVnSXBxj
gckP2oUSuVmHjJSBlf03YbGa0mCF3cEf4Ux5kPCQLxkl8UWOsWryJ6673v3lSM6Te94SOZpv6yLd
MWIFrOVKdMAc61OEkEoaz3p4TtNg9IiNwTmVuK3kxtL00BHlX65/iTiHTKgcLLneabbqkLBeZ4x9
EsY2jFBrhBcOqcjfoQ1r6SU2HlvtpWUM3MRIPUZgveYQ5zjat7vFDnczdr3qGfEijTY9ujjg9ZxD
si/2A+fLusUuacouTopfJWeMGx49jWkq+zKkra9xZ7Sni+6idhx/ooYAAKTvoR9YZE7o0aH0sCd0
f7w039Adm5a9trjjetmqCqBO5CM99uQzurCzo0LMaJjVx07lKer2LVyjkfmXUa9Ht35orS9q4EFD
3nWLmLA19yLTdh7XZmijluYknwPLv1k9867pncapY20x8km9ZoP4aBtxxKkbdgkZcVg4xZMMMJ1l
gnmGcVXLutM+1CtwoXVWz47/hqOx0TMrNgJqu40AuwItUNtg5P4saG4mHRNV2UwrrXpXhZOqzxP3
3NsYnDLXt8983n5w1H7pPcklq9YJKqHsrTHftAXirPyj8rHbfOOxlTkis5o6UKsP4wjFs8J5Jn33
46s5iR2Pryi9bdH9RYgbzCYAcaFJhTVGtewBgfNdLT3dLAzeLKrHGkSSNcmrM6p5bRW4u5T6ykEB
mUDC1U0FUcxsxAG3W6rQlYdjaIYbkf3bmjcmKxT+VoJB8vwxN4jMyremhJ1Gb1XMvwnfzAnSdj/V
lBb+rdHhp/AFAzl7sRGoFrJ3QRrb37LBXZUy3gwciu3R/eWhtwWG5CV1PsfBXARLBD44/qv8D64b
C1S1RVMyupyDw86Q4UHqXPzGcz1AZR5+0gw/QphclCAzDURGDbz4T0v+K3iIvOxRB/CT0yaDDOIw
PFx6hk7tKwe+QE0XFyCAdD+TqYTmxWYgzUO7qY2du6S4OIQdTYEpnVORTs9gw7uw808Ui5vCWQJP
K7AMBPVT/lrU3eZVPY48+/WN/NEs8Pb1SJxIn52o3mhE2Nj5YXK3ZqHtwGOL8hSWl4QJXn4mWZNx
ZLbRiKoK/fQ4CYIBMLkOwStVWzw6Lx0e4IVku8IH/G/0CXyRE14fdaR8ow9DAaj1RxMAnirKsAId
jMeYm3fbQasS3qucsgOnhjA2Nta/EHyjMs7j8JyP5SFOIS5WORA+SbnGWfqww8ZlwGCOIVfMvHri
TLnQX/o+9qVmtDazF9XZWwB+fnRVcAZrkUU0nzq5kKbwhfoH4Bo1cYoglQQYTn/QhtK/2jxYNt30
HffXWavXPpBcYj8RQt5xxMQ6GgI8b1iS2ZCdHW3vy0uElbmqa/gPo4sAP/4RIeYV+GbHFUVSw9yK
BB2z2bud2HedsbMZXM92D605/Bw0bM1rhoXjlyBQtjRwLba5/Gza4xweLnHXXc8xyl8tB+XwyMzF
mLec7SN6Yhl9mMZrYjLJ5iRqQBfJZPXXLcgzhafB63b/OlcnrZcJqyneZxPnS9612lMLjYE6uDJ0
T2F6DSGv54L9X2kMHlYiY063XG0elwI72PKR9xF59OPpQ7ScuFV9as4BxsIiGffJS1f5/yL9FnHt
hk7g8Y0NGPGNdW1qpdICJ7EnLmQYLXxKw8JW3tfuLSMkrUZqKm8lo0qussY5I4o2DKx8GdIU8yGe
BWNrdZL/m/mkAnNx7dWDxqO9MfNOxIxlAKTkfN8WOcadyyH14vMw++W28dqPouHyo6el57VIK1UN
poHcmO1l+d2h1+INMGGlumF9Oxjo3JebDz6twWohHVpcgGJ6YKIORkyJS1x1rkdafxxdJJBS8Zaw
Zaci3hsz/c7yu2B8XI8lo0JeNjt5aPO9Hf1zKBJYzEWf729pO3Lf7GdWcJ3Um7Ifd0b0ohuXwr9K
u9qOzGpD16PHgDU2GTc3OxrWwUI8bOGO0OUoquvkJaGOaCTEJ8bSOio4WfS7uO5O3sysAbdwzTMD
nda4FzeRuU/VsndpuHoPQ0ZJO8dgNpkxsqT/Lf61VUI6Iz4DHQQ5DV65nR8jsGov+/8xmnzxm9Fg
sL8gWFcbC5JHZXjXSWOox1Cr7BBcGdpWYECuzyG3LxNXosl3uQ/VGLRHuOZDlADq6oQJIhDMzM+B
K3KUWwXiUdqZfJVRnjiWehr2DjqT/+qX86qKmMHo35m277Vpy/FNW+PJS1n3B2mYG7K2weBlhzkn
SysfMHdkWTh/qm6utXtU0iF4h9Y4t1p+6qY+CL3h2a+ToKoYIsl4T+Qmiyx3CJ82OJfZAC4mT9yd
ORdmUmKuCwqSg7wRzwPnxChwlQhfJfLsAZyDlfowGrg3wzuMLw2+MImFcEVcCdRd5/Ji0UQXI5rG
7KYNWJbP7aNfgbFxls+9ee9T+AVkRy015QnLyBN/jNxyXmCdfMUlkGeK4XGO/8ZXypWpcRMK/x5y
C2pVtxPdPwgbbSuPXbPXp2tFDoJQFrO5tzFCvrq2go6+zOQJF0xiJnFRVZPazlzZ6uSOAJrE9Ocy
AhTYhFv6PqlBNBMwjUm+6o61FTGQV8ZDiS4UC2PGWIkg8Lb/LLQfZiMbszyVIIyduLU1w0oQj0E7
awb8JX24Nyy4VWQ9azErlj3WigozawTT0uBZML9MbLnLFm0kK+3B75wdt8bMTmsssg29Hja8Jm9p
4vyQYFkRkeD5pNK6nCBNshn8B6/HfGQcEKPxc9XB2CzyHkdV4HqoprA5yJCBtsSE5+m2nmGY4bYV
6vM6LZ1NPriXrOcgmBG1ciHzQt9SOkRX5XagOe6GYde0Lzz7xuWi3aretZ2vS/sslFs/+9qANiQj
6D7aDmpA373LHG9NFALaAzMNj5A540XawYBJoI+/EHTt6q2vLlKipeQthKl5djkHauISlttYYJ5G
bRh/AdPwNgX7S+FzZobqf8RnnFcb5YSixtyv2Ast3zb+YRkW86axYW8Uac+Bj/2I74IWQLKPEJzO
7veMF7ueD085ngxa2GICsRBT6DMbQQzxx9hCMlEME2LfGZE6W6CLhBLIpsXun8qCFSVe7Fz7sSvz
4Pq64lXFRfqvRBreDONqUPWwo72WTJzDFkuH+aOo5SlJL7qstzovN2Yb1NmbD14qRyxuOKUXKGRO
TNQCrs3mF8u9GgJ1c444m/Pkt4aaOwCwQ1xprW6daf+m+KUDwdbHdYHARNLfUpCG/jXEaqeTUBlL
TtnTxPCDU0i23y6KeAghJm5MdNGqoqPkTC1BIhOHLb5vhHzG9ZqoHCGfccmhVY1vFHEpBx7llIkx
9dCuJ3tfOgHH9AidKoUVpTPQtwClBwNSIY84Fdj4uzV29yyhOXnwQRXdmfl7BgXRejYiuQlHsRNo
KqrCPXNLrS0G+m55bug2teLKGKfzNMgjzTaa1pPmbZaGECDsgpapeTSydzOFUkKT3UTJlQ6so7Wa
C6a0MZWcTllVJi/wFpzi5ubxUbWwACnjqO9gdy0tTKH8qXXIhMAMqB0eAEoLT6wjnZQaVJPMX/Zq
/RlMyrw8wsfHeLKhHNbGZsy8a2XikSAnTELsvwTMEiRRM1/BQcEOSUPuryFNRBl9OkDGOqBWkyKf
rslqk+s5unKotiTPqWppwZq5LefD4CNkBss2uPT4fF7N9jFtDd+Te9M95baxjyP4+hGME9g7FrHx
egkN75K1NFLiZDcNzn0U3h30iWSrhU+5LwJu4G3pumuXSU/SOwf1KtRixCKjiUgPqMtHVWeZsX9Z
HJQALwqqos9n8gMhCNOJZpWIq0JHWXmB7zGPmnN57L3yPzwoN/eq/Kf2T/3L/JMcS9LpGs6teXk3
ZoVobPsIRzMLbzMmJ4ng+HMHfClwPhvfJx95kD+sHUbm9PROKl8bs1EWYmjbfSQ9SBz4+Q5RMYLE
lhBfgEMXfi3c8s5e1mSJgN2YIaT9ud+1Aq5ipdrt5+j3v2EYvKuGZO9Sw4sX8S5/i8OUL/7a8Ttt
7lhqxNVWlS3u/J2CGAzTGxyhrJuBzckZ5WDTFqVKI2APkGBjYyjV9QjDwRsy0ycOQXxG3CV0gpzG
6ywPeOc9znCdba2s8c2oh39uncBCwPtGASQMevP+SBZ9au9rHQaQhvEMSp6IGTSV2zLi1d3a36OD
YfD4rKkY3WgjCOmTqETiv47sjCJDLQJHT02L679u+Btd+5eKfDKRwUWfnk1rDV9U9x/Srt2J7B/g
V8Z8r+mzYADEaCq4UuXwPmmY7AhwRRyBFsaSE64Y1rmh5e8H6zAJSI4V+smu3xXpcFbIJVBFxIuW
HCgPvoarMoNkP33wRbwvCBPgh6uVFfnMbm3ivfqXzGc8kpnrFFqnltsMSfGf4uqoO/IOMxLrbyx5
Rh42M8TcuLpTttqLHEoloT99OK2YN25unkYHPv6pf5dSQ8Xaq9UTvukihJscZXVFK2HDpHxXW1s1
p9Vy6z1URT12kv54jtr43I0tzg/UBXFs7pvMuDR2l8IbiT5hra5tN7mVnnvscPqNGRTBXgynZgPF
YGf9R135aztqDcVRCf+NhfMKHL2u2/LgAfbUhnda/ENPZ1l8JV62zuwPLvTz0G+H4p2+dZ+PzrGm
rMk7/7AUDDhVL70a/b/RhBdYdzs7RtwR4fPkaVsmlE6C1XP7nVFZ2SH+O/Xda5lOVu5Wd2y4DFCI
REfiSr5dko/BoKytyB2ukYdQNAjIOKA8j16v70qKtgSDIg1RM0+u794yCKyg4cKC21pD8/T3KYhQ
lcNRs51vF/pSJLxzSP705KzLgdxjqr3WFbsQBVHU3X1yTElpFIBw8pdkKwFZASgltJrAcLWLQxOu
uCQd7CPbs09Z+iS8hguwWZmEyU1QKPeC8yc9VAtP++i4Rxq0Lu0fNX1m5op+K94ONhQcSKojJThN
aQUlbsQHAi8gKf7YiCvDwBVMw+KtS/YhLIKFW88t2xPFCNpSozm4cfjPTe3rGH3ZVJbZuBzVLGGq
Icj1XE9Nhne+OZy0pAt6UHe9s485x4KHCKt/cXJ3p7fXGZjHlCkmYJzM3XUq+u8pfi+SjddcmyHa
Vc06b5Dc2sUTrF5eFCB9e9CsnPnVdDZ1sUsWfyM00oG8W8S2TkaNrO83d3ydx/Yx11HmmnLr8F9o
rJecRZ71O5+YDHcOQClDkmELyLXfKTEp2qvPe5ptpk88Yom7ZorzUgcjpfI3DWlX3BXDyFCNZsGz
0wMAdpaFQWPw3dz2YTgP7bT2Q31f+SjKiRmfBbwCcof6Dg5BjxVZ/Ofjzfbbhrpqr1JYyhH2lc6M
+UoV4UDTPRW9d0js5EVmDge2sy7etCjEEs3Y1qHDnCw9FcjscuAK26UOm5VfXIVejH5JG1QwVkjX
DWyIZ7BG7WHUaVDjpZLBrhlN5tV91Rwctm8M5MJQWYC0MfIR4Jk51OM4o4ygeQea0U38YZyAucII
7cytcOe28fstkdKPcTDRIUUYNXY+Xuv2xVsIxTnlkP/T8KmHIjGmO4sTVLQLYBouCCmkqym2tjLV
X+yFkBVuO58CbAbygXKgDfMmIstVJffkzN79a0ewhBtHWCAagR1ZW4DLiN9BYcNj6q0Ff+8CQSC3
sjdTrL0UEHVs+RB28tBQf8rmWTDupgCHXqFtXKCrmqwMWjbufxIvITYy+veAV+Lux5z+evu1LZuH
BuZVmpIFTgmUtBd74EBigllW5AHaSOGlw+KY7Ls9EgGvE6CGfsF8NbSDPwUur8YNQlD7mvls+Vqa
/raHTe8s086HhTkC9ao/ksbGnA8GP6TRlJGAk51bvzwZecIO6Lbdq9NmR+pqKfzTRDdgDuJos7EM
a1+KDwgugmfW4rsj59+qF8AY6jmU+JNCoW0m46kZmHB6NXlR6bV5tXRm2SO8z8w+LkVDnCOpTc5O
5MbHQk6bbeOHwlglVgZGq4SRl81V0kEWduRdDl/cf6qYhY0+JK8ZbBKcWklFJBfSgB4ZeYEmyDBz
vJMutYceDUKjSeg7V3aV55P5qaPWgqJkegbOQu+K7WKgTdd7lZ+rRX+63ZLXzYAHgKqmR60YslUx
wz3QPY7ArjwsmLj1HskIVXcvTQqawT220A3rn8T/oztRQzfKWCfvHpP+Jc/vhfvZMUCm/Ixi5G/w
cQFZE50v9DdDZL5nGQ96LHZHqZO8h9s2LAQX/mdGy0LltCptcRFA28OhJvdEeJcYSIFLraCuUySN
3IJXDrMjycXGGw+u60JXRX1vN2t7q2RWs75fmHI1NW7EqtlkoNc3/ZEvUbSumbdV9ifLfMpmrAua
N6EVZJFCXG9VOdh3m0kCpVqwF227u1Q63MYS/M0aGU9QWdmbeDK+TD17sVv2UEJmsP+hkc0U9cR+
j3Slrs6ox48xhpre5gFIvwJX9ANNx71M8uvZ69S/Wyol2rumDNRN5AW5Qpy84qgD4Q8G4fLGuOll
sy+XaQMRPMmG8wSE3QljD7llKpOnNIpxnultOMu3sUo4kxAp+NZ2KVtnPSLSnBCvNV8Oe7fUnS9G
KrCV2TW+hTKimG4CotF4MChgZWFuBrP66KvpCNpQzYJytH4bZxxFQBK8OagdIKWlIzgsnU9hN+OW
idlWtvVJfLLGC/aEpqQ/dZ59/6qF5im1H6UYybps9kuF2CT+S90smKvbDB7mU/9q8IwS2mGMlAA2
feI8pd1i+AlhanipJoMbIXmP6Ug8l2DEJrt49LUmi1ePtJOO+50At5jYLEVGrines5686QWozGDB
wddPdUtADZTCoxc5h4plu/aGd8Biiu2eziJup2uTOWzfdoDQ3L21dQknJ51v01A+dB0ooMugK/EB
pLX26H6rfrY1nrz8PjuwjsN5Y3TXOnaIV6a14lYslpoconTPkPFglPLmFeGO8ydesDgoK8qY+LGt
EMpN8A1GE01x6f1a9NceQ3HuvBAWtW0wFC7hho5dYI2sUgnqOjUTtrcNTAO7C2qA0oRWqrEZSzCv
nMLATKAeULZ1+fQuOcQXZg/OBHbna7vJmGkqCj4b51MNUKER49cibJs4JZb87NTZ55RN2xg2lljE
Z42cE106fXtDwNtUfhbom2o3fQ0NHclIqZ4y/Q8Jg4qNbPRAiIQFYpIqoFK6s39I5nud588QXn2y
/6arnPXAc2B2JaT3VIt27Nz47mSAvRXB3zEAywhLXoiLns2nMmLMmAJnLsCyaYL4GMTz2of641hj
VpczfsdlK3b6N/seeXC2NH2vMWhwODYyDiyn2ngOqFOlo4o0Mz3g0P8tvf5QuaitiurZw6tKPw4g
g8n4uOCPQDM4WNVRY7zTz/sRu+Bo6OGlF58h9YlnvHuiRXqKfXnUnfIwgqVDrAkeA7R6TmN9TwaF
XQyT3vdeFmIWsUIXh9hIbjjOFclfBeTODVs0X4w5TnrbpjvhPrU4Rpou+XTVPK5SzXk0DIwMF1xe
vV/hvyWzBghKrEdL/xSCGdnrBp3IQGK6G8GMLfVXSHyvZmLs2IJbU56YaXaVvZH8qJ7I0QUjKlj6
nomln1j7mKDE066fzY/RwFeTc5UVvbHlDF8DSg/AXpL9abGGcsRiMtMfHRgzVPkug4oR3pIIibJJ
koPq6x2TgwCf2AlNxHTtkozidtm2CAocjgWOB8jT3NcAZAJ310ybvzg2ay9/AKjLs2ubT69M6HcL
/QvXlo2fAD61OjNrlKGqwtmkDsRC3kYDx2uBFV92z3rvkDE37yDujdWyjYroL5Xzuq3ZXi3mest8
9agxRRgd47g5RX7+MtoCaqmE0dqfJSVZTHE01WJnpskuqWdoBi74axy41EZJes7sYisWZXKsQ+Mb
9rN0EDPEW2ssHwcXA4x4ZmYPaRUW07GNAq5X/hxXQY81URXkTCAbKOp0QROGKjDIGICwVwcIYOrw
ZoKU88CGCAWmvGXDMzjSCG5ccO/nBkIotCV4WdV4P/KDBTdmws/RyWIr4jiAgVJD+G2qDe53CvJR
4K5ixDf2DbHeRDVkcHP02baZrRsE1YFiEjYzdCVwd7R2XiH3ehSSqWJTm4ynDj2GYX7VxikcUorf
sxg+WfGrdLpDSh59tAfeZ07kvLssN53KMcbe1Lfox8nIy8/eBLcZyyt5jxhCF7Tq2svsXOoBm3Bo
0WV+mYiZ8bG/L85/sVhlxT9sid9rubBkrO0MIX2Z+/+Mp7ledPC7le3PVLVkpHTDbZidk14CpVew
3XI9O7UF9A4/QsgTzuE/iitwaw4yQGZnsYJlqV8sxCXOxbAwNkzfpIWeaC/4faq6fnLNbkti4wID
Lu1P8K4fGiDowfuHdegMR0Um1aaGT1fbYIzaruzpc3zC7XzQLnVTJ4TLekhU6m/1A5nT73VrO3nz
SU+jfR9+hz6jliddDcpxg0n/yqjeJxEHOchBrz0P2qPGTAVajzdeKxLsm+ktk8U29pi2DHB5Z/Ic
YbPEM1pmWR6HhvCoriKsEYdGiwie2n/SK/dgpdahjbKvCPrZrK+1GH9VBh46z1vG9bm1612Lr6ZX
5JvSGB9Q5kSSpEDoOvUABtU2G0aHh2V6tZovyTg4zv78MEQmWu/oJDa1IvEGGdgEM9fONEiZCqwW
/h7ptAl9ZSrNI4SJiLGAi89iVtDpNi5kY04ESYqggeFE/lRLewdKntHgjVS1DtezwYg8RSI/FgAN
42M3UKJm65Ajvx/hHfpUXN2FBZIPNrwECGcL12fS/ubasq9p4CI0lIvIHi1/ZU93UXQbHpphGLu8
SJ5Kf9g3AvPQDIyFosJIlBvwTcBotO2P0KbtiR+h6UF9euhsNBQ7vutSv/qejyN70PL/zdCMClyY
csw2WuaaUAeSCtbgt8EgSLy6w1vPMVZ1MBfQFcT82pvyx0S9CWxohjTIPCOomel4GsLXxTnG0yXl
iBbWewbZV7fTR5dHPOjakSWbppcGdYzWeatF0zYlJAskdRQrE4RanRqzwMdIIBdAhzq1x7KagwVW
qzlHDxW3vgkZXWNsOsg50DEJ1iDSlASICi4XDv6YbgymmvJzLxOB//hVlGSKm5sFKlh8Tftr7l9B
GoswJ3oYqkiQaveaRCZ7AuseHnvXDVyO1c7WXx3fhmD02ucwcplz1I4Lmv7JfRJSeHIl7PSKLNK9
cR0cUjfi15xulRPMxfTKqOhnoE0maQBxa4v6JUG7YqIp59fVXap6lCYOD2PwSTBGLqddMiKeNmHy
7A2PIn62YBVPmNxOCNXysLh10ISqzD5oHsNI/GuRBXQuINpOwJpF9gshHQ5xb8JJwvtL/kwKfSd+
1Nsy41A0HwGDp2UXwC5SAgVkDb11New/9Urz9KHDFb/aZHxIPSl3arX3LN4ZIUz7m8H8HWmCQ4qh
3OsOEa25LD0A8Qszjc67t9hamS8p79qu46OCwCMOWQN36CbcqTIpT4i2pMdXOgecu8uDnxLgyEtp
Hhv6GfM/JZLu6489hDUN7kx1D81nA+Ky7bO3YEH2xZtQ6MscFM1v2OJZmu1iBOaG/cbpoi8hHKbo
3jcIwyZ6kZbxvIETet0wyILZysPUnNPQd1g03B35LzLmQzPUZ8vMjo4Sx7FcI/hk1aRt4kUPZPtm
wglRJe0kL2FeEA/KwgJHWrBarmr/EsMhb/nKwn/m1a6kbLYmfAi7fs9AljKgg3asX6TnpivKWD4/
ghI0amYpntSC8jj+Wpce2OtPwlMk9OoQ+U9eAsmLqY9qiyrjMGMpz/txmeg2zbc1g+U41clwLxZu
WgNVFThcwyS4kv90C4Ux16GFKr+bz7wrql2XPh6V3VI81C2jhhGZD7n0zZs57NPomDGnHPFPmL9z
/HwILeN7a+WOimoD2Smc6N0QLhfUOQJvHMO8L9jkeqULZr9qmHW5PRM2fOvtkxlt/c86uTGCkMOw
TuFbpuvlQ7gvrHX2AaGUPxCUQJ5QcONhZl5bE3tYGod0Wq/m+NbMr01XQEFkkmu8KbBvaopnzxR7
V5wFMEBdf7W5f0C9xZZlAEGNvO61dofuTQsRss/ajzaiTrLP3Hxwos6JEmoxSAFyEZztjFndCnFx
KK+Wn65bH6XbtS/lhoua/kZDrAaeX3GSDfZr0kKDs1EONpFK5eNu7Di4m1+14JJByd83fH5tBin9
URCSAtjsDIgwNA7TBGMGgDJaxDYFLh4M/IK1AUFZ0LHU50QcDEA7gaO6Pr2iX9aBu/WRXlcuu8jb
ml7/CVmy+O/WhSktEWAw9S1boJ9t7+hHn9+zaUnEACuNIIwnFbnf9lMzvlglREzesOVqDx4MSgZo
JUh0PV5VNWFzktRUqDUZsDljQ1irnkUJBFhAoTPMKYXd3ujhX+4lfnFQG6Be9ZjhMWTblRNKr+K7
Ti4OHPJkXyaP6oQRS3+q9G7FPQ4ZHBGexKRt8f7l2PS6pQpqQHOLo7038WK1Uafb3RuQC+slvYcl
A+7xx/Iu0ncxQ+eqy2+RkjOWSEhSWMPoIq1s79BbiPk+NzLIxmLDap1n51jOy6ZKoL2lip+N2VIJ
XBc+FBwqETqrKf5Ut3Jq/qSS2LNqa/BpdetHYk7QYiZAp5QkHP/tC39O+lsIr9zC4DyCw1sxfTH5
6dupPU8lFQYrDzpq+6txYXvJb4YiOoqSbZfAwyI0FgLyJN+q8tfBA4MKmqhr7nAGeEX6Lbm9GKEO
xp4eO81+XcYm/HMmv0Iuq47AOgcCNZMqKkbnCoeDjI+SBVxzw0kmHVM9sIrWmhPM7tsAF4orcAUl
sMWtB8Z0jaVVYXxoNU+yvFQiPWjl8uRVcos4FjVh7JdH3p83e/t2EIfW6pn1qDEhkTAWhgput06J
qVieluTVU9cWRDc1FUMWzZdF3ACl+GNDLDbgEUs0fIXXQ1oijglh3n/HYzAMf54JuKYhz8LBjblt
ZKaHcHG+jeVsDSn0H4TC/ptDY5oyg64JXeq2s+0H6tLsTcoMonn9TDx4SgPvRutWpysCv+g1Liz/
KAEJ1VJzuQgaSZruPXa60wwfSUIWzjJq64lJBzEllEXoifjFYL/mbaBD9UaOwzNuZ9TYmB2heh52
tbiHHbancrpEW/qBTU4pRzCLjWfEuC+4u1wTdgsduC/v7XjXs28bVhgvTaO/ZBZQM0gdfArzheU5
fE5zzXZU5slwxtXJYr4ZurebGR7VHHWVWQU6XpMsbo9EpBayejzBbf7KUsjlnh+09KFqs+cIhOkt
pjdVGE3spRC6aCX2U0jQccWEu2HauXwr6pQCzTutPIf9E/RUji7Hfaia5EkQ5I2Pi22E3019dxek
iBIfXnqlnHdbVdTcJnL+rycfh5GajCKLLHm4wg5zi5gCJwZ6gVC3zgF74rreSh+HDA6f+lz/+jyl
Bptzz8Y3ArjZob9IjJONd12JjUU4sRBLdEfupyE/BQBfZx9UWBdvDWn9iUcbKtxK4b+A3SiyhLtS
wquc7loztk4UhIM4aR4gXE7kbnfuAU67aQo0JUgzaeW19IjbON2Jn80Ple+cKA82IU4GAABFpGZU
7zq/D2hhneDhgP06RlVq1dESyuyNVRzPb8pbJgfwH62zgXVH3yMCp9zoGfc2fczEuXuIhvmxym+G
n55QzT27A9WBUe9KPfmTy5dElKbDQxyXW+2SWUbMSISsatxG2gZ9fXZni/xVzKhgwABm2Svd2Hc4
qacPtbF/x/w8Ww4leqJuo3Uvk41Eed9Q7GenfPiI+3M7PbryRTAjo8ScgTXDaQvRlAN5djxgK2Z9
VFk8HrOqnuyiCayS4cd64hoAiqjujv3pDx8VpjQRlse4ZGfrNtmwI8bH6Rc/jcXaQVOLs40FERqr
1w/4tAlGhskuR0gZPTA5GBnh4LpKxS32mTgyb8gLZCb3EpftRX5NMejlsSBEioIas3IGoh64L/SO
bYVKwQBhgfCC0EylV7GgGJxH+BXXZM/gTSMg3HZM9lq8tyN0hW18YGFvVY0YC3GUFDyacIm3uIpn
V19jF9G3OA5sSDfAiqQv1jBd8+EB4iryh1en2DkYiA5co7z/Qv9zHTgo0AMifqpHwzXIH80mBrNL
Vpa3wFi8aJJJKhC+/EhrO2i1+Ch0so1Az2ov3bbUPTKz9hmTez3PYEfg2tptHKKAbCYz1G01UnR1
+DhhexAp/jQYKVgVzsfpJaQy4lvDiYDQKKnsYDs8UonADdER2Zv2mgyEKaWHq085TZQv//nNzZ9/
fNLVIuDf2noviTL2QcHETdHo35lkQraD+GhSfP82LF6OZfnr69+GQ8Co7a5cxoJx5q8g6dJkaPgW
OMRpDSVNFcloYhNe5Hzoa4Nha0mc2SGDPKwjLVUTK04vdYhVajwddut2IN7QJygKnTEfwCHutqbK
8okAQHkdMx0U1KE2oIc3cS8gGaJf9J8MbN9crH+5sZLhCbXAvWeq6q1mDqGV8TrT0KzGfyTAHFC3
4FU7ObcOb+Jx6+Cii5n2c36cA2QZ4ZmYLvmSVyiDcwYEICojoeGsQ54H7j9juUGGEVgphzlkwoh0
kzoyAGKL7cjZm/fmdnRmRoCoSoM6wVnIC7lUsZrRHx2dCE3vGXBxVfWnsimJWbWfk7oNVBNvGvnl
EdL7ZkHBUcESJe4X5kl/Ti7dRCjIZYbKa2F9PCn2TbTJxv6UcgZHnK4YYPFxogfFh1BAUGg/5AXq
2/aeCeyr0oW0aoRx4a6OEOjF3S6EpMlqh6I/Fs+hvUu9cd/oEPzScAMIxXiaaf8A+4oZToUJDzSw
oW7fOUnK+Gf6mOr3KwXKAPfQBo8S9Jm1aQQ9kLTl4ev9P47Oa6d1dYvCT2TJvdzGNT2BJJSbCFjg
3ruffn/e0tERR4sDwf7LnGOOMq8K9d6rQe6a0zoOoCNUsECFzcqbXeH6SiuDsZOJI2LHq8+DyDnV
5hOiXvLO4Xk+gYtM5qQF09Y/bfqmbzT90sSez8Cmb2zuqfJtdKOncnqFPWiQmjqt6cMTCTs3QrJG
YFeMDsNJ222tz0ecJzru78rUbKSxxK69mYq+r7pTopEenYBVPBTSVKJndapIPkNbghH9SpWcGrgV
uw4ayWDgcwGkL3POyk16EbRzG9PV6hCxNBV2OEjs4sBLmNk0SvIGbyBm8aExr3SVwBrNbVqcbPVJ
2Ws9HIfU8lX1RfyRLBRsE0kbY+IWlFNsCC74kMU7ckaJoDYttyRcI7xXwf/6DHznXvAcdY4pyJYi
9AKDHgmNcrSqxXdhe2T5GgKLuwqAomss07LXdtlbOHgm406GCybQFFRk4wq7VNhp+PxzziGGpJiF
v4iD3fNVBm1T2pGe8MvCcG1mGIB5T9t8cOYY0fuMS1bPDI1rHfCqh0mZ6E+7hE1psqnjVSO7LFia
vc5giob+Gz5pFpAOl5wiZvHXAn/xPJsqsT9T+JR1gpyF+0/Me4Y7iD+PK7wHNB2SnQ7JhriNWH6b
adQUEfsNiK9hEYMX/ZrhJZJ0KgfuUDpNK+mZVcG3fN4jlSCe5J8wThsZJ4iC3IaQO0XWs5cYFXbU
+bW2Om8x1BJDQkNUmDl4D8OMW3TGKt7yTjVGDd7QuKFNW2tzviryT8PyFQMuBHvdSr5UEP4JcDlq
j62OGKZ806WdpTw46j0gQ3RTLW4cxCIBly/MGGTxM7tJXmjsm/QwzSqZerOHfYRVUiaa6olLJ/7T
RqjHv+gkFiJA9XNi7jrdx3e7Q9+V/TDPqLSvsPaq10H3o/kvItU8PJg6Oq5TnuFVyN/xSjReeRXv
GgFaWDDdIXVBytEc4Y1opvGIqQYkOUo6/Jsk+btQ74jl1dQ3mN7QbrNO0/X/B/ZbeOA3FdqDgrEv
FA5Ko4D6rMUViLkKPOEQlRvFuk3pUsz/AN7p9vnxEMkVjZaIOhKCCaMRL78335ZxY7vNFquQRqxY
3lYtuRImB1xJviVhWSfAmN0ZkMBS6vCRHdYT74lvhgxZ+AMRBM3CvlNaWLx6IFtwC8lhWg2kNzq1
UBy/RbDcicYRIDD7cUtJEzTYektuwhdAbqQNIRoWZrwIgTjkiFZshT8XzH6fTlLfmXN0qa+VCDmd
+Dy/NfUvwLA2vrD0yx6F93cuvkbtJclPQ/dZDdvwNWKE9Sq+0YLKb9kn01jc5e/8L5oxXFMYzv5x
V2mUbJWdg86t9jGbkeYeCwK0XYstWV88Iumx8OFWhEcZcCAa60tqUbvK6qHXcMk0KbnCHBou5Dl1
AC4zgjF3k87NpWPCi4l1cpeMGmyNjqRFq1G1+PDrjZcNSAHFFY8szGvDG2l9a2P1I4UTdnQKljd/
GHe0+WnB/C5/Yjcm63YbLu6KwVX4CFScx3NyRN+J+KAyZ6dTUaN+VbQgy/hA1mZiILrAinuuESg9
d7lebIZVZmLc81UjFuquEAcZ/txPrDxrg2PB00MmRhO2d1RFg0kDNKVMWygllHMNMoh9S7GM2Bfh
6qDx48LohwyiBUOLLn8GtcNaiKCfVSac2jw4FY0aaM14GqPiqIJBoY/KYRHL4XlO549lRCDM2VNP
dVCwzBvjR9DRLcbEOWBKHf6M5uBTbKQMZeGJT3HpjblfcnBBIbEz8AmOzLcS/m+8PN2xH1HBb0xl
25D6lAk0Rz8TuiiYR+ba7ejfNRqAEhyvgSYGzT8pNf6OR1G+xcAWtfmQ17O9p//UNznQ66I+GbLu
5AS4kxu0TomxnX56BkbGa0f/GXHYFPpdNwZPTnEexCbMgVNRWJD7uPA7KA1m+aYWOPqV7pOHtZZX
IdPUCl2SlF4s6nwJn6vlGUGC0rGhYmKNOhveWsZ8aT2ZYddCzsZpTSPvMtc/ZMYpdT38tuXgYE2J
RlWHyQrXf8a0sZfR5xTRrWcGl9b7ftiW8m9syW+GBhKPcu9JREMDu2xsLtJz27MVp5brKxnoppYo
fTEsglatz7WqkGTjF5FWt4TOMMrYHFGv9odOJmM49KvWA8xkrJpM+Cs6IsTPwjX+Iiw+WVWTw2AG
1Jm5IJYnNkX1LwCegdSQlo0jZfsESVoDFvGKM6nMN/8nYbj88XgppvjhhqSj0kKECBzTjtMTA6wc
1xjtnsbqJW7ZY22Mwf7S7HVteS96NjwR0kO/IAra6/qIoJ+2frqqINJLjuuf9jznocSseHld8aWw
frcU7EtVD//H7q8y9qHyJzAYEWr10KD9RX5VBf5P6018Osy5PHwBsIeUoBDuFay40uLTQopnoMsW
Hssg0u1/4mawgmU0Edz06EUr9U2n+1PvVnyclrM+e8wEtfr1KR5D7KOzfcr8V3peY/Te6KqAbDKY
9J1E0kcUfpZJea3vYZbv9IajCN/CVdNtVvNbrGd+zti9Xe+HOPMjKt6Qmo75JJwFu8zPyXA3jXvv
hSQd4ENZHmJaYRCwFqZqsmywVKO9ZBoj9h8hq+r5EWrJdXz040c17If4Yy5R9Wh2JTB2Q+pnNOS5
CeifGSCgtIkPmWX6ujacAUPwerW0fZke5sEXZ8PPrLcEjKxosFcc8E2DSYKEtGTD3QoNbeE71aTE
xKHI0WvJyPnqgw4Zd0NkZAS1fDGsix7XVFvKsc9STKwn8uBK5ExPV31GDVj1GEws5pptnVTVVi3N
4zC+VIrP2G2fqdCa5Y/0JmAF9CQHM8dWEMPNcXjuxhHFe2zzIHG3536Mk0M8ayeB1LmR2KM+wzKT
o9cUVFDCEhxM3fWkqNUmqWaF8CoWbm4V3FMHsT4MFqUSzmxyiMyHOi56L1cTkJrZIiP24km6cvmx
WL6WvkTsjQWD7+wc6a5mvMyfGTChptwLOJFdd21kjIBBtU9YoJ+sV6KYcFYoIAVj5E0n/4HnfA1P
ejN+0x4/IXEsG/gdz19lG78tiTuR9A4tGDL53/Nu3CCH8R+TO+gXqhUKWEZIYOX36rM5auOmx32b
VuVj+Gjf2jf5Rf8kMQX+iPid3BVyVTcwuIUfavQTI7k3JB+4xtGInk02JkL+3F4Dp5BwoGja1J9I
v8eatdnNjoGLgZz+tAhAWvhNEcxFhslRoeHQBY8pKl9rWE4oNDeGcYvHcjPCk0nOMtP1jhl4B8o0
dMz38SyUjROeY0JxprBUlXGjotEu6P+Sfod6KkEBYp26GgxCPY4JdaqA9cX4Y+bGiyQjRKQbvzd8
y0QIedALt0WHoQ/XjUsHL1w8yYSAQx8CWtz40xBI+hY6HK5TDpIDWduhbWLFLp0vkKXDtf50GKzx
3Qkr3iTbmX89P5MdvCBF+o0LAvfeVfE6JAe+J022vWFTz9C4VHhowC/Kdkv3TkfcmiOqp5hZXnPs
yL1R3630Nw6BeJbhbcTUPGUljdm/DFJo0TXXGGqNIFwrFXUV44JTKMheEWXuDC8/1irfWn1UcF6M
ZSZg9dsImqUo2kWiURil9FxUZKx30I+oj8a5uDR6eyq5fPu6dXBagnvWJnpQPIk8e2E+VwoVzhz7
9RdMfXEYf8XMe/bndTIIQ65O90tLD0jpxuyGeG66+RDyKYlYjbOumcyO35BDhLDr8Rl2UNwxTGV+
wRvHPhaY36JBApYmxZagX5M/0JWQZUTMrO3mowcsYK6H62+0afHgFeHYhcZzU1faVkkwCa4FJHaX
GdmRvF+3favJDBZQAwK1NKZKRzOyXFzpnr5iuN3vBkuzh/xnyopAkiDpDUCMq3RPf7mE4B5VObhF
y8TK4ihJYg0VAt7iPX0rQawrMUzkphcTaKKK1woSE14iiZU7VQEni9AcpsmlDA+xQWkJ2MFbkzlC
YUF8wf4UjCb5NNm6QvmIKyxzMbisvZGE4PsTL68bgkvHIq66PsB0s9oXc4ELjcmSNKSO8bxlIfZ7
+k+pkWKxUoQQTktf/MqUDFQzh2+B12gnfljYPoU9kTO4SWTNT54+iqjyUWrdWnT0C0cnuBkFi50A
JsoG0SR/Ia1HGu5lejz7mT/dBmfF0e8LjFTwk0qBYJK03NZwfZPM4CjeGvJvRDKLVgWLdAjzrWYq
R43fwk9mVMXoLJsAlFTa0U84zW6ZW/aEjW2PHXQHQ3RiwdQkb68MpoF8tSQ5zO1WqE66Va7uRF4K
L6KiNjC62JHj3FMSItKV966b/elTTfpLp2UXqWGqFFXB8Mx8c4bKWB3QQgYhcIuan2YA4bm5r9Yz
RAGIzFAxOJuQoKp0ibElHCNykxGpmtbzTbXmS0r0cI+gXh5WoMDTik/sKVcCcpHywavfIja/DAVM
iIz3YtyERIESjR3kDXyJT42QOQLR8MRCMaRFCjZhuKsUr1MIFGWQUkNSrUX3nqnfGdvI6tQt3pBl
czdG2B6SHVOUQF3rSt1VxXcVqqnS5keSWzsmZ6MU+hHw39w43bSy+bDELIYTKorrXANQFNmLgcRB
kU9K0h/U2mLCilFZ2xzVPH2ZG+uQsx8yi6asd1XUj8g7ziUmYcU61cq/ozLbxatthOJFw2xLJuws
zihLma/1TFbKKPuVlByVfg8opN6XpvVwrZTkO3wihtqdj7vSphL4JBCTy173KnW4NPFpEWQ3lO9Y
CMgWM6wNhqDz9Pl8ZETWamKgL1dJhbtQn0xpOUUiNxqTzdn4EKduN871biI4PJabkyK1r2UUxJDo
k5L7qkQCARNkeuunq4WIJxxbWx0Yf6Vupo1+PBteRlufrynHXg9XNMM6ih+IbjJjyFK6RoU73EkX
ib9Bl9D27lhagTqqeLiR4+7LrYs/s8p0kIufb8y1W4HAqsAmm++Fy8xQcpP3oysmFn4smCEQQqXc
I1hhEx6YELUdcagO67nB7sXWCqHj90DklvEP+K/UTz1ULoNzwyJRD7PE4ibPH3B3J7I3JsAOGaeO
BdUbFGjcAbb4jWovwGBSsoOPZzkmhEbY+gAASKQ5kiHlYFEBPa+4tJmHkokZroj3P7xnmEsf0N4s
9KHwzyFhYef3Dd0Jvi+AW/JlvnfZjgO1g/1mQNJwMIFXtxPrka4PqhiYL3YQSAupqIVAIVuQcyHx
kVlB5Fsg7HG2ELoxnLgEsiporz1bK4IBE0TdXkHKgofvfEC9CSdR4tYjjUrxEg5Z9v3itCoU/aMe
XwQ0e9qOTgpOqHiOq+s8ndToIhPHxB1R8dYDddqN8h7meZr5HCBx74yqo0iuBK/qDxcyhvBEAOJK
OQSq4bYSZzNOfrYyvzBblrRNCdYsXCzVixDoG64CYWoMLHRr5BalzvBKlV18AJtgI/atwRCHQrJA
n4GZgXcsuc6ZPf4gb6wXui1CReHLSHuiPmKIk1vOB9C34oTbGqOv3Gtva4PtS4zuhGAhxI+sBNpL
bdcMv/ry3qGtMsmOFPwnTkeI26gI3ZghH3ImrLBZXghbneIg/Yu/sAKjNcxJYMz+9aWLxqCwPhsO
aRUqwE613NIAhtpGbH2AXvJch30oB6O6y40TsNSwpnhvGBNvixUChphrGTt4wylFrenwO6yb4WD1
7S0Iam1ZCtLwlsrHVtmlwOrNA4FZEp6YcAGHPbMtFuojoNnSA9W8qpjmgXYsrDL8cCnVX+klAP0Y
CcgMJaclKH9Krl5AohPWEvqredPHWzhihnjhpKYMUX91Kq+JqTWu1yTAL75lHPmbFnOX4MnIpi/R
fe9V4B/To/qXOx8QqZo34UGSfDxjABbo9cKVO43YxR4FD3Umy7saPNiDDO4oQQ2cFYat0e5l4r1m
0Bgg4j2hhClOhxWsd07sIP6tMV/M7Wh6hLC0xNgKlG9CxInh5qzFFL+XgqYLWtOZCekxHUiY2OUm
FPCRi2i4+P9rsTsMmdeZ2wIbD6aI7sgsWOCoQPDoMK7M4OfSBDDz4UYtkPpgJ+SX4hkX2a6FSbYZ
6kBGVPMgS5rBqEQNfIQUkktBSzAUNvLo2mBNhcwxW45VDLYQrXsKs2jjJSajvg0w41gWb1X54FN8
gnSQA2H0u74/iJASdfM94pRLt0Lop8N3Me9zBTKLj1qHobD1tgB3XeO9Towqar/JI7DV7xTGDNiZ
UEBBimEeZxcknoBAzCdjIlUblImr0Y3LLX/pGnL63AnvZN0qt5wEWRkJqxOBc2KaVjlwann+4KRa
DUX8omuXdiRP3haJQMASgzgDw2ZpquhNXhUAWivoUNbjEZDhfoXY2FZ4vWjCJFoL3EtJ+zb40T8w
4dJr91zNzwBIQWlovXrwJrSAKLw3UoNTtY0hEvQ/lvoI7gEkdkFKulR4C23C3xf1g7Fb9DW/SzhM
9i9hF6QDJ9fBVB5pB/qJP5Bf6253tLbiC92XpdiTzNQGRZt8pftSSAvQnbo9ys1RWs6WfMV814zQ
gjsaK0Z0ZGbhHA2qk6QOXjUNL1FzoSiutA75EDPqTVzcCEimSLvdhNMW6F7mtMMbcrVQQaLkjhfW
c6FxVzoDj5RDmghmw2WcblsvI+J5MB8gls2Z2reiDcPAAeHyYvdfHBTSN+Sh9DcjQzK54XcP2+4X
v+RZ2TQzL3r97cwQ8GvsmFrCkDR8csTZub2Hg1H7jiVfjf5NwQoEOawdfa9DF5C8PtBIDxBeFgMS
7fGizE5eeiR6Y8Msy3suAshQECYAP1DMxRgvtDbHIdtuTvwYkJYVdaUfBIfmSCd5JZwC7D9ggESL
g9ow+ZB/gctV/cLdosDqF8C+tsx04iPoFf4KyxZf/5Dkt3Kry1610upcvtBhWdNf04gi6sFFCyQS
0DgGpbUl2Z2PLPNKw1vIMf/lrIYveaXBbKrWLz+pw8aBxsNbVWQk/TDp5rrAq569u40Rm7HUkPRL
eGcxOGB45kVolX9EHjHSmE34ablcZAFdJhHL7JCgZWQGUCq7EBeg2wniJkN5EKBvPyb4tlNoTsfQ
wCmiwzrtWGWU5cIMCRA1o4xTDP8ESgXGZ5ADPuDJHr7nouos8csk/+v0L21iwM8GxEjAbOVtOcJ0
aL8164nPTxgk8Cdrqd93+i1H+ToR6dHf4dQ3THXesp/+ziCK6cqaXal061c9RmLIOK+UvPyxGJ3w
nLlnDVwhLuwaOJL0asCWbLLpjYqAwEH9n7odL+IZquc/w6VUHd7ie7cHgEGvDkWcqpbTFv5zIWNp
6SGohQ1XvM53XgskouSf+FC/rH36Kbzo2/kje51PvA/gTSlEFGhD46G9xnoRa306yVXNfaFH5FvM
P1HfwCeZnmuvma1zvEMNWUW1E3JdGPftuNA5IafQt1qXOISCx9jbnwlUJZi4K1yhYnCFMtPasFv6
R0+i+pOo19wW3mUQ8o3GbSFdI+2f8cqVfWPogxLjM//sr/Iju+nX6QduFwLA5zUiwZJrwiBOl4jE
wHxBk6NSPL1D/0T/OGxo17ARPsMt8KNdHajHkB4BY3LTrk1bw0T6f8t+rnrcsmbTwaGIKDNODiZV
sfNEPfVCuDdTcP73P/LNW0ZodC6oncm8RmHmxHDIJb8Rdrg54EJSoC7rD7iQY1ZRUPx2boKNbe7x
xCBhqV88s36i5tjQhs9iwOwAdiDTFPWLcBLcPdIQGL+ysV46q9e8thFalZJv4ipKxfpjYFvQeiEV
agPpfgMOol4xelveGY3Ej3yfkSto7aQ/QBzpr3uR1xi8u/HD07ZaIAWgykB6Z1LOHdrwaQxHsNbD
ipK3uCkUrtzu+qa6AYLjMjQ+VjYyd5CDWyGSB40bk5cOPjhsgG1v6h/nMbhqz0nHMfRQMkaqNpnC
JgRKtxYDDsBxXQd8af3UzLK5+5Rdb+xTrKZNx3iPo6Mu73CmSEmPphhbXCC2/qHXdnLjpsd1wySq
qsFbfTNtJZnxC8R7kHsoghBkDn2Ej4KTXFhSwK8My0HAerAXliKf8C+5WT13B1wNTmOXH45rEn8s
dpDm//9dnrifqxuy9xyaPUUeTSATLODB9RsKVnPr8PKAQ9aqE0YTZi+6B68HeiafBD5FiYkVtedl
OuDcf25cchb+ns58L4EcILISTt08srXIdAdmyOc10YF+dVmvL51Mq20TMSzE8naTwpyk6oX29PXE
ExhDdH3Pg2bRQMTpLTjYrvjATrv/am4GCD9piZGb/esOhMazDN6LLtB5yABNpH8gm0oxC9zPjMhi
+hmuQPosUB4Pt3poD6tXEsZdg81a1Hn564jAjhSiBBzGlBoooemucrBw097J4a4pXtx2CtTwOL3z
xksirB/zl/Gef0Uy5B5H+Mms7fL/38H6gJ3QP6J/+f8BF3y4eHHZ73yQ/EV8CD8p853cNv/4rThu
OGtgLLRR/owvtLrw5ueTFiCrhnvfnlYGxBd/NacGBGe/9LWXgXn1aWrdctnyg8WlZyTB8rgv3Rb1
+7P7jAAnsGsMVNLWlh2GDjjjJKmXxoFVbtUQEYNvrrFPPrcVzRLazacMUu8oFAVpwDaus10R+Xh+
CXjGkXBoMCvYKtmxDGHv7lHmt0eBjPMOw1nf6i+DdsxTN7xyF8LkSytqwl0dYf3uKaOno0zFOgTq
RXlI1G1UbufhWCVntXgROQyb13a8NelNHm84tHDT8ptqSFyrLy7EiR5bo71oHjDfKNMLQgw0ARof
AYaLeRiI6dWPKkrY5wTZ8xjiGzJ99MO5HM7WcNH0Yz8Rp2HPn9iWl8rR6LYdEcwFti8w5a5ivjMI
pjReuuww16cxPnbSic5lAHI1dk0ZCJiF4q5R79vON6WHKHicKXAiFzznw/7W0JemwktJ8Ypzyjhm
voUyu3jJB54Su5AdM88v+j0fnUqkzV9sixMbiLbFWwUZpc6nLLdR/p3BzqNANNDohvu62gyobSq2
PQNfoq01shCV7Rx5VczEleHQBE2njbD+lEJ7rnbx+FdVh4Liq8l+rGayey0AJoLH4EUk4izj9pkd
jYTFTtGOUBADmtLLptugnUTqmWnbpjb4xZP+dyTwhokWcYjYBeOKougHIb6U/SWXCGzDcmj+LoYj
Y3Gj9KooaOlTZx8IF3FNRCoIlj5GB/LgQSoxvmIC3vHbJrhDx0YDWjr8fD/MMEJiginYcvKRTB+m
YAtbWP8WvNf2dbQODf4EO6X0xNpN8cfKHjGU3xZt2yb96bFsSfxeQo7iRMT8kPJFuguz0dpPokDK
d8OpbZlk40V6Fsp7Oh26eB/33sLQd76Ios034iUJNbAW7Pl5M0F4dJvzvvEhECoMKwhT5UrkjPgc
0ocm/A5UNo1xoACg8BepTEiBn+HEQYYjn2x04r/GwPvjmOoi/1yg0VvbSTgM4Blp+jb76XKejMBS
X9oJcd5P2DMZ6n8fAjwfAWpOJuPRWOGDyVrbROJuiP+F8MEhJwHy4/U9TbdGfM9TOG44KGzb6KOG
MNWNJwsFPI1RqPhG9BUph7D7rqt/T2aGhfKQlMfcHWbC2zO8m3EL5lbm4z+mK1AN3tHcHRJOcru4
e+G4fQ5QquwpDHCAhI+kG3ZaXUR5h3VLhtvgDfkSSs8WW+oPDHkHVjJiwm0obrWWpQPO4nKzVP0u
rvcR2lZgy4a4oxpeWt6cQhGhJ1QJ0wV9seZ9ZqFBDWR4TJECaxxvCs/EMBupSn5NGtdCTjC6NIQR
Ukg5PY3jUcPeuycfhKyCQy2cavNNnXcqS81MT5pwq2OovZ9seMW8ykJQqPywm4HCs32NpfemhYwE
DXvaJUyR1kmNil+nylutn1BRCa9lfiLvp/xYpyfa+DZhx7O/V7EgmErktuq/7vlmzecuCVaPV+UU
07vAF1Zc/ekhQ0VMCdjE2MeiagcRIxsoBxlymyX41LLbSgJA+dASqoIrwtky8GrK9mLmGxYctws1
LliXtn9GeMygpd10rxELgTq6f4gAZrREGkjXzqSZ/y7w4ijoDnB/3XCXlJPDW4EDwQQMY9cnwzvH
ZrIWnvUf4XrRkeU/yr2kbOZXIbt0NPbzSkcRW8eUTn15rI0dr2uigYOItVyybmT2ha4YWZv51WDK
LGz1Ix7aiUDPeXjqDPsmLLsYLQcZ2qUZ7VSAeUHKhK+hNSFOg86gD6Li/DRPe7Oh2XYgI9QDY5Um
DHT5DoemVrd6cquxWcNw0hA8ZjPDD8NlJu2JHtp9vx9Hwry2CdgmKVblduHK0Zx8wB5zg4lNOeyb
gSk4bGkmDXZ4xwFnptvGInxVbu/NW0USYroXyf+Ozql1C1FeT/8sIWBTFdFrFv/q46+kvFrxRZ+Y
O7+a4kuPpYfcEshzWRiBYQuxTAj6mGd/VspONjjQbRTfCTzU8aTPh+gal45gnmlzeo1K9zuNrxoQ
DYGZiSdouODALsFLbdciwyHkUma53JBY8TlXi3Pxh09bpi5WngjmfcYwmzlk+e6m5V/O64AjpUaB
ytnZQsCrvGdyihKGkcC1tKPYzwG8YYpaEAIawfmhruAYe/oaGYD9a7NwqOCIi0SKKo6JexE+wIgs
ASO+ai+O55pes214/OZb2FzizoMqWa7iM39NWQSgV30uCTKtMY5sdFvtTqO4SzRXwTcpJI/hnkq+
wepjUkm+eMoV274aqQsFp1yFuSUWrIx4KalnhPKxW823hANj3jaQZ+UDz2UV49J/OB1mAqjTlvOi
QtRQ/mL5Q4v2Ruvnw1ecBujvrhxwcoPo232CNTczDLn2VWOlF0jcvTxfC1MqrYrHGtkoUwtybBbQ
DCq44Em/nkEH1l2yd+qwJ+VkK0xHLcYOqXxHX1LW51h6w+UNqe8m6WZsYdGECPcwP2TRzag8UdjX
zV5mlm2hYFgUqgS7NG6qEmTMCs0Zp9wDJHTG3cy3QySzymEIL8/Qy9K7iNAy2lcDrcN2Ng5xeRAL
W2r2lEC9fpmWg1QFwhowez3X7eOZvVnJi0WhoiRfYXTNxIMGbYwy7KsxfiOIoFV2SBnnGTD4XC1x
RdkuzwP523COQDksdqULuMrDn3qkXnth8iELrFcb4mHsHNc3DmhPcN16u5seP3GOK9ii7mxxo7qc
Lg1iWM2NuwAbgJE2VANeSGQ/j7+G6s/ItkmMBbH4bjG/M5Z35thwPGBgyMTMKd5s7MrsgCZPKvzh
iXGxS44TrExLo6rkmWPSeo8xJ14whQeK6E8RT7BpPq0eXJXBOuHK6mXoWAlvE+HUcRDiRWePcJqw
kth039CxmCUQjfo7M5/pQGCXo5X7/ezlqwnMBmqiRX487P3hD1UWflt3QXgfrFet/o3i60Jk1LQt
KHcy9HpeQx1gUmfrMOedHJkMJyxOI6afbhfop5zWdA6kFc5OpgQJhgOTqyjvzfKCWyzTXLK/oIGE
mCvu2Gvhtfg2rNcufM+wnzEDHWJr/lMv/9BKRdykUeT2TGMK3GooC5T4n07DUdyT8C/m0MmeWFBm
YB84GQtI4GZ/STdFbU8znE+wCzoSqFCogA4Y4yUVlRd0MrvdawCALbqqgE6QH2GVGIQ4CsNArMs7
agWbDFwZYxNhZVrA9aQ3/EkRbEvu8luMXCsblgAIJSfSACgP5PUsDjNTC05SkAqZEB/0ENDYoCvh
1QxYeTQAkLIAYHCFZjh4gNSYKLMCTdGpZ09tXMxXn7aGrDJPLoBCkrJlwgJaoxY+3AMR6l7jyIxj
oB8wjhAuMxYj6QvnjC+Yji6/wNeZ1buS/nQ8LB2pQBKherg0yKiJh0n9vINU/EORxHFDHCoMQ7xf
OZSNLAizg9a9oL8is1WudihfdDKKmX+qeHG7OsIJ8Aw8O3Dshr8IhTw/kmMFbCmIxGwcmtw39D2Z
Nl26xSJCgMMHQ091DOFPqj/ZVvwjlo1Q10C0fzB8FmSfxgLAnHtv5VjDloaQzblIIPP6aHH3XyZ/
tU8ncTeygbN5wWQx8kKIW4Pal7BIL0LrM0SMH/BVZfhhjspsiNkZ2kfDfn4B0fBq8d8G5ohx3uLH
IBFUbYWniO0R5LD39k091UHndAf2gGvsQdc+GsiozVv/DZPGQl3EnOmMO3S5b9+MAgzb09Hnlk4y
uLLhGf/0T22LBE8q7HK9iRhDOiZn8gbyE3mVpRIMQzCbXgaLlz+VloX5DSsHO7bVvXP9+2vZTvsN
hKL8Y5bJR7LhUiXScdE87itN5TQMIJbpktM8kgC5AxqNlvkMAdi//FYIt1ZHjhTiPKI/MQjbYHOE
YAvixG7Bzk5z+36HWmlmVRsXvgkfDA0OpeaT7xutZgC2QTN/jtisnzQpJuwYOB6qi7sC7idYs4J0
DFDbH2S+4nPKPI4IWDZ65KIOwRwCnjRA6NM8rOYD6TpWXVtwwBvDwXyOSXy14ljLJXx97tPX5UIn
YOoYRzoxRjy35khy+FFiannpjgMCbwdtYIsVc4bdB3Sb9Uk1RFNC0asIlrQlAHndy39Id4TqG6a2
GoQYR2Nnu1le29lO/7Rbh6+FYls/UKwA2bpbfsog/gAYArJErv4HNBSwtNMPNsrnuG9d8TTurAwK
tR1+w9xSwK+njfqGiGUBTwMMcrTQGz5nk5OAFGMYmcOd5dycYJDACeAUiNyGZ33Q9+Ulv9EcQVoH
cTOxOlzfQHjBfFH9iXgMkKTvMe44ED3v/YiZ9SYJeDVL5nOURoH2SKYNROSGd4xqXbGR9d2hFMMa
5C/mKIHU0n9Pwmb85ncfusdCAeDl57ZbP7WRON1n+r4ceW6sp3hkaopVE5uP/gfWgfSbTfhsuV1H
6BE81+5v6ZCRvc6QTQiQI6fIcPnNCsgpmjKiXKBmMQWEIPNeCN5yrjNHVr1R8qlmCMgyoIQiArPs
jupOx8PIXThlHTCrlGlBsUKzGrsxsmeGMpED5AX8BRIFHiVFDtRrdYT4ZIdf8WrtSqVHpIn2iqFD
koBWrmctE3u1AdazM5x5bPjLEJTC9/KVwtZgucceDZfFALbxFBas5hkkRGFUABuIvh+Kl6vgHEcI
OMQ+0OcK9dhGv+Lf0NJqbthBbNnoDkZ0hlseVVCN0BS49Zt8NclM+QLhAkMCM0bbvXQ2aG39IMh3
3OhKINy4JY0ECrFH8d/PbmP5Q3oY3ot34AH9TiUf/2F9fpUpMjjuMFfAEIRTuAQLX0fMfMFnoGlO
SGVhwrS+3+Gz1/3uKsKXaR2JF0T9ThAugAA9yWtxxT0uBZHGh9nFTZXTkxDgEAXNO0Ra61Gf21t/
jnY8KTQdzRWvXcgIw2k4LqtUdTO8pP9quj30W7xWyAPbhVhTTqFf3CejcCuMyDv9JDvNKBb+tZhK
kfSBXJ2ZD8x4Rj3vFLc5gks1SBlGuxDTSpGwFJczjJNHSt0UShppd2iNkO0knpbgLonddUiJw6wb
JlDicn5aHSgCOeM4p6DYdeIRrQEDHlZboCOk/2WbQRH+/yhDJ8tZFbfrkYQ9OYsFKLC5jb+obNHs
TBtytSLRCQfHZOrIfBWtGq+YlLqPOgYucmMFt3pfnJyJNLLB6fjI+AoRBEssJnQa6lXsyP7Fb03y
H0nntdyskkXhJ6IKEPFWoJyz5RvKsvWTRM48/Xx9pmrq1JkZ20JAd++99gqLCWXT1EBC+a9eiTBM
QdIEzKa9z/6xn+OHhw4WeJXtcCLmBlwMR4uugF1CoyUmhBNnoGP/yUQmONFulekGjYPtoF478jeG
3XQF6m5Su+HDKx0YJBDqQhQSK705WR2zJ893MmwD2IlIm27NZaY+gXFlHJfj5ZC9xQc3jK7ohWnV
cN9k+8x3PGWMZEZ145ESNGLfwah2XgHHQGIKYdIMOTTd4FZ77FIjs1I7cXr7VcoXLz4iXDCOzPFA
ajsqAvIagZ94BHQ6DBb5LjBF0KeeJlv6ZRZu/Zf/Cd6fPut61/qpecrAeNisQG0+KVcGl353a7w9
y3xgVkCZxmG3h+b7mzKFe2GPTxxrv+G5QeAg3js+VMypAl6+raHvYaEgXUPUyASLSZuOOQ83jnLR
mgUAXoxdggs/P+oEZK7w6yXhXXw8VnWYoqGF2YhJpCEuqaR10ZaFOhcUZX8LR6DjmN15R/wOoqNu
zfMMP2nXgGgJVx0mLdidhlLajWF4YySBe+a1LR5Kew/iU4k5CQRlNuQn9G+/wdrQ1bVFodAMz7Eb
0jHZOcEN8dtZARuZ0gUBBdptHX3JMQf3LWbWM8nPZvUohpMY0NnEneFcADo3t4kEiY/B56SmZ8bq
bboqzBmJbRm2fHgK6nhpYFsGMuLEcIxP3rb4klkKsJEe0cWi7bLEPQ5vGYcJLjuOx3N7ZZSOjPFk
FgvOHFMD7cuvCt9oWvCCUS6d0sM5f0Sxw+3+HNt598P9a9loWFQ01ZLgFeKqJ2GB8y+6B3dvC47P
a4RlbqZtZAoxAzqrXV5M/bs2T00+Ba2BZS/D7tUJEYKv+sz1ZWMdk8lG1fbnuHNg8zAQLglkgJ+X
QXf3BHbqyoTbIX/xdx7m+MpytJF1XDKCZ76VWKDxo0c8L8RgWNF9fPNMHRHuxgARZCMblxb+oM1S
xYGfJEpIeohqla1hH0N1PTS3QseS5qKjM27zbyW9lvZOBWmxQhq/JUxawdwXYyhmFkF4rNMb25A6
+WpxT4CKQfQaEJi3MaTVfyL1Cejo1Oy3duVwLsAPVv4I0y2Lk3VHoMpoHRK5VezAn0jryNwBRwJc
M5CCBtPSQqaF6PW7pwlPqu/Iaxw0SJ99aX1nOGC/w+jPMI4kYtc5KHEGD4HEeth3sDNofgWv6IOc
Zjx2dAnJk9v8H2F9IdV7VTuOxrppSfp2egJ4JDwYnTyC5Las/V0HEm7F3zYnTio9Wm8P668g4iDA
inHmNQsmjBRG9FfNwoMm11m3lgQp0I+FNBwq69UypzUx93qbGAxYC5qcsKULwCJrk0hvHcFeNyyU
bAnrx4rvH7TvWJQTnm443j2WqXwRF02Ljon/ocVE1/hGlTYCC9k4A2LWZtvzBFJwfv6ku3hYYuWv
WzhEPDIc22AVM4HuKGezz6vut7IH2WppYLCffqGFahGwAkGa1rNR8eEE1WeMryJ0GIA1/fzcA65o
3Sojs8tfqYxNcs6XHM7qBR+AEUcCAwvR6CB3AMJLLtxguMC/BFBZuqeHvl284II8xi46xOTe7ZRw
rtK98/bK6lyI4IoL5O5p3dx9a9HME3Uk62TBt4cLkkQLiG5wDYWuQ1fOMaWqkn7XBkSN1h3rR5/u
Umsn+fsyQip1yYaVUgqiUISTmbpjsmREd2h6wlodogtV5Db9HJT6EdqbHL8SwrCa7WjTQyinPrxV
xlcqmhb/Kw4EP4jBSILinfXdIIpT159ql+pbK1jb2RIig2KR1L7BicWuNvIA1XIps7kE/r35BBw+
W6tffRBzDddAPcM9mJB+KF1lIKTuOYrrZ9sW6cQ9KutmrwyugQKhU0DNV1Zzyst5hOYWg1tgByKK
7732X7NFfquy0Pu5BsyLArifYoJP+QkzdVwyFfIawhWJ2xQkR7wLnWRBWLc0LFFKoY+Fegb/Dk8X
HW19uipzcMHvGP5ZttRhp7Cfa7zAUIHmnrVQCdvr4WkcTDIKoJp8+KtzjyHxIke6xKF/NjTef6cu
mVK7yG2D8toSUYDVxgauZvWHKpq1S8uo4++d4fK+aDDHggKHJSDCVH0Hh4R0pNZeteE5txdktX8I
TSUPj9IWDf46TGZ5NCM6RM6W0bs2jkm98d4pHD38whhYM8mHR8Dg/0s/yoh+pOuHzAHIr+pvw/jB
R/WQgLTPOjKcE32Xhlu/uZOXQQohnp0lhmzC9A5ych9+sFVyPWMTMsjM1jZKDVok4OfRVcx5OsCl
XUzsbz/aGck6g7hdwetbp8oflCLESE3jcgzHEHmo9SHGkE7MHkeACzvfI8WRdKTNhroiAAtopzkz
qkYQXk3ZVRBIQWPFxwS9Y+yOD1W74PoJE6gn3AMI1hOVGH8LpXjrUJMxt2I0PJX3mDsqjNIwaaQR
QS2Ktnw6oCxnZkfXSvMo6mJ6ER8fAUbMH5gBUG7wS3GgLWAcSN3GeocYFVP+IScEvd5/9BmTnzll
Wn+Q95RYBbnxQDWC5eRWHvFATkVCJ+Qi8tnQOZ+TO7REdHpAFXDNeF3IDZL3/X/Ic6nzGSu9XgMV
MLunkKSeKyEjfdFGlujZqALq+QhvB9dvfgTrf4B7QiXIrxDykRA1DJYDrSNSD1gxuUNhZ1bUgwjm
pjRIkOp6GTIkunfiWAjKxGTByaheM3F+m/+fYowuMxJ2wRylleDhcAWuaQqxBncXnQdbPdUujw/6
HQcMJqIQa9FTcKbrL2nYQsmLoNI+2Sz1zDVaGjY3YKNT5p3P+mcdicoHXbDazj7FbEBWryH8B6CZ
ym9TIa9a0Ct7tKH2PAS8gHqFRAz9Hvvc51Tbc1wFYTUPmkvYJkIcvAuIoaH0EC5nH/fT4RPnUKtg
xgKxvS/gNU0r3HNgTZPrAGQomGsZJDfqa+4He/mJ/B9BASYsEkY5lN17hHUm962lX3BBbIvJzIzd
coJp6oynOCEpPXJF12JwOKK/YYLqdIRzQVag7JuSpbEYXngwqi/r1R0ARVABAalUIdWpowp2Gf0d
1kTT9u1tmLWW9A3/oQ20ITQ+3aU+4S2m/3wQO/7Tz4hxhDYJaB/wmnnLbwOVBCre4nMCOqXSfQIM
5D2mnFPpSTXO/7TILsg+VOaR6LSAEG2M6Jz/TEncbMV1sN99XkhNggscNbhqRJq0+OuTlhrPi1+Q
NmwAoHJNihmsCnxpOabC2eTR4YcDCCIfwAOZcvYa8CrygzlTP5N72TLkgj8qKITUN1BDeNOHHXzt
DHwNsp5LUc0exjvF+sxfMjYzT+Ku8DoQFWAxXSFIQIPu3eG+seBzdmLB/pyy1GvEFbR67BU9peRe
A/9jaPdUMK3m1ciYMs0KCO4QbvkahEJ6DpkbxCdh0NxwlZT9xJAhobgjP2IP/sDZYCHzWti4vcFU
A5/kxJtqzSx/cJsX/JRL9w2PgfcaMQWOac9s1x5Yl/BZKn/OP3VQ99IBoqogy4EgC34rqqxJtaQn
b9SFDYUfxM+Y28Es8ef8bAQ96B8TD1wFQCHk73xXLugzEUST/AkAo7HsGhcDNUjDDq25dI1fBlMM
gA3mk9g20nPlM9zlaPWBilGWA5NBTsDfi47qT7skC8S5xEfiV4O1E4o0qI7tFEoNDwMirJFj3Sag
FY3t4UNnK3hBJitD0FtALxiF6UB/lE9b9QwfoKWq59DEGzLF2mzeDbiWzYh4brGlcVt9hpyFvTGB
uoMNBsPkFHL4jHQhbTJnekpYOC8QYzC2BOVFf2dDn6ROLWYVdL7eYbBV7EJRm7Gjwm+cVM7QLYGd
vU40U+wb7DssR4/4Rf4f0D5BpwTB4p/6OZ/j3e6hu4GITW0guXwKdgQx9gbNXoWlDx+NEKE/DgQk
WpPv4pe3YICANgAkuabhQollUNDAssbvLHUg/OcKX2fVZXM6shoFNiPiYUHrQAvCiUV3yijICjGi
585TpQl6ev+vx70blhgWmLMJXDwDEfvMbEkIEng8Uoqoc/toCT9Xwp8dAxDK1Jpw6rmGZhS0nwcB
2KbDiKPN0vcKyPfKvzXRwogwzKWSmqqMlFvMc/5j75p4hnHnQWgZMKzlg3K2X9Y7gaVM6iMJdr+M
ZykfzZ23RZSwIeTjPELIQz+OD7IDn5AZOpMA+ac4sfwjqidyr3hnNhwh1Zkut31hp8UtV14kYIKo
/Yd7yLf8mdxCuKyqo4G2+njYoDBxwGJHHwMtrIVcBt6YBMSALVQxHCViMEGZN414gpAkQ1bmVP4J
fhs6aRj35BFYCFQcAaigyrmx9LnBbPXoRiCHBqwEdoq/AQ2HP5XuhJLgZ8WWM4g7hYUBP0BxEFBy
YLzQi/n7SHUUiVOJ7l2F7w6EU0GBRsQj2MTBC7swrJWiFwUFTGAsCCEVs3kw6ZgAyP2i+rEwkmOe
OqEbE/slHFRwCYri9oL9OA20DgiI6QOvXS5empyCRdDBpuALrL/MsWdgg1do2Ot4yyWzcPnPWRCg
nx2eLjACxDQE+r9QxoiTFW3ulVFG0i4ZqlF2SNBLHexkFGoGGpT/uLSWRMEAh8XtNwyjDu2DQ2BV
P9QnXkyRYz3Z1aMXgyjl3D+SU/cuTvCli1uzw3fjwQIqqXPYP278ce44nwJxYcLcQFT4QAufTQTt
VjqzppBKsuPRwF/TY7wf7tEcj1O3OVenFL8vx/6CJ3hOzsO9vBp3+yXvAHBv3UK7Fd/GUzrzZbN3
9q4vyDO9iKQKkACBc/CM+GweE3edh88DwoyBe6C/1DdaX3YEFGBUft1Nw0GfqkrkcYkmGL4xlZ/5
AGD5o57RfvRtf+mvjO74hf4veA4/6p1ZAEzt/orDNiSaf/mxODV7/QtQVwoIXHHUPf0yD+r/4mUP
KHBav+WXth8v+qX/gmiT7eV/wbO8yj8hQ3ss6OagEhsgq89psgIw5fWmQoRqALb8o/ymYrwJbrqE
Q/3VMYGHfPi0BgKBKb3+Y6P+ANKNx+zxWceXDtHs1Vy0++TZXM01y5sAzYSW94tUilV3aXcyw4lg
F92kZzpjtqlto+W4y0/tzZh7+/aGHUUNMweCB0U0e1IxNZ9CKsaYoLp45tQAl4d6j6PWVtl2P7BJ
98C2CxcLlN3nZj/bG4y1+FIcxhtAfHsqLvW5PGWX5NU/vZ/kH4gog04wxc/WxICTLRJ4r4GsP8Oj
Ajs0jowOmyoiQJgAj27yUs/NZtSxTAPpx6hlDsIav2A+MSDoeNVoRRAdT5ljYFf0W7AVsUFEKzWZ
UYfbf2DEFrxxYJ1+Whzatw/a28BAd+SXzdsPkZyp5z/4S76B/ygZt1PEj7wRxg9n3C9YIvBtfO9O
xUNfScdkMzlgg0pvAHgAIfQP9SZdiODNgzywRTExgxAM8RTK8X9DmRy7AMr9h/IcXtkh/dYe4cV+
gs4Y++ql0lbfMGp+g/qDnuDlCCgHdmgy+J5LVMipk3AImBSRYh4Iqq6wPSEPEeeoyxFLdcCMIYim
h4BN5slJ7AkyvAPCie6wZ4Xzi/w6rPhnSdkIGnUfrzjFIrRiY5CA90GkOSX5yWiqHr1n/E2BlqBp
Y3kkt/oxLvUluRbf3Mz6Sznov30w4wxX38pSWXa34t2+wpu+07+lm7RnwcVrZLLSy3w1Z3MDLf1s
3AWX9ae5qzOwaHqIOXR0Rizajp2e6UN7LS/oQdAqsJ9mJyoxViJ3k/oOvtJwTh48aO6XzhbIdrmj
XqUA1t+T91DM2jeIj/Fqv9dUpMVBY2tmy9mB0wPj89+KctG+eTUa2kGMCvLp54v3D7YLuw7k9PaP
9Z5StH7DsPqRmPdOHP+/+emIPRjw1yxoHTFc+4ckqkOCkxEXA7eCBzPtfbL/EPizu2LOTCQLjA8X
QhzUj5DKLOFVdRIaw1fMyQ8EasxxMAr+eeoWd/iAWbyKZ61YmcWXxUWwsFzr2jxD5tl/w5ONe3yB
8hhkPgGVai4qF7SDIF8WMkfm/UjA2HX50pimoJASek87x1ZpoXjQYOfosNVfw0YNRZgypmgO2WgS
TSMSWjSSQEQQ9pjAD7xBTmoBVoizIbjkL16DfjmuINdDpkOnEur7eFxDWMNnMutPMsYBcNHqYet5
c0tC2DT3ih19A6VI/U/ii3Puwo4vHCaDFU5+NnFS3BNYY479j1xbDtbhC2qsdAteLTeVybmJTwhq
yyk9FxgiJQJcpo6mDhWSP70WCxYieuOYlgXJFVZEDsutr6kLhIhIUsRQlv83Y+iVYpCCSzKuunDC
8YibhgDPootnckBUhgOoB3wPNImBzd3kNROvqtjesZAkZQ9uK6AVISjswSiYmN58IKhQuwJLw6xj
Hj6HSJc2sx5AxKUvhqtHMhEiDtyUiC3jv4KY8hv8dlPP+WMmzmj58srBqvPk8imdLvUPrlUqMRcW
+zGaG+ijAqxmbWpvzqGky95Gmx9SLV5XbxvuTapwwCp4GPOWhKCZVz1kBjTgd47LMpQ9CWJFkaI+
xbEj/yoj5F31Vc4ovcK1Yd/M5gylFl6SwiFXTEMFBAyHX7p3dNpu7jtshiXFELOt34Ci0AAynAIO
Xc3/Nk0WWPWSiJzDHGnKRv5stsLvhy36q/4ZLpAUybBj62KzV26Yf3OZOppBlhpzUZQTV52tvHF+
eqQQwHnhDMIOH2OjZcRbTsBx0/AI+Iiud9fu0lOBPRDoVMz0fS5Ob5AbQ6D80v3dnpJx3sLJxNax
gY1IZhEX5ZY5FPVV1eBc4WjwqXFZhWpNzDIALoS4QiOKdU+e8f+nGxSe00mNwskR6UZ9y/gLUn+L
Hj5AjbjCD67q8FJaK3CfmzkFNHpXP9x7Bg4P83REtLbuxvmPbbmfEyIIj0ShRcS4CYKLSufi1BwO
4BbNrEg3hPYosCfia0EWTYyZJ4klyCLWFT5scB0YBefSDB/xvt1qfGF4U9yWQF2F5VNpCSS6+ZU7
gyjrVFet2uEIGsp7o1mwM1L120udgVTyG1AHwvPyUNPYzMbvuHoN5WOksuZl7Ixdho0FHGrowhps
oG4XtO5E2ksoD86RtoEbaVd7NMcmznj9Rr3mtSP1d1Nf9ITfuvZ8kNFsuA17h7ZUL5oHlXwt22u6
CXYJYVN5wSQtymcM+EfL6V/2D9X2J1qy5idrCPD0NaS/pCtCEcwJl3nUV/nEwRjy0r5AUCxfoJRT
fyVnu/QQ8mwY0e/Gc7qEHbH1n9IPf1gFylemnx/7R5p9EiQKW7aLGu/kZGEjmh22UrVrDWIhdpp1
U6GJjQuSowF54evbJwwvPGwEbBUAL303EfWGxkyWDlcnK6CWr7FwUe9KthbOCIu6eSlhqBZQu9/b
nrkvwho8dqewTaV/2OyB2sbxK55c0N0ACvAWZSYT4ZXkuc3TQmuBAOfBuARrqB4NH/w26lI0GYw7
S6RNou3xtvgThP0ScMKLSQ9xzD2OzsNXgiNj6cqkWBkrwp8+u1YNCaufWga7doeLx91TjyMEd7+A
ROrfU3ltO7FzPM606VZxZjdQiwUcW/7JKe6uS2cdTQdG2D+Uo4hAjpYoo4a59A8BQQcIyezTsL7Z
nCoWqzv+KLf6TcsDLxl388RYJSrkCdcU1swMiBYM7AptBpLtETcA/HVuIIegTg+PvrSkzYxUir6F
MroWDUxk7JDDg3NI32z4NkYz5Vz+YtKXwbjfG9kBClXsYRZOugowb71M6kfubQWZFRjoJaMGA2nQ
ZhjRx59tSVozH7b8cAYD3/YH+iefcz7ElJ1ZPy6zTPlO9jCV7YUnP7BuRNhlbCBewIZyh3Q74tOc
LGhXMQkO9hipMM0DTvBmSXdJx2/mIGm4MsMVhyXKdsbBtbEOqKMVKN8rWZqaMn6cS5oreh/ywGFH
o8nP6cT3iktun698f5Q9fro1yuj8DHTIy8f5YhwiY2HPEVFn2tpW3apnNc6iK1ShPwTZIiXERK+f
rQMiwuDM8+LEFzFepxPPKE8+1bXgC5u4g4sWMFjY8ZnTD1Mc/oMly0R6llB5gLSF7lOe9TZhhjYG
S7Be903O7HZqqyMzsy/OQBKKY2rdliFJtsk98HyqHPm7Kf+0fFN+5IVHAT3kNHHtfgDhTUsakuio
Mi2V6mBp/WBFuqmMxp3AfYtlhs5ARzmWkylSzxhnDnu0Nj4HUq8sVZK/KvR6ahPMP1xFp/6R+YPj
K/G5NpSr5o6UdB0pj6Lw2WcME/ZN4e/TYOOR8DAgwqdXmmDvAZlTxfgogq2h6+Msk4KlHRcv7FI8
vEaaWlpMqmsfc1BgxdKDRH1ESpbHZsJwRbeXeWU5YRNccVv9NwC3tvTx3shuDNAPz12hKAom4Y+4
DK1ZhWa80Gw0fLxVWBoN5qM10ZVGUKa8eFvW+lfoHcB6WaqjTzWATXY0uEVPraUoBwndShJsiuwk
jYRwNxXCzIJZJpzCeeF1j6RaeQOAs44x3CdeoPbuAc5681ICBQs7lr4+jRgGZRr/inW0t6nHxJ3I
k5Nn54+G6NNEjm7mxzyEWp+4Epr1tij2+MZ0hESrSNZC9SQfLfOOPZViGLDXasLOw2UXWIsx6k/i
i9QZ/awB8ylSENvNkwJAcsKWWVRzCy8dzPd2YW+vM+86VCyyauKqHuz7pTR42w5htQF7MjCfExWA
EYNJq115sEqaTV9pW+gFWu9fMmq0sX1NqEwLCTZY8PB7Yap2qkt5h0RkTBboJ0JUSiqUHqyp5+I+
6LY/j+EwxlqGBbKyIKh8PpFGV3gSt0KWCnF6QPM/yIxmFWaMmPKjpSuUHNQ5C95RKc8auQGWD2a+
aCc7WzBPNZ/XxMd8mcCahA0wzRlzjSAfiTxHSobbmRXaM9tKl1H51xIMnAWQciSEA6a0IrlhX5WT
JV8xTchugPeqSxguz1sTDaK5JVBRDyElK2CIBmLgERMdoqBvn69EBXI0jUtBwzKgVSO4C9eqcf9p
EKhyUySstVM9pzylbsXrS2WjD9C4efcmllf55ybVuIdCFTPpEpqJvowITYnjW2ETy3SC7AivGRun
j9IfSvsZQ9Ikc53LbNJuR4wZw8x80fY06PVnb/NcyckjhgsRGHRg0SCDczPESPZ5tgJWokbC2xvv
B2ozfrjgmEz/fP9aULVkknwkeWslwaMKwXeybKVWP7HNtWfl3ssBt3UukylgGL2DtlxCBSG77lcZ
2IWGjVV/WYi2Aq9xq86ct9LGChMXkbBmqXMfRjLjP/Emp+Nv2Hvb4dMtLJQOVhfvsvwWDiyeZNji
cdfJ7zp8GoF1LLOTAUei5cH2t0II4jAqKvKXnvPUmM3Jxl5q7bWP6XGggg8TIm19TCIrSGw3L5Me
W0M8Akj9gCcZTTjt4P1EVj0rcWdJ2InkyZeBNQvBe9PvIFEh01L8Zqe6Hpc5pUjbfIk/YBr/xPxc
uN/ZuRBl5TsThmvAFpJZX+ang/lF9DzAkIR9TID7ubcRNlli40gsw4map6TbLKC9yecT6bRQqCt5
KuI7B1q3+ODBpsf10dSxWEBNhZW7ynqQwnEdYqzdKFPdX0VpOTchwvnWh7t5zmXhc0Tjxjq/2+xH
FoN6MmcdA28QHAGdIRHSNnnxiQ4NvUsMrBgw+vS8v9ha5JPJvoWxawheLZOJZ50SNCDZjFKYs5Kl
7RP2kCFNGbtbUKlOy0DCukaQV00vv+U8BZWTLbBqxgTW1KSXF7la8h4+mY4TCORJaNc/9V93Vm/A
m1SHyO4BK0Ed+oeHOgIDv79xzxsPRh3dhyP5lxT93J2nSZNAu/yn36D5pQTJMK/YFOZviCU1cvrh
2NCH92mys5AcymFEblZEGzIJz0FBKoFRbDNYSH22NtlqstZaDFjuwzxgxvCBBV8ufIIkR5y1dKle
ysFas/SVFWxSQ8aZEaP77C0BiwXIeKQ5qeFA7YQkpyZ+gfiHMrYDL0ebS76AayHY94idYrLHgeUT
fIsNbLDoUEbDKOPr4CUMo47qpgXkcMDWCx31hYv7qIn2+NeGSZ+zsbMxOnWPKKu0CW919FuJ8VUw
Y6JHshY3gXlbjH2h+BkNNghVbOi2Jzqxvoc/7MBdwNaD5pxEPHnrF6vOW3gvXNNs+FQzbYNAQowS
cATJhV4r4egq1la5oIMkPmmiYynjFp+fFgZkMlfHOT9mYCnLlfloQR092afFnkcCwQbreSaaCg7f
/hwbxfHdvnOnCvbhpdpO7v5XwMyF9horJnoWfvVdNgQRcDNFswhjoYxXJHDT7kjyMvkFoQPHyRBe
gkvTHfOhsUP4ALIIm0k35vf6wsdYE4oa0k9sMg3RxNbfESUewzLNIY8Qrp5rvzuLN4VPFEx7kE31
kSDudybjDKhC+QmrE/XJHLtXZFvmTwB6AmrGD/sMvvlA8Yfhi/r23E92tr/UMJFq54hWGbwDw1Xs
+5x2khNeSv+SEwuq/yvrFjIT4wjGvSYiwBQHUx2NoD7ZRUw50NLavXfRAaRqWJZDEq2KEislI1nh
HTnVsq+Kvjbtgi/a2Gk1QP8VruExTimUoDbefJPgy8w3nYfaUYyZFGazZgpNvh6HeegRzBa2V1n9
R2k10QEPdIx4c/gKlSIdAoqinORwKyRfLdMY1SsLL0etGdyDypirsnebUEr2dbCawMfUFKgGprG1
4+hlB8m/oKMZQJDf13tbSmal1xM5pu8naQKOwRSPoJwgyaCbMAAqKxyMe/MYWcW1aapbjK7hM0EH
+oGRhu7NQEdtgXKIv2da0p5yIs7t2QDpM8TrcGJfuzhBurFMCZ8dLfOgJv4MXMbm0v0IBtTkMkpi
So6sRseLtPDnNb2Mp2kovzi1swpajsJgViKvopVk6hLoCHlx/KTdW+zZXm1sa3up+N8APk2UrCUc
dAbcovMYC1L7mcINF2lPEhfWLj86CrrPra4x6zALRj3YOUEKI+zMNeDW+t6bg8qSpKUM91oEOFiM
qWwEXkkSrcvnJyW2nT1/gHOgJdBzpKVF+xR02o6E7ESAkeLiq0UZqIDnxiWGd+4BjkoBkkBMdNqH
DQT66f5GRoNjOC4ngb1ObVgMLcnF2URHNhW4+uSgpkB60TXnxyyc5TqGqE0sMX+pjobNKInL+1jF
Y5AoyAvDYOO2oJrsAgRlEu64On48Ul0tmlADe4W5XVkGpmCFa7YmGScZfAzoxbX0lgmctxOJVGgL
JDPbaWlPyPxDlK5QekUsepJL2wi7k6x6aMEzz7ZcKO6dqQVZm5EBwKqfJRsFfDzzLLQVp4h9a9Q1
Uk/URWCrsGEk+NhAUTmyzj5fZAAIsOa+UBhH8p17m5LdZ86bPawWxSdVDrViDzVaB8nsxpNt/vkM
9CtwHOGmwzmzLX/Mf+rX8MtqglLHXAQAlmwu0FRMiZhJxguw4Ah1wu/nme3VN5BR//IJACz2+la7
SS8QhPpPZfNkqMC45hXfGGlRYxKJBBmSM1RvHtkPcFK1zy/mw3z02/x3+DfsmByzfA24Pt2VD6Nv
5W8rW3A9WD2UK9U8OfpfyDCGa34u2qn1CzLWHbwvPNvSc3Hsv8P6CsSq3Cf33piPjNDrgdE0o/a7
9TWglZx6mxaCP0QO/POn3uHDm/pgMWTRjxHfKulbwRQkSEtXQaBT4zsVYR2q8z6PH/T2/XkADv8A
2E5MYBZ7vGLsu0wKDAIAtlsMtWKOFiKapxF0xmrRin/rfUyXE8K/8cahhzLT7idtaCQLkInFyBlr
1T0lQIQBrlAcysnCak+UcJDc/CvvE6VLYqB+sCmtdJg2HsLc5qgUj5xxTQb1yUNM+JEATHJxyIS4
D8j3SD1JoJia9Rzg4qrxjVo00K72Le++i6rnrbaVi6r/ZnRf+JrQOyZiejaySUNWtUA37TqDi/E7
lIeGmbGS4QYbEDnKSgsDvOdD+ZFDcu2g5HT6JQb0zBGIlfbeap+Yto4kt/cgJHFIMqb0T3QJ1Fyo
vwlS7ipeZq3/M1pKJSJtddBUZhgqDbzptICwCYh+0rWLUimxJmBqp4TldYjDi2VXr2AIr3YrbcuI
d1Eph5Nn8jy6KNYXGW6uWjWsDW4KzuZ4peM0Dwic4dvEUEqNyE6Ab1KgPfHZQSd+cPNY2MS2r5Xa
PBvGzcvGfzkntxIioZK8kxFkHGX6ssPdjpKNOZdiiWgib2YGHucQ9p4SEl67ZmtnwqbATmZEQi+S
MPkTH51YjG96eGQ1k1oFx3Wbx0hexdIoVxZsTrP9NhDr9mIKIjOoSlZ9QalIIxcWX7UOMilvMLeM
ZGqOnV2fx8k15MUP6keHlK+WNkl6TvV13h+i/jDCU9LNOULYYA59DDit/CD2d4nG+Sg3ZXLIjTWH
K7WjoPag2XyPILwP5ipQcGrORg3CvUuSH5usMWujtXoAyUqLFwaVo30cqYUDp0spaPchFu7hwmaB
xP2iNk4F8+dO+G3DvchzMAmyHkHDlv5OIPoI4pMV1sBqisSH+dQKhgWcWFX6L8Vdw3YcshDKHdQ3
Hn68y1Tnu+6T8YuoQ8hupphJzSafcoa/GxxTi+NEd5jwMPKHsSQ/iTZBTsCMhr8IZsK+eyCfAapH
Ki+7iaOv25/Pnr/SIIDKICQdsTsztpNFB/h/qhDqjys93UBCoe1MAuAN7MSmAaM3bwlmiRGi7xOU
LtB0n7M9mA1f0g20C3G+c5MoAvGEmVabYVN/T2afGdGWuGNXR74LR42cnI2KygzwWTdPKub/OBxO
JssOA0NtUZNsrRPUMqX40UWsfbEW0WeTi4RoHMlQTBICswv8UPqN1WJzONVcOgH49+2DGM0d/Ow5
o2ztYf4yVIUWocbHVebdkT4MLZk+B2tkN823OgHc1gnXGas5SNbJiLH9WXpHtu0FpE4oJZN6gzii
1Q9ldVEmP6WxI8YQhnTT7RL4S/reDImAnXXDGufPSnhFdDI4/2/tPfP+XeU/JCXbHRM6gubplKBG
p1g1AG/iFZqa31q3zOc22igSLw58AZDii7/VGKa2O6jRjPeR5sIlklNskqkpaRW9cFM/bNsFYowe
9dq4isqOLmFqXSAElX3+S4QSxqtKslO5qnaWvKG+8wZULRqZrf+WszlUoQgyB7yVSzisLagf8Eti
H0g6db1oM2iYFsyh6OAiVw0L02PbWX76O1dD2J+Br16HDMr4jvq7DhUJumQwLyc3o7hJ2RLif9Tu
Ibi09lyH+FxdsGyWkt1n3MLMw9xRN9fDLUejar5GbZlLz7p/KxTijL0gweTVg+OOJ9a8PYzywiX+
cTRS+AihuZKunHZju1eLH5krYOh3GG4tyhUonfkKFCYJlwzmonxlpztJchiQIXJKxjVJD4guoaO1
GN1uSKBWi62cnzmRx3TX8HuY5eb4fnyn+Qq/XRc3n1K/1cE2/xyMt8YYHTc7qZhRi1JRypRcuLxa
xU82PIP+mE3m5ksQ63thVoqQIgUcYZRX3TDZbnOStETPv8GFhczfpGLlw1zXpk2wUoNVebChpQoz
qnDJpyn5yvpgFXTAUsn3tp8KY5drVCzl6G31eEQ/vOxVFGfmfVx29y1GgKRf4GWHE921+SwKk/i5
bUvJCnFGV367fhlWPyGjhM8sKlzA12iedkfKkKHYqO/hjan0QKCoEO/hTMi9hwMTOp07oLOHZ/hD
SeYaV2IdA4f+6vTxOhLAPy7Nbn7Vt2wYDnrXnY411FT5gnO64gAwTvoXdpZkSeO9hWaRUL7mDqEK
aVaXbZI93k+TX0oDdZ1LO0y0MDRcDT8VTX1yUm+s2OhPZLtP02cEZ2eyzfY7jLWKc3Ui34dQtWGG
c2fjJhz064E+ktEoYrN6jhSt/OLKfHjhgrfiwAxaRr+cexHMMn6cX7vBvetIHYIWBcWoXEBU6Gc+
k22cqJhPIKkzpto+g7WLBpR3bk2l7ufrPHPAxpz+K8nczsGZD+qlq63jjbIJDt0RDqCxynb68n8k
ndmSokgUhp/ICBUVvGUXRMAN9cYQSxFFFhFBn36+7Ime7umushSSXM7yLwiH6Zn1UHs+Ps77L6uD
8DS1GFQ2Wm6pW3f4jQmoR0n2DsDSoBNEy2T3AHuGBtnLLLaQaoAnAn9G2+yE0LP/tBmzbEYzGwi5
e2cfhkdDyelMagalB/m/Qr3tm8Qc2zUBFpMasPd7Df4R0oaWr4iw9YQWAdKW9DsAPDNuwD0ZrrHJ
RBysq6VyQpkLZcfeEh/qoQPE9LsbO991PRsQCuBeTMqEIQ5tWncy62L0Qco1+8Zxy9BVmOBiPAWP
bfXyBaQpX4Ge/ZF9HkHraKT1P/MwmJczxAv7JHNg39XUnoycyuMMRtYMeUCAO6PF10U3vjDwirxO
z4/tIBi/dQkRVg3FNkL+d5Aa9PWxgz6hvBXSeq+XiLpRjA+odRIrZfNm261uZyAjHp1yVp8Yucdp
QPCpglbhKVPXcJNabTUgOauxLsqLamIq4IkUC7H6XRV2+sgYuLUqn6FlO4i4DdY3FAMdSWd1mv1w
KoQyBzZhVvvQp66MSQSz1+ts9HnUqX0PZDsNm/BHI5IN88SQMdWsp/2zWbRIA+icVsxY1L9mZAKJ
DaLgbn4PxByI+66fTrXB3GMHOOG2g96XGtMISNJsZCBKOzV/Ednvnhh58VodtwKXcCE/qS2QZvp9
V1/4mgXmwgG4SH3E/y2Ps9b7zRAX1JJZYX2N+2zkkAmPUeDXhkHPYLLsRtfnAS2bGfxT8xgo69Yb
gH9mzggSnzbmoyraqu4d1/XMx4oirE/M3/EuA+RXOGAjUzulVckdKEEXZybHMjOJRMqaCvLpNOKa
XHZ3gPr+eDfREOiY3UwQzMSNCBurnxWKMi7N3+Vow3n6D2z0NEhvxi5vUrTG2E02yLWcOI7Ej0Bp
JWg0Aev/XHqt6GKA6EMudttZODKbnQH1YQHdW8DZKHAA/F3UPlmcg5ke0s8qp59azwsf4hEgHzrW
8KHIFB/znzW2mikmeiYEg7T1CBcAzzytL/hAUdTmr0C1b/AMCP2hL0srcP0PKBpNcO41Jp3LI8JQ
ZrOlDmGAg5eNFogl2DKKbC/sEQR68AkM5uvkJsjx7+WFEk5loHECytRGPAWZVdgWnYGwToemK92m
eb2ot+y3g93TSUAMsQDjTEdTSWc2i0hIbfdg3VFmKJzeAgoM1uEqpd4gwK7idNwqFnvCYnQBKMjm
g5uqWhwwjOaB5VeurGfI3niR+QqcBMqABq5vQpz45kNLUt/2YJkcKAsf2BPYEMHuCyQsY8M0NvLZ
h41lsHzbcD0MfmZx/po/gtsa2LxeCYw3AOep2dnBL8LmjksVkeFwNg1RweCEwUHETC2xiaz6JW1e
WEYuwG0by9t56gAqOk+Xx0B0IKMxx7JPHIQE9hjIWQhv1IQRdKBPpJwAjtdb2C8AGG4BhqWzzIWC
zjRZp7MGAIyAlSLNmmDPpEJ5Zf6xVB+Lh/ERCq5kyFh20s0nOpt1NhNijuWzgIdKnvmkU4MWrE1u
wEROLoOvmlrKnr7BVECT3/Hz0MV0clqV4vN0kRTq8I/lDQkLVBy94RkYylPyN5yTdA6McnlDFBil
EifdEN6+jMGVKrx+XP+sctvMe/CtOTv90cMcoXXRghU3xsh1aIMFrR+y/nSkvyNA1xacN9UindAT
C2JiQANFPa+rTYqugfNyayyauohuDLUJmBLPzeNQSypqBMtq/vU5zVWB8QXSC+aa7TR3X1jNrBM2
ONTHKXs7YIw2CIPsizkVrCUo8ue8MpnIjaWoPQfrpdmbTA9fAT09BDAZzJqFkZ2SDTMclJUPi0G2
xAt7i+mpMfNtRYHbT4LTa4sqvglMg/DaO65vsl7cRRueDfVcbmWvtGG37J7zfoAs8Lne51uKQtbX
zCnt8NQn56GfrschLBiikeRPckD2SIua8BnoC1Qv82VTHzN6ABnZoq2mAfJljju2i6lxe6wJsI9z
Drj5mIQa+A9zHxlG2OpT9TF/X4dviwPChML8xgvEpTjDqT78oxX61mTrMcd9PE9NypMFmcZ8hKXl
SwMkCSJVR9Egpq9v3Rbyko8WQfxRx4Rw8bkOsDcxPvjPM6BtpxYeLGnYz+xqBLmVkHztdH8ioMbF
RVpCmiRCGbBKjtTJVaTajjY4pf4s8eiLI67UKWzI+fb11SZr7rN3ghIyRvz2BFMKeH957cNOVVAg
1d/oPIT4N5Du2r+wJqeDYUXJklKWfKAJHVLs+y17Gw4UyECzpyOg76wOpm7u3sz3bOqjquNzlan7
CEGcCaYVPHsCPZrBdhkTui0pRwF4ABWhUyI5TCkb6eN54d20galsRg7M183tjHimQzFf6GAjlvay
cxsA4h3BBUQQEl2ychuCDOPKyMOvIbHLJfvG8QqHIMpWxJ2n5RAoPol7T4M1s60IH9YDi+NrMdE7
ZxiIE9VnToWDBRlxagH8uqNpQR8OpHxznkj648IZZGcrNloYYW+bOQOnCOqA1Wkfp4Yv7Q3RXF+A
0yET0um0Jnr/Ly1E1a0fDIh3g5fdObmbn9L5x/1FYFURL6FLp8rb/o5dIjjfFhyAMxRITSRPWSDL
wfJzHbG4WSoC4mnSk/qF8ICgH4nt9RMD5AllEvNFb/tGm7q/Ap4GqEHBM0lFCuW9pVlIojKTF6zT
dtPfFsiOUrJWpbjawAcYsW0upJdmsBfOm91gSR042yZQG8ATAALB73QxvdwW1NcAvYJ8ZgcP4OMg
y5mABv7YCuQ/xeg6SEgmgKg7RBBOrS3uzYi14/mEeyE70UOTobNsvlzUGv4PPFYhtgJn0Pxtfgcg
eJmD4UCMYBRFEKyoM3d+jCsuffVy6KeXIaDrUjHgcyrG/fC2cgMfeXuyA1wUAViYitk6UTdXwAAG
7Tx+3ZlkjSrr4Iw1gibSKqunJ6tU77s4N/KAYBGE6DYbqSn+5GDVvur1L7ye9n19g68a6mVb9lxB
L6Ph2JrHoX5UnYmZaCfkyLTT6atur7ylSRqjXVs11a9ApYA+kTzof3+uvc/ViJfmahAQTHMx2z80
0DT3q27EZ/GpfJXIRy8tRPD4ISSyNJA4avj316orhG4sgEK8Bi10Pec1IJr4LV5BKsoHDdUNsKqJ
PbJx+GMEWaYa+CttM/z3TVRWeEmpoaqgAufna09uWvx/DOgCULFGS5Sv/bsEjXIUbwwQRic34OfE
L4Hm4sUgL3kpFRSz/OgpUgGnESBXDgbj6PbXzVGl4VUdaV/rClA1hK2fpiLbvWwFfEp6z2vsX5k8
P42E3mjnAIN1wJsMoaSxMkyGSXyLM0pDBYzf4loZIJtbtMTV5qDIxFfE9dMqdMAa8q//76XQORi5
Wty5DFRsZ8/g0TfxVL8+nhotofRJZVh/b7FR3CIhVi6OjUOPrr/uBMNQF2pZhX10Xwc4iejMImSB
v3gApQn8WVruuys1K+DDSdArXAj8YwfsL4I80OleJmA5BD5OGd0y6OFHvXWldR/fMlVZ3Oh+E/xC
hURgSvpp4XP//KMkhpMxolNdz4AheQPyVuvY9dw81AB/+AKiLUfGigORDk1b8amt35D2AFUm5AOU
2h473Slf0F8cb+6in6aVG/lEm2T0W4DduQOtNH4bqu/f9ZEAFcfwE/IDjIPs0AD+LHCRTU1s1vY0
Buu/R4DM96ZbI/xNcooMh82eUcxhid0aQiqiU2hnqQWy8tCsPpspGwKaGVqB/tueiDP8kX2iqngV
cGtmXrpEwH3xRKFmMb6MKMX49I+Rf8CuwK99BTln4/vyXssvbmVbwb82AVM9KfgmJqoIvXYzvgK3
Y38Zb8XY2NMLDwY5UTRXIKSM9wlB59iZwFKNXuF089jIi9yehj0MWp1xbgC5A5nUFv79BFPqR3U8
4GH6wxhFQdgs0t+dqrb6jCErA9pAvKWnGEhcTWAyru5hjiILZhg2LI4P3Kevkxz3wI0VjvL7uptu
j2jzvsH2LxIFDupXV+y+C4oHmnuC9gOaZN6Xto3D1pggz/IJEuk0QaD4AVldVxYjEOEoJGIxgLGW
sh40s890m0PXx0koOd7CFi51Cig+/W0FVkbxnuNTQcOjLzv0E8jxaSi2c+G71qdSBMGPU7xUolcK
RQGLsRx7OyLJH10K2vI3YoXst0l+KynBHRuZdAfNmzekQewj8Zcq8SN2Bun8VmIBg3XRLC/mdS+U
Wq/oz+8d2D6Tm+TFT4BoU+/XC16j/Q1CzZG76/j0GjUuiP6N7FXj2U0OjkgNDt0nq/JSkSoCSe68
Ah1e2fukDq5Uwv423/U6Ckvr9O0W0mbwzXMsxCscqv6wg6LxFUywnXxSSnwHfdkSDtlDvQIDi1ZM
uugPmfLuQ4rqdFE+CVPQmWP/gjP3wqqGu9AAZHLU4kpCMIWGxxiOGBpQiHlAt8YmeIrwsKYMcFfh
8IBbaaQ/ILM6AFKkOcoTeEwwtuDG84z6qs4R1oLAFepu9OFhMYCgEWxZICwlXCrklgfaCN9sfErI
UdiIeoKJRxo0Irpl2T8MOA0N7iqXcWEQM3MF/NkSRpNIStQSvR/QHy2BTDNmhzIIBEFd0Uh/DlCL
wqBJo0Z+U1CH0I+pBXviO8BFWuwEVMdZ1Mi2DelmAGO50lpA5xbwGDhukBEg6unMQFTqyRTifRj5
L0IiQjve4DrgbmFi09BFE0ZWJ302bO0NZSexH4X9E/VvRIIQ5jGh7tOfKimDU2TxlB1BRHenBqO+
f3pZ4HyAmAW9P+0I0p6CCzkTvAc4xxJ8Am2SGEaRabCvczi/fFvSf8CqvrDcxJNigCjTy43Z3I0e
+JlEBwyYQU7nuIY5n5v3ykLwB0wvT3CEnIWkBrwaYjOJAqMHWPDMk2e0RLeTy7iZZGcQoLNIhto+
pN5Vi0YImjQhCqaTJnw1f0+ATy+36VBOS62WZwENJNWTwqwRA8shXFuFTLwJoqi+VEP3/gwpXdxl
h/p5+qARxsGE5gu0f1WKMemSj/pjM9y/YipYfkctBcubz8+o/XuISloTlResmsBbTeg1qc3q6cuo
9iHObw+h6tG1lE26j2bZ2TKK6WBg2NCAaWrDrex/Xdj3x1prVrknzSjpn/8XHVuRmY51ZHcF0B7+
BBptQ1iNDCYQ4rd6TJzJXogs0Qba02uHPosePDsKYThIUzrPj82ZDUpto5F5fiP6csVLCDIsuQR/
Sm5/c0cBBZqmj4UTIHImN18vNqUrW3A2pIkGDAgkyjDGH1UgVPowzihDUJI2lHlvQdo/noaoI303
FNcZyBY4DLkmOJaBBhlkDpoZsxjiXUgTl5KSGfowXD2JI+f2hoVjsYDQRQeAS9vP6Iz3Brmz2Qtq
eoqv4AJvKnoCkF67yiBdmswEozUW5VBcLlpODeQIh9bPbK/Zrnf7Y7KPx/6x2GZ3C0JEWQ4RsRqD
eMNPLu+joZHhq1IiaIdOdoLrIj7w9Ms48VC8pChFVYmqX6YhIfSvK8cSVKcEPlgQQQ1MYBxoqAkg
k4J2LH8X6iAkMJnWH+ATYYIH7ytXennE6AqtbMCiRDlScExjGh1PeXtssWs2CbknUL5H4K/f+y9o
npF1gZlN969u6QRCXDaY9orEhEHwqofCDFKL4NOEKkQeg+8pWrSw7S+ivhA8PnusTimYUp6g26Pc
F+DvZJK/CqB6xoESgSt4/pOZgVdFWR0MXHOVz48lhY8Hx2eNXj8KcZQj1RG1KF+5vGZ9r9pAUIf0
lCCZiOf9Ch8ESo8zagSTyRA6BEHby3lQfCG1y0y4uTSbfpkHd11JbEWmJCXqB/fpWqowb9bT5DKk
vDZmVzOeOCFlmLdir4UA6bpoQ2nkA8gV301pY2lcOV065MIANVAwokZH8+nzWsG7GCG+ixzW2GtQ
GCMX/dhDArgxvEqQVCMf0/WjTKPIlRfUifu/3aBkjZrk3QkCL+aX7H1gNvjzjb3fwKgZut+SkUyQ
mm2CYQuEw2cYwd5Tuivu2+azx/gO0MsAVPu+AmBboq708XrZjoX2yULmeK+PMiO3WTQWtZbnBQN6
mT5NfxTd0YK4DeLRfZu2+45UOoO+gj61y+0ePwygkBiXtTvvD/aaLbalqjO97X80/B5dSDs9wQZi
9VbC33c+LPBDpEHIWu9eNPMR9UJC+WFVX6vH66fk+x2EEeavgopONB5Q/nHwEiuTeQWkVFHmYEsy
/47im7SRP4E8jGs5mHR7llXe12tYWfiuM4g3jmKtjw3Fz0HhnhNv8rDq9MIif0wR3DEHSIESG13q
8L2qHNml0uHRXo160XDz9ZoQZdz5b03O747nD3fIBS2+iKhy1C1QO/co7gp5llI0tcbzqTtkR/F4
l6g41Jt6U4QSy/4TF5fnod0Uh/bCrvIIs1Xuc/JS7H0DzQtLv1w9Q/Gr4lVy9L0Qw4QtbBfB1uc/
5sqKsnNYhXTUWq/PbuS3+CrrCR087+XL8Rj6eL2RMHopNgMXxtsqX7Wb76Y+iF/9Db8QfXHuK4CX
y97yaSEcs5kEo9lgOV6CO1tgsIIbU+k3qGewdea+FElRs3nwrvUm838R7xvxt9UgGsRSPOB7qfGD
EORWobiDZ9hsmsvjMIgSioCAuikKHAYxhU8q2nFyKeN3pOzfMdt7JC+/wWRONXWuzD8DMEGfx2PX
mYrVO9NKuq/hcNAzW03XiOyaw3AYZrPpuT71t82iXsg7COLbIS2RfC38kZpTc7r9tURT62abLvHf
Qq73r7drT+Zw+1m3i+/i44/n7aJZloE0b5afdbOEPfsO2sUraBaf9X3/CqpltRQv772NMqh5Zb18
0we67aF79LfDLX/59+d9D9sc2O+pn9n53x0WO07M+/teud7/Wq6Qhte6XOPZXJ/kXb6Grnv7+4C/
paswUTR5J++42v3xqlzhrlR0Kf7EtfIJ6Dss/3+T3q7kLY7O085hLVRLrFi4vJLLlaDwI49BOYJP
uf3JJp9FX//UP4GRCgYUx4fbfF8vpXm2bxb5vlu//XaTr6RoDH5qaND+CR9h5VE/7WJBSD5LDqwd
jcOROfGJKq/ZjCPabEy0Ovz4n9XDNSvnzeyjh/N7UKDPo3pIj4GYauSN/Z1Mb4pO0/gsn6fn90w2
3z5DjPwALRYcgHZvnZS8s+7G38Rqt1nAN7j9+18WSICx/oC05UGx/JDgBdn+OAFRov7Wsv1efYI3
j+AV0NfDQdZ/0z9kS4fV/96UYe1P3JVNDBe8gu+iDkm5YlaWWEfMw5zf5apgVr6wFqDk1m5e9E0z
Tj5XouTjVo5YE9UBsFZ1+F6qwzR6r8RRv2k9scq+rJtpPI1huJb+NBZL7eWLP9nkpnHJX77/Pqxi
ucgxKxhmER8p/qDuxiqmSM9yuPAVVvxYl3kv+uStJ8cCocaLWGaXh/gJORZXK54K/5Ci52HM2hK/
2QAfB+E6xpOLKy4WCCF1KdQaxDbyPEjRehwXfL060ME4QH8T7/hvcxH0oEt74aP47OYi/3uZGCC+
MYR9E/NR//7B2n4gSiHHAA0QRyVY4uoIeuL68iLL4+dkVjk1/Z7G/sRifvCxKMGk/K/xxB6D9iIx
F1RDFc0tdhwIxOIWngc5FrcpR+VKYldpNmJ/kyJ6c+JiZe6vudyB0KrpoWH8+xvw6y4haTzgGwwc
o96L6kPLh4ihzhhVLp5wla6JoDUDVD1cgv3P6BYLmu7iysTPEemhnri6rzLmK6/jv+pCm+jOl4B0
8DeYhYPowdRga/cKlDOU9XAW7J3MmZ9xogvSjbL/xMIjkG1K/BI4etHl6eJ3jEQH3SEMbWa5O/Tf
znzqjdAA1todiee8Wo+d4W50Vvx8Ow6heYe9sJl/5xPzNRmdJnl/21YuCnnsR+0CKBEdqodbh+h7
lfvfmlecMHHdDze33ehyOwsswr8nxZiz2a45e+nRFwga83wGUcXG/Ax/0WzsvjkZ0OuZ8l595inn
xoZtW/wU40mqydjzHHxa1JgbcKZ4YvIX/LT4xVSECBanh/rCO1fsFfkKUEHKhJRjuODiHBS6JMXh
EQ6iqRZRJ1s1uy4sXfqMy3f04peyPzJoz00XfeJfzEOoLwB8ukgJjkEacuSIq04PiAUxmRL+L/SB
eprEXRQbUUV/GBXaI3SVkpA5UYBmBw1KrwsgGhEJ7rfDPptIaioGRwFGe/L6NpewqLutH6enEGyf
eOlpvHrtkm05v60xwzuG6ZJ+qjgh6u0xLAGAXtGLPt9mIy+f0+36wVxTv9fn4rUu2PqxtVqCris5
QvL1Y/GZdzOK/1a3+xr4jWm21s7KRWZnTm9296bzG3ZJiE7/zo9TOXvPPutPwDznqERn5v8lCwkd
VOo4zn7Uarp1W57wvBzP2uzcG9mgX269sF/NR9jnSBQUiXsyF0STIPY0WJBQBIioa3PA55IxrXB5
CAYoGU1Neuxjkjf79vCLoQsz6Hl4jBdDpm7nlJI9/MxovE7WxwFi8ypCZWdYXysZQecplH4v27UQ
kfAqLfcy8IC9hNrcbZakK/qoTSoMy/pI4xUi7mjAkWChXZN2l/awORwni1tLsf04T+7Oc+Syn5Uy
LjXai8I2PsU0U+DRT+dVFpAxFUBnSIomq/4Dafp5qpIOPSlCA4OLQEOMdfq6vfGM+2Pm/th1UJUA
fKQ/sT/AopO+mZMrB3ak0geRRJD3K2ZHaJNt0GU+QVthEdQhXjdErHeFPS61pW+jc9mAkpA1kI4h
XwRf0AIwwnO9dJ4/i3gwRT75toJIOo0qDCLnqHgOSv0hNHe+VA4zVMf/7YB8IK+uMkH5XE8ebpo6
EJBfvT0IrckESjd7NUxYHIWzz4LPTsvlD6vugTYd+3VrvIYQttTCGo71AbnqUPtUBjKtMnZvylzO
BGoLkBwSCrzXF+etbH18uLfMHwJu6cHA1/FwGz/8n9u8BK3n+7Xeg5F1xwH78ZeGqUOLEHBBR+TI
W+zv8TFAWi3jnGbhTtEHPnF9A5eCDt8gA/fKl8UAcwfsrJDDUrMCbJRC9jPR8lSCrxA0xoSjPOLj
m6NncHuGSY6c5/dvgAte2oLNgog8xCUKeW7ldSGgBwK3L26o9rwsiZLTjWJAPiJqu3NdPEaoPQOZ
8X01szE+hciQvo+5Xw1pzNz/jr/MH9EVv39IJgGwdrxB+cZzsH57x96Nja6meP6Nm3J/rH7Azl6A
sNLgOJQP8o1aNzWfWwa1lbgSUuvgO7XfrzkMUsGjmD5QwduD0aXI1Mt7unfvXxKPtLKjuX5BBDr3
h3QXgb2Cy2OHXjw3ZzIrknISBRnhTGAiSIZ6bTnH1mRKOZNn8dRIQhDHfPVcMA0sOlIOSciLOWht
DNSHYpyhtpU9FwurdENbD7wkL+xPgoaMB0YNyBwcVwk7KHVf8LMXGJVudjcbj/XxvdksF7GUN3Tm
hwE1pO+ebh3WWBZZJ4UPmpQdvupHzkFSTA61/qXyJkgXUXEUpGmQBSDIMUTSvcl03u/2LCCOy4rl
+tpQVuL5WZUGWLKkaCfwN+dygQ3izyo8C/bT/rk+o2ogobyiduq51R3qYibRRoHSCTUZ/A/oNEou
cMCUtOFJasy/qYgw4ZnZbBlANBSBgYFjZNJZPWeCXEC+ASQ2OHJEIQ3C3KTv6fYghh1SJAUbS+D8
VrnLGzpfur197W7Ky0pbZ6ZEqoXyJ/EjmTjYEepqFu6qi+9zR6cAbiiVoydNrAXSi5Sn6tU3fo6t
8gJtD7V5itmQCsDjD5AEtwdfaxIpBA7pHi6WEJhRa9n5Nf5rCJsbHxfKwT/9bZWdNjnuf6mDheuH
9TU0sxAKweOc/lGNEz2xL4IM9CIS1Ycpwk2zWkFWgp2TEIw2UMeTYm4yMYiB6vEiGewaNuaEzV10
LKi/1De6fzqgJkzlJhaIIKCGn5HdAcHgwFOAO2UrsFwkwl/0B01Md8elMwatjCgIPbMJlGKk/lBs
spmtaw4a8lStsdoLFPCf3bkU84dvldtBH8FDc//D4NDb9JDx0dAqzgTEpsErYjRLIHGB12xt0JSH
1/evHa0aZjlXn/XPA3aIhz8RE+eORoNQbkHfqOq8u5kC/PSoV7ZmfXk67C9DktGbXfrUVdBdmSI0
gK8lvLbCYgeCYlTOmrH+Lmdy42JJP0mvQ3YVCG09iiEI4NgKlIiH9ROYPM6T+qMPMP0JCL4jDhZg
is0hdanNUEQG+eUKMCksPg1NmM8bxMrT5p4e1vu3nbBUsZHRADoCgfWyfRqikriVbAocq9df6lQO
18fxxdOjgT/iooCxMPUAcjE37zuCc2swwaTGUC6wjnfo3UQQdJpwciIyjd82SCKOH7gwvIf7IUfg
/CFRQeSu03jTz4oNH7j18FK+HCb297mdOP1LQyn9hOSB+vpLlm8TGWJ6J6C+ngBm/9mSjtjAMVxD
6pFzp5pzWqRGL5mXR1OibpkZjWJAwmEBk77ofbZME7uEEM57faGucJuJUeXgglTMymUHgxKRgoKA
YrsDNcfEUZwaxDXGD6JGob8RMCEu6VP/20nkMjwZt1w9wp5yOLD4ZdA+OHZqU3BKD//1vYCWRDO2
6DymS8uedodcrBPSx5SY6b8h+jigUMBkBUckxRz41FuKWTc0vohdV0D3qHROoyldiQCt2gk1m9JG
lepCHRHgrf/oZuYMlMrqHwYX5aXOHkcQeeEQhoz13YQkdAOwqtDRwiVLH7UGCQuDyv7J7cP8P+Tg
d6GeQyWi80pjvq/6LBNGitIvByRfYm9hu38YhYcYdSOgZhyA4iMLpwa3gQ4QOwiT1c+modD228OK
pWGQmvnLqjp4u6zcjF6rkB8HfcgQicBDZHVT08ceg+bhCyfooYC0ETmLYAReChs9B4nkxswxuqhD
F4MRbqmxbjI6HnrqEE6nJqgXwPbwM17xeX837mQqtwudzW9hoyp1QJwKSdmY9hBnu/ZW1yJx83gn
1gAlISZGpz0OSSjCaKuknx89zZenxJU5B7ccsmgwreb2/w0Qhos8KNJ+csKHRXGqCpH+ZSQJCRgj
mq46eq+NXhwAczJy6LrYTBa2rITlQq8gKjSzsnwUQe+rVjHiu89uJCGkja83QKiBxmjEiRrjUltZ
8d0kTzR4ozSMYZl2NlEh+DcfupBZFxyoAltdJzO5MnhUBVjuCPUXl8Eizsv9uOCTuM87JGzjZ6NU
iEiuTyTSburLTQOPT92RJycV9ovOeuuRUvgUjV/95RjADvCOiP0WY2QRFPIVwbWaoVQkNlkpzhGB
AGHI158syZKcJz2YXDqCponGHpO/XZ7OB+sVkUX6FOvHMVFYzI2zU7D7cu1v9vwSryTv7teXX0wN
+GNyICYd59zzsa2YrpMgOWCcqSGKCvofGoH0itLHQrr7x+RCUZj62McsEae4iUs/Fkuexreclytx
CzpX29DBpe9xuHy0I6BmFCqEOz1SlKB13kI4haME4Ipk/2LQ3IBiRhXwEOhQX9zjkTMcqXHmMxhs
9USV3N6LnH3qpk5MtR/OXORLcVZHxyHilMTV9aoc2dh5HtGDJBmjRI92HsAkYG+Ah0TPf2CKLgis
HjQClqVBMwF4Us942dQUK4tl+IsTD2SyQWw6l0LpUH9c3okU+kjNHAQrvRzm36bQFP2jfXIL1hoW
suol1SDJdMbNviqLbROtWheFwD3NYDn4Ym5Nz2Qm0WYELFKADVCTRW1/ozscx31JtgHteC4tQDJG
1lL56y0e4Wj9sYH/6rR04FDLcOU1hi3xwKZ1yC2p4BFy1tIPgFzvskQahUAPzVMAbuvq9N5Bv/rs
j5sQSy3tdX5u+9ZYb22QNWsymPXbJO70+/i+c74ywXnyiAUvZW8aSnQ+zFR7bO4xrPtbPUfC17Lm
aCpAy8fpw5IgpSCNO/Yq7GUvqDvhT4BWLvIIHyrrapD/ULRRlYBOyWQNAQp0adBxuUDCCKVeZNkl
YEBgIiM9SJwMQA+XEDy8oClMkHCSzQ7LVnGDxcmRkMc3fXK0aQP1g0Y2BsseAivAo3jL4OMGOTpX
hIN0aXqgbU1FBfFXUg5PrSxuBubHLd3hxw5u+hT0TataACIjIJRv+2UfzXQ2IU9PLyRUEX19ZSZr
BggsXKVHfx8HzvwC1JyAPZcfM3eJahGjKt1k/gMHbNRgBjdBwpVvyu9cCeiJyoxZxFeyazSliwXe
c9lbyEbPOwXgTEdEOvPqryrVYU+/jsArIJ/dm+HwMQzzVHVx1mx+Nqk6PPHHtTDcraT+5TivHbDS
SaPRobaVzfZHXqzuvk/1uq1jt/eHo06ij3Ukq+Q1Ci6dBeCePiVi7bS/8Ofaf9UwA5IKGO8Ic5MY
H2Kx2tGnpaf71WHh9p8w1dTf37QJpSCJHvGIAk0w1TkwU9M9Lr5L3rKxx7P+QlbB5yyAa+2uTs/E
56f597NQT++bbcPepAIlQ3R19TzqdLbmyamvFaqXRkU8AAoELkfgfMqPTbubbrMKsBvmqjNZ5RGz
BCT2/43lMiqR8SV/AIvtyUAQzc9UR4QJdlrPQPiPjM96bth+xq5Q4deAtNKJiySvVNPZQNu09nAB
rgtMmn+3S6/2uar7ATr2CHbdXd0lpnf3Cpe/KhTuQY90FkbdffUZtUajEXvDPJ23GiWXfF4ZIQZI
+Bnasp5ck6jfmK/CnOruBMn+2baxGT76g1HehowrP4v8Pj0+P7eqyM21saSOg2zzWH0OMNBr2EOb
4mhCU8fwbxwAa/mq8owtwU9WXA4O5A7CLCC/puuhd3WPGlTENT6i3zCzblt5w45j0L+/LUrjYQUc
yLBS6f/tXy7Q4kF885nIHMoexyzZT8NJrjWXAYEEsciHdM8a3fGoIEhW3xGVQgyv4cpbqB7fdAuj
sghR6YSiOkcReyP7j7Ykdgh+HuIidyGEgSKBsx2h/XXXtt981hVz5hwuMOCaUTKlPI/5OZPAANnT
Tg5ORsUL27VvRD6iLK7SjIdMb5fW06c32yGcKR3tZ9TYErmO3jo991aY6DgzcYGwFD2m970wS/3a
M1OiFvf9MQYj5BhnCSUPDmzdLgmTaM02KA7qivmdJ+uGhkDpvBdftbJ3qOjIYODhGwhDyx66G8CE
hMVbz2V9wFi7Ed4uWi1bU3Sx+toIBbkze86+WPad9/IZrHLrpffmkPgtQpvpfQvgEXxZ7gHqQU1Y
E0hB3EwD9ImodfWNVtU/bchUet31yn76+JuAmsY10gE2foy/6pHNdLm3oBCBNLxvbhYYJUmbrBRf
9orZavHUv1F2qukuO8/Za8mOqBUzZ/+YsRUStpg05vU9ByZ44kG4vC2HJu0PREll0NQXyqtKMFg+
rMRJMXmep2sA5QZ6BLO9czOe+r7QS6+ZtToaG1oSLhWgrsoOPN3Qn1uT8x5DovV9WQTvE3UgD/C/
8PTgpGeSnoAkUCCZX+0mBXv4uV4AWrCpyWESlOoKgW393AsNxGIM46Yuero8uwIv9HGIXcKdmpE5
ctEZUSrAjzklA/tjdQDNixVrEyv5lvmB3/QzvqkOias9YtO9vNQ9Bjvrn6xythgTM1+MVhPV+jkf
44wFsNlZrc1mRQPVqWePfTUbQQrJjL6bGcfdHKKaF5VC8a4fk24DfpM41AFpWIBfCU6Jk4DCVf7E
rkxmk13omFGsPwvwHhpBCOIsPrPX8lqXB0cTHUQE8UELdrwyBx0+EcKcEc/eEGTZhUmPnSL4r01l
H5fDBfYdz3iKlADoktvdyvg4dn5igO1owZbemMpSBgvjN/wHZsrq97WdhA+hn/rQ0XS8KICEvr38
P6LOc0lVrtvCV2QVAhL+Ssacwx+qtbsJiiIICFd/ntX7e+vUrp3ajLDWnGOOgAbT4+xzoNtAzg3B
5yG1Dp3bsiitX+vj3GpH8x3NgA1KNgkLoPiM9TY+Uf/OMDm0yzMvaljxovDeNJrjkM1lXMjjiYQc
ZLYbeAXz4K3OsBmIBH4CjRlmYOhkOdHP+SbsDt+Pm0dUKRpylvnZ/Qf8ofUjZ7hsebFkVfkplAvV
Hqn2BLenHUc2RGJtmV7L5oka3+E0IRolhvKyyniG98ykDtpMHj9gPJbYNRDZZoQ/WPfZPnI6P5kB
IUKpffl3iDem3eyScNeN4cSyKa3yBYuLqWxqYj3GMjyUDTo/0RFY1YaI3vwx4zvvz1kYwpRx1MNN
dgoPdh6nwAuKduPsV3uxxmazyevQ7HSowm55LsPyByY0a9kqtlfJ+fMDL7jzQ676ovXby948afAO
Mse09y0fgpj6wZZ/y097X7NzpC67MYsTFOz6ouqckyvMxSh5T8qWzbq62INv9tAfzhdrj9FOpo4n
eIFidmXaj51E0pOVFUIS8rLRQoSQqS9sEoR9wCGb4Su67pcfuETzfDLTp6tJhxQUnwNMF8aYtrYH
0x4sv9mu3waXOccTGrGT8LRJGF0EM4mr6a/yxCTQ4XnfM4lrziOQhqgoDs3NZoFLxtZtEx3EsJN8
C/vde01jzwkJ2bPgku0qT/igPNEYcfAy91jD5vClkACSgTpW9qE8gYtUltO3dVJ2AE9YmEIZT0yH
Nf2cTGrcrlkajAk5B6vb5mnfQwhtRD3sFTqmxW1p+LCRZmTRbXEP8IboWW0JDGbzcqFCMzEbl/s0
RhPmD5CEPc47ZV+GLzq/cS1bhIUOxIY6WMoTFhuSxa2iCylnNnICbxlYd1Y5VTiwP7NkNVqSr/Tz
YGhL4bgxA9kXJl3OaPH0AWmu958BLPzgM39t8BKKJnCHItjrMXv28mW6WShxdYw5b2ltsWZUA+lS
syNgXUE4LpDiT7q5HcGxokl3UEEIw2IHB787FDO4IBmmDX+rCyUadE8YvUyFbIZ14qtUp+wGPWCk
hW5y+tmRN0CJklNWkdsqrp9OEF1TZCpjaXufc40FVah66JzH6Tam2lPESsDpvOodiN8kuMMECtly
GA4E+ByV8/6XEycEDrU01juYt6yW0/ta32sTmFShGfbw5Z42ZDg47FgvjLWr5OK9ad+W7zmbLcrO
yhZk4znBbKOQddrFOVaxVnHr1RvsA28AM+PhznBrqMXEBP0WX9UC6l1u32dPV+x07z3VBlpqWPSa
Dye2BVs86yEReiGpu7geI7JRDLuaqtedJAjnZCtbnKSGX6w5KJgHsug8375BYQJjuF6+ltl6OMvo
v6g97Rj5KPuKItZQPGhO5s8otx8OETvDXXSNIEjmDpAPFr+w/fBp/307rY0BLVsB9HQDicS3sic8
8/cVNJyMsJw3hjAlTvzesAbICZv1Z8//H/PIHe67rXGEAl6uWN4UBltf6DB0v9hHvuiGhiyB5Rf2
65h+uA2EbuGp4rbHZo/nSTZYZtDlKr/QxiOvQiTwVTBFwIe0gpc6RtsOj78glHhCKqB0ZKl373jD
k4Rkf5wabt6Xsq/gw3sI4dw3cgG0NhAXjwQfCrb5y4Jr/gnhctJmP4R+ziUD9/2h0+WtL/JjB7L9
pA0gM2PWLZ+BtCGoBgFNWY6LJyNiDAg0FtgjE2Wr+VXuNuXrc3zF4oyzrRl/whympSNvkaVAlu/n
iJoKNoIQvNzO7uP6VE2xK3HN3RCxwl5IeB5zDgABjxriMojruUM2o6/aGPpGQWXDzSctjPMmZHQy
o6jDeLw6gW9gZHI0gPbYdrDWucLYRyoFJwpnC1nza5sdtCA3w7nvHyReh89rj6MplJA3HZ50HeTA
K5xSwzX+kVstaLgCmJlPoa9ZhZ/Y/aqtLbSO6A+xNivdgvSaKPx8nHz62OtnxHcnXk/aDHF7FpoA
DHNsUQSQBhI8DnwdEBF7/NZV9xVfcRV5fjgxtOo0QgVUWrS5RPpA0TN36kmO7ftB3mbzGELdDolT
Vi8LUmLoKPx3COtyxmxtnWzMw2eSfzxlnWQWXuLui5xYJ7fwgByrC5PgHc+k8QexBkMBCG+QLnG9
zEg4oDkqajwhRf4MkrQEcwwSPCln/hjYcTaBxCjTg0yuGps3omlU50ucP2geosYhDXWwvl/w167B
ZxjMrONZTCC77tRNAAU42nJ6QIak2QZAkVQMtDwDNeJwzVV9uA1xcxQhaAb+WU7KDIO5yyn9aYYO
L6MtE0TD5hwLZSf94QcfnTSbHaTiqxxwKHTLQNw7ITGJ5+nX8kZDGf57e47bow4W0X2rC3lTC4b0
mD78jWAWST3XgktpdMOIUFjZGyghS6c6Pvbx0owX2nTkDfambknfHDx2ogsfa8jYqPvmjaLsVL/z
KQ+7TTGSYbDgtstS8gr1mKmoIOYQ2rPRxHy76Dbj0ic/3OrnL3NMNiz4MlsWJkPRInITBOAQb6Pz
rbY4V3Ha+JJPlRtvPysko3S35pzs+O2px9Rx/LmoAWys72gJzhCvDJZ7CJvU1hAnT7wXfVW57wn+
f9PIZYS3NJaVxoAUSckei37AmZnEBVCSBSxO9Xpoi0TU3qqDbvhdgPdFnMbFnvYBUS24FkTarCNk
RdcBRRSvcrWP1yMmJ/LUI0+QKAGse2Lh95zQIB5KB4SlPOQ/MhjFkLwIB9gQGvk14kpurDyIphIh
GTuoqSmr8HfrAYhxmrpXSKbDOZc6KAODStKAnuP772elcqx8Yxr5SI+KPVYjHPVGdVkykvXTLnes
cYhb3jM+/onHlnmAQBoKKsJ4sBM5ACw9cXJPySZ4xoBGW7zg8CUCAMpod5m3FQ7nRHeCq87D8Yom
8hVNbWKDlw3R6s4JdNWW8OS1OmB8ip1KS8o3qrZoEnHMsOg5mGt4y6P1TZm/h19lIWi+I6AiRSj6
rtri8dWjNX3CtwRnU+122rcEhKT0MYhhZygwkL1u2PYQgrFgTXhKllvQ1pvHdHlH1kwGKWc06wiI
cZINiFW0jU4grAXaw5aRGBJlruKXB2sMtCoYCbeTnjMAXi0bVKCd1C3vSJnxxHDX+PTT0hnN1C25
O6DN6cycf4LhQmMGMG2dd3C38x/dGoiLf+hfWrpu5rk4M45zAT8r7r45yd5jmSyBd/eSA5+MT9Oy
rOgjIaA/5tgvjWv4m6nO/J0jvkFKO8QnFhSZSap8QjvMaVqdBrsMVTqsdFVjtE5xzXDWNex4Ffks
l+xrsZ2ASeqWUlKfjVHjF7cgbTxOJ1wdJdVSVav8MqAgMQd/sRxwttkMH8A0CfsAQ/9MmEyD4JXY
8ezA3yrBgnoQojxy8AoWqSRP7804At95IpMY1s9f1xK8+cQpYH4NViDyYYou/d3ZiF86eBnC/Ek/
Nx1WCWxTsonbED0VauHIfbNdY/YKjL2+fzEblpcEKM1QuKZjxHLkS18Rp5pjNCNXxMCEnk4lNBbC
rd7BnlHdKufee6PIY3WYRgsMqPHuZDMZdy77MKQCdiDCa6tsetviMU5IBlJTaaMxxH4ty/2SdXvF
/orLwW2rU2gf0x2jbkI7rTvJZuOSbAGS+DxRfWgCg9YZK3NIPTRwVApNRauYOB/Q5aac3iI/zi6y
4qRTVqPbnxSw8UBIqG/KGd4HTxfAGJZ/OYcMgmcPS6GL5iuM3w7iPHZuLQozakuo8O6b/yGEmak4
TdTC5YqwNQLYkCR+ET+oTkvI6rVVd67uvbYq1YSxITMg0K4DjxIy3ipzkCYM49MZkwiIyzdGwzOy
dnZ80/KS7Y3VicpCvlKxlDfxLajHPncM3PWjgTvCc1JZI2p+DQIU7XFpt3dU9BCBnB6+vuJElMuI
83Be5VjzxprM/0grDfATKwgo84gRUe3iVKH7r+eJNrT5wnsMzbW5077RK1WiSo6xwv+BfMbCmP4g
gN+K8uM9g1HQuQi95sOf94rJqBWfh/CqidCwoSe5yt0UZzm3p4x3P/6LMd0GTuocx/lyHTYqNcEL
uo5I7mMyXf6dqbQbBiaWLG5kpgzWWDg9DiCeBUeAE0lZoHPbPacDvl7Sfhn0NOz+jtm7721DyY6H
FP05+liYDPkxrW1GgVgBMNkmsHB04PrG4QrKR6HN6h+IO8znGX1xKWFG0joaI/kb1hUWb+UFaQdZ
Oq5tO+LEGboCD46qCQY8xd/AURFuMPiUswVcjBMgfu133yazXEwOUeSQsAd7HJQiWxuDlVGMkT0M
2UJql09C2UiobvvhaS15g0yCOxcEYoo9V16+L8payWYRNZkQTyPHQHVEMddSjKps9lyro1sIgePK
YwY7fDKTxTX3EszhMZC6M5YRt0mUXNzpyanl9L/6imoOPT91NO9e1H5X+aqsWJ9usjB2HM6RHvA9
Iz79qo6Ew5ueVHuc2vxQPcqLW4DCxWp9cJjaL394x29n4O0+6E4LXdhO1PZgVp+i7Q979+pwYJl4
Dt0ITnu0f1mt4nY/zMuZCN6fQdqS420zBcH2NcmCzjXPnKpNHphnLBrQh+Ha1i1JBziP1rhorpTw
egvYJfHzgWuygX3zYFlnkU1chTXLq7BRA5J1ig3zq9Ea3RzmTq1QaEVbqkqUcG/eIvniE/ML+hz0
bDbc/DODYJ07TAiZE4nCKGDOYvdIsshU40vsDxrDP0baw8t7wpgCZ7/QtOojsouQhSeBP+EQBhgJ
RxKWVs5TXj1WWXfY6uEdQEcaIO90cUJFgFZiX3b7EaYcLv71WPKpwQcCPJfXgiK4iCbsxMmDCCHw
kZlC8DFlMdEsMlrSmP0naISN3izp7Vg5sNEnl1Hnq/S21DoYoGOnTNqkb5Dzln8Jb0gcprPfYY4e
keiU8QivrBpuABOoySCbyRIMJrH7Y3ddEGTm0QggB/UGRE2MiNzoxmbljkIFHcnY1MbSaArmeY9T
RKjCY0nA5vjm9SuoRCOMUFpG7D0UE+zYHAIY90/MEpGd94I88/ohY/lU7tkgtU02f1YBo6cnYBqJ
5fuh+444vsTz2CU+THRsnzkefXwrDC0Ys7G0sQWon/n9YM5HzgvTu9JRsT+gPgFMsSRGFWFkEbYO
/Iv02PzKqQPpJBHQjqwYBY3Qm6CCxU7REeQ55337RfSn7x6AgzuGXa8jyzRdSqT55b7DFJiR80on
korMJXSMgzPXw9uc93MUfpRf5YHCrQWv/GYQY75clJt9Z1Nhs2/1OCgOpz07ZzzjUpcIERCrL/sk
01M8XDAwQbdEZAfuU2zvGHrzLSB85EhybMY0L5/aZfYrzgNQd84RMcx47PMAplWDnwHwyOcDSygA
BQM4uWkLspbcQTEt0dnJ1uiFFCdUrOjCvZ4jKsBNU4HPDct5tSzWPubOm5NCAbV/brXeRaBF7mpu
DcKn4Q/CTrbpqOntkYo3Q+8VLUYjFqrxg20TKJuEEYPgB1IqsI54DKZjyvg1Wkm+blyRM//xqwCd
qY/m/BKyBYz+UBfB9kfAODCQW0UEmTp3zYOZ/ABEZMaAIR7aOloz2pM4oJvqScMBM6SA0jG+BKOP
WH+hGLzc9zf0C2laEyCFUwrJuAxsVPrSUdDTLHR4+TA2pTVhfjfwGf9DA4GGV4uhq56cmgOzGzmb
vBgRq0HxOPJO3oUPOeaDfZ7mya2P1IsJWbSHg5vmE3nfzTEcE2aFg50RU1uJKLIUmzUX5rCB6RdA
hc94l3Q8Oz0RL+7tC2QmpMniSIMxDRgLvP2UnIwvczhWKHZ3OrXuFYxrnkxUV+yuW239LF0Zc/Y7
1CFJWKuzFa3ir4FPqN+wg7wiHO6Y4xPBKFRWRRgXLtyO8rYYso3G8FKEBjvUoeMp/Zp4AHS+nJ2l
8BExVqAthBGxES4U6lrsIxt1IX08rQlq9p6C9kGvJlIGFKLOh9lCGWJn8CTS1ob+pHN2vbiJWTeO
wgkvI6lzU94N2n3dM0Qyt2QqYMnTjPB3o7ZyRya84xtdAaarEABwDQY36HDQwyGEmtPH4/6Tuhgt
GpjS6WGQc/ZUNVxfn+hojKESuQuk/PJsT2r8CxOuvZFw8dqxRY/YH6FMGMCKWNQnWCglviCdQgeD
6MUXzJJ7K76iBie+JT6hD/gZbBSjOacSditTbSGgsOTUAovElkwDwGywWCQMOiqPWqFSQ1hpuCZC
WFPjANFZdNvDa5JHh/rOetfOXhRUUfKTkLZYwz1KMzYqONMQ4DJE4pcGB4BHXy7eUIlTc1pr8xhM
SslbvA7UMK8YkLPxwbAZxZiNf0OT00kb1ps5LE8TYj76GNkZmm5NRWK6hKrfMKbUmZF4cDD4wkZY
wJrYBYlOM8URCCYglgOCAdlpzHSy7V1aQ8lpdXjp0AijbpWU4b12jGTW1x4yyf4dNnCyK+zzMDnx
8mr2xPNNRjYeyLwg4sdl1ozLKujrMAV3JzskteX7nCtj+PQNUhUYcUBkgJE5qyQrCjX0TfMeQnkz
RbqsvRB3uoq2jieRhk+eiJMjrydjojNWHhKg3kyK3bi5DnHmKcZ9NRuw8u0I+BkNLDLCoc9GwfNI
YI1QTzZwiT5QukRIutFhxzaGx67hT4dqF4OYLZrjHpOzZWP48l56ux/y3HByQ2HOFTJFn/TcJ7pf
VdM33Unn1COXdJYurGjYsKFjQLDKiPyc1JM7UM1HBDUnq3rkKShEuYzZrdAUcmQPzKKyWdJ5o+Vo
MP5VTvoWUwRPwq4xmiWZLeXBI2N2py8GLl763AfiPRNd+SJD0T2DRQ8D+HMjBjBjdUX8HFb2lBYf
W5/ic4+6HSlGMMSjJmDeynPrQQEqMleiYMi6jnyeY7iA8IB5HeJdpMf3cRaA6lEAwZGMTuZnjKZu
hQTLx/Cqsq5Uqx+GdrcJsgEDjlcSaGnYpiEUt957wIPnHGT6kxeEYxcBYSuss2cCVMiBpnpey/sq
x3Ih7EdO/ZuZYwn+9RgkIXISdj3fYCzn4IEezz9HEsPLKafr7rOBRIdcESEDNGAogvTCdNKoaSvB
XCZ6C/sumhAfxhwNvjA/numOub6awiSVkglMj6pccpLlYwmpo1hGKxYnL51XZ6gy7wvQsE8DBFAg
wA92c5Z9zh3mF0fBbZ4PsT52U4qJEPkKMF/tdKtsi8rrZrv5DvuoC3QbZS4d8fcl5agl7xcbhoYZ
GwDFc51m31D52RFuyqQEG8VDElc9DowLQwY2NzLXabtL/Swop/304T5k5xnKX2WArFkOQd8mH7yj
EDwFkCS15zqDGsty/A5EBjvsMn1OIuE3hG+KkRqXRECTF2ye7eAspYwm40W+VX3JV0LsdGOPut2Y
ou3HN69Gpqv4dB6D9JT13wUaSUiar26FOWt+n4wQiUDg3LzYnCGBY7COw9ZOJ9WHqLtxvH9+CW9S
+WU9969fI7dbrA8bGzfvZ3MuMYR6C8apSyKviTPsuJpBHtefKMoFeRIh+wg4kjEMpcah2VSzFOe2
s/yjfpXbTzO+b5vSVhYwaTaGp7jxukTpfWwWd2BwC0CfopgWQ/P6iz6BN5u5idU6eGJRrOtCW3Vn
QflGL/wDawJmhrEkNqQ/cHpK8mTRTHWc0e3iBB308Dh1qaDaNpvHMg+bC/Z2mggmT9fEWHA0SYzd
E+cufB/PpG8o7o1xgAUBx0VuO9YnQ5+S1H1fyWnGfW90iKbDQ4nOHOMyNCRBonnQbWXUSalTV265
fMHrGGLo957CoiuXj+DCGZpTTwvphYptLW+MePHOoxgfXfpsERtONRgnLpXoUGDAUeZcuRJxGEaT
ndkGV/qhxzN1dD8Wk4adVkCY2mOaaaHZXl+NnzY+KdY4SEjDya3z4kTwG0cwTjbZMSNkjT6V+QRS
WRKuJsWSCFlwUuaKF9BKhJtYmhkb9uwT/ihIB5vJjavys8ot+lnCSaeQlyaKl64G6+Favhqnx6G5
QOL9p5bBtdS8cBVCbXvXdNBgRvLDBWp1w/qIFYZoSLDgjmyWZMFwPVNiXEcTqp0QjFQISRObhWoJ
p8I3DZcKoANJe0O4t5qFXO4+DMnHt/lnwmmw7WbkutCcIeNuQCYhbHKxXqTQCJ+e9BnD6J5ehGWk
6b5dUnwnvHs2A3YCI/GhNNilTUnYQ9F5s4CSUu/0dMh9kG2QzS6SzWhMgwv1009K73I01gwwwV4F
fEBDCzihipGJAVgWCAArES4E0PWxfYTmiBM2AEF/gdD+sPkWfRW3N85WcdrY0pmNp1iy5PQXaP4O
vY6Bf2rKHSlLCbOvztCZXSogxB8INvZqQDV6bSbrKy4mAdDmEvS9BM0eY37vj+YJg0+y393dw2OI
PwEMBI1teYOjcMhMQwnJUPCZdfq3Ldv9ARchzfn9sB2V3g2q52GwJDql08KHlzFWMf38RMPS/F51
D3MYGSdyW/2zH0oZBEJCcVLmsyNXtqkec5jGNm07SvQzo14Tnkt9GNKzztX56JQVOTInp/Yp7CjL
0dNYOQGRmTeESZbZCgFUg+2Aohu0jZxZXk8Z+2TXPDDq25VIOjbd4bG6rxr8N2Ea4HXIBJkzxxjn
i/7lUjH1KlPb8nZt2i0jYpdQ4D+vYE5zJrZsd3iOvNfDj101nj5w3lhV9ZiHBrQ/Ot/dZIBr7mLk
JWvdq0xsM5nsyv4giG+u5KfRCZpKxLQ0bHHE/iHSc4jnLxLKi/ry7rc9u7O2bidMhykVDdeg0YcD
dYklHP9J+rEiPXysRruRuurZEJ/McsZPLHBoX9IZog58v2KXtFEzK8HE/fy7rmz1DWrgj6KN8iLR
6ev9VcMYpT5JZhGDjNY2PhtF3mIgL/XIccx5BXJuBL28vT1Pj5tf/lLJvVuSWpJ1hsWhsr++mR/c
GWfiBcOc71rRmkHwxVcHcm+A3SJGBEzcTqR1ggex1noYda8BjVWXISOuDIqVfkvunefeR1wPGB2f
BhyCbYVByrp+YIq2h/MHEk24wC2khXyv0+CxZ+4uOek3GE7y9cEMeK8q1l23AWaf22LXEV7B7Ne6
Eb8KMfMKl+kzl6HOT0ahio/sC+3nDsyUEiE7F7Kbu7BNBiOr3xAbrTNdqc4wSoinLVxOB04gbM9/
XrgurQw3WmS/WJFxABP4qw+HTzB47e8PB+8w+Urg02sqvGZWJoaaTNJBaEUnmhB/ZKfH8uMnE9Kt
iGwu1zrXF/Tp8+1kGpb1qmyYEAXsGpQx8JOafWWPyrEREUzlMQDr57TmfNyjdIpi5yUtlZwax0Q5
85qbJajWfVf2i/I9pTvGmPSDKQGzk4+0iPB1lQAvy+8R+9z9HhTF/PEUubycvgjXEq9DwyhRnkXC
muWrxwbtjhVgN1X+uCP48T7oiCi1ozmubtpR6RGmkXe97qRlylVK0N3+/WTBweeUgiqnv8MPnqBb
+/OXDNxtoskN9grnP15hz+/0iNmRyhgFzdWcYDxeTdn1zfShomR5AQt7g+fyM/S4hJ7X/AivloCR
cuCoKfb/XiKvOhQZ9w25pmBHDP5Sg9zfsxavY2OXNF85JUKxNYwgGtFcLp/aurqfQQRj/gta/5lk
KPm1CREftXlOh5taQx1TX9ru0Kr74edL0uHu3Xf3eDFo1kk7jSPcA/BEu6/LftUkQd1P4Z48+anZ
7vtm+RzsdRnNCgKZe78vta+ovsoJLA+Us913X33G64TP/XqA3/eXLl+rw43cIvByceDKc8xvIr9N
lyrJS6Ta6A7jaXZv+NicZVXsvKHYEuIBwEAM64d2yyt6ZA9un5KxSyxVoFRT6RWAtGfaRO9Rk1oV
2JTsxUagQfjIZjq8NEsBFdNZHGwSWQbgQwPykCB2CR8sXRhbMT/BDQtyAU8KAwCnHWakytNJAClP
LbHyRGd0dvIS3wrOmAyXuyvD2pgYRDgR0HMJqCfdC1EAXsxM++9sxMJfC7Oee2sPiBgzHQmgcxjq
HXSfPTbFFF0wKAC1iKh0eOUY9gkyQEYVypQv3QD8zG3GLlnn9LwRdh3dQssOOsxTAP/qnYCBAHkA
3RiiCeCw+iVViZQPxjfyxxXgIXOq1u41W8EZaWgXuRgiVOkUlEpRicSzop7abVxSD6XMhl0yLXTG
D0BjnV02+x5OdWfzqYjh4AgxjQG/HVjoGHoZna3DQIoSQnI1bUrQXAlM+wzftRtBex1OaII5Bl3m
MYelyhpFxEO42ciD0Ss1qBhcqvtsMOni8JX4+OhgUE3h3w1+FHkXKYcP3hDJ6W6egC2MdlvLsHKX
/X1VfPaSMe305QMzFqgA2cRcfwxXxUgahTgWa7d5AsaI1mw8etoM88nmIGPkSZZmLXgoPSgnqp4F
vQJN6w3Oo/ckRkN2PgeESQnaXjTw1NSiPgD0RpeXsB17BVvjRvphCkgFwx1pol6iBr9vcLTAv+o8
gzQjAtFTXwhcewZDO2KhdvGMIB6NAbYbDQKAy8cEqDDutqOc6IGR/zxnaANvvBCnw7FYAFzcPshN
1s8Zlg0TsE44nDXhLQ4GPSmwKDS1NkieAWrXl/dUxz8RU1TmELkXc+tOz6wlgDbNFzNrAqKBNCD3
8AbeJRnyNK3zH1YGzChxnKNjGIyBt/0KFJwDBRr/uNQEM8OBOMEJgIkQMdMOgPaaMEUX7WGDDswJ
+MIWt6I0FjIGxAfKWohcS0AFG3fYnoJSR5IL5hoMPXXx+H0wKyf78RH2wrNaxslMW5js+bcHiwA9
daJlZ/UhhuosBGSXmJCaGQ/OKgUWrcrw+zEB3CVxHrTxBWXRQHUuVEH1DwyQNlCwumIsA+EVZQ9k
egcSqf/GhbDDQj3Sz620lv8NaU8pwCcNImCqpddT0GdACf05/noPA4MAJpkGD2ahv+Q+e3JHH51T
zFUcaLcGjLnpZPAcj9/BIlh3jESM71S4a8Q75phv5jZD9QSLgNF6mZlAC5DbkGDqEk5zBKS0szj6
HemVg2UCM8rBIKzI9q2u7S3I58/5i52CBKlirv0Wb6eLjwqkqvbh3KDNxZRUASXWOIMdg088PERo
xvGRzKtEQemPT6DVswMyYNLx4sVQbRGr0w5ZxpDQj1gvQ4qUYXzUBlQPRKrg04RweK3dENECxAv2
1rvxcjgiOjtruwdsQ+1Fpc0ix/CJYgZ7CMygeuQyVOe4+IKJAy1eM06p0XMMBvrvh2Bn5W89YnpF
u1Myu8KUrAikUN90uU1uEu0+OKW8fDH6Z9Ekd+Jgsjb/UTJAj94HGjNWD/okXhnDLaahAUszmdXl
0PuE0LNwDse1PqyutN3sCjfQnsMTQgx10IdUUxRIoh4B/zul/YHN+rZ8bfn9dh5iMpqtH+gIIcSh
jl7hfO299wy7tE08cIH31W+6DFsNjKkW4NMcYLI1yZjX2OD/+P/xD0Q32DE2vhZAT+imP0Ie66nN
6Sda9gQX/5mz7GIP5RAaNMeYMY2Y135LcwlPwpI4PcFOU3lCK8alaiFGSOzr0+ICWv7F3jC3ZF7J
hZ2fybWFAsApzWIAGYjT3sKGg+wTYl+Erhes9QmS+gwI3eFeKCERotLL3V8OCks0/1hEjdGr3Yis
oDdFqUaOKrLlYiG0e7dwSKPNb/HL//c/xX+hCJq8ZrcQ7SMPE3/+u+m/uysCKKg8hcSAv0eJR/7v
0bTCPOf/HsLP/t2i+OJVbqGCjpkxE/dguMr/EJD/77GKr/gITMUDHn9/iqf//3+zsNYeLyp+BsLE
vRT/z3Ol9sQzi3fy30PBTMOGOaWXIyoUfw5JKmKkrS9TXGPl+zVDKsuPxAvUHpkHf7/FnyqJFeLv
gl9oTw+KLe7HO7PFfaUdXltEBPJLPOjfXWtPwsmr9lCDe4V7d8HzxI3//5z/3fkWilfkM/y9LhkE
vNq/V1JoiQu3WTbLws0d/e/1Cm4VP8+ddi3+Vp3cAevmzRDxodjirRnwV/6eDb4CKzdjrBD0QnXE
7aoD6vK/j1F7JMl7ii3uLD6IeDJpV3tEtfF/xRdPLe4j3va/P8V9m82/+ys+41XuU3GbOCgF9xLP
LW4VjxP3+/cBxKPqtXgO8fri43H3nAf9e/H/7iie8O9NclTJ196JB7frZiGeXjzw3ycXP/33xOKj
tOv83+eXd6+YHeHfEeHFl+JlOMIZh0KxGTVy8MWNA4G7iOcnKe/vFcSHFDfIFDB//0j5TFCfeDgG
IEvdlZ1+Kx7y94b5FP9eUkX5yt0wjiMo4u8R/73Jfx9C/CmeNuV1S6hkf09Jwi8/Fk/57yVSX/zr
s+Wb5QXFi4lbiSzg+xYHVnzSIacQZ/d/F4s43cSvv+fH+IDTPg3Z3reFUzjI7/jdr1E0gcClXsxv
TezrvhEYASJOXMOQ0SN2TRYNwFU+Ez9rJgyqv5uJQciZhhwwO6g2K9i73X/uqwonv9TFI4WF5wHC
R2AbYilM9nW3zFHb292HfIw7D4m9bjn0KHu94lfpKLwDaBKgsQ8XrhpVXUHQG1s5l2nyfRsA0e7v
7b5D+hLvajg5rKRvH2miL/7UguISewj2PQSJeN///y+ouzicpoSwiA+XerojfuG2ykuJ/9259d9t
/37CzMvDaR74irm5WS0lJFb9F9xWitoXxscylcsC2saIsoGbs2ouGb/PZFnkAUt+9bJLWLVISACX
pS2fWFpQwsNBMHcEyeVHKVmregBByHA/82r7gkxrMczJoF5D8t0wL1ZCOsSH3zLWgopGy/MaszOg
0u5Ne2gcUIjCKNWm5LD0MBRzkK189Zzns+qKPa2hOHQfL7gneFkjDN+UM/+xglW/jRbqNW4EtUww
bwkoP4MtlC/K+3G7fS0GA/QoNMaWdqGLRChTM6skl9EAk6bwHw4Z6OPdYaWsFozrsBblTes2pFK0
Te/9YDSG2hzdTw3J7ez3NNMP2ItUjE+C2ejJsScACUnIJycZ3ivZcjFcod34/Zzf+4xtDPZZRri9
cNb8cLZgTYqdyCr6630Bgpl7KFixRDgXY5ZhdW/vBkEJT+xi2UgzqOFIcZQXB8gz33Zb2XTrCS7x
uqXDDBqG1AWMhRleYfwDbVCBlfYz4ox8EA3lUEJgNloDXVFr0KatMNi+Xem2ABX0XCA+b50P7ryA
7N+q4VZT9MvWLQT0DCDREwKSeuVluK4Bii4aeSLRN348k3rNPCL3E9IIwaVh6NSIr+Tp7cihRZ8G
u5whvpgzk21r4WqBQwWqOgP+UL6DIEg+RT0t1hLjDFioy25jHKvADD+7YhYdeApRQ752LWKLCAo/
zPQQm7gZtLggn5q7DntWqpAUs7LOZTrptzB7sY4BZgeXhINJIHdAJ0XkYzR9zTCn8NVQXcXri7HU
tqSNjLyCiansiicnB801ndes+6ZRrU4YdLdwy8/tMl4N1+0RjuCDWTcIjDhllF9qJECBjko40WXh
+vrMpF98kZP3vL8dY336RghBegs9VEFL4ZcKDrCY8hBhLLIwQnnL37AeMFNts3lLSin0Y+obTg0J
APJpw4gCpICTw2iwmeF8KmUo1h0hnmbau24xJsPHdya1sHggazIPGyIgId4CGgUAOvTE1/uF35RF
t0L8DY4pJwD++Of2A1KM+TadSyzoZ6yW0CNhTEY4WK7T2edS4rpkzgfr2w+YPY3dBotmAfxrJ0ij
1L40QyXtw9Pl0TQb2GoJVzktoG/iwWi3hhbPD2FdZIw1F+bVfBu8APOjC3h+Tk0MTmWb62xDvSt6
NCYcTBuwcmqZjfO2bjORBQNpDwE9/OwiqEA72nYGr0f5BTnqrmKo9XSlAntuqDe+Jk1GlwQLkZEN
2k0lC24Scy1HJEkyRYSipmSr5rVJ4Rq9l8pw9+8fnUG0Qn9pG7+DvgmEAheJL8rEiRPG8XvxGPod
wakGAC+0gnXXH1/Z5KOFI8UXbBgdHisshkAexXOaRR2dCSJbmnOCXxj8MOoh2shgrn1Kueb9tPUJ
dRUjIVg9DCQwIcf1H+UzwZ/yFwyxhK8AkljssyhqTZDXi14N8KGFOfZKvw2SD2A6GM0sopNjxYTl
wBfPt6ktPyvjc2w+U/az/KjcV0xKqVxVUbby9d8ZvlE3a6BXM1QEgktEujeCBm3aZVepIdELy4Tb
DkYY6dmmxJMtzQY0M93WwKHy7TJQFjW9a/zDByK7K5AkV6XBbYQFMyPGfOBFrJnvU6aeAUjYOa6g
SWZ6qEiFXtEfxYFk/B9H57HcOBIE0S9CBLy5kgC9d6J4QVAaCt57fP0+7GVid4wkwnR3VWW+XOL3
oM2qH1tpw27QQbplZL4bE2hcP7wJ0mE4tsOchRTrCakuibRQmkWsHBXL5rnGjSCic8x5v7KJBzeN
W9Vlpe+6dBcYjnnzpG3X7AegDcjM2feEi3KJy6sHMALfPkna3zyJar8EK6znd0+9snDr4RaGX0dZ
p17D3CZDd9b7oQM8jcZCZ+4a71p1CHBWjM/4/NAuXPHZdevIZw+DYtVh7+U9ShgRFZtcvcM/Eekp
4UIemduSKHoF5KEzjmcfxSFv7kQQ41TQ8bn48AuBph5tC2z11m0gM7hdIA8kXrqWrDlINR4DoLJs
/KGdqF8TMFm0E32XScG6UHFbJoVoq2R06jRPVIaVcoTU3P3mxRgmldutMXYq87QTamV2Kl5HsGhS
c4iTPSlAhfe/4CIS/uBgRLWKUIu+IqxffAO2ZkGkmZz29H9EPG0CbUV7wjAYM/6IAtIlN4S1iIaa
k9FtnBYDpVqTnpa4F1SNiNbYHttxJViHDBOVNauT7UT/17ZDf+g8tInd4AhGfvYSfRUi6G4dWljF
+CQiNUNiVV6l2t80ub5qSatQEt2xgnSt58kVv4mgHkOc4irvkKiJR34n7C98M8/DaJ2xBivxa6Dv
ENIqbWNAlXWwA34O0EXwKwYpEZnD0LX7sDh3YbjRAnnZfATFuDCC9pvJAkbLTuk8FD5srbxlPBY6
+7OP7KI0i4sOJ3AdBmhJSM1AYxAgOSMiMnrU6jvP1mpoIJqcQnVM+tmYyXWPTnXKd4kzpif5gSbb
Rrv72amSFpa7HbH/Fcsi4TqXhFgxps1yj6mCt+spd+l/JS1+9mU/rATOIWY7l6pu1/VknEBLGIy3
XM9d93eKUWg+evDgZgi2ysGgLZdlCuKfAfdgMtMgoyqtyAwn5KMvcFlY7bpsfEpgedUCE0APUIfb
JLtwL8opwcHN1+ngHolUN+qHmGM08DbVhHGUulMjfxmuSY4mdotqaxYND4O7ClNG/jGDlthiUDOc
kXfVqKtlNjBDbNE0XX2XXgFnKgWJFY6kUnv4BFogRsrQCZjNQ0WRXLIO+fwA+jpoaAlo/EQSP79Z
FlcNWVbdImBU1HeHPaZO9LPLR9WHgsDRiI6b8lO2JSEgFPLxW8E0EWBs7TC0Y0YIf3V4jmmxsdJo
M2IQD5v+UKdU/ybQi6r407ytyJFoSKtDMng3SbCHivyxbEAYIvXffhh+aa370HKRB3CpN/k2V8NT
rKEt04t4laBoM2FdVYe6MU6WwCfPXEerqi8PIaU4zJVMXPVEqTKeKZF5StVtFDi1eBTj+V/a4nT2
C6YVcBxMednGCy3aFX23kOKdKybPROEA11dbbhPxPlhevbph4TTOaqfcEnrkdOES6AOayYrl/4hi
KG5HJWMHQIuhiJu+Nn5M1dyKtOD6LtoW7cRjrx9DROBO3TBSof3WZMsCcJEmRdtIRTyFoGhQTw2u
ek5tqYb4TTRsS0qcuqOHbTQsTqA+XHHd6BZER+soEr5gEcjRycia6O/jD5E7jgPtI0DcpOA0n3Jx
BclctZZ78nPR2ScwxAom+RRJKNmKCMdVUq/C5BWXwnoIPIadcMkN6z4K6U016Q8SYjDaQUWPTEQ8
Rr0pPJCYiyoWTh03iixeFYEJv+eu8wJbwaMo65WVyT9NSB5RAxdyWCYZvjiNJm4cHaMOkUNXc97i
rvuZtYkaZRnJse3TzRr+PP/aCnM5FZZqH5HrB02k9OxBM398zy7RsgKqR91Z4TVELGTxG+2xIpJR
a16Zfmvwro60DXOhcmTvN+79ZRAPG50kaBOlUNHsY/eqATnn6KfH2rowApq97X6MaWG2bXASNGMX
KdmlzL9i2oemRx2bEHAuodzjyDIWhS1X0d7yctKwMDakCenmcfi0AuFfF/KemfVOKKPvxOvXQ0oN
K8TwpiX0yRlowLaZnkaW5z6m7WNJMIh4jUawLDXd76hyDHVTR/DYUmXecxgx+4xYVcIZOAbXmFxi
hKMl59CK0aFn/DQNpMq833BwIFXglHlPzSAuFRBW0O9dvfmLGY6I+x4c0/TEtgyk3cTOO+AaluII
prjg/b2SJhM04krQ6RIraAa1cZFq6AWLTcR+l6H4yLwr3E2cS0JVHZse7bmJoAcp3IDqt8vwIL1p
kSo6eVO+tWpUeYFXcbA4zoaXo5qyKCNW9HqG94XvxEybNXhZ0qaszxJFXqctDMNf18I+Gs+WAU67
24oVwBTI6MYxwb1EZA7dMWnAqKp0TiAyGfMIvTWFR8dCLtNNbnsMuExkPfhOLsycUbL5BoYMLibg
Kaw+YirbQhBQQ/LRZ60W/UaoRENwsDwWbWXMeuZtDUdbvVE20yrXm+EujhiBJjrZ1TgM9rHxSsXm
IejDBRuFkOnvWMHGX7qkZMjiUo3Tb2+jaijfM8Qd413DwkYYObUYC42SczUC1SkbbkAfoeFt/yKj
OXnI20NeJwWeQtG8oGfR5pg+As2kjJUs5RWrO8KNa7yE2cAVeZmB9mKop6VI899R2y6ZRKlBvuvb
xG4LYdEbnpN2/zRczlHkIgIGCdrVC5TOYi4zWkX3CGBrOl2od1nXMBoLKEPPTUYMivjUI0rTTS2i
u+/tLPr4mTaLKK/d8oMZzo/PiotCvfNBYSQ0O9rPWPobMxCWoSUeKtocIcIQpfFWBQ8Pm8HSYn9v
uPoirQWPA+uY90/VwxBJQasO+46g1zxQtp6qbYOKJp7xqxTyQqR4rxnYZt1dR+CZ/FNMb6fUiD5Y
98WqcMzybk3sXDWGi7FoIsXhM1gyluF0uE3Lul6Emx7CLEMplYCILN8JaCub5lLQ/k8xAvZ/g0lC
HqGlbXaI4uzH4g3zWRQTPT4V1i5rf0LJJy/ypzJBO9HlbuNXVAbHsWyQ6kiID2Kv+qnkV9WoK0k0
V0G+1dSygu4acZANQNnknMzLc2boB3RrKs5Qka5Hlx5EdGGzpPxIsqcsGknbGg0Dr4H0M4ViAJlB
8hK1RWCWFWN+Y6FL5w68bo2gSYiWqrg0TSwchXAaUwYWJhagDSkAGknkVYJ3pG6Yb24UlAJRRTmi
bHIi3gBSuPKGJ68DhBrowtLDaOYd4Bp19U4fXm25KtstaFI+8yLBHL+ow4UbPsDTsq0XyHQ56ZCd
mDtGjCKVitvqFwFxxTk1sRn/VjlNwtLAL2+KhRPQHi/pU3F65h1RmmPiMhTm1Qt4K2Ls2fEmGqa0
KCi11UP0zzmhcZnIUZpBs44kjgddad6llDm6oMyUYRXnxT01GEGG4UG0dgrqpBz/Io8jU7TeabVH
JdQPg3iloDzVjKPSJt6MA/0ma+2qN1UqVrq890WCIveS6c9Vqt+4JIrS1B+cFReaJ24txdvGde6Y
0QBN5KljjaouJp9FZvymg/cLpLWBlQE7QKw4Bu22dBlkVznsiXJ7iOzxIQNAiZ/BsMikabh7rbZr
qS2kLF+JUBZEnUYKYxyTMErIkcnohHG2y8ypQzWJCWrbHAeusEW5+WfVJCnSyypVNilZ3oUWSrQ9
C7OLWqgNEFgZ6VLRRqep420lI6Fj2skJS5AJiDIkR0UVLk8NNKLROaRN/+vXCKCkkxiqX3JGsokG
abdieNsHK5NSvs1AYkrpJtLiRdcxV4rUvWlSKHLhLeXZuCAwLZYZQlw025WQYzbboYTRgPJnCPSj
oWSACZoLU9a4AxeWdEtDmQ+itRYoS5r6z8oxnqLW9xooEgTybkgejMFcZH/lKFC99nap9LsQcmUR
S8dWNHDWtQaO+ioDd4k2zjM33QCDqxOuVtx9lxJEMnLSsmHfMgcbo0rm8N3tffZnhPaxyhy9J38n
WRQSEqNmePRSwWHEYpAZmNbKE3zA3hU7fOpSNxTiVqJybd27qZ5jqcXFwnjK36jMHsOBDbji4G3s
1TgBsio+evw7PjgPdiyL0TT0ZrETqcVNRJ244TXCWXHeEUXuatVKyETmqizncYENkzM7C/P01Itm
tlRTLCW9DMrJx3JZvafrL47jeaivalTACEEAada/bkTmIueZOhZ2sYbmp6NIbzA+Ip63xGc08OGH
O+s8WAP15E/eTpQUqf4nSaYzsj+4mHvEHn1BNHZ4MdLfsIkXTb5zkcEZJrho866HCPrrlNN5f/by
tzUYq5pDUSyqiFjTSLGtir22rxe+7K9D6Z9JA7D319NT440Vq0KUwbRt4VfSnBiCTajeq5RRcUqZ
GijrJiXqQTbgBrx6tSL9iNY/njvji4M64F2wwP2PZpzLpl4qjBAFJCSj9NIXYeqYPNotFj1qj3mE
IC5Q702KSKKo9gPDSKZ+Rr8KyWfwRYcuOQDhwBHLoyv/y/PfeNBRxdBEwf/jQlKjwyeEySkAndkh
CUkGIOLZsc5OBVpkaS/xVxP3PmZ0dNp+nsKMRfaVZJbtkvzNmFbo4AtZA6BhWwd0W/nLwl9S7QW+
uJWZgsqN0wTLfpL/sm4G3qokMNalrOZNkwcE783OswjsIxXXpStJ+SLlKOsuixq99mDNzfxPHZRd
SYuDEL7Ue5mmY3H8YwZfVL8WjHGdux1C6OkzDIKqvEzwS4jG34gQjnyjGBFNP+Uz00qgVxicTMbi
MSJldICeVDnZn4GUucWx1VfFVq+HVdH+Bkq2tbyLWuGPkF9lXJL/iA0kOWvMhBMojix006FKyhB7
3w0oOo2I9KdUECy+knsKi3fa9SgNcn/L6Yic+JsXfekIF4SKh5GXB9mnTokE/ZGe1y2mwTjGb6DU
k6WKw67YboXI3ybB/6UrumHgVK5totbsEDvl84CdPegkp29lbB81zZPyjm3QHfpTiqE6bJwyi9eG
b9FE5ByrLmkQcMHg+2L/VkUGsxwaUv64Yyf062aXucO8ZjEz1HFem/TMDfYX9Z1k3k4KrZ3l1wvP
0xd1IS71pMWlA4mgo24dRcp9pZMXGl7JOH0EJQOo+GGZ1lfoRcewwWboQqjwGoAuOst7ierfVRyN
xmVKREMo4NQb61mXMzDJI+tPU5K/kiJuJhXLmlU040nu0cQGnmsnxMzc8bJEAwK9CQIeEOVHVClN
FTxbEr8x1BmChLi9RGmJaVeV1lIGfdZEOmjRAEzL5hxgecnZLFQNDcBAuyN719a6pQWqd5cGOZoX
/Alx7ow0T4Ym3pYEcfUBMStY98mT9DhmL+iXhD3KNv+PuaYBhpFMCEccGJYrnNW4lCpbt4KZKXF7
kFvdKVEPCR1axUQ3PgLMgzrh6g8fW1rXZeummfqf2bbWYLEpgdMNGtpajCAKtCk6cUXOQsE5GpKO
tBugXNcGhFjj5ScMPvNFwTdEgqaWW7XEU+2H+5IGqzTwSnrRvQA2xyojyZyZdpoGZMulvV8Nsx6t
Wz51CNgc3D8Jwbls191SGT+AW9W6XsQW7hQFW9X0UMjBZ/qAaV0tpugIGbF3R63AY2ZPp+cqIt+u
vAfU2dORxEAyx6WQFcthx23E2O6SwrEkhKY6sh4Wv2ySWqCh5AFpM2EeFak99W2yTIfq127Qi3WC
6tRqiVH/alXjIsNqxJPVI7RudTDxpbedTvDkXlRqvDYTRBhA7XRUCNQ5HSfbAvWCjIB86OyqefVk
fARCz4m6Woo6VIq4wQYMnZJlic4R5kloOsNJIyVDGC/ea1raqxGNApkSMHfql0aDtC3JOM8ILRg+
U9XQn2Ut+8pyZINWcGJZW/DyRRaiDo6si0YhAwCROPVV92RaxzEFEM23LFqM5BgC2HLpL9lvHfbY
MTEWPp2aIA2v3CkXFV/E2xI258o8CfiuUn1vdvHyxicpiYqXqKNMfz1y3WeEYgXxTPzrLtIPYw7L
gfLDu8LPZneXMJzF9SqFa7UzlEcHxA3zSHRx6SnwvoFaRQ7PYUmfxTjsaA9hm50CF9BXTqwEacuf
442EZ4La/kohgmlqrFfCU3UiVEUPDoMN9QEIW/EQJatRnfNlL+GJP+TbWsPV+u0BjtvexafJYtMD
adDdTnYy+seCt0yZOpUqdCKCFxfkWSnf8ckdZh0yx6TZxcLR855CM89SXMZ/5KzoFqa7AngCf0kR
hIWqaseU5SWS9qW5SsRVWt5MpqiNuC6YQ8kolTL6OB1DrQHTO2d6T9oLPfiA8Ti6xyo/RfyVn3y4
pvg2am8pc0G97K+PXw/pN8aCsSlp0N5pfEcrjhMjnfcvBthFYvPQl/oqxQJXLthIhrO4EeRHoG99
BoOEy2IedCF1pA6HXE5BLZ+yZW4yTnZcPf2KG7JV58V07kNUPC8J++J2QKCX31l5Uj8UxL2+LMht
4OAb0mBfEm0AJL1YdlMtLWBKOMb/o0iKHRgOwiXqf4QLkFhS+VdRO4jNEY2QyrgK4dGIz4NjNe1+
XEAAX4hHIObT34AQF9xligptQcfColErY14FM0yaeoVV+Syrt6G/N9KeQLW8ygFfufO02WTKprQQ
a+bf3Jxc/etHjRPAFum1RGeeN9paDvKmRM1aiatKubX1M8sPJTeqyg+8EN4U87v1Of0J/dY1bAAF
bCuQW5z0l7FV5fg1TryxWHkHDr7NCaIZiMwWke1iuGDS+5dAOtGnFNt0nzDAsHWkkFzbmb+uCCHC
zXrgFgTISm2+pTjbok6bhZ/JJ+hiN+EhZ+eBGYp2kTI6cyS0E6iXB3wvnaOUlCh2uDbJq0df3NAJ
nBJyU83xTJt6UM3h85Id9v+AGwR/3X+gLcDZASXPr6o1l9olqxzuauj8liMccxs1nw3+hOWKQe89
KHZYtJFhjjt6jAtOSR//X7kjQilG8R3M5AvPGT820vN0uerKeQUEXZsZDO05jiGv+dTWeQjRRjwF
Ei0+/BbjzTPTiHgKQWW2atBcKhYMX2lb5RBkPdqq9EpKeHmo0+fMC0Fk64wyz90UozCu6bTC+cmx
f9R8sWf4bg0EffjRSU5H0MCS3h1xdmYrHBNoGZHPsyrKxUpQ9kTtMqAB6wWFi6KB/ZmBiqti9j7Q
1WUwVWvrAQAVkWXQzskJIX6D8z6TSo5yBRmKZjcrzowxYATgRUPb+78ryXyH7by/Tg5A7yXZ7Y83
CZrrL/+I2QxDLZkVZ5F5LM5qNPGDzWjNOzd7FlpwO4zkmVMGqNi33Ih9IKM35btR5LMxQiCaFDkf
flitXFb3uLh68oJkFFx03M++XUB1BvG4Yt44bkt1yvhliJbBAX0HtKOmKxUvsOEsGdriraxP4ZH3
DHQIEsHxS53uBycoOjTIAzFDm0iE0bt9oZOa0PnqN9kAgJmvDEhxo/24zAgw0PFsachZ2HowEt8x
Tf2GV6SEe4DsPFQO4QG8tj6G3U3bHmD4Q/hj6I3mm2ku5+RiBTtsVjqx9nx/QZxaBjf4I7xhEdYu
VlT86l/wkFah991NUgV5zQDtlwQ21mIskUiwvwAggMK7IISG1Sctwp9JN9TMBNpLGOSExXioVJvR
nP+F+JxZarWT5D1xLwDjtWV4xqHx1uRnV1+VhtDaWT4sRXkejDv3C3bt9ALTEGmsM7+WuG1RTqoU
20BhBy45nky0yHvKGcYuHcPqI+qH3j0UVNBfza/5W93aM/CD8lLHm3acM92iRF96JGGcsvhuwvxr
L3rt4OlBsVKcCh9gpy1sGsXW2+Ud0Nvc+yS75MayTFW4Us7mibjtZ/vGX1W+kTMbG3driHuwgHkx
z+HpyLZRYI+zp274LMILjS/m0tNy1hbCMMdjAolsLOYufT0sO/Kmf1BF5I9yw94cp+hHyHaHZUvf
KjXmabqBnkRXpKVL62AkoR/uA2ck5T7AgUBn1duWb25XQm22QwREPtlI+wjywqL5Rpgw8zdZNQdm
CeXBf5j+iUIv4im8wnUaANYBkgK1hqIccQMqgIvcbzgMoL9BR1H+FL+Du5noRt0SSlXn4c7YhOER
IlIhzND9MOEDWIC/gTpYfUKphCvgNev0sOmLBaqltyJ89d3b/OWuZEyI4CD2V+mCniRiDQaucAv2
RE0RfDdLj8ANQO+xgEDD84obshDlZfJy/1kMdtiB/0kPr3H0ycxt61ssVewhh/HNmpKhQabQHRF0
w8QBg5E/fNOOKjsm7qWdm8fhqa/LdM3WPumdRe6/v4rZCMaZ9akPXWnz7V7aBriHdDZQYAg7E8mM
yBXSjIPGsIeZAwzxC+O+Idv38BWY+wOdASb0NcXE43pEcg2xRFoMzVquv4vqKE9WgK2uHMpw3uEj
zJDQM2/R8YDbCT42RVm3yqrGQYL7r5ujP0atEgLxbqbF2L9So1btMaFXRzubqvcen+ikF8XJ2zZ3
4n3ZM+pjxPSbwLzKpmPHgQGqgJkdzD3GwRN2w3V4a3+9gwiuD2YQDcuaA8w8WmnZOgLeQXQdB1UE
ydqy2CAbwFDKvfcAUWC1moXxvOMWcF4kG86uEzqfxEjbOKzZgRAJPANsvMoXsYGwEdgymFnnpBqx
3jC9j7tJXx7nU+AIR3xCg8h+WcZb85ueS/FBGt7AdRVAHiOEBsejiBcWzGLYYGYomwPrKocUq1iK
7Z5Vk/WQvA9829M3ADJEEiZzvy0tb49ZxgxAZPBifuqaENtp/EBfsbuDtKPYr2YNfDkSkIW5T8AI
vaSOBkoBWmuuksartYfufy7ehrwRBA1YWMxTwnCpRAjCWJEfA/bVnvUNIYoQsnsw1F7J6+6Xs39B
94oMnXoVE0Y4OiboVditKA7radnSFx2TxcCWUO2deJaxdSXyTo0WqAi0FxjQAORXTLcVIFMHX1Om
ZYmfDLQGYWVgVu9mz2BpSb8lJnzVnJfSekKquscsfskcK5S9CYSEITuHQAJ0AItVjEnmGsdz5DQ3
Kn6WMcQsJ2uZnsMVhDURlRGOR3J5tzTf0Wd98ksnzxRqymu06+qNVO+825feL7Jd51Pe0IUh62mN
GDJ8MOzKTv4Fw1tirQrAlniYDcQPYOg4NGDgogfDNCrWFmphD8dEm5crbQmygHOQRRMST+zSgxL8
ra7kHUFleDmoIvbIg/AoJjSfjtoDcGyz69bUmdFC3UXfLHtYTXXfHrDIVnvjk/3LcNQQAFkcmnLP
Fy0BabCiNzuVsBMMi0i96K3TBLL5vPVf99tDfZ2ll+KfAEz2NiIVJm0E/RUs3l31pO2qoXjkamR2
fxiRXnKmKZbyzdJtmRmYSU+Jrxb/uR7Ir01iHVvqFESzTGzjh/RX431s1kVNaPdyIMFxAgczAu5Q
Tukz4OrFiRMwfSIvGJzogw4L5iinBx7ZmJjXLxxfwr2a9HqTLQYcBj88g8wdC6P8ROXZ/o34BF+/
bBtc5Zf/6DHplBCMOIG5J/cfgKPwy6vt4sk1X4q/FWdf2jPQNmjRTl7VqCBuaTk8ee/WqCG6S3XG
tl+8qgMFm2SrE6IPk1D1Xb6VNwBp41Ocql26mpowtvZDfaB+S0sEajrC8qe4rtL5/zCyEgOyg96D
Oc8sfHjYRHrXsV4MdNkGO2PV/gGrYkfKKwQBcIsmSpHvLcznoDkYp5+G4LRvVXP6t6Sjuw2eysf7
bZGA2PXb+sNOis3F1xfFjWGYz1Z26+Q5qYXUQcrNEhfaLfmBb53e2dj/ryBm1YozebW1ykW9DF8y
lICX92TYXJ0CFlpe7Qvk9HzPhS9XyQdv2j26THvksGQdROzmnvotMjbktfCqQRBX3hJnIsk4KIZ0
a0l7kj4dTzypKfzogLiMHzV4y74TDVv2+wdlAXapFei7tc/6gvpyU51i5I0b4y+hjcrjT71xsT7K
Q3v0wB1s79voORe4mjO+LXlZkpSGmeaBsXW4YnUW/moTfFFHU/S7osN50zibTv8ECUNLpfDO43WL
EfENaqnFpbWAc91cGfKp2x45GAM+GJwkRnzQSYA/McjR5MZ3CzrhQ+G0d5Akn57iMFXWkYE/2iHN
jMKD9vQz/idw54hrYcTJp2d2uTTfFr1JYtHJLwribY0oY+URRTfemLA1Z88xIW6A1ojWxQOxVEYQ
NkppTogqdO1+pj961kYGK7+FP2ej8rg6wGr4Ue7FPXH6I8anKbJJvtN2oNBSSU7sSjAs4pcA7LZ+
pO4SVURer80PIdT1urnEvwnKG+tPlNayGKwUf7Ab6V+U3g1vjzvc/dWidTxOjktEcUj5hu4qVtg3
DeJNornQnEz1gD7Umw7zRJh1xT3TmDzPC/UK3ICqJsJXzydkS4RISJJU8mHDUuLptJKxS02eOs7h
DIyQiYoMrrsz8yDG+OCsJh5h9zHDrcBN8Yk2h7HuyDi/wiUdpj2XmYIul53inF4x+GgU550zBXtp
h3ELJMVpDiay5wot9Ex7Uhnn3+WRnRrHCKAkhHZX+SMAUNyqw2bgX8mO8EN2LUIHD3fqTqBE/PEL
m9g+tNY3Oi/6g+JjXHfSKv7nfyvcvats2ug460fPmriI/xFT3s7jf/C09D+aDhQU4svd08p2akK/
VXHNbCU3V9Is/pf/85/1sfynv7mj5TE+Ivd+QwQykJPQwMPCTnak+w9hL9q9g9IQFvxPp+G3Q8Aa
XaxtvkKH8EetHkOwMpc+rwbXY8Wb+40AiRYJHZ+/f/RqiCqfMN6zcwTTtEVTg5jAYU6LpPlJzlsw
E8/qS2fLnFvHBz+fHq2aCx0+Qoz/FwRLDqL1uUYLAKgwTmxY6sDxqXSwff5o0PKh8cz1pU7MggXS
gQL7K50bt/Gfv/aqxSTAm/WnZLRbqkE6LOj89ZWL6Z8zPGua4HjCKRdPvsZwF+cwd8r/FxIn+Mvs
LCRNvcAIItpc+ISmv7YiG3QUeLygXicvnipQc3dtGwvf/rM99QH+0A52oXSBfYffFwIWLuSf/swQ
GDTJeEYfcgmWWCv9L1zTuIHQQtOdmYrXuzVHxjxlguZbXAoeSgn2M6bqNl7a4IN/vF9R2ZMntZ+U
wCR10LGaHtt4C/v5SXA1LFRyGgSUPGuL/KKG7hlTIAaFSxUNRXslY2tnkJ7BOJT0Tk5hwzLdV+aZ
3on0rfcXqJPat4IJbDE1VtcJYWMwr2wFgETssKLpL8QM/k0gzh67A4Os2FaVZa/NfeJeVsjAVLJa
1nTlNsUB1tL4EWhgvKojaUNFu0R1Mu6HL/fgs7oY0Hgeoswaiwo4ONcoDBd1ZVOn0y+uwPLA2Fbp
tH37bB2iaSE0mfzHiE21ve7+pT/JdBER4UKgpKx38fbBvbrQfsW6MtRE6I7AxqlN+ArAr0KHRQI2
zqSfvqRX8NQiJxaeI+/FvqlAVkN8O10wdLmhvo/rybgbZmSD/iYfjqUcXNXowMjZwnMYHbDycnt6
uFBoF1lk8DDzWNKjtZqTNOxQuwYOtgqtg47HBBCPBReUHohIStldVw+0AGgZyAsWA1yfDYeQK/RU
KBDCnIQ5FKD4/5iT0KgBwvOp+pvAVahlJ4D60p6GD01uTul9tjZ+QH2p6ybiLhzprZQCcR7dSY5O
SrY2zV0y3FADiyS46svhntIrJ9qZXIR+bbi3Ub0nOlr+SSs1xSkSSaos6CFqnMD9zSiBQENZP62y
wiKhpidOmihowFWolP6xRDGMnXJaiIhe0uVRmyMtHr6+RPum3SNO4wMO3arHuIutelV4eH9Xk/xF
ak+IDtz8ja3q4+qn4hVsgMugg0CfRpczxW3MQZJ2MaQr5M49IcvfUwnV2klsFxdaxOeyX3DI3Xtr
VQQzAPsZAeZdxvi5QODMlRy/ek75P4I5y87RyzytmWlgz+SzEp2Jlwq+Au11JH0X8DEEAmBOPf4C
lEXphahZIZ94rrF2OxWdJ8rb6XRFADNniqf28H6lqYjZNexsd5FkI+GS3OMt0F+gsi6Ng4MuLvIc
NDiy8gk/o443udh1OYpVFpWREVwEOqVyGWaAlb311ZVMzOg15QyiiIWLN0xmcRTQMZEi+YINCfHh
VOvRUv5WvqajDlcGnqpwALyzQO1c+cw3AXm0k5h8Lt9G7iakw2cr/UwbVGQjzQ8TrgT1Fk1fpIXa
D32y6f5e4eKhK9d44h1CsfmLAnxkGMEfnk7+TPykJNm8JHXFvfXBTGLWrDBZposYqyJBRDadIGhc
4+x2A3JEwck9mizeTrwIHFIsp9/6CZxiHtvoSDB7FlhXp61UoiIjwIADKONxO9pMf5/DHEnMxcVY
eR0UAizqrII7AACTnRaEYvk9ft3WDbUjP5zk5D9U8tLZ+Y1nX+ICKT8Q3R28jFk5e/uzez7PyWCi
oLHrfT1PbNnG2XAILwSXzWBo93NlE6ydnsIO1vO8WCvzA6Bp/kl98eZ35sgAdfAJbZoTVGuyXr5J
lLSJL50yHOaiLdqwxmYyYJLiGNnyKt0jnZq6Ge/qHwQZ88gYYxQRG22FiuoWUYtMUioOM4pj3jEU
caSE3S0F2tlZpZi7980hFKFcMYz+P+LR/3TVi6q8usPFwklhtCfyKEMRkROd6Bf64ji+KQzSyN4m
XQ2trrfmlnGB9f2gHRA/T2BLrLcN0POaN5Ug5KkfmdOHoehfG6zXbCHxjZNgU945kETbWLRRTvLb
1Z0ag/8kV9aNwLYsSZ+VMR9cJeEb+UGePRnp18ktBryKYYcoqtmUtMujhSysOxaMMryvFBo3M7q7
HFx1nzkq6E84uXP9HUImJ2+B2UN8iVYS+vBb+t0bH9l6mtBnZhxsekBBzo/OjHQfX6UbE6ps033c
HMblXMBmyfmHDHiuKkI8ZlUX3CX4xCjZCaFpbMAGobXI7jTDpr2AgamCNUs4aPih+Bc17vB18cS0
/ttT3WiL/lFe2qX2IIWF7py4t4I1fkm2Wx17x0U7sOCL6YVumqpcp80DDjyKw5J0T4az5lmHQNqp
XxgDsM1fLH3Ttd9FeGLgmzHHchQSP2ij/wsvxBhgkKJ14B/QDTkU+ZAoOddA1mr8fy6jUUw6NJli
jpRW/482o3poEVW/+SB98mT5yqa8jtj/podX8k6q6I44snL+IQF3lfgb1kxv6mtpX11/Q7uJ4Zzz
PmL7HC9J+EDBOwujI5aStPpi52CcG23FN1/T8zakfbL4TBmjs/YLSgnLWP2Tkn5HY5HQT/Fp4RyI
6hf9Hp4n2iicL1i3vPQnVu6k5/LG0ZccNrjRdKaejN5ceBOongkoNnEZgRYD9x8Bf/nl6Yw6VFjz
Er/l17QqlpzrlDV0UcAAM1yYqJ4b5QTCkP92yRfnwMKHmZlo2+4jK/1pSgDI7CHc+uyNd/E7V/Ax
2XS3f4NPACp7vOAVSBzxRHueIxk6fYKP5zhVvNBpAPjX9wa0vLAWgqOcvZFgmicTtcq23GrNn4F6
7CvyVgw3RI4YCMbg0cprcNBycpT6oxSusvyM7wKohDr7FeAXRzR/6CvQQzMX+Q/V9X8kndd24swS
hZ9IaymHW0AEkTE2tm+0jAcr56ynP1//5+KEmTEYpFZ31a4dKNHi0lP7Lyi2bGhoe/+VW2QuQYTO
F43UzGyLIqV5Q0CT0cQsJdr+63+fwXEp48hsSZOrr5468Ej0vBPW03fLfkB87SRmNQvSUgIB88FM
8HG7c2fk8KWH34kQ5/jDjohYDlW8S6Pv4sqTX79F5qOnlmSEosMFRQD3PVYusbU8+vwd5hDhUmP3
qH4A/ayHVonTwwz/FMuLvqnK1fabKGM52ZSU6iE2EwMTIQWCAIa/hbZXno70leEmNFwSootxH47M
N5wyI7cNDzUKaJVU6ZUzrE1KDeRcV+ezI/eJ/TzAMnAh9hX+2dhBNOL5nl6MO+AKsJ6qNWV3c2Sm
aXL2YSr+KLrvYN7IoedMLx1TGs1V5kMfQ5GCsLVkwAbXA0ckBnxkRanCQo4nCA4yBbXKdIJZqcmv
XI4Yjw9/cfNWvzEppuYCQeyfaCQNXbR4AUIOKOhVy0u6E28CXGuHmN0bubB1kW23nA9clwLDFZFK
iX4140oOLlnb9JijsMD+pc38Zc+XgGn6fNezYcRCp0f7gAFsSDRQxPriHhFbnCOvcUGaUZnpEXLn
HdMxtLQ5J8kTegPB6Rh5fcIsQhpB4763JwSXi3w40X5SJTDURfUF2JlQVPW+QGn9D5aY3X1luBHQ
BSeEFrM3Yh7M6xhTcZAO+omPwt+od5jPB7i/FMzjk2h0SpDwS5a26RvnS7xGDMcNsOG9isEb85EH
n9QnCogkTIlYlB37LsnFqAp4HOqCiRaeV3smlTKlOFXTtZ1+cUTOCMjCCojCWcVTDMnPeBnJTyZa
aOmnJz7WWG8k8D5K6SLZ9082SN6V1ctwMFymb4hueoyAGRgzthHKxVl97+cbJV7dccABWAvzNr7O
l4Q+McYTECWrUNJhAYMvaMNUhq4OBSJVJl3Wv+HkB+vYxx9gNZ/zO5yezH6wnrNxCyNWkdM1d7em
zCHVpfby4trN0DyXumfcEzjMKGvf2yctG9MBzgc0sZa6NY7xT2a49rn5Isz0qcEE4bRb1k+ulR+A
AgK8QasPaOlG10Rj3z3JZMo5jQsPBVzNahC+ztcWmxjibsMtNOSWLw2nBI73efpGEUUQDKRo69FF
mBGjz9vngOCZZwW4lkQC9FHu0rPjcTGXHDATkS6MC/Udu5V6CSyXplMg8ChqAYxgPJnvFcXf1r4y
iAZ+vE8mUkgY45uO+SuzZ4CnQBQZFs6I1OvQEiEdLHEkfDeNs58MwiRN4c5DAeLc4jzFs+jCaQjD
wojPJmoCerskejntPv+vh8GtgmFFwaQnhT24FDVqubLvw9rwmEd5HE8qvECmaM66xx0Wa6f8M8zu
NSAik0D8mPIndVEVMV60BdvEWQp2kcxkzCYksjBl1wTeV4wrLD3clFirNSPv8q8mawI/KqxniuGa
JO9qiW/W1hbNLZgLwj8jcv5KyVrysDXQrULyUEU7sVen5C6xeSbT1Xjomb2ypPuYM8lJ9kHCZpxA
bIS3Vhnmqajb2+jgki+3lwQlfAptNnDCW4s0xakkV3+FOSwKIMYwubcyy4JyHpwpACVp52Qd99FK
clyFL1vycBQlgVJ8GSiUq6qRVnb0kerlMR9br+mig2CSNT4TUd/e6MOmR/AzV5ze8nmgdxP4WHDo
P0zyEWG6CkF1gfP4LLMRYVk1+NA5EcA2IDtlQiZM+zPkPyM9vmBFMdiqE2QRhBJQMMGntDipoyxa
jpBb+2FcGYaDZcvFCb71AJ0po9r0w8ygzsQ53CK0BlV4zG3ce3koS5MJsLz9j6HF7VRWmbrB4Atz
rNqiE4gJdJm2ii5Wn++/TWmPTaW6a1RG81K1LztyLgCPtPCZ+dMqouWYck5BV8WUPfMgaUWyq/XS
trHqdSj7f7UDXN4fZpXxhl6tHUMAtEeV8y0Agptje2kbEkFT9Mf0wmi6crwTHPaMyxT89Q3KES5A
YaHsncqL/FPo2kGhtwrB0EzsDZr7ML9387uTV6d4Zuwf7mz12J2gBLsJxE4zMM8ltlRBiftTp0J6
7R5VrB21+L03NM9p0WpW6i5zlL+cXGzHBHmWjW0PQ9o2Yq9PpEtXthcZ/2rbzryJyxv22lVR9Vva
27cikdYOhfzIIKr6dCRm9WgS4X/wXqWMvNmQS1eiNcytd4PO1mpsjqASWbXYP6EdNSOpjOZ5CmCY
qG9C6anCeqvt8Seta9zNMElYy/Lw5yQoXqE0d8YuymFus2jr4upDy+9qgAPoV5g3ml+5WkN9+aug
G4ylZ/rfIY5UzscUvBrnT1dooCj2WMt1G28z3MRKNAsxAoG2CLdq8+6gPtW0BFs2r9FRBVYzZpVe
6Kc/mYMtD16CxUx8yYyjvbnMbDdWUSFMlTcC6Hf+uKhHm6BQAtj0Zmf6TGmhKmIL71f9MZYi2m3z
JKj/fZwRQSAxz4NnAZ45Gkza8bPjUUcF4Aw5hTrpxogRhz5660psR8ziPJM9kOnFZhircx2RDYNG
E+lRLYG+pvzy0u82MZyIEaBgzFM38gOAIk3A5xnT43jkfNkozm4Q/ZutYKcm8x0YP4U40JagNkbv
LDIOpraj/irKpTIIexNaZnPE5N5aZu1w4tnK5QdEJL94ZQwBcm1E3owvvZ6vdPlbyEv1xlhzamDQ
AXllnJyzkwMae4K8KK5XM5GOCQMC7j6yhkwzjpIyui1UzRyb9spHfDJMZweFKNzmoGT44w1msBw1
ICwYSOLuFwgysdxRiV0q8Lqt1r5y5jeSiAKT+jwmfI3hPtCj9uZ3oPWbKdZcGZZxWye7qSRkz89R
MJCoEa+DFnZJBOraXBVtJJgCw5H6KOFB2g2s3oi5FDQJxSCQ5mixHVvz4GHz0Mgfw7DFgqGLLpP0
kWZ3BiAG0wQejQh/IQt2EBwOpnIBPNvWZPfBP9ToyIxNN+mU4bSAhhQL23JkEJVLax52I+94ziB/
EYWAnMBrmA85fACYnuP4LxwYOJG5WYKkDdGflpTA23CKM0wwunGVh+pGY+4gxx+l0m4NAgH8kD2F
yDCOUnPwnMpfqUBDWcWEnS0mMU4dAy0zJ0fRDz4anhhTwXSIW9M62rsC9ThmR58GznxLg+AKcy5u
T4Febp2IpHvuXRnFB2seUVIBn2QT3T/HKy1YRmRVAptmvLE8HT+Cm+ejCcT0pcf0ERR9siBhwsZT
cTDWoZCjhmOkRTFlx8IQNhs+bRv60y7CkGVaSZ3Lwox+0i/jMZ/pKSzGGBpm5jD5/grpNGHVMuzh
C9ry1iLPvPeQQ5JhLUY5bo4e0zxVJKzY3jRuJuONOgb3CbIPcKXs0t2sPK3xX4IurUMbHHg9/gbR
xWQOx1ZM1Fz81hYfZnEnQwskrW5fJcBgFQCOYupiCns+2gb8JKFsKdK+mDZ1emzbl6QfMZvsoDzg
7JaCwedXSiXZgke4TUbiMC4yfEkNn5QQtEz0KNLJ8ncWlcDwZQ0nmxjViNchWOZPotlvwQErQJkw
dhYlTU8BOjkybRjhfESw+HU61DF5n1JQtC0/mm0nTfJq+5+sbpR2NzLtrftPkkDWOnVz3pNrwFTR
YaPOCzZslRCWGUCs3/bJ2se1OoXUDqBcYhWiukb/JoHvzfcWNMKIiYl+m1R4bvZNKI5n082Y0VQd
rFPySCAHW72JjMteapQaKSxy/50vYQaPsfPC+VW8Wt13MwdDptRcJ3CTxCau/4l9oWi/5cQNaWjZ
KCUTp3SMcGWeCuDrTjvSPI0BNFceJ3W8Ggw0UEvCD1M3VgLUL+k/unmxp+AmHji1t691nT4tPFLs
ST3Utr7tKAtqhlM2aqggpWaiIzDTbcnBIQ6hvDf/Ky5rc6LSQGOF4BLFGIwjN/CtN/gocUUAOUeX
+LARZIWgK896aaE/7s9lJrQMYXUFS5r/YpiJgQVova3CPwuPKfXsmDme9CxgDfchQG0ChKC9Ez+V
Y1U7uqqm81OTa1rsCvSiyUwK7HCaGbXO4W2QrHvFjKHDdAXUYYRPuGDdwoJVLuldvWpf0VsBEWTZ
H4rruJK20l0jlapcpQz6eJIEyZfRV/3rXDi1f9kXeIwYYRB79Aj5haK87ch/WRArAkGnuMmv4R3W
9fAC02MewAzfuCknexeetcf0R32LYZNIlX5Efw6mCksJ0suyZAym3lp6O2mBDIwHFZo+DBfcImAB
XZV200Hdg4ZwmQCBPBCYB7pE85NVnCzjl7SW3vKd9Q8sCz3pIvkAtn8MT/s92xuX5K3GkNrcqs/q
kbPFbMt3f3mVVvpDW/Cn9jhs9QdZrCAWi5KYAb5QQLP6AEritEaYs8yhPGEGeo8PKxMU2Vrci8Wz
X5G9tg6+4TkutD1AG1lkmKYJk/jslN8N4NV7drMWDDGv042xuqv8Fh/JDVXbb/lvJF/zh3ghHB/r
PeNC9kl5RVcpxnULcqoYBXcv7TE/cX9VwRfeJxte86r0F2JrZippkq8XnRtv8rqf9gzYOHnMF7zE
bX6iH/9q/BZ/xJ38C3BDrF7KlpHMjhHHIr8MH2j5JJ5McYFznQ8AHk5GnvgwhCpugR2F6auHU9US
IoTb75KtGBcOUFThUm2fgOb06M6+uPLWG2vLDri8QT9vXvmqO3Kd3qyH8ewAatmJprcQpd4/W1Bd
yG/D5zKu3hqIvXwYY+MPSyBCpnecCzBg2FnINRmW0H7YSMEv6QAgkt7Ds7Wfd8V7TPA2vjRf9AGg
EtXA6A5X6kUEwikxSsGvEpz5DTQIrtoXBRvQAr368M5GMb5BHzgyBoVX/IZPNdseIdy4o/9Et/lQ
X5pvHu8EdVLg42YFO8vC8Ty3KagsCEQdkBGHoxBV6ShsLbKH073mLMIjwtal/DceUMbu82ihnZ1t
85Hu0IwAfIC3MsdkIomknXcg9Gwtn8CEnuiD+nXHRS8vgxdulFV+Zgt90tSzVxNQenZI856vxNWO
Fgr1ZfioXeBE8eUXs4e1TfnsH9xqGG7w8FiBnKXf2iq/KHWLktT3gpgSZS4ScnsecvlMqK4ydKBF
R6Y794+GbCQOEKJ5i3GClBOMjUN7As85jnXgH3sdTvIqBvxX634zMOKOonZT9xeDljzfy2h34vI+
zQZWweBNyUqc+mKTnCT4mZO+KelvUT2JLYltTAiCfUjoDXoodg/EJo4M86Bl+z62WNjYp/Rd6kFp
YS4eGnmXFBvN/OgJu5BXdQ5OmO78TD1X5vyPhCGJ0OiMJvBk1cdRJmMYHQhj7tg04cZFRKmclYMp
XXrSpnWAe2j6KX1NqP8IQnOseb1T77qQmTJBi9h76ph7/3cBnQMjp0z6yMwTTTIORsqCmVa1wZnh
BRQnfearJ5q/8tKeWVXNBlAHMAvWIFwlUkoGjLDNZdm+lbYX4lEARaDbA44RH1FZJxSAWbbtClSF
SwAJ8CsA7hQuOFyukqnvEVvznNSF4N0YMRP15nDfNpsivWDBQpYthq4K3jFwpgPKsa68ajL422W2
iQPqr8a0woiCbYK6AZY6WOmEk9quI7Pu6OiH/FJCY8IiZm9shU/LD9yF8F+TboSVKcRIWpJQPFCc
zfY/hxStcScxS60xy5kjt5BUF85h1nP+xGiWw996VtZz5+PtU27h7fzLKF4DfGtn9EQg3Q319VRX
uwo4yJ9jMuDwV4OOIUtrhEwLROIBOshEJmEB5H8D9aXvjhaJJbJLMRDDx0dJSsdYILNFTcdIhzA3
10HnUW+oqQkiQ0g6tUiRpvDbxmdIwwBxxIIvvsuQciz47LrKEE6JLj6WLJZFzPKIz1NMTsQQrHUJ
pM7BrgTawTTZHCf/YkMhlurQFTogrSc6mC6bdpqNJBgRZJ2g6MakoB7IxdDhXrGo5gGFBWEHJTil
ZD9rlTQbfkT9MyJo7TXZDmhKBlxSAuLgZJN4NpuZnEleQwgWUrwsMZdlRlgqiJTErFCGHsjNTKxP
/IwaxRsJqtI81T+EBUmEn6XESX9OWy9EEA8FYeJmubF0xG+k+WyGd7xDmu4pB8ewcaXWNc11Y67t
+cz7RfGx68+Gjc3IdeYGTtFRDo/824QR6bjVixvgbx5tmMWNxnYIX4b2g6sBqzjyP60YcgVqFx/b
P0TuOWQ4zKTFp+f96/azkc9z8i53t0Te2qpnK55sfcbSj/g87dOGFVp3nzGgXlydrf6T383vYNo2
lttGOZNKZOtrvnDfuvx934GQbAz/rjOv6rZYiM4J0Wuoh4QhMmj/MHmW4UURNhj2gZnSnB5rmgPT
CyYOPqWib/KouUoCiew7UZph7YbGlvJqoRk/Kv9jWOKneUtfuhZ4MNtui0Qrm7/k7GRDggdfs1mH
Z8N8dXW0qMFGkX1jFgDpyu4XMTz3Tv4uSer4m6Ufxf/Jw02g32fMGZq+njaxglsld7/Jma6AfgTh
MRELgJC6hP+UHByN6Hk9BYQj0JgNTYSd+D/JwHPWB27WEyUSTG5vQrT7j1SvIqSEx5k8mrpe9ZHY
FcAswMMnYDJrogXQZRBwTssAZbHzyJqbgRmo+hNgn09ehrHGVFuPcYvzIpz4CNYZz6Xk4bZVGR41
VVbfWFsUVSycEY/IbaN6Bjdk9Kb0sy9Jjd4a0ho+H+8alS6WOPx4krn8zFijWnz1RB+O/rWDH+EA
xMT2lRsTTi9ta0of2Kj0PoqfoyadK93j/2SMyLtPVgC3SqIzl6ZXMJy7OiOF+swYkJ2QuwyjZWjP
hv4TVltWLpPk2b6Cb0kuit2hO+vWQfw3d9A4QNXmJvMiXs2B3zExufICbq/l3P2azYVz2+MUKdOb
/N8q/f9v59X8H3/28nDP6oz6m22uMZAAYeeuyjwlzat2xBriXaPoyCOi8rhQdHRnTIAL2G6zx5uP
+rZE82ZsyaIYRi8aSYE+swrZ19TgDfQx/RzwzUF/UbxGLN7MQwnbjOgdmCA6HeCP8EcH+W2YId6b
6BYr294ArNsmnWe2EE/Omf1vqs62dqiMg9yxgtcOv0o+DMrNiV8OF8Jfm/rB4TpWeFOObEksul67
Bw6Bz24EAwKWtRi94J9I10axVS+az1zQLu69CGJnF+ux6pDYiTraZp/llxocLc6/MPEs+WwWVwvz
kd4rlWtm/yQK53j+4g1SLmiFgce9K2RiFwhzUyoaEHQ5fuGmGs05oRFRLPY+Z+2Q55q07IENaSZz
uYtYUqM3oNhBtVy4UfHOLzRt5ifG1ffrj5p8yViQI4WQyLSXOrEZhs/DrxLvCVAS2mT2IJtV9wYS
6s4EqIbpH6XLUSiYZy5FphLgY0CmIviUiDppxEeVpZarUIRgpc4ojTpkBmHxWRo/yhNPm2JkU9Z/
RmaxBkfLOL4MCH8+NAQVtNWv+Gt4ckhX2T3FW/m8fLSvLAXxEp1ZeTy8WFohL3TutfZjJOegfqfi
bSav5B3Fm+efBr14bv6Ib9BFLzLxzN1YfJL6OEZPaX7pdDXWqAHyaURE3PAyqZzloB7L4VOtXyhd
1fkeEo5S1h7+i8pjHg9sjCJR1dqySMmoiGFodGduNf1j17xn/sGP4SgcDOmeRX+s8UL55KwLoyd7
cpfUC3bnan7P2OXEmWdNjsBK+iRFGqcvzj7DrdJ+NQwEI3U7s6FzpvBE8wt6Z6uWtzx4h1+WfI/D
ibHZACRdhBEEok8e4hg/tuTSkcbWaRvEVQUswD2gLrPCYwIoH+KeRVJFCDouY5CWvnca5Twk4wko
UIEWiz4mhWzvdBqMEbblJvoxixrbBbZjUQZQpWQpxmIGuJ8crWcTtJ6DOuHECn3AcJwWfJ6RQePf
M2dTdIcaKrcPTcDP4cGE14xdz7b8NWeomeAuO6EvGBlcEGiHa9061iFFTeyxmEaQZxlG3d6ILYLZ
cLN1JoyfakgL07ZW4dVGlXLta6w/p0dl7Sc+gp7gJcDHm1W8d8bQtagjZLjB4uUdH0vBg6HmFbZl
uRYkG3FayFq0V+vftkaZ0MMabrB503Gb5GHg1EioQIpEPoQORYbJneFcmU0u98jxzDPMiSJqjSYi
yIxfLv4XmXJVkPYc3viOHNZauoy5qunaYe+J7W1hIaJVPHHJemqREvJ80/Ltx70O6SQGNZ5isp5N
ZtsY1oV8lXEgbgWTmIgqpwlGV/ZJp8Db2hd6Zf1VoDoOp0fBnEM7+O1NjnfYtKTxxaDbtTznEJ2t
IAJqW+r0FGH37WOLlP4S57BU2r02jS79UpZvOvSc2WbM1nJ6koQ7mWcmFz39napDHBObTlaQJW+n
9NLacEh2qUOq1aWFfWEeZWzr5Rs/aMabBVAVRJz2oGNwgXiPBWaD3SCvIbHlkOHqV56m8NNPUeWd
YKCgNmbn5z0B5ukgAPQT6BSa+G88A2VUeYjDAYVYecG6NLa6xMyO67DD1xjac66tAtikLbPj91E5
9Tr5fQ8+T5w5pMaseRf+apTuqXRn8lodZ/NYoy3lh0wfIJgkvIsZH1QTsrDnjLfUd3XnKEIBM1qr
jfA2Q3+nrhL/OHFi1Je0RqvjDdAqwxuumS16dL6Sf3Tam915mYFi5cDPgw9WTAnhDuuvxHrmKGJr
ZqfCmKiaB3RtMHMV8FhAF4NIMSliYBpftOZC6jgfTPZvsXYO1IfqcMIdQlQ+/nlSVg0yz+jdSFfW
t6GvOibqtcspNTXbBmf54JLrHnsZm4zJtEI1KIgY5db5H1akmGMWV0hbaYTDD4ALcILhFiMGsZCF
XSe/ONUvILCfrEE8lWuj/MnQGPNtDp4lxTC40OwzV9CgxRxy+GL5YS4e6ox6fL6B4q1xmyNx5MvU
H0Xwh4smnFauvJwdZAAQbpdcHAKdrOcY3isMwCmiIjl0A4YHM+Ck9WClCb4GdFP+UDpfBallvKX4
QUjwMNPm91x7BpwEZvzLP9Z4HjSMVB1YdZABqoeRKGjot015IC2Xu9nFv+LfJd5Axt1BurMWgv5b
hRNVekZzwtqZlU4tM9OjVBsquwI54XTrErEscXrF7g41LXpIyAUR5/6qYP5bgvsV+CCWoIFQsOPf
kGdDNh7SwBeqHsp04y34rqb0KqHkxsNf7d9h5cmNmMcrjKSDP96w4x6HFwmNWHlimbcdCPiWNR6O
F0u5jeFB1krkmsLlMUpOafUotEdRfVfxiSK1k159f3GwuNdW8Sw+MPcgCHYM4lnjtAw8qzAiuhqs
9jfITt3kKYRa4vPaiIk2g0uCAeoNbzyEnFMuC12CUzB4Cn17f+n6ZJtF8UaK420HEaMGcmDkNsIF
YzICecNZNeiJmbYM2KdtzPIgY8ljcis1niwdLgB00HJgeESaQq2sVeJ0wk8n/64Cqunws6svFUxb
KWjXfpluI56YwN5rZrVL0hgLDnPXVKdRsjbtLCHzs3G/RqEZ7/J2U1BZWysoPx2OPXxey1OUZ296
eGTM1h3aFvhrm3sEDyHcfrBDOMVfkqz7IcXbZNOlhzh9lNWlRl+XJTdp+o4b7KcUxt8RlhzRSS2+
VXSyZkk70hzYCXr5bmIJ1HgKCYxc7mh6BMRhkabEA9NepmRdOdiu/rKMZOgpjddq33Jws0PYPx67
oUOensRY+jIPh8y4COOr7MCbiuc6vxnhuiQGcHxU9ksrLpG2RIvG885mUklHtNQ8cbNJtsCST99O
m9CCbf/sU69KvjWQEkffzz7peRB6FUz9V9xIXsStRXHfmdsWz1e8OUu5ZR/4ZVfqkRYhkKRYxINH
9xLSibvwVwoYJDovm0GATHYb9gsXTL9joo0J+/G/6gwWFg9SASiYIa6bEXrFzJyzAxubw/XjUrCP
GN0poxApeCq6iMdOdjP9Uhr7MuNeQJZxXoX/Goj/ZY8nWb6/AJcX0e9Y/BqyF/j+zgDVs6V7n21S
eNOonoyxezcwS30LmabpEbKNCBA7CFeFKpg2zmpKaET9VyzDf/uLwde64U2P3gb/Qw9PEbCJfbRj
88BHpKXD9AGsMMQNU0XJ5IdrPmHleOa4GeAkJdkJk+kKUeHoRCsblV8bVDsjPY54O1Fialj4OKqz
MWKFEXIPmQm1XHSXKyQ5IzUw6sVmvSmrU6rLV3w4mwl0IseMFDP2VgQ4AuTbEa5IjAzyjqeF2OAa
8qOig7SCFXQaNrRId5NOCKI+bbwAoFKlNeF91occfenT3lHufe4B9TrTNgSarpx/BVOunI0rlM+1
XX/K1p6dwkrpwrNXq2mYfb9PHTfX/24HzuGXFh6j0d4E6i6Jf/m+KRIcuf3S+pgPBxuwLpc6vJ0w
ZZrg5MsYWe3AWEHutlpxihDHF2er3suahlnjvDK18qyCTOqw4jocUSwmRM9W+hog6BVYH8ZWvhB7
QDZ/SnxeZ8T/6d4MOOWmDEy6D40utp6edvWd+FDA/b+MxNOJEYhpQvwGamqhL8sZ2XL/qvqnopph
bmCMr0H5VOSLb+NSUynnQvsa0gvzm1i95e0bkdITSXr6pstPZfvphHvT+prsL7P4oP7W64tD6W8/
e6wgw92UXIg4SQXyj4u8AmPJ5LHEJcukUNR6Jtn/+hAhp1jkP0YDUldeLHb1hDGngVtYazBPKlEq
dHet/Ai4vzVPIBBJXywm7UEjC41Uzs4OGP54mviWgsSq0CioH4r9FijYDwuDdbmnB70yka1LN7Tv
U/lNT4sjm6Stx3o/JgBP3jTcpeE1ZtfA/+iHfwFwtzrFy6w8GBPdXbm04XFlhnBP/bJz3DlINTyl
LcJaPISUozlsO+3BjjBkPxBGTe1R+3sUy4O5iekIW8+wASUEUKmkZ+EiOzInhOmtZkB+dHVxABtx
JmwB6moJNY7ptZ8/svCOKUcIzb1yJ5KkIeupeAtiECbEdNP4hdW70Jt1C0bOTFgllHb5eiKkY9yR
k4cuCTCcoNDwEGWXRD2P1jkPfhuz4plrcFaBHI+anY5ziSaBcUP3TTAU0rfhE/wKa+a+3eWRi4+V
BmYK5W0YF+M/jHSiCv7wOiA/Gf/BQ5KvMKsBcMr7jaQTKObm9Bb6Qe0O8sh1/jD8dyVAYg4FTfAG
E2JpHBd+KNxL7EincTsNZ9l8s8djLh+04CA7WDKJqHeAc7aiNSx+BgPYdhFu0OrY9lyQa0wj2aS7
Uj60oLvtniEylwpPMZI0UhzLFBcFFmMZHZP5P+db3snDAlh8hB3Pd34xgVDpnIYFDHzmq5Hs8Qac
elj+tP+YHQ2LiF2oQwUovysP6QRVL7gKv4F3YHCAZJiAPVA50y7c5oWiVf1Eic3DZ5GGeql2JJRQ
WP0bvfaHgZH0qmI37NeBukdXMu6Nq4LD0aL96Ihhg4REB+wwsYEviHQDd8glPVJCmADajYJ/WcqE
LA3Ih1GU7HLK92SNrz5iC5ov5UfzaC9laqtmP99GXIxQZ04rWXmbtN8o+wIIWMYJT/2A8nzCtsgf
XBi/Vlcv0phXwaidahYNkhplYkDNZynaxg0mBk58nwFfsNqCGi8kC/iOYRCflLTXHyZbahl/BUih
TFLbdS/DH7tKifKEFhZRpUgSiDLWWOVmppbMmH6Fh8J8g+ks+OhQ8UP8gnr5GXHs1MYRnmqEJVkj
/bPgGMymj7X0NcflB357+NHXdFSYER5x1pvZ4AONNKrx5cxH2Riwsb6CuzShS2yPpXRuY78n0ivO
ycxheyXuVT/0+jVPvTH1JKlw9QH+SxRerBJPa4dZQINbauilTNyD6FrQiuvRSzj6h58AYK3Ubkbp
ku0Yv+LrF6JbGQ7St6M2nk+EofPq0Rn7OElRR0k1xdxwbXQ0yeiHM4JxQg/2zFB/Y2K+GmzpgAuI
RefGUKFkXKjxq3PZuGhAWZC2QuVJXGUzfvUKKj3ZApJcJTYeTPUxoQ6JICf2AKTyzjC+HRyJBur1
7CdKZNeYvhzbRlGU3cO4OunQWeAbCKIfSnOjxRgLVk/jQVy3JbSM0DQJCDazacX8ppwOjg5vGUft
6K8YYFchv6ob4Bz2U53fKddIsPVjjkcA+O9CUGhaCffL6COJgRLMeR8iVIg5sp1EeZolfn5Z/zXW
JBFEcKsScHWMHqd/EWrNBmgdJRpfFfAf7noF2Q+fW99iXZwh3pS1i9mVhQEHATRsd3RhmOphXEF9
Shy9vFToF+NdZv5HiKUfgCyAIPAFZ8oe1zg9j1iAgVJORPztaoOqeSVjpp+tiUDGpnvOPOKPSErE
lR7aH1S5ehkSmkh4EDsfR21zLrqdTFGGse8HGRpKyKWAurggszlA4I81DX+omi0oDNNd9E9YuITG
t25IjItSfJ7QgMZM/vMjnLki/06oyTpnx71bTXnhxTkTifI6muUGGpic1l6oN9cExCHJfgbMKsr5
2OXyl61B6B+ANlF6hNWfNdAUUB+q1nuWf2vYPFZsx0mDkKu7YqEyUO2mCSJNyCdhiH6awWKqYbts
gYnx92X2F/OJbVwqRD1gNccMKDUR8BRMs6Hb+5gNtgmiSQTzIh6XEiyXoHqU41+Qq1+QUnJsrR0r
25szdGGWgeCu6Dn1kJIg/MISnuQTlYxMDkllILERTfg1AM00kLo6CkxiG1ExW+ssslLz7xqPA3A3
7KAqTLbnGws/wUFCqT1I/WBHXJx/qBgFSijaGfz+Gb6pTIgReftL9rgw38XGGSEBqr3SuZrOoR8u
gNwjsBZEx+RMoOk5xFnUwxR3RLoLsKm7cbGSVDieWyQhCJOoHEd9zXnOJAyq18ANV1yC47TjQej9
aPcYtVsPxvP2JX2WTwgNzFl5IfRr2MrQ7slIwpNLsOXxzENStojuKExCcnt3Gh8SRhSqtXhDH0We
TRZ4Y+W186GSP+ks4fwrcNVh6jOowBNaXrfaWSbRW6WggK6F1z0prSoSxAU9hQF1gnWLe/NSy7dS
uEYfAM2gKw7w2OGqpMgKwNm44nQ+qssYnlQAmiJ2Mhx7GGfCfcehqF13BHibrpIe/f44UkoXKyj9
NVCEbx0UERUUSKt7gSVCxeOq46q7gmlH4wMNf5Zv48SkulyHgLUQTxObh9XjaCcyp851XM1uzjQz
VLtr3b7O0ayarwYPTB+HgY4ZNKYChFHUBuFpMjHB5oAdCyBhdUPNBpXC6BjRQXmUofVRMMG4r38l
/zygm26Tm6B9BsOhR9qD7TLmrQcuK+oV8Qc8T9mDM2Lk9yb7YsTakUaU9uq4aRSSB4C+pm451li8
2aCl03DqM2tvWLdMC3bhwHTZkj/8foJjX9+cyDXqndPhSLLMSDC6ssXqGFASgRvsTXnbC8+UBaoN
pVm1OM1jWEMEr4olKuWG+QuLdR737arDr6RHVM+Nc1XC76ZDDWiMywUOgpnA3oab84ClU+nY2DAk
cPHbh2ZFuTNiWmff8v9xdB7LkRtbEP0iRKDgsWV775tkbxB0AxS8d1+vAy1e6Gk0jk2g6prMk9Uh
EusanN+AdIFyFME0z9wKi8FYrZ383Bgrn6RY1jPtBp30iF973n1Nk4Zbvsv4zNS3+hcZCCTNbFyx
KrboEjF9vRXTu4tdaR57q0LfVfqy0JdOvZQDSWSbuD3nYF50ipSGhBF601obVy5nOZ5tnBmTyP7R
UB946RcB1rG1KsNNDr7ab1jVcLX1c3OC0mx8aKbKnOsrT8CKMJfwcWJohFwbUbWyPHkxcP2PnbIa
CsKkhplnPXr9wJ1m6/7Tr6DeMvhgD1Ag700XNtPdKvruQpBEqKrKu8l2cxjseW3pK4oFzi11CgIu
DgPHtsO7EThHaShz1w73ZoVbESVbQCADMA6Marm41iQOcJQ5FSCKDNWVwdGElVgjLWjj9/5yBAui
PLR2H6o32ps0OHb1k9yX0DsxPMUpHdnHbPy0qRXt1EZzy/2fHIcYPexFQr1S38HAZxnBFYcmf1bJ
2i/Xuchmgra2giDPlqesL0gnJMMfyiWo1zMJSEy0R6oyuknFtN5DY0FgRhPcbXnvm6+CEETjYGsP
kqEzGAVIP5LkmQ0XC0qyZbsnULeb0tO3loUaPWN4a2LhVZy/IQ4u6GJy52oBd3LNtcY6pFdjYMXt
OQBvZsF45g+PmlOqfQ/gBMW5tnFOwcpRt/W0U2TCwlwp/QYDRmemWK8Rgpic1+0PxUCoIg3KiH40
8YxyiBnM4IwvBxkrQKos24scBP456rcofXllaKSZgcXZjyX28GJz59iKlc2mN+JP0U3Q8sFC4shx
NDKPmp9QPTaCIRbY4BUxEKYV8NqjKeIdZ+vClAUCV17Dw29fIoA9VykzWyexnXvN5y8zpZspMZ5O
lnIa9V7/7aK/rINPQqi8dt/0DNj+Vx1expTZwHjI/ijchuJhVCCkhrdOrLzq5VdsQwf+Sv+q7qCl
VIecit0p166Jp22CAf9T4+6c5oBWa0QwgsQx9l8VrfWkDDWZbUwFVKTGm4ivcJqV2yJ8Uz3oZMxx
Ezl36crdkBcBdV0D/JxMDkrEzqbar/q531+mGxShswF9qDsM6GgLulKdKTd/ooJrMqRSIeQWxVIc
INv/v6NklykzVOucQ0GGeRknmse4MgohTIn+EWXtpyr1m1mQ8KH189bNCRhiewJmyO/fe6po2Q/c
1NsOz2DDktKBWZzm4qz14ybQdGiEpIulBkg+/M5Eo/eMDKOx3qCun1ke8n74FS2YAMtgu4W1B4K2
MyUWPkbWUUaES7z/kuh5XTWfV2PKOQsVCeGAU6cE8BSg0qe8tpkYm1nakbJlEtPLbxvk/xT/nnKH
+1hMFDBRjiT7p/loNQJzWO4Y2adHDTPQEuoeEOQ0W1b8lqoJCJCf0hZPiVhM+gkadLIjp0Q/gxI+
FRipMeroiHX1QzkcIpfrqNpb/lcasvFKXVTJtBMsdFCHTk97R+7xH7UBxA9D2xNlRP9Hhzhe2VPI
6sNrcb6MPQcG/CMRLbvOOIjeg8G1KAtU0NVM0TmPfGqB6abEva/wPzPYFUgyXI2FWhN9paZLOGN6
rlROwhEKnKEiseEEn5Rjxq+0vmvtolZrn32FcmjGHUlshvZH15RETO2verWfmgfX22fBw+aOMJm6
FnBYwwLZKI2fItE/E7TwbOVdi5YU/7m1ax2oDGxrKKi4yt+c8VyYP814tNx1m6wj+vySfGAEHzES
OoKA+ldl/LrqJUo/B4YT6gDHy/EYyd1T1oo6a5qanJuS8y/zDuzdv2D528SZJazqp3tDi151/iwj
Un1usbpRkrmsNurS8reeeWsLhAlvMYehu1IbbNYF8iN+1/yHQfHgfLWMlVDkoywBStX3b9VwVmEX
1vZnAEyofzLmAooY12dSy5LxDF2Lr60qV9Y0C/lGvU4JATmmNXe1WKl8FwEQYmzbuPanQ5UkOmJF
HHceesrR42qoNVS9boAiIOSdh6XARZkPP0p414t3fOHUmqO6CisoiATS7irSFMJHzQLSCa5FsswJ
eu3jNdVSpeNdNlGDActyfLaJw2zQMYtS3NYGPbWLzW2jdM8oQPPeVm8bpQGyRjcPWp4CrqUO63WU
/xj2ywGfcM+5b+NiSr4b7nzSHxAyfJYsKCN+tAhgNoTBoqBSHz1aHk6y9mQhxiaZRXOfY6+9QkBV
MFyeTvdh6xrKQ2fr8xJFXc6wBA9o5l1k8s0ARQrnNLWIkqFcoHHDdge6/751dw20gryKtkpPGe0e
TYGV9qzQNpbqyg4PcpBMgSMamnVz9/X5yAYBrNv/eo3qk7TJAt4dxImelGfBGLfccZe3xjQWAdg+
i5StZa+0+JMpLN9wlzm46747oHGAVkPv7xYxa3H9mXtHn2ciWCjhwhPIiZa9cg3cZ55cmQKkwbqy
Np1Hq0spop0ZBI+CXcCCJ8+lPErObg+X+WBLnpUtJYws31ktB6hDa/amnPI8ayj9s5XdLQbM7ixO
cD3Wm44TJdhp6Jxwtq5rypSWiY9TtTOFLb9F7EMVfjHQJkSV9I+Oddqpqc8yvtuQgrLy3YSoQlp9
SsYHshhYZeGht5GisJeMmsUAi9P/1hjXAHHKd5BC+fSqZBORpxh9xdmtqQ8Ovk0g5TF+7Hlnb/N4
pcEA46VVFxEgqRNkVk/BS7AT+korQr61H+bwYE6SBLtSXfDTzOrH4/bnWDaJSTnqLhJdAhIZmoQu
8grtMDD7ZLCnsXD6Spufwf/OyZsifDI+1dZNqJuYl7VGVVD53WJEoCPjh+d9NQIh51ELvxx5VboH
C75hVw23iKPOBrdYXrpJGG1Bd+V7d4ck2xgst7dj/tfU26y8q+MtZx0RxMRVohR0dnH5U2lETGve
YRTGvBTOrsrjray1DVD4tUlrZPs3od/+N2By8gYHr/E+35PGuZrMAwfKUwiuQu6GinnIxodlPnA0
V9ZvF3XPkafU5dbNyPlRJJ9Rq+8t+jxzov5RHscFRt063BrOyFli3vNs6h4SBKPoUU0VUSA9CKMZ
LpS8cjGpu/m+0UsUV7G/cgqoNrnBTiZ9Jkm2NWX56rKKPRVtAEWsC9a30LHCa9Eml+LV2rhgYgSJ
Xo3yJ7Z2WYSwn6Ltf1GVt5JyYYzvbvIssIeEGMBF+W2qRJexVQCCrENKiv1rYvdLEvDuiSahQt8L
6aA5hodijUdP7kW6K0t/IUwYc47wbv2UguKVHVN58yaM6K/04kPbaKya3HXtaYekdvGYYDtKeGC9
8Z+iChRu3MTgEHDhbfQCUC3ho56X7StFnxcwje0Bw+6EXWN6qo9MIoMTayrtPnJcaPbTyV4jXrMa
gX2qsGW3bPjewSKZrkvZHfu62Ltxv89MN1q63LCGB9NYM5p1FR0Z6dglpmd+CQbWHKva3wBkIv7Q
VaxCJBMC1Jj2bQPrdURkav8vAaVlyhMbKQCqrfZVQ+IpMnFlu74sG4oF5FujeEgEqALUSe/Rrg1z
z4tmXvBT+wc24w6GDAvUn8PEoETZhoILefL/GwK2Ynq+Ni3tZFbOcfB9TOrBp3SZSeiDbc6dhB+J
Y0BudXKwsxTruUYlotnX0c2B9EcjMjmSMLVAYz41bEP7VQ+/SP6Y1v7P2WxOGcsAuUZPq2r2u4OS
rCoe/VCerNRdj0NgwJlRfhyYnFRXADKZu7lN+9MP7BtU5FKCkJyM3mV0rS/F7Pe+Zx70jrqCGSTz
O/9k1C+CKMji0Y0pOEufJXI9hH9+YS4UJVj1Y0zCW3UsoO+mA+lVxsZgHq+VjwRIMM7jgTunopUb
1YxbfV9jGc9Q+M/5hhTtSabajNrbI1TYHUgpJX9yWza3ZECrqsXPljg+WSxRmOmNsh9La1Yqzl0T
7SpW2+/EhjUpITgkJqTYbOBZrvzmq2MHaPa482rXuGoBrm+6frVnbRfx64gu9ix+U+2UUDbH+6g8
9tkwC4hYt7AjZPqSY7p5Ns3VjK4Danz3pUPtBDGPaQDGNbBfHmnH3mYmBImOIUybLz1NveWdA92t
nrvBt1d63OgmrMhtawK1KfCT2eahTZkfOb8mPIi+YibMLjNSQK7wx1p8SsuYPjKL4YTFCWRC/0O4
x6Q9+Drea3cf1+zBJ7TUweMqHItPZnNvTpbsVARFOdORwqcw4HVyM+tb9/Ud+BMyrCv47/Tu4z7j
H36hQtdUD2nJ7TWm5Tui161wwbLnmNgwXPApH4h4uRXcjdGQ7abHJIOiFA5PlTTMEKNhgXikajo8
62rC4gQ0vQMqbVoDRIyYQ/yaTcFUAvpAQHDZW2PzVtsiB89Erdvq5Lc45o8+rXrboxTu3rGxK0V+
cCyh44mwv2md2A65/woyxHOVmCVluxa9g5JSX2S1hny+XA7xM8e+mpRRMStq75hr6Qcpvziou4Ml
/5pD0qsoRjumfMWwCIap4LMZDtVrC1RLhIvTc6iTV7ZiLdANQSNB+uVdclQ0hlpuYkWblYj1e4zM
VpoBQdKEeHjMNmNwv2OGWSNqiGuUkz+ohkfszyQwhSn7pMbWpvdTXJQ45gNNX/7dkYIDjRBpV/8b
R/bKMdu9GZAMORwVwmQJFpwx7m4eooePqmNkXzolfVeH1tG+Voq2tLNxjamP3W68rLLqYrBKtXN3
CxO6o0seDTSTEtfGwZO/tnWKzZMMtx1TxVq4uxCvfUhUUNCPc+EDfYVZkQftlHN78jDwjTwqxjS1
DpR5UmjzpCRTs7rkfbNK+/GieshdFRxtDAuIQ4FgzgxZic2HMBcaSbBta7232OI71zr0Zb5uC7xZ
8AQ7prcl4VhOEC97LNcw+LryywgwbBNMXQRg+F11q2nVLlNSXGG8WUl+sHUHiUI4zO1ERdzdLYzy
f4GM77DvyTk0cgCDLOzqDm9F9BnEd0gfA+7ruJwoktQZOBvoNA0S5O1dJ6J1pslldm0Jy9EFCgkm
awJFRW7/eXFEZaKu4i7eimCVVtq3yi6HSb3BIgzHm+19qUl3sxW2MARunSPZbdv6/40tw7Ha2yUI
fCNxbxgUdhZkDwwTLuwvrfcXekfgebYbDZLhwjHdicbhkWRsBCMsN3s07A7MtBrRJ8eNi1M54exi
HEXwnoJoijiYHDR2/Kn59aJmCQ8XxVU2afipW1/OyEZTMctfBcnViJFISbpnVvNoA+XJfMgscU4l
JSSplAoEFuVcm3+467+8DgCMj1dmRLqQd9tswI+YVHxhkAbJpoidGvIBZ3fgbVgD320XKowTLNyx
nl9jzjIzAekWM7ETKobBwov3Vd+inX4lVbn0pxtPMIKVeKRK8d7WCI06XP/VyMC9ZnVC5hgiGJIN
jIUu8KrhFE4T4oVSpkRZdHdFvPaN5jbFuEYoXXLH/+el10AI9vjGzjS1nat224hgucnRnkTRv5w3
Jiy0da19l731C0XW8n6NHLE1CdMDE/emafkFJe+22Phxu0uFzoRNM/Yi2IuW0XaCixM1b1Oyl+k1
gl864I/eyWrl51iyGO5Z2xbNeKv9al801n6Ql8prdxVPdaR6R+6om7DHhx+4hIeDNA4NoqxpK2nj
dI2cJIWlCYDHaRpuNAPBMOKiOSxZeQ/lZNahNO6YByvYryZ5dm7ReLHgyHRQHTJCugCYC+FMDb6D
ado2AmQNza5C1aluQxDxNSsc/JZRdJbuo8keCjEbTkKss4qQkXxRZSG78ZbKfjUCPTF74wm4ZNGl
vO8IUtMVWZSt5vG5vFdevYqSHoUlixbjU+MwT+p0bXAfWajM+Mh6hkeRQyd6H/TlID+afNwWJlO0
pRkDiwzGVQ/s2cWg1XgfEblgaLDB5qy89lv2zWnAJC29W0Me7og4G4QC6in2e1hZYO4hhhdIOSnz
uMjuaXTtVqDpJ3NRf/XLr8E6W+3aF3OIQgS3Y2vMg6PJ6Kdm7kSQTonNhqEitcSsZu6SoUdYuD8F
3EqGTSBt1AXiOT/elL+IH5j7de3aTjcRGZJogBtmiGRpzQbq0XdWHDbQENZR3ZFjGUmf3v+QC93j
xB55xF2+pZ2ewdwI9kk0oqfFVWQjdYsjCu1UBZQxFa0hbf1pLBb3xjxb6Zeu44lYNf2mF1fOP7yl
Rfiv7FhNbiK+k8GkcUS7ZfTrGHO5i8Q1t3fY8lyuUre6hgmxwucItQr9vWrvXR0ys2bMGpCfAt+r
z+qIcGvCcfi3BveH15k7Vah/QTG+BF69mjVWaP+J5j1tt6SWB+Fp7DHE6isLcRKvLQIhQl15iiUr
zqRcllUxk8Jf1Wmz9pyQcsz9SUyF/V8BFr3cQNdh+kLHqLrDMvabD7LltkWr3sy8+suAF8SJmq/6
QvsVmfOhwG7ze7EWQ7cpA17/vS2RlU/ZUxE2MG9TGghZGfrNRXRnh9X3UKNsUoOc4q10fxTwMXlZ
QldlMTsJvOP2Mpb6h0BgCyIKyPh4auxdU5zR8ofWqQOnBYfGvobwuokTJga1vibk4NXnzmDd2t8n
+6y7pM0oE+xmPEwzx2I7gYMXysFal0sgHtZwrFERop3CleyvwZtiysuNdVIsAY6xsWLTjhdwyE9d
8NK8k++uHbxWEWr42nu3zvWZk53+LGtmXJw+xQNAmj9fHlkL5x4xOatpgNAvTBqP+JCJuerPVQ3R
SPZEBmtFmPUXmfZbAmNv4z8hVpV/tQE4e1wNya5pPzoLTgzoxeJIHF0vdqmyhp3eyZXCSDTdFUvt
h3ED/V+h793iWdF5miQr6izOa4RIjJppIL/GclYO2UpDRQ1h26ThRTdC6BRcso+intOsg1XQnnwI
xY96NuGxs/JELYgJyLI3pIbIHHA/7ccy9WamuPtGtZT2uLZLstDw2QApUDiRQSH+I3e1fM/wm2DX
ZjIt5hbEAGVPgYmUzvDnwdWAnydR9s3gDN4Z1ufv5iX7Jdf1Ojw4DJD7vIaflqXXk0CSM9rF+JR8
2OkOcklBbBBIAWDcAQKXmfzt4mW6q1YhS7qVWDUb66P5rMcDP2w+6NBK+83x535KnPJbzXCQdAP/
QRpn+o3209325lx+pGSiWOjBIbAu62iN+dMS8+4T9GUAQ/mtHzaKWNhw6t676tRVEDq0blXhUfZZ
v4VgsVqD/24ekMcg3Jr1Tz9Ydwbb2Wg1mviI0cfI4YLOLztw3gJzAdmADAKOoS22FfcS8Lsi+qG2
GliGoY4Lmrf+Xp7cq3hFZ+8HY1NOkYxEQ6fl+WNFW3WfFY8UaBoy8bKd/IyZHr8hueSRQOG3lP6i
qRZROInpeeqxw4DhDZu98g9WZunAIsISpP9yG3BMdm82wDUahm7estdslpB2LZmSRMFHt4DrAPtw
w7AYIY/hwd1c5eLeMdsVfOi/1p0cBS5+HCFvNggouqPmHb0mfzmsQlCxJZG9fb4YQprdY2Cc8vAD
uBQ7f4xvlrXOcY6YubOzI5vdD+YOZPeNbix1ppJpiEi5+04TaMuzvAEkDbU0qRdBgEh0euRI64S+
pEEopKZqspld/UbmIx+yDWcT1dPNjXgR0ELmVP4NPzTq27iCk+EgUArBg2py7kXm0oEDh75bYtiC
gLGwqV2SAntCp5MviJ9dI9gr4tsMgC6N6nlqOm+SRDVf20dKuokdtI3G9MEm+WpAyTDpfJ2NroBY
pRHVuazZtyLaYJjKe9yUy9i6NGU3l/mdx61Nb63DEr8esbpcUzADZb9RB3KLTorJt8kEfAc5gcEI
7BO32epQsYevrNgrII7iGVFI6RcDtURuRXJAkGlJbWaVD5sDIChYFMPtJVPWKN1zLABDc6fWpMoI
Zx6G+lqh9YuGOyUfzatFHAZB7cUiIgkA7CL+N4Nvu8qOWf1B86AV50DJb/0wJR7jpUirTTdayOph
TVpPNX5W8lchzbur8Tsx3bS5SpF+fwd5hwiKKxpVt0jV+wQ4sYzwKejWssTCJsyri7BjMAPw3tAz
8MyPx1g7J+VxqrHlpASEoNPyWlqMWVn32yy3bRIYNQui5fCXpq+DrcDbsyiHyR/lC0793n476Pp+
IIckDCATUdXb7JxqpHfV+ApxXJl+cJrCjUvEdszY5occ55KDiyVps1lLgk7kEDsHdMa6KdSNFiI6
1+63TdIdALZt9ahezpd94WzUceEjBbY0ikbO87J05yywPe0eCGAmyUsBrO3n4a3X8xvRO7kGbrNw
q0UaK7dGI8syjY9NfQ2wsrvhw2kkPnaWTQRxtZz5mEEqTJGizpclGCBW2FH3qzXNmq8emgypfs4V
wU9hMxoqGHebISI+cV5mXsYY1fwdXPOvbSTPkanOVQ8Bgm0EnFwqKDUsorociM2hUMsQEA3Jn2Mc
fG6IIv1FQlntfGAu1osKGVDu0H6XiLwAH4RKuUa+zIA5eYvx7XR/yMqtdoe06U1Fa4P866Skzi4I
eaCz2lpniKnCiAXJv54SEw52su7icSbx0HkJQygctoLX3CQchQrl7Z4Sgjbp0xwBwxwUrPumscpi
TvaJQ34l6g6bIvVMgTBEgrUB/KdtrXZKY2YuTSdcVkABi2ZvM4fhHX+VujzkEWkXOByCqFy0/c84
CBQDJikl1BaKO3dKk3d8QPLPkm5SpdlgUczbmPsnSMh2tjX8ZyvHhY7AqQlfRo1ToMfZ9lcUGzdz
dhGwAI9cDr9Gfo+dpIa1MMng1MBflPQKSZeD5cHGM0y+xDXD27YbWS54DNwNVGztzOs/pMtshQu1
7ryFivpEaDbSHDb0jFmq+KcJdzrb6rh+R35tG2zY3nSWknZQLCvE36PJ4L+dSdbDDZ20PUmt6nLJ
ZEil7BasMlMi3DIuGo7rZDeyStaPhk6gBACrl54zemPvL0ycToIsVs1YaMan6jKvRhQGo2ceyfSn
LXcDWXc4sFIQeR2jDHP8SVQCd1VzU3Qs4Hyicf01c/4Votoh+UzLa434JKLgVtkIE2i+VFAKMzFX
rF9bL5Y8nlsbm4aftrjsGdoMixGaPkGpOZxrfhAVm8Z8UWjkQd/7TFt5LpmCzkuCB3SsW6KRUgYu
AQLaDKwhMuFhU7P7UxDRyaxf8A5xH6R7YmXbukdYSabk1kYe6FioOnGkTtRmN5o5ouRS+XIAdx5q
ixAMRtbyMqFDJpBcYSMi4EgcCKKoCCKvHqNKC4hgNcZXSnKcRhVYM4GAUUKLop+nkN4kZFycJ/Ct
2iUrCzY4TzukpcL+DHsO9PGWrw2Ja8JCsPIlVKGGBF+w5SVi14Ut2k2AeBQVoN08Go9ep9nYaU7K
OKNPdVzRV80lYLlJsTfpEDxwWrA2+Pn95Ike1t7kYBXWrKlYQJ5UzNzKJAZNtz152SMlFULblMsp
gA8I4rEK3tkWxsgMAGOsAsa2NF9IYs/jiDyvNmcmbzzrexPx1AR8SxEzGCpNnEEqPPtNx0lBAF9C
JVlwKGBIZKEhUFyMhBCGTX1UdeymysbPl23y0bhsgtQX3/FJ1xDJc6Q+j7mOzho1dEq6VIMsuEud
dURDx29XoXb21I+YhPIDwSPxHHqVrYIQHPA26JCggOWG1b8ooYk+uJOqDlUCzr6y2GGPb/BgMqv0
/hLQxPyDclTSBTLsCxjF+YhJ3ehfT3dcoRd0+BpsOo+ZpToMzwMWta8EWXIdYg+L9bWGMbNvHyEr
sDzK1lBkkoa1ExNg+nu44+Pw1lJ6+faD7wZ/9c5Q1/wMSz4G7BfoV+iEjKBcmiakaGiGmsVsbylq
SjxrWCXeqzCijRLg+ZLfIv0TY3VUDHsWoBbRbF7RqFoOFKdZV5L1+oqVs5mfC16WyvznqtFcyVc6
zDALOdaI1ixtf3vrpYQk80pGQvHKbcd1UoPZInhC5QLXrOEw4QdH6MS+lj9q6snaAoPPYqzvgt1h
6QbmDNNzZ8ZnpXVgMBUxFwKhQlGO9dcibzRIriOBvKVv3/T4AcRn1yAHRNdWueypan+WNvBDI97K
yF9NP3N6j145l2+hGfODTpIP4saWRZWj3Xntaov8dn7jHJIvnkXTxmNrnP3sqyC8NUNBwWmQtQYr
+XaxAXXfsdY89wjZAJha/r3lXPHZzHaIoQ55He1QQM7coJ+N47vF4T1hIAOlmx0mz7QNK85GfDSV
ArXz4CSDrvw5KXirvzxFmYmUB2mZlTNo3/LndswgptR6EN3bmqPhwKQSR0PxwUjPDaYPIdnkVFMo
eqZfOrE7IK6JQNvHBilCnX0Zu3TnejT7lb1nWsrOwXh7pWDpIJka3hNARBhdlrl44GMZyk1dPIPs
n8xClLdrRXulRjnXeNenN9U78+Ia8p8+nVF8w3CqT+hd21na77H/CYgPl9gARnNKeA/+kXld81EU
0pqNbH8DvDx5gr3oh4ErccYPxdtUpjlLoUMTNeRyxQ30U+iiPWvph94iz6o/2dHYmP+0kCVp1nev
GqWQYWa/CeNqDx2gxQbXpFNzGxAefrceMvVYierYeNVWKsOuwHJR1V8DCgu1/cISYtGQ8y8IsnrG
zjwsjbT3OrNLX2f+Sz0yVNWuC5kejnJpftQY7gXVmoaco8r+fFy7zlS0kaejTq0X734Ei+jCVLSw
lRWGAibvKuuq4AzVb2VnE5t/3JbG0+/jcxQzGvA/sDZwbeOgMMffmjQo8HhDQ4qffui6AixlcBJo
iwMbfm6872x/a4TFFfsDOogS+m/8nijDqg9j5k3tXAkniX6/znXs2GGyCyKkIhqRgb7/DGoKjw3S
zxeRXZJ49eJPMiCEVrQT4FDsGutJ5CvHDBN7GVmkLXi04Il8D0doSvF3ZpXz3jhaRYiXpVtXMaZS
ZsRtpF7YyT/t5lLmA/ATHc3goubQaxELS44Os3jl5SReq7h/JitHQDwTE1KFOpV8MwVpXhR/jOEr
NopdW15COni/5h19iuFX0SG1EN1OR+IEEEeHv9L9DEKX2y+Y6y1qaWmvqMG42Ha1CRDKhQdALVSm
0Ub1sGsI0CcD2zfNP1Tpq8n1ec7SASkaGSMO7uyi/swRoVtjubHx6djR3AVDk9hfEQdOLzTOBfVe
WN5Ny03mgtUC0gKEAxYscEx6/KjdsBrQXOeRDvPZXOqvlJsqHCooXgsXHTGXvhcRmFdkO4tFqhcW
a7tS9o3s9wFc6jQ8ZSEidiYAXkb6T02pjtp1KF9kGKv6VBgCNPgLuFuVz4YcMFTLnnympJhR9Uyr
Mmi4H/6wThH9+YiCZJTcdR/eXP85NNEhqj9LZFbFBBuJtINV2YuOlYbo/zJ2bVNNVpGdrrBOMA13
5TD4lQhnaL8pDTxk7/xBI/MynuXpdlLOuvoyAuy3Bean5l/IXW0bCc/2NpPPISUfo5tr7aq1mY3o
L1SiK6YPkXNObXend0+H5AXT7A4BgaxDisfF+afZm6RjGgItpGIPprcAbrzwI867l+96N/Rf9tSA
ublLgKtrnQe+wxYdmwN90Qv0HZ9vyR/DKfZMQCYU/njRp6Zi0HcpG2UnMJ+6EbMokcsGUmhtwfGv
QvKKSSnkHGPnAZWTiZJpWmvBe9gq1jwdjXMWaezqKna4rGX9KDsG2LTrbq4ymyhy4og0XEj3Pjxk
OPdjhU7H+9M4BnK58S2KdVnfJ2U++d0xy25t2gX0bK2GTzSWOChjDJ/JQTVY++cXdsAtts+S+jML
/XvIW5MFWCmAyDsDRbDBlm+RF9i5enqFxIfPp3PxIyLP/039pZiAs3/9GEicB+q+D8l3S9I5n3ml
/ISoR0t8SI6S0gq9gvzPRoxFYotKvov76cEU82hrFIK6TPk3CpYG1jlKmj0q61Z89YGxtLJ+I6fK
9g8xeYGpvjOqVVlaFe5wC4n91mzPkgty+vpbdpMivDc+q/1tl+CBHn8F3yfX5dvOHr+2vVNfEDYW
XxBnsWBg5seIXLjnjs2n5T8VO9/3cNA4bmeldSlxqYiSAskrt5hSveaghfYMKMf0ZhmEC1FILmwl
XyZcyyXr3zpFzZopqwxKBucI7cYEjMU3GGkvFzmqY9EW9asaVgBFIZPhOqrhCee7Js6QqjynVwXQ
IGDD0TqVJ7QHCE7kotOTpRgVtmyb0vYuLIeXWnvwyMnRi1WXYQ603gJBlUld55aXjDVlrPYUaU8b
FbgPqZY3iqgNLPMMZSRDlMM47WoN1Bhs76f3MOFwYcaFZNuCoe59uLF984gs4z/KdCGYP2S5v/eL
nPwFYxUjPkjYh0/QP2KpmLr21DdCZRmZ2mwqQWd39U6TyamnNx0sevsOoctCRxEVZVsrKWahS0QZ
gyPDoSRAQZJFpwDZBZtK5Hl8evGiYPWhZ0hKlbvCLMaWxaEI5c6UfPxIeWiFvPyRdA+wK0Z3cuVT
SzpEx6uAVSvpFaOzGRSEEr0v9xrajPZci5qrEjOlYg0o3VH7mXIT8ttJlMq1RS7zBa77zGIqyMjZ
CkPYFgEWCZYknPx8aKKSgDOWhThMX3JZT+diGXqPKcWEkpyireM946PbTidiZwVrl/ZTKHfbKvY8
Nb76cqJ+3vjkXvESZDAIMrwkJVsUr/xXssC2qodMb1b1k/JXNJBm+wMJndMpHTjF1UPRQHXI0ORS
xspSZ0CqRruJ991MXwF9vBWjoKYrE26+8wiVSOwA/ookXcFbayyHk/zBccojU2koqBEuElhezfsp
37wcF32lLnL+YKfg//flRVEeCHBmWZUdpic7MNx5I14GkKsxM5BEuYesxBWL4Zk6QZHtXjewRJRZ
P6fjBIVQS0RQPJoa+Tq4xiTzuVpprjwy/39OBj+GdjrUbDZaTx3E89h1T5Xaph2pIQcL/S7Pd8s7
7uhbpd0OEEG7b73zdk6WH3ztIBnJxEy/7D5Zy8YES+HtHRwYGxfMZKqEH+NmlDjmMmOtm79lAB1o
p2F5S1IgWIPu7LTsP5LOaylyJg2iT1QR8uYW2jsa08Bwo2CYRlLJe6mefk/9G7F7swtMG6lUlV/m
yYm2uSfVo9m1Ph00vLZAES+RJOcaBqIey6FpbIcJB8+7QFxpkp5LBEaNHMbrkKUXyUCEez122I3q
tcClZWLGq57xtNQXV90Rz+QXJ3nv53ktc65skns+g1CeVIoGwDn9O3npPgBbRjGToiy9ahGkc45K
ReccxNJuDbQIm0KXxg2IJNPbXIJGttJTA8spAJvTMw4SBPRpUTKXaJ+icXQW3M6vlNTXwlgH+uFG
jM2OPrqwuNeCMR+yd/SvKL7j0NrbJG9yTsREqINk2U09qh6ypW/Csa4OJvyOmbliMw/rMmX6YN7d
/EtMG5EPu5TtSz2r6zLh2CyuTI6PBsESwqbduDPImS/myQr2omLMuOz1U3vg3M5k08ehVRgmoE5M
xJzkwEl2Cx3HxlePsN/lcjvNxini91KqmxyyA6biCk8uRNLT6NQ61eegk8I+VQ6QA8Ou+5ARmaca
4Uz/XbcajimpwFG3FkXNwZrmawWc0ukpB8mtH49bjtc9UhKgb4BSFh9pd+vm+eou3lNRpEcyRKKn
x501rUmJvze/PECT+Kx5BA20Wh4bEAWTgx2feYes6E33leCr4sSRYm+N8oP+t0Yi8ExwIuT9Mv9O
uDxiFWz0tytc1BgbEqR9Rrd7bNl8+WyPw+yPR84xmJ4CoiAzx8JR03O99pUfDPm9ikIKvXjoz0Ma
/1og7i15TsFuoIk/TD5CXILdl8Fw2mZN5P5bBLVjXIT6vv3vCchtKTj78URpYucB/EtKYu/KPquM
3IMdosDlKr36S8QukbqI+Ul1PA7ZIzGT+5hD3c/NlYZrFBtHyQlBL/Cj/yqMM39Dv6DF4Epzv3oK
cZNvkbZs54H82jtV7o2YholtD8lVkejEF067QrrBMUScYFKaCYW/MOHqaNs1IXmdheFoAjiDkQGU
mGm/cARxTn6LDZwJNRreXvc+hM9GijEUeN8mdl5BEhrTOcu2GepABF6AHcaGYkZj1tlF+YTLAyQK
jD9NBArcK233/BgdgdTYC3cnqPUbdPp/MPY9U4gOdQoBig8RH8hlHD87CmYBIrPX7PZUbo4foLff
2CF15SsuKSBsJvvSz8jmSbyqsOHjKXtnrxXnF97DvBx1LUa3d8cHJH2Koca/3t1hHGheZb/vYoRp
Rj8nrIYdc1UUG3vFgYP/mIA43F3K8vFi1RRyUnhDF8Sa00TEcvmX+LP9wW5R8krtnTFhtPhD/yl+
T6/akE2l+CiaNLXe6G42hlC1TYkDFI/LL+DKLn1tIR6AbnAw+ljAcaC/Z+LkLN1pYIOUYrJOEnjF
fs2fYBFke8PGInDKbcERQ1CeFXv9WzB2p1nNqLvs6kjy2En0kTB5dS2Ju/LmtTONnsznuzsSn2n/
MaElUcmiJj6Fql/57U9dvDYjeeFohIo1k8/HKoRpu2Ax4lhVQKxCgas5uqqTQ/dyA5CJlhquY7d+
5unhfpckJhWTPtoTJ5zXDgbdnhGkPRBRe0fRYMK86t2AuAgHKR4KhB3Glh5SVGuPodX8CP2+/FkK
e59UjftwHkGOtkgz/49MCW+4hc6yJyZzyaff0Uqe+7zb5AjVsp/R89l3L81HjG4VeONq2rjms2OA
DnMewEi6pNRSkP3VsE1nwKszg5ZdIpAzU3BtchvUDvikGWYBPhd7OC3wUG2z3XjtW2FqVZ2yrD2y
hiBK3RLs0R0FYC2CbWopTPw71ImSGIb+mCyMnREnUTP8E8OsZemlasNP8rWSDnuGgYI2TjMsYCgH
dTPvIjya01C+Gg1TARBpPfm1D74Lv46BrzDFohNZO6FCbkBJvCDfITJjHb1ppViC3QrHFxfnerAY
u3y4oYby6vJAXGSvdvoSUJW76SHoxHN6Nsv2iNKSTPk6A9MHx7DF5awwqldmuutroHrordiVUW6o
Vaj3iY+Xh3Ajl5zyytNcZq+1X19mE3Cy3Y3/BcF03ixJFcn7o0A0iNCmeNVHb0iwlzJiaAntlO29
5FGZW5+kHGpgKCLK13MNlMfe+RY7oORON0TFqbjjTEFb0L7MJAkofEj1KWcrtgCv1US9g2ObG4B6
Bg0yEt1oORY2PiZc2qMBRKpiiBRTpuczVVOs1KOa13xWKf+TKcfvQE7YTPfYvtEhUMZps5tAdVeM
ahDZoeZXy7rKD1p49/j2MVeFHLdQ6PXEzhwQEYJz7wRUS+BeBsNv3Ph6bOful9C7xUlv+bnuVyoY
Hq3pOQDZQIGGb2LQMOxzH771rWJTdM7179696azimYYPc4OEm2fmlzT3XKECFc9Ayi488vPOxcVB
UjUHqWtykckbHksBO10NphCDvTFIqqJ99xLUxV1rbRW5riK7d7pnj6+OCULAzB/Ry5JfreIinQrM
OIeiZ+pRca4FrsPVOJlHzYGz8R8Rjla0n5DInLjxEWe6mxi2jA8Uuy6jBQzBZxvsq+Z98nZp8F1x
jxmgKiveSnwNIHAka2L59QlTRpZ/GdwQScZgcrxFibH1ymE1s+yI9qbBGSI7t3T5RfwNn5CEUWxG
lghn3uLwpPMaqQ3rflXLvYUaHRizDvDiASWCnME2qx/V7xhh4ytWxtTRFLgcLDZfWhXXt7Bfro26
2RjMrjnkkngIbDyYFjjxR56KRsLymic7lWBfCIl13snGIJjrVDkixq1AxyV1OFACbhfEQb5yTx2G
/Ltt0x16eLq0BNcY+EIkJpwirD8+E5m8Dh+XlYmvpmqfLTRGzvQNLi1vtDYo6B76r+2+TYC0eRZz
YPJWik32uO7EoZek5axtB3MmmpmLZreENri+iTcVIXbAfjHA43H4Xnq1D3bdiGKNv8VFxxPTdKqn
W4CHAn/iAAzBB87fpO3nkHLOraeLzSAjBUhjswcsKni4kzrbLhMbH32+Q2+g/dy/sXlSNZCrNDxF
87Oy4LhzR44Y5ZlEtJyBgFqjDlvAzAJsATSu2t3a5GTjcUdWM3nCvWC+3NRXh5ivH/51+QITT4Np
82Mi6OLRo1tSk6HjbPTIzQ6I19wi+ogCPru4YszSH3T1CEXcjkH1Bzlw8wZvq1suioeJ1co/IW+6
DO4Rk8+AQWJCrUw8MpoTw4ljGqvczgyQvVEVy/aZFa7mADDkBQ8uuMzgWu0lPdBggPgvYc0z1Ezi
W0IlObI7MLf2rLDV9fM1yV4tGAfI3wtEROvGYt63W2Zla26GNGsOTfoJ3FMADEqEcWDC5SYzuGa0
R/pXeATr56WyOXtP9cYJmOqJc4DYzcRL5qgyKLVGeWRzGSHE6KlayNJV4uziSzBVg7lgWTcR+lLC
ZVQeoRc8xOWt854rtCef+pPWwH2rnqPgEldXYtcxZ6Xw1Ic+YNRp1fQvMac/nz4cjDciWqdCUebH
rWtO9qGKQryN9VHPRLuuvra6IYDEOeJMx4RSPQfiGmXDbZLUeIIWLnNCbtV27PfUIAM0KN/1gpjh
Vx3IukXk7jLuIT3hskl5NuU2Z7jE0bju6scepE5BLpTnXZzeddmRNd/0x9YtN4PRoM77AlWvLWvr
0w1jjT5pgBpxUB7kQNA6Zqml6mfcUMrZFrcE+x48FPYWeOU5KAdxAtAKWhTxkTiHg0btjXGdoaGT
vS5ZelkZyewz6WOG+AWcx5dijYKhBmogQSlhG+SvCobc0FnttNxmCVN+qi+UZZ8BrHE1Z7swO8/s
PCvqYtykuRqDsWvmcD35OR2ZzM+YujvzsHJAPkd4rkT4Aa7F0rHRAsJdRV6RZyizA+vRTHGUYye1
0BnG8T7HXOdcxNrdV36ZCbuRBLgVo6FKwdTaAe9h/7OEJs4vhrHzTFwWgqJ9k1xhGVRHvdqN96H+
Sog/iyeXcly9ltoNmhecBwROx8cK9zbiRUPS0zTZsikeJ4nIWYuHzpUrwbS6j7ZAXlPcbANn+Qxb
b7HgdsZK0l5H+e225+jdf3F+lrdo+GzF64wrtDmnOFR9vovSch9ttsF6HTZj9RT5kkac4lLh63Hc
t66CpLZPEHMblBcjvrv/zToxXE2YEr+79GBkTOMkNzHuAM56jXkdMTErlCSLj6IJsu0S06pW9NZ3
tXCyv0+oI9wztUXFTfndwy9TFnkBshX12eYKmuieIv9BMJUQ+3+PGbxwKDvsh1KykJna6A2uP+Rv
pjCeGy4aEzCaxYNiFprfucEC3dDekx/itPp2MTK2/KqdFRzdxDozGgtywDo2704M3N5lEl2b4zda
8rbGaOKxtxUsO2oBUhA7mzZCMg8hcrOa6O0UfIrOso+BN5PBiauVxXGYLR7mmhgjoaADuGVO/DrT
4dBW9SbmMWI616bfVfSczvBZMg7Sr714zyCQQIrXQsxeBlff+3Cmjc+mMtm2BGm8fdW/Eqqe6VEb
gfZs/fpaYNvVCIqdTJ6j+sk1qPk+sRovdDnd8uYqrbOZnqHPpvbJSF/a9kf6RxOKesKGIwhJfXMP
DP3DjOMcBiTuA1Ijonglxr3El7aAtbW1OsqfbjY72MD/MeJjB1Mmii9KXCb/xRg/JYFw88n0HhD4
Ifthx31BSGGp+6zrF1mf1ELG4zBgrPLvTcFFjjZRus9BPx+nQkdIdm1Oz5tibfkJjEvJ+WNI4u1C
N6hZcSBgImuW2LH5tLs3zE9YGz6L5o2wfcorSZs/nnwpmj/kEgMOyLNxxueGXRlhIQ3W5PlUdfWr
S8hjyfCqVdj8Rs57GAUPbvevrNYFOB/JsKBkUXcBcvYSkWQAAUA6N6a0e1J7F6JKj+MOMXk9Mlik
D+BRMWgbF1Jz1TUT21ECPV7DBV6I31tArbhYMSNyFOLUzsU7UYydjVRrqC/WiFbuEgNE4GsM+Bit
jSevsVPVPYBdH/Pqz6LJIW8CRYyuaDYVjGBjbf0wUM3iY4LPOgmPIcZQSKSkEAA+h49DkDwsnO1g
VCFZxO5dD3uWHe5ttiE8U0vSPulj45wyPjLD+BhM8FXAjbjji0NA0L7BS+0bbPHQAZqek79gVNE8
9XyRCgtuRGdIxDZnxJTq8ClTlFd9FlhM8teifU6qrcoOE1/tveLnTGgF56l6IsQIfa/xdtrDnW96
9RQ3Z3iuVAUE2Ef+8i77/m/DZ1SxkekwSOMSJQnCYJGNEE7iPcNL8THgsDY2LI0VcCSMzM1qVpiJ
oGp/JcNfX3yMGvgFMTr5hmhAgJA8lPhFY0zFwZ/idSW+IUoQt4QRhJbFXo3Z7Sl+Nt84ztl/26N7
Bj3SXePyEVWxC1/87G7Oz1313Mb1e0m8ecGwo9w/GQsk0mdCFSheTA4h+KNLDnI0km0cn/fYXEpR
vJsf9GfS5bbyMtYzTkX5sOydoQau9ZSG7FgeHRcTSbfqtHWVwrplpO9VXWreLAcy2lKi4tSMwJ+v
dNDb/iZkt+c89ue+4E1awSnqeK6k+4SWPC4qmpzoGUMIBXfg5S80nUP/8jM6OMOXoKILJv61gneL
G6GVxI+AIPhkKqi97sf7yN+Pj0wKghFQEI/c9Rg/58Tq63qTFuND7X7WBudc61/q79yJTuiGYZ8+
pdNKRtNTToR+RwqRR7LFObe55datE1tDYQGwf/zh23a2pW6yGa4DhGPIF19Lemxp0TT/2NHHBF+j
R9gK1MXAbFSm+6h+s/PXdNzyxnANYgB2TainzXE2u3V47vqt0+w6eVLuZ+WJjWV3D6PbPRZk4HWE
mex/q/atHW45rYxGqNV7rLcSI7J15jlbLtYhmnmCNAY1cBI+h9XP98J+nD1qsZ0YSKa69CB3H4tw
ZFtcxCz/YA5GYm1zfbVol2usgY+W5gpOKByNsvirzLgZwHQY3vTWptgUCgtcL+ec6TqPsAEE5cOl
dXFSWPBpus+GbCsBzPTzGy9i0+GbGca7B1POytuX2qeJDwE4r7NfuwzwEhagIpsZYRQlgidLsiwI
WG36WlrljxeaKxNLlI/R1PUZi0905PZ2giU4sk4cBp/Kmk3VdI/MQwN1rYxxKCL7VFyEiK1YB9h4
7qVNQ1qn1sYUrPWBtAJJrl8aOapTbzrHiKMTBx+vcjUVMcQENDNvmiG7c/xi5xIVz2zqgO72Oc4t
ds6oOQFbMDP5j2lYb2Z/+soYGTGXolXQZIb3YLjuTopyl1vFV0d9yBD80LgKZ8ciFc6xzvA5T1DB
OFGYE3DIVMhhNuCPqtu1qJh5Ye4C2r4sdO0Rnsi3IN6faBfmn1Kovbmw6Vv5RKwy3AURKS0NjLHi
G55ajG8JaQgeObm9NcxgXTou8Q6cUPaAQtPEPBry0cKkwyaSgq84QE5kQmJFkNZmY9hHqfkeEDMt
GVkaXBFlmLC9zp+I+b/G7fxhlv6pbXh+1OFnKbD85HlEx9O0nReetpmHpCzJEpLHYupz7RZ41e53
UUwBH0ric7VC1DXnaTP5Xk+RDrI28bztpHwSDgWo56G+zSJ4cMg3fbnJDslHgoYSBk2AZHaR83Q5
VHRDgo0XBpa/KsLoZrUcy43kcfB2nr0eM/WfvNUDPRya7Ag64TzgjUiZEmV13unA38Y0CwPEoL+N
vQC7fPxsi+UNLepejcxkrAYfrCz+6JNrZtswAuf2q7eaXWssJvNPhazJ6GtVZBztOAuSI6l4QiRh
yJnKAIvq2ikDfpId3qR3S9qsa5d/o/Aropik8FGJQ+7m9Ozx+FqMjv0o6l41jc+iGMHGRoTTeWSX
DTaWfEGKjthPJDHN8gqm8rTgXpUp2VYkW6L9NVk7kT8qsgcSOAeQhXuWGi+SivcpRcIgvWazZezN
5NL0/PsWx42ADOkS50cYnr9uoQ6+pPbOnFKH4TZ03wj81OgSjXLbryEHYtSE13lWZCBEmDAPZuy5
EFqRuiHcceyVkTB5Z8oyRSatbX52DXayUfgife9LjtFfK/sm5c3Votx/GSJcXyxvjaseHXVy2ck3
+IKzp3F6i3AJVX/sgGFZKlhIHarQEEhAoMwqexrogQhgNWQL2yOsVgIeu2uTLBb3HqNW7W6QRLqK
NF8W9WBfRtjtDpqbWb3MGIbVffDPFKuStYFOeGj8Q0EYpZ8xqvhfU/4s8pHbPmVH3jC6c1cFXsoe
nUwm3NIivdj4Lf1sPIeBNpny5ko8TyP0PnfZd7QdteUqI6QW8y+mZHaCdMVIcWdJsHisTbQDUTeN
SOGYYPLNGwDUjBaDID1OXrgSyx4OnBcmT/rHMAE0kEmXlFBaz/kZNwhbIj2hKWiWAa7J9rbcWkyB
QMEGyL4Bo+tprHfp+BbMxzjYlyU4ZXMvTTDt1hVz0XMnjafIvrdcaI47fUy65FWir2Jdcqv/HtUG
XOj4H7YUxkI1p2lO9OjwNkzsiQnMp4ca4QRkZomgDT3YquxudNWvGEBAkw5ogvFt8AHzQd7zR/pa
vEciLbhfAK3izxl5AyhOOzN9rkxnq3Nw06oqKWtx5dWJEZybzIfHCSEI+1+GPuL0THzXadivy9Z6
cZm4kXmY2cwszsaP66NqgTh7NA4QgZ6K98Wdj0tLHkm5IV+vd6uKrd1zBAE89DZqV38V1CcUy02m
UQ/ourCyOjpQmuTZW/4MfMkL48iUIQxT1P8mE5HPyWxCknmxjX8Lhb9RvVG/2t1Cy80+8q76sIyH
a23CHFIlvWissDz1WUvtJCOfeLOpwDUmgphcHsOHbyeHFIgE/e91U67r8q23nRMuxi3uEVyN4Ez5
6Gkt5A4xsdWzy+aG03o4ZxnqyzFeR5xT7Rh9qIzSC1Gh8YGD6iYERTn09d/cuuT4+aJgIWKNdct1
1/3oHdEXl4YDf237+wSgYRRLqHThWou7Yc6FTuRQ68lpeyJRj3a0mAPkCdiFclsPF8FksXoR+bPs
BV2TAIl5NpqeuemDbh8GJu8nW+mPwUMtz5sD7YeAgJkdpvNeODuKvkhojsEu9N7t3ryAiGsFUjae
L10WzlyAc6aVVJz0CXPkhwqKqe4argDfBpgjxWjtMaW7q9gTN2AwkO8pVKHxKmYmaBMNk192fMnw
pzL7bEDhxqX5buf3EBnHqOkogLdkhWova5rq0KnnrwhjX9TOB2scLibRQ3j/6xDNnFEChAOO76sA
nJo0EDpjLmiZIrI26YEl902mCHmFdB95tEfdzq5/Y5yMYTY0q9Hr38PCOHWYAhzUw3AGwmfJGovq
GdOcEa/1mb5aIPg10zZux0ctLizJsh6G8NLmFlrXRGCJk6CNHRQXPo5Oo8FZNBXi1Uxhlg2B6F/4
f1K3p+xv/BvUEC7cyjg57Rt389oWhPnGCCqLTNIz3JIx4bA1AUsHUZf0NbUQw84I0g8PlTIz2Z5b
fO11KLYeOZIHzyW6hvaToe15sEwyR1TU4k3d45QzoyzAEIuy2Jo+xmRr43Cl0hjwKTNade0RaQhC
K9pyR80JXEp8IOWjBXOTfM7KpJM447fif7JFYCjQOJHVXJTUDPJv3SO854E8BGXyZ1JA31hefFVf
pWUDg2RwkD21RIbt+h4WIVm8gadgObf0CCOnsE1BV44MkyECZg6z/UfhylvKwqxq65CUOv3R7+Ih
P0xOSpWiK2ruCmSBmQ1H7xekW/GlOG6WnTzHOLSK+vQAAleaaz9QyRA6N9tgbbbviW5SDYKAqhTX
f6epdTxMAxUW9YKfwkUBqX+XgbxgBLUrXsJLnBebquFsPfc0LlOj6PEig2J6mbNxX47+rWjaazGw
Q0hdcHvlSmGNSpk0i5ps/HFiYjrSJFBLLgrDRZx2kk2RD1y8Vfrm+umeZpOVsO+Ugl8l3qkhy4Gb
EaKBJE1TQt0wwR8PQQbKXNxY03dJx1mvKT+C0r/ZTvgWOh7BbkGb73JaMOB6Zg8RCwJj5NHu0W9c
UPuhsF5ZcOAiRO0mxUDE6UN/Py1JsgGpV2MYQY0vJKMs1b6GLv2Nw6dOrdEPUrXWEzYTXQAe8TK0
hi3EOAIidm9onLKFiLkJyfZ5t/8UXfmMq2bX59+ZKPYoswvCprgLgEXhcPYZC+O+wcGkEZ1/w1UD
mtv0m5XnQ3DIuYWBw5Jd9rrf3CaxgY3OxGuo2JGnEUeV9wmzXopdq8LCPmsDOD6Gur3FHJVbWjcq
nOozZIbO2L6D8TK2hhZ4QT5bwceYVNwnZ4W1YSA9bDCwW+RwXTgy/vdlMLWeXKAEwE2y6C9bX+dz
EAdw5OwRb1IeIpDQ7Je3vI1FLIyVua4ZVLtfkUvSE002SB7n9lqHxAK4rh9z+cnhxV/+TBZPGpwH
7DVE1mNgZ29jPRnjfCrD6lDW1UuQ11uTEXbBa+oJGNHiyyjpGoO1kNg7scc6qLvawdj9+vgFiEFx
Uxf7Dj9mG0/X5ZgX8z4Ml+9mU7NtNbUawUJo0aagNXp2ejgszP1I94EeZRWbTMVrF0ZwjJ6hAwtl
brw4xIeSGeU6A5/DwXniu2FgvC8nvqzah5DEUbgBBzDCy/zuyOjUC58+v93WQJXtdW+e9N+IfBbM
2Hhhn15C5Rrc1YCEAos9Z00Jst+gd7Z2eyiHbb0Yt4ETqQhxh5PMNBmYeys3aA86tMXCqHBjMsb/
5/XDZmy/xrt0mAjA109IM8A2XNh5RgOzk/hcsWfmX19bxWPDUCtzoz/KBVMW8tHNLucWa1M7ZxzV
t4ZtVMOxQKPKKM9K3JppJdelNpwjxecg8HocEx2oBUEg37PHNa4cVAXsodwMfklO4atz70XI8O7g
8qkUvnrBTpFY0SZX9ia2nE0axE+FZgJgQZmtfgUmxmIQ3iqeIleLio7yo0rLl5DPSqP8PXc/jHC7
5reFKa3B67UGxDIIqFOR7e30Htca6g45enxU8dYvXayvnC/N/JiSRB1HRCMINKdYQ1eMvw5ohNSt
CTUhp7AXiqrsFf9kDkLQtfujvv4HdiaWuSay6rMxYyrCcBTX3JbtP3nS8bgoDiUMBMDkdjgXST/I
Qwf5NGT8NS8M55nFlAfBDeewiSXA0RIcXyAmYQUWmJlJfmGlAec1lueQ9Wk5ldGqk8dlAO0NqLmZ
zpRUQSHz5sNSbbzhXACpJuY1LjJ4mGuSzAmEX7ehfo4pCxOf4bEm68E+tWdnP2NnIwpQL5so3M4O
yT/WrJ/WPGfCvcQNmTMWytD1L17J5BH6EuzJglEc5Fxy2yojRxcRolXN8lIXzOyibQwMq+SUl7ot
1uqWY5HJ0CoLpn8mY77YYywWGLS51q8R474JtnVTAeIh0eTUI9fuRS8CPrp1NlGVrF7nHuKV62fu
4+yjPsfYFKX6qr9Dlb9l4KPL0rzW+BZFDxgDqk+anmPJmlqLnT3dTLKCMpxWg4t2y2ctgWlkLJSL
+S5bczvV7TWMzzGG1uzQsfL10ZXCiLrwHrqaulQur7InC12zW5k3A0OycfqCAUNrldpNptx1XD36
2yqj7jqgf3mqZkbNtAG4sROzY1mC8ab4rhV93TPbtHz+0ocS/AqL2tfjy+C3UF2NO1VY3soSyCF1
Di0I7vIMV81TOxONVFjGaaT4SGGnsHsBHwSXUJ7tW8lTpN4i+FqAVO1ZMkcut50VQ0mk5jDlqi3q
975gMZSt/dZmQJP7tr6iov04LiDBIdSaaJStUHzJfOkM4Nkz79IzwM+BXABmxZBjzZMXTFCPgI6O
YDxlvYCewr7QpWJdxPG7nMrXZpHXLqKEAHzQYWi3WTMdhyx65VRytJFHmkWcZE3dCCPkvu83nNRJ
07NWV+uGYvHWai9hJW8CBKw1622IYeOdppR67OlyL7JfZm68KF03gTUIbkd1Vj3fLmwkC3Ww4iK2
37O2+FmqdG8ibHQBrJvqXCLCJa1CIB3JDk17s7Vx57XjwVwUUT82K4UgM+by3OpVvq9DjY6a1xyA
7fRvIPnNLrSPWYuPZKIcbPE3RdhvVHA2ePX0ORlxuGrJumYj7d/BCGsDfGVMGRPrI3uB8SZCpn5t
+9I0q5SWBn3oz33/2GfFwauiq9stW8/7WnYIEluPfOPC04vHh5mkR9ji2LJ/Y9ZGx0nPImi0p+xx
jkJ0KheNE6mEc0VDz+9IGYOPo96UFFtMxvMIdKKBq5slaD3zfBHeB+sokBa18Vx+zd9GPkFdD2yW
FiSrsF/VjflZc3Kr7I7xc8VGPug4UjY2F6MFdnsY5VvTI6uNFUMhmmFxzMjEPwUL2Bwrmd69Bsqr
IwHkFsj6FhoMEXYuKpCsEsNq67wusl6YmCbPE9hIeL89dT1ZJDZ5rkux2ssAQiU3AcOy9MdjebXc
+xIxZC54DUU+/RE9XBV65oygOWZRexrGgloQ1rgl49ldbC32vBnnPg8GwKDct9wLnzoIOM0y/Xim
A6cxHffKLZ56n206MZi5/5SS1SpUCPlsHN3RtB/7d1gzj3EAb5ijP5jkS5LAn1r2KjAeaUQk84j9
h5JQvfvnkScM51VVLQ20jIoYzrW+gGqgEh5j9FimPACqVpAu6u5hVb9jAHqrPFyN1damHeZh6My3
hCN69i/0KWBYFBOl2P3NiOCLUJKk94MHgAN6XSdiE+kkj6k1eoN10UsafJukJqF/RYS6RRQchYAM
IycOrG53VhY/Ku3hyRL8BQmAp8NbMIzqGTcgiL3e+nXM7EiYZgTsFr4KVSdgzudt7vGLi3R/wfyY
6yTjqd6pZlXxRHkYnYahge+de+H8vRhjjiBQkxEMjPK6wDAoqqZn68MDWGXHxtjYVfub2exDNJdx
GqabzAGvaDyrhxGgTuqNHMfzRMxjyMc/epFATiC+R1qZFK3L+Dd4duv6YGaAgVIYHd5Tg89FwIn0
/GXPB7hqiQkUhbMJKPrr+gJi8Ic/ee+L+qlgnA5++N64T2ap98Vx+JsMBvOTtn/M+K/TBxSK+juC
L1s5tecCb3pGGaGwowMN2LQF9ux3/UDs8hrirkgP5XIQUhw7RJCiAUc+t8dwwKibtUyLYRKw83YL
+e6RLVBD9zNO9ePoyJWjjeDp/GdICWamDaXjGd/RRw5DyC5rKsGno6N+5lB+RGaDagAv2RyY9ONX
LZcNrsi1Mu1dvqBBLexJ5gr+BjZVHtzUNq0H/SzIUB54QtO4p7NaCsxJxKjAgBU2Lf5eqdswrJ2w
I356RdFy1UE1VEJncms63iXFC5OM3WGo24sB24mMYFoggfULjjrYGrNNQj/atUFJl5+LlRgcc4i/
hz6PMpTbwaVg6Bry00tAwuag8vcYQPUSMFhssph0BI8Ri/6DfnyRcfGkHJpY5n54SFmZgRA+jiHc
WAIhBpt47yWbYpbcdurXLuerrKcsrBlgEWHECs2PKPRe4eheKCJqL2VpHZcyeVqqNw+8JBhvNnRr
7exaov4V9qhDrvE3R5E3Gso3Jzbv4Vq3QIFZBU4BNqIVF5HxuAyxIy7sZxpjQrbogPBEtbqG4WfV
SsD+evzSdg9pj9/Cq5PdWJUgprJk102g4BgdGW7kscY+zpV7nQfeU+BGOIU63sFio3Bzl6BCoESw
Nyqrv4qqVIe2dw4vNxAqQGEWg5iQouiu9j/RYl02nSYzxrDg5GN1meLsUb/l1EQMQfsY2qlEbHGO
cg7POTlpldTfOW1ioqITJghZN+exBTmNhyQrn2aPm9yal+e0IziV40kh9YdnJzuUyCX7MtnPhveb
uA4mhx41v+cnsl6Oq3SAV40DY0i5F2XDzEC+u823EB96CxdktxqifOs4B4sEEndzjArWmBMr3F8l
UwqmNZkJ2krdvxQ/Mgs+KnqdjiFgzNYH0AnCc+CIjPesWxm64TOjb6W0mBiOXMCVn/00DWcMnNVk
67IATSwXvG5wbLZNEWL9OQNUnGgNnIyfNhyOjE7gfBB+sIJx33l1sMqlb26I98n1IHqodtY18pZ9
YThbyfF4kK/C+SD0UHbfTTBsCMgUGzuW2EaCU1YvV8Y0LDBCQ5GwYy3ymIAkxexv/GPLdWvYQ3eJ
/VRo8Ke4B0GxjfGqNTNbhrQG6YSeVFKWIdts00XWF3N4Pvh87VX7hixhKTchbEG+7JwkgnEmaWz2
OJims/boFgBBrFuT/pZgFrAsnrQ0qKI3XcpUuzBHAFjoXFP5usmx4HmduwkhQNjG8uBV1v8YO6+l
xpl1DV+RqpTD6ThiY4MBA8OJChhQzmqlq99Py/9aZs0OtQ/GY5yUWt1feMPBoQqPx68N6Woc8WHu
0DAkeztZXXIfpLRtLKQeoJJ02QtwwK1f3IRUKgmSwl1h/fPITroFDh5EosvMk/QI2K7VzusdWolI
2+MNA9Srb1aOhOcAtYG1ZEiAHbFm8z7U4gFLVCoNrKg2EkAWsgCCEhJErAnMkG0nm/CIBB8g6JhK
FSmpmtM2oEyWq+vBfaAIi2kaLi8ZOMAs2Pfw8V8cQJ+ixLSadd6azml0CBEpGGjsxz24MLjn8PU0
EPHUwXpYm0O+tFHnM43qMxrXjg6WAWCFbixF0a1pYm7DVjnadvutFwpEW1CKIdJUTLTpphjxnr+z
aPJLdDfXsTHxMnqw6ZZS1umrwxDy8cYHTke13pDOJv02M5wc1AMmYChPqCYKRI6zQxvgtesarGWd
zwjWcOF/Knb6NFRHoeDNKyWk2+59TJErQL7cQxRxcJ4LCCu/Op1ozsgDKnyJrM5AKkXzF80O6B5J
ez9UzV6FOK5ryp0Qr051v5JdGeZaEeBtuDe8jrU3v3Hz6DZUm1VPM9Y4F4Ahy+Q5AJYohbI0Cgi5
iIDFREA24VFGfAESgH9fdNGTZ42HZgQKRW5Hmt0fp7csorBRjMJbeo23qWOo9bDF6DN14e/G2xZI
DP+qa/27BPNuTcZvJk5Dk2p4b9U9ItMYnFi7iUKB3aLv02UJ/VgX59+OMTJOmAQqAmVEkUs8urt0
0QygPXAayn1dUrAaleFLA2Y+4dapQlSm2AbJiuzapVe2zUpy6Wi0EH4aQ8ZmsLbt4g4n1JteoHAQ
5V1DKZJ9DfNlytX2O2qXts9ew1f8rVOaWag62DWBgp7jYPenQejPR+dXnREYKrsARI0qPVAK7T50
UOYZKgWfXwe7tupOa6x9Vo1HC2h0j4xoYpzpodxH9VMf5ScKhkeErZ8mTwuWLZKJVA9ZX21rlWt4
UJUeUaM1YJrkha8RsRRajlz+KcTk28XwiFJwb9H98ku3JZ1RYU0Gw61n5f2uydbxyHR21GxCncw4
mNYGcSywmC53DnyuEOQl94RNndnXjuq0Fz0IHG6gSLupMygFYK9kF08hGG0NY615Ns5iGaRBbaOg
YtP48UMZ199Kpt/Rz7vBJwm62Kqs+9cmxduX62yT2hdZujEBPfrdhqrfRtrWReW6CFEMjLCB0Gi8
d94C4ddV7ELpCUBKssxO/V1BZjv69Uea4O2p2IfUp6we7mBdtIsIVqpPX7b5VKDe6Eg8QOqqoY6p
XDmD5KIq8EbVzP6YIjcyoo2wQnkI/Y4GZFtEY7jy+vpGV+6c3tSgw7Oc1xo1TUSKzQDwpEt/baRw
1EXrFi+iXCrtO6gnVOMSMRo0xfC71bRbV2vf8NAAGQHqacoh9ujodlNvgg1OBfE2rYdzDyQhvm2K
BJuCl8p3KJCgdZydKvNMaxUlXPILB5kMeXgy9pVJYBjhNGS/meS9lEhr7ZW6mqI3t4bj3Rb4dZcA
rKlF9kf8KxfvvYpOLghWUhgcZk4tJekM6ZtA/dP1GU3YTRxtq2aTJl+psw4N7xXbPYpTq6GANk+V
t08efdc8KsiOd6hWyyU7Yz1pUZbW/EOGbhShAg22HIaByyaQ785PgtZrPlJxrNcyP0Zd24v3acT1
T54zpLINMkdDYIpsZES6/i+zwUHn5AQuSnckunQxs3HReOrHUJ2V8HtnReOTdC1AY06oXxn868lX
l21E0QMIb7kHJMHtD5kMW+Z4bU9FR300/KVlXOwm1T9M+K+EjEyaRkaHMCX/gkWv/6oR/2OYByuV
AgM4Px0sxleAegYItoyGqu5F8WqlKciddQ5M0TwSa9NHlq2bqi1gjJWj5gaanBo1yOquo2FHxeTc
l96b24TbEEEpgQaogjZOy6TMrsfoMiCG66A1auO8hN0loRk35MKWVxOlG+l/No7iBPAx0gdE7nPI
/NBUjX4134sDSGofbeqYwLC0cDE3D7oXb+UJrTvaycY5AbFpU8bDUM22v2Q/Gt6/kVDzb84yRwIs
hMCrSiZMm0UzV5qDNkrdP/QMfAWSUMNEwiwLBf7Q+2iSATdDd87ztnINDcf2tsXM2UpCG+XA+NTF
NIraZvpsCoGPIN56dadt5OVTPBxFu41WSne3VgcXV9K/gqhOTzJhJi4I6YoSrHMXUf5Ol6RwXn+K
1A1jpGXg9wQIBrNLrp/cYQNFGtJOEh9186t2mqMGJDT07gOouUwAMa5+/qHGhIWmXB2haUkIJaYd
IOw3xlbfnSyqcbbUq6lfAOS22BemlEXSih5ngA2DDn1MAd5EO7vPUxpdy7JwSSRWiXRd1KEjpYQK
xcIXUCxZqkDVEyjDlqLica4Rx7Us47b0SOKzlJB5w/hh+59ljIg2MYyinXJQlznF5JArISuWTrLq
cmqgRHAcSka+A8utox1EroW+0YlbW81NABbjY4BuYUo2QgXQbRaR/ZWzfEZOvq6bAGVyVoSWU640
azTRlvD5YsRqimrp9WedhjDREKXkpZEzW1XrvorXqYl0B2rwlfTKxLCH8ECBHJ8YB5VlQ1b31N6S
DRMwKeT/FJKqaA8QiuLyNxU4bzSOSjb+VtC2SZXukctbhpQ/cEpsDJCLOzWLT7JB6aCRAPh/Gt/G
FkwrKzOlf9WgfjYe2CslPI00hgxdeRv69DASrLvYgDXYegLSJyCuUdHNfXhb1Vyvh/Wi4CkpvGpP
XIBD5AOC1aQnyyy9dSgY5OPNSH8AMV7d/W7MbNlNxD/W8Jqo3jHW4ls436wG+X2ZUs3QbOeols59
2zy7LY3RRhDD1pa+7lrrvcm9tx7OiGOP25ppfnTTX6H6xpFOqngJ4HtnyM+pTHY0tSFlpi2NkcL5
9KunSEEjtNF7ugkVkneq2VCg7o+2VlHBFS+Zly2xqUWeG5ZyGn+i3uG1brWiSAIMW9fghQh3h8X5
tI2Gal1NUQHoroR+PKItxjX6jaIM7OOQ7nWD4F5JvxMh1rZvbsLmNioRxyqmVY+0prVogvuw9AmL
TmFSA3GG/McaG/rjVpZNOjRTwhUGwBmKEQVy+UP6GcQJ+rb8nDmhCpi9GmP2qkzWvlGdE3F5rQPh
a3zz0Aprbw/KMvvMTe8OdWEE379dZWe41PsB9Dskhki8O3ABSMzVBrzzBCvIGsSL0DG/nSqpn+97
tKEsAwmilhYi4eSAF/o04MKUEVFP1Y1uTdQkLRwpXXTMagg6z+SY92MZ37sh7Ksg3Gta+QLyoC6f
PWnzW0PydcjTPeVWKdFtzUssgL9r0NoGQegYQmaKOHqWBtcFLLYv8kOOORZ144U/rmOyagcrF4Uy
QbpLVQBl3AIlCBTmNZf+Fxh04FfiRhTIOBElYWHDbBoW5ouLrNx2SIH4KaJ/hYFFiGXvAo3gRXuf
ctxr8bqRvX9wohrGmpbL1ay/bCZrMFnonhE/1OUms6EksISG9YEGiJ+jKYu2NR9grpOqOo36pZRU
OLSHhmUTVAe5MzWUFKOR7JXVr3p0EIWvipNv2qhX045GbRdXMogrtE5OSBOSl94CAQ5UoNXtFlkE
D9QcKAtwmOdWpe8A4nJMUDM0YnFuHIrvpacuFQkgiFGBlLjTBOHohM4rN2JHPUCEbzUw8cJ6VpiH
kpZ+bKed1Dbd1ToiyoS/ObvcW/Ttd510sNsiKrUyjGivWMWxrnFB9CBzxOeE7LGuEZ9gHex67xQg
fVJQNJBZItkggxSefYKxNj/n4bHnt4duvIma7aDeleINIhVamsjFkOl6LLeSvJKJV4/lva7HB5s/
negxxZNVGd9beLpYFD25vrKYomArmXw7AUFdPDI96sBDA7Iif/wy2megGTrTDKWkRVj5S9M/JNat
auFisZrCh3yQUYhLySPsGKnMTJiZ2gdjwCcISZDiJK/QVDPcKCphhxUhOY29wZBR1d/qyjmxz1x1
ooFBxyqyPXvhNzpyfQRaC9Fq7tMRG8BzKAU27pvJw4FgF3ONuk0VfMQhZDyszVjrJTEWtAND/tsA
xBo+BJS1WEs8izZQ94bxlqM8dqg4s7GEIWZCfEgJjz2IO8qXYXarIX7OnXdkCkDHulga0+IEDmi0
urRZxzoCkyBWbbCp5YIlWmbKNpVlVkGTVc27b4j5xg9R7uCcLRwhVwqdGcFau9CSYpavemI+cNCO
Kb1NYWuLyRHLpmNV5ICLdwMLPA/vdH9rirXfIjKxUozXFiZEUap02EPiQd0kBWiZoYO1WWUafY7+
M57Qa4G6KO+eFgJS9LunpFo6L7qhr0bgWyZ3sV3ZL7UMTlrDQ32IsRX37i60GSC+TXBWSX1npNz6
MHy07U4DfIQ9qoN8Yf2Zqb2+dMk4I8VdlVWN+qZj7EChKvhmqoj7RMP0YJTlA1zG0LG/21hbmiww
URPEMK/bP85bVbDcTO92/arG5KahGt1VI6WVipKrXb/rzMNaT3FVGQu4urZxF4j6IyiMUx80X6gd
P5qmQ6M8L8+JRgL/hyopkHuWJHOHZdHRQQVFjYYtgRfFr4NOG9X2v73p3bIDpGdQ9QEM12+Fs0kF
h9A8li+5sS3TpTDu3eBBTpxdhQ4ubsNEoVGAHzPQ0aL3lkUM+Sdb2sa0jPOeqXVC4lU/+4KVKRaQ
TcOjCzgHw/AQWOEEP9Dt0Xsx49vMvbPqW9t5V118fikwiQU6LliojuQcnLpop+uppHsTRaCpq++U
aasq7b4IydHoh982KlZ5CjjfGPUQsU3YDLk1xJOVBF4mTSs9f1J+NIHlhKehnqGEKjy0OHPofEZa
4R42oUbk0pTTBmUHUpB5DcVijK7kLQinaGPG3goBzuw21jxc0fJNDy6ciY+OqWbQSC5px+ALSoVe
Kx+iOoaxoGy7uN5gi7pQBOk7Vrl5iQG4/yiPszendcCa5XvKoS1j1I38207zOKchGMcWIje8TxfN
7JUVe6cyqDe6iA/Ytn8q5UcYYcxiS/vH6SaLg4fGvh3CO33ECRoYsgodBknG1zTjtrU8dMCpMKBF
hJ9cJEgv++dQvCfoyY/xs0GnNXM3Ner3mL8hdIpUJULVzrijgoXrBbHdRB4yKOImMpI7dBNWU5I/
WmgrIVFfnBqvOjkNyAHOuVP1a9dK1yIC1KaZWED4yGBYZfIuupCcngrRAIDe8V+sqF0VcYOYnncK
w/SA1NdUPMs7gTL40UtpJJgPJvUL4Xt7yg5vSThsq0mcjrTlfH5dFbTeGlLp9xiUbhGvPB1Iew+A
RyL0IywLamNlwwodG8o/FWwHlI+KepkqL43rb1VtWpZwkbJY8jhRJ1VBI7XGLuD+T0CBFUqLOjM+
sfZz6Klr+XKXMcfB3mpR48qncBMLA0dn7Rb27IJWOW7S5dgS7HunvClfOFdwDZQlaQOpL86iNOGV
/q75XZawDLvgxho9VNWYI9UKesgbkzLYo5XvpndhA2DVRuPbWsSKiThVoqpEGtkt7THECZluQ+ek
evrj5eCHDPVtdrWJlRsKT8yk9QQrkhDLfZdHbWDwXM/3+eAgaBiMaET194lAdNtQmFLmA3TYhJc/
mxGhWw/xvlF3HkKXOpSoEnvJGKmZGnloC04dk0AbaL+UJqaCmaAPS5Gqj3cOqiQ68250lCNA7qXC
6aDO5zUY0lg+HJP2JE9zYEEcW6vuxvSTXYYwvikNc6Zi3YMvlRuf0g7aBqwVk7508ELSmpk+3jgQ
Y4KHMUsONAtgNZOjBfWKbC9o0rvE/zaN7l7L24U9IaLfccvVRxqYy5CZgzWOz9HTy/EjR9FE67EK
/xbAzX3sgb1vzTr0VnBQ/f4OOLvebXPbhEQZbOgq4hXkAfdyWIUd2IWROqULiHuY7YBNlvaURt9t
yx5F17iTBe8kutPF0nJQ6zIKkD+SyD2WxgHU0OCeOvGcAbsyhr0BLzckDesN76an/6rkbwi2gl9N
9yW4EA1LcZWK8kheNOBnUmqOMp+puD2WeboOWHmxI6+1d46z7HCeoHfwgXRvqYkz3U9q+DDdXoWu
bEFV0+c/SG3AsEh2Rkg/Jq02qgJlBUm8eK0sQm5xEPEolbnQYrMzlSqp8LE1vmU4xVqfKgjF9xJb
seurU6wW56Z37vFERg5QKmVjNj845Sqj6zwaBDLPiUlQpRgYrLhfkDZ3CLyA6KgXwbDzYvIfikaF
pt86hLLU6ftQf26BO1Suc59QbpR3Uuj6TGb0v0EIpuljndMnKCcqEOXaYH6owveC0PoJaYF6YAqD
VdSBWiKMzbWTCFW4jg+j8a1TnzGxeYT2SYzSJnxZJbIAL1md3ZjUXqx7VNjrltJ6MVGJVxatZ+3N
PKX3iUhfT4tRdzZ2q+6Cur2xE3HsvUPdmJtRbVAk6N41M9uK9s/QAMJThn3FvKhVQPjLb2RHtww9
rEEx4kM7aIRBZXLdBjzRGlwsI0DZcbLIHUIg/V2As4VrxxfITwKf2kK8olcDIhiWMBwKfBIrHDE0
WNXKsVKpXnff01SSnUcYLgz30g7UsalkUrQuxfQQCHdjpN1L5HDvospdn1Sapnn4QrmBc9MPuyE/
qjni6O1end6HzkZyDQIuAYHuPMcT5DdLv/G6Z6aIWsU3qf0tpJ6Qc3KIgsZgF8mJIkZZlLxcgcbF
/VSzk6yBK7S3b1JYgvIGTLFpidrmwxPA9pk4iuBdA8DIQcr/hgRPmuksawdQuVCeAvgQIQ3wraBn
nYLuLk28aAE69N8mZee+rg9B9KcPRrAAGUrbJQbjFoBzaRS/UqXSU5YAm35A6mLpeOVNEVIyK+yV
bT5ihniT3wFM2kaOBQiHGJnzGmXvN9BuyFT9rVCeIWx5U/Sg0oc1KPbEKnCfqbhJJhp1IHIzuHjp
fQyataPEbYDRQto2d94EnvRF9NUc5Cj2aAKgqlfFE9lDETCw3oHJLblRG/fsuwq2z89CHyRKfEPT
sLGPcjN592zn8aH3mPlVxNwi/2hxVhJ4t8xPtXH20V6YiK9xBkAzqHb+uFGGEArDYzo1I2WGeCgK
sLD6QYmI4xN1eEocjDkTNuBG0VcbVGhsSSqBLNSC/Dth010WOzHeT2qItdUCSoGawE2m+MyZiRtl
XWyawf1UCmR4erS3WGdNGyOu8WBPyYMH5APor/cyNpjYdMprkXqvo651LOKL0VUeS5afSgzrIkD3
Fy8ginRRZT1rzgi6m+wW3TglL49Wi+aUXuyxsCPcfRMEcxR1ZBxJNrlQ1wiuM/GMqwzCb8DaltIK
H8gU3VqjqwOxgVXRLeiupZg/iT9lkLyWCCsEQbeKgjuKkVl00sAkq21zTk04Q3HJ5UkzZU3jncsG
vCWePghjSf99ElqHHCxUy5spfg0r8WXaoMhSJ/+dqdVnVuThAvWFGwfYR4PmWEkOMoCGobw1CHTs
IuerLvEQLKVdaYQgCimRDJgD4KfVp4vfctsPGNaSwqPM1qMumOoEl6Pz2MY16lPBa5gri1860ewQ
ipPVk+56CaauQNT32HnpDoJKaRhr1D0cgDR+QzVvq1faLrLvAwRXqxWx3z7AF4ISYsr6HD1JQX0j
tl78uvnMbJUyoPJB/dulyEq0E6POKJCYA4gr7zZgp53T7uy6OJZlve2j4CYx9sScMjcyVHudYwDu
/RnffWePDmclbpPixfWfad4m+resWIQQcaR9L6CzM4gDBE4iY211x9YDUGIULxjCShdHQKzFvqoS
qp2pTyQbHhqsOzpnp2LMt3Dxtggfad/m021un+VcqWXlqmAtsVJAEmgayWROR+riO0AJFVGganiE
ASUZ09PWtkYUuZC4RejXPstTnngk4SPOytMfU6XiPZHuOm/ycyzNICddd2tPL0y/OQlvHL5B0wEg
Be3+WePnQ9ZBUZS7iqKvRGf1PsURo1s2LvdmG8AXsAQuq/Gv7jGjGRL1eQ3qT0fPGsNsoS3qu0KS
jSek61xbLFP4ny54isqgiJKjci2OuNQyhYHN8by9HdzUKgDo7OTbHavhV5Z/u9qTaR9M8Vgj+6xj
rKEYqDDDgJ6ss4Fe6+i7tBUJcoz7fHww6FUU9dks8NoTw4MQ0+3gAhGxtXeTllCCy2DkdkekloOj
H2cPmLth8dhSIxpkt9mEqYe3IMRJn/5g/tUo8W4Cqddb4IV01FOmjPNLKSSCUZ8ZihS5+KX6WM/s
KFRR6/ACUB3IwOjUq1HMSl3t1svfTNH9SgeI792hLJDV0OgUpqAhUGHCQ4iVOkbOezVYiAS4xolK
dAy4DY7E1LQ3+jghiGdxxYaX3scYpAADTttsFQ7J0qzPKjdco3x3jN8SGzhNP4dLZMEo3Yyh5Evx
qJS0yu9qwgR860zmNDEg5zF6dJtkybldNdG2A1CUAGYycuME6RtjB8PENnrESa6jKEd3LLfpQTBk
1Dd6ipjZaFJ0OERz627S2IeWyb0/yQm/zoP9qBcPjkYia2runTvutEF7B6a8Gh2xDwh2dEDdMnRp
D8Qk7VQ9T/pHJ3CLiX141Okhan362fqKZiusQkL0Cgxi9SwFbHKAD3KNwlluHHyDQFZo+Of0q8Gz
drgxP4k6/3BNUipN3zvwMBpfW4wdClR0gvG8JtpAqjZ9ICXYaX68CRQPrABcRZX+GMk6cUJdPAty
fnNHJNWOFfJ38alssftSFZxKmL3qY71SKjIExWF6A8Rf+JtJPYwoj1Fg6OoFYYag+ze5sA/qDYKT
dvFhEZLXiDwGRrRzA3S2822NpQIofXyeUJMsvP7OabO9Ppyi6rlTTlHIHNbsTMaYPOVlERJPgqnL
K1wxjAXGU2rYvHiJzK0VcXIjWveFus5KDAWn88jqrija0vLOdJRggqmLoEbRkvzewThjsveyfz1E
BGYcvY1WCP0GGZsEXGxR+iuUoYJc2Y9wz0cT+utEwTNP+31kpjs9buAP6z79Fc5HAay/iJTnlAC8
hh/ggjasB3zNUqSHaOpv7QY9XT2gm9XZFez1ATjNZFIOKZNOW5UZFboWd0tsHnrku2mKUl2Qdg4B
cRF1B6ynpEOZeUxJYbx8kh126kfJUemTpTsga8kRRP2OZJSCs91Bh1IeMht9o8AGGYu02k3hgaS3
OQommIehjVGtlQLkKdaBZoNCfVjcB6Rov7xcakbn1DQ66nsIDfYcvmErf5LoOSnbpyakpIAMB4bB
tShopiRU/iDnq8mB7hrjGUVi5tB+LSwwmwEeYRa8op58xCYyKMCx+r7YxeDnw63JyHNrLgcyZD1i
2z0BuyHgWPpbpgKp1IWdjaqxsnhooOvYLuq4fKw8ABYOVCoG/laBslc76auPYv8vTaFHEoK6uo3S
BOqZdSu8b3oiK00v14qb6ovC/MxMxHQo8HyM2QNsWYHNmnqqvWabPdWwyzMGBpKYNqZ8npgwk2RF
MFhNqhZHrCJ7gi5f1Omn7KhF5hnaZGVj4sHVRE3D7neY7iH3tYtwMVK0SabZlEd2xnd/y+S7jtap
ZqF51j6FE0ny8KK/Jv6N7QMrVJiU6GaxzEBxWwQC+iYzB4YD1AHaFWCDO+hyiOJiiC7vV7dGDe3U
KgeZX1E7LaBsFOuhpdCoLUVH3Us96Q46mIp1slxObKUj4GI2UHaNNec7AJZkFC4caNgMv4cJvY0o
geofvM9XEwAr8VaqUWU5mGRd0iArTrIj2Qj2i+bCccs13vbUB7OXqu5TZFetDWBjZ+0cRV6hjQiS
G6FWhOBORqwQtDcbuVqnGC+77Z6AYTQVaTJb9d/p8BAw1sinkUpFhGa8rZUHjkymwi0G4G27cR/0
ACFiNV8jyBh5DVqXARSOBdCS3YC6DliNO1+2jLq1Akajgpo2UAix8xu9wQPFWw6OsoyG787+XUH5
EApRLsRcH9neniAMqnqpHWTz0lf6fQiESO2+TReQ+lvRQgRXD0yXckzLxCElde18BPDNs0udOj2Z
5Hgy3QgOfvnWwOiUpZEuBsZLF0Oa8ykklzFSCKqu/bbwCjeKp9j27v3i3RVwoKIa0Xx0iyAcTg5G
xpqzK+VS06oLO3YwfL5FuRiaBHow+Gr0n80o9iGBO04dwMzRHBnQ1KysaAPpcpWK7yr3qq2JnrWA
ltD0W0czC7yXiIxHH9xO6U7hIjZCemsq5ErD9WFFIPQQIL8a3nUKFo7jpoQKRocsnN5rMRAnuqcI
zFWYgCA3qPenCsQ1EU/HXHwXE5FUAVgv7O56De0YhJFMLjXohah4UrV9am3MzoPzi7HtYRq+Iif8
1H1vGcRUjhV6pEghHBDMfAyj35XviqUP11kU7dOwz+jHayuPAgO5ZGZv+zJ91TMLdzrC1nCtR3QG
pgH+oDI9VLq/83wiY9S7ECFJO+MhypudPTwBkfWz8IDdfIj8IcAa0InTry+YChuD06dgLgecMY6f
FBIAFFTRuvwCL0mI7Kw7kXyGIP6SJ9sf9raW3mKOeZgc6145uor/XED2yYGaUlNfZoe0hEKxA1iu
kqQiyxoUDwQSUjAudnYaUYjAXoZ/uAfGbfvhoEK20yFS0svl2fXhr9e6Vgesc337f/reX1+5fkSV
vz/o3rAaVe8tUqp8F49TvpufXR+urxXjyH1xfef//koof4sy2G/TQiBkKIcC6JTpEjH/+4ESPGFY
2eDjVYfAieQOzbs7P2vyLqDmJV+8PJ13ff57fgbsj0LD/BTIDpqsBdXVtsuo5f7rxM2vz5+YHy6n
KyrSP2HgVOimqxjTXD8zf28abad6nZ8aDQyGlQl9XlQhJMFBw13Ty3duo8ZiP7lRuRN9zZUtbAwU
OmGsQqX9XdldyQpocq2RMyGwkU8pa4KNIH77cbHsHBQigrANgiLqZNLjtLJd2UScta5mx0jcVykz
9FZ1DC6UPMT5IQW/IYSN5um/j3M+ur/+vJ6Y6wn463MKbE/HzrPt9XW7Vcati/PK/+PrlTPlzOcU
8Vw3YodzpYUZnubfrRe8UjDj6OZ9GgCJTQOdYi3FpeXHmPXU8UNXa7G6bmw+8SaaDH4aMUPJ0e/J
iqlWIUo2/zk/zB+7HvD85/zG/Fri4qgRqSkCbf8eUq3I1G0LnsJNsueuQEt0/vyPvZn/vo6Gv7YT
2yC1c8tD4edfo7TRHfAl8xavO4AOZw3fan5Vt7VoFTgYsjKfqgG044Dca1pdd5y+Ez2LDFNk1soI
zW0CYk8e9DwYtC4iPWqbavn3vgnZ3Boa17uhwzO/ed2NWGMWFBmx8dBqd9c3L8N93tPL0GszHe3n
gJX334d0PY7LiUlLtbjB/ujyhfldk3Ixxp7RORvWKWTJm3/e48bo0RDMfULc60Yvw+D694/Nz0//
vgfnT/64KFESvyVNoP74ycak06BSq876Go1GeSamEbRMPlntj+lg/qX5Yd7Q9ZzPf5ZNvBsGQQ1K
Hvv8khwc8yj5sfkfT3OlUehhabu27h6vB5T1Guy6efzPPzX/Pb9dztPL/HR+8a+3f3xGpIMGpKH5
fTmV8zsGR4d3Nym6pthoSCYTkpxU5IEkjtm7bqBwM88Lo5wczNZT1m6f3Ja2YEjOg2ecJ5H56YD7
18rlxpz3o+0VFH11DQa4HGmj1I80IsQmLj/fOsWNlY7N5sd8JGemfJ6ZrnOUfAbZfNx4ZvJjApk3
ocFtW6YDPo1/HfT/eiLmQX85jZfz9vP5ZZD8fH3++PXUDqmyK82OTHiedYgazZtexSBKrXeqfDC6
uFIX899mX5b/PIUbA8OQEY6rW8X0BKUW3hv4VQ2ItF7tLi+YgUBfRf6dUh1f9jbBwLzp+WHek8sO
enX7x4Mctbru3fwRDahCgRnS1muF+8+EEbuTWu9daA0LWyAn9/P4bYwsYmqujhyauRxf8wNVstfW
Zi0FjC1nW/mGQYPUrUd3e/1Yrgf+RtNScIlcXdzy/vX1HiiLN/Pv5RvKPGQro6IbaoLkuG6MCk63
9rXmHglCsvYBHYfrT1mdQR9A0JGeX5s3O29jkBOOEPhazr/U+kRZuo05uNxN27a/Nd1O/tn1EbIv
K/d/Ht78e/ROZUWZ6zJ/D2Y05INKjIuwDpdWlYjLgc5bTKbhPDUUHq4/NL/+18bUflQ3lAY33nzE
80diF0djciFfUZcW61dI9/7ydjUkUAQf8y5HghL6xLJECu/Hrs5fF/IO8nKqK3tPpSauDwUgYyrn
80PRu0h41hTw5aHPX5if5QMGucyXl6Ov5HDVGbc/rmYXd/hPBVF7Oblx4hQg9LuH+evX8335Nfnj
/4/XLod1/cr/9Fvzz2BL46xaM3u5HOI8xlI/61A4hlowvzg/lKZJ1Kq42FMW5h+k1ojwJ79AWEvn
BMhnfZss9axF/0UOvvnHtVhHuEfNiO3/NR7nq1bqDbQ+y/icd+v6eR9c7zIfSN19GfdQGmlvEvUp
sEAA6z0E0NYFKPPjWLI7tc2j7fXOm2eav/6cX5sgmY4NJiPzX/NDbkzmdgIIcYljGnMK12HiPF1/
Y342eM60KAMwBJfPzS8qkWresBTOgdvlFXSoNpkJf0hOkYBVkDj8Gi5DXt55hjWp69Twj/OnwxHc
EiY7H6Fq4qs7neZX53njspX56fyi26vZqprCb7VO2+kyy7RloraX5egyP0IxMtdDYh8GjYnsckIu
P+kbZXznlSqmVx4Eh/lFtUwUxMBA1SL6ukejILhM+1FiT/V+/sj8oFCCax8ttaQe5vY4nsvFYH7n
ukqkFQyrX/PfP9ae+UOh5sqAVg7ZH++rVfGEfTbVD92P8YV2oKUHqNR3+Jqh5CWnB19MEzqSgP/X
YwQn5D83+982U1FonwCkwLXP15YxHOcRNT/Mw+06+v56Lc3amzKsm03loF7vNSkGwHL7l1lyHmfz
3/MzF9P7zun1bSN3B0KNjT4PHMH5zR9jUh6uahb31NgfFfU2H2C4tEiLTNQTeYtSXh/fzb8xzSMl
g9ECVmIzvyuiEVgEQrfgJ3vXdG7mPY4LGVWnOpr8ud0iXCN/6DoLjFNoLODSQEpUQkzkg/RZzGmY
TSHRovVIMbq+3Jbzz83frCNM2TGtLS4HoM1xg+JgvurY/j+TmJALl+mUJMbQsLJfcn3x5Amaf8ad
0y95Z5NOZROqFpHmsdDZjvFLM5GmaArr7u+JaN72ZS78+yjme+V6VH4EETag7fTXRZu/djkjRV0u
dRcwp5gvCY05vLraYemb3oDCKRoJ84fr0P0iiMczK8zb6LJCzm8ELQpUuVRnmDc7X4/5jUxH8Bsh
IMot86mHOQweVqFxPn/m+mnV8QFCu3CG0PdCWeK6+/PvNOQ/S3AJwO3nZWh+cX6YP6j7Cf57KvUN
RVPhO2GpLK/sZZvzYQsf6PVlLbRJqMA/kmaKJl9zKfCeNFY/FtXK6nSkLjxUFpEGACJQGvvYpd3B
EpTENtVd1KRljkQH5TudvEt8Yceh8isc6E3N277spzmNzrYosVyQ+3Pd4eufXRYfTIxE1/NIvr4+
nx8Gryf6fwbv/J6ug7xQVNfT9hEapX+P4Ov3LyeQ0jpglegyDOeXQl0FWvTX6b3srN9AHg8F/tFy
LM4P1TiADZPX5vrLlw8X83R1eW7D9KMlsMT8RjgOiCN5P0ZK9IHsO8rLQMOpVmf/Rdd5NacOLdv6
F1EFEvFVKCIJkcG8UI6IIECI/OvPN8TetW6dOremwcteGKQZOowe3d2BdPPsX3ETtlTBtY83+Np5
noU3OSTv9SnUC/xcaU/LTysv8qWuN7gw1/cU/rvwokPz6fR0o1YZyuK531FPJW+ce9TCqTnXznlZ
XkX59E9I/H9/9+8l5UeXrzOpKUJV2gtsBASVWR7sYymKy//ePokg3Xenz5OU1fG188pfl/d8Ot68
8i3ff1X+x7+PAPWA4Fhv+6UleOzUUnjt+ozy6Swo6d+PxzVVE67P4xEGD75KqdA35jG8NFYbb11K
ln+z1SzWR6/W3hFgko1YztblQB3/PajN6f4Y/1vGfzP578//T3nyv/7k/Zp836QAyHNNRY/SC/r3
ceXLs/1xZeeby/RA9a/yN0VxWxyBwp1yLh60PkEF52ayatyfbnFbH3sX8Qjv56vXEVzUfB77ladJ
diCA3r9rrTYeG0462ATlS+jGcIPX/O9//89LLX/5v6+SiEy7rpyrvPW2id87uby4f+/y/uW/n/+f
d/n3ru17fdA676/u+9XlYdap/vde+3UFEtMZ8nv5V2+tWL4XnTjHLfo5v5aVtV0ZEybeubuZMSSd
t2M1KLtIrkxClDo2E2N4iFbxKu4knYRqyJHGOdr0T5HGur8Nnr000HMnWfcrCewhUjOiQ1DvZX3q
bESPSI9VT49V7xUhrdfhI2rzi3av2aMoQG8bPL6Rht91HuvPq0PzMO/lvlzKgbrEpn3DIQHR2Tkb
B6CVkU030zVjQ7KTBUQ9IDoWpwldmGP6V/CijQM5vPviOtb9VnKK2sP2sDJuJc1ha1xLaskrqQ6L
HoTjXtGjw7aXetkXBcV9mvj5uX9x9+XVH/vUytgPslHeL/rrMPMz/xFQdDjQjbR7t2g3Okz2k+1k
Par3DsHz7xCs+9w/s3OOKslquGMCSOxxKfPoYTn4m2FltJs2B63RemoMqgOzXx1UP/bz6gdlpL50
R+spNfDGsPt8EDS35Z6DcznL636TPjwPt+5R042VqYRp1GK8BvT7gEDBVycy+o8BI3kk5ngbbaN2
vI8a3DNxutlxVszSARWxRvvBfkBzmMG9/+xX4+uwQn+1bmXeCavxrny8JtdRc9ac1We3gLZd3Pth
cBi8IhhQI8gFz9lpcprcZxSZu0XbwSXaT/LZaphOKmNNb33IFqoP2/E2Oj7ZRWlU7qRhZhXOITpw
N+coHWR9XQbUlMl5ko30hprJPc+7kenSAMupOg3368twdj6h0W69S+sDFtToPvnesarlo2W1LFJ4
LVKyrHv32sVuCUjzZlBBx6FVn0MoxzGYs22wZ2Szyvi1OM6aHqh24Vzse3fLIIbDyL5W3Za9Arix
WkFlArGje7Y1tOtvUcaaNr2He2MNVkta3LlpQKDCP/q1wGSwccI8bASNoPDRK2ymq7+NV1D8LMpX
QLwhimLpF+0+FENSKo8wX5UUAcfXTZs0oHBSA8FAwxDvDjm2TVGg7o12V3WKV5P8tqhVw93RprZK
be08dz4sChI/bD0OduER45yvhzocR29lw370z4wLI/P+ex5o4kWLSNjP/haaQbWbkrO4dx5tWsx5
vGlGRWVjXlz65FJ2Ppr9NIZw1s+/Wh/F1/a38dEeNQYaRiek0xDkgk5un66e2Zm+zpRrdlabIK/C
wHXzPWXcxvtBbWGk89WFitSLwnn2nj2qMR+oAhQ3kkbSQpronJyRJ+lgM9oOtgO4aIvnbA0Re3Gf
PWcwYfjqLDqL6+d5sv/ZflQ/H5PmrD1bzciVXl6Xla/n74UYOLQNiiBQ0Zrmf/TOSeFm6gviHl/n
jyZ9MymxCEUcHi/hIKIHIEgQyeEgWMe/ZpxGVOvpVcJHUu1XRzpFRqwBMg6ALRlBDFArXQseg+qo
OmpM+A6PYGRO8BL8p3ftEa4PDMTAJWr2ToGu/zypzvKRwUGi3GA/H9ZCSagsJtElXkV0CwB1jtaR
kVCyozY0Ej2qSc1bBxRrcteQCm9hFj/CV7jp1XxY1j06tgW1qODw0Mp8sB5VEMoruoTCV6dnuWVk
zuaz9r3J7M3nluDYZzZ7LMiFnN0WF7O7DQ6R5PSzt42I3bDxaYXVpTeNBrHsdLhxz1SXpejQ723n
nH43NBOZVz7u884HVUzmlUl99BoYfaaoX4+rw/qQJhcLsngWre9KQiRoNewklXFl3Bm3mdGnBy0s
JE4XQ39J0uF2eI73w0tMM7r9MEvOVBnZJVRkqIbV0E57z/Ae3v17SJ3Ua1jovPCH3XWiK4RBzGnk
ers5p7na2wdkOgSXAD0S7JDJr6DlU0c21NQcBnl/N9qM0sF2shquhuZ38bdaPr71uH0be7u9bFP4
0WokZkIG8x+POznemr5n5hR/+d/1FeR/HcKr9Ospn0nubCU7lcnge7PUh4doz7iz6BX/2qMtrt+J
SD+M0rgxWI1Wo/10PX7O02V1Tn++KZ2nSZOhSCaRQzqpGPP6HKLTfD+9c6cFs1Rxnx7lo8o3baKr
0omGudBoMDab7poTIuGd96WNVIt8Ysyqs2vbfqBej/0tMpVVGPCY0HA1RZje+PUrQnCHHTfz797d
g8ngbO3UpcCyk3ka8ML8o7fuvfy9e3AN5xzQkiI6BRW05rrPFFBMOKCwK6lReJrIbzpnDNfl/EKv
pUJ+DlmM1GvcRqugAk2fonS+tPXVo8CAe+w+LJov8/wLpS0gjYQ+sl6n3+lXRmlCL4F5a96ZG9Pr
EMnRv/fz0QnlVPSzUcZnnKNOcohaybPXGq9nr6Qxbo0lf+vI4ba38jY+BAUXaoif97QDbkEbo0P2
ya7Pzpxls81nZ8yFc8wRPDwjgXaz+rO7m3XYpvUhBc1Qjjq2SHeskUdUizYhDYt5P3CxUANtHEJz
lFLOl4WHal6aX8Wv+ZUtj8v7r27g3jccalf6Ky6KjIhyGF4zbqGTdWReAw2j7xv91uREmG5ijDoR
DVNItYbfgM0BHunfhxQp5PaM3o7l1LKuuZQOF3OPD27h1fzCO7gdxi0g1ZMaoy6lDl0ogVG68ioL
yRsIgBe+GTPD0dxssJ6kS2F6Y0tVuzf7yQNytldxm07ub+avD7479+69S3dkhuwtQov+c6kNgw3C
TzT/Dh4B+eDl+uQj0t7J4adjL9QALIRf1BUC7RQaQTVYR5sIebYOwIbWQeGCRfhGQHPuILXp1dql
l7fd4B2v/dOgFuWjy6RGJdkR2+c0uPav/dsP/Wt+m78I7mf8jM/JOdH3TthiJsxIJhitasJV7zyB
ushNQQpBpBGy1R6pDqvD9cxMVJuFLJbMMVE1O6TgjeYupSDUD8fZIaB4jXcKToHe5Mn8vOyWW8fO
vHtUqi+Gl/EluSUUaYkuWEpQk7ld0kDW5B9crZOroR1e83Pv5b9YmGMv723Cov+IZAtWe6eI2ARt
Trk6Whhj0ryNmgsTeQs6bp0TU/PrdMbpNmfVz/0HWQvU80SyN3uItvJNDoH+fsu4uFXvwoKlHrJ0
nI0v0924Oj9Nz9PnfD2+ziWemyMs2WDPqaXqGYfgyLuVY9M9YWPtRulP5dvI7Li1oBskOYyHC8VQ
rdbiOqP5aWvBb/iR5yt9FGkobvZeRVD/S3+Mv81oj41LwhCNbjBwN/0O6huKTgy3FjvvCkRhGUCX
1gvLejVtT0+L9nK13HzuPmsoh+NnMXsbd9moWmrDStY9fZw+zh8o8o5zHVL7YnynQYBvhmAe7taG
TrUergbrIdzh4Wu+WdbmxfQ6PSTZ8JS0wmfciG4TScB8hIEquUNDspHGs39jy5zHp/F1WkzzWCr3
QQ2qeTbNprc577d88H751Jw3sB46X+nCmD4RPedBPspHlE960vuIPAT0AbHYjb5u5MxTC4i0+VpM
MhvcRaUMHmmzQ+lCi77ql453Myy8Bf6q/sccNv/u9NhGYONDRDTgvgSlrPIlTyi6GL4wy27+zceO
cur2cUHLxL5Hsrxj1e21dyqNt2Zw89vBKlj3cm9v0+0QYy/tQm3FFpWUu9F3e00/eruR2jcs1Fu0
YkdXvk/BddZYFDOpji35naPVkLqcs7dOkZHeHMoAayTtmBzm+IybjzrEL6KSkDE0sOH1aI0znAad
kHMAmOPfJreBMa0yOl/VX/mUdB37pSwesrzVhywVtSPSo6JvygkG8HbWGDjFx8rVvWyQD+0B8W0w
SCi71CvmmSwCyvJ/tD/ky9UDI5CkwBVPmuPmeDtrj2G6DVflc5uW5RGJLr11IOuo5mEf8dKVX/l9
jI6Lx+g1Mj46uFbZ9DXfDbPhPb4kcmcOH6efww8sKb5SSH9U3bzJCnyhjCAHbmQOwhbDKN7+EOvi
RT/sfr7zxSFhNVnfGj4PPVv4kZehlhvnQJVd0bNtr+nlM2yR0ivm4Ea8SsApC17aZBkqqFQ0SN3F
bbGZUeUZx6wZc2SMrkwH/hFmYYVBhQWXzkpJHcOqMt4joKSWDoFsgGIGwXlBChG7jDrq7LjW2gNf
JSuWZy4fb4DkjM1Lz9zc9mf/c/98MvLRGV8vH1H8HLlyK5UcTbM+M07ma2Hibq+WnTUVAEqz3Ex0
cbiX2CnOKznbaAa8+7S0GnUz0qrmopLQXcZ7W+3y4/M+lTARyrLHpDuoL+Kgsuy3nKS+Anrogr1G
wGKHIKIZu6TR9qdS+FkbTyS5fsrGJ5m10HKwKKzO+0uu9i144JJWdl3aHV2Ht8FtcB29jb0XUk7H
YdfnWJqLHQX9EWcF73T/TD9S/IX9h8TrnffPP4+fHWQR60NeBAu160umbUby0XUXF6aHyd2uYIpZ
HWw9ek/iLnbGOxSKOX4MKJB379YG72H0zeCI4a9Hc3p2JaJJPkWXUlUDL/HBaLI/EOKACTpFMsc0
U6//2BiYmb1Lkg9Pb1kVU14yjyUA6XePMsl86R70RDFqY+QFxehaDtIjJ/XpY5wursvqtFhikywr
83RxX67wi2qT28/thx6TKc5FZlXZABVSaKzDT/tvy5RLoDf/rp9M/oKfC6jHVvtvzyl5fh5+9h/7
j8PHdaT3N6a3cY0Jp+ReI+B5f9HXcwoFy/g1frcLuWLbj+dn0XSxOyaVBMvFyx053jmu7z6+h4f4
HF/ieniL6QO178GO9ytBx6akmH1inF3DE3aUBk0Y+pZ2n1S4OTbH1WF7eh8+h+FrbE5wy0ZP3LLn
MGV7shgonzf+JDSqXW4R7vfy0/zcf++/n0uazDx+yOLYqkp79zXRfZ0AMWRY7gf3UhuZCw4wLozO
m5nU41fSiqpYahTi/Y89pjNZw+g0E1nmq3jdP0Q7dJo0Wv55AKx4zrIRninvDJc8Gz1I8OR3CI+3
6tiSCUzhIJpSUdGfHDOy9ydSnc0hHfw4VxWfPeOykwb5PJ02RymJilYap3ElwieIzICMqiPioRYY
yyozVUfSlHKeO4a9wZCNekoOCdk3qMZ7LNWY98xIdh8VwqyXfbSW1IqwiIzxOAKU6LENbm7h3Nwm
btwroQxkVB+1glV/H1MbJa6GRlinUoV18S7ezVvNm/7No2GYv+/VQ3lu6fAU37/uX8WX+VEbmEHH
r/j3Hp3kscrbXo1nXSXHWGdTjkk6SAdMgJAxoX04ytwNyExs9DuTyoRcokk+b4AzdD6ouTQ4YN6k
Qwo24i9RZRjS9JMu5kSpSP18WRBceb7w7/KLVqKUi7v0jWgbnnrUqveO7tk7extc2jWjAwxEHjmW
EZXHgc5Ya/SfbJPss/FNnXNqFzytxpXGLlbn2wTK+Kz+tfiPBoPapv3Gtxa9ttDCazTV9dGS851i
rOlky2Q7B5wkfdOW3HGb1V7du7kw2LHpBUnlfuo1ApAmhzaP3W1c+HTb7lKX15oRZGWASKSTq/NA
C1CCETBL7nnFpktYOSjd093Z4LTuyTt5B8YemKkVtDlxJvAXHASMe+kNYa9CX48MCR1MvFf3AGS3
K1EW+ZDHUS269s1oF57cBlijCbxAEfPeK6Q1Z48WIC5lLrtt+2LRZ9jSmFNsyWp4ry4lJXtXu9Z7
9TbBBgO/4Qhpagc0GuvJO2rg/rX8DcpAjokg0mK2BSQ9YoEIG2hy2rZRyih67Ls+G2jQHFHdbLov
x2F6hzM13k8Fm11DJgoQ4X0cdBYE20oK1IePBS2LzW7tm4LH1z+Y7i7eHeXTMPSpFQsGid1sLx7u
oulRueCPMBxb9FnOk7C/SwnuUVIamI+ipVGz3xh0BpXBCWDimFDj1n8GxYS8mkU22UxOs/1sNT7M
jhTus45RHmVBFhzLkU22o/0oGxwH2oT1qI24OwF5rPorMDQzKMBbpFTpksKuJwM7h3yP0QxmAKJU
AkuCD5/8N5wC5+oI+F7jTUptysl7TRo8Qw9ySWYEFt8GEhtHfEaBjQWTxPD3HvCJz77gBJ+Qu9te
5uoAH23DTv08yAOzR/nWPlkI8TFaJVW341UYFIB1m67p6ORse5sEyKWf+0cnxYlZA/PLn9gALewA
61LK/KA3LwCViQ4z5fBLD+Xm0vOFc9Z02k7BntQVkViTbAX00Os7WdE/iGvaJbtEU3OI76Af13kx
byD6OpMa3nFV6DXew3rWwimXW052M64ZEvY/WPVziVMIrHf17jEFS5+/UGop64QtmpNpU7POeAZA
QaWxoZPYBjJv4otTgtAGfrEEzG69xqA1aIIcD9TjedDuN/vGiAHuZ8QdX5vrSGkTUOs0kvMo5FiG
2MqDS8xyGE7GOLjUHwdYzYHzKn3zaK+pcxxkMQZuhnlfA03Ry0y7Zq96wuo0f4pFCJO/9iQRkEql
R9ew22hMjXZXSpGQeJyzD7QT7oyHTWni7sMW+P2wr/xWO1eGxnvOs5AcZ+sYNuzagKL2XW0yrZ0u
XEGDxjcJ5AvtG5kknbGeXwCynAE+XyuWem1n5VQmkGvtjk3bG65EpwKoZWggwwjPdCwhY7VvMnxL
RIbeJdobF+S7ojuvSGGRVolNkJrv18LaxSJVINHDDOXvk/5JJGU76HyDVYK3nY+8JZ377nD0qSrk
ZbNWomMpoWkMhfNxecvm8r/2Zwt7O8UL3U+aWGvoFmr5/OSfOLSV78sNTSNJt/KavZVHqABnSYjJ
y0/dtt3qnpyTQ1qwl0XHiJrmPWPf3QSmJ5eibl2c9picQfsNuxrBGa/s4gunOno5Pv6h9PaFpwhv
wRPio95CXkfiDZSdMA+EjgEs0lYMqS+A9cQ8truaXfNDKm7rZfMCLSDA5X3KpSxvGDDlDSGVqYeA
zCYsRuwhwJRXzGzn1x0FkIAYvEq3aec2bXXsq3umqor7/NZ9XJzn4uLoHqiB6UCi7u66HaQ3ctze
slPh89l0diOiomOx9hHLBfOHqa2PbvfoZIQm6DAAN574ThgRQ1Jdh7jRyXWKcTHOCUul4xUwziVs
l1Mk17XVvXXpBNy9222r1qVaj2V2i4AMuNGLhoQGEqblUfzCpeGWKzCowV9Qx0sPh/RUEG5qYTvE
Jbr0syDM83RkQLxcIclsBdo+YT+/XMEhWV/rjo0O4puhYqS1dj3oCL0s3sWt/jk8h82gyaXVyKDy
jnWShKx1TAkl62ZdeLDQFj6cd2PRT06xYAa5mpz5hB1l46R6urNVQNsQ3pRaJD3lKvumb9oNTv4b
knlwGKTQL66iTdReD5oO0QBEXyfKwlb5uFOYcvIa15ckdJXhoiZuOdIII0EnRXgsvYOFlJrRKxDm
JCzpwLExwZFqPmA/WpjLIHOFpmwWAQAfxEBBgFCvYDX5C8MhFZI4mUBHGRyCZS5RrVQTwrPIS+MY
NICddPQFScqokKpTpAzLc0h385QEbKvjn77X8zP+izk+A9ysP81vebTv8K12u9xGQqKeommUZ+hf
2dYSVxIV5FV6VPyYrxwoUF4lqPrbnuEf3aN9tGtO1a67jV7ar8SdOIt20a136elR4OsXbsHG0ObR
1qGrRhcTx0t7J69CPIIKnQ5mEoenWQq6t0iU2SrJQH0zS1dBhEgmFLE2fboMIxrLuFJ8R1cKjYKN
eByV4O53AplLW6/weT1/d0ZU0i7KoisKJnELE1mjYl0mydN52U/krrTPvdTGkro0niaC3Eqw0GxJ
41cZlmy5Jm6uFkTb0QypGlsLSZnKY+HFOyI2V88AgBUyrK0sfYSEWCgkafC4LN42Ir0d0VKSFXtu
/9T1IbQ6FEXkLoizDu9BGlI+Iw3Nz7bbLn95cKgS4R55maxd3TquVSCLsBXkpdOQomlk+cr2JfhR
boI9NtHdEdBbSQ4BFvrG2mN00rqzVCz8qytsWHB06ikk3vlpnSwYYc1+HsrzNUY8SpXZdMxBHd8F
v2X6Vvl8fFgJtAsoq+Xvp1uGVHyzX+8L7pYng8WD5bP6lf1T8WUH1UB3qNRQGuj33rljXbAmmuhE
NgBj7d79TWnznuiFunXeDwJG/pOlvftrl3YMqkNtve9dW1JbU7pQkvaMO/6WtjUX16SXExMBLNQJ
rOGJK76N81YAPetA7sIdSPNxeJ3m8CWJxCNjfDqogQ/XbKHod+eEga3TIGjW8B7f7aVEvrz9VxmV
aC1eNpFyaynt/Z7WwlHgjbo7LldVXjcV5S3diY4JiFOsZd6z4Ad8Aj32bGwaypUR6VWXrrdoZnq/
aFv0zh61T/BuNGitwcZnsj3dtUbROzqKJPzXHqPSPlaPRv6lxhVW+iubuvDvRAIebHRh3w1iBfdR
HYNF27lmV52O9WCT0M6Gk7bq7nE21u6GS6CAa0j1SYuOIRYN5zESchzJEjDSZ8qOMUbwKeZy8YmM
9vaE/Df9OgDLmwEimxbntbTSboBCUkkK9Ihksi85C4LIFFRjhFi5vs4JNi8iCC/CyvpwD4iuPol+
XYKXXZ1ViBDfQX1aAJ6ytCChNK18JojrOHstxF95x+veMPprfLKrfdAHjKj31sBtx747BdsfQPqZ
Vvm/puONKH8Kp0BDNBHo0FSG44QVIQ1i4wr9BHDXyR4so3+14NqjOHUkB3PLDtElGz2pNMllag6i
vcQioVgdLpKiKwQCsCvqSOqW+458HUdXiBnPfgEofks6ZM9bDXalwiUyoE6TLcFyYbod/FhjWBfs
fvSJItWAE3TGRXQ4BG+ChYgbgG7S8dsfXQGBaaeKUKj4q8+nRzau5ldaSiQJpBMvvBFf0eU1wmt8
AFrYw6vZDDfDIs4AG+CJeyBTKMS1L2BYykWWZeHgX0e1QA7a6fv8Dc/79H1YvMaHxWFxWpxqdvaX
/2Wf+jt5MwIoVhge2gkE2/S+8T1+EShN9MHXX5Ln11j18KUAdr7O89PXaV552qsfSmXQk6vOb+dC
j1cftflpfB4XzNazD2BG7KuyIAJGIQsKRJwF3wL2Pf9AZFPD1nPWlT+6xS9VXKIAu2otChBCRdAU
g5FYeAVHrgrrJz4le/c9DqXEF6hidHW220MebBvJdu6rDBt2QqbulhRDhZDOY03flYA3hvAG51o6
gYRirB3KvwLla2HEF9iALL33vwhXhNbBnQio8FCw/YjY5AGDpG9SGbafhVLEMkIurBvh/IC6F1jP
VFwcltFNRboE8gtp6uCoKR6qpdXRuyPLYCLBpVo7BH6dFF8/pRRVau9i/m2vxbHCatzg31y9ylwK
rIEElDKrEel6+XTt8yk8WT4qjqIYN6xlKiAN6gOz3xjVB81BZ9QZQcqarj7Wy/VS4ZtseZ0el+fx
c6pgXjU2S9mrWP0WcKiStIfvkBJUhUWDSJ5Gm5Tw2WWxIpa0Wr6+LwvteIUnaglBPl5UAymsx6TB
y19bLZHGhAPf3AAqjTgPFlEIGXVqrrG2VflPbbYHYTghsQJIANeREoT6ARBmO7zP1rjBZzTAIIWO
CR97r0QWSoV1wCzQrzQqgfVTC9pETgnogt/Q8tzqWGIp1Wzsab8927HJJV+leO6OIQGGNDFw3vOS
avZeRDlYGAVl9FXcNzLBsEzg5HclAN8sHGEJVI5rDdryXPnWb4+aIxN93OHYCRHtjA3axsQtSHit
5PgfoD4HeSHyllHwSgBknQiF0Wsil2QPCoEUJlH1ZNXJHYXP5Dbga3bNQAjkjsQ8bA4YHCBWIwwy
CCNX1AGtFy0Fi+Wb3vBOtf+5SfGQujopYuCxlcb0FmG7kJFDkHQ35FDHK+poEJs7g3oTOAauxDGE
voFNnLMQWMlsVSFnT4gVio08PXY+IImoVRRaATc4gB6cpiJVGHNjvl/Wv+rz+td+CVgoaOFUvuAA
+AwwJsuwdGSll5u4iwgsPAipnLZHmfFAZoHi4XxgV+EWjKFDsOk/nwRu8evK2BeAHo7trqRPNAC3
IBpBFXXr+CuUf2EG3rahjOqrJb19D6n8gV4W+kgBVsYbd3h7+bgLTLjOrAF0eMIrUAhfToDJIYOQ
hYQwfSANTt/vDgjBcMSSVAwBsR6914zakGijCg8BQK3A3For54oJLs8d9B2rR8a+kAJtK1ElJKFW
3n8tWyBh+j2z+vdeFZqCCSWyGb/WtvTuFU5kJYRnBjoLKA7XZ0SDn74A/UO8I/h8HB+GeUKxrLgC
6BG+psX4NX1Mb9P2BTLPLoHJIwiI28Z6nLRgSoHfDwWgC7XfELvMELJvV0h0JgX04WeJvKGFEclO
BA+Z+aBcbE1R+oTJC0EtqNMMP0+bst3XCXyDJuLpSdsSFUAct/CnZI5DdxlukzYBkGFOY6pk08vj
mq+BF4Uwf4vyKhMlz0jueqv0aGRMUf/NblI8xqayA/bXj7Y+zfswbzJrRry0dBzw9NBlUuc0MOlJ
X1I8Gc15KNEfLd7lP5QUHT1ROUXBYv0ZJlTBbYnZdUr3ZMV9ba0C7h3mhZZSj7encgaslK0i2aaj
hlcHh0IAx9Z9+Jtfeql8HEu0Yo/C1kGjpldvhzl7LywaHvqirIqw2kTb7Po6udq1VwdKJHfSsKDA
tpE24oRhRpZm93u7nsrNpJUT0Swd6NOlwnHWQRXkjaIPoBLtPDonoANK7/vsN0Yam+lqsBkqHnsk
NAErz/it/65mp4+aDHD2wBGtpJ0tyFqG4tvog/Nob1kBLE7sTR6D0u50NkklSLEKIIZcrDvSoBO8
3URhViv8BeocM2GygYR7tfG3FHg7AXhcAq1SneN0hQP1dqX3qGbZNwRPYNYJpCLNCaYJpeNqB4tA
Ci01cr43wjsTWsR6vegED1/9fPwts8+hJbbZwq4TyVlhyAtyQ9zoQySfgDrqujRAfNnNJ3zbqq9B
DWA/I0gBhF+y8LZgCW/+jTwxODrQWuSCYtxSvAttwmwjdOYA6+iunCHemyA3bS+FHBR7PsAPlpta
4PJI9omFevA2OJOEDQgjvEWS9rXWVrqHVgp/sgXl7b1DFDpisnLFXkWk+Ncv+eEA815noFDKqlv4
QjtKzVXuSm0m2RY6xw/QjA4WhmwGFIF9AD7aM08HO0Urym0u7w7tdlu0xgpA6VrPCwGaunJw+3vX
nqFQh28to715cxUcoXL+I5RqEFIIgFla7MKyZErSReIWCAoxS10kL1sop6CCNx34fVvygyQuO+V4
H7K2U+8jRidU4qbUz3i/uKJ/Cc2DBMAfsmi9AWFuM3z47Q+DX4J0rH1AJqCmS7gKcgBC8eYObAOF
gWpYUYC98L5fVKXzn3/rUYNDBRHxhOhu112qTYoP0ITjJSv9+SfV1AaxfDFFzW4r1NTR5HAMD/gL
IVZCOHwi+1hWdu5Q24gjaTy7ZB8DN/Y2nxIKuCuQp+79lNSEnAs3bXEfdmXQfe2fuDJYaRDtq4yy
5o0tVVIScvFuoFOX7KLcx9HD++SgUluoS/lLYQ03AJWdmzrb5dNPKcRspT3alIQnCjGG57hetUj3
vFCdjeDDvsuOQUr+28vyL6sgVXUMXsY3AD6KX2DfC2+62o0JFZbbSJR2uWXmD6w4YJ+VM1yXEpBK
Xyz+TJqMSK7LPaCwMYKwQEodxwESg5v6M4wN1+nTrHh68Wg2BQyVZOMtzFOFE8VBrQywISi0D6cZ
1AJ8A8XCvqNOgU/w4EQ5VwshwLm+DapAppioDBtTEpeiAkNB0SyNC01lcWkNch5Eg5LkUjDGYJ8G
DXgmWG3YbXQHwMgJD166VLBOUk0WyRlG+QMX4m0pAlQzaIUHhYqmzZzvt1EkGfmKILnh6LYWcm3N
BR6t2SVqvXJEEm2eXZ6G16fTSs6oL4ROG1VO001rdrIJqCz1WWeCgtcS8LlD7oSHRDZhcFlZ2haC
pMRR2GMJCR9s0/KTyT6iAkx0E4cedEGQ2hk4jQ453XxA4WzEiUTKppzxN3e+Egl5ECR6xXitNqzN
jLNNqTosEYX5pb+r+G3obYWr1slboqcOu8dad8mVjAy36lKs/lPwfA1knsL8i4an0WJU3WNguHVG
072M9v7eP/Waft2vswV3CZsQ4cqGlFS1pgSaachtAiwKXKTqlHMux8V5h+zyoO5WiYpBaABxOXmQ
jgNKgpH8EZo/ZvAOSYJtjX5w94lOKmL0nBtfh+Vp2Zzf4mZI59qD9YrphdDm38fkEmfsrk1y5eYK
kgDYDDqlCmMspeuP2C6aA4Qn83otSc4+2v5tJil9QNG/JxtKKSOK3Ob4+60bsBSEtJyf9nDJqEhY
Mheqf/e/6jZowNmpDXmuEEZOuwvFRsDySM/IoPvc+ytajtFHFnLlpcyy0Bucs+5m9OAwD+gYR78z
NOLO2btk8DpC9Vfuyn95BZGSwx/5c9XkNXwmzQjY3hEdfedtE/naVDFshWZqwUAIZbCyd8kuVuhX
wd+7V3fq0GHfpk+TWxI2DXAKz5o9KkUv+75UPBAgnh7dZ+sxfTSKntFv2FUOkS1GNeh0TuUoDFI4
IvCxkF0S/Nknwj+CyyuO5ZoDmd4IbkOMktzd9LXXpUtkkEuLKSxaDUVCoTfpeUhzuQKh8GShtjGH
FfcCBHJtK6IKFQO9cUa17r9XlOtFQonOqwBaMZNOFolzDZ/WIDMGis06lDMh2XzCmgejIqJNuNdP
e3tKPFhGKIb7blwZKOkjjS93oswN4KNBe+R3BhgD8CyqIQmeSCWsTLxKUSmopsc5FlkfWU10CzhL
gxVmnVece/qBtKFgK6IgBCVz6GcIvY42PWf/avJ0+mqW9DpIdqubQzVF+l3y9TTcfVLAMJLhKNfC
RCy3oYKC+MksugJ4Us0V6ddyZS42/8Ol3t8gboCX0OCZTgbNsCAwKwwlw2eCFimzQ4aO3JHUawVy
FNZJo2IpxLudptNKdAQUUtxe1Its1h7msybG6H+okXLDxfG6wOu6AeMUw84cNui0NW/A5dsn9Gna
J0/ahpTcqAyH/o1BddzSbYDkJO/xRRRNG042bv4pbdlEoBm4to+k4uIzsNLI3sIhP8kmBwgCT+W7
+FT+kTKQIPJAVBFNRbuohBC1a0mgaHrA/qhs4o+DDtAPzdIsALCwNYfd3qtCRG1EdL8ZSFILmBT3
UrJ6ReQahgl4U7Ur/OUSwRm9gjXpGHJAOdO66lckGjT91DfheQANlX887Xu/IOgtPp1e8Ije2VFv
Euebty4gxKDMIYTNZy/PHHKuhDDrfClaT/X+0uE9BZwLvlaUvcb9qJacI1l7ebj1zDsHpI2sb6As
KAjjb/4UCjp836jTXfEUzjL6VFxjL2ooCI4XwxyjPaCa4/ymgzcVWERgqvwTdNCfdCK6toJNFPPr
V/6M9sBfpD0d5zRJCBv4g+aH0OQ3XWEDIaC5ss/xiUbe+JcdgFUl4VXYUnKSdVNNwDCZB52oNPM/
sEs5u3s0Ca2DiFoJUTlEcmfymTIGCZdT4RjiLvamdNubAEAjsUE2BjIYZi5ZvZnL8eQEPglYvGW2
yZsp7Czv4UVUdufDHqPhQQ0TRl4+aB++xaWM22OfYHFsiRcRqRI0v0LtvWMAdU/8Pw1FmOQv1kfY
BcKLxYgjQEYDrAB2C4SXNtCeoon6S5AIjL3boO5AjoZIGZF42N/DqluPjBK2qfauf7DV2NVy3MkX
QZ/ITb0TATnBdqLM/Dhz8cGlETWXW008DLxfaXADffi0bw7JZfYjsxu9PKh48Lvd1DedI/EyI6Sx
3QVkpfpV+ah8KImFzgCDY6ggzSomtS95wRhtwH07cGRgXw/IL++EbfoixNX4UnqZOn9KvxA3REM2
idAcjFWJffPZJ5fmEHXWzg53LAOKhgZwAvLRHynCi2VoKUPg2AWTdDZew3kMG87Lu0IrNmOTon/W
PlSqAZRhwN/blwBGwYsmIHBlfh8d4C8anwaEsB/jE94jIfU3RVQZHlIh26AN+7boPU4KfG6BzU8N
NmYl2jJXWZIlbJCkPq+0IwOtoU1yR2mf3W3Uym1xBXUAn7rutyq7o8qgMx0t1BRQHH1t5UqZUCBB
1+kAwVfum4HRV+JUizyzOg3qWMIGIF2OtNiNSI0lKlAD8hlCr6b62VTY/3VIDAA+uzFLPyRZxH5Q
xooA4kq4AdfmUID//w9R59WkuJYE4V9EBEIS5lUG23jPC4GVA+SQ49ffr2A2Nqabnds73S2kc+pU
ZWVmgYd2lsolu0OrINjkdDWQZvbkKPzRkuWUEBZB0M8OyFgEjaZZz+zDH8CO1y5EbCY4MXYNCzCF
5SdfKbf5ttyGayEVSoCTFII5cZB/GdEbNZgoydAzgzHhSISYSU8TLNklQP2Nw3vvbJ0zb57Z29UT
E2c81IxUHQTIWSCFRKJ4qRafZTE/rpOddyoEmf/C86+GUSi9o9jkGvyKBjBcw9BIBqGKMNnP4n+h
UKYbSirErCsPQo1QuoohmrBvoQeKYcdner17GoZrtsQwpZaR85hC++pzPEnOL42l+kGAXYw2P9Nv
BzwdKgPR9T23zOXUFn5uCyUpxDGaDk/NCFrGNz+R05lQ10vvEg3R03IkOH1C9KAQkJyerwDjLbux
8nqtSRtdsugXfJADIWiCJNA7+RXugshFA5d5KjAKXwOO9kzOeum6F9LYYoMlM2/UvokaSQ440cv6
MyKbqLMaZIoPoGRUWdZIhHbqoFkRaPKWrQ++iXY6YnBXG1odNCue9RcaTcZJSVZSjaRPSy7O4fgY
eBCytdg8DlNMeTmTQ9JPTowvo/qXjP7IR9K5kpYIuJoN7+phSW9ECKciDlIg94jwToS8kqPK4xHF
tbD9RCEifD/BFpG/S3ojseB3UH2XaA4DqCv6WheSYGepPszOUiYPIyZUdsr3NNV3clrXLs2n5c9w
fRC1aOcCXlvd1Yt6kd6JMKvkNwmrXlHhltY4jRhWoVwLFhwyYUbB1/E7ZYKWwdDdAilaYFK4vhwT
ilqGYy0TseE76xBIzAxP1tY2OQR6v7zlt+TmvSRqs75Idv5eUMRJND/ALRLmY05Q/Vvc+etCRH9n
sZ23gxfuvNjsGvgE5lEXW37+wu+UMlQywuZEuobS3KGpwEVL71C2NMKMubrrXFwo2u6e/Ka8Akj5
zCHASp5KBx/nNjN0zIQJQnULqJjJDZPqhBYAch7jsNkmLCdmBnAjWzQHURujV2UmukWCua9dQTUp
PR4i72xsX1Q0Mp9tHCpGzsGREex+xHYBh8ko4OLPGQh0HOP4zOKSsxLcDZZgpBm1GQbhx7gX6j2m
ULHOKOymjW2+1pEur5krEv6USuS4Ago/wDxl/6iOzQBqpnbO811dtHjljoQWUVFt+gQXFmZMQB38
HKZjJuq+mJAtzYN544SKg3Ndu3/zYb7jiJJYhVLHwgLSqQ2CKdwTqMttyJvJsDkKpzmS04CLEuCn
1mVCjL46Mn0LB4+aUU6pMKq5d7Srud8xqnkdWoPoMdsT+AT0yBkcBsxMEdGCOqhItfagGvZtXHZt
t691W8MUIqg/Sf+yP33YGrp9mJZST/Zb+wwgTZh1/OLRY5yx6YhC8p2nZpc5XO1+mwpW4wobMKqf
ECX9OQjhGmrkDYDTv/m3BswWejxUo9+NLtUOQWfFiqibjU2GAJQi3oHQ0BxK5urgzjwVkvJn96C0
+6odgXqok/g7UjQ+OCHgGIvDJA+VsP2VtiBwYeUQV2CDVR+b6Vh8cGrmz273eC8Yly76GbjN3HmM
8DvKi2kCh1ptLIhIYyP0CaESe6N8mS9j1AitLWxMIgQkmDps0JvOULFbeJDZ4bfHhbKpQ2r2589y
so9XT3Wt+JTyp74RJW85aN8E4WwBuuojUXExgq5Y5zW4GEgP+gHhBqSROCU9Q8k+j0AeIuAWVomw
S1i85LZ+D3ZnyFPshVuxdvg5AfwaI9GX2YRzgUySwv569I0+wu9i/zh4hNMalvDVhqX/E0lJJGlA
VBYW8r9+nOmuBRllIvILwL44sxEKZHhC3RByAKOCJsBYJBZkPt/Sst7LL/kF4nmLLIJtSddFXhji
4P4x7fgnSdan8R1rgsYQChyVJwiZzS+AyihttQ9y8PdIfxo4EMJ5N0DcYZ+K8cVnBPEamEo6W827
9AiEROdMJDfpEB/6OOkTFJfSLs75uuw0SSwzkCUU9gVVSQc4kdD9a5bzyuLggyNYqBRQTBoiavot
I5TSbfpP8Oqqro/WiKADXlgZyWeS6l2qxQY9TyFlNz8DH/N8hfSvJ42fkgNOqmU5MaXDLo9ZBDDF
Olqm68EHebwzz0deT1iMVfc5qHeFFxZcE4Djtx1NglkLpj5iefzZeYWme6odOofamiFq/fewPoi4
QaJnjqHR/Zpnwr1SuwI8f7qSX0hrL5gIHw/CPtAxM3MBLVixwK23GM4KPgKBKR0LFTILJ14HHp3Q
HaT2l6RKRCBsMEapikvwd5s1GN4KTo1iCFtH6Dm7I9KV+gQezHPLRKBQYRSGKWvwl+cLG6TiZ0q2
/7s8YZxIl1jAYLlQbxI+wfPYqZhYU3e+Zbt862VJ5aAPLooFjh3b8BCQXCCS5FBZJqmJLwrtlugr
mf2gOGQOJ7wPjmRwMGrOaKb+AWs+GwPyY/UPlQi7SeSozWFG4fPuFnN9pewZNMlHeNbcLg3ml9km
3sCQpj56wXfUr18or/bHLMLfCSbMLjnDFNiD+UU09cGpulf3xr12eZEQRCvUBrkhjA9hewhAJD3O
GDCps2jO9AX5/Bd5clBmjbVpgX/IlFEbDlzmZj+9MK1nF3PO/L1Gzrh9hfnR4jTHpDS3Nc3CphfD
docS4INEFFGietbPxa2zha3Ck/2ppWM4tVKZ0CKEio91RchoIl6Oa6n4kGuBKCP6UrqIv2hI3aUp
1YH8rU5hpiWX5vq9P6q94AixU4F2AGlvJ8I5XvFGPHkb2BpwNphwN2ohZonPSslYB1PqJx138IX4
JkhTVZHTClcYNGcLESP9WLcVaZSQE6KoX1OIc8lS8qwfCpxN6thIFCAuEufcP+YIPimzgZIajHEA
NUR8dpAyuYk0SDTj9NEHAbsqAkFBtFXXjGgqXa0KNaTOrovgEPHLwbA9XiXUCYQt+iZUCTLk2aiN
GgQ+Yf1Ly09YMvruBUQSwcKnzmO/6lvlHN/CW3xDpouVrFMaKjOH2kYwlxRXulaClkEPoFyW9q3c
v6TrACgSfj5sJKGhtOh30ykFkeI703WKRTtxIFnm02wOFrSS9pYHx6igiy2NSaF6+r0KWFAyMSAm
6lv8VPhaC+a7QAaC4EFihUYu3HmhY/DETeixRBxp09GYokMrfCZ3eiQ3P0KmGTB5IIGFjHFuL4DD
8x7g/8T7JoaJYVCLcM46aNH+lMa1UGEFq5I1LMAnnB5oMCLlhc1sYgDaZ/CnZjUtddGxRUUDi8ZM
pqkpGi1RaT2mIj8W3et7yxKGyJRHdkfrtRZvBMq0qdeP5WMp4SdBgN4RhrDQ68nHhbDNEh5g9yJw
7VBhMPG0fCN9sLEjHHMvua/JgEmnAX1IiVQdQVwjYdbNRX0AsIX27TULF95IM0FvgTek/f5BLNYe
OnwKsVFoBg/UYYIu+OQtxUi4l0mP/LiqmUXNFMgyQgHmLJ1la0aiFG/BkFAdCBOJcoy4ynMb5ddO
17/IPY0XcmUKuXINXxBZxOkQijRVtyS9wlH1cSmqSG/oZtFUAQoAYyLhOA79iJcjSY+YA0kXrT0f
HVH+VCJUpiCT/eQPPhcphlqgtNLREMsLxgHEE/IZacnB+wClklxBwDH0Ny5UUzczBYRuzt9YilCG
07oFkXvArBPZtGRRaBLIoOtDIecQ2bHJkm8n3kseJkeIVGrtynhhewK1Qrq0KPkhsgv5JewF66DX
sotZtmeyXu3kbzuItCY6SmnYUqOSP87QZz1IZhsS0aW+S942xRg2YzOmucv1fEUOwhlkqhSbr0OM
YPHC0RJSO2OM/1LrQ3MHZv1XD91trIRdL9x6IcK3B/KLxNnjR2HVbHS0f65ndVxbb1ji6ATzlfgv
fHosJaZIph3zPX3Ri2LlFZOSxyj/5pdtNRlnURtmm/zPg/Xz92Z8y6WBTo7IRE8TcYZodhi1IWip
6Jy5xd8Up2TM2B/To1we8u/eaSw2spouiPONdvpowKASzLsC02fpq7BvA4xcsJqYVHZIqETPyx95
Sg4zSaE4/dicvxaCtJb8dCqcLOFmubTdhUwlvVUpbBM8ApLVa9YgiQHfFZWG5ES1vlj6gCd6vZdP
8Dgy8EZIzSA0P80n1SfjRwumSUErYfwYPnnfD9xO8qdZQ3wCtfD7AXEF5amHrJIjkxEbN5hNTBnn
Zqp/KX4CyQpJqLOIcZ4K+RT5vbw6C8kBhHkrPldC/6ltfyTIGqQrkO9i/TzooFrBoWBVrcPAwnWE
r38JdABE6bzFjqTlyxtku0hahdEEUif4PHTnhTAojO26T7sBoBGwsbMnS+WztWfgWHtCH+4Ik5XD
nJhcB08QroRQVIWKKhckfejWmRKMmebGO7aFxwHsjUjkK1z4yqV/jBJ3Bl4q/VnANTHGIgYPpAX6
Iw05UxnBAXcDXgtNmSMEaOmG0AmlHSIP7afoE7me4HOiEJVQxXCUYIE3lXt1r78ahayUD5IiEWR+
8DXCWFt8JtYiD6YD+dXv8dvgVwtD+tnV+mUv3jf76o0BFXyVdJ1U/LXr9FXHyoaPnYCota5GleXS
qTguRP7nUocJV6Pex4JSDzY4bT+nRL8HFZo0k6VKYyrul5A3+0kTIcaDyCZIl1K7SQIHLWH0s6R5
T+VZ6tsaHvX8HFKzTJRr8BGp5eHPoMkRRREeiWKotvktMnHkSDc/wpC07OEQE1wlP5PrlVv7gSdE
nSpke3pItEGlFZoMG3+OaniqEc9EhtgcBVBMBBl+0XGk/QHIIPmCAObSKRBovEmhwMJBd6OZ6UTv
MieqRsOA8zLBGKU2lecqcDZxW0jGQgTHjoku+/x/Eg0pgjBuehuC3Uu/p829bC4E8mTOJjhoh3AP
WinNn+P4S7GTAiAgNfvylCTyEIGwcxmQfa0gOeCdi8YCyAFOJDIJscMB1JBzwUOs/88CafGeCUCK
J0B57GYx3PV8xnxTjA6iWZ1UV5I9QZR+BoBCK6/1PzNl796YVFwwvsJ4QxhUjCcD5ZliDBKCVRjz
T3XLuTi76OAfBCNr0R8Uwt4DD6Lj/DU4oC4b0kBn5oOUA3KmQR3t0pSnj04bS/+rA4XjYgSKlsHo
XxHNg0U8kcQ32ufXH1RWcmXCd23DzcVmwONkFuj7PaC3JFzDX4Jc3YR0BFqbjnNsYbGzXKYOhnAG
s6/UkWe/lh6tWylyhCSi8L2C3L3BCIT4kn+7DyIBEB7QG1lLQUUK/iUlrJTJv3NXbq9yeQzSO4fd
D4ORZFCU6cl3tUHAJ440J59vNd1MR44FcFZsa4XhsK54+gtoaqohArfSNwQ5Srrwv2kxCdPmu0ZZ
OgpJsDor5tG3QHjSn1O72QkDJ5jsIqQWNWlQ+4q/pL37GKhclHRyJDpiyvI9ocSRqLGW7vKPdSU0
cjkkhCkl1btQRxtIVonxTJjgsAkhQ3YMgRBVRkElXV7DU8BAb/pyz6+kG0OLi3IRyvFnmg4/yFma
k+K7o+Luo+/3w9ljEWhmvMqOxmvR+Gv8lQjh855GNIGeQk7KVM8/0WyKCOKzQ/aPHwfGLOApuHKQ
tDXvQcdMqCqYhgyALj53P42WVOg/AFGILIJM/MQTCAbXHd3MziKjcYdPliZFwbg2ECJJx3r0mJBn
YTJmi15fKFm/FlRtAJBwCKb4io1c4+7b9+Xd6zIo2CyM/vwKz4w0mSGysHOEvgujRkwThVf1+IN2
1TLGu8OutDowmMl2UEIdzqlxrhmvWY0OGK1wikVgwkETahSGnLzC/UTZSpub0UoMyuVT4RXHxrNn
nFewgPlvGK00dITtLt/Z6br8l3zlYT1o8kibhwm8/RKJWzgOTWcYmtiXGLEZ828gOMInZsLn0L/A
xeHPm3JZ/eN0MjUb/x0LQMrSR/Jv5Ap/cjihG4mh00/jBK0XUwKpB+QWi/gtMxuHBuN4ERnJfRD6
ihCHkNEA5IB2WACsZt0A+jMwlx9/1mt0OrCKXFu4RcEyEgLUobPv7Fv8+SmO0j62DcCEfNa681HL
GrEhjNFG5f4yXQ9CGbNzjdDYdegFM5jW7nDzRF/zWHUMlf9L6Ew6w5cxXZEiXLZevq+gZAp9WZg1
osvl9IKGR9v0+0y5XKh9QqOJxmAaZr2PH5QpKCOr5iBUyeX9Pp9fuZTM3EgRtmFPs0xHO7kUuQL5
Mz2fz/iq8vC4jbxq5uHMs5d/IBf706sdDz8DTTnffUKDtM/E208ITUKVdeA5ozy/sT5nNQsY+F4b
kC+Pub4u8Ldr31+9yrjLrZMLfY+FQJSg9nsM5U7XjYq7zZvvrtdDTmojMZt9H2KQD49nfTolxiky
GhB7ar3EYCfxqQ8j9KZ8uTPMef3/n/WpYaxB9vkFwlHicwoi+yVAJvxKmkqGYjPtE6UqJk4meDBD
59YJRCCe85JuFjdXHEq+XEd4qALh/kjIAhQIp5NaDaEA0tLJbgxAhiRbnqXe/fEFs7lLCi2qnrcC
Dw8rHF6F/MbUdwhf8kc2GfpBymNpWUd/gMu2fH6pkDwgZvnK5pSdKtQ2nyO3bV6v1/m86F+d7nXe
t/AJmTYwNSAvArAApGMSmrOJcZJDettkCKXhViZY80bfFNOMxPoQMn4bi/MJDNEEaZR6wbgc+8s6
ON5KnO+ghp/Y6ljCAPMCgxIq6e0d0dfvvLtC5+Qcb51gfAxtbxtmXS0yNdekTeRh8/+0cWGgH0jR
BONr0yLxp9JvM+PZKFfPods2Spx4jxYj5yLFDA7xsLnJFoDKtR3nY6TbNIKb4/f+k9ghMNqlPcca
9Tj/ZEyTsspZuE1Zm4xXXGRb8gzdGaKBoPUOTN5BguaYIXhd2/A5z2Mby3hdjqF3l+GVFjZIdM2A
vZssAawMFyD5zCKvAea2x8qO/tv+vXIj8VOi+wY1msDwMYCk05YFotdBxinDyQ1nydhgVjI+jjls
r2DXrFnaX7GMp8xCpccPfRJ+Re1CyYsG4NLC0O5jNhIwGgM0F7G7Qw2BQGThnRmumvmmG3ad0EJo
kTIrEuoohF2GpYQGfoCtPYSE8+sGpw2ryBDmzlw71waSfJKYHl7jI61JFH7INI9zcm47T2x4Ihh7
Z2arY+Q7hfP2TLcChQrerddMsfuY4bvR+iUuL89zuP3oZolVrmoBbgWbBxsd2z9CJsQTBjdDqXWH
n49RX8Wz90lA1/emdW9Y5QTjl9JkYLdeM7jPAQxO33iRx/Zwi12kWO21e+EpXMCaTkuxByNfqdXx
bWHMroGTUJKb36VqI+t5KRbNmJfSfZe9RJsEei/J7c5VvSp7cgwc7V4IrJhLT3MEKsM6w90Ol5rp
kR160jUzutL28g4IxPQWM7ZpN9hBacLexLvvw47g7lO7Ma+VLv0LG0Aj7Fj1JiMz/lSG9vCGQY9p
KuPiBbKUm+1hDQOBrLQ4vMXbAtDHsT+wrRDh1E3Ft1CbnCGP9J/T14FmzTjdYubbJsvNTGdS7uJN
404vEr3ZW7f9a4mKjEz6+TRe+/KaMiKVHbpiGVRsGwaAsmo1A3FNTKlFz3HLPaTttq9PQICJvDxH
Gi46xhcszQ62cqviEClGTCgBAiFR6yzznf9XP6jX5zlXugzA9VITiPlzLYC5cGnhyGJSCGN8t7iS
rqot+8RbBlNuKA1gh7NOtxImpgMBzUnN6hw+kRHc2wcIpHNgfszj6C6tyEQ9C8Lgy7VKvJuRVTH1
aNJcCPtGyJaj9jnvfQ7RQmH0JgO7typBrLQojWNMaLWHVTBVCLYoMBzR/ODrZjsxn9DFGJrndtt4
HWBNAoj85JL4uhEFPcVBb9z5885S1yvTZKd8bbi+BqgUBvQWIJ5lbZN7+e4Qm443RqUt2TsYVCTQ
4tYJaS5OQk0TsIrd+nl86zeiQ2D1uQtcJtB255oXxnsfFVxz82MkvgEYVUKHgfmQGtI+R/Jal/tC
EwmEq7N36P4yj3p9BPKjHakNCD7FtjpHpfkYlmOXZsC02NYXrWkWmywxjzzwLCDt01C1bcvtR0gv
aQRD0QvNoM18doOGKR7P7W191fjrPC11E1+rvxCTSW5EaTwvjD+PG9YTtg8zsjXb54ykC8vwowtz
mOtY8ia+ReJNtKu20bzdb5FxQpI4pYN8QZI6gv/c4WdqjKJLzOOIaaepavOTaYoRoIesyvcV8IKo
AczRxha3aTEFFRUcGFcHLaFdXugcP/5yspgtziJ0jM3j5O2T9eoQq47QlME7yhW9cLqFj/348+yC
DLVJClz7w/xsIqbEC/qb3fyg3vJ1dKAs510vY6+rt+xAMbmW2t9nX+umkDZePaL4Y54tO5vnvrSj
U9wwWiSKRwKj9WEMO1mSDf9Hr8zk1Noot+aZo43ynDeVZ9YzHLRYWGda+8reOcOyIRDmuU2atMTW
ZhlOS6LF6bkPryE5MDeSmhU0nb0yLWPjCSVsX27Ue3lvq3cmr3Lj3ofGqFwzfX377nmXhKVBF/Su
0LS8vxfyDVOXEfA+fS5uo4R5b1KXOMAy1chWNLvkCGuZrC/hAVEpkLrow6yymofj+LOz3MTiHGc/
vcbCS2ue06m3wz1oXqwqMpXdY1NcQpxSNsGKX55dWUGf2CgzS5chpPQivs68OLzscBwjdD1p337M
Az+W87miP6AS1g09sT/gAfhWBAOeduRaxcOiA84/gKHt87QR3T7MFKSILHbrjr0zPmszwMcaPhGg
d1/vXG9TDVHLzugVN28FqeOto5jF7TnMl+ofmJhz4plDp9IO/ERvoy9l7Am50EVfQiBcYbyHq+j9
4drUZm+KSBKoJYyI7Oze0pYRWcVJg5j0VQdAhnSZ2kjDUzUZDhtXRqO0g3NwTs+NUcJDvDkXHkcp
7mDwN/Ivx6IOxtSW47I6Z2cmvZOz6M6CyMDqpulNVHOdHuP2Hg8TXILdTXudGRHwg9RNhhvp6dU0
KuwJj0aB9ycYjs4kPLNGiUI2udUOWCA37nBFZ7QKtRuEZ62ktOfsIJGiEQihybdyhCsw/e7eRN3x
OBp3DgRvQcRC7ZLYMd0A8uHSJFzGe+WUrupw36/6PTqxd/MJj5Ymsrsu98FZpcnWQnp5Q1k+y2/K
LZ15+/emfXlvnjMF9g3nxxn/cX3lbDC9qu48Fg6N1/X4tIKXTTLTgdQeW6+LuiLh0WcueZFmtRDt
M2QSR3qaZqEZn5Hm0bIsDYIxGIHX1c7OTrlls3ySDtJZPPW6TUzfgUexr8H6kLMeiJMeADM4MBFg
HFU1khd0f7TaiYUYhan9yuvCcmmkJiyQxmdURyiQjR5tOyrseEY13aBrZh6Xj7sbmwwEL4B+JZkL
pm1cHAIzP4izxSewmPThHwDhvJoVQyWhx3nL9w/dLDpWiFMo/Z093xnBXDyOOncFuH/zRvRNFpWZ
4d4/8Pam9QPHPnG9hsBqy+HAWyn3PHpCbxRMVH+S4RQYS+Tz/AE3DKi/vDBc4ZbR0LpxKLkH1gCx
vwKppZXDVJq6wZf5S3XmXlKUjcmMJ50dkOkUb6omqQ7KAmBj1yTPAXWaqjxD3p+6R1S6+6zwysZl
kmVJps2/Rk+aMuKYWj2bAoRD6lFYFi8bsZAKUxcuOo6lm9K1yMqbuIAlRrEhR4mZhipnYI4tP44h
csAjZZhr3L/JnaXTGKfDat6omzw33gs8BVI23NbVpvlBZzTj3A+FoajSRIXlplsdpkv2ck22UEmi
bjR3Dbr2XCvN+JZZluazLhlDsQXVXZOgzt1RlhuteQYqi08PdSqBBV7UNQE843k1z21tEEay5uC8
p5D68N+XpQphENLDV19ywGVwrq5Z0NxSUtIkE9i9aplc2MMfCWyEC4ZvVfS6DsU2oDd/Qw1ITnwj
wU1aNkxlYg4rHIHGueBOTjFJea4UqLTAlHQ8XDOkjiyN1uq1rs8pAz6z4pyPNUoyVjKpEn6LnBqR
6XiDDJNdIha5CnYlMMaVWQv1nr5nrXBQxDw4I1jVu6lnxBBp7q25iszk8yXPuvNsW7t2BpwVo2Qu
A8yM/NSCIjl3Vq97yRCupUOIJmu513f17mvOjX6gYW5vm9vjObg4JBfQ72T9JqhXIjMseHuwIY34
ciQKUsQDMS3TGfOmmUa20Yw29TL9O8Q6ifWkrt+FLfsR2U0eHNK5h+nixB0ZJdUR9AXSSGhvN1By
avYOLpf6CnKmdw6wXkO1NKlTm0g+iw/liDc/9jYwqojbx4Nw9ZlMQbIcDThkkCHxtyOOocUJCg7p
/4oFSRlqUf/xMDjkQK44ghNCBUqecbxv/KkbMpbXRGe0u9G4VLvj0lt5s9dCxfbkvW5uWZg+jtEK
EvYS0nd1Bzlr3mmyBE9yFNLJ4hRvSIxxNcC/aQZBkzUF9QzTDVbRXwiFll6fjCin0AJORBwHwpMw
GeZKDcSicYdEJIhW+Vy/JfP3IueTBv3mwdsGXuMUKYV8DmUpRKqJNAORDhLEsYC6Ddvnlx0Nd6dT
wezdWfUxiegcBwwBWXNb2xO1GBCqvKWX9HwmIGN7Cx5Adpr26Q8CBNJkRVbhDJhQxd6X9P5C76Jj
hIWVO1bk2+2OBaIPRZGTuHmgLCfDhVWDCPoS3Ck0lD3Fo8v6uZNSttkRYffYBlkZPUOrcs3sjgqD
h5PPGMu9pug6FgMdmxfgNxxd+K3VgTtJt5cKIj2RAqDcIPykbVN7jhp+n8xXi+yE/U8eTyhfeXtl
U4M1+F3onbFPjN41pg/YKCcKl8Ko1+Wca13ft+T2mEcQnK+NPxeS5SCe5XDc0043puVNyGiY7DFl
HXffaxp0U1eKIRRJ+O00hPVLSh9Sg+HG+ySE9WIyCppa1PU39nID2la14GyltuKG52aUm623zUeI
uBLgjODH24st/U38Mj+F6XBE6CACRjRp7kJoSad4lS+yoUq9pO4zQuxZ0uVFrd/u1Tf1cT71X933
7HWFOAEaMXVqNgynRouck+UEnU4bVjjI4RJV/WGRjB8cWjbuYd57oeYBQDm5pOJEdo5VPOZeZkw1
jwmaYutgupHtsR8ftoc5Gkkgca2wcGKo6gMQ4deeh0Grpdmk5jcrj0dhURwrO6Jj0wUlCnGeP+7R
ZI38Lds5pePjUwcYbZ7RPYfg9zthcOdhPX1doP0rP5Ku2ftpkpgnS3VRO7QlejAyWNs92mYAbVrE
eWaHFB66prCVaAilBm12uEIe5tdsZvLDfEft6AC6nNErgCbUpWgiudEwIJWzJ10wfYWEgszIGYQ3
0J0sJn8wmYLNT2tBDo8Bf0x6684W3tCMWR6EIH3FIUDjKTfgLqo5k1msN01zeA3zB99CNxXBLWQ0
MMZOj4EXGAbuqfKzwmTUa9OzSm/wJvUHHMXUDlM/gDfsFV92FM0Ig0jUJs7N62mzuviKh9hEP+FQ
KNv3Nic3ASIqzRArnTOmbrVJ7puvs3cLEKgjlUpv+NuBt/Xq6zcdJO5hGxSeEap0jRFqbvDDW/MD
l51umctEmoLjhVNfSqJxgGmXMDajW4F8lS4AmpABGNubs5F3dYg4imkdYyiNCmfjoIwEA+BxR1e3
Wqbhrd4c6a1+WXVbJMUPC3joyKYG+XANpZSuFEIydS8WooScZg+4L33ZmGa/Uosk2ddMverGGMBw
SY2BrnQ7vpW2jXyeTJy9RjzUTD4SnPcgyVA3A4wg/iP7zc0nv0TtazQXbkeQDOeOPe5FkoqG9Fjr
kquHJzLJJmNQLiBLLMvjXLkAGKW2c4L/pu+oESBzNk8+eDdpAgQIshOMtUmlP6RYlvKZaJUZV1DI
7FfZi/zR2x+V2iSvei866taHxQUMWzEce0r8Lq/HsKtEdvttuR/r+LbqqtELOgZjG0tuimY9GHJI
YLjRP2WtPWJ2IxVy131028wVV+x4CxBP8d7g8cIAZUbFhUo8LSw6QUVlEHM9rDs5GFiNPjXgt+Kh
vvcpYc1vol9yZmYUMR+FByZZC+Wd2rKrdvdJm4l7BWwCOOD0HhC/XKuizqWLAvarsLeMmFP77vYp
8EENiAqtPVxzUmMKN8p6QscHmu3lE5ku8qEU1KpLJhzOWifKkNfwc6j/Va7dBFUF+kWUpZtgdC6e
YFBMFRldQk4J7MqoJqIJiXv5Msmp20DijpHRmmZiDwtQsxAssLd5ZOgo3GszNluaWaaW8uwS/EEm
n8j4HiRzJlUYOSyTET+35tnbeRi9cZaYJT0mdx1sPcX2jqYmPOTIJCnMF87uU4I3ZGcp290/fAU3
kHyYl1EaMgglWxCZKBk/mAgx9cmRB8ydoE7Tbyq/Il3GRFDURjxQVCLVw2rM2Stf0AlrKOnaIuN/
iVkSPaEWIaKr8yjbBpQKtzAeERWO+rbJN1hoOhh7antK7/dwea+1L2jHKDtuTA46snfnZa8YFA0j
OoXgRuxAztbc7LClYqjQJiugSZMJ4hteD4kJysNBns+pflbJIl+wB+s1q671+zWEU6B2mcXKArgj
t2iO4ztLCrUfmACQYcPQ6fqdskV7w1gq0g6oXvV945pdHqMQ8J8+XNkrOeAo4K+kK/W7KjmAjtyJ
tBKQeJCdYCmecMCqqH/3YOuwATj1vOSapP0W8CoZLYk8pLdbev7sG5MK6V925yQkapOghacjfTy2
BQ073fRJqkLQByOpeq5qg71qd1xFOdyaD4taD/Qoyix2P9VV1DIZNMsyAJNyKWMdq0JWRt6BZz4D
OSl4Wdo0+kLOX3q5/foa+RDB9D0j64BwhoqFuNQurBYN83dPQ6kjeBqlmMVrjXIbf1wmafUBlCkC
cqOib9E0vGus2jXNipRRlXXTuBdhypxJNg9rpdkizZCaUgXuYOo31XbaU0kpXKnzqRVYZsKPfZpE
m45qJp+uDvXG7z8rE0BBAQcEL6IVoFkcXvpKQIj3ioPxiIELg2nJSInQBARK9C03gwDgWRhP15wB
JayPe2QN0ruFNBnzk522gW1weE8xuMgsnuLzhi/nE9yJ7IbFDWTH1oFm/zFJaTjSAsVW35YW40Jg
aXmX4axg5mQob2wMUJuFlkcoWVOOUbGx3VW0uRboF9/W4ngGl0XloFPjcQw+rnKOeOaTOWRti8yJ
7jK/Sghh7gWtls4BmgGlCi6W0x+jBMWs0bcKrJbwHQm4G6YuLOxBjXcbky2ChWjAKpCWecqhRXdF
xSEHsLSQe89WQPYUMXUut4ujgCDsCRQx2K83jnRyxIQ98HowJdrkmKVMHkRkA8NDo0qkIUaJJ+dB
BDuPfXsDwmYsCnGn2MQ0e3IDJyoNdqi+SEjCgPm4QcCuBCIBg940r9bAQrhZHqq3+Tl8xsWSbUhu
XpxfQZdEAVLQiqdXtU2qOVYrHZTalRICM+m3QWmY35KDS8H1l0ySibcvT9nKHfkjrf/A6XQFos/C
IdPiMhIOXU/EaQxBWpY7/DN4i8AOoYkWD35kMoXW9Ur7aM+4YnAE9dVtyzHDU6R8gijNT3yzQY0m
C+pM74bbB/YOkhq3BNx74+qKa+irS6x27vU5Rv+rYq4dlB3DYVKWLZx7whI1H5n2Q5oVQSV3kq3n
vKUeYB9Ql9FlgVoRjl5g3Dv+KakSmQnYUvtpxYsC/93aUL3gBhHiFgZbEstprPVpc5ZmH2Sa076D
/bsocNjSU/SGd3koNFE5utumFZFcd3oZRg/46mOfQ88Z7vW9jgU8LkPZIKwsIMTQ73PGlsTWoAvw
BHRPG6vNBBKXJneb5In2WoWYLTzR9osXWhNImLVAGk2ejggFFC8gHVbs1/oDWBsIOESxwWOmNprm
BBNk3oHhc5mt1Wf6xGsfNgv35Q7+KEh9NOzs32sv6ofxkCMVEIMWRgk3LrKOqckPADGKG2bOazoK
2t13PnaaPQfafc06Nuwopyyzw7fZxL0vsqvQYo+hN1rUMfired3O+19KEQKLwo5nocEQcLocNy6G
l2DwfNDepKeLv0klWRIPgewHQn3N79Y79ocM6CilGyEwgO3MREmsPZk4jX8JSxlFA2Ue+P6BQoEb
V5+rl/dK20jmbGWEEgr6+WPPkmt9c2PycI4FzgfCgbMhqD/ZlZR//MuHlBIU4vmqcfKAeQm/zUGq
DDxsQbEkJhpwpvJISNgO/l+jx/dwHSEu24cSTqsuz4P2zDMBPcoim36M5k0/0tJhdodnsc6ONARx
yw5YPxZJkPRDEoAYZkXaDWgRwcx1+2Qoj3FJeqQBNnIFZrYl5fF7aKi2mNVRbgZcC3WQ1WQxM8+J
Jk9bcgHfTpdUi0fcnqhAzjxDOV5Jdt4WvUivmqaYQrOaIa7W7IQpUU4Prm+JP3MmGRAHfQHK2dfa
I+8xoPEJ1NquTQiRn4YFBIB0QsGLDtOao1nmdkqbEoRHsZ0tPU9oXMBuHASUMCiSskPMavVMzgLC
Ah0/SYo61hOSIkc1JCpN4nU7nTTg9qt9kiWPMQgOXTyzFnU7+8+0fVCWygwcoLXSxrROmtzlYSQD
WNAi01gCFOfhU4MHVnEoTjxSMt6cQinrNtQBdTdq2OYaKeMsLNlVZutofbSBCnSWT7k2JlOABLBU
o0uN7CQF8TFBkXNEaEq31upp1YAsjfsXcl85LHm/RGvGmlKGAPk06aC2KakRC10+peXgTxdIkORd
uGMwt8aWu0/3g/yTB/OFdUlvUpJD2qdUp+hzKNVBXVy7oy8KvMECWVkc6dkZ5TxN5imVerlWblVz
4Fn5DUU4tiAXBKxYy5/oxnKT6yzZttGE5MvB9DHr1LvM9W5YCmYMAc18at8emY30yhDloZtMeg4z
fukcksQiYVjl7F1Ahj0wAqv9RhvTPzyXH33yDmy9MPWr4Ji1HjuPRBkYe/la01INaib9IRK9I++e
0DrTyNedXng0msRQZrKcgZQp4M50JKjo4rZJaHsUo6xp4QfinChkyG1Ub8FpUW9ZNIV5vDkri6Sz
kgY4t1wnUpxeqcDixUA91Tj8UPTG5oMC7WMrjADDVuraADkiUG3/4+m8lhrn1nZ7RapSDqdWcsYB
m3CigjbIkmXlfPV7TL7170LtNhgcpBne8ARa/9f/KlX47vzXhaYimrLUUCf6JPpJ5IVtHakj0Zmw
CUhaUQ+hV8incW64kULdovX+r7oo309qxhtMCAlG2alIWXhRiguMLRScmIaWD/E6HcOM2cblTJck
Bc1zZUgrE/XiKawkNy35dK7c+kMXpoOn82oA7orA6QIbmEr0Vg501RaxuhiYlmBCSBugftGzoyWo
+PMY2l0Az7U0SC1pLX70MPmQPm5c9iZmWfbBBSftBVJBSZuUmuyeJJL1h24ZUkOEuERiYiPGZVnF
y8wnpGddSum3E3+hqG2L5Gn6vn/2P6JR80MkEH0bPw2xBfVT2jPAXUU/Y207/vM/1Shenc1l3MGx
1L7+c4oBy0DEL8ZCvGqMsEJtLQ86pI4AHUI02I7MTqY0qG3UjAHisatLLhOvIm+kiZ15cFSJxsC2
x0L/xIMS3mmrsV825lrDjJg9hTZl7UV/xHU+DHsAwBaWJdg7JLR6GINsSzcO6HtDVAHvtd/fsn6d
OvDjqJz6KC9OdMQ7kNMQPMlM2VK/KNhJpBTUupCEoPRl+jmq6oiLMrUZ3ZyDURRCzR1Y4V/OIq5a
bOX4IdxJikePsevUHnE5y5t5JVC1GtcmuC+WICVUfcGuQSGXxRSKCwtfMxFaB2BR7CwETVRBRueH
1HYJbIkL2aWIJ2nbULynAKp6qrFoo3WGHJXY210p8WzY5L1f04nI0EkTXFH6hzGR0YluBiOc8Rj3
AdKl1JJ+ngRhZDqtaCxQX0fT9goaY7AEJoYggRCcFTvDGU9djs6KKInFQmAJ0BBDaCN3zQu7Gx1X
Ik6ws1StqE0j1cjac5to0xBIAACr3Zxdi5LrleBVRvPE2hKGsHkzown9iXR4BtoS44GFg7oqiUU+
LNmGxJsgafiovolFrc7rzvF7d7B+4ncgOSlLhvYa7xnhVDNjGr1vzefwiaEWE/HPiVuklew3tGIQ
++mEiSzYBHQJ/ioNuCijJpGtnDPwYGqAdE1sz2l9hYCsZ7KLbEpHQqYmg3DJ/AfiiMgjCTeJJgAP
YgHR08L0OtpqGvST5fO+UcaV82ACC5ACn+Oprzrqw4OAfMl2oOorIKR3ZB0J9tGZQ/AJ12jSm2Fx
G7m25OgEnFdOjTAJr7BYJqEh/gVIwzuqP8ht6uyDtfxOyvWp/xS5lxp+BUIA/DSmACgD8KxqgHUW
pFHdbe9hDtY/f2FYm1VA/BuVIgYpoM91wpQsk72S9zSspD7IaO6ZQZEt2ziM4l0n+XG2xFqcyhZc
HkiSdHD/ppxSUIOVjV1nrVuVKpHYaaNKoHck1NXv3kzo6kF4mpCMeYZy5NfRWp1WqDsk7eHZB+Di
Gsmdd08vo0b5q2Pqx7udFnG0oA87YGtDN5Fuz/yB6FRNKAJzO18RdvK3D+A1Evmvx74r268W7FuE
Q977A5vaNFLEFaXFvPTahvI/2gGe1rgDvTwRbSLNw3buU3hiy2dQ04a1S18i4wIC41LjM9+0H/uN
zfj5wsCBbFn9otK2TN+d7473XFA85Omp4uJd6Ep3v36dUbeihd/5DvhBmDS7olw3j1cKWDTxmQzE
DVTTANYhFMfEoO1ZbVoSOvxH+j1Zf1x6I7NIdFkQCLtwWSH+JBQPyOY/JGtJHbzUhPZWZAWxuXZS
v0c9Z0U8lAL0BPxSh1ESNJJHKD6ilYdcFxgvoH2SW3fi/sxMGT9ZNIj5ZMpHhC1grlAYxbbrhQ5n
xWBAbApSt+wNWti3PrRroIQWCN1mSXm8m30AUHxLTRjeF6hRPWilYH4EBcBG6kqdy4bXnaiWmD93
w7VwfMBPCw0dhPbuPhvNWB2Z4iVV8jrosTsm5EeWt3GBQ/1FvMwmqK0zBWjWgo1VeLUdJMizlKGx
n6kkmq7Nx8KpBLQHu1KoEDrBfYgEjrD5ldHc01xz8B5NQOyg4MlVCrzDKzrnNReb9BqHiWZZPJh6
u4FBwJqsBRWmQzS6nyJkRSqSxYuiLhgFJFXYDJkZJaKZQ+fBDlTcEVzsz/2DX2URla9cnKLBDc0n
qyRQaaOl1Lzch5WlbLge93hNNY1mUE232BRhVpP5/bBXiQkBV4BnkM9ssHcA3VBme99s91W5TtFX
xtAhN3jrAUs4wcITC3H2y2gRiVrysRpWirTptKCZ/dx5ieWdDSha3Q6IpyApg8WMGnaMZCPoMQqm
e/rw4yGwcbkoVwnwOKxPqLeUS4bpcUw3CibXj8BstiYnMCY7Bjuznu3lGB8aSHPlZnZCUCwsAUoQ
j54+AlUTLR6xq9gBaS27YFYEfcUK5AI36/AsnBlGkWdGp6n3M1g6aYBoEzAsdmoy1tKgAx6q96As
goFdGyo9ioil6IH1rWvzw2FZ5ni3vchAjEuyCqIKEZFC5I7S81j7HRac4zqHZnlfTgZF7MPDWnfN
hjwBzZWGW30z1qsOE2Al7PAnbQKgPzizdtj24ZnwXDOGbMSy6NIiH8p7SD2j37EssnIOXXAUeaEU
TtryrotwfJK9HAuOmV3PayHdIdCGbf0YdphsVb6DnE6xljofyMKTeWqciHwZf1So1WLZIvupbUa0
i5DcApGabtt409X7ctqoj3XWhVG6BEGRdyunX0aIsOBY0KyyalOi0IFpQLlXy5uqHBV1a9Noj4Nm
XGnym1SveN9cOfv+UnXMk/WsbSpIQeoublYPBGUgBmcwrjR0gLXVPTm0+iFF0J9UnSXe2Ffaki2Q
mfLMliZqPfW1N/zeWRLrPGXfqY7qvNS1XQPdHv1/+KnqimIuNE+6aCw/rDnMV+sgndU1tWz6Azrj
HYkaLUgaGvKrklJOvZyic9cGyhBITqANwQDK8c4JONj8leLFJKWK11vf04RsXWg5O33epWAVjA2D
XoBACl/kDBItWo8ggsok7exedx/IY85+Vi8bdMDz5QiGuljXoDVM/5l4KQNgCIjFagT9Sj8meBHQ
01VUBpG6KagYOj5yCfW0MbtTPmxSTGloY9nhaIdO7RuLO3q/0HlA4L2nnEM2XYkOZ6A2u6lYTdEG
/X82Dl18TNlyNWXzyLbOsJPnbWe/RsXSmt+H4dYSQjGM0Z26Bw1bYLOFmh61J7v3KPaRGpAci4Xn
4RGMaplvYCXShmXpR9Na7CvIfFubOMO5F8FAMWilOKSuxLhl2y5ABqG/hmIjTcBpS5eBTlfOWJvW
M6qI/bIz1jltr3yD7cM8bQxqTfZGAqfbLruck7lIkcAhyNBc+axW3qSe+8dxxHu+DrXEn3J/mFco
JZgYUKF6Aef3uUqfJ1t5vSvbKNoAT2lkT3ZWo7Z+oOLZhwZ8a5kS5U7rUOH0bNeyQ8kObSoWLGa5
70CNNbZSc5z7MKXIh/8wXO3hQBr+wBCl25v5qWo/+yY0oFUXRPN7VQvqPrSbgDFU1FsN0XPIQGhJ
WBTOmJJeVxyKZDXDdmQRx81lOGvT4YloZHVmPjKhhuwoyis7iw5Xv3sau6JYP9Kl1IbKtC+pI1fL
NtkUpQ8AcoZ1gUgROjCNx4wn1eMk0yNr7ath+g2LAVsuc3TcWv2ujpHnejdl1kZyNEavZ5XLrEW0
dFepy1zbI9VA7bhMWLWWrU6bb9MmfqeFpbVWpdNohA5Vm3J9fzGm02N8ddolbdaEYIi6DxIp3cFW
LlayYbu8O8v2lTgfCm+2Nyh+xjvAskkLn21vNge5OsfFqh4DuQliZ5N2y1YTRenHc42ODg3ip/Oq
m2uJmNBgOlMRuM9rDaSC5uvW2sFb57GnIiRvtGIL4iqnGdOsuuGk4mk2r+x60z12XX7Ikn2KLiGk
N4ReuZoIZCwJYx00w6aV9nxRpxf2WJIbbEWpJ6cHKz3LVpg89uxHD9ZgS4i6lPKe9qrdbLMpMGK/
ZcJZK3leahNY2JVOyaVdPcFgz+sp3iplcAfLha0yyvWI1/aBTq5oBxMwDMXLEKLzAMI4pMGU24wV
PGVrbSa7isLqfTnnu8lxqfpq/2iuOf1GNzZsUo+CmmGoaJusODk94zZwhrCnW0lCma3reNPH28cj
NLLjZO47NopyX8B+VYKq3Rvda1WF9fDapEf65Fxzszj12cuIuCI+Hti6jctM3kqoeOHcXe57+6Vs
w3uyVWUx3Cr1yL6q5yB6QweFmRMaifHP+PCUllV6VRCb8G5aj7PaohFgbhzrPIxn53nW5JeHtUuw
Bk9fUvWcV7tm9OPmYsSbAcF25VJYa6PYWc27hXQHBqk4bPRLJQ8UZPmtpWp6VLg61skY3mcom2u9
QFgnTKxNIx0G5Zh028xZVfGL2W1lYGrR/pGueMdWv1FZl+QgVQObhAIV3CgwoI/iZ67+S59r2Vlr
0y5BXwB2RrE0ZZ9Kb9u96M35iYesFaZtMMYBq/FULpVh5YByM/2ELj3I/3jFqq4TChEI5uR4a8NG
qfmlAjvXvD3Mt0e6q7I3FUyVZF/s4uZEgSStVGiZg5+pQd7tqumlKK+MPO1+ih5vQ3UtqaAbeFkY
a0azdBjVDclJgSVDDX/iJRrPd+21Lm8SxMz57a68PDNw/MeZfY4YKGb+L9jNU2ubEssVlxnihbXN
EOGyP2Lcjj+k7EStqZlf+udLY7225qGxPy3jDPpXqTYZey/BEgtLvam0vQqhkXY9C8iyNjam2AxX
hbFMzJd4/kcyy7Y8oAIH3rTbPSms3TEJgxesgPSmFItYDAK2pNjOos1ebSQ4kt1s3vKKFPVE8YjB
9URsCAMzOil9kKN5JV8mlVTpamiH9odUMh9eKbkPxCboBRcXtQo7B8GtfVOtVdyb1W/HOOspsl9X
1XolI8n3WbRTqmNVHMwZKDawp6JYmdB94w+tOzKXrBEpuOBhbUbsEuFUpD80+e7WLr7/ygbD6Ht6
LJvm1NsXc9qlyaEolhEkdfk7Gk/Ubvrnp6RdG7hFJGcxskl5K2NAfzLbg6adW21vjXs06bqLVb46
4zkpzr15zeJvnphqYX8a1A8LK8HS+na07RNwhEl3e6tHv2p2Moq3DnpBSt/bmTdxQcHuoEjrGCuo
dl2aaJYFWrJHBeYer9Se5h81DzC3zfxYjDLNF3tr6i92dyswOdWOkXGujHNTXaLnqZneuxb0tr5u
oJCbgSHtjC7kbGn4MWov8rRT8osSn5pyn2ivj+rqmJe43VTG0oy3Y7Wtm5fcufT6bxQN9EVv9uMc
G8F7S81ThyMonbP09KRF0FjvGhiOAnz5kP90oCifpOt32vu6vK7SdUnXyaLT6dDJ0exLjJt8DTNL
Un/1B3307ksR3Rsa3Sn/37HSY/LD+kN+/i2xgWdIp7L/ePaUf6h/x9nsWSuKelOz14DxpW/wy56o
AhvgTcXT4VHM2oNS8d3+LqsdOqEtfU01WaX5tjW3ZbLvH985JCuapzhh9bteWhbj7T68zsMH57hr
zoq5t8oN7a5pVUPRTqafePxJxmsnn3g0bqCvvdTU7JJXXbnI7Y+F1Hj3WhqEpR0Fcbo6IE5Fl0n6
mahp5/EqH1fWHNb9S/4In8h1suTE1D73bIZ1KzoUtvnRPjs/xczurQbfaZPEWUCnosdJxo2leJ/h
Fz+oBIcsSPmxs3bKg1rg9mETCjVvShxTtPoxaApZw6vdHYzsu8T53Doq+ZekgGRBjrmHj/6g/Et3
JqtgjUCmeZ6S/lrj8TG+05O490sDIw9KZVWo50vH2BZyaCPHIXszcNh7AARNadYGevLNqVPWVX5A
9mJCfanzWNtojdXYKc6+3ayGaZNL+5i6S7PL0CtBg0ryH8/gCbCH+troDU04ZhsWZxa5wUDJFvVX
RO93anPObV9GKut7wBOZoO4RAifIhpVNC1wJRgn9xBWhYh+dDHML3NZsr8h2mD4am/4mdTFBVhAz
6tY0SfnKEM6lRIygo/FC0eHuCQUeIbRvoLOkYFYzv0gbIWpo8aV8CPNwqusfyblEsFWn14uY7THD
xZmBslMu2qU/Wlft6kCRgbXe0ltYDg0IhyBOqL0GautLoGJo6ZYBZcPw9/GSu+ff8/J3CSvlCI/6
nHi/0+L8O73l7u8giKK/vzmAgaO4c777gne7PAvDEuij3rA48kuQYGnsbf7P0K9bdosbtRD/lrpX
wN8QkAXjE3LuY/HeBpvaE8L7cvhYbJ6LzVVwlUv+XYFI+Q/oxFck3NyN4CxfN6BO+YZW30FZHY88
L99Cz7G82035oBUFbfV2FWLJNxP2v8GPOZuYId4s7yruQQdHqduDx4ZQ3bFbAnJwB6xujrxraM6L
XzCzfF3OXxR6F/BvTfTy1+Vi/zV51cpZj/6HE0KT8D/4GSSmhRVSncL5tVrRLgrAAXtqoLnl4osi
84Im/2INpB9/zwXHJfd5anWxFpzfdLG/yB7VBr4mzwk/0Ft2v6gP8uRAJPgGWdOgW33ZCwCUnngN
NeBVVXSLh23FN5qgAe+/vhT/64t7znq/19yL6qVLniZ2v+qF/z8Csfn+kRwEVdheDLzk4I2IzH10
HizPbevniw9zkS/8t9anwRgAe1hkizf7pdh2nniAFjq3ow/KJYQuyl/xazwyIqkM/oN3yscF9uHu
xWcRJ+HDWDshdATxGN0pXpbub2DzTB/N1obDLAfxAdYS9gbiQU6k+DthoStz1mnGC2JyFciLizhP
6pJOivcMLsva5dSdAV8s1gCU+O98eXoX7p/jFyHOQTNhAbKDAXHDt+jIeKNu696u9/DKwNsMLqOi
9G7iGzFWUCi8Spvr5gqAN7zemHqLGxZHN2ro7vXI4CGpQccB9ZRfngcRT2G3YZ8oHv/ehkW3YNCI
1/pv8OeusORBNApOvfCJZPSHDCqmTObyPNxhAh2FHC9d9MWRmnuAKjZ3z4KDPy3P598Bk9Ylz4z/
h/CqOR5/b7/OBwY6DBsmYcm0A1gP9b0MmXnnpbxYI3cAw9IXA4rTwKngWygq/hdjlsuy/rsoynX/
35ga/WgBl4ZTjhk617RYPVcl11IOQOpyPcU1mDwx7vTgy/26zD4s8TYURPXaFfOCvTIwNzV09toF
CMUVguu2wD2di2ZvlJ34GSh+cHQdl0lcoYfHVaxezhcUpZfV+SyeRxXvnCfzgXHySxd6IaEgoq+h
zPqCqv7VipvLsGJTWzC4UXxlLqqLfeyS6/GI5pPc8l4oSi+qs3hqbH4W+REZ8JanksU6JUj34vbv
rswdWtjYjoKz4G0JJyI+RPgrHuCOvpert6r7pU+TdbuRBXo83c2tDhwHMezxtQcR1m1qrFqxZK3f
HLgfTrfTc+wZINK8pQW9gleF2LPezsNbgcwt+oLV6gkC3DkmzjqSty06hvWukvf38asvD1EDFAMg
4/nRkDb4832ZkIxLS2PEwZmT8FyN3Wtk7aX7frQvRf8VU9B2tF8dHKhDJ7ouPlro2sXmUd80nCEj
AL3R1qjf5zww9B+ZLuO47x7HO3JRmxrV/2lbPXet49fO1vymmdLcNIQ9kKHqdrO9VeZ3uz7XyqbL
jgo7sAy9GtWPx7mzz2WyifsrVdMRQS46f6Q3HZ9iN+qbZt6U/WlOdtZznVrBYK5kU+z5Mnukcno6
6yK+3IdTX4R6u9T0dUIV/+nZI9WrZRcB2d9H7TLaJNZO1SkyE4+U9C16OMQqVRMZHEEHn5GKSJy8
Gslh7l8B0cYd2MPNRBjSX7JkWw3X8vkNmibPQtLZUl2lDwBzYTz8TI/jjPCJ9animap90f01nt/K
Yz/K7zahzvPx4hRbGwBKAZKsqO9umX1zzWz9U3N+5e5HSw42yEmvLD/v4Msy2mxT8ztbX1F76ZVr
Uu6V7n0uPvT0TOQ/56d0PGaybz5fE/v2MGEO4DVwjJUvs7hONRrgUJp6E5g20NWcnnmq/VYPUWSM
QVGrH6B+shmR5/V9ClAAuGefvUrdnL6RwFoWr3q7VwWiXn8z8q8Wi4X7tU4PFQpx3UtmHNTmIGLK
hNjSME9SF/bw9AjSq9sDm8/uRFFsHs65dMvhger2q9n9OAgnveTmsgKKZsi/Bd2dIftpmn3av1VU
OeRNYYHfvRt+qQRJF1GfG8JpoLz3hAxnElA4+0z/yfVrHZPw0IYHkvAqpSdHzuG808kL5zuD2lwp
cE7mAtkg6b3gXWHTNIwn+0GfJ3lRWjnorGOd0qIGpbKlqBnhH2kHI9iMO41T6cMqvuV5UwHBl3a5
vKu02/363I7Iq7jJSmFf0helb+zYuEo2ssUhPJx+Is/2xoXkn8bFY3eS/J+fh3sAge5NBwQL8eGO
ArxdFkK+EKAN/zt8UdjfJmEFnnlpey1IL6/c0KZ0Jb6Ex/qhX3C8Hd4g/WFDT8C/GNkgsVZSFa+5
y662NhfbDwnT75Fah6u/NJ4Wmmc21rv7hKsCUpF0w+Zt26zzn0ANtKN9ts9iI2Y7vYIRW5HPV/ol
BtMzQsPPMY4CJDrMqLgbRjhNJ3X4B8KhfwTGRCaT46oORV7v/SoCBUPBMWKpYPVx9mb0llnAWAER
GDwe52FDXy2eabggZ2DNPxmN/rjc6gTxsaQCpoFohyw1zmW9O9x3Pd2GztRWJfqpZEkVH0AjaoqJ
bYDC0HKAjEbFMUOuR0xt7HG0Ovegs9zjpdpeJF67B65QGGsQyzWeIzP74l0Oe7xPzIs+iyx8UVkw
hAnKZ0pQ8Q6sqPmdDJ9JBzWzozFcg88hsWLUVy9tiaNauhGTUnxQ4456KY/FIHVMqTwm93qp1eC1
s+/+sT93Xe3XJ4o+Mi5VtPmlHR3kofI1e1vYgaWxwOw7cD4WUMgCrU/rSse/we+McTZXz8CypLNG
K+WOvIPkM6G6Z78qrE0Xv8MqHqCmcj5utQOmj3ad0rxMNE3VbwmWR+XObLZEgfRc9cD51VwR3BDe
eCRyBIQ4mPMljM6FRd1/NnXCkUM4ZSDxGQxvfxpTUPYPEpZF0PLS1w4MhP58t0jQEDOzFgWeUOb7
1CeikRxBzStA7qRcMTqCdoF2KDWdBL9JpuKTjmED3g0FURqvaUVjW93O+uAiynxXr1OMj5wMwgdS
6N0A9QnKxay/KwnFnqc4d7mrzYe0qTwn11xbBwzJ6pXAFFf1d66sMlRec+VKb5i6AOnAbhrNJzyt
mkSumG51CHSpnylG0NEFnXUHjlKAyLIAd8BDpM03G2/p8KHlYMJqt9dOs2HSps/8wXy6OqGkCTgl
L18iOoHTlTvS41PsgIbkKiT96faOOG4LlBUSelPnL46C3BLK/IipybF8JpHSsYcTYiiQZ6pDKZ+z
8dDkoCblYEaLVAV2T8GhrI+w6FCNTL7LTqXjtY0w93y026n/kjUIA/kt7k71DHXD2TspcZS8ByoZ
FZSjQBYmrnH38QnK4vA+o+XUXxTpM0czdAbi2R2BgoyInoLgjpC6gfL9sD5GpmqhJF4nnl2lEgSp
WPEfOBFjm1v6tLopqEawLayeAF6jgW9dqmRFbPLQd1q+Le+3xAhNEy6GNiwfkEMV85CyTw+fmvGd
Q9xosMkwl4rz1cU7c1pa8nWCUfBk07NVhDaSW1qhlgweIMfekg1YZheCJ5k3oZnDuphOaQKKkKbU
HUiflv6767KvOtSM6RRVopYD+IBc+Juqcjf/MyTi1Tuy/e7YegzQntBkAieGd0r0ZYyQGzKAgdq/
pv2i1Be1B2cydkpiH+votwE9pQwUbfcmoGA+4qjtW4JMKvjP5QDu66kceu21Q6HHswyyCQo062pb
rBr+Zfts36kkUtE/NXDC9ksKYfcFqqf53UHznx+kYNTfU+cKc8TKMLkCAoykBTLFE2YsnG8KnjUn
QQ0IN0yddT8FaFwWywkd/qK/9sR8I2XJuASFFzNIUe9DRc6QwYYtzfwfExJ0SZ5uBjL4tpUXIyAw
G3Zop10oDGTr/KgvlZ8Miyzokmt5KVwxaT4iqEa+jBGqkNSiAv8GnGuH3BmqXCKHvib611CisyVA
Q28tsUuuUVw7j/rbo2APHq6MFFP1TX2V6EuHCdQ6SejQ2TLLM0IwKvgNlv0MuGBlPV2DTgysHnDQ
EsZ26FO25cmyQblp39nz0IDPSnex9ZJkrxAtneSgxP8ya8XooRob31H4JE0F/ZLVr4n1PqtX4Alx
+VbMsJ46UG3GC1fLsWlfasjcgwLNNs14gzVC41UN43yTDLEn1hENPLoMqky9w/BALMWXiRGa8sD6
EdMszQ9O/8ZQT4FIxcqHGPHED7ZGDJF8OnecPVwDWfXiovWvdszSnnzAEbygN6INO0n6lcEJAlDN
NnFOF8fXQI3oGnAvLOQpVc3SjwPusrRYr6jLwHRynEVhuSjk5fdTaX7TSkyH10xHmE+y3DvdUF0v
d33VLczp2phs/Fa2cPAzcCKKYNt2spGEx4GSjtpMJP5c9Bct++ckOzg3UdO7k+alxMuiu7qxAARF
7G15xJCQrvN99dQ8hx6BBubr1Jt7NfrGSwKDPaAZ0VJQ8xFcTWJraUiBqNxqJzFRBqLVYgB2hv9l
D//A58Mq7ac1HEfw6ZquBtYHZek5ujnZiVUeY1Fn8UwGBGNeaMayzvQYJ1RlyEqWtt4kCA9rBH/A
t9CyYpxR9eO6QVSwiDEkrnR1NUFM5cBdlNc5+mrbdjXYZznd6bQ9zPTd1KHqFa8mcNbZcEvzYADR
bpNbD95GLWi9nqT2Q9dCC2JziYYMBtoWoDpSu+i3GkVedTaG9dh85P05AoowTN9V1fsaAgbgR2ld
YEjT+2DpOeAOwzE1ktBEFM8KHFkcJi7eie8k1L395M1mu/ljotIfZMhH9wA0GTBhgUHqfRW0ceeB
madMyeGYggiEBgP4Zu6Aq69/4E8DGIbhmP0AADfZGYkcHU93ACf4cyq4dByW5TdJAESBA3pyAxSJ
vBeuUrVYMr3umHCkx3oHxCmA9TK9TW/Sx/CGmAD6P5bA/ep/dwiZEtQX2B6B0FkUW8XBQ9zG5RrD
Mg6oxejICp9klA1g22a77A/SlEAt60COCiIT3K7/DtaG7OFBKwHvCh9CRWPxQXy65Zb8oAf2FB1l
A8gzqJEysL+dh0+QaH9r8EAkN3qL3hrVjcyXdCRj9PPkDCFMzY8lwJIMuCMLsDjiyoNyAjfmgSAP
JSHUkxL33iwqwDgIc4EvLgQ9RyvdikLJXRyS40+1r4OSpggqgyYKLer9UmhotKBDnerG5M3Ie1We
HXNqieVA5y+M38etOQwvyqX+HC/QCmlCtDCzmMUQ7sEsAbEDkY8kzZ9uAtIJYP7++yE4LAR/OTSQ
M0x1FAe4PFBMKZSM4gA+iIk6WH3w4CZ0mXEpMlh05edQFdhZV6fGR+mBc4Y4IwBSfcEdbmmsmXhw
gvMnnW7d9aC6eemm6bqqiDJgzXjp5Flwlxy3dWhze6AmqsarINj2bgeDdWZjcU1KdsrqcWvpsxI6
4Z4CV+gfFyO/ZJfmrYKRiDpZhdzXLI6WoWH6AHmLe6B0YGIEPBQKEtBtbrkP56IpxQGGEsKKclME
TJzMjn5XDLTKEscMVw4u39/JgjkLMI5bwspygsIRcsfCNIrkDLGMvwN0Mdw6AHWEZ5QnwIkmhZD/
UVbIuQla1+wNtEOILf/vlM5lYJUBrf5HDRzbp8YxZiynAjaiJn6NvTnFe9mnUZnKjKlV4iz3o7LK
s5UchXICvo/TKkojHBZeDck6rsWRmMB2glYLuGW/4okm3c1yj9MXNyyzXmbCyVigfiEZC4QXeuCa
Br4Klomkl981vgzCj8rJHey2a4CXy5Yx0qpR4MxhaQVZvk6RYoxWHBL4F0qVaGVjRbTXt8ouosil
jQs2gv+C+GhTr8XXiMsmTSYMtySPOh7b+AbXdrSHMYK/UepAE/Z/ttLLARehAVccFIwpQtUYYiO5
zPe0IISCwLf2oR1QWEJEy9X32sFE3NneO4g+kAkcUiRGcr70N4YrgPT/jhlOJ3kwlx7h5gKyyXqG
UnGWiVsIHH+GG61g4nUD+lux0P4sRGKoNtCbLVdtiYERIXP12GunxZafPlVx9qxpoREAIfdAVUKQ
EKZz8t5+zj/6d/mT/dDUoymEqvC+2yA2ATLUoPrNHg0ZDFY9rDi2ODC2yHUOYrgweibwNFQI/1bI
jqUR5hKMMzpnNgWOBXkBW3wPLr6k4CMI4IQ87fgncoWjMQOXJQ8wMEMWJkjz97TIq0Aqt1gxBaAR
PUbgiaDKuaPj3Z0FrU6Xw7dUoXwEnQUNL8iJUutBTgTKA6gMsaMHbsRkyNSAQNaC+kXSixkr+S0Y
MwSFdHe4iebluEB3iWVikEkUkEoQk6inSoB+HmEeca2CkAlLusiogFwAOTSfQIzAqfEi4gDPp2QB
B9wekBBgK/md6enzxvmTx8A2RErqq6MP7LB0+b8aPmESRyAlEVGKRt94CFAwByToFkVftDLuPvxY
XoUDMLA1BRIIjyZQjaBoAtnyAKCX8mFCABdYe7SjYgi+HV4NYamKNHUvMOEGbvX2mcpQjIJ9culo
ojx9sKSddDDjnfZEek7bSuqWz8Pr3QGZ4qdloaIVDHXgPIIcd/mnv+MNxvxd7NN/Y28nSzByNPkC
AaW1A8pHagevQRzAN0tIuKk3t4AyvJhiUCSoaXCCgLyx11J/5CghskOXToE8ECB63IHaLADJIHjR
m+L001+AuwRpCwLoH38PuFkZhxwipYl8OGGkqxMnLAPjD6TGjSnxMdQh0+BLAyqdAvzfQGTVgtTC
+t8x5qBcQrd4CBi9iuKu7soQ3Fj2QJ/XCNyh+iTUNsDocLA7EDUYP5agaPTwwWlc/skNsfeLBRGy
zBv6gLAf7YtUkVj776r53mZBmQVIfOk1mEKWRHCxAubuwAl+CGYwo/Op+tkgxijxfTusMCCvB4qq
LgfickwGIGnS3+ni7HGAbodM6kA7lsQG1+L1BoWE2gmJA00ceAyVIJUIJD0RDeHJ/Ue6Fd/O7fnN
sg5xnJAQph18u/gejM5aUt3kGT6J7yE/seCS87MQm77KmZChxgoFT+jDpBeQNS34R9inA9mOPDny
AMPqf7dPJwCzzlE4Qa8G+syeIUQYka3jtrWBJvk11Lok4A4hCz1ibgEjltjTUSEo3AE1DvBPkmDK
WhIsoQXzlziVQ8BJ/5YCDXsesqXUZTbOiCkxdqADzOIAel4r/zukXKCQ1DKE7NHmYO7QrBAaWAB3
dDCl2AnHYt0Ydb97+gYgJtigBRwYyoCkRcwx4gv//w9VgguWI3DeHOljTyg2zB63d4KCUthjRX8J
PH+qg4z2iB9hz0KMhOQjYOFU0EpBP4BKy2z/f4Sd15Ib2bZdf+XGeVaG0huFrh6QFra8fUGUYzqk
t8iv19hFKQ5PdQUrOgONZpNFIM3ey8w5Ftt2onG+hV2kgnOa3PEqKk+sXqmvV34i9DI+9Eh0s3wh
AXmYQ4zK2C3QiyWTDzaUgBYrqC7hWPYkvIXQp0leQHFBvso9DacSknW0vmpwFrHqDo0PC3S141iq
XXW6InngQGuGns/JtrG14UgYqnPeqIu4Zh15LIbVnFYDBRVxpbljbeZ8fF5+bgUWRR4unjK+EDcQ
32xsonbAmx415yiz1qQeU7ez6j0Hb0znwaAaipOmPNiOSyLiaCLIJr6PG9LcSC4jtYwyZrbH7z1l
FDSEeG14LUd/IZFVUKIGShVoVZADV8SGjHrD8rE/onZXWErIyj7DFe5xIJwl3sFSnEPuiywLZ7JH
4HRjYKDQQNExryD48Jo7QakGQ/HIq6CgfR4AT0TRuxcPEs/4yGDDBwW62LP6gF8L9AW5Kk8pr/xO
lcklxORQEuuAp+73n5pUWCW+ziN9wvbpOUhn3SImHPKw051OXoc6CVksQGwdg/JKo3CKy4o7Kd6x
oSNzKVSRneCAshpxYPEjDBBQ7oHhFugq+O7vwtb9aryfzx5YW5hMJ5I7buFP8z0zPyjLcCMbnBlS
q8/7h2VXN55lhhlSLHrA8MD5oA9G5QXdykx6U3mYnvmjHCOAEioyn+ePU8h7kiJUzypkutrHasFZ
ZwFHDswbBx4JUauF0hno3s55h0dQvOJbizmHdN6xiRGRPvRP5p36XD6SRWLfhcxbfR7ttI1tYhlB
YVVAfc0eeDmNOYOdh/qe9xxIe0d8ZNg0qZSzTb5pTJqr3xTKmxlwZUFYFRVdDPYA9iq+NV4tkRiQ
MWVU51lzybaQa1DLn8WqytrK7EqqJbPLRSYv4OBSk2uQQimVy6BMDkIsGZ8ccmlcptWjbaxJE+DZ
8uu/X3lDMEbJE+vd7wOPNwpE84FWqW8/HGuEwG5MPM2QJrCA5O9cfyYDte6AZojyEaERxCNZvMY2
EnzBAbDTQNxMo3h6OUYy07wi/MbaGHEll/H/3fWcef24VY/bvNum3VZKt6i2EZhr0hrxJxxOtDNV
uS6liBJWU66RenKw29Jj4Ooj57VLFtyIgzeQDZsqynAdMpChE6mngFJ3Luw8Uiq2gROx3Xu15V+s
vqYqZkbOGKuYAEiF+vMgY6Em3JzwGAr8ZqZ7OShBJGm4YsnsacFW4ioQDOILEtjDeDeawlaDd5Ts
jjhRYp/m8WQzJfoiI+Y9DzKImN7jJ/PKrW7XIW4rRKusF1gUoTnrCvOykRLTs62nqMDjCMKCNZLn
EgN9IyJLXtmxiaJJiDlEHScWF47+6JnfT23g8zeTUnOzgNyUP0mIoliCK4KM+fMNLVP+E2QEezeb
Ft+G4/fvZJPjQDd0xIw9UO9nHyYs537hIK3kWR+glX0evOdXVGQSsRjHynvrI38T4fvwLvycn7k1
rwsiDMpKBaHw6o68u9Vg8ojolai5J3p18B5yf3nH1pPgJHQeMXUWEcbQO8lKL2eyQwP54NpMPMiF
EgzcxOO9U4YW9PEBb2to4pc4I9YNijPM7GDABI02qfRhKWWln7ZXTeLzn43qdajDP48TvCgnrE+o
a8MS7XgSnpG+YnTQwon61uARk3ALccG5hssk7JVI72j2GpCu2AaxgmCTBFeH2QMRchpQn0zqIOOO
5xdh0BMiMi4999l0ZJT4kkvWj/eehxsNJrHc7wO8AVEicA9eCRpxrsUe65qmi0Wcy0g0hCtaL1yL
ZiUIlcv5fm5gqIAWpPKHeYhR3SvgmChsmrWQ9TRrqqOqQzXXHYjvFZqhbgtrLUNtCvR6JV+oF8oV
buGc2UioCz/ddSO0Xet+uJ2g6bTX/bVxf749347X41XH7B9YoZ8FBd6UOc4z0+PoGYdjhbzadYSm
kRPGMY8XvHJX1tQkEO8wSef8MSd0yWm82fWGEpU1YLcDCfF58KhwkMCz5Ujr+oOa0O8DZzB3LwY1
TgF0gprlSBeLy++DnxuTBn6mkHkvUjKWIQJdFqZp2XKb2Yx+Utbccmrn6Z0H2JTXpfQUlq1sP6Ue
RyUTU4SSGXDYSWjEgWz6Z5NhwEyZCakMyZ8n3WjcfHSz8mbq/TOqkccMhwniftDMR9GkOwJb/jw6
e+0UtJ/8gukTDKGgs4KJZUK6J4682U/0AagSQsCxXQf4ABRsUgEHY6nLXTmpnqx6egJ+i+d4Pd7T
1uKJgBSd1Nv8vM3qbRFv9WHDE8WNwOfjGcM7zebK6ejAeH4+8ATfUO2wkEoEYLY/fd6XcF65NcUN
OvncmrmKJUTUFTH4Jh9kxUIt+U5GLH+OXwaBrLyDJUf857ArIONJXMTeAvtXRl0Z8ToVawcpfUC9
N2deuLmxENAChp6idorMivKYYJcSbHBg02HTZ2PilUOG8EF6Cvtlukm2FXTJE//Aa6Yh9bt0xnsa
dTGPHGpgKzxS3QPdNoKr8jQDTo4ISJTJ5wedVb/rt2dpS5LANy36bc54YTBEuXcijMS4WPNKJOk5
dDcNcUiUzJX1SVk7p80wbM7nm1q7tbO7Vrudi5sz5oHFP/ekgn6eorTcjzqIkr18utDlXWGFKoNG
rbCYwkzhe66oHFJ2cAgERnFQHuZppJDIkQFPbNyKhQtMVwMNzLNbsWwdHKo4///SlocJ6vcMuY0i
m/g5/EHeSPTcBzcFWTx+dmbzdX0oLvPPf/hbAeiK33EKHGAH8EVIb1nSuN/O9AbFAUUuLgJY5RkG
TQoCussC3FAfUhAqI5Xlm28lmjnLRu23HI4KCfJKqsDYX1vzVTEBjxahAbHb7wBh/sglb/7IlhAX
OAebgYGg+t54ad6puAjNqcD64oCbJUhkKyWPnihrYdcd1sNa2kB61I+iZpVDiqzXVbKjKEsF0gZ6
RCYBRVV1ZYIMqnrGgX2nkDwFUye+Iaq22NkJPGeXT1nPjA64QL7KgsBSwDRw3kD5IJ7l+B3M/mLn
JXBiJaWQSgmHV6LrdLkmziDmYL3mcNiOFVH/JjBhyRZKeVxgdPWmPVVoDvJYjoKHhVEVzFFnZhCT
IFJWiqBTfJDGBOdUiUS5iBxu8JWW7+2L7gNC1WkzlrtiRjqOJHxPTENk0ytbEQwQThHoJE9t+2wb
z2bytBzvUxMDs8DqGJjysiceZ3Z0XllBCZrxxHOWtZfqCW+8/pkf88wfkbJd5QyaSG8I2qGEcEi0
z8sVCSjH72SUlie5KW5pEoGu2JOfk+lWFttXGqTHW74zb36vuFCgf0cBPEu/f1CMToEfR13gk0RN
3EP5QctCHQOjHfBKx01mLCeyt2Rz1NcYOUwjnM/hgj64xfoaEksShPJl7Nc+NLheGv3VYIBuT0u2
CKhbUbFiPU2R62i3KkUGyT9RDToFOhB4iqLiX8tFxvSZnlt1U542irzGVAbYc0hCxQxQRJ/7K9m6
6NObsburuzud6LbZ1MtGRrst5duTtj32W97wq3ghz/aGBUXsZ+mmMtfGhyp7+RvFk+qCxWXc11eE
O/VVcwM/YP44A5mgq4KGEUDXtO4/RkCqEHMFNJdArw5YSn+feM6UyKhfRWLTUBNVPv8hdCSXISkn
r+E1HYJjH4xsMFbQEfhVm6nbnnDc8S8yGIV5UwMisXteq+aBV3IR1P2TDUZGhLocyMFpC8Ee4ZXE
RdzlILgzDxMX9XHiSP4Ib5hLRRQBi4CBIhwIMSqaSbrXLF5DJ2m6zSlJ8a9SukZMzx1KyN1UG71Y
H9WLojscGZkpQTKcL1IO5s1UV9l0QykPelRmRXW75jVfsNmuDBA5DMGBGkWdhtADoC9KaOqjyId+
wcMBpAPF6EyrOhVYaQHNjWnBXVLJw+UJB+D3gdk3x7wHCANoKGGeKCR6kCKOlgu7AtAVnAUgi5QW
sBOho09JtBmoV6ylYW0Wa7tYg/ogReaU9xaohiQ4Wb7IncF1tC6Lr6saG16JxSmDUuHjDZk2RzJv
eNW5TinWAQ/bNZhfCVMjvbMzdq6wngPNCg22olNowqYodsO0S5jnp0Nuj7RmzXFO1wXoFt5Qj2cA
l7Oty90530vpQdMOTnqAOMvRWVgxsHSIIixCQRwhD//6r//5f/732/y/4g9ci6dzXJX/VQ4FBsay
7/77X7r6r/+qf//y+v2//2XbluGYKl4PxdA03VF0hf//9nKdljG/W/kf6UnW69IwlRskCR37+a8F
ebf00hr3LcAoDS0R/D/fejjfqf6kBZLqJ282E74MtjQXY3aih456MevBNKahYu3OMqudb2+Tk0eK
T65Ho4cazXhXMcwQjhsSF9FJMbKD9fTDVzG+/Sq2bCiazPdStf/8KlYhqY0xJfJNn4BrOK9xnOq6
YIjClhrYdi+Mx7OCDghLflRSFqG8BhQguUhZ3Okvw4uaoNxTUsMrG7QPAwW/+sFy7Qv2bLEjoeyF
gIC8rPEtj0FclHbhSFDv3XITHT+4UGNy+cN3+u7ymLKsK5Ysm5qj2v/5nexymLt0VpQbyIA9AvfY
7WAmyYIrVl3VVKCSSFGpJQFR4MHwzSyUqR1SLa29gVyCe5PhZ+8OXYfL4oaEe+qpI7IMRyy6PWNZ
SDBgRuQh4lyCbaRlOPsWNUinoFN9SnB//zpciG+ukamIm44rZFj6l+9Tm3quqUWvMEViLSogS3RS
d0d5w6PSxx7VdZRaFPshGcJQyO+XN/obYCFgkjRi0SCIjSjs4LekuAWCX4pw/58Ur8KgqQmoZneA
kYFFNm9dCSzZCQu6P8rejH2a0UoO9lc3Ro03bvoeydIqeVOpI1M6Y2QZ4+y4TxDmvJvEKmynaLur
APrDcQ7OzMkjDsOeiIZPOfRsI4bvKGuzW8cO8rtQKdgqN03siwiMcpt/LHdaGclzmJOdV1E6RSoU
g26rjkge2Ol8Q/GVNDhD/JaYfB2p8UbSSS+8TN1gvc/iKyzRpbpvnMg0RBCEODtnLh8uuS4kuqEq
WQ7EOy60lDNmrMWnXkA/ISEdJw0iOOipIzEDo7t1mFUpuZYUwQlhcsjfL6nufHdFVUXWVFt3uE/F
HfzHAmLby1GRjrF6Y0ACIXjGYkyayZmeKZnRSHAH2XdOOCyhgLqvzM+VPI1tEq0AH78jB/Nl/JHD
oaivz/HajNdI1cz+QgV2jz2ILJbuP7WsLNCSSJ4u2/OVpW1zOZgbISlh/E7SvFDDOo6XU7Fv9RuK
uYoU/fAlv30MNd2yTEvXLcP6skrKp9qZWrNSbhwAOtw5u/ReUzw6RuxB1NM1hDModgTWd5WDyEYo
R+B1X6Tu6U1CsUw3jduMmi2eeurk1CcpXDMKkeYUGBRza1yVQMcpBS7uAso1obbnUvmAosc1pg/x
92+jik/7dc03dQWRl+moumZ8uWRKUU/NYErKzRigqNQx9b6YL8kbir3iw7zUDtSnfpUv8ZO+Q9p1
Q8CyTG6y/+FDmD98iC+rdZW01pLLHSsbgIbJA9sBjvNY+BMxHWBrvJUUmiHS2UEFngDbRuMVp6AT
0kMi7PUJgiOtBdWnZCvCVioo5x9ubeW7DcVE4Wbrpmmq5tdbu6vEwmzwEW3ggeC6aCdWLtpugO2O
GrUgeR51omTyicanWQNt5Ydz9O1tp9uGKpu6rMiGWE3/eLa6PlOTLmG1hNdlQOQCwUTYTlmSqV6U
OyhdmnS3ESf55juDFxhQ+kF2A8p6Njw6GhQwqRH9/TN9/7wbtq3aRAWmqoqT9sdnMrSuN2Y9V25k
HavyDoyARbAtr092hFHWrPHgChs4jvcR9ERMq43wf2fQH8svRkgBpDnj3oRdoEULTJwUgkRwdNZd
vIW9P6r0YxB2rysJSMaFITotI5bjK/JEUG86sSuv9qo/h1N/yOfd2F90p71JKDrt/v5Flc+96B+P
Cd+QW0AzdEPR//ObyoZhdqlRqQy3ty6ISSe2LHRYXh9YK2iVzDbJIQxBqqIg/AoVBD03qE+yXV+L
NG+BEymnG2SyWNv5/SaY3wOWaXdhALPux1HF+0GJbDWcu31KnA+/0D2/tEXAPKLd8ghbgcV9lzeP
EsNwCj8GKrTNyE6vKRJsj14ZNuOVWq8GytJr/q1iXom6J1JBGM1WQCNpa4yI7as1A4v3A3IW35x9
BlrTQAHw/0q3GDA0Ze7t6eO8BVOFE2rL806ZFRDCll5wH04Xqb2xYWzNDDSbboC8ykIkBGuSnE+0
hJAe8JuMFzxGG/uBfDtDz7VGibWi0DbPYiqNbERUH2wIsICL6oCyvnlIwjYwn7M1Y46o9Rz+fuW+
3ZH+uG5f7tBWr+ui63hqql/plmuk8YV22YHUH93a3/8qVdwD/7hHLNWwVN0wHVP58oQOlVmYicPf
pbD7CakfcO+VBKpwZgMMR6TLgsJxEdMzt/Ajg3unJOKhopon0fhmeJKqRcLsOwHY+OFR/X794kG1
Zc2ydUv7cgPryuk0pHWt3KDc6Gy3VtEirKTCzW6cZ0bW2GRib4hhVCpIzPz9aZsxRCz3j3Pzx1//
5TpU/WJN55nl86gFy8y4L/+0mwBomVDlPWAmle3pJU06l53RJlKNIxhrdY/jwkuJazS0mh7yY9b+
jI5d5fboAGyKkJsFHlLjL9eiSo8cZxZTI0bYPEd60XT0hBxvyaKcCn/nD1RORyo0aE88cugU/iBD
UUs86zRhLk3nFgMciTVcDhwnf785FNn69gw4IhdRTUW3vtwdhhxLx8ZouQB5wCAHYttHcMxgewjX
xjjUYXOCj4IH/IsuJvl7qqLn2fCJUERD3HAaj1y2AiOJvaKlWr5SIeK+iDwgRbsIMByqLHmyxxsC
jhgR8AtvIb2UDiQM2FdUmNzWCcwRRf2+yQ/JeBnjpRou9WFf0zJLLqbhqkNmSpKG14iJWhidEZac
cN64jOOAL02zPblOoPc1eydlxGNgIZkAJddvMhiv4zaX1hmD1AvaqxD12Zo8ymSOQ+8pDZHKTORa
WThIW/rzxTGotVDBej9/hrOaT4dRot8p2hnQ5YMWdzmh/TmEf0creyjWf78i9nePK4+qoogdlTzx
yy05L6U99BJPRIrHl3a5KrjDTJ2BoskoIJuQjIr7oWV2PNYqUZffy9W2nbdZvmvz3VSGYOG4ggJc
zGBeOUJ2dHQOywLyggj3YIBUweYOlaq9OsOrkcknGNIU2bTSMOWP8MNCqYxKLTJxilG4YN6O5g29
3zmU9C5QmestQKJNTn0XN85ZFLgGIBFDaKG2AIR0vujlfYlJfolKCGQCwwgo158Zl03Z2AD37Pcz
ZUhvcKKMvhkkFVb9TlzH/BhMV38/ncp38YmlyY5NdKIq9teweJKXsyMnhMXzmzp5KsQu9glEY+jJ
URC+UyhD6fLTmqub3y3wlqEYDkp7YiPny1U8KfOiKAt/7SSHk7G1U1o3YfyCbgtWGMAx9GmQslLh
8/FBDA5F2CkbxD52KbCjY3eBwBmcl5iyYTGDY1cD/l1gC3plASoI/qJA9yW3Qn3W7G3noMr7RVfR
G10v8mVa4hxd4TZCIxYDuCyR+4rmvP4rWQJZvWqgkdHgMYKy3Q/KvlH2AHJS7UphmmK7r5pDqe9A
9xjdGuQjqZJC69PwjQROIRZZH0uoyZSV+tCxx8JAhbR+PT2TWCU82HjoOoBZ7shlxgq8wL707eE6
GXzjGMbP/U02ujJdBNszTXLWtfYI8o/v1VyD/FTEbeYaUNao1AOoeFPwBCpR7Qg03okelxmYoMYd
L6ZbQy0blkMdaEDVmRpSAbjdH4d9BvspO+QAUTvDLciAkHwB8Tsy02d8rHEDJi4sshH9A+M0GOfl
uBaiaHT4JEEUJqf12WSITIBrK3HWfO0z36sUpqXplTF15hKU/M94O++7s+BzE2wdm0BjDnIlqpFU
aOVrOoHI0gvEkuiD37AO6JiP2A2QZODJI6+mdK0LLvF8OfzS0cemK3gx15igNGazxHwIt1EEuxfb
GGtewzCVFlYl1ZXQTrktPBtomsO27C/nKIE2qgd80T7FGLeeGF9ebnvKAImnvlR3yrN6sRSh6uyb
biOzxcEm7za8n5q1BcDbAhK5awCnRZ3KHcJCDa4QmiMlQMamQbdb9mhSU7rsiFEyP6GcBhwL+SVO
fFTiqJ/BEmC5xPZIcYSnSvN64jgGwilw+1fqe0ptuXMzNeJbgXxrsKopYc4UsCNikJDOHlk/bQfa
GpTgj+YGaocTR5KyBQ52LtcUm0laWH7BXyI4MqkmDwHSQYRFJ3janpisBbkaRwGyCBZ2JG0nH11H
X4UL8/HgiSShRQeHCrsqRMnJYWQa0fHBUW77NoB0qCNQLaiJ+/FTir2ByduMPsGlhnJGR6XM1Ngo
5qIX/sgQBpTOE/BXOoCwZ9ySlA++Lh4oVmXpkmXwbK/1dm3a4dT5DOmKH5laKHQ2ZDl0mkEpci+Q
wr4ngKchPDMEHRc7VWOsVDB/YZHQMpf9+ezheRnPbr5rdto9umHthZAXDjn5ZEz+/k57Kn+fgDLQ
8X5MnilgdrTUQVLcGqATUNSgbbtG76/QxwPDG/b1oTE+KNegeqeTTDyCWIGG62Bfy7InJevqAu1D
jfSSyhpkvfKq/OjBrpqv8U35PETqK/IdssiJrgdtgvnjeFC3DNrUcp/mQNQG2GHgaYsZ5hQZAG9o
fpMBJiRwCxkBLE7ph+BntxtEmQhOuaTjFI7ytow3WQ2NjTEI24Smv74/dgdHpsFxya8gg/z7dvBZ
YP0a8P25LouU/4/UcGiKgVW7ITU88vAELDxEeWdkvB1LxKrufdVcKWi1xEGX2KuZ7IM4geWOnAc+
MikTr0Qs5Q+JtP5d2fHPTyYCtT8+GYFApZ8VklYA76x2DNhixIbAM3O5IKLDY5hhOUEHdpuPPN5M
Y9TCXMwII2GHY1f0WkZzvDMaZTFQP3oVNA7MB4RfrF8MhtVFUoR0COHogOS88lmhMLfwJDfyDxmH
I38XVv/5Xb6UUMtY01vsWupN1wkQ6q8hj6xiL0vPxbiXmvZBH0sIOLiKFlQNssnzfKTLyMAlNkmr
5sZx0KneZbSlcbkc1yeexQkbM+HxisJn325gy004GtGoxwGgciyk2k5dXpzyKt0Cg5svz+0lMSgT
aIbuo38H0Uvmewz75AC+LkLRR1PaCpDVtC7DOlymgd0yhY7CaMSvML0IEWNAzisqsoT807Wzyjy2
nTpQGdwrJlDz6BwMvGJCAH1runGkUXovvTR6zZLT6iaNxos0orK26g6MYkeJ+BSLHz2E03UX8rkn
OLerZS1S7YbKN6q8a91xZ/4GVhbIJlf9exot62mv9VdiwrWM8cQdL2dP/Jl8qySheDPymwqsioCy
+Ukr4u00Iv6GzOB310xZ6U2/XycN4r0nubrRun2ShPxaomGhFHEf/GMFQUAflZgtNFxn+2p5KeKL
ugwAcVboR8YdyEHwgl170I4hP+HcHsYesuVjcrqOs73ZXip9dO7uG30z5tf19FgbO0U5JPG9re7Z
rPNKXSVD1BTMkt0M9lZWImeEJfmiKYfcuNJ2bbJd1EutfTrGxANRXN3k+sbu7k/J1nCi+bgeoULy
R8ub0rjnEy7wSsE3zJeTTdE8xeKDHmjLyeMix3SyCJg+4nFXJgflSOsP+11oMkiKGx7a2Lg71tuh
2S7NhdRcDFpYH9dijgqsM7iefeTou0y+qaAe6ZulX6v21jrtpCKo9I0Vo2zYnfGjOMyxDq0FQUKU
pWHLbVXs4CDO40bWkWg96yn+xzv+OBbDZdyoxYbT68B61xihMIYyEE3+DGqTY5jWoHVfjW7f4YOd
m4uR+Mx5tBNGfCyBw5amI+cFOjBav0znUZ7Ry3d70qYlAx+h7stuP8d4B6/4KzXretCv7PG1UyDT
3cd9AAC1EwzgqOkDnWkl/LEk5MtwoijqOEuwOBF3AL8Sn9eT40uN32fkfRCLI02ASoKFfCcNwPaP
9WYcAxoAFMY0lIpahE3DDkh9dWF5IahHO8ZMHaxuPJVB31y22X4BlGfvi/h5mA4FXu+K2vdmTK+c
+HGw3kZ7ezTgd+BMnKiNSxdtwcSCOmTAPdpPHF2IXbJR2OcoWqMEklB3xi77s80cuaAzLhBIndJN
OUcD7tUuQMxU43eB3Nb7C2qR1O8g5TAlDqlIE9FgiPur8SNnNEyPjRPHU9RJAEo3ySkyynCkUStH
BWoa5k7cKr8ocOfDRo1DxHajyKmgN/sIRU/QpfDHAS1m9A5TxcfHDjEWQ0AZUz34sHRHzHqUsHpQ
Hb7cR/ISmGwqNjgWP2N+koRZAXiVGSzF5kUzMaNEx04I9viw6Hckgy56D8Njr3fRkXBc26jdFc3J
E5fztK5lQd9PZZSnwWJTLGAgHCQ0n5DUkqNyfpGcM1rM8gYxDZoVDPDoVVDW6acAF6CdP8fpNfEO
r8mw0+lGgYvGQ4LaECWC5Be3eLeSLmikTclUEWOJqoVxleuSWe8qWIVVQi5At7z8ZYNjngMy7Rhk
076NFIuBp9q9AAg3hP7kM26K+ouCQAkzm4maQvbIkVR+HQc9Qy4hAfbrIxYKGrV4BB4rhKlEiqaH
sTE5hXIdSbbXplHTbgDh9bw5UhAJIT1DDUzQFyiox1mWxN/An+Vy4A+xkbiwPI8eV0GlH3UKuwkY
ohjmgpkwfcMgciYy0UB0AOT2Z4cgje5rmDTBmbmxE+998lOVlQ5zm+MnpwN+ZltxOQfv7SO2FwSt
OJdQlhYZYg90mGFDG5MnRQ3i1kcfzGsiLGzeEUUpGLUFy9sK15uCG4q2AXN2ua2J3SUvdhgjC8kB
4wQmRbec/ZJZeJKHUCmORYcMTC9BNwoFAPXqAQVMTZdfol/Fb98gTMtgwOD5q6KY7TINZBi7Mdxg
WnIBM8b0qBc0AnxkOKjWUrXDCGLpD0kedvUGDA/qsi5nxuTko4ERxi6hLObejWhYcDLQok3Ib7Er
7AtKN/Ry0YkhuTRObIEwdVDfw4eBpkGjly3q9sgD8z4eeBSYiL7c8XB2lwSsyN6gxl/jOyngqbjE
UgIsykQX9xfCMMgcCc9AfEV4f1mTvW5SfE7P+JZfochr9VON7eci45tDgenhSPgqDBOUoiYVmLsz
dxtaXL9d9T6Czssxuu4C2G3tM3GsJa+X8y2tcIZgEVL5LTMh27WO2BfLmY3C27Wu5hZewHb0nSsg
QLfDLVmDW930b+YWSxXsdVBavKC5paAPveWehxy/aOJ4Y6jdz4CA4B1tYxy88ra5oDqNawh/jBCP
b7Rrx73DxgQpBPbwkeYIA2DQDZ6eTXHCaLDyo0LGGCBzLJOo4lTv0SMsMDDuWDlM8CFoS+w9vrch
9Y90zrmFh4dxAv8ZZhZWH1wXJMCrDQVvbJdPrIBNe7EwghdMHTAy1ncefpx5rMlEAeozTy9DlNBk
BQZIPX4iGQBLmbwzlpdcedC6QCd/YVeDLdigWmHsjL+UvowLjQvF4kemgsrzvOKH5G8IJygPN8s9
Ai/r+H5W3ozT/YyitUeBN2NdPL0VHZ17mZmxDKfLGbMuS0j+QeIrivJDwKlYohP3z7CeArJiyxST
P9uJfwTP6Vy3Sjdlyk0/uPWaKndH4qUEdReB7DIeZ8haYhSKvlGfxwHCBOZnZikxUytitOEC+oAi
r+FTrTghO2y5U5HjYXsXttozEnb8kq+n3D1CU0A+Nq+IxpgRQm+1YBjYHZqMnIkm1OqOXtHcFXVw
hlh23iVMPC/WPPjcb0jCEEviP0bTq0se2SXCXYnnmjkwllgrtGcUHUcy3Y11SFH/0r8oXHnwoKtU
axryrwx9HPb9grJitZRRsT8DcUEDBScs9qwrVJnTGo7R4iPgRH94vbyQX3pwBsN6T+hx6iL9FFrA
A+iTsgeJiR/S04IHRRhfUctCoPXxjXMT3y8+s2EXgAg+92f5PF2Mm/mhvZhJs/GAuP02u0Hr/cFf
Hd8t/D4fdYIMXK/yVMun42cd0LCc7kltOatop/HAOYD5IkzrgESFPEVaa6yXN5l0f3JT/S45P7WW
WDp6Crm2wA3A5Px74qd8V+e2jH/fIaJO+McdYppVkbU5lX78K6d2z4Bg4mNKSubLWHuccJoNTOtB
RJ2XrrX4rFW22DF/yPK+bcb8+THEjfzHxyAvUiZa2zRjmM1DcWry2t5n5PfY+wU3EM6DI7syZbRV
iZgE1dveWoTgNUXAD6meSarXw6vAUvyUf342av/xCJmGpmuWQd/Q+NKJma10NJyUT5Z8AlCxvCqP
HSMu5HugzK0Y/EiZyv7lINH2h2fnFRqQ9mriXpNXJcW0Vz4yvLg+XmWJ6+yVjX7BvNXjY/XeX+dv
bEZ71KVhweDgu9MVFoB+j8lLflVf5df0pnj4+9W2vr3af3yZL8l0O09zbnRc7VbBDRiCcrZPouJN
vzeVmD6yHQYA/RGsIFWMC2fKxXpGLQOCnu2YmirKvRyVh6fiQMZwOzAawqO9wXiQEl4ronaGZBRB
KjOfAYfZqk49GFZoe85IBWn9MnIV29Mzyvm6PsTmNeWXuYZWJGQ4WnvfUFjNI4lpJ9pOU6+OzZV5
ZJj3RaZdwe62TD5diIQ+O/RqSHCrFi5bw2nZ4CofFjF/QQg3KalTi3N+eE6cb9sPtqM5tI4tXdG/
3KCVquemNtnKDUNW7jkzlQRgzxXgQ7xOCcA5ZoDREopGncpwpNaX53uNDrt7KvaSfWWr22ZGGeQl
c+A8MHqwiBgGFKwIkCZC8k16voLd4+A92lRzhPZprqMYCWISGbjypkgyNyl9XZ25N6Eu4e8IxxdC
duyTPJmQLgYBesDx4g63PBSSKXYw/g96sdMVxAS9De8oc0BhRy8vQikoYw0Oyr15usUyXMMjucx+
NW/6W82eOW6ce53V9I7exHjN/gyXTF68GCXt09/vR1OU+//xcP1xVr+0A0y9OsvN+cgcnAgC1nJj
hqc+TFnl9GtIKeahlRnO582PqpvtLCsCc+TR3GJYoSuwaiHKOtjezct0TX+RAdvl4YjJmSey2HTr
jj1CJ1REk+wdnzplqzK4q3vqjhFLiERxAcccKt32IvlV35+uyVdsNu87+TVjCHUAgJ6hE0JWh7+N
s3be/v2rK992Qv746l8qbk4OptrODRqMxBMqWlQcLKthFu3navDkidL6qnyy1/29tohomPi4K5n0
Q6zwQ/FPUcTf9Y/LgEJRUwxdUY2vrXBZy1QrVVgWUKSliythtGGyoupR9yPzNnpaUd4Aj2AJqSeI
5x1ZghO2XcRgKmbdG51vtJDtUdYFElgUaJJG2KuuCsqKgfXyWs+jjB+FxR99GfOYwcIuWK9FGa9x
sBdz5pkbIgb0USwVc5Jwaq6I9+kx4j7XudqQkvllNMW3FQ7v2Y1n7ItIybEJuTZhK3dq5ym343vT
kh+4MhUGJA5UrNicMeITAeAhM0jxvZrgIlBVRult5mRfDrtWvpDbvQq8cdjRwLCOh0naH+FamyCY
DhaogeNFZ0csWkQUJ4bWMxlr8BvobE1QTSHQD5Tm4wn3CqkyVRbhazaQktAlV9Hj/rAQKd+GdI5j
yZpu245qfXlkzoumzFVGYxr/KfOqDDpBaJsBBr7XVKo/a7KYNfE1EFL+/ZZVv79N/v1Xfylf1lo+
6FMss3vcUgkkTuDkqyCj8EXi2WFoR8OUKH/OuTqfCA9GbTLADIMil4KLAIGFaYxUN6lPIdAULp6f
Ts4Pn9D+0rWf5yIz0mZQmOPX39LrM3HtRvEdrEcwEvGqPrSb4VV9SB/l6x/Ozbcr2b8vi/1FZmjY
+cmZHB4h2tDckCl5NwV07uYX9WVh2La6KumiAOlh3p9DKX0VMz4aR23qddQpbLjwmL3FfcPcPug4
f/902nfnxVZkWUElLiMb/BLEDIuTDEdDaF0Y9kfJFMAGBcFPDQJyPRPnGWgq7JPMBeIBZ8C95Zbw
EUQOBnfChdg4tZ4j+Vg2capNhoCP0AHXTmvkJ/mFcoPpC6M4UiEmjaFd+/vHt77rAfz58cXX+yM6
VFi66lPLx68MNkEKRmtIgPO7jknl6IHyOvWQVHjiwxlFMlX8BX9beNLRFQoaicGWkq0zJ2R0XBlj
zqbAAUCOmSZ+ZQthZ8rUQoJvxictHuk0DSry+sTBVCEA+5SzdBWJC40yD+VnQbqi+6b0TCOkpQRN
ciC6umIWO8UW6mnKE3SLmDVtWBmRfclmFaAOgNcPzAtX6Lsq/3B6PtVsX5fvP06P+eWu153k6JQ2
0gh6uEwWpYiv04kB/1AxXlEwc2wST0zbgJLEwxj8/epo6je7h61oqGs1W1etr0lmactZFncsC8BO
5idmLTAXNIa0hk0LDwGpC6OUtvbLmf2W6VKEgckqQ9iC6vLoVW/5e4P3jEBGEi51cFVstthPcQGS
bgtX+/TTIvGNhtZyNE1I2A1DNu0vd5MeJ1mPOlS5+b+Mnedu41yyrm9lMP85m2IQSeDsDRxJjKIk
y5ac/gi2bEtUzunqz/OS/Z3p9nzo3hCUGVaoVavCW1Xzx8XHmp1iMMoXj/M7EmF3SaPz+9H5u73V
C7ya7ZEm0INdfxO5J6ODHdRmIHYBgXfNzskn/2hzPTwkh5BcOc3T66JP+p7N8E8o3b+TWH+58Tdu
XdiX5fYCkubhQgwZMswECBZZpLFspvtpZ0J46+werMOye3y8sErmXQtkE0bVPf4hcAwg51rUe5QD
8ERGySYFoaZGPH0mpewNt+qrQYJGtGIiSSgvOSWuPdpSXOSS1UnMDCRiZeSWPa6Z/b3fCzZNGxCk
H9+omOanNoGMhAo4zSUmH1xMpINdJeRrwFk9o3YAWR5IPkVqD5IjzvF1KA9FsYpsmwp7QCpfbpP+
7nR/NLtY04GZOZsegWCElrNg11tC6hJyeClVHFneySKCBQ2Y4rxxGB/WffdILQ5chcTA/GkNluDZ
b4vQC4Ja4APPNoli+UZVk9plPi1WwYyMrvd28XbBb+In0yCxAmK4o9u+dRm4lP8ASI+/7gJEwSHv
QnPzMidtrE1Oj/DysHdb29j0cyR8vAor0mZuyIRC5uwQT0Axpxaj4GAzQifJLTK72zm9YNakIs7w
jLetFoLrYHAxkWboy5t3hYK/nZG/ZHx+dNftGkYZh9w4jSv5kO/NARlVURrQHsDgFz4paEOcoLf+
3m4s032PIE12oxNCFrcn8c2D+b7pEGhyGBKQCDz00iUX2RNAUutp3fPethQYsDIrI8CxvQ6PSOhF
QhmX5qwPimg33PqNhDwF1+T8tIkXHS4L5P8ITJxs7HPgBA3baRjgTJYHWNifrRz/waI8x7IcOBQB
OSaI8G8csja6OKezVZ89kD1uXCTzZNknMW5c4LNO8HdVsv1//RKatS9DtcbrzZXSNdPDt6//83+P
+8PubVG8rf7ROO4+347/WH/94+Hwdij2h2K8/z+62P8/+X9+/cq1ftyr9XZ4++ULenRxuPaPn7vr
PTW1F4e/AsZ05P/2z398llcZXDef//3Pt48l2zqt2hXjwz9//KUAM9sFGPYTs9MdfvzdfVty5iMn
rHfF29+c9Pm2PxCD5gT/Crw6id99okuIG4IFnT+rf8x/Abmt14NA4DOEqdV6d5j+9z8N2/5X4COi
mHUWkQXwFVFlvz5W/wX/AjnG8TYZcAOg3bV//tX9u2opVrPw9/Fzfv3XjaDu1qGIwA9MKyCYwqqV
G9tPYsWq2Foj19gZA/sBrE1+Dqd368fa8+wZsDGl5mJYGqYaEOR+h7qnIXjoZhK0jonfJAdNa9PK
yHH6Rva3dhEFd+7dbDgd3l6CweS91nN79jh4IAgShNmo779ur1xo/ja5X78BbDIeALL2110nnHfw
hOwjCq7GZ6j/2ewhZPVPKRHLvVvEfti6ZEI0NEjp21jl1ILMzh1iK5bJPj61a300lRSHWnjunjuz
3uhlki0zs/ncJwHnEKcL2NDP2p19d42t2ImvfRKbRnaERQXQSVprmCFl6JvrmHwG3VOb4vbJJV1n
eDPvJhlujwZhcvfnELwVdZ+XCVFr0TI59NaAypr74bZfvE4y/2VGwN3mvRjOh8cOOl9z+0hwa+bH
s3Qb+l2SBCRGCzErPveXbSM3Bkau9FJP52yVqqby6M5PL8nq4dbCDBIXMfCsEDc9iKS7bZfaUNzc
7U26IGnx8ROADWof396bF9UaRXZp41Puevfe/TnC+xd6nUNyeSeJTMYib+yTXWvSxS8TqY5gw23X
nnCHdy59KyXMrrntFMNbvM1vsdEFYcD8LxOvfR2SYeseNOud18RXEjvppbFvkPcx26Rkmm4tolFO
UYxWnYwCDT8m9qFHZbW7/TMJ1x3mrLgv7q+PmzuQDKvefh6SjTsCjZC47eXrPBll65hAsYdpRP66
bpEeo0N72tukmNRgncbz7IU6b6T1UdzBwyj17ldPZwBu7Xei4JqXZJRSRTJZJZQdjfz20ykBFXfi
bdQ6d7xkMVgmOEVSt0usdoZHrOmE+87mYUYLieFNVlRH6+3aENr8Fen27tLEC9icRuvOvkNm8cao
FR+SojvveuA5KOANZU0SYMcNUMatWjyKkNeoXdwmvj8kqCNcxtshuZmGbpuRqSVUz8xIid5aJfWU
TCHjW2K+zFk1UGaEZ6c5fTy0i/gckQGzCTCsQZ4Eqj03LinVGXngX0+3nTom574Rkrn4adkhaU20
j6cR3W4QZNclf0HXf9k9ndoGM+SG89RPqX4bz6LLk5/W7zZPLKUmxcNbi5A0tJMH+87LibsejrpF
bxGSPLjDYu3ZFLgijCEmJKXjDjf9Rbbukd8yMfJ1QmahJnGh8cMspmZHQiYZojCIr86diJxnrPWg
hVOUuIxDBwh7Rm6v3qqzGS4pc4V3YEOZmENstXedDQ9iexI7vKZW+zJrjMiUuYnJ+Zde26P7WXxu
L3tY10JAqMn8YUXe7UnLJdu2Um9uH66kUiCJc0T8P3lSZbGgSA/VaXI/sd+8+BiRlJeyQrMMX3vb
T+Yv+7T+vO+RvrtxidcfOJxJLhG8Hl+uL/PhtOdjMb+fDI1HozN9uz7P8wuVcnre6yQnPPIUrh79
ce1rnpIqn0VEVtXo+nBOvS8VFlTyXDZm6rBFKHlvhy+3abVILNonpciiT27RNtk5o93Yvps/7FPq
JJNxdJEN38j/kpJBj+pJCIDxskUJnuTwQlJqib38/nCmgs5L0Kn3ajGO5PDY/thn+8SizA/1wJq7
xqlLkeGnRbNLFe4WKQDu9k/UqiRdyjkldLurClHFnQF8vbELqaAbbSPEw7vd/bx1biNj9BEAqQCa
kNcxNWKiQSm4bnWI8qtTwmwX4UjskkMZ38s98dw5kUuDfXpNNxmg92HRmw69gZcX7/aD1Seyfd12
H2gEbuno0gF+RuklotZi4tz3U8yWTnfa8XIvd1MqprVHIRW1n+10Ft86TF0Dl2qtsXsmJyJqNwmI
77B8tIivzAg9Y5choCHdx/vGR5AGrVk8ifD03BF2+m51A4ougAXsUBqsg1CVLdgASMscElhP6t1j
+xpfoilsdpVTWXQMtHfUeQSt91Y/4v4lbUQMoufjpy3+xy76c9R5XaaCf8u55abpmp5v112sCdiC
volSp8M+sOxdfTQw2VEOVEjrTXOqJTdPre3XjuKcjU28ikEi9yhmmRyb54xcZ4/450AQH6CDCVUJ
SXcRerDoU2tdb1qksoiLphdPKdJlUsqVdCzU4SI1xyQiXvCYU9Qrmt8xcLu3zRvQCaj7YdrZYT5J
CCmheNsSd/+7MZj9QaQvYwR/6anrSNSwfc9z6l7N/SbRz2b+KbitR5eBmV1DNyKDfgsIUXz8JKA1
EWNaRKsIFoVogMeT931MYuEnMqm2KVIS1RJiHuMtD2o3Z1uOBuEGg7XjIMZlhU0smkez13lkJvNo
94mETLbdZPUKoBKXoEpQWQmVOCLqpPANQg2VnB9gVPL7GbXMMnbiP3vqW8R2B46NUfpX+4pf7PzL
9Hi9DA4R4J548bx5Bp6fUZOoZ8XT1OKz35mm+GkyJ8YDhq1+lfMptbKiazxsckpmdncEuXEIEIx8
lo46q7zed+JJd5UTIt5ZkKyH+sxA+7teb5FC9TmlXWK/T07lTM86h25yP7YyfR/1i66JvtcwM7+8
ik4w+QuHyzVTi4hbyUcdQF6p25uly0cMPDwcWsxG/kWZgK7f3+TVSWq3nlTQKu8WPOge+uz1HOSU
w9ihlyyufJpO08t4VjaZbBZWvHvefumSunTRJS7B612z5eMmx5c+o/sbVqQutMrVlFHnyho1s/nj
9iugNKK6pVZTkYXfGQEdelU38uBhlV8z7qFuzFIUPUS0Ba/qBvU9GBwaFpG3Pj9yylSf+YewFwfR
Ees0tQqdvk6ZcnG7R1g7By1yj+vqMlR60Ns147Cyc/xE09UPK1bLuAtgqO6VGVWjj+qP/gXTlNd6
RnLOzlkNyddkqK2+GWNCcPpGMk35GtegCzN2H9Q8M9avUAu3Omdqk0ZRNGOXR/G5P02NpP4KBeV+
RxfVkYfISMB/HCKRFsmuIlO1JokupCsxBw71uhnjBhry3ys5/zniMD5m5KQlMoZwSLCLicGPRkQ4
/9CIRm9GgoyZrMPDi5Ecs924/gpTJPIzmeWqZHkgsS2lG6cx+zzn6Xx/uON2u4gNJq2HusU11vsa
tsIrniIQXQ2uyfXW/H7M9tnoTX3eRZMvL6+Hbgp68GObsHlzFSPattdtI0q8gRGtkyDZV+0lf+3k
nYodHEAtAJrIVSl4wf2oQ8+B9XAdnl505rKt3u1ZffVQEskuWo2NyOBOy7baBDqf+3B826bFOt6g
B+qDwX8AO0l2zV3I5xEv2/uMYUqm+bJ9iBbPZpeDQLgkGjP1e7ZoYh3SnOpRezAie6C26LpgOdnC
tE8e2x53IoVnKSDxB5lRqAfipaTgQmLZJ1MOO5JIfPmu5OKaQYOe2gwI8d9lg9fhlk9evhproNeY
CMg9NlMvqCxIJvINwvq+zW+8/XjYbKZqhXrJDZDP9m2Xz25qc8tdRALy0Cd4G2K43qtLGoB6eR9N
hdpo5F46f1L7/HtNEPGzNImDdpHTBfnRVbPOKrWoDmsaqLYSG4gHICMh7HoYpF66eNZ/CIwMmPrF
feiL5hB6hDIhBGKEuQAWkNY6P0cS69nEbIa3ccmM4SYkDIMMZ+kmnKSmHg9uuEDCyQgoS85Iwk+3
e2Tsj9r9LvHC4wv2nPPLBHmY3ICPel/xs/kxiW+x+bAJd6FE3xuNo9ZY7H7s2zt0BOZXFCfSIMF7
QmJfHPnp7UU9VscslpA9CPik5oN9UocJ60g2zyLmM+Qtap08HcrDzXiaizy1bkTuIhAtc72KU6Aa
w/5QVJ1s3p3c69Mh36RABNEwPZ4WGGs3uqRkegCFTt7z8DxcRBPUyxt6jB4TfAfxKeENePv9EoV2
Gd/atwS9Lrm10di0eRKvklySU0KVXsYvQOpH0gf5I63Rm3ABj9F146lgNOyTCEuxiJIUdTGg2WiH
6Hkb1hED91T1vGTH6BztI1SZZJPY+4YG93bvpE56fsGrQej1JFX9NS/kuhdgvC0rJbkQk3Cg1I8k
FRTuOmrHLjkkmizC0VAR64Nd4ujXNs1Eid0lbrjnYi7/bhK364V2l1TrSUHzC65cTwuO27Xr1FNr
OFysnh7aJy6pRxET9hx0C4Zmzm35i3e9OndFzPU7XuigYI2iHU+uzl1GEb+1Vm2Vjbvdq1UWR3jl
/W/33Cmpf2y4sHV3JJYLuFabPFxtcCm6N6TFwZOYZMZPq/YkJ/Vf5LRuNJXGh36uS01i/OurRD3y
0PzUVBSwe00E6C+SakrISRx0+qK7gP2fqVtEUXuWa/EkdiICJJsuMqzN8mURD0Rza9iqGJ+RaPeb
IjuI4g6RdkG2Rm1X2qh0QQ7on8YQIowMlqVztQaxr3aKJ7HudaJXqyMWrGVNFYfwOOHAGqH/uk0N
ebRkO9yP1VxxJPgEf11jf2hxX/a/V4k9EoPYsIY6zXmF8ZdtRR5PJk+sFHbDxbP6V+5MrIsdW49M
LOof2QDGxA19Vbu3+hbwWIcgDTmuBSOhLygOoJZzCTu7nJyKLBYJkBIlwXVHJFpoFpkPkVDggbGf
pBUhxeIHhEwmtdiO92PQC1CAG06ZtpJDMFG3e4rtdJmydsk3oAjAl8zaqg0/4HgSg41BXEY2F52k
OB3TSzbPf/ArcoWeMtQx/jPT7Ti49Z2WC3WI/ncsmF0yfdrxemiLCIv4AAGL6EVDIgytI/2vJSAy
F4Fa9EKEXx0n+taV4HbphvlGhCMkjzxaDbOUPK6IEdfswkRTiQ86EFVoJM2YrZ5CCHAtg11TxFOH
/eoVNgxvmUW39joGCw1j0Fo5wDLq8E+aNPCGWhdaqVopG5b5DQ26yEcJdTX4Vj2CjsaFSgA5cXj5
JaP6S99lnDUe+t3tizlsuAKjzkrQYxRpgjRIW5uSi6fMaU24rBueMv19hNVwgQxmnWH36BFX8aXB
1QZxHBNz+0K5Hppg3dVpNCyhc3g/wQcI7iDdcHJLxC35QSYbON4UdsW6TRbvpHYMa3AIXAQMLsaV
UHxi0tE07d4JjscYoilwGAmvq+KQcCnogGJD+aadWikhiG5Ye1WPaMYzcSRR0Lk+2/E6p1JDx6bf
y/QaeTSe+CmXL1Qpz41OLaYGZliLl88a0FWbpnxAWoMJ1iEXFjRCvXEpnrxM7VijsSb8PQ46u3DJ
vuj3ULN51LLNokGZDxDrgLdyNy7SOY8rVaDyZc6deZKbl6HTJxINMhcBBeibItsC05Zeg1dNy4Rv
JHvkXnSD8T9lXkeTdRN55+rc7EtHaeI06Wo7OQbs/j7SHOsH/U2C8ExzqhPUkX00yXU5/VLQFdZH
etvR2iJ1Ud/szByfoxozd+G+GrxLVuQO3avFtwwfGNDQiawKOTM9dnqTtNYn/EnNv2RuX4ND3lcK
kWD7uGX+gzpKPoe8li3TyWDNOM+1LNP6saGhOUfXMfJEY57bfbt/4QZFOnukI/1aTBFPZk2rVjOo
lop+l9zY752xK2vslCOYNummRsfo3PhpmZdjxRjSLg2KdqtjOfP0l2Zs1RhGX5ymJqrgLjoRo4vV
sHcUzYYg0qBPal0mGxQ993O5gddnKvPzs6SggKkoGPopbQX6CC1pKZCWlfqoLvOqu1hjj6vb/WqK
YHYIR+JZkoxE7Vpb7uuNNhT5/nnEoFdTXrW5SEl7PPlxI82O16/3LtRALDkc40KlGBp1Zvo83tWx
qhES01xIbJ66ffInVyubnvcLDr7RztWjlqoITYuVA+GRpXlMN+lgq3wwIT2JDGoZKbRY7ibnqn0i
RYl4157TsjvnF3GJas8nZrGxavnYfBZpPZZ7IHPKhxkS4dL32U532poR72DwLVZDLdNIGR29XqNZ
141vX9XqVNt02Bn6VSs0LsfIe91j8Lo8LkJTVoRs9Urhn9RCsEZ4Rg7u1kOP9z0725S9ctrx2Z2l
QmjfJOy8lJzrYYtgyVAyN5I/AeephCqpASoghEx8R/L26IjoLnFc511RqUZ4in6X4LCEnX03S+Ac
qsun6vlu8M2DvTvfDs7yZl8He6K9Z1OyJRmIrtRpqFNK4WIR60/hGLv4Ms6T+A+3/tVhiJUL209g
AwIwMZeY/nev/dmdewvreL4OJlSA3ZiogXa9Ubf7K2dFkZh5tgI54u7fRxbOHeft6ma/v7/1DXZc
NiAwHbNuuaQONK0SOfmTb8pZzi+XSe14GcywBHT24SIlYWF3g8nBwahArjtJDxuMKLIvSPmWXk8x
DOQaifsIOmjPkjikqFcS+wYbhQwi2FBkktGpMgTgeLgly21zk9evTV0NyT7o1TG4TLoyu1RGAW3L
iGSk+KAhsneUlgLIuDLa7HInK/BUkY4QFgTtsrKsRVP0qfUjinVhl2cYpRfXe9OueIk4/IWNEZ7I
4hSFe7H2CLFB7TxEr2bXyBkToyUmA+OguCArUbzKeEQaZa+XhLyML6gIUhZImRpie2stQ5sn0Fk5
7VhaZrhL7UhPop/ySbIMdUa50fIu0VtXIifvh4kmlYilnllGNRpZsA2GdbiUAeNX1U4rWg8CvlmR
hc9p8qF3fbK/rGibOlT4HHG0C3e0IiojZWs0Nf5vmdT7XOOYWEbk04tnr2ayIZL83KZclYE2DdqX
HN3o3NIkJcrKvvF7qqp9Sxn6n1T1zaR5Ms8uOCqoyh868YbhGPF6YO7qmbNoeM8FNjgH2xgBIdkl
6jgx0WEY4mTjWjHTEsWholvTQmyV5mdlBBLyqr913iqVFU+XmyT15jycSztqIRTB/4j1REoRLUgG
o5AQsgolWDfJmtFG5IJMPAggiG8haeLCM2KebG6XY7PSV2VwuGIRXeAy0YjOR40gPqJmZ5evWkaO
dUla5ngNo9bGhQbD7G3Y/bXJn5qaUP7StLocSDh/CB6CuSBjerb6BGMNcxN7wwAQ/X7cgRp8N5q7
TmDWa6SvsWzXdL6jA2v7+SbYu3sZWLGkoWtMkhqEJyn4AEZsivBaZORQB7uhOSE0l55X61trmvUm
AdmKvZ4MgXZpr5G6LtVcMvEiEj3jQMUjKoX5ltTet/GlPcmOuGrRzQ54ySR5S+2sDyQar1kqaG0t
gr+YwBVKie4klavO3XFsJmeCwkkMxNLB+/moVon5OBlWfiZS+mElPDPKoRa4pFwN8K3cssrtndDi
cu0jPyE2aoWzlrHis2DW6WgcxJdHg/kmDI5lE8STD5N3EnBkqpt7jS5fXmyyqC6hxzJadCU4VbSi
91NY4zjEh5S8EDGRjVyVBRoBRgp1jhYcBTablNiNZnjZZDyShoYuFksNW2DfOGM0tR/OWb20c0rr
0D8UCbu9yJRi4NIxPvbUy7NfHFKfibn+njbcX3HgP5bkT6ShnegnRu/egknd9XeXAeojQ2w8b+9J
qkkMvpz6Jg7Y/RuZM/CnS7km9RCKI8ty07yyxERBxlBjIXFIpiEJApRdyShh0SXNS4uY4+auq7G9
PBYfN8aD0ESW0DyioDdSwO874/yKgv3PznxzJEyd1enk7Lai88qOTbgCZFsZe2WZ0oPE8Oxc9YzM
SjBsseGgu3gHX8k6pSwqQlTQ3+disKzvaJ2jkVjRNZk1H3/fWvCvf1iWWrY/jf3BWp58Z3e4DCq7
ryygJqb3S4RDjaWgpmvDlKVeJnl37GDxko2LBRHaEROQk2q35aK+W6HJE1TCj32HTIKo88DWeF2G
axYLlYno0O3RiuTPFZPTjkKKvzebPbGWHb5GvdPXfLBMTyFRT+V+uEZOlhxeKS7BK0TP5syKIdKJ
ej3ntiQwGfPWIe7rP5AmQS2/xgv9NZ94vzzL9H2//P+nATpaznG9PZbzqZUywlKvgRGXoBIKNg4c
EEgDIEQYJPksrMweS7CoJBNtCH6/4mO3CPj+qD/pakPRPiEZAwW/3DW0xeiwBeajOXAAPC6bdEEs
fQ6CW+4gQcvwKHEfkL/TgW60y5GCcD/19C9OVEkg3ep9elfyqXwxoJgQl9QriQvWXE8sbHVqbPg+
uT/kVGfSRzIO3C+7rL6xHy+7BdZMY6yTdjmvONJ7Fgtwl4/6EsKuXyICziejG9snW2dmfumW+tHJ
jB4Vxfk0vbt+wSxplq607JK9gTWs7ZZBiedd/9za8KGUxiaMyYwxYRTQCumcpCzttRLT2KmBlsRk
BJB0pkGqRkIrTKdMuigS+oME5Ay+TuQ+udpukqidTmhw6xAwA56ROaRhMPSV3KZ9BvcduXqpss5M
6s4yuqmCNfbdVcr4FzSdb5I7TXo0Zzhx5/XkY5MPsHR/peQpYCsea3KrvUt3wLHEbqJWq4MejjrR
yah//tJpcgSqL+xtQjYBXha9qPEaPg2VxlwuQU2ElR05Sy2U0MpwcIp6pKONHqyxzDvtw0T5navo
vA3Xq3PG9UtX3OUGpcvL7U2Tv0pJ/aUpIQF+/EpQLOtamplOlEikRzVj+lWbpLpSEXfQU0MW6Y9B
cpg0vqvrbJ84LDUpEtBx1zPU6qb+LbpI1XyuTOe0Xz0QZWuUWB06Rl1j8jXh+lf91E3Zn8s/caAS
BANz/WEe1QhjHr2T6X39xs12KAbqg57claCV8jzJELqPZDigYIyZltzxi1HkHtVtR33oDCcnLdfg
qu3lAo5J88RnSDUnmaqUh3qsAZC3V6xRsyLvJ7eL631xB+EUKk+jmWktcyeFazEpBNbzzyK9TlE1
tJPJH0pv5cikCCgdW9DCKbQhwJr26EoumeLmFe/xX9XeSyQ6k1dZ15qlfkc7Oo5bPum+DA7djX3c
sVJ+DphqD9rWy4bJ5OrDwRcfWsZa79ILzLBI4Okts3O8J433m3pOdnYgaU6rMuVZpBZsTd+RoMBw
4axA15GZXTZOpyUpszITUR0EOUh7MkUdHohlL3c1va4wzsoQL2upgwGvfMe8sQMVVVpP+SwrlXbx
6iyZQmRklCFEapQEqDmaurpjIKju2CNRNfQrkpEsHBJv9Yv0Fhku1TIMFphu3Pj4LOlAxmOvo+Mw
v9XYeYLYHx9zBC4SvXGObGcXDF9LrFD1HnfHGyCjmI8NWhY0t6/dx2pJEJ9hZACjBE7pMpyFO9qz
el0/OAjps/CEknNOwDZF69Y0mSYGkpydSaFbpwWoIva1Kzsi8qAMGzJzbDF3yJS0BY1Ty/zemncZ
lPS/HR++ZAa5olfeSiOSziAxRXdLwBlpHWitDFRYzjCZVArnjS112tX583TavUb18RQJcpvP3mSE
dOMF7x53ldZhZxtgVddSOcDg+HXibkiW4HtykwZrjPQu+wstlhmLc7hu9bBRYkkAQrfWAPNK5ZXi
QNzkFJZ90PHnSOPNSSIOTZlseLLPUU4B5ZYskvmiu+oaMdnjHreAztbp5s3NgphSQzLE8qEUF3So
VMogK/Wkrm4jc5rGUD1R3+hHqepcx6JCmeA088vnygJqPMrEKdPa7toi3h9ztXQ0ma3xYrV2kCkJ
J4nehQ4xOcYBJqVJKXnbuAuRQURcWHCnjB+92pFZrvGXYVctXaL4qkKZE1GOpKQE8ozGEqaxN8Wy
Qkm5leneSzcxwR8aENqzeFIzCsxnkmbV4j3mrOOYdMhfMsNqjdUYuN1XHdOm+iVr7J78wKOenlMm
RzogKgfKt4SrOk4/yZEakyUzs6ZNlGZECp4mVAND07B4RbikVhOHV4uWLuUQlcZSEijPTOccB2ar
jn5RCx2Et2OOMeBZZDFnopYpQyDiWkFEGIdZqCImSPTcMjENqFbbOa/0E+k7N65RfJhg+riv5lpk
6cWz7mUB2QTxgp8lxVdzbkbFncgDVD7ECJm8qacymEB1UFZFXVoZtCU/fVWrSUKl9KyKaoy+CEo6
1YxmiobU0DoamM1d9rmbHdG4jojabkZ5Lo/OefysJWtGo54uJmq2M5dP69T+YtjIo0BNH7RxkkOT
wCAUMBD8X5eK6qnW1ro0Xlb8yWSl7nV15mfP77KvyOwjbe4v+oTzuA2StDLJ5oNYl5inmM4okoPy
cg8YFyqVDxI/Tum7CYZHmK9YK15gnvK/HkDIVoq1LEOH9qVd2YYW0TauoRnbAFW3fWpc46U+weOl
aUmKnyeS2SulRP5dDFnAOeMJpeWYQioYtKQ8oVDekw0F9scT7/Li1Xkn2WRGcSVwb1cYntgewD3g
o8f2GbPOPplhXZCBh9TqCOtyL1b+Kzt1P2R4laX1iLYJEgITq7RNMCSY8AAgDO0BkJX6HwxB30K2
/pLr/VrNrvlEbH0P2VqsDDL4Fyid2hbXJHee5fhDw86x3FQdjBAYKABik8YwZNnAxALcBqsvLU5A
DfBTTCVe+gd9TNj+X7GFpZnk3836pguPtkTWXK6by2CBBFIJEtNUmbAQE2TDlDyE/Nghtar7cM2K
rwPmTawfOZk80Cl3rQIZnloa2ECWnTo4cdmhZAmstUYljECUIdrwQR8UKKBOSB1HMAkuHnlttWLT
kwGuqeu4WmHsGrJiTrtGZwv5rh61xMRsPQhYm4gWHa+w26BTuqTGcj1Bp8IY4JWXH7aIZ0/yS+rO
bNTZgk2RrNYwQqA0QDX0cAcrYBjrZP60hRJWY1Aa0e1li9E+SMlhJIggCh/5d6CSCr/0h8G3/94Q
8e/B/6a7b4zNajNaQRMSmSpYWCWeSQ0Wru8USVgrsWkIxhJk9av85SYYkdvDD6sz4hZSa1oDKb//
FOTxhobPg4FACcZpXTlYjSH8/dlEDpJv22TIcEjC9eWWk7whd20B4MUYygGnfQwlmOmTEVGuUYH6
9yxoec03GMBIRFrehyJOoWQMjKsxqVaRUgSclMl1E08BxcomUskqAlhqUAVYldlPT4GPCrK4oExX
eC59uiJc/n60fQ3mN9cGBsF/D/Y3y0Mw2wXn7RJKv8bzL5nohVPYgl6DQwAelmFK04Agu/wqBVcU
ChSQjLJYIAWEi1/Rf6KoPiu46YIROMbHeA4OX1BTQWzqAwuZjeh2dk7JJRd2PdIMwcS0A5GHB/Ad
XykrlF7eJJFokOVdrIzfaxb5EjODKO73vSfq+E/9lyHpJ8NCcCkK92iuSgaUCzOISQHBf3KPApdR
uC0GUcR3KQT1bDGgYi5rVQZLmYxItELcBcf1hU/VuUI/+kO92j0hV4FmvFacQYqFfhc0M3iYoVhU
ihCKktwph/yAMoASj9InFVxqs1R1atN8uICYZIo75bKRyv69BgtagRqlXLg9aRwo+KwF8wv194Ci
447RHu7R8KRA1J5HfdJHQpnbTtn4PuXd09mH1HMBN7WuuCdHCnNlAEoXDkv4TOlUUhpJUYuhnUR0
rA9WA0xZK0+a7SGfs5Xp4aK6qs2b0tKh86TPSQ+Sl4Zu02WZ5G0gzG50G8g5YrfwN8Z2CVEWhPmI
jXie7Rnadea+U8rl3oPCai0PQyRqEPfgHGJFFdYzTUHLkJsOaJisz0eMUFuWDq5ALKVk3fxYxMt3
Lz2+kycXAM6nk2i9aYPcob2Q7AaioiQgzEwr8ZiKJq8tSTwSOSxkNieXVnFtX9lItS4XMRWz9SYb
vXZY8cMV0Gk+sceShKozpUxDjCtF7klKw7GQ4ZL4LwOMjdL3AkA5mB/YSGS1QNkuuliSsDfVeXHB
u+6ittsSdGidXMik/yzQEBsx/ECbdulPg0p2GFmgkFtTlIp1CkVYPjkp6T62LZlaShtTaZ6QiUMs
dJNDDxiBOLz8aFM7LzMeZDJQY2TfkLKOYwqtVnQo2lF0FIGi8DSf7eqAX1j8U2i0DUK67PjaTnYI
O0DK5UaRxCKfmJTI5bMMqZKlxEol7mP2x8NVEB+lxwjwHPvR5ymZRvy8ea/QZ/7HhKSFut8SDReA
HuATaA4qqUFn5OvEoLmKtq9Y6CLrU7B2QfYO4H827eDtRBDbX8AYaRqCVewR5oQUkvv7lI0iYi5p
RCH9uS1v94mtegsdynUnzlXjblrk+yFJFueNdYcmHBoXgDBy8k1wb5BPhzggncsm/uKnxrIh351D
oHvp8NBOcPmYh/aTwPoYZOVP+Vq9HO5sBBo3cuCdlFdjPeoTWbk/DqwlzIIwEq1IrZxqBmTusSBt
FwwoxNfRbjFnzzg+aC+B7ISyhDK0IkriYrXK7aXVJaFDHFr3DMrdibWFwKFAAPWyAASpR5GJc99w
1CyoAgHucR1XeLqOur5ghGe95eetHJ85YKDa0yidf46YIaYbaV7SPVoWKftRTv6yKJea55e4OWDG
BKRGTMAaKC/hXea5sBoyITvRMbVacP8Hys/jJFmF+zsqNiHZbvGNUZsN/9giPLBBLvi2jNbRrn+J
zRYqFEqTdOFlWtytUW0k4kv2kUYrNU3wFZRQjrxg474A2kRVRkKSJI/knpsAkEqwGH5BEcgciWoX
Xr6EXynxVcj05JzteuTNKqFW6PRc4oTZHKedGgYvOZMvvNzccXH0pXqoXXIAkQs/kqd1SZQN7eYY
NJVoM1TshHjHNDOJZYIFUauaL9eETG/8XCfnFuJ8eX11/YSCIyFfnSc53To6xBUjqw6acQcMHdGm
f4AoqrudiTFDN0DF3N65b25zeydni1okxYg8+KhI0h1OXb7nJk4rC3VLShqJ1e7kErNQKaWaLVDr
r6iN1TfGF4+4NZbCZD1bY1lO5GaToqyFdmP0ORdi0M4tHEg5pq8n9nItQixXGmaxA50wu6La64v0
q8q8JNyYoLiSi0/wh0r/EUcRwqzEuDJXk868ZAtrFhpiXZtYTMQ7MLuleCeDlnhLBQmsGBS/lL51
oIKJgzhiDdDWMCjdGY97zMVQDDVgBzKgqT1qtaTqI2OzROYlGowdhpRiyMKVk0OYZRu5WRLzkZ3A
SJOCTWCaVXuLyTxqVyFujyBzAnUFXZn0pIUJnn7Uo71gF5mGJONAyZYp4PYoxX7youmWSKgLzKPT
cBcf2LD00GURFLNptukQ24RuJ0DMolNeuePNiAo0cE2vPlex+S64jXFHhiPIzEoO7HRrlEYmnX1v
kZBd5N4HDFCDFFh4kdUm7zDc5TBr/F7GKlPdfJcwaw7IEb9u21bwPXppsd9crLW9loRZiRnXbPvF
boSkKdNLxbqA6T7Lf6xfKl1KTFCuHslVFfJjk9dayFw8hPm9ML+HZPMu8+coJYwVnlWZQkfsNfi4
gLQtyN4XWmPZwWT90GvAU4YD2YYgepar9v95tPiDaGnX/iOoGx3y537LpfWTZOmdprNR4NNv8xWh
Kpwh/SEDsrnK5kvB7NI2Llt05egg6LZnfu0ZGQzjEgCfpZUROpBW2jxzXkobJUmh04vpSydQMIDG
SHFI1Wgd8BpW5nptJaPhtLRu6xdJr3argH2PgHnPOwEQdikrAstoay8Vl/YO07JWnOC0WkXSVLXp
Wx9aVdroy/87J3BxoCmi2ZPLKnapmckFtHFQp7wptV1yq09XV4AClmz7Ol0LsLqAkwqSISi3LMEl
BNIly2ZlXEObBTk4AXxIDQYUgqzUF1hoLB9kIammMwbnCAPVsGhwNp9niWD8rzANkZFiBhRNICs1
5KYgnIScUQyYPfAJWjBS5p1gXLYg3Bxw7HIVhpQ9aUnRE5gABB58TWxf8gzFOD8I7IVbiV9VpvBg
CKiDPa2SbcS9FFEgvnThs74tEFzN8JSb6PgkzmhWYm8NEUYGMpGklxkoiR6pYrVjnO61D2q/k7qo
9U0AJ9ETcqySqtUl2kW2y9sLsq/c2EIDkLYu1NpRiNEf3a9lhdjfLeFv+Dd36s6crT/HHIIkqNAJ
PW8yX8XnYeVclpFGARd+bKMFSIqUzCJ5BKsOauRoKDwHomoZmEFmaT5L7sTvhOEE3AN+Ywnt/VFz
9nmkN1r1CMRRGes4VIyjNK5bQrx/ObKo8BHxJ1gDxa+134hyFDAA1pE5k21bZj5ZC7V7+c/a5YB4
tEpDaiS7Yp2nBBdJBv6zJAq36TZJMU2ko3ZmqeOyna0QsqZ/YBDkvf0b1VuubtOpm+Tl+W77utZs
2zwZCzFGElITW35BvpWOU0PbQ6/CGVXGBWLqyExUKNmhrHj/BVB994xKOrbi4xT4BZh1+ajkbivl
Rw4TNB1llABJlLRzpijKyu9kxVLjS72UZUFcU2LgUhbKYJrunjUVtw9hS7TEtm1RluDwUuMqByoJ
eFEIUDLRM8RXRsMq4mtOfrOvA8QXYDQQU/c+iqf/R9h5LbeRNc32iRCBhm3cdgMgAIJWpGhuECQl
mIb35unPWrtnzj/SNzEKDikOCNNmm6qszCw0SrzQ6FX13q4tTIbK7sHaq995jc25CcDo8H1W2Kb2
BxoEGcl5OKCEWefszr0q6bRwpfPXjMhtmPHCBowuj4sz6tAHIowoSp4fSiwHN+oZgzjUUrZ1UEuE
CEI5H1Nli7EmsBxeGIzzWzN+a29SoiipMRoKjCLjCRJnKEol8NnAp2As4gn+hQ0FiF6lZeh8Yn2Q
MiKrEAo5UZFU+2l3+1pgTZOICF45o/rIXy0O+CUnKS91jbrLL3Oj41u9lSihcZ1k1bw5kTvoXUCO
wMybkRsb6iyp/ZFxsHy7dGcvp8cJyy0vC8g0ZTrnQR2AirZVJNRFjrpKwh9BssqVrdxtIplxwInP
AKjuTVQfQZ3LpNq1dEMiv+lX72rPFkhUG5Ye5HiZZyPnq3JPpgndpdDPja8mL/lqXPhRJ0OB4htD
FgCm6BY5aJKon8ufO7ppd6c3BmGlN3aC6/MbgggO8fKIiUQI7JQSkKGRk3nukxs3+g0zgjzvAScM
8j6RpSMLARgBec0UGIa+HLtu7DISEtUNoEklFHqzPorK1p64DL4OmLjnKKPRbaF5aMfvjEBOddGu
vmxxbTCPGbUecy6myLwYT/FZYEtF9fqBRDBcdmNNtzgs8ztl/up1LfK9hyuVY/ZYQHDV8zSxzg0y
Nt3ybMdY3BPsWHJHBE9YLpvrB6sA+ml4K60nhA2xXWMxmP5UT2GB1gFR+UHECiVb5cjp4WIp8SMv
MVn4sebjWrYCF5Zcvu2vS1Rw6BDVY7kLpR2LB7AUYfEw/iCwxhRTLKpc0ANQS29PnoyLClQp/c36
qOREn6FvQbVXA/4mE6jzwBYc3vqLxFQrRnxiXnG0suWW5oEJ5DnULZxYwcMcgb+d2zNKU3ll1b9i
6+y4RxvDLGOnDWfhC9130ZYwPwzbqj2pd9HQ3y0rogWBOU8d2ffMF/HL0DOkcOUJ50UmkXLzEVf2
qIUBA2t6RqVoR3olJY/O22/s+0i5iYMtI5ll4SRv9uQzQ3ZG/I8GnhyJvI738TXmrKtHcqqQMeXg
rnkZcTtvQe9uciu/9tiGE3HvUtJY6o+mbaZlDWxx2eHNxUp8sE+BH+9OT0jT+FGl8mKGYPTnphgo
8ix0kOYZ0fWuiae55Prez/Kw9/zmZ/rm/nVxVc7VqP8dyv8rRfCfO9ZvZZHt5pLNNzvigEJn8Cwk
6ubgpiESB18x0NaKV6KRGcozw1GXXOkV9KplUXKbZlsGezeAiqi5HduL4bG943eo1M+ue2h1vpQt
WlBzEFAp5LT/uP3+++5bJ0KvxkXsI2q/huez+DwrlEph92VnOrOgsY00VU2qURq0p+l9lYl3ely1
lq+M4SAxnPzckHCckISISg3grlpVABuhpLe9WTR3gZ4iaouhNRPXigElTAZfuTULw2jWWl3haSzU
L8s3ejOOV99s8mU2t/xUV2wAq5LcpfWP8dxvXYnzqhutRP//uf+WmhyiRm1/GgB6m5qw9L+L9C66
+DwlElCkCq4Cci/q5l4TdVYEYiWbFoECiwfWUlfh9YORICUs7pP3dg2GWmLRxUuCYp3UAhrKcfUU
gxowm8QHpS0cYymK7tq4llvCMWBUGGDQfn5UzuHmLkXI9XXSqbdPP+ZshCYT0lSgYlBcx++7hrtc
Pq48BoNBqreuiSwzFP8voVZaCWtAPiudipeb4x09rk2mxpSMuRuYnnD1G9wFa6TjG6suedxNBab5
3xMpKv5rcoiNe72GkXsclayB/SM5LM1Lh81yXDhS9wSmx8Rj0lJkZ9KgylgJ4RKBLyo8IJBGHeBx
zpxO4/sKAQKpG9mU8Mbp+vRJgzbQOcciQGoIVgZ9Ezbh1gDCdvZvVKIokbsOWbgrBCgC6Uq5wKmb
RfkTYf8ty4YJliOx0Y2xfRHrRmwT6se+0FGr5oUGFghtBB0DHoIDgDh39Q+F2JoD8X8Sj/+7TOXf
PF7KjeJ+VjtMLAWSO0s998tgRdbgwJCFRNpsYoODFyOXVmNPlqaYyXCmzGSFmmhXBPAkHm3kVe1J
ffBb8ON5lwYUj1EroAajiO2D3ZCZu4crACjWzEGf/x4C9X8rMUf/ODVHyD9GQHkR7Y+71fgvym8v
Zg7CAKedMqd3xqtmi92ZDylJrrw3Op62cXtIqc5YJZjyj6n1sAwv+pSQWHBUeykbF1yTKOOEcJFt
vLsB199VPOQL7RcuhySuRXhhp4cqfzZwdSetpkhC/pDqYKb3h/v428YxyJaNY7bkZMk0GO5zBrtR
FHiD8lIznyXxHlS4wMxZd/BHCGYO16U55gxugdZETUjypXF7/fczGHWunVVqlrl82oxlQ6pBqxHM
oEwuEDkEUuDyO9xQYtIGS5nVdqeaGaVR2PJB1xyKCoElTY/XdyM/g0+LDkTFhOEEnfx+fKbDJ8H3
4ZNmsMRswhmDH6KMopN5iUFLAHx/A3e+jC5FrqcrnIU0xS6GndQTeGUd5MRF0oxhMxQnt2KvZq/S
pFZ/XXmr4MbHXiM8A3QJaGmgVKf2YlDIT/ZMB7ZAqrVquoOwOApkAlwTTdNT+Yo28+sbMmeO6Pi8
xzONXhWvskwRUJCgQVOE308Bm7i/1HKhr7MJzCH05sRXEzU38gO4EjlfzxSVJJ8Kk0RsU7zzR7lZ
DHVRlTbGylNKDJYJRu/Rp2mtbgoWgy3veZXLzd23nA9BQ7zvqgvO32u9iBJnTpM2PRQBMJETSKCq
CrVSKb1xkBgqxoKs1luGRI077rczR4m8ZbLq04RO6oHekieoW/5gIm1l1Xgkd9JxvMXPhc7iVXhu
86V+zQ+D3c20OgemsDkk6QyQ2gzOteRsK0XeEe9B4btZTH7zVx3sF7LUhIzvT2+UGx7NnS7kdIWP
Aa1wcW4gwgBNO2s3hcYS3zyyy/Bmz8zZLeHw3wMJoJsXK6b2X8P+HDc3Klq1FLVClXtX6c2eR/zk
VBdHk5HGVEfCSjoYJZfwR+8/C2RblviakVsBNxEdMYY/ttWYEuh0I2LHMbgT3SwDqwRaIzuowLGx
rsEbm6vlEaN7Uw6ZimYKUQ9iDiPPI4uI8EbW+mmTQBaslluqZJWqgb9ByIIEMLirfUHwMr8oo6kJ
uYlvWSV/Ni82OVDEI7XOAH/LsRktH2pAdVZp/coJkbTuea2AbtNvrlUKUZZMzxPLu4Ey9Vt2eUsj
26fFo3iv279lE8J6EoJix/quIP6ukuAL22lkQWdKp2AiAfZCRtln9kwsfp2tE7Wnhms5gzC7GbUV
bPGya7fGxc/RnRsoT2Uz3HbcFq0bh33VjTa+rXcpIY8ZvBmwHivbdcXagKW96j2N5qgUj68w6xdD
wRjGOjLVBxqp8Y6seYIecrLGVLb9gDxfYDvG8YZzMIixNF2AdWItaSPThMpE8XPxE8fAbnbj8WSs
osA7HcBET+O/N7ayYOB/7dm/0XcOqyjbzKqs9QJ+horOeFdSM2nRkirwljPe3zcdB5DkRuofrUob
40ITGutelj8YjCRGf9qPsGX/n2OktwQtJjB3xd61EWRy/9h84+qu0TgOcFQ70QuMReMwS+V4DFhj
wNOY8K54kMNZDtyYkZQAEIPbUufEjrKK+GkwTgtf5xbdMi+nc1qAAEnT7+urzxnTrbRManu4BJvH
DWZXteQS3RR6gySlQ16ht7u9ra7OKtfrD2brzEACZSdQTkJUMCj2bA3DJImdnIxkyrd4sskHPRVh
DFZBD2rYoUoaGXXUCRgWSVrPkUJoaN3Ga5XnxQBwkELcfFRpyPPnySBmVTa2HEzF2nPA5/lps6Fz
NPvQf8FZ6PRucHyiBkEDBHPMe2ag7Suc6HLPQmQVnocen240obBbotRY6S/b+3vJiZS/GPdAqQC8
jH2GelB5u3E/IjKlB2lyePsTxfA3P2yTHe51jRQvLhZjPJd/iyHX29PuPJ3UkZpyrZRhnFuAq+x+
wqywLUHJoIJ1YyioEEJBGQ639Ofq/WleBGnlr/PC46hUonIjjvD6/Q1Eb1Smy+rizHEIcgplusVY
snd7QQ0M1o1LathcTgT4EhryTCcvr7OcDSuvIDuvdWg8pKAQCkS9fA9pG1XmmBBaHgCMumco86sx
LrP7poxjQW6L7Ort9qwErhUuLY0fbJf9C5cdusmbGOyf0s0S3Mh/m271OKrWsTBEYv7bLVjuN6e4
PiicnhSKgh3cGNSOGag5v6G6T0FeyfR2NMwGhN10o0kiAlklRZQ7aZB/bs0Ql0iiUC0hXcpowSeX
eUzw99zCzDj81T2ODq5BOwNVE586umP5Mi+UEKEh2a6vlIS+sV/0zwovQ0TDw5COkZvUkcvsAYiL
PRQjphrjH6QYeD8y2WrMHoR3/NWj9b1i1Ev5uyKngjJmmGew+ZcwR1zy1U9GzIx+aQOwL/SMrozk
d8W78D70v7vLnghQnmoQcc4g7Oqm1DpNUagNNhyakvEMJVkBqg9LK3+uXdEoHBWV4ueMs0BKtIRQ
1LjjoAt3UMDOcMGc7J7g9LZaTpXVOBGmHO+mb8cw/sfD+VshVrgbPWLBzwkEKZPSo3A3+BGF4MHz
8FsRUXgibKIMa0pUOxzRCHcC/rjo8tbVL3B7jkyxlnItw0nUlnyyt1uRWo2PGVwpf+otcXe9XX/P
tUbxGH2US5X/27hDeu3/GETLR/InUEGg6JWGvsPf76j+KoeAZaFxfb0xPuCS5zla7Vgp5yv1qq/h
aFEZ8XYS3NT8BR0V3DsxCVlVXmQO1JszwCLSWoayKjlU6n60OJRy5Yahhil78mJ7NMLnjgF1VRz3
ARdpf/ESbfr+7tBTwbZ4iqD4CYSsuhL8dtD+HJq8Cc92glgHU4TtjeM9EFZxIl5LOXlz3iIfzVxF
h7hfHoRPcJ6ojicH2XApTD3G9x5X48u74JVTk4iSjVs2wzKZh9QLLm+33/n80U14T+4NR+RT2Gke
y2QOzqhj68aRviH19C7SX97r6K3wWI3i8/yhwjTxljmKnYsek8OBIcScHt/PnnYMJQdUPig8rZqG
1udhMT22lH5tAm0tXDmnrXfUS3uZcTbOAb/d1RwuijlV4/Evbe7urPoo+Cv2lt/HlC89MnVXJgHK
y9El+mwuqm/hM1TMWe/yYZMENWhoEpUZ5vc/VDa54+YDPtF/R7fRVzAJRdjnLfZ0HHTS8JBt7nHN
yErYViIwo03VpNbegZWOW6/0wKA78idtrGo/lzdf45fSunksfV/EKSQkLAC/T9H4PFI1olcjtuJD
o+6Sjj8EC27NUr5VX7hRb4a6Deisg82Ov1Svsg/jbuPofXtGhG+mme/ZpguD3MZpwLZhIkoucpu9
iBlp6mYaStYBTcYCRGD7QQfYdEpU7S3/o5ER35T552vpvkXCaYxS6ZbezHsk2u1CqV+i3S5LaU+V
Jb7YR2VwaDbnPqfpu+ktBZ+UtsSiAtRYgqX45CdpNmQf60YWRizpLlHUW6wnTiSRMHAyIBHmV+8h
eiPempd6YRh/P1MebV+Gc5VClg+kZhlq0lKcGM3nKyrJVV7zrgYb/B8iK40zfGauTJH6VA4lO6+4
XznmiCUSV/8ybFxtagQ9QkfTbvbh1VeMdepthgrF4jtjpuAlskSgU76qBV4/Wig0KNyioLDxp58m
Q8WvwR4c0/yJvInX5tIh2VlKxCzRBIpqe4YiZPUoww3jJ0y/vNvEZAwGTzcDwjoMo94AV6R5v04K
Cd8KVgOZWU66IIJzhMjf2r7K0sqhBGPPSYjyxrfZo58nyS8fSyR8XBZuAdUQKdzmZYKLsJa44MqM
rLqLbSA8JMaCcyLKQtq8Bv6V1VV7ym0UjXLxheKdERu1YLWQz5uaiHqTmjXLWHcVnkscB8kuCF5/
2zyCyvEwVQEPwoPy7pummkLs73KuHL3PKbBEgL+klCAlO+Cm823OhhSEELGHo86BUcD7DhJN3pyH
tQa0dQ7p0lo9VvgNkVGYQKPupnXG1WOJbs8LG1HPUD9kamqpSGrXvlN8MX+5MFK5pI8TQjg849EG
iJNbyMvZLubIFoePbSR1lucAIZu7hyXcu8sHtTs+5IxLWT5i5hhOOMSduRRFngTSR/g+yaSlUMr1
tGQqDCQAZLmNA2N+57kDYAI8n0kPCihRlN4oG3QquRUCZFFq4pbohT3EWaiPU3at8zmam+nLZpzv
z8CIhOq5xS6OR1A9NZ6VxVX/egZMoI6KNUwT8IhyzGLuxagNcsrwr+ewGzphXKQ8/VxQcWx7QWVx
ms7DuWMUmbaPJbCBye/RnpjpysYAou1JqzuSPFyyRAAoJiXmlF4r70tII0aWZ5JaBtLNGIRUUoxs
gfxfhE5kvhEUB/8/ZxQUr8p3Es2y/raaVJD+jjE6NikUh0XbM0s2X8EdslPFXFcsWFlUnoib38PJ
psVD7ebYC8a/fFKVEF8wstDefZ2vRkO5DXIWli3tdGrPkxc8dyFCwMwSrcy/9JjFJlKz2VqrHI6Q
2kzwH6TKRjlb8LfI+QkAm+qJAMOVCNkUF4ZHfNTHmEIcn9C85w3+xS12M5ZBLyvLf4utHZFsuU24
h/Wy+mb2JnIJAWWBN8MhdANEfCZJPtdXSQ4otRohgdcdUqGBCadMDlNPryO+k2+Q0Ug+DZ7KPMu/
ByYG/8o99//ciEMMzB5q9IR1thbUOgD7FjkHRfxFcAWqPtN9tU6OZJHZ++aq1jky44vtwrtYmQak
GhSKdTZucbBjZ3DgmbRSCNLcTz2Ja0jxm+sa5PDg6eaEpDA9xLgtjPQdOZd0gM21dojmt0U2i6wT
sbbSZTwsKAJNrnNlSnpVuvYw1fkYP0wmrJuCP8G8lnxsvg2Yf7nrWPDNOpatrFS7hrBZtG0qYjwa
3BFUzde/aaAbtyBShDd2qwYYhkzP1Bi9rT40rcLJL6xKF3A3F3Q/kkjgtawt3LPEZzf7ZQM40fWC
nQdUT7l0vkxaO5b8ad24/HGCgcqhch6T7vrVGoLrcqXJTgazWOqo1WXOmWu4Yl8/sdO7BuVRxur7
mtUezqxub51Se4aOWOYcvOH+urt5dHVXCh2K9Wy8Yj3WzpVia7kzettyM6s9ucYN+rD3aDzvUkxD
lICKuBaKMCigPhECqWoNwu15t198Fa0wADIgkkvj7nXQ/rK7AVrtSdUTF83dLvHk40oBKQZDwAo9
CMMadAomiR5z8WuvqrpYThsP8Z0FEeSv4AIZx7btyyTLbj0r+dIzsFElssX2ir96BgYTMKj5TZHt
niYUKlNLTbtvnEAVQFdby3tZfnTwY1TVuAbhWgTIS9bBrHX+Jh/Ab3+6r2YdWpJxzbY/fCzrlJrH
J8W/dIyCmMEGd+/nLW4JdLYc2AUIo86hvHEXkLiOH9dd/uJAlmjoONzc5ls2VDi+xryhB+JwqLWP
3XFn9+FN8tDYyFH8Sk60aOZf3PJL0O7rw0Zvy3Mrf5HbmaZwMUvXGzDHzYOn6uFDUiBCk6OhWyU7
KRFOUA4TUuyljbAlSB+Z3DsfmBmIj2lJuWE0RZBEZF/Ng8xejKx2p0dsHfDZuczdYgJkw2xY/Lb8
0l5gSrEjp59CGbqK2PCtEzce8BGFQi/jQhXBCghKKYWsCnEYSWt6sJfe6YzHyt/oXKIkw3k7/2It
7lafDEngs0HBdCco/zj/ATSNiv9SIgMeiqv0gIpLlUYpdNH7ByS52BwKWWFaPD1VblzLkZu6quI4
Q2OBL31f1N1phOc27XrJRsUOIAcD4ekyUa4lDTBeAWXWHmoPCxLnBjmLeeumFOA/3tK2Be4k7Ak8
fUJhLJheVCPewJ3Fd6ZABRwFeatNj6Du4hp6K3dwgSxCGceGztkEVPpH74jSD1xnBTonfL4yqmVT
ytGyyI63bhxuGA04T1SXMP5SbKLyORe+VNE5F8MXGSFQeGBEXI8BfP2tdjsOVljB6Z/NAtDFY4cW
jccjReeQ86txcUeq8YTjhlPQsQ7KL8732N335TeK6I7JRlckqgjYPpTS1fkekBWLnIoYmcqzAQ0H
z1hCQWeLn2cwEbwUtioQ/w1QVUj1vWTmhIAHQQsIjaFzIj0Z9XbXA9YvEhhSmECSnl+VMPMwLZah
WL9bD3FN+e4mxyH1vWG11uXOeGENLoaxP5S1BtSPevPBQGV/vQbjp0OJlQdEBMcObbTOlOIrL6vA
eaYtB6GQfTvcJP0WV92z9wsuKtys4SK9ec01tH8D2zmgYJLr2Pp7bzbhFWzJ/z0GGrqbsfxpN2Rh
cMiinfzCEBk0j0TRpedyc0VkO2ktKTDKWHA4yIipA8q5o+2Hptt5nmxBW8DTSEXagIQBCbaLm8Gt
nGZrHhr/q3nLR6d4kUBGpYdQznTbtFt8e/RdrYADmUHbX7xaH5ePcOaSnpnfe/IISjU/ZDLI+jO6
Wr2q0M4nzXqYX/7aLZMaSNIp54Q/jmix4xv5IiI72y7s3hpc5FIHogi1iBsFC8zBHoO7sydcWAFS
NuBlLgmcLeQdkJowNXCkttRXxnK9BrltRFBdZWvChzr437KBaWKsqYTMBNNtI3VzI8YSfvQ3E/Je
ir873NaR1fGOJGzuZYb58jzKeLjo+XLoxbrzTmDLK3wzblHg5gwdMUPVfRMe8TILi8Y9JvkR+YJr
rHzDKpgxWqn306PIsjmaJ+DaKX3E8iavvKk8FT4ufOzxXvd/czFt3kbhs44chDmC1onjW5qPEYQY
nuz0MuYQ8VHo6hItUGDts3zroZMFUoUMKAEYgHnh4EfhtnbfjZv4sO1oDKfMTq3g4dpON9aQlLFp
TujMFYbcfhefE9/Bqufbob1pWgOpYP7jvXaZc1k7Uj1e2+FD/HkyhKEGzALJuHajQICIk+A1xPtX
K0rAxYfojj3AaNs0KbMZl+YIt3tY6paajeOlwRpdW0k7w9Zgg6jdOpHzQa0IQXv5y70Wt0tGo/tN
1C3e0vvAAB+O1zK0qHDVhlbfHt/p558jJuGKc/VFSPh+su+Cd5QriORQKQUQDTHq+W3VyT6NVr2v
CM6BYqQN4z6+wwv/FG57mRh5B25Taw76tRVG+95VXSu8Gwvc2EuBiGvkZJCp3/Ts2nE0ABNgqIEj
TDCw9m/CFaICB+6v6AGj6E6DVR9zN46u7nfJ9qtMJTh6yBNG4y6Dxur7tr18NTQzjnVw2OsKZOvY
RmmF4Y7ODti65NbPRrMO4/0XEMRX490PX34p7BmRM5tSqsDbEgbpriIkchoaAp4ZfgaIRho6Mlbx
pqnwzFwMlwfsDZ4ns1UvIIMCq43bO1g+vE5GqRGieT1WnncmpOQZhMqnD9+JgCQVewJtYE+cfRyG
4g5m/IcrKl38RdgHREAbIwJYoy0+pX+6XRPAGcwFoibwCLF6AITAewiGDYQbYBpFw3HSisODcZjB
8ew2u1VvWITqeYBgqghy3j7eUaDnuVHrSFlcm57xoznG6sMANPiocO6U7AjCDZ9HT9v+4rHR023G
mGzanTyZjluQ90j8yXIENWpxS1z3FFKD9uUG6SI7DPRpdh1JcSbjBVuk+D+0AmOf/e/q8b8YlP4a
Bv2mx88m8bp8WVTV41uilJ8j4d3OghFLKcset2lOg7qMlmrGCRtW+z+VrP7FbvDXo/iNHDrdby8r
mpfLV3KZJ5JEki5DZsvxyKPJZbMHCTkoWiFRc2vH8MzVioBOfObqcHnnZxgEf6ppwsf8t4raP6JF
iXP/iBa3hcK8vJ3V/s8jY3BTwYTAUAc8uk8rmT3hRZXgoqaZWX+xJLk3InT3D5g1m2j87rIpOoA7
mkGvu6lRD08ggCx8CyWqGmavgvkHffjyZF2sSAuO2kP8MJ03Q0UmQOqiDP6fccSI11inMY4VfxA9
j69wCBSm5x9LAN5g9kuWrVVHwKnemrP9SKxasmnhw8GlNTsR2SPled33hYec8eKzzjKYenN8UUyA
S6unEtmEUGUEo0ScUJxW2NQ1w2RVREC2SuHdJOIUNi0Y6BJmZMzl2IDZo/Yg0/4C3FS/mZzKKuw+
vsUjnrcymzXx/ttayAl6/IOJaan877eZXs7FyLppI3SG+8dtLg4as+VkXJYkKCyzbE3ZvMxZ4ncw
EgAlQ5Xvpi95iJM/zRzBb6+5LpHQtFryQRrd6Cv3WhYDuik3C0hfKYBPkSkYQAjXBZ0kV6nai5OY
rNF8LagGPGf7V0z0z2WnIB5DvWscAO1phfT9wMTIIHms7j9P3WmviO9NseUH2a9Ozt8U1h/x/6dE
VSH9xWftyVfnrkk5M1EsWpamUZGu8lWA+T03z9+tg3sb5QQFzgS3UIyTvxOHzF5cHer0IHHfEgUV
0/Y3Ng+snQddBhb84TJHZK2NOpRFPp18HMx6Qjoo2Y2NHSzqUC26gnMKt52KH16SH1R0rBPV7/Zn
asS1Byw+mGTOOG09/AkfMzfzFcUy1mQqMsUOX6CItCkMbctMaMKm358O0W81TScEGknNfC7p1x2/
zroXjCK80c4e6CdOXyaWvzijOPi8fmgx+Dy05hbqyuehpUVPz0KjEbgSwhWxCtEskXwZ3xBXCckH
RuMeubmA075GWc5aeP3VV2oeehyaR7hSWK33Gvnd+FahkVrtHW4/1WzicQG8fOXwYIOHpian1idh
wt9TCe9f2mvolyHX9IMNrRysfxss+rYUXe1cB7eXtpI0duASejOWQyVru6/aTQjdOXdDd1wHvV6u
RIMbi5hmZK4spVAIlHukpQUnxtHpv3iid2WAu2vk18qY0CuQHnp+dtAyDHTJ9P/NmVwMNW/hEAPH
9i+ZIpcMiypWPt4xvvF9Y2484Cn5YvxAjU9PUBMV18C/2vxxDywlvl5evUOOIBfFAPeFerRFa5Ok
XCrhmeQLp1dV8Ja12yEZ3dGFjuzXnMxU1djU0bvnjueFTevOObvBN3dsToaGtS4dXnLOmLPybKO7
M5uDiVRMDZvhLDzLoZFYcdHy9TqXy4kzxO+O2dWr6RXWxISv5kdjkOYcIwFB57HVK140VsZD4Zky
O3tA7kixQ04INPGwa5uG7yhylzE82/ClRIzSEIUJSt/cQGumJNaPlOG9RhI08nI6AAbox6OqwLCv
cN4zrq9Bv1Y7unJ6Cm5cahnEVDmd0S2+RQ4Rbg0jXZMeUwEmIwA9sb+AB73muCCjlwY9yYTzyQBd
Wu0zhtgS1H3cp83ew5arCbbOZzpC/BSSC3GI1hisaPcW0fgwtPprb173veibvQTNIIT44xs6BjFh
eMibB1OVb+3XHWoeRcZKkXdOlOWqTDkMPnZu7cB940Vfux9Ed5BRGHTHHkZjtlWoPGQckotQ1rWf
IafGpOBKnxpJwHo8e1tF2mDxGFOcduThAsNa97pv2QTTlYvd+sPFKs/QHRMx9QwRg7w4YbKdH4iH
Mo47FVLlxf0eaJK6VX8xSEbYGM3vT2XoKOMdTaPr9ZstBaBRe3BOtkC6MGcmzeM22QMrHVI8/kdk
ecm8fj2dUOWH8YOBdbE1p71yZ/dUba8fSyotQ6Fi0BOrIVTACmjamXR298fbBf6osqi1aQmZYVP2
tvYwRmfzU+JWY/D4l+vXtQ2ITED3bya+YuN58Ukg0RK5ALMSYqiwbB01cvdQnOY1DTYV+4/5pb2f
YcD8fpJi8Zd+TaopRU6SIHIknEMILFqHY7OAkL0H70ocG3uJfiuJzulx3/oK2BmHMaHT3Gt5De9p
3UkWSRmNdNabv37Ri6/+zlZBz6QzqVpS26WPs6Qb1ZPRCZ5wgbbf83R8t0xpUtcdUwGM963p1X2U
pTSxHjTJ+opZAvV4smuey0n1dnpVoKTeHDeTKuKR5s/RzWP2cqb39eQeNcmx8POQ/Iwn16dkcD8+
tA/jdlb8aBy+llE7nn+sMSHPksr9aJkWs6vNSxa19qXbftzPqtezQetI0/juffmq0Pj2IlzfnyVv
u1Z8txvcX30BrbOZJmeSia8F8dUlTerjtEQ74OGxiedRmtD1mb7Id09Iiz7BKXq73uSpVX9oPID+
Uw3eJNXhtl9GgDu/Twq93u3+R+O7PmEkPsn5Gzh4UjnQBVlrk4/02P8YdwbLZN0tr/kfrvm2GV2S
eJHskl2PqQIPiiClflwksyXdyLuXuH3YXGcF+kZVnk6XG8K96F2Xssrb7IXWG6vradZcZCld6g7F
j+2pfZg116+zBPnuhA4w9AhPJj8H96eXWXPUooHkunW4ruG/QVO7t1U1qU6TIz5A6SlLaaEX8d/j
/bacju4PUBRWSURr8DRKiZrK6ez2rczvZ7aOJK0dkt2hOeuxIF9Vn6Lu9aZNB75SitK2fncpXldh
6zXnn3ExrTWa8WPznDwg5mnS2L5wP0jLEIh/TJNG85gUdoSjePN3eKfkmSRxlvTfjl+NlGFVwNA/
Sx7P95MRBW36YWVJUm00L6dWLVnUm/BLmvtNs0b4R6Vj0zyQr7/Y9+rqhZgKPP9hPEm5SSQ9tG0H
F2arfhs3fz5tr6r9S3PxNJdFRbYANeixvabNECxEBADrn/ExOSVPo1aZjtDt6mdWSu8Kn5PWZ+W5
0qL1UfsO6U62oI98u3xbazJXQDxOvB517ThLPne71rlVSldPF2TMowkMsVLv+tA/Xo3TqnDH9GHy
MGrNVs1lSpJ2c3d8LnfW9J6vxsln9joH9T3cI1t7zMrJCI1yb/2IAnfHfrNjF6r2G+nxHo/FfbP4
NfhWfqBsSBe62bm1S/avg1I6phCIy8hOr9rzqHn+Ko5QWx+bX7Ux2iKp7imlI+2N37KP8WPldH1s
juJOnBSuVmyG36lmpa23Cr3mXwfJaZ0yTLHQrz+0qPW/HC7dM/aO/WTfLJWb+/pVaZcOts396qaw
pX95Crxzk1R+1NNDh5acL6e02uJDbvfNxcdb4yqJmFSFM93mi/1qOkqhTSBehMF/+I6TRbr8ETGN
CA+bBvPpHgE1N1W60LKfQIqhH9o+qT5sICU/nNIGjblqd1v8TWnzBkUIgkU6vqTZR5wcSHXXS4qS
VFxmaUwcTMW6tW5mH7OP1uKjRSOUUjtpcSStOHmL1vj5YadQSg4PxSZiPDpOJXVAjun9rc0HYOaA
qkStj9FbbcLg3yF94DiLbapVqCQf1/ciIWvKZRH/ipwcnjVSkhte/7lsnm5VVSqhVZ5ghmidCmHB
1/Jeve0u3YKSbO8sXFrsPPB8/o9Ccu76ZjnogNAh93FC8PtQCR4+qhflzy9uxu8CDLMbbHooStjF
Yv9twSdafDPhsyJ2ut3zCSoJSs0ttksqEBTn+iyNpywD5s9FugBOc+I4PVLfw+dIoLGMWMQVWlzL
lMc8FQSqCqrLFkq+aS32Ly/PTgVNhbitOY8oKuAemZT51Ol6gl3ACXwwbH4/AeXfZzRcKbM3omTH
slH8lP6EIIRqcuZ0wgENfFGtpDZH3hXmLXzrGFCBM6IPwqR1UqRCSyL2RD0tRfMECz04yB5XwaW3
zq+hyk4/O/Kxd/NjO+0p+IYNzp8JYtkkTMg1yBZmi67Ir6m5mqJbBrTiu4SHbW3VCqsXqBRunnyQ
+MWLLA8ABkhzhyeSA2FzVepoguZXEXIAPzuaoxX5bfY+p1Y/RUSgS18ND8lix8d31PIHLw4aQQWH
Qf4pKLjT87U2nFo56fuk/jvrif0zZPisYqcU3sHHVkgTCqz4UFF42+vjtWoLpOL8aXfDS+8sY52h
LxTJu1eCVc+Mo3ee9dMX+2wL6741o703b0c3KlMcm/NmZZEwXIAGy/hxaRIt9CipQaguXGHg0QkO
sFsEt/CuODZsnLrKFz2rSvvYV7XDY0yiUqhBW0Wm9TcDbUE11CvkmSoOOVNzU9lJhYk60xa8Sosd
lSEKVKig3Ft7kjij7MV6imFvQLxBtP9u42YpR8dDqSdWYSzm/F8hpdyFzWAVVdmK7jU+QbKXb0O1
a8lOt7ESK6bBlwmFuBlKLp48fQlPD9i6x2Aa4md4HPnPgsF4Z3VEPmnc7iH8jdSPyXvOfBvBmgXP
Xs39liHENgHQnYack59GuWgPyQ3HwXSHWi91KS5I0McqM5Rr5PsTVRNyV959vgY9DbSjh5tNUKuo
v1HlsOBSehG5jEAJ4iz5xHO64RwIDKK4UI9UA1htECWfyI7xSKqldF1Fwfb3aXJhOf3TW15WMJfT
ysJqtFCooqH4OeKVo6HnqUBoLTeI3xRTc5GofPjvmvKD5s4WxrTHcIXTBakUBo4kQ1cgqYACKEJd
RsX15/K78e8YUVvhY35MrCeVgdsbaIK959xr7jsp4ZNviYJKHVIBNZKfbGt27wZlOYZQg1bRtBIn
W/Q4rawscXw5P66vm7L+HDU+gZtF0miuxM93IS7TTU63yZ8djPm1begXzVWgMRIlFc/YKxIt0sqG
Vti7jEGXMwr9eH9TQsp4+4ORdV3A9Xd1RwV9CU7WCE7i6DdANh6dG/VJRIMaR6+DTTtGs70jeAip
OGGGmgRdQkSR5+9WzlefVmMsDZKUwKTT9d66OunHT2s/Jh6TYEksxqVIVy1cXuCwKGEpIHgUMfNy
D4E6s+VUAKDn7jL67KPojZFO9QegvvxvEPQ/z/g3Pct8uS2P9mXOuPbs9CLZfc+nBqANBlvmtdGd
mayPnsFNwrQBmNSfLH5fD2cwuR3ugmtiHiBY8tuFH3hFDs84cMDPKLhGTavs7HdE7zNsQp1GY67k
ot24lk8gxVJuwaxt8d1ruiJx03LC9M565BaamFc3JhU8mNghp6M3a14qXbVKT5dgW2oZbcLW6nxU
mfzXF86Yel65SU6viPOt0TkLKlQALE9ZRxUZXVPkcoOkf+hftV0Rzm17/rqluOSXHidUu8LscQap
PaoGplH+mHukk3A19H4rzA6d+whi9AS06uGWoniHkfzkUidfzMm9ZOgf3mbVlIvPPHC6UE8P622+
6jLXwjTlpYfgJZJdRW+5dhpDMfrYuwQyZDp5W4Q/DJl/lUBVogr9m8r4XeGP92vVYjGqzbJISzwp
qIoFkGd0ZJogRMYJVXN0vxRDVOAnStBQ5DPiORI1lOHEPV2M9Zu1bmCB2+bl9ZZmdnn1XddYb7FO
E4vPDc8ifKFpCLiOryE8asyDn8LpejeA93vgDpPikgFjcosFA3an815ZpDoYe0ByIBYihsKEyJmb
V6Q0aBiho3UBr37q6L8c0SmbHzkRUXlw8U0W/Ip+AY4Ux0v24uACL+dx6+DU9jnQjdV2Kv+sBbha
lIg59GTXd8ElWldj2506s33UqY3To+u2XEiNRIAO2tUjUYAeo6uHzYn4Gb0rb2SMgdKVsMmAaXe1
vts95OHRdBFMR41iFFrCMiN0zV1KF0QdFheNjKIbo4cFsYgvw7E0iGUnbbc8juTeCMHVdMnym1NQ
Xa/tNaQwKQ6/OacXgGQuQm5f6FfZgNie+GmM5VEbq1Dc7Hk6dd5vy2blRs2O0C29EIUF1x4ilT8R
r6wn/t+6TSsx3DewYCshyEMQ2oh+U6uO54vj5lAsVUABp9vk/ULCU8FBzuZmu6tiMRmenokk0z/N
hF8VceFjS+VS+MhqXIprv82Ew+kSx9lqevyG80w8a5Iwb+bpapDEw9U8rU0RhbTn26SEW/P9mR+l
ZqXePA8FavfpepxO60n5qf4E/B4fmkXszfAVG66eEF+Br5bT3WuR1vDqsGq9E6l8nBaRZZ2T47CB
Qe+wfD99id+ncVo6t9ZxSstVOmmecKyhrAGG8njp7h+Kz9V+cZ3s7vbf0bREs7TyPv2+/h71Fz+y
fXL8Oe0s7ksfiLxmpQR51muRLqerlN8aeHVvW3MMyIjtZ+0KWTDdWhtJYdTKRlcFan7bdgOfu3nz
SLOvdToY1pF/LVOoLrMoLddRy6ZZlM4PLRCYPTDScDOcVFqn6vVm0Lqc08M4HT0dhquP6SG5qqfZ
5/6YbDFLKCan6/I1h1y+LjxmuwSLHoD7YxPYpYKLKh1lGwnJ62ZY+bZ8JbXd1IWHAIZo503D7xHq
qXpyhNbUSOKIlL/8vqEJSNQ8A+6Nstb2DSlOZZaWKq3NsTmIaB45eF19H4xaS3KsY5N3qdfT46gV
0T1sncZ8WCkh8+Ejt42E3PrEbvMtWpF+p3xWo5qsK2lG7seONGlmk3SFdfY6WX7OP0uPs+f1Z/zc
mKWMjjkw9sseWtJno5xQe5/c7e83k7Q0SaZf0TJdjhOm8uFn/Q3P8fHD/tvl526d4DA0/TZ/g4gJ
0XyalF5mLExjegcnhuEYFmeJ/r2bjyKHMkvKw3o1WQ0BuIazl9nL+HHwEl/ja1x82az5Ue4ik0bC
VuFildP1sbk+J4evys0efOxl8FnZJeUP+EyjHxk8JZxhRklxkZwqng8HdR4lf5g9v1qnOHkadCMu
lrGTLdUrUfwbR6BWPc9mWWFf+Ra91u9QkX9f3a/T2QssmWH1gXJu9Xb0XEc5345BFObNcQ/L7HF7
XkyW2R8mcvRrEPS/h+Lf/1GgXa0P0aCeRZVvOxTkcEjij3K9k1X6s3FyqSYXJt4ume6vTlQeQRXi
2wmYX/0P1yP61V3lfw/it9izWK4UBtMCB3Ekhdq2ytRiqY19TAhZosf42+yjOLq6LX1NqaEoXG/O
bv5oaPSrn9Ffh0AbiRLNqhu1UvxbMLicXyrr9fFU+fY6/UBBm90DxL2cX2tfh4/pyx9u/6/i/f/9
rN/Wzv2+vjyex4vKt9MrNZ7CHhE8osRD6tp1C2BxdUiYq/ROYQEY/di9Hx6yS1Lpz5vx7X8fSYhX
ft08GtVGo1j+f5ydV3PiarSmf5GqlMOtAjmDwfYNZbdtgYQESCAJ/fp5Fpyp0+3e1a6Z7WpvB4zS
F1Z4g8VJaapjfds89PIYX3OtNZfmK724XZiwhuu+m/oOKwtMwDgsB+Up2B7C2ylIt1FehDfMFkG5
VYg+MF93vnsJ7Q91en2WyZL51kuCCuxNKEZq4C0cmrhDsH9mLOvSDo04LI8JaRBS0amKV4vyB/yN
8dfcstgNXRRJLc/G79v9NqB35sE4WYcmXtljxDej09QYEgfNteF5fEbxF22CsTHHvA0olui4S2R6
GZ/G+2m8LIfbib0wJ85IByp3/AEN8c2EnTt8PzNXNTXPNFTMi/+caorRePtDZe5WwFkHzUjQcmKj
JfP7348VV5DvQcG3Q30bzbW1val5osUrd36Em31cS89NnxfP9UD6jRiQr6VvLrBDoSezyfbbftqr
phmQZhG0cRgFmIwOyonTcWhQpa/NRvQvAe097QXoNris97N4dno79tPV9le6EkVqAwu2GLx9PMtW
536yeDAOzak3Vqft/DAEuDehxId0EMmPSkx7ghQpkNI9gDpvvAWuVverp3jqzbaT7aLc2Atj5pFP
gyKenDfNbPtZz9up4N1t0NVKvz37BYiuH26f3J0/ZgV3T2ch0GzXYW5oMn9/WxOtS3662LrO3csn
V1y2WASbeeK9eHqvfrEoKZCOFWyhIcKLyTVMT2GRzLJklVQ/DRnN/mtdknMx0B1ggqLAq39bGtN8
xzm2BhHDKJ7HT5eLnywzHsthJkT04zoZtXRNpfUpoAixiC3XxFG9qn9ZomM0LsfZ/NSxhqdpPtU2
ydR9cRZE9ROVe3+b4WnQN2duP349TMXm4TgH9z4+DszP80CyUquXL0UerxpWw20PaU1IFHW/HZtU
IYuxuiH2ntYqNURxL0ywYxJKjANLA7c4N/AmOQOq7RdTNKiWKDhBwKVC2jmNdwOKzAPkJIdNdze8
0zZGdufccXuXbgU5qgDopwFvKoa3mgumTzX0xPGRE7fgJJqG70wEQ/rphuREwz3ypnRoRhXEdIje
N996Pq12Lw6qe3Tg5wItS1vI4cnsxH08TraILnik3dKMhT+JV2cvHqbDarofct/6p5U7qEYWW003
mW15Z/QBR7vJbpEsBHO5fRZHPpCbYDOrtYOyUTa3ekfyuoJHc5peu9bQGmYIo5avgq/Wht77npQs
GxxJy1TTr0kazUhd57Nywf2mp9w1yOuOAfjrYTm2hi1sqny0Pkf6WOs7I/GusvrbT6lSKEMAJuMd
GA5cjqDxZcMb6mrXQTnwRtbMmCkjREj0sTk2luZYm95/0Uueiu4p2EHCVMYAVYX+E54G5lCBtwI5
duKtIfbwf2VsQlGpuPHlszW35gKFBkMKwxdqY8ea2QsqU5yQObbHxN9ri5srZ4qhs+eD7LHn2Trj
p9tTwHeCy1GWHtg75LkGBIPxW/qWvfGDN9xPoZcf1/Gbt9y/AQdiubkF3nK3EhyNzhMDsrdWet5S
oBEn0AVmdyjMA3mx9asYkW9Yv/Zv2VqMfeuv/Vs82QE4Al1wG7S/HvgJbyn4DZkYAnbxlsJwBAsj
OCROfwz4aS4khnqgTY89IcxYSDODjelqAEtqlkckm5lT9lgHo7D9pII3EVaGDhDBHYON4hnIOWLY
Nb1c/WxojpVhMhLwNSeOznMJ10Nk3KRGa/CzmwX0ARRPikaEOsjW1y/tF6nPSeArwHs6AlgU1guG
zsvrV7Yu0WO4OxI7U6iFLr8BfQRJhM/ueAt4SegYzhXL3+24eQZk4475DgCFtdy+coZkD8/nL15d
QaDg74DnMNLXxjIZ2XOPPPEQ+60ZbanRHoBX1CBNgvOJh1VBtoGjtTaDYx5e16f+2Vilk/PbzQ3E
iFkNDnFXd8JcXubrSlTsI/UYHMJ2k3V3ITKp47M9w01mP98t96Yf1/PYzzdK6dv70D2HMRVXLBC0
6ETiHfd2N7/NoqtHC8V7Opfh0empF+wQk4Bsq/QzpV/lg73nt3RmzsQkIAyS3intx6fpaUHCR+Mx
zJIgo9JEqLosPuslGcEL/GYl2k6Lt6JdEdCfJnT0quh2DYirLBLQflv4FQWmpQZic+SW0akOSc0O
RKBPPp6dLuj9UbKm2T/EAYc++E4LrnSxkkiticNBiWs0sZ3etW8EyB1cbL86B8mkWGtf15GDCaqG
cpiDk10K9tzgENK/EB5ciaixQ040c6f1s7sUynvFC92pM8QXiFo6sALQuk/7eft+fEKHHwObfGkN
4yF6E+tHKcnQfcOKOk5GA7oN009gZ6+ZPz6smo7iW53iQz6XE57nhN08uL2V/i0qmzDbB9VIB9bY
4l2tdfgtwm7AYkGwII9ikOpFhHDPZvCavaFKTau6Q+++x1+/1nSBA7JlrhyxvaIKjkjB+fj/WNKR
Wym+94s1oH/RQ31wzKOz77GqcgLKBHZTkEbX8bv6uWp9jVfn/j7yqknZNTZJh0DbREzBm6CQcPEP
72SxoA9sPfAOIanpuexvPPQtSKWhVpcsFMhH0IotR+5zEzXRmxE0kRakWfDy0gY7G1nlibodICEh
6E8axWvAFNAhhYK59UAuVJGFsh6/baIsC8iwQAxQtJo4gxvEW9c/+QFSEG/0c/PoNNmXoalTSzEY
kYvzVkAgtt+tAhUquu/ZoX71DVY7rKRB917WB2d4XPEOWz+dvdDB6qczztVhkfSrNnC+WpAS9Hf7
dSg60tIlLb5Oa8inQc42kAXVW40VkCK9ZgKoiTeXkIqxM8lW2UwohwfYkMWaJZm+I3S20fFZGCzC
9HwMpS1ECWMC76GXstAf4Ze6U2WeLE4TA0BE5zi7jRQ28XRlDE6TPDJ7edSwpeNCCQ6/7kvD7rq8
0JQ8TmWLbtjqec2cr+cF27YEyttojgDTSBY8JK96RGj95MnO/O2kRDfu2DPpOamLEwNloE5uoro+
V9il1EU2lD3rhP2TSzfw9LSNlBfA+Qp9cawKBkJurMY5tUBz2I4bvmqo96W0+o5TtWdvxERGzuw0
v+58OSk2tVeKA8fOma74GZpz2S/7NmTWw2L/sSvJnQ4TetPm825hP1uDZLGfHQBrjU4ThWdtcDg6
qeN648wOTzQNtxNjtnuao5T3shs7J3/3KSLUi92TSZZCL09U765Da4YAXuwrK1TwwKsMjxvnxXgp
N8oHXbYxZcGNpBHuoqYE/e+4VEK972EpLi0GYaCpm3/ZLVSGsSuMm75bARaEsqbRvPd+OMQ9tP3X
Mb6Fvq5zadOmNXYrUcAXoCN2F6xe22kMR7cY//uC/i4+ENxSSfc8G+KoaRnfJGQVp7yQBltkRPTK
VFCu7mBPzHcRXHZPJRTB5KZ3zX4qN/ydHZmObRqGZVi2Z7vet5j6eDresnOjmMsr1umsgXMr82P8
RRsmZ/V0Gx6eyp8C+b+fnelajuMZLpdpqHeBsd9SiizTj5VV68mq6hC61JOSJf6WhF6kzdl8ngdB
Mt9Py83P1/p3LvPngb+VmvSTE2cnu9ivzlHLWq4DZTeG2ZhKX6eKjADdReYXLMPr/8dN/uOKv93k
pD7ut+2JK9ZBRo1eqxkouECdXqL9LP1Iw//3yWG6NvpshqnRvlQduQ+/3WDloNzyPLd3CJC9H5b2
L0Tqf3qGIvL259z48xDfyjb7tLke9icOYQ7eKXy082todtyJNCl/mBcyy74fyXEMkj5KUap6r5f9
djGlaumn05Z5AeQe1Es71F+2UMJs+heywP5wtL9K+Qh4e6auWeS7Kv99q0ukZd0aZrmzljHSsBYI
m3hMxQ2CyuTUZeX+4Wj/dW2epZuUZ1QOee/K/nZtuzbRt0wRZ7l9cn7te4k0IpGXRRgiYXNOov3u
p5H4dwrN9f3vES05o9+OmOzczCWPtpaX0dm/UcIg0JxD4qcz9eMY+aucKveS9jn/qKaZdz7Mb8c6
O1ezdXPTXua/sjUVZ1oDZtMtqfDTUzV9AHZwUdIPHPMagyL2T9Xc/7y5NmNGDu3ad3Lab4dvq4PX
3tr7wIkXVd8k/mvnLzGqPAnYmH8/Sf0/rpXSId1Q5LI9x3K+rd7JrvFwBtqaS32c+UfiPdr2/jno
xP4iDQg0Qch2m6ABJXry03DnA7oIpTH2w2n8PS1ZxXUHNpvr2I7+/TSy9GLsb5knp6EOqBtnk2rk
UMZSFl0fRR8UJ+1fQmzMpqKP/8PB/x5bfx7829jK26uxdQruwS14vgVnbkPsH6arz/7G9sGCGdHy
aZ0EP1arZan5c4G471yWizqo7vwlCeqdDHa1xDGX7isimi8OaFFgcB/bVeXvRWzkoxhU3f3y+N6e
SEx/uOa/BxnPWrdthEAt+hh3JMlvg6yxmsQwU8tcDrloNYh7r3gt+FQveOhcdbt+Kvzl19eH+8Po
vo/eb1fNkqhbloXmLbv3ty3F2WZtGSccWH+1pgeCk/OiHqfz+BWIMt3xGde+HynohXqDW/+8TOa3
zXlT/OQH+B/FVcpxHj1Pg0XFte/mFL9df21pbuJwCyiaSwE1takT2cFenH+CdqDsgmMWqD/c9HtL
6K9rZzfwPNOj4qd+23wuh7ZxY9W9rgATDaxfIlMoKuCQlfoiCSHuZeJjRq51J37JZ5faU9tDDAvr
4DsuxwzB5YDHkQ/88T5TevpCrYYJ/wJuW3xscD9CvPryJVJWwGDB7N2hoeIuUQJ9AqszFT8KoMSR
GETSwqe7f3xPNzvPF60GCB9R+wJMiYD5J8TON0NCKaBbril7hsZcV+37gvTbjd/uGvfa7LjxlUaS
WvUTRNHOz8YcYZZQ+WEP1vX/mNrcb02zXMM2HbbjP7cNz1WtIt8W9cpMfWN5iSO921LyRf7mgPc5
xGSUs9NeTNpWBNOaTrM1PWKz2j9OVCc855+VtTjtAHyba4p/thRDhwkseKQBTBp64T7Kb7+2NRn0
7jlTAwXl2DzMjl3d6GRznWxseDlH5dPWGdkz21sThZ8H3Zy2LzGq43tJsDV9FRXZVYrZRjxO6KEf
O60X0pymDlvD5ryS4Z7Wu4k7PW8BbN4WJyjVJmTj8VsF7GKrdOLZZZFHT+e+7d9GHiv1vKQwMKs3
O8unpOOntCKJkEPvNduFehzaZWTRz99LfqsrATt2ofabbho6td/mT87sw+01XwUdniB4Pm6uw+v7
V/CM1ed4B56DNmvSPSDo9KLhbfF1pvRFqed1d/YJa97RL/frYFsEymi7uJXwA6IjKL73WBjc+crs
xHAvgmRYdOMw0TogSHQ4ScDTsX8q2qBVotu+q1WhubpsMEZ9gcDRIGvQIfEOHMJt5Oj8FDhRt75t
xBVqc4JZ4dP19Y6BvQ3Ow/naAs8IIBankeedwnblkZ1aebANgkOwfbfz8N8L6X+NZ882LfSGNVez
/0rozsUpOzAE6b2G12g38zosYvtR+8U5vDujfx+M7fDvPcMjNGZ1Qt9Yo0H253iu98olqTSrlhXk
az88dKTevI9uUA/rrKssb/rcaTsqU9wLFC2s4m5GYS3aHQLU9QLDv22KEKZm+cmQb4uwgYtHl1Dv
Gnw9yvm9A04jbLSZhySbG7paV7lE58UNV6E6pfoRWlrgYrx77dgvzh68aHwNLxuQD7byizp+sbkm
4j292wJCGDQgexUgF3717rnsLhclOCkAMbo7zc+XR0ClygLchLkPC0FpbFjxw3QfpnEIm5qR6nmB
F8EQWuw6u/BSbtwa8H7u13FQoPMYNmmQuP4I+NRhSuddDxJ1fWMK085Moso/bOocAgIJP4D/oYW6
RoI92rTz7kDEbXrnzxxusRtVauKr+LigFpStXIzeHVyBQKJ03HU60OPBZRtQ5XT75otqTnirfdzP
0X+pIUC1+IOENaHg0R9dRdBA7e8j8DKzDNzzFlllCFiQWd4kXWrgv9JUvfnpS9zHvykbbcFHebNM
CS6fmunvous7dYcP07xnry7FzqCcUQPNadA6wWV80TuqSzHFVKD4VzWiFV2A38rZV2Y5JxMHddJJ
nAAE1uHsJ7vebVNu6p5r9E6D9qvwo5sR7l5LLnmTWk80VwwKSYDmd72kCgu0mZqoGsd290zlBXSJ
EbnDNA3mhyfrEh4a39yUSuBwnLml+OqieM4JBKG7aBH9MucD44BrfzeiEX6pferXdW8fHimS5SGl
ohAkEVLKqA1a4SFYE8CNXfYp5j6lsskZN+ZZw9McL58Ae3gz9/pBDTjvxlcKfAYM4X1wKyN9lLKq
hcl46RxHOys82t0WZQtnYHjR7d2d5ONsqQ4vTx5MMh/My/Qr29yoCfKWLCwFCbPa3z4vd6bfm2eu
H5ewkpQ6sLUA8wJMMEJP8fMmyKvQo1lZfg0b+psLu/T/PYM18z8Crz9m8LeA+9Cey9utdWtcr9rk
6QrlxkKal37Gdtx2tCxQNmW3cAbnfKHit5gQkhkXX0OSMQlghOnwuZpAT8LM9HU7UMy+x6AgULjM
pUFnc4endbdrN8G5K5Qw0KnTNunYNeQ5P1eJ7I0ehXDIPPbSmdu/KMLlDOLs+RIBYuiqH8ogW5pV
J54exhpwYIYXJxBNIr9lLrojavGwa26qD4fNQMt0RIUOtkgO4d6vxs2FLfyJ1mEV1uxXoZ77xdM8
7kzAIhzfvkBmje1Oqvlx5/ZegBp6AfiEgmdXo0y47yi1XzVUFE+vh2tIcXFNXdcdXssAL7wBlVVK
9PPn5NOAg1gHznrH0uA7Pyzn5t95NAIHFOhUkk3HsrxvJYhDtW89PcMS63wLmiJSB/XXAaFS7fU6
31FhV3p1Gl7MqYlBzTmKsbSpA5YYxQsoQ38OavaY86oZsHJtlw14QfZAa9c7099BzqzuVc3g8JR2
QCXpkyNb16dnBTSffw5v7/n+t1Dzj+v4FmoqSbHTyv22XrUwgvSXS0glECwkOtz7YHf19Tawg1cX
wtYOF54t1XNE8agkzZr+MyvYk2X108PkQMjBul0fg0oJ9wyEQwQHzToQkwjzFDGFsRPNmHDJOUCT
sIeb2QDQANS98jgFOLdxzYgGPKFGtw2yAzX+anLMWXV7LMk0C5DRCRWAXwN28LcSNh67xWgOKZLY
a0ZwUwTtMWClOg+3b4NnnHYARaqBc2cVHoOPKh0SszgheLTr+4nVoej8MFu/SV9QuiFKZUC4qGJo
rkfJ5s/9tqoPzi3bnutVIZx3IKQPEL2AxEsad6IFIPJODylb6RHSvr8D0IU9IfyOY3TBNLl5EbE/
gTg/TG0VpB1gn89Er0ukrs5E+cLBEGOk/2tSkosNFK6jYvokPwNcDvBXvDIkH9CXIhdyQ1hZlJqP
IDVsVDdFc6RGnQhSxPVurSV0CWFpNQmCzAJF5w6u6MGjqA34FyA72HNJI/gHB/WOVwbPjOYXK07+
Xr/E4NUN/t1Fj8g4zjVl3fMzb9pF5RNehuQY7EzMVwRJQyFGCf1JeQEaTjSIQA8Y8GMvfjdAWwt3
W4D4cmdQcQPiLb+Ve/JgUuBDw4cAjU1AkLB95EOYHKJmIz5LQj+xVj88Y+ebsfTjITsGFRAwfZRd
7oDx31KStFL2tZsbFZU6pWe+8kAtdB+MaQ70V9g628bHWfhZu/o3VA2F2a8s6f7e0L4Q8wXRw5ev
RBHe+EVrlV1QpDPcORISKHchEi+qHCITIVcvVAI+IwkhshxCmj+zzHjL6jmny50Lkf5OTxBFHBrw
sOQf2hzbcfXLpWEsbXQdeoK0wEXHlk4zCSznxT9hzD8ch4XCL7bIapdecvYlhzqMHgpz4qArA1ek
AVjPOAURJODxQLHkx9Wvu6qFEPLv1gJcoUg+PtzLYowb5GsxU1biUBReRGMBsJ2IJqAecaOTHUOo
EDWIE9QKQQ2k/JGOGYDYHmCj8Cy+FvJiUf6Pe+1IpFDkQwqXF/RCLiJ6Twp2WwOGFiZvhcaauGwI
kONhHyDCIuagBZrP4UmSRdxD9DfwU45s+uBXJqeL5KScoJwMmkFfthSWxBhAKLs7DC62c9FElBzc
+LW/K06IsJ9cjxBB5E4LN0iYWPmzgj+l8BjuQCbozdSDID3I+BVYvPCYoKRlgGjEQfUxcgsYEicU
E2k38Uurn21kDcgDWQoe5KGSr+wJE2D0IA0Jg+kxFR60CeEaMVUEr87BRPhTiGoP0pHH/4W2tH+H
f4GuIASku9g0SoF82GJuwgDiIfQRLXS7DagBKsMGaBrRnqnoPrmIKptf4gKB1wOPgtsCXWMHdmK/
gch1v9iHTAy6lEh2iMaJCDWhYXjX8D0iG3wFSyFaEuar/irjSVzukGlhpGlQ2m7Cfoq/RDUkRk+V
axF+iNw2+QdlDLYfs/oTeuLwNkS3CqLijZ/kJJv7O84fJD7GmINsqtOXo1gxJUyYCbeN0JbEkFal
Da0iw0CyvLBkyEJx6ppDWYdOdBmzDq+HmfZQDWPH3U7kUSXd7UR+CBGMWHkstAbp90EFoBfIr0Xm
klORv5Tf3j/EWQv9MWE8gHKA9fBYmGpcbLYTaSPCYHnYcimEw7LwXdmaSmF7wUoQN9XsnevF5OsA
f+E03w0eb3bibaXMcoxMkPJgAMSmQ9wk5OFhwcKstlhUYmS/Hsy9451ee2KmWB1vAx0kFINoYaqY
GLbwN8ASEDgRsRH1PgJkDlBmephLiA6rGNSIZY3MuAufGQaMeVl1kBviFBDTYUrJsoZmJgNBmG12
hHwX8/IxY5gjKAXMxS+Ievwb5hIl/AlO9/qlYFHxENx6UGWKvmxkZ8BRd9l7tjQ1cviJGWnI8ojw
iuC0Gr6Oe+kE9R00QeSiBdGDgDeESJHFQRNdFI8ikQ47IAhU4AQiwuF71NahxWghlAnsS/0SZ1Zi
0aWotYl7g3C13BlVlGuHss19D4xRAsSTDnMpoTgZEH8f1ggPNbwjIoAirpWili0GCqIbbP6yRBCa
komYhLVfIhMPCkFoiiL2h0LwGF8HdtoSfpxwbcSS4qYAjWxEjoFEuNdc+J8okx67Bm6q4pwq+658
Pg31vnpCYVP0MQuIQjDLLshsAC1F9gFaUNr4CwL+AXoXwi3DwxAZjhaZV0FgCptI3q3oLW4v9r0y
KHy9bUe8LRoChXiAAyI6s1ZnNzuveRo8cFE0OYlcOWctGpwUWIB1Xl9EWET0/GPCOvhAY4ICVU5M
PDcgCnGuPY3Iox1UX4IVfYhIiDYhCGvkyrgKs79/ImkB9YxIgAPaz8354kGEuqAQKe9/ioBEn8Gj
CQFb/D1EeY1bNEwRUxF2mxg1asDG0fEa66I96sJUuqAh6n5I0CLqlA9Ok5Cr5LtHACNnLVqgiEtA
liBoEbpT8i5nLbKmKvdaDi/kO/kKotzQXokSS967vRAZAaYEEvTgSZUv+LWi6yWhFCET7DqMPziq
MCNFAjUdiSuF6FGI/SHDBZa5M0fSDUcB5e480A4uhX8XN+WIEoSJ2ot8UA+DSC9EwFOE0oow9oTQ
3nadVxmgIiApsnEyMEWaWuTQzggjTspn/gZanwieEpdzJYRjXVEeNvi4ayUDLLJY3FUs7kSskKIF
j/b6fNdl5WbzBhICCvew6uGJCc8MGGaoLkVmUhQwXdw51CWPGAkSGckSIKJSAko82n5UQ6GIySiQ
u7dlPokAgPj7yvePEPFuHCmUXVEKsCIZFFwmdWtRtRP75bKjPMnvCUZ7MsUusNxzjNhkC5XPt6FI
Gzz04UXhfhchIELhJL/zyR3uiYSxMs/k0Go/2cgpSfgqZLzLXfDYm+w/hRcH5krWgCEFKPEqBiDL
cIH2hg4uD5Kn3TCHBK0pI6TtktzytvJUDFjGrBfIAojcwQNmrrxhQ3GnyMkkkzHLjeHAvPP4VpMM
yZuBe2BFFEMikR8UFKSEateBhLRCMlfgnJpwSI8SEBEMiuWR9GpFK5Xpwpx7jG5R4JV5iDvJQLxp
tv0Sv9TzfdGQg8uslSEtz1I4qPKP144v/L08NS4QlVYZdjJQZGyJ047cdxlhcX+3BjF87yMwssFu
i4Dvg0l6nx6MbJi+jAn5JyG+MEWFgC13nbvM+4vKqkb4r5zolgg7W7T+b3etQ5HHEzcUyQ52E5Fe
UDt0hmWFlNuWdZMNkor8EmQd8qyMPXixIoQoQCr9Ob3rL9i/JLEQLXvzWURR/1cMnq4FcD0b7JEW
peBZxB5HvstJhBzmjlDHgXvTt8vRxBdhC5FEFe0CCup9VmMkS10QfED+ImttI5iR9OQDUHCMpyft
+d4Bx5V2jYrqF4IHVOxmIuIq4qgOwvFl/wr0VlIuj2PeEFdtOA9ezLnymgO+OgIZ0+9SEkfuiYmX
j2iwiupG2a9Hgj4WcYTrSuN7kVVoULpv+Vp+Kv88lJ1EaoF66MgktyqRV4hfsheKelgDmvdTFhvS
I+TrI7qUlB6xRgAzNRBDiN3wzE/EnqDBUECMS2UxgdQLWMpFhbbqmr0GoQZedRdfEFURwi5080Wj
RMRPHPY89X7+QsE8A3gUnQgdfLgEsxJ2EgVHHqnDBYOSHZRLYdDjaEKJCXFWiYGFFyxE+5JAScIn
YQo/4uB7Y0mo8tDt5c9gWb/emCUk0aQvoo8u8brIv9kkXxahliDNpXdFgHaPeYWD34LyFfmB/NkE
dtC9vFBM/oFMb36vtUvu75ieqtq0pOlJf8v9VSu+pMqputfa72lERiERwnDbIY8gxMG/rCCWkvVW
x6S5uU87WcDFDchB4kIo05Q5+NrjA10asT8U2LYe7jtIE/xQrfhm5v0/eSytZAt/SUOFB/VnscIt
9npyu9HskjtD4QFhOkkYJSsiIRVFRtFklCTgsUvoBGJifyrE4f2raD+IHZZspvKRYWTQ3hemrRCI
mfIyr6VxKKNE9FABJEyqL1Hn9LBh2j4XiwPORwS3xMgPy3ZZ9rCFldzlh6zd+16ouz+d3y7229M5
X7Jrtt/m9WoN27NnPxXPstZKK1UauXlYsvY3xAayHj4CJIkWPr0goWHE5T22MXMVswPKqievi7v1
C4UPiR1EpY3NkbX+bhMm7l/3cBJRdNlM4s+qF3/eddL5jjjzHXYFx+MWfhKxfWafEqxL9CV+qULY
p01DaCOlHu1do8YrrO0EBV9UfV8b3KklVpU9ACcYfFJEQPlhEoycB6mM8J5z5FokP5K8Ie/CaYwZ
RMK/lgnHL0mjpEzCFsoUJD95yU1/3wGK8xAAFj0QEiveou7FADn+p6JCxTIQyX95VOWQ9DTpws50
+vgape+wJiWDEUXxU81jJOdFG2/zkHKQLE4+YPasDs8/1d7074Xy+wMG4ueZ947xfXr+VpWJQTGq
O8utVnBPzeaVbtb1TVuV3djfmiF49eEFOipw0i9jBy6YEbiLDk4Q535Lse2H0aZ+7yPfT8ZzqAub
qmZC5flzauXptYmrxJMSEf36QEoLFELY5jGs7ItF+5nxcdedpQJ4t1NClYWkjgT+vtEDixQVAcnh
JOIQEVgh8otFCIysrpiGpGOJf9PIoqghYQFJOgHzQ2cf0T0Ys7xUfoDfCMguNE9YqGXBd3vOm/Dk
rXVyZ8rL5BTW/LFjfAqnHRkqpFVEpaN4TSK9x+LzI4H9P2YjHXY4e46uOVTSBGb028Ny3Op8umyP
+cpawu2gzYCuIlApwtbRsvgBr3NHlP5e2+ZhuKap2xzIhEx191X+7WA7p9WyPQvAykhGhvFxBC/O
IeFI3KoXMx6Y1bhMZl7RrdqR647c/fja9JXD0yl/1YhvKdPpL7r9YWST/SG4xHP19NI0b6XyRtU/
o1+kNVlwdOc/DKHvaB85aWrJQKxAVBrQCP+8Q2mcKXGp5Tl10GtkDqasUAFk9NANZ7RedhH0a/9N
6Rb+D8f9j12M46LebLiGpgM6/vO4emEmh22b5asyUoMWeRJZpMgcRFyAZkTStRf/PqLxTZPlvg+5
FrAxQD6aowPo/POQ7tZqTzvdyfCxJCHpeUShKEu8K5N4nn0eptmradPeDfawLTpqoAneJdDSoEoD
PQ1VFOziwGSZXaa9W1SNzuty3T67c4QHsANtRpe+03MuftY1Z85Em4BGRbVR7buj01CdbVfuybdf
9NlpG5B+++WY3vDZ19qwPPvHgTVKWT6QePCotVzQCQRTgEjnbgq8hoTd5G+tgFxdSYLzMThBr3m6
jfe96ySOfbgVF93fI9fnISZdBum82aRp1FBqQFTJ7UDpG6OhQE+d6nEAhaMMaM+TdhyDBNmlYolK
6DCOnIkxUYxuwtP/VBaoFQ7Pc1rW+VS8S2DuUg1QPrej7YdsHwI0uWCPoKNZ+L5/NTbp4Dq/Ts4T
Er4P/cv5laCACPEo2g4q7IrD+BZk0SILEJKEmDyAWWAERjdfIwTQpGgVB0UT0kmD/339oI+W0Lnq
GpQHizBSdxGygAfsI7PI/NV8tU7o/lLmR3qpV/j94fYa1EhJ0uhiNwdlUo/VMrheJ0kc5NSI6ogb
6Ws+Ajkh/gmBG1h9Dxv1hK6xfzJ9Fp4h4XhYRNFT3Ztv2XXiEEhJQ+uVNVsKdEXt01XW1eDykiN1
APUoCUCaaFPoZZNrdI4+zsN9GZQ9bab0KvQr++VAmwGPezkP4zSIlTCPA3fTNgFqhTpyYvSQ6VIq
8KCDE6yhxRXFYpKxAP/vsTpMUrrayRxoyKIu+USoSikxkuIeJIlX/lRJQt4pC/VRDd/i1r/m/pn0
oOwfIFxoTVBvqBS+Ky9IH6R3AYTDZxxaSejQp3Xobvs/oXz/As/JImKzeOh8oQIh+7bM5rFVZceL
maz2k7IIzqVfLoo0SJ+2q8OmQgM27e8hLgbO25KyyZjIywlBAxzG3ITK+GFl+QvN9v1kvrVKY31/
vjXqpQb4X1G8k0qkagKFgibUFREd6o7UA3di6FuvLSJNCcoe+x+hDuGSBEz3j3ftPSWGlsJUDG9Z
CoYSTZOJDyT/EQ+vevkQkBN+C6GRZEcSixKDtviF3eXziDv1ngRKsEsoGUj5PaHUShFhgIbip0i2
/Xul0/9r1/vfxwHV+M+F7poUx6a+8TgE4m2TwIhaMdI7JNAtO3whaTvpLOKX5HkGG7BCB/Df5yCB
x/e90LY8zTQ9NA+8e07w2154POQ6IRQI/ZYi8Xmsa3Thmtm/jyEP8q9jSB7kOuxh+ve8ArSCe7Tr
U7Yqv64TracChMbf+1dV/zCiNMv4r12S3ZFtw/DYrMxv+CYvbZxtkZyz1a16255nufmUmvOTukms
z9gcFkbh75F5LgCPtCwXHtrGDt1sN/koCD3SJ+3arXHvrs7+nn1AqzaaudjvUPFFQeRML/nSCl6N
GvMtumbD+LgGEVjRAVf6+/il1p6afKFfJoqyKJp5Wk1cZXw7hWnV3RWgcto0tI4jFwpU/XHyFscS
jE45P6FwZvf7hTardm976/lyWOxOrwm0JLtg0a38+tDfeYMme9awsLZWjb7Qi7c9NVRCjdocWubn
Ln47wEKvjM9b9pHvn7Lba4WSTHkCmVQtzHhlXQd5O9w7gWJNUyMoyq5aR0kbGmY3hbNpPmnD1PTz
qpNam/TA18PW63hWVB8Gab6EqdcCQ+gV4Nbfmr596PN+RdlHHUfvNjosvRcVNCJO1e05RFnb7e4Q
sXmGbo1/u5FPb5fF8ev41rYzvudUAcWY18XF7RfK2J3DRownfErfysMAvd28GLO7Gv7ReFFoca7U
r1sbqG6Qk2jNlenem2jNsil6ajs9gP8zd8F1j4qEO03hzdS7QDm+KLsFOj1unvjGFrWZplPGYx3t
zehmz0GNKjTAPD8zu1b8pKpzDzOrZpFdSz+pwSkgIvwFB+cyueY94/SKQnFTd6tDcMRco95si4WG
GFXRa7nh6fHDgOB4Wh/MhQKr93jyrSMPdH4hTkdMs1nc3BcNgQKwaiIl7KDNhRb7Lbp4fqnOWyNS
QIAoNDkJDDyE3G77aZX4V0tejGqSzn6rh9vLQj0Om2ZZ4HpaDOhw7N2wtjqpE24xAdS6DiJYScRn
C31Qa978ssqo3UXcMA0hIHdSncMzj8eLyu1smKCec95NL5eQO1HpG1vvmfRtqEDCSVYi5JRMO8wc
ZAyWBvuot9iyK9ddflgnm/g4uSqjJI6KLZgNd20Xw13TNS4BmFiYw7Xt66WPh/q+xaDi1OxC+6vo
QxHlR1yR6coRCkiNqDdo4fmLYdL8H8LOqzl1rNuiv4gqBCLolZwxzvYLZfvY5Awi/Po7htRd/d1T
p7rbddw2BiSkvVecc66oEpebtywIsQtzoo+lynT7GHyNw9dtCQ3o8wPta/Lxft5dNrkvXRpB7vtw
eb+uu6VxJzh2kF/a7KBebsAJfpTm7/FuNDl8LiOa6yNaVhCi497ydTbIoGzemyKP1CsMC5PanvUx
o6tSG1fXCC1/FxekP4yV7u3fN1sejBv7x9m8E65rx3UFns9yXCu3d9dOHA7HCB+tnm5BfQUrMepl
IONnkAjHsmS+t9vObnuoT3edAxKhxf5i2tlk+Gx3vMVp0trHjV3hLjjdFW61zOeBkaKHKqDGOWU+
ZiStUJkGJBdXEc+aZatmq9NMlalpZyav/5QBuuXylWhdW2CjamPgeIxU/gyj59X7/FzZfZ9A161b
YTzidI7UzBFZhnKLQ6WWWwTZ1YuDemk6nC77K9b5pZcpVTbn+mbzsQ9bUR6dKZpG2QXN0FXlFLfj
YyViiB2QvUMHZFi5sQVGdtx2FhTCL8AoC8Nw01sW+9QzaB5mvoPyqTKef914VvHcCvPdcP/E99X7
hX7V9jVm1Elr1RpPqplyh9SK55QuqOmjlVVoxodqdraq34LP821eDXh8nv3ajaaA+7YfF2HOB2SY
4sZq/Jw9P47Xq8r8dh/nnk7HIfsnf1uAf6sVkYOoH4+DKQClwuFnuX2JnvKr1mX9HFxbx/3n+XoX
jOuXazuf6WUO90AtrwvC0Q0W6nkGbuhQKddAp6Aen1tXb+BHSs8AqS/0QsBi8Mfh+VzhyoZ3Y7BH
hcpy2kDLZkUleQiqKVOq0vrZvmzBfoPeyFok2l8+AwSUNvHLIrqfPW7fz21EGuuXl9t9BGs6U8lB
v59tmHFQG8+62/1DEaWhDGDrG8DPTnbdy53aUQY1IEB08bw6a+aDp2L0cxl3g/PXfD4a5xACeF23
6DhO7qeDyz2yXXG2cyq186XB6dBZY2wZZQ/Cczb5QOZ7jdxO1J8OZm/HZ7j2Y0aaBMCrutFg3KAM
v0bNEGp/sRWca8HojDTYtR5duWNAu6qTfe1Qak/QrP8FpLrEBKHcaIMTnWHU6AvzhMtD/lw791aZ
zjn8ugFFf6auP0JhLDh8ZpAT3mO78LPZShF9BuNMeq2zp0xpUATiwFtPn5AJj6L6jlPKtItBJWSM
LC2iW2XL2dBox6oAFCCMP3fLAJYnteO+Wxi/ZjhOXKwEo/AJNdKX3F1mPwCHEuNh7+J5a7H6WM9h
JeRepgzyG3c366c8Gn/FET9Hk2H46wxpePc+L7yXbhVRiHMMITpHo1uxdjn+lBG0zlX34+qKbmKp
knnPATwoV5eZ7pQMclmNkDcCtHHuF8oNpAHyWfo/MFNQ5/hFypVtH6+VCN48qcIuDFC5628Bl5xb
2UtzNn6+nhhyulj140Kpssu+ZsiqSqziS+HjcvsuL+5u47fDmTkTg1Xxjq2cB+UOAHPToz4RbChR
TnrrgByE6DSoYDVO5Xqe4aXL11sewHprihpDDDwhd5nXzuHdsvwYj6s5hloEjSNyXlmKSaDLZr92
aPQX+8vF42F9f0RTZRYj3ACvYBC2L9UJ4O3eIv8LG3Y9teLjXUENN7p3+cG20LyRvS1Ht0vvcHor
x+3duT0d1/K0HJtrsLYTkrfKFNL0sba91vgeMYOF4kl5sFwP9qXKodQD4rdgm2U7dMz2lVX2iL1C
guEdAbvLjpCJO0GcviA7quWo4pNP707NE+T0MQoX1WK2Qg4akHF+T5mSAPXsWmUUQfFQO85aPHLO
128EMK+Txo3ghjjn0r4s60B5NxE1nmrEJ9t1xsRnw9xgVmjchoVz5SeHoYd+MK2Avdq3l1M0H2lV
rKvLUTxiivC+gXgfZja/RjSnvHgHqB5x1GtjPK2vwuf1pptTWaK9X7Wyk0HQj/KNMgoZ5dr00CjO
KhcoUpGP5BeVy/PiNQaiO62wfjOXVoiE+6J2CKqXczX/OGMS9ct23oWCnusTyIUQ43sFyCOVUmu3
vTvvQTrnYL2vDu3JVx4Vv5LnsgKyjyBFHvNUmQ8ZV0lmT1yQp/3O7MvXGWrzzxlUf4J+aVJdntsL
1BXRcicwndc2m1p4GMQMS3/ffx0zlR1w20k9KqK8UZ3sYErU9l9zRODGw3gLm4+faFqvm5eglr0O
cySL9f28Xt7WM5TtLrUMKnrbBWFOZcbWqy5eTi/o/B3uKAMUnoIiHI7pPRYh38k9YlaYd7Hb19YF
DBqrJES2oYWSWHypEu8UK8f340sAUCpuHMhYC40SOA6k/ILaAQFaKCVY3F97AKbU5of7t+D+QpCO
cMgEhdHG9FSPaQIhWNOdzho7ytOM7Li1otvwhvAPxvh2QgGkgsHBQEwyv+a5Vmk9CM/NA5/9eH/a
ZBkuwAE+TtPB6vC4K/Qyy1aWOHTSLV+601z/PLnLZIdn6qwUmMM6S2GRfblmByzDVVylDfj6djw0
jpNGCdGhSTcbolFZn1/oJcaII10rp4fM2+YzoOyZ6xzbt3FjdX/9YZjrWxgMNtR8x73NuLmZfZJC
FDnI+r0c9uLJcLvvRUiUsr9XVZZXAd7jrXs9EoGGo8niPoiq61Vngf5JdrjcV7Mwu1TjRjfzOKlG
09GRqI6X5/qTQ/966JdAaUZxZR5/oue4GH9up6/TSVDNIXRR2n6Pb1hQ0qTj6iWzfNldHzhtaAW3
WyU3bpwQJcpUDwEF1Mftnnr/oRlN2juajWfwzsgtUgFZML2h+HWcVuunR7KWMnyy2cPyUl0gvHB4
iMChXx4LkIGKzSlV38zjYdLLR7196S4q1EpIVBIFoSu3bRejUUDfd/98obwdtKNT7/rAOgFQXOzG
m8a+WF0xwJB483XZDcGEdIq5+uFz/nzYKPES9GOIAbtFbzt+AN4al6oL2ENzYOOiL5bA2NeVXq/3
1hv0BoP6YNAZdKqDVqfaqrb4b1QbtboMQqnkK12/ERjV9zU4hxXCkfa1yriUSrdbqGCtAPdta6dK
91e3NWqNfn7Kn4hQVp5ylSrdZtwk8jLZYVzd1ZqMQag2+Xesv6wr9Wqn2nngUA/nSiuq/ToUATff
bxllURpe5qixUcQ798uTHhWqaPaz7mQMvsbMsNi8zsPH5fUjvL5kvyeL+ir7sh2/hqyG2wybus7U
l2hZzuAtnE+Yr8H6xK0LqFQfPlaoc8GD2bWPxdYBthRjU8sWoOLrS6ZwX1zdbYIjE2e21ckKNsr1
Ldo0IwqROPBD7VT4iuP2BpcQQmgeF16v8VN23p9MR+Xn/KE23b2tJqMxaiYw3OarSXWTo453GBWO
ndVlVMSfLlb5yhQUfuEa17PzMTVCyoBgQQsx5CNqmpjhfZ7hxVDqbvnB7Hi/ZB2seeSM+E/ws8wG
DP8rV/L7bDWnimjMuox21YCAMsRuZHJQBU7Ps/N7dva4WS+q4wv14R15L3y6E8SN0ql6WVcLv9ZA
jsLLurIJT9UlL75CS8vx/NNiFCy+ZsiP5gMmzlw5rfndcfGcyz/B9ZiBGcuOOfvy66o8ijZPrOLD
/rNU6C3Xb2eUw47UAJeF+/D8FVMpXHyd9s0SPD7ilnl3fnnMzQlfW6fl4LBsB5vHazAiocyWHyYU
HHLzUbwaHm+vhV0NUaPLmVjnVxAOMrt1ZT1HV6meL5HhdihRzE9vm9lbSBn2PH6D4L5d3JXRVD6P
NvuHoxOIJt8lSsXrSkTNLPiZXO8X3LF/r/D8Cedepp0CDTnLhEcYwf+/khWPS9fJtlyKHzkOyeDp
Z5EbTbKMI9+WPzIwdPaNxU+GXBnxlEVrugVEQXN4GG0eyf6yYYOciSmf1EPJLNqR+aJRfHdXnU2q
BBKLU+32Gd6FbIAWiqj9GWqUb/vud2bzsgexixQTGc2qS8RanNTX85ewQrRV3deLQa+8e50VqkTy
u9V9SAeXlsmtDtnkShJLl2ncbK5CIAt0DFqlTAvPvK4OTuA8b5XMWx6qYWXafboVqvsqFn6XRyAX
Gskppg7eXuxqcJqIGSDx//vVTMqwvxXM4AokApZIvUS/c1yPpdKieC6Ei8cgXz0XG9EXrNIszY7i
qlZ7p0QCEmDaZBTQotc/PNdeAXiCKN+guTaPhjG766Mbh98o4K0mlWH5+xJ+zC6P7ev2o5yv3K9J
+1DrbGcA8oKXKeA57y7VDq72ua6fOAAbylSh8OwW1sHhXZYrs9fs42RbWQ+iWxtK2QLAeYt5QcNi
oXViXtgE+yFx69+vQs42z79dhd96prvZrbSEMjlnGMGxR4ukQjukgvZolQioymAibuJdOCwPoyZT
BFrz/gVhn8ovNsh/Cl3/+UxCKpcR9ct88NuZROvDdRMfORPw7R36TdUFE+eQYzsjobVG+Qqp/fax
fgJ7NP0QKgPEAUnKOdD/f78kcDT/cE1yOZRyAJWUsqXib60x4v7xeT4hCxaZfwUa5tcRKAs41iaj
8mwWSyZZ56vlPgU7ZO+YSqDApwwDh2kaZ+xByTCTkIby7j7tMW2ZgobOs/Pjrl+CtTa4RDJLgFU3
YFVOWBZYmIIWY6dlOedBHOClxbSdT5pYfTAQT9t6Fs8K8BHYV++G+NmZXI8Z0oCsUPVoCO9JENIQ
MaJfu9YNbgv8jmQAy39cqj+VgikB/3Opfiuux+VMdg19HOoNOJZTZ1fHm8SN8tOUDvvxC1YFyHx+
gn0D7EOWA8KAwJedvI42K/ghymK9VULSkdYgzyEfVJavAI/4oonVE9jAxMieWv6iaNXlj+pMaBNR
ugY4mkBAamLoHHkPInSU4DTpwYOta53o9JGGl+pFBshSS33giSXoMSBJaNzPQDuK7ASC+iJiz/fw
u+8m2uQGyCRFe4oiFl+WjginUYaYzx5cZBakhwwBTAWK83IDRFsw6P1eWMHsJfgPtjzK1X9anfkc
1DcIy6UwkeX9n2ZCfJwu9ts49JIjk8/QDGL5d0QSXZdebjgV78cvBQuiZGynzBHnaIjekk+SMksE
mN8Q9HT4gTMGwI+iwgw4ef5pg5VHQuDKW3IaCLrQEqUdMZzuCLoygfMC4xTW6M+LJuUzakrAIruT
b/rWwG7siwq2ZPHSQxI46XfxnUByOlP62xTrRH6CvQErzepOhjAuG3PoUxKolrXHwouMKscm8OC3
4zsOo1sCopw1p5tWBGZ5yp+JxKBWB7VtI89gyN19oSF4atyc3sU1ofCoQJVB0tvbQiYP5AZVUzap
KCv6WMmo4Q2fwk6Wy+d2Dwu/H6HPKWJS6Pjlx+8Aycc0YhWwy6EQ5CyOBEAJnnHVvvzkwEI6tQoJ
PHFloAmnRLopxAzl4x+UE4Dr0bktvjrV6/hhTwxY4rNgRadUR81BUE1hWuWv8leMUKhD4EWEoCgA
VCjlRKQzHg5dAf97XAz/K1DBJBqG+vLErFKQPo76cZxL8IsGbOFRCsffnC24/3TflvXdcAtY78Ry
yQ6Y7yExRmzv31/IrgkLnPfLjP5IeTN+P7UKIFjaWQrIvGMqlirR5bpKZuckPApE6TZdDQ5gQ/6P
ah0zQv4L9odY+B93QVRG3qgEXqLwG4xuscnv99E5cBdIoEhnHztQGCHRQ0v+Qa5AygAzuZ1IiLIp
NC6SFhKjAzKIRokLASXFHhOIiyDvbuh9wmHSistXEuJDpASbQSLSvjcR9M5yF5cmQJxSaLa6Ae2N
dWGzpBB30etkRSOBva4ohpthOoC0sGi8y2Xp3DRMk3UEgPOvmy8qVjBiuk5cS4L2XD+utQ2wVBcM
Sp73WcbVBU7goIko7szhPf9u1mHS/sfV/S3SzF/G6/10jYJB8UlXBwyjTdaNCQAeDqjZqTfjhnj8
NQYibkWDBTBuoBw4K2HSfh2xAbcWhfR6BNkjgBlzaK46VzQqJy1mudxoSJWGXlvn9o7pRecRVsnW
A2giR5hk3Jy1s6tfZSI6Lxiy0kPxXbYXorAYNwDcuNdXR8M7wrpMc5e7BryoM+ac8wA30ynE3nON
IROWmRQMWdAHHIelmpgmVHrYgWY04Xyd69lBkLEWJzPcFnCnpCf5uFNMtPK4MhxZ6v+vNJJ1a/zG
etOc5GsnzNSWj5qYrm4eAzNu3jDROrMgQcsyaL0++0ZIx/Wy/ExpERpc3Y0QeeSW4X3SiQP9Lhzc
NTR/TgcCHSAAXDrC69EGfxLPL4xf4PihcUG2VccW1nKwD0TF6xAT8Dbob40TaU0l/DLS0KYBwSbW
2MhY4HmgKRNIedB0RfsqaQ2aObDOTQqlLECR0C5D0M2JCcw28j8+x1E0wmbFO8/RH4EKAGGKTv+L
A2MoF2ySdv/0G7+Ij4SmBNZehhcQVKhcB9SVMSL3ZxL9/yKOFv9jKf+uUr9axctS/pY/Px4TpG3K
NcxQCXJitLO/GRvONCS5fLC7GNac4U5dGX5UqGm9nESTzhgzwnHlZJi4Q8EV88jv3HuFj8FQBQl1
6tTM9o8PmyZEIkdCldvJfdYnMk0I7BDQINggZcaowKgS4iskY1HX4/klNUTbs4c2JhNLaO8e1s8K
Mq/UErTbn7Q8LoZ8k/7NrCL36ZoMTzRAKTXhPGE7GBf6F64Z6lO7/AoIMTE4BjCi2HMgNqJOtibK
HWuiZQEdDzydIZdOj8LG3PoJKpEbisDTu/S7/7IzoBP+ZGfCIlDEAup70e9Igsn2gpDjhjRd2qHC
0EpvT36kwXKhGeqmvWZu+RWyHczIQiUann/k0cr+jIaQJhk+T2eyBx9NZLrsNnmwJci8cuuk4KY0
3BP4VKyAAHYpd9qWHEE70bsOwbF7MielkzK0mj/5UxldagdiS9mlK4mjuUIBNmp1FXkaEM2pXTsw
HObbw7y9S07OGe+cC67IqIt3VwqbudnJacHbS/6Mn2IOSjLVzGMl07rp9/FXT14iL5/p8OPRAgJp
34lkyBCZaeZfFI9ZriL8XdamHrSswY8LIU/OnQYs1TM/l4fmuuC/HIpFS5uIadEx3sq/bFl/UNwh
+RZh6KbU+dKQgeiggo48aqg0aR0+qATOqNTT1WivIArtevDuBmVyGClJqaeTfCVIe9FcwZZziS7a
lAwRCVblSqS9NoOBsF/mOIAPOlJB0hmmfodIxW8bKFtL+jkwtvY/Gqo0ygp46hymiC9y9qeEFV+M
bNKJ4yOr9cDRHyUxrfFRSUoAk0hHLe3IuFPsrmw1CUC7v5j8zlM8Pwn3njcYWoF+PJDvEWBvXicd
ihnfr7P2/IOBKIR458RKpuyj7ENir6FKmYV5mo4hXQ6I+qT37zHPtDQLzRyf1qFyt05mpI107qxO
vtA8MGAz+T/b2cQQ6hcWeMEV8sO6qzNP2/oG/r4RhEPgCokv0Bv4mYXCZ98SxHsX+W3iaqHxUt+g
b73fIOkYmLrVAQhq7OFGcgApAjoJFL7pOMCpKtRz8Kzw4WAuE8ed4vHTmbGy0OQ2pamXLCQOjauQ
lim1UKdyakRMaZWZ5ocwrfXGGu0StXDjkbhvUIb0ehkjFYkQCPqNEhiHIJPBe0QWAbqag4Hhn/R9
xIQDcAVvnNKQNiiY7KD4LDigV9zDuQzSgX3pFZk15y+XCVkzkVmS1xwZ5k5vpTU32ZiNJojezup8
bzpwrcgRUr6Akw1iXpDQKhOaQUKBTD4u/DnumX7QD+QRpUD9vW7N20us3MOXYwPN7A3d0svMiv6R
V+LlMLd37K0rQSIVHpp3zz2WnhRtSO7Zsz58zApGZolzyDzL2js0DkRZucfsA9Q8jhBA/ZMBtwCD
+eDCN/Rkni/BVkCsIVf3+JiDWGigRujAoU0ucg0gNVh4sgkoIQpBOMo4HslecMQs4zYI8yOGcEJT
gH4A9SAidp6Sv5suHr9y79DO+6BHik/FpytFkQjhfdJzuEEoTZOCRK18ruqPZiSyj/K/0kRYRY15
E9zDgbxEj5obZHqlnjw7WPTky+pFyIWxwOIh81hcfz51Uk9MikIGm+UxHQQ8hpqvC9oAJ3et45sU
I7+uvIVofsfBGk7M+ZJsXyDIg9tuqMcp7woV33v7tUGZHMgSQ2BhNzGdwEQary8T3H+8gSkT5/h4
gjs/bQtKNY8u9v14PkfmuIdwUKmvQJmvOe2HQME4L6nkEqGmff7IOcyb+bvgzssWPGRhHRw6Kzrd
3R1RB7Ch45u23Ovl1FljV4JTRixuurPPAlM5o97tjbQOivq/B/p/Do7+8b8Fcen/U0son/bF82YM
e0pyV7EJRxXqt4SXU8iGkeS7RgWM+D18pgNZhxIOWJr1+BA9ucaNEktNUl4T5DwTfvxeak5W1SSg
6C2pRqHbRDnq07zVeape39mLc0+zXPlNnQz1v5JDZLr/ALhELxPRabRCShTwfitLRcvbYnPJUiPx
Zrt44MLjzPx8K4ItZ5gorWD6Z8CQsvhDfrIusBiYUAAN0y9mGcOg35TJbl0hlcNwn+XZc5YzIsya
QTekVcxZlhKKJRHdDkYMc1yqT1/GjekLo3DnL7KKTw3K5Vix/Q+zmyTxoV6KPIxh9hIfxzRPK1eJ
DVt8b2TJAgIfrvrTIQ1nSSmne1OqRGimQ6UEesqldfieNrDS1HOOnJGpGuRXsHnzagxJWxo6Mw5g
OqWE7Q3zmXQZMppSUktB809Np6854U9QpVJ7HENmtzyzIIdbkaDl6n9ftXLz+kO5M9EkSEm0xlSG
QgZHhkdn/hFlQTtiZxLNeTeu9zn+vm8vHHbD4dNlVuiCS66rW8AYkPrkM6EsJWMdDcCTu4iyh/Uu
SGQsm4wyFU8OM/W9c80CWJYm4SBINEDNQEwa2b623ndXiwef867nd3y5Gj6rOvef5J7zZaO72dGQ
QDWXTU/RIpmFy6NnWFpsb6jPWjRVbxS4IfxvLT4BLTDjafyk+ogJQwDmkRNVTCj/OHnxQTNL3ppa
DYWTNi04qy9raGIr2JpFtsq1cXjVHWcx5agdUIos1aOn1KxnPs5v4eMa3rNxjTbf6EovCpQSb2AU
EH4R81MKF2MdQnENWUouJxqFIYGHi4y4mBBJ18EKxcH4NqqQqn9wu9+2zndzVifP+9GzW9EStg0b
idrCvkmLEz6bsT8CbO3dJ7D+dRVBjyQZcN41wh4UiD7lf0/f4yfnizO+oX4Ybh6cAeqrZcTNGnxu
XYzXeilJTU6pRfVtoeql8oFUTsX/YxpauffZj+nV5EViW5qeeecZOkuvYvHiO2V+eSbKS0NL/0SS
hDumGJFk1hUnsJTi+pkS19MamO+9qSdpO2uTwcIWDIIHhY9CkHLcQN2AI4kZivk0fkrq/YTciM9Q
4ze4dlVbY5gSWCfFfopEoTyxBDm/rsGaYW1Z5TD113ioXaNWjUkDkAo3iBG/b6Vp8jcL5PqYY+Pc
KZEuUzreccV2SSyRewwfjQSMg3avJ24sIRaxxgbNU6JgqdzpFGAJduMvOddmcfp1L7ofXBYgZUJc
Ilncd6p94311YYf0KCatC9kBZ8PFQakGd3RkU5kLWULLYrP11pTicfCuaTp3OEBUVSQoymicKROq
6nNyWxpMRvIeHhvxl9fJQkmahADa4m0VoMFiIGlT/JmhbIIxBQq6uEeohKvJ/HOuXY5SUISVzsIu
UtEruVjNXZ3V46a3DGRJaArEkPtmYOEHzbRdcrKklzAONqSy0upWlOq37Lp0NOycRZrjSx/lxSpA
cd//GGfbUylQhXG3qaERNDHaKec+leIykbBUcyHtMQgkLeAnd44Nnf2PqXjUPFYRIsLVnzpEFCw4
lxUzj3LV1HZFFEFccK7lTb38pF0r1mcvXOKa4juudi/y5Y0BuMmOSQ1Jvr0FHUn0RXnrsfy0/bKi
5AvcQMn/6zKuudc8R7NoNIN/zcxqxWXNm0timqSi3ALPyPPymYhQXVjZLsK0nOEdAi8GkHJGxqRt
MrT3K8l2EhMCO+2M2rHBwI2cLM0ETpgmzZdsWisZST6e3Dx5v+mq9609lC7D1V/uJ9kyjtjnR1/m
nRTsqQoieMMiWTPTW5WakJw0rfX5dzneuosc0ZnOBoko9pPLJH4tE6xaq9HRpN0mP5y6Wi7GHEd0
dbuu/S09E9e58aZr3FL3kuWCma5ZG7H0hT4zXtoCC7BRsh6TK1eACTAzY0hgb2SrWYv6LL3JULuv
7JT7wYp8cj+oPXq81Y/OkFthtTrmUhhaekKeFq1DgK+JwXD3qRFEPt50ApWkVf/RPeNnWdQUQjE2
k9axfR5YOwq4Ul4XP5c1SYWydHMBFUoqqj7kLfEhLxqXB5EX1o4xGf2EhvxsW3fBw4ktPUPI6YoW
koZVD3bgpzJzw43bvJoZVk+6F0kMtq/eUC+q4bKzwVLDdu4w1Nf74ZfBQLFv2cKdMcWUKk/g4y48
hNFGpzo6UfxOHY73/8sVJCtIYSOkjrjDHiAx4u8ebv3leXCF6nYSd1RMck2GEGtvS8MytWBPkSuL
FQ49Nw7Mbeav9PvrLJnkRKwZ+2bHL5MQwnwXAsqtGDiDd+9jmg9o0gwnWYFtNJXoHdhcSq40Z+nn
SDeRa9ENxzAyzjiD2lJMlZs6dyMJLF3KNoq9WcSmFHfIYZKSi5vg9HOhvmM72aVOhMo/75empIgO
PaWq5vKOKXvIl7iGxsyGw8O8burINfDpPGQWDbU5qEg05TQxGpVNiwZskkhRKGK1e31tb6dFJD40
z/OOeqf5+HdM30YhbIMZV2GMHKmxYh63qUn6DHs7yT+e55rQnKWmw5P1Q5X7aZEKOi220AvrUset
jjxFv673mcbyFfvjSyeDRF6C6CXZlQZnqcMv4o88hy3zkekuG9N7IA5AVOiyxM31k4HhySlpL9E2
SGQujLh0TIinJ5uQG8iCsw6YFOzJCeByN05kBPLEvdYxV94brEHxdrpE3U6G2vvh+T5XV6OBM8X8
+Br3EdsUk8UQbX5afUippaHRsGLmpUC3rlNG4AneFzFBct99JkU3nkHjA1EsAnn+zivMsQAe8cxi
lfliPMfOVLrMJq1itYQ4XNnXNVDg4y8uqn++5OblE9Ux448dIAlblohiZRvrjxLIODqUPcbRdC4/
yl6UvyC+JSWWcSt6UlLB5OQAMc5CWoGSnqGnYeeCElmubqRwZM1zUlycwlDbm1pdLgizHDe0d+KH
iNNmWZM57Um6xs0rH00xM3Oo8wBR1iRjIUdRo6GJHNHqdfpi7WrcKzBzkg5/UrErUz4ft1WmJrOy
OGNTY9bOvFtKMeLRBluOSRtrhsG7pES06RlUG0yHvE7QAKkNQsfUAJUaSrtT/EYSVOYJuLC2oAql
b0LKXfZlrEp5RtGHkQCopFfrMgAYB5s7iyiQgACX2guRMYhaC2ouYaP4tQPbxFeAR0w6wVbuiNbe
S6AXLt1V0hlHaOLz2PV4mf6tnvZWTP2WzIXcceqpn1X2y4DdLk6qc6GakT8Zrqdhh/1qK65esbSG
ZW6TJ7Vb0YdHVLgLor2mkTL6Gr97sxA3asLgSgrm7jaLvcm+S3yDzhbtxV5AIOGWdstC4H2ghF1g
8uKP7tRtWxq6AHw/PcoMKTvtFgrV2CxXtq2VbGdfQy6TkrRWTqfkvr19LdvwjTR9AVtvzKah1twI
R6kfCN8FjBjNZFor8g3bz1E7m2xmzbWacm6/OEHXqOMkzmbfO0Ne43O6HwnTFcdLU1KIiV9nmv87
tO3WDeTLmoAVlBpxjdFpo0uW3msXv6ELPI3nkFTJKtwMQaygufzxL9SV+Y2/U7fb1o0U7bu5SbIE
hGH7TJ1u3aUu5xueGpUd7+GX3VLWF1CUCYJRrrjimys75Dv3jN/ZBn1xEvZMnc1nrdrfi3dKoJDx
PXFkNqXfveOe04VKokVmkzzlz9zGxeH4RCUGCh1PslBoKfwsY0dRL+sOVBPNHNg+K1allc2QwQ6Z
gfnxpgnBns8fIqTmJyw98Sze1TqPR4WdYK0Rfbc2V5BqsYCJVLPKE1iwcD2ttMiJ5tq1qmLf/NmN
umDbuovCRyrqpCx2Fi0N+1OWOq4JjAGUzzyAXU9+dRiqD/5dWTbpWf8c6IQZhGoBVJ/KwvW2bxUy
fcYKlFbNmqf2zkGEG2ZCrjg3c2FDfDd66UkYkEVmL692oozkH0aYRAT+WLv8wyBO2PsHxn0c28oG
LYcWjaFFY/pZV0AuiVlxIH4Vm45JNcGjE7VuU4QIlHBeoWBqgGtoYMzFeCkqTkWCNr3LX+qlKEJu
GyUMq1mQRnPaRreWcqjFThewQR+TTnGZhux+6bBVl50N4vYUy7Dtug6p+VMvPrx55/hqKR2WKhda
Ry9RDg9ZTdTT36kmcI/NcHJ0SJL73S4+7rtFBAW5IMgJ7j9dn1pBiuj9LZIQ608vk10WVgFsIWvS
vD+DCBGY4/olnqNUZ41d3+g+t+koUKvYY68m1JPSDveRXrdrHexWUvV3VW7IZzgRBml85NpXdAO9
K2wUFz0/e2e2VxjzjqcrflnZ2DG04bKsWPDY4MloSdOKsrFS6JxoqJTQz5u2xmBxbJeAn4D8QONI
jJxgikM7pJ1v/cXyt/AJW53lBnkgIi1HJFkM+E+ALQz3c+ySPIY8z6tNtFd0gtAIY6GVsPf6VVWW
nKWYpfyRRRaPHPjcmuEA/pIAUvfHY6QNVkc6X3BRLu8UE+KCdDebXHp9tebp1WJ6t1JxXMFiG/TV
rD/rj39RVeQhxtYnTWS7eCpoKlWjtlxZYcek4PjEqEqWuwveBBXRtuQ4GVrH1hD0ZNAVsRu2k4Pm
+loN3t0RXnUOio10CZRWyHdAvKK3QAGQyuH7rWtp2P6QO8c8mBPmQDOMCXM/3ekkQx+g2zG3trWt
wwnrYHgLYQNiGPxkwpKrX59tgBurGAe7R8wdLC7k6RekYAk8UMtUzhHBaSrHfrAEQ4gW0VFdIyZs
gmNBxdavHWHbnUIx050HyM2ijXp+SgUvcW5ELM3bgwUnGwVBe/K5fXVDTdulgJoFE3qbxzfj/zT9
uALrCx4m+D3LNQa1+S83PWO/abPk6pfHEkojufp5sLKtWt+N4seg5l4m4GHf6ysVN/YzLpD23bdB
BBPvUS1irl1XZakLW8IbTcCBGiMFwa8U4KGypUvCbWpAYlNTzVAXTUATySXk4kzNqBFH+UsZv3wH
JcpOoZP/sSW5/bDR6B5JsWXuGiQ+eKxA4fAA+NTW1HRwpTmltfQWujS0szo8TX/0btylQ0w0WrU2
eoVbAc1KGmD8mgJQdI+rV8snPsX1pI21jeVPkya0WoYOuGpSN5OCVwp1QMbGWuGjT6cn5jL0d2wI
xrrahF2V2jW9FxeEZ2jjlBeFUnig3ycEy6fbPtPlYtwepy+ejSbOxuMcoI1XOe1oqgnmVZ99U4Sm
0G2d3TIxTcKkLI3YE9fc14LArf/diNXrIKrKFTJEs0DkkW5GsGhaJTdnzG0qPVn4tymnTpQupUBU
HiRSztm6v2/uw3oCEarleY7rwVj/+GjGkMbyaS/C9ZMmSurYWzo4d/JDwUeuxzFyakU4I2Xa/DF7
xYVME45cnOyIxnhSH9u/ojPcVvwKrU3i4Mm3e1cjk4aShpmXQkUbIRrIYhYN3XctBf9/mjQhqZae
Dl+GH4QelKu954yWbl9G49a6dRllMCGuEr/TBu3pgNbIFLgEuITcDgmmlrVvTUhePLFDR5uxuqld
yjNU1+BhT2NaRQ6DCmKwp8vIiOFA46TkAtm3pi9pMGw5iheD8t1yf9OfyFtwPK4/lEtLHBvstMGE
d8yqnHlCgXt24vxde4Yh/t0A50pO+WNfVvslTsonwuvFZSyTUGT/c+lsEInnrnvvU7h1oUmo5ZvY
q49/QlzOElIMu9H94+WTTMvThe8lsFHqjUU8jSO9zMoiPEykKJr7DxyPRzfcKTJgmHiOujTQcKtq
qbuImpO4mkv0KUM28/bDP0yJNbhgpb5W2FRj16MoXGra+1eYkysNjZ4aFS1sNG8JGZn8hCHYkQKq
B1zAr+EXO5cE/pNWRHOcYw5pMpFeGg4DSj6KsSTEMxe8SA8iydc9qgHDBNn6OG2ZCh2IvrQo2qIx
KrU7JpH4YWa9cWuDPZmZa756fYzefJYxnhdQ52wst2B6Ff+LHezNFRJwrY9VjTOLF1VDxopuEaje
FV8hMOvv0qd1gENr/X1uTRHtxsfX4tGB9+J0WInaE6+v90JhUA9YavIJjC69W6tX7atRR+rblknI
o4VyoXpzcKcolkadU6INeQHASzhBG0fnfkb8MxFbrMWD4/1lUKgeq2VCjNMdhFZOGDGr+p5JI/ZU
tiANLVL705SJKnvq8AvqbKnS+I25TBQ99D5pvGceZiIEqv99z0uNNWys8H9mbLZmQ6v51itty9ze
UAekfmnjg9YHbRFmfiXlK2B2Jf4AD5lyFgDZ5vTbTpbJFU9O4Gy87JtmTd96/rmb/WSaGI0bWzuW
wQAgU+9Xbd2OypzaigdN/0W8z/ied+Mo/vO7J2Ah1aMAkefjIaHetX+2ZDpnK9NmetKyyTeDJv46
RhGhRcnNhsWZZrEXhA+GQDcaisOzsVX6uXiO55+B2eAdP7XCEp0H3raPxDzP48eIuzGvRm26U0nd
jpqVP+Y9peQ6i3HgevMhPLSX4NzaoZTFE0ZcMxaWCADwy9APQCzcqDpt6v/ee0dx70/gt1IYlMN8
wBjd8DexueXiVriFi9P5MS0w2RphGINoNjNyohjox8NZBu6DNaRtUgyet6OHIKKqZ2BhKm+Z8/ST
NmH9WcxZ2m4x8FiS3vtMEm7yEuvFAuFtreT5ssy0SEK0LQ4oV0dTZZivHVG9WzbKWPtd2+0X9nZ3
hsluwBz/NGCUlGoaDzMs7YqxgokpwBX0scEYAY7ATqQ0CgQZaI6jUuDzUpgYMcXTrbmr2dDak80x
WxC7me+UMUnhqylhmqKmBZA5LiDtseNDiFqCpDu59Q6yzv0+o9eV7qgsewklBJC77i+/1OJkfkFS
T/73W1gQBv07eSoHviCXzTmUpPibENJ0gQbYPOYO6o5vX0XTw2OPOaGJF1/SkNfUaeJT/Fi+eURs
2xCE1M14Q+iZGM8Szo8YDSsxh/Vl587z/guHYzFWm/DvJx8U/3j2jKhjsClSjRCd/j/4I1xtJtF8
gTSY9fRMPimxWti390l5n1k6tikMjZ02QomG7NWYNq2Lzl4oAMLIEIYgNyPf2hL3G9XkX+bA5Hdg
BoKXHcDWv2OcNUvOKQjCXa1TzTrBp887Py3q8TBdgAxmpO6Z7fNagjHTG4G0Ai0yLAGzG1J4FkAK
fVdF9YxNwXxipSTjaBm99V5Ize4GX2uuFj+LT9afWTQQqGLwa7AckceJxIvI6XBfSU1PJpV+Yv/h
4zlko+2t53jMnuKyvmYjbKgBSv5hHhztjP+4N39Q2GLs6T+3RtPxP7iccFzcrhYFFpYNLmlk+zt4
pmwsk9q03MlQN6BbB2ra/35stDn/tKrR7oTYlc8xQf23Vb04Hf4CBa1frwSZ5w4dDxontkiyOFyL
E0hTsTys1NkH8tFDZ/yt5jOQDC7HtJeNa/7BtURbiRIciyxfpaxBYLOnCUG/zsI2RRHTJUJgguCw
niWlQp1FdI4ddLvB2XoZMXYZBKa68opikl1TIUN+Ar5nBNP/SjHWn8JZBMMp6nv81KFrOKzqpYgJ
K6dp1SztZ5pMTXTtCVzO/xvkpRDrdYvub4xPYQYqduvWvCK0QkyaojGMKHwY61Z5MVC19mXMY6nA
8MIgjaFrBGrxT+b9Cuye9yAaWvUMjC0hqqd+60w/nEzBIgMlryNlnEnz9lZIYHM40sQ76Zh1pAcc
oy487UVRoKVUlAAamAZjN+d4qvQpFn2knR0gDPWwr+j2f0GswtIfYfX/s0h+Y4iMF0UYInMoryDZ
uJ80TRLTsaxN24c9/slCsc2T8TspDOgInJLOKWwmhWdHKW0KKW3Cmq3VLGWjGKXNjJF8AzQyThD9
fRJ/AXPznr3swmMygadvpAP4g380vDBXpuZpp2gDnoFrA6pw2vfa+Q+N5PL9srlhsMuhlX+TtyQ+
zw4fQD4Qgta5x9+kTSqVZ1qW2ggrn7x6pV6mK9ox7ZFZvkbrytqci98m1f71SG9I8+9UJ1wtTS97
eba6p04ZA62tW6b6zsxs4OPDLVfCentadU9rClfw7Vc6lvbxpCWIsLINbpdQi5tUOGiNQ8OmQ2Us
kgq022AWk5SSwlDGhIXYOELvAs9JHAimhRcDn0DjNKCKc/s/ws5jubEkyaL/MnuYQYvFbPCgFbXc
wEgmCa01vn7Oici07q4p6zJUJUHw4YkQLq5fd4fzvd8l8rlCyl0Xuf0gFnF4yiFvOahLGVbZYoRJ
PscP59YGEhWTh9A+NA/NCy224LlY4rhQn35MB1E64iNgwO8CKVtIQhIEVnwF2zoygnGepEhoRrsB
Ruyv629USjfaLTEJAINZLbqRcsf9HEYt/gtwtfjD8sftGT1NqlxM2pU+fkk8wbqOX4ajAlT/pc0Q
kYsRFGpRFMGKSfuMT8odiN7hV/RlDsfb013zriLgEZEGk0IFCYytSKoTD1VNkxLJntfD9zMzGgH7
cY694whJ69hE4rouFxs8ONo26wCrbU2mNdN2oG7RMV1kQiECzgCCAB1LF5bQlXm/0dHiiCdFDMn2
5uOIgQ5JDcR3PFYj0u3D+Dr/yN461rf4JfElvWVP785Mf/OgjbREbkh0M1qu06SMkHoiO+EfVEjh
b1VIJUM750yJepflv+iv0nq6LFXGFLmn3hVrWeLkaXC8tTseYZgg7F1U/m6ilHbDTg5+kwbLAIzG
PxxfgYoAe32LRosLCfRMP8WBnD28ZHIXeW46KP8ZDtg8fkBJ2t+i/QDXLS3CtEnxz7o1fyly4sjR
ZHIho8uMdFOEOu+gJKMOQUfZiUZigEFnfTrkuhZ0DdNvk6YESyEU72eDrw3zvy6vb4LZSVVTkvOy
tQvNfaY+bXg6LRnI6IBTrjatQiEI38d1Z2xRLi2lsLAwtF3mdSoqaLHgiy84r/5QEHsNSjvK7TEU
AHfnPZIlnUlj8ZKOlYHG7uFpPaERNkw5udcvIagfSFxnncw/LhpCkQ9j8Hz/BktJe0aItFYgvVSJ
6mopPK5aEpJkEiAwObtQqVzHyC04wSIwdyr3KFFSIFcR5XsZSZIS/vsa+3vb+9+WmCbUv5tIu+xw
Oy6vYx8FXWXFsN3wTA2kbs9XmlC7EK02hTLMwrZmF5v5sgr4nlsq93MlpzJTH9FUiH2VhVGpKyJS
cGUWtLBEo//p9jN/r0D/df+Vv1hZ49RsmUtlMfG89+2rLCwzdlQfcmEM/0R+kpaWT6c2DX9B2QiI
+4nWl1Sy0cvwqdIaPfsXrbRiPfvueS/o0ZDzA/5nykWI3cUE1mhBEflhX5mV4X7DX/kWFk2/+en0
88JPd0HI+CZeSiD+lzsRqYdMpAJWZUsWuNEhsdjr/Yxevb+DOyKw2cfzXfpBFNV+Tfma+iALUTXC
OH/ymzWj3Trb0ENBtpGwgiDDDtNeMAFGfYgL/JKchRbHxx/WQROwvrX6pwFEAQ8Jrt5PqlZmuv5p
wnKlwt+ZxZV8OZ2mJK6dvf9zwW03lfJ8VTidYJ+q/enWjtt9+BkNcK4jd02KkRwgmWfOjqav/L/y
06Z+wlSwbxwURwIHZGm0DYQUYGzZHXFCHpgmg/xPKUvR7frDj9LOjpYz8XYXtUtZNa0Yc+aKTOwZ
aWMw0lswanjpnEkbk7eCzREuLAqdrlOCFd+/d4GHsb85INDgeKA9VdAb+Og6SIKgqrO58Ji7Qf2I
vIJ5qg6PKtf3OvRitrR6uBJUV0WKpeuyjTqT7ygiddlM2NHlyjbKrwbXdGLIUdT/Mqfm+gMWSkF2
KqIXHzy9Wj4yLn040XhRekoGTEPCf6aVZ1NTX5IhFE+3oZN0AjWNHniaAO61IcUga7VbzU7Ydvlm
BuqWFpcUMYASWDH8KloS8/RUVTD+CcqKlhOwfJGfMkLMezdEE0Y4AS7kCBeqokUWzXszpKHhUXnS
0CeQ0s5/SRgkN1buDQ4n139dDlLEIK8MgFmYuZ9SR9+TiGAAQPVAM/Uj/Vliv6A8TZTSoXOQlbPV
LJYBsOMhaNvggO+7b65gkh+AacatVPOCp5tBa5i+HIDGUSJox15qBdNw28g8uLTiQnOBajjr2R86
qg9VgBal0JhXGtetzj6HLixspvn9T6VWaNv6N5sqDwBRSVey+Uyu9JdNldpcspPJZnZ6zDxoNtsJ
RzfB3qUy+TY/3q7msztMwlWRCZYTSkVVY+8ayPxvSK4CQ9umpPlO/1ibwbhyO/oidRM2XXyZkaBR
DHjGV3Q1jLmMiE/Gd6gOF4qDI9FM4qAvV4mckhzULI1nJemZPItgUiD5QJi1XN0lheb8o0w0YPoR
IK3wmZENvU5tS5BzbBi/fn98ofHe8FfJDnMylujU9Q4eTYzCr07aW8DwHdZv7m51SP5QmraYjTGk
RRMcEshfcH4pzc+GNcjnyjK6kO1FhILuUYBhW9Di5ftaTwGZKYzqHK+b2ZYxb7OANRkvfO8S0sO0
N9Kt9Mu4k6MCG7ocXuD9P0nUyt+BHCUwDkCyMqV2sn8p4TA9n1aHa253fpzPk3G+vjrVptlaKt9L
vV6SSm01S05YS/tqflChqi7FwaqlUW237OJWDesjwqfnS2P8SCt46jw/l7p5+gBUG8vbwrZ2eU4j
HCqNVX+6o8fJtHZlPdAXKg+itE0WnXEaH2ZhOdEDdjlNH9+L0HYIs5ISudvVs/k6xQopoDph698t
M03KmOXg9W4f0/ApJ8nqsXBtERvaHR92ta8MxbWrk117OGrWz3UIB5cxncV2PE+2yv5eJHQXp3xa
ltB5Y50f5H5VejPKw02bFDv77yYRdUr/dkjLlUI5TafkHI1e/lNH7Van8/A6DuV4XMDiL6SkYL7Z
Qti4YVQtsx9ViqrJnVEEMlBZoaK+Is9EmrRHwq+kqaz8E/+KEqI2AxrKpsj88hXK+ZRpNzvH96UJ
+2/ZGn1fJazbZgxNUIUIJVdJq/jVWUb4Kn0ixyXd2Z1qiGrIkgb12bLkUVNoi2PJipC3HIFto/wR
RZC55sEb9K9cTXUc7MhwgYs8957OeCAWADhMSd9QEkTB4v5XNog72OvYs4qz6XX7U4mhyInXsEW0
3ALYbBPytUEkOih8vxHSpQlo9qZjekOHD/0S0ijQQCNgb+DfJ1LDW5HHvym/AnebizAa3LQdqWGs
HSk/oscv4sevC+hEyrZh+H/1AaG5Su0iRmg/pjvNtVHgqQKbdAzwLPUtSsKiXWT9nHLhkXoXr2gO
PfAtNqG/W6FKQNfewn5bipIq06s5FApIh8P7Jnhwgc7p1wLHlZMYz0b7doYkB/IMXtumzd68wzsb
cPHxLzW0+lmt7Le9UPrnCpb8u/oKsE+aRrGedxZ6PnuUTwVtUCKtf5Ah6Dk1bqjmI9dwMrjC6CZj
EUzEP/nZiIaNy/bpx+Z08U5DzENSoEl9fsmn2tKshnvzRhlhFhF/ZcRg8I4T1MYWYy6XY+Qdz2zH
LrbqHlYniiEczJf7PkecWJnA2958CCHS4y/01jV448xeG66X3NcoXJeb3ZHh5p3GU8ZHEuTyxsIg
QxwesAoKXzx9DAORIEC5xHAtl4o88GV7wVKI63MEA0aXx8Wu0hwRPiJT32+7aB0i38UXs4RnFD+b
eDADRRGCUF/BTpjSaDyJ9+6Cd4tZtIAzRr5a3DXeReCbcwG56p68fEmKd8ajeFbwW7auX47NyUMV
NzsDD9/tHSg1x60Tyd7WXFA8+KmndVhtlW5UK2ww7oYiDX7gjXErHmcQgjtXYHgVRIQ5JMoLf/XO
uQsTBTQqVnAn3NGmM10QKwohYhpG0bSzz6DbHmCsTMk05w7ppa30CFE2xEXPntpaIv6V/YdE4UyR
kUFGF6NFKwFOBUwZfAMlZ+AqxSdTHHFmSpz3OHDeO5MUJd3J2/DcuRtFIeVpRnZVluduZhxUwCc5
HCQvZ8AclePDGZ6/vsDxSxFOGwjwSj3H7ZfeuNaK5EEf2ncmJ4pdas3Qo/nNv0cmvv4RniOZHPRr
4HsCBLL//7xC80jqtKzABsSJzA05vxmIFl0wA8TiTzG26k/Ran/TPfNFrqOZeQLWIpRmTpIO08eU
AJYt4OAZmha1PHQXmcRqU+F38/lEaIW544WC8TEAQBDS5TNtVBhi6yqV/3kjwuCTi2iZVuX9mzzt
5975hERSsVzRiqAGOdo2lJS1DThYpu2oHHmyEHCnIQanATJxGlMtOlAIsTtsQh34Ugx3gYquLCzg
Y3qws3JQqdvXdDNzUyZ+u/kpsHadO/Xj7CcoTeYHJfuOimUJppuLC7PpxFp4xiQxz15EF3OL3dFL
hsk3P8X1dGBR0rSdiXYte4F8PyhdDv6akcEO48eJFrB2hTgE0ZC2oa3637P4v2o7RvP8zZvDnvKD
3/eq34kZYAaiX/JzN49GgocvfnI32y93qpdhB/7OoTp+sWqjw+v1vBbLFYaSV+RfQwDNEnW+X4kI
hVtxZXpGHy4aGcW+IHqFh8C4cLk7nTsu5NTxG+8MPUWAHzyRrFvHzWpQf5xll3l0taX3ae2wRh7T
A2bSL9JExjFnkgglYOWEzqj4O+8OAHvKy5qG5S0fyFNxRXka9tmhqiftLftvurmuaQkRC22Ggi0+
rvEXsBt6uvL0/NKCexUiqpw87mwFtCkiCC9Z8zb7nD+a26MDo7pFT3EGhOafl4Jq/GhSSaxGNr5F
s3ZQPHniA6GgXepmgYtjiGA2SGH85DuTexW0MlTJ7//S8st3yq/NpUrgTckIdf8BO+JB8Vy+U2Yj
NVm36D0PV3QqxKMywHRSH/CDPh+Iv1jepng3GqQeYCf8S9p61JDGMeaflTsTCG+mqFReF1bARH9r
D6hDtRH6QzTv+FZq9fHG+n7nMmGFyEag7/z3gdCw4V/ZrZMZJElaKnwfqJ7+QkI33Tkn76Gah1E+
4YYR/dUjPhVd9TzswDwM5D2EJRx3uodvW9lfAuowBmtUN4RnKB9fHz0LrWEb4icWpVJ0OPkyiXSa
lTiuJQOaUXgoCIVVQQRpGEKMxXRT/7c/9h/nXAcdeko79eYRE6jGixqF9Jf2ZCXIb8E3yU6SiaR3
kb7CT4hbbZP/z/Xd46kHvbmWh14U/Xq9M6PR4JHtyW2qObmVG0VD+zuTUA8rmGqStAqEMEIB0bsZ
/TIoGEOn8+HNdLB8Hg9KfOb/YCuANoW7FPV1To3hzYygzaxdvtn15j8y+IR7Kn3PNyeeIMgO9Q1G
l3UdRlw2krKGN+JDhnK2gfchweN8r2MrDOKwM/Ct0hNAyfsVinEggACP6CAb4LBeTKm5//EMBmSs
JVNqLj+WG8pmG8bYEIcXBd839/3FTbYFh7qxu7m0l4L9IEb5G2IwFSiX05fUs9ed9GB/kvegI26C
xhUESXDG/2WfEkPhU5zknoRnyfGGcfybcV3vLGJOMUXCgPK+c6RuzfnO95Lsz/dDMqHyQG72gR8S
2PHcuPs8cZ7u7Nm2KUxZep1nCSTF6xsY8uzr+q2JsannI4X4Yz7REFpZBuZjjDRbwy33bmAoMmtN
x5ekuCZILAHNGzfJAqomcTPpjyIKpb5E4T9ZKvERK097mJyWfpG6O4LI6zlWrzH7w2CYZ/Uqo3aJ
yYnInuf1YfyrEQnP71Exu8T7PN+Z2GvYuvLhX5xqh4gOaq9eiY737f8ceJ/JM8UrWiScW4mX8abj
DcroZBzf3J5+6k2I/1mo1ZFzTiNoYnL2hChgHCCwQaiplMe7nxLNmb8Y4i+Sdv18vqs8LVvZHGGW
DSR4z2ETCdJXnsWhh43T7e7tfLfvGFfj3JRY+J4k0v6UG2B5XWmqLmInU6ZxnoYyYC40Lgn1Ysu9
Ub80IBMmFKDtlshXQ/oEAj5w51P2VjyW4uMjOPvFdoUGH6QZ3Zpe4R9MAMrfVgbxPa07LE5EHOl+
0qdQXGUgv99krjLHUlGVAh6GwmIRiw0ZTOm+GVP4JprB9HbSDA46V/KFhLXjm+ZZtJ3Si6r5mQgt
jCetotELcMCbGt1c2uAwJ5u7XE0XDenczL9jDz7RmYIAt3qammn6xrFwmM6gps3kWcM4aEOUSflu
2NyTGRk75FoyVjQ0CIGBGNexe3kbhiqG4qNOgPwnU/JCtCGICjdS6tlt47YUTXPanAemvlWmVRNl
sAxSVAapgTVjz8TsFpBBaKtmGRMHa0I6Agk6i6oBCRNPLJ6oFIrZJMQeSKII8bttd2tmS4lflVNO
+pSdC7/480B3ofi5VKMVfYhCVpeREk/miT01OS6/YtUqf/IpBfq8gygcIlztVM/ILyTkHkj+1hwr
vBiEMuYpwc7Xrpl7+U0C+3TFIbQQh4v2HuFrDGrHEo6CSqQ/SA6qSSkZY1kNaWIziCOmdZINFoKa
Xt+MnxFnsGqYxNwMiLNJ7OgfMD70CKVD0+B/6c8UaK8KynMo1N3xCv0oYSLGb5bbJDBvAPjZ+cuf
TJP5bmZ/tm1QrbBpU0+I9Hclg9vYe4YV46hKgtfEWVI/HTcuEc3Isd7A2G7l/EgEu7amNaNyKvTz
5/DMjnJUjWq4SqwRYy1R48Nk4D5E5vyOQJ7rzjhyprWDZ1ZhfKdEk3OUED3cE/KDNbSsZeulRvrZ
9NOYM+s6No08Asp649EhJuuXXHhKwmqk6WrqcBXrdxUKmuQb9GKpqrllVS9qF7yVcbO7BbOyJJ62
TnxGvVdRChNTRFq0eNbt1UCe04RnPjWL3y6AGTdVTASdd8WqwzFqlcgDgy3HkzvPql7HUjUWpZCr
q1z7Xn66wl3ZlzcHyZJl9AX0I9Yk2VuucmHh4qP1WSfNiwmAcXuUOUUo28wydlG7ZUwP86ef+PPy
NiZTwi0sYYEq/7yz/Ah1+NWkT2xttOfmi6SzwfQlMhjM4AWmlvcxeVwONsfq5HZyCyWEAZN0lzI7
y7rIBpXUMDHEU3pHnL+ajTi+L3GIkZFKR/757tFVKrvEcBSJtJFCGRMHQ60p7Bh585ItsCEIs7C4
4abmiS6mMZYE4lU8cudnbYunxlSnDHU6THzkVr8qYO0Oc+Xdf30ZjlcvnYLyCyoWG8YRcLyLj3HE
tixIzU6lsjMpi/b4QDMlAlBHLPZQZ2F4J4RSonykVrVITwSyXCC5L7pvRJRCGCUvsrQghXVNhpBA
lQFsWseyFEEkgiUPchCgDd2IgPIMsjh/5tXGxEMXXZkrRmQzOgBiapY2Np8kj5fhYtQIv/wQxgA3
jK4LFCe8dElmsYi5SsKFfxEoIgy2g7cQis+zBzNwNf09fnJGCMvVIB3sUw0oXyJUjArLSPlHr2ar
pfgWgUu0xIyxKISzb37qS0Xgz5DdxiI+h1Q7hda4tXtc3cb6G4bLognszyEltI0jh+SA36bx9sNs
J6mR0cQm22mcRDnqtM56LmANt2jwBZOQRa1GMjxtHUR3kLLTiDfZ2jwx+xG5LUMlzyTTGbJx+YhV
xOUmuqn3VKwRBz1DW8vQnoUMd//klh42p7f5H39GGuO5l6Zy1/lBYqNRX1+WGiuQQKYgwxGCoxVH
JVJPHNz4On6eSSei+TQBUFlcG0rJRrrMjK5nLEa/PuvoOMnims1qekrnzz8kWxkPx095XT6aO97H
hOdCCmf4wHi/S91tYzOrepGhkaOtHDCs6TBdm6lKYopm8Kzwr0y5UiQYAcZQbkXt4QbbvUaul1ss
8lwmNuarGaqCoYXfYfLK4YuWUO6z7Y85uhq4qhxzz+jkRXnI4pt3az7175Qc48UVop0ygGN5I6lN
gQcciN/m4i/w6ki4KFSzOFFvelIun0pnPTDaeiV11BB36p0EIMuHSgk1PMdT9uFswp6rcMuRAGbd
NMPsk7b5xRUq+6gqTRWFlsPdTj+s/4KfcA/BmzwQy3vmG0fyP3Qt870y9XR9V8Sxq+DYlCDApd4d
ZH0tpZMelYxRXb0Vj2T2RjlQEymU1by0fBiH0nwn7eLNaySdqmIZpdcLhBX58p7dXMCY2iLBWUYY
fpwxfCLsiMtMIM2hpOP142Qp95SOvuJPTPV8bV8gUWt6wWh3gPxD/N+95PuYwqMbp+gtMr5T0rCz
tfMA6wR/lVg2N+Z1mdoJ5DUNmXgiZfAMS15DIy6PQnP6YU0HF0qB+7mlYxMWyAjKn9eSJOvhRFgZ
bAW+X4vcveOPBSCIfXLKgvfIc8onZCnRMR0/NdTnoVopuV603vog2evMCXwIV5uv6CbJLzx3TKmf
4i/vQTwqZJA5omivZMtMVH6ZWwMgCDPlwKIjb+dmRfDUh2Vmx2Rn5Wv68/t6LFob3W0tOgkA6w8n
3GSnyI9kdLgFd47T+sdyOn1NANuRgv4fR4hIY5xe1d2qd+b7nnn7s6L3RzqMsptG3eoYLHoe51VN
ezvCGFdtusToy+xo+HWm7S6mNHtDaleamG1ZKVGlKjf9PtnPJIQ6eEGNMkke6ksSRynMvEkhWpDR
ojSuXGnLyRfzhRsPbyBinKIogmXz12x/BU6pnrncC0+D3IGxLl+FpsEK9/wQzBO+pIYySCM45AHq
OEVmcGYqHPu77BWHWLBGRHkCu3fN9qR2Gpaw3E69Uh1IFbp+qI9NtfMJaIlvxR4c35iPcm2O8duj
N6A/QDbhIw4yRjQO79Mfmp7LXklk0xWnEcsCdrfTGiitQVbCpgkOhsn3uoZoN4o8oOeeJE1JG4x9
R5Rq0VXASULKj2iKgSgmIcIsTd0FTN5uKH6CoObUQiVu7iwipZBY7Q/2DLdnpwF1l7mzGtyacpor
LG2+p4PtGrMEZb6WffR3IRO/NwFTOISxcUO4AUxuVDDtXlmF0fVQVjiUPvfhy5/LHwbRjbpo060P
semdgWSRsef6OTRSfRn0V4RqBfNJ+EXmmPF1MQE8O+bCLaOEYJ4QaEJF+laLb4/FKEX5KCy8LzMz
XX+uYonyF6qslODLaBuagrTqkaHrQHAjO/ITfWsGqQVs1FXqqPyteh09z6RLzXfpB/oRZajZUpkO
exzX3yqdluVwIJfd3at6YdRO0+JR1wr7GKoGea/sIWsgT7BWJHJo/EgUPXKBSpiI6AJf79FbbyPQ
JnkcGr9mV0fasVvIxCDXkFvWR/RO/Nz9qBhxgP8IjPMl5Ie6+zxIAK2C9Sy7GBVNrYA881CYVZny
dvHBKXE8mqV+lhNR9wB00TmxsnWpzkx1tK416B0XMFIecP6Ci7xlyARDpuT/jzH+xGI3tHaYfOt+
+PzZNkAPayLSV1dMuq7nDAK3glqBNmzxkwugK0NCjo6maTlzQE01a8YsbUYtunWBKaYfP/uOpg4Q
iAUIMFS81+h5U0/icd2a/qhGSMIwyVrgBO38LgXbyXbSo2qKSJHbPkJQLiRB37AU0EIuV8e11JRO
nWOcndHLV+k90yxX1x+bXLJupbbJmFadUEcGmQGp3N3jy7i2p3/15+FUX9zlk5WEEhy95ylZg9SW
b1x/Dtnq5IvOo4ubS7p6TTVJR6TJ2bg5+Ui9Lu4PdN98PuA9a8zTcrKxXZDzbZ5LLqTiWTvAvKhp
SNTWsh7WZgn1MhbV1D1UldU3dzPrb/f0W09oZksX2dKifbWEW2NzN7nPDoivYS3vaaVOd7hqhZpu
pbvRLqFLTOaBSElderBxtUvT0GNkXhCioCykjSnkewj6mBdhfuUJ1HUBFznV3FY/NKgADRpWgTO2
RsC1RNCSuAvlu2g0ExohxKqOxg/gWxADWvYYAEr2GGDXN8mCFxn4iYRh0KkVpVZlO1LDLURap71M
O01Br/KsWuybMREDuoR/l0RJjU8JdhWhY2T1rO/2vRK8CSIPHGgBCVMrjE2tfozfqDmGffiv/WIz
RZ1Ib0t9UriRuCnf0u9Z3z/fPDderRYXCQ96WL9L7/XpYUU4HeamcT2dJrWSSfhlzuwgGjf2bxRw
/LQwaJFqhkQHcbf0AXT7vK5h+nB9Y9k+RJnHUbHJrjFWrq+WNyGq6YqIa8KqMAUcBX03/UIZjb7L
whcg9swApHncea9CMwsjVJ7PkDWf8nAG3PaEsC53qa5hX6N0RJ7o+3gjJaf0wByW79aUpis3VwPB
iTxOyPSmVMIlsIi/PgjSrU+1H5ySbv5W1wTeb3dknZhm7n4GwOmenXQonVPXM1xQx8iNqR9IhSDP
4YtaIvh969YMUqQQlBYxve3pHIwOu/5oQ56fjXH4pxD5eJTLaGUVanXC77WO9LRzQZBYu9PKnhZL
jkJUK0pIohBYzJb68p4WFHawUIm6EIIcl0ajnShsoL0b0WWUIDiHMjxPpz7UJ+CJykKdr+EQlUUZ
Gqdq1wiFSkvVoQxXMRVv/Eyafj4o5hKfnjtVtesIpUCWwK2VnQpkECBmi21GUsdLXGvNKJa4Y/1O
AwjeP0g+2lPxlUK+e4kFjdPv1j9Gd4jHMIZiP0pOB5iqLHl8P18iYo7/vCHGCI50f3xMs4okGitj
XIqxFBuNhwka5hpnUC5WqAsuT9RQpoWUk9h4hKP9dvR4hYfNwcvBrpUSI4IRN6BVvnKsz9PzVWoM
y4h6iNmfPL1XF6DUwyYX4apgHVxSTr7cKE/hsXrFhVDKzrqIOY4XIxS0MHKJcAGsuDYAQUINjOSS
RHkVCFOubraepIn4PxVWEAqRpikv4/xlCNuEauvHGMY+E7z2kyJNQXznZ/sGMXA3BbHeVy8jq0Rp
AOvlI/Ml8hIKmnGwlDBFV4yNKwmMpLqjqZX5pRxgo3Fat6HBakVjDAcjW8Lf3ZJ+T8EiXCPr2xGR
TiUA6RlHMKfc0vackue6JncLvL9DZjbuvYXdjg9OhvNm4Nh0WvKzQu6KkxUhejlYqRuRKMlCcoBE
J1dEiwXyfarIK49D4vP7JKglH5xRlGwjfcxCOvyMEeQ2NGofV4Rp9LGrEwRAvhIpUAFIy6dVNFVv
5zAhJlbWV4uoR2j+FYgiMjuoFdAP3gEcZtsp8Rsc5pT5+m+S/mN1AtvMzF9lKjuEXi8OUOWr8pX6
kq177F2eMwRuWcas7MtHjn9dzJVXy6EOm1QVprLwsefPCLE4lCLA/r5nARJU/zE0PWxC5PKreUpv
Ogvxf5cIc93JfDl2gjw5NlWuNunu7vL1Sz/1cuBCXrTEBiXUHQLxBEu4VTeJK9lV7XfFg+zm4xaa
hPfeijcUCH5FvruDyuxHbAkwQGtAWoDMTeKEKfP9WbHIWNhAwIXqP7Bq5yugfRK0FPzqQD9U4xxR
F57GjXxirQgOXVsZajgpPUTkjJphx2J5atXbwkLxoxWlS7qDjR99djxzqP8RJ7GOhwC/Qs6/KiW1
bXVHNexj3n5I//MXW6Eon60tEwEMIzu3dAnGJiMSS1gQQh/ikmo6j54x/xgEIrkjQnMeFTNIokm/
puKLBfo8ibFZypHNK6FQkNiiAF70qlRYelf+ptrSlDykAMLNU/HR1WBjyMHhr/4bccgKIpm0rRdd
EKsOqBsEDVMfOE8Pq1cfQrGtmlNn4LqgUYQjdhWgpJicqI+BZsNcGnc0fDV/Ly1aavCDJK4TZTQC
jX9KZQ6TfdknsA9GLxht28C6OfKvrJJoKOlGU87cMI9pZrjbFe6uDDK1snpRa/np4/C7ljdFc3T4
vPOI8YV6h6q0LZMFavPKQH8Rz3yBAd08glTIg9DhMPPdl9mFViorgMRbbyb7qk+nPkoF5WmPmpi/
dmHB2M0nzvPxRxUZUh1Qhhr6fsdOZAWmVS0dvMT2uFjVBqCDndgWaQaW+QgvQIMT46MYOJHhC8Vi
Dlts+i2hbMy/cjL8kEzo1Nv0nSS7gBiZNOl0DklN8uV4+FLnGqFwDVWw7S1qBOBH5JuDo5fsQnZ9
mvZiMdQC6KL3bpqKeRk6CY5RmriGJbOEg2jN+KPz7/NFFEwwAXBwCvxptSEfVG9uTNk5D8Sz5PSc
RfBFP3eCpjahdtc8PC3q55DNqIOoK1Vq5sknjEV/dOJiCdZS3ViO3pAOmN69S083zLF1K5pT4F+N
wMZnKz4u9oRaS3T0fdljMEQ8mzz6mslH2gSmImn34X+0tCEEHnRmj/hfM7wwIWLtKQMdC0Drcw+B
BiihWRfwft4FDk5/tamu+hpcyJdWrrW/qejYIMAkt1KzE1qNeYRGo32pMdLpxJyumHZIhXLqDNd1
Q+TzybyyRvTyVe/AlOoV+VPWjY561XaAamJV+B9KeyShaYFrAo8+Nj+XDhau9oGmtyIxttHyPVqO
Dsdyh1WPxluwfDA9MIGQochPrSJ1dCQmR22rxlVI+ypo22MwL9HAW1Oocdp25I/KW9p9z8De42vR
hKukL0eSKeD+pH7tWvCDA7sc1N19g9sTH46Ep90T2txfTBb1p6Ppv7s+McNagWiTqbM5JsPgp7Gn
Mb1yiXlaGyGmdwsmibUomt1/ggwkB7OnBRuMJiL/mN8oAVUBCIrHfG3ORrG4HO/IPn5X6sVlpT7w
RMp538n4CRXAqNii30ztMHdRhI9VILOeO8qXhbKAirwJEWyhC35VWUwHY0oj0GoCBEgMKEpORe4I
85aF9Hmm2fGoQ7+TBf1PFhijatFQVBYbi7bZcIPnpHjFWVJlGktVxatXsa3C+tDM8zgtK+uDu/ai
WaKpKLecoA1B4gUlR5xDq9+QEl/DheczX7LSMo82ddCMNtiT+10l1JjO+Fexk67LdbuE1iVXzE6J
EZaQ1u2lCGgodrJdEraJ8epcbXOPUmZVCgJgRLAb0/h5nIiN4tc1Kf0yxjAXswUNQULXpV9xOY8+
Yn6BxHONo/gXF/nuxzXrE21vXEOgFshBqQvQi4KwcgYVXKIjzu/5Lkx4BIwOkG5U+WY124ukwGH/
ep0aqTlJzcDqavUZyHJ0jMq4dEZrR29GWQzLiQ3TcRBdYH/bbJbAuZER1ckF3cVvP4rbCOnFehku
ikyQlkrPiEjbVmic6G3xzjpkYn+hha4p3hvUlpwxhXP55nCsklSK1iIAiOS2Wdz43qY6leaaGi5G
7qnd8ppqEoZ24cVFKLYviMgf7w7UEt0nOdLnsrUT7y1osGhPHqHXLTBs1s9eskRZReNPWYrO8mw4
J4MVIGhc7HHBO2haT3G/ON4GL2bt9fPwQezd+KbuXWzjuXsForsRqlTES7SQ9OJL9lnIgoTqVnyY
9XBviQlYUI82nvSDvNx+bTB8Kudqnu0LzPdOWxhsJqtFuo2kuQil+oq6EJ1IDFHX+Gh1T5SIppDW
Fsy2FqicyF8rC+wmVCvbSWGhgzr+lPaxruf6y1blQ3rZsYCXu6iw9Qt9aWil/ozAhIbemZABbmsR
+tZshbK1jTLzBfdQ80O41vg5sb1bBVW0XgALwNj0a6XMICrDfe76Js/vbyRGjFqV12MvZbLHoxkq
lXmiszR7LvcV+dnm+TU0FWfnkNXxqIebQVRS7qJ1vnfgrNIst4sl3ykw/CHEU/hZQKd0XRrEMEwo
g4DfTrXxx5h4jXVjt8+uIxdjc3xP+VdWBgXksF80kXYsjeKNscsYv4z8NAlzsQ6W9nWwamuw01wW
0tAEGayQOwdwpo4G2lmcggbc2rDCAzIx/ImFCdSiUveT+af/EkP4Jd6872rnVAa20bPT6GxDmfQh
X6EcZRC23uiJcnW79nGwpEq59QQEXqztR/Pyt+l9gXLw2cbsls3DBmEXUNCcP+ZbdO8B+MsxJqva
fpDjy2WsT79abmh/bkg6JeBDkuCWRMJL14pVKZsl2Dx3wYfzTrpFBQOYSrYDKtD0mrHNQUPaWOWm
trnBdiOKloeglqra/dV6BRp4M3amlUiNvUi1CuOHueWOscDI9J4SwI8US793Q2cbS0qQ2HbRYEBF
Aw454pRhzgLGQkGRZXuoFYkOan2NOVDbKro8dl100UY2ihrMVwHN6WWzAMal+gb/S9VC+vxnpiZC
p6oX/I42oIaek69K1AqkFiTF9RVvsS9TluzcPeWplzz6vJ55Mk427Swa63fLk6Vb01mVwsGtfTP/
yVjS54tszTRj6L/mbqZb22a6a+4vv7+ku3oTfmEFUg31K005QKGxLdFI/53Ws91pZ9opp6vOw76/
75sdP+74zWl93183s8bJ69tm9jN4J/2Aqp2TNRFOHZXosvBv3Sa+XKyr8+JlKQIYeoHMGku+NLm5
dHFpfAOHjJqBfnn9tO6bM6zXQ7YjtQSn5yS9r5bLk9oklcw3T8tVssxXT4TyVr1lMZmsa5ZLThaQ
wWbPqfzgdBisvy/VxaZ+N+5sDzW+/DPuzEc/y+/KtMtF53dHzLrxuDWnUs2iPwSgntZSx7rQAoUF
U+un5Xeqln6pwQ441MjnnN+lU11W5yXVHZWr41N/tqymwY6pOZYdJZPabJaMKf5HX0EqQEy/vOIG
vnG5OmnMHhiVzOe4vkzmhdo+210t+tt8dft0IYmolU1XOWpfTFqX6mT4uF18cpXtqTWp8WCzTX3M
2W8WtG2bdXnGNYX2iskCnUnS0rqTuqVw4/eoceKm7grl5+WxlbnNzvqbZaucHOnbdjtZ18e7RTI5
/jpUR+fe4qVYt/uGOTmrbp4eikIsWNQhJp3qxUqF0NO7JMisQ72E4wn+Z34AsX1A3inO066V6p2m
iW9TPXmiJtDQWZCvBLOczwJ7tBsbfPzpYQg3foDnNfBS4ybt3dms9Ei7rVCUaYXBbs7DBe7p5OU3
Mx4LvyfnVPO+0jMHJ8MX/Z1QAZzXQanN2XADJKcSF26Vd4ZJXmI+j5DRqktR24QMWVsbBQprcB5o
HUmOjBx8T819k5Gea2cvNZ/eh/K6Jgv5JT8zL+kwTU6l6mWaTNJcZcPD2j8yTZdGBA9vFlUGyh6N
PD2CiKBEj888X+nXpkXGUzd/7wAY/S8aZOGwDL1RfCqfkmQksa1f86QEd8NrmjqQ9fzQBbihXYuL
+fypnvMVpB2DX3KWxv04qqmex+ZuufXBMJ2caRrIhThk1yoPMlT1RFYaUadhFxlVsYbnFNzA/Cqz
rGRwUSzDHlx8cDsFXqPSJR71vE8F0NGNMflKmzqa9Emj0iZ/bZVuRzeHLkGq0m1E4zi4OaV+ajhL
KLJBFZwB/RsPXb6yFLuj5eYqOOumOHAu3HVrgy5Z5KGIp3U4OXogQ4J6mmXezPsW8hDnsNYWQ8Qd
H1qhGd401Oga92ONAsfFMXadZvY1ks4HOybLp7TGngP7Z1qZqSmjTYYXfURdSBwMWuJiybXPb451
dCwvLNfjmzslZrJZI8ejUo3RSzjm8cI3V8RuYEVXqJRjKRVPFTsLjl7+qeJB5e/qppWzpVypmK6U
C5nMX+qmFUuZ7Wl8ouOmDYzoyIGLosOgR+BLk16DPmLUOjD6r1lMe1l5Y9ycDWaSXlvBjiLUUqJC
HrBfROTLzdQX1RPrtLu4t05XPFITxGAoeg4nLMSQDTpjwUcT3DKeZfLVg118JdoAF6RTrhAKvZLR
nkdlz6kEIUPwH+sc/v86UcU0RQbL2UyaoSj8tQTqdrNab6bj9PmRwR8VqzOqwXYBE4aj1u5MLL94
SM5UJxvXcnyGKMmQPP/fc+bzuYIlJlbzy2i1bP/63/8plysZ74EamEUmJE0hiv/MmZ8WTsN1brJZ
PgJT1HfPR3iPCzr1ZGrH2vmLvpLnxoEk89RDLlObfazKyeFn/1q8OyVk8ZefDp3rzeQ5fZcvdEuH
KrmgHPdw6Bzf8ve2L6R4IOJ2/FSYooqyn5tytVy/3vDdwTZb3X1UXoX2541xjUTkn+mv9W2quurY
C7NMwa9eoQVu253dLeqb99OslqVw5vc1XR3eDm/HN6O75Q3pUWWq292WfxVvi2/nYa29WCWVUnX3
nXtZvZ+ape72MTesnodkYpcalE9ZdErd0aCP9U4mJoUdGzlJprtq/udandSHtfOLTWN4d2eXQLcb
JceTbW9X3VXncAp3yaZ6rhEtfS4n5SR7D97c3j6WPwqtSiOfVGi+aWSxXOe0tSml7s+1cvLs5kwd
2idyzWaDTGOMr01wcFgb1/Csx8n7tdZ4fGw8bpJpo0QkdTMYPwwfs7fZWwNai86sda2lk32tRHPP
XfXxSkOCUZV+dcnFtLsacOFT5VeJxmSrOumY2erieXhna8F5rUymxSpZJTev+1oKj5xUxQTMpFEB
9/0eVZe1VHX6mE7AwBJc/daOXjmfn3Q2bKRkoVQn96XeucL5gisOCflnNEkI5bfWN3MZ3MzooopK
6mb7ecLVqYfZ/f7xRJtWkwPWROoy1dUg/by/PTWv7UxV7ib8zhcbXY9B4wtMzrV3bh9vS911w7+v
iJHSivtlWMu307e3i/7kPtcY35Ir6NCkk1wp2VMmkFy+n8PrkBbNHzoN0+rxc/E9+4ZJ0U/T5CP/
hldQ23Zz7/DZfk5f2ZvrXbG37BZ7I14TBvEr9X2+L3NXw2SZrtIitjJM6DG7WSX8B+ZCXsWsXB+N
ktm79FJM1O/CLMmTcbZqsy8zL4un9Uv6LYOxT8LfqbMgHQP8i4zWY3s+aWQJMqaq+3S1VH7cHwZH
gJ9sY7qp28Z2WT3vq0dKbpyTFZfDUFo3pqlksXEV37KK19XltbakutmxMRkl12rmM/eZPtRKGFtN
4SDaZM3q21WLG7u+zN7nN7q0Q7yIU/9wTsb7ZJivziHJUuacZOk1V0zKxWq+2Dhdq4XSfYUA8zUp
Lmqja7UErFCkO2L1VKyOd7XKtpbeJNtd+1xuFTP9VbFxWHSmbwUS5OvnaSM/q62zyeGp8lLoZdfd
zLUxAcI5Nqe72mKSFM7dbDm5kC+5q45gv2xrm2fqCRzKSUapMig1jmCukIG31c0mKWfvipdq6Yva
CWNyChY1si9nH+TuI17IpKfAMwtrnBTQSBvy6snDOVOKvroCCGtuK/3V7n6ItZ+vDwnx5+vXEbnI
2fTdYfIyTzWOlQ4dMUu9yx11OCm1upt1KL1RGdWOX6vurrPl3Jfq6ZIcRzVqtKbfc48TdMslybL6
57XR3QSEmDhU77TrbWHhXJJltpq9VLM/x96+XepOzkmKbKpcizdDCCl3m6fF+/JQXWL7Pq7ui50z
yGqKTtvkU9QIQdZXlASDUNVfsBHhSCa7Oh2l6pfkVMeN/ZVtF6ugtLUrhfD31UlCtsL+UqN89OpL
9IGeJrl76izebvpkeFBreA0M93+EndmOo1q2tZ8ICYxt4HYtwH3vsMO+sSIcEfQ2fff0/8f+L85R
VamOlErtqswMG1jMZowxx8TuG/VJoOZSfc2plRURn4KprL8Hq75hRUVnHWtPoAbzr/22PzzHPxpF
3kPmqKi9e3zSv+FT1/hi/kOxKTv9E9ZaZsfq8F6+Tpx7TuowVmSg/RsBqE+O/MDebgvpm6K9Qp6t
1H2zR4mkenaHbyhQOZDqt3UMPgZ5RMxUxmT7Wo1O09PoZGwKGn7zHNRgEAO8EzCeOUFau9eX/tbc
mcxoQpkecxpIlFdX5D1BtFKayzuyq6k0b9lYhHxuKfgWQpGleF4L/Ax5fqX0YhmmssYFB08CRMgD
/BSvhqW+gQxL0eFrM5HGdmoH/yxkMHfpBUeh9eSSL/PD9DqiM/fn6YUC4GSWEvmbLop2xlvYvub8
e2JDns+KsTAbqfwjV2hu6m7QsdV089EtRiglpmLolINZ8oFWiSf2+Amvr1WyVjbAPzat+xJXnAce
oLoMia3WSm3E5Djd99/9NdsoMoeD4Xvb2YKTwL1lTUc7G4NiK3MSXPPBuz8ijB9aMSgpNuBDmiTq
ld8lt2RrgWcPQ6YJOw0iyYt55NuH3/G3DzAO8joBXw93ytHaenfv/qLbPOlz/M49yT7rmeK8kbcR
QdYBSg3gejc8aXMf3SBYzR26KFobkXisfV9ad7aW/QEg9um2vmh/cfacsisxleBcg/TuanEPqMkE
AWU2lkNOYZOffE5308+aKR+2+upUvwEKdQUcUTkoycq/ClR3lipfb9vH0Rlll4NQpfs0d/Hf6MR/
WpyePJPtn3EIL/yPZ72cmfuHTR2gDai/IDDb4RYsMlszkviHJSbi5QCMZILA07/GopWx2JbydRhE
6wMAC476qcltKHwENm83xKZo+jl+Ig9HAYqtkSWUrwdgYTRm+JoHT5ooV4NXu7GZrIab9jsA+rBU
6ykDxAMxW68qPLwJWMS6YH4mO87M0fpRoZZ/n5Ldq0UKmMsPbgE6FjiAyBIs6GBVzJbjxFp048AB
3Qwje+hgDKkuxvtR6BhbTmA6f63qbpEpi8lxzLEcJvwe52HjkeJ4LPieIJFiwco6tsOTtW3ZFbCu
MjvjGHN9vAB0L42ISrvZ61tz/Q+jjJfUofwbBoCqp/VhfPCAi1t3a24MP1XsiOP+NCIDnGzXmiGY
5MQElCCkYHZZCPWnuDE9upkcpoMuO1gDiHIVBTvIfvgwJjaNbXxlEPFBJqNWuyHSIevhq8tZtjRZ
3N/LBNaalTbwRNa12ljfKqCIW++SXD7+VLgI0syBxX0rOAlf6CvqEtDixFWmRxWE/ZJWoj7lN/NL
t8tzciRFuSPpWRL2qksvtS6J+nosB9lATEi2sF4NP8cf1kpbd61tQLEcH52Iz/5DTA+IZA6VTO0e
x/5T79k5rHQjk8fQcD62dLFD06rtMZuob+2NjpyeNPv2P2jgLJuGfsfnDUKbDnen8aFxwGdvIVAF
8zuR4eq8LevkGMyre0dNWl5J9MPAUPI7gTNSRXRPM4cCw7oWMy8SykNCQpJV3ixr1Erxngxrkqhm
v43vkGqKHQ6FeBdCS+T060G0MGU/EhFVQi3Kn/SH/8unHDqPL+HNotrj8NuwlusJamZYs2bbLuJ9
d6E2dD20uigCikZ6G2wuV9mGnYgc5dJhOj6CtDI2T54yGfeJuewI0ebLyakTjv1fmklvz0oST3Tr
9lJnsuldM7dNBKJf40+C+fASInG+m5p4wS3xuJYmHhicZIZcgSJ2/iVZlziu5E6tDhoIbcsfzv8p
zZo9Dmfl3leZH442j1t+9RgqNl8uh7mFCqhBd5ygW5rePJrYGS/3Llk2H+qH/6lu+rO3Cn/8H+WZ
FW509CUVxcbUhnK7VuEheXnv+nX0YX5ZIFe17ExbWyfMK3VOtrVW9b7eqZtgNb48lvFtYopYE+Zv
vad/KNgIj60AMo4ebEt6rLcpnAbvArzwUokURX9OPilu0nP6kxwVgv1X9ZpR5ARbI5aVU9IYBJcI
PiweFkkOjhI5BdAEiuBYXcZ/PNTuq4YQmwKx+uf+s7VVJ8sZkRxj3cE5Li6Dlmbg04JlvfJ3NDPF
PVR2cXAswpbs6FifBt5xua2lO710PApyYpe/z5oPj6GdSBWFtrx0B7zo2x2n/dXtR+pSAQCZj9Uz
dipjN0HOcstzm7ckH0n1txsTmkVO1XnX5/kt3xX3aCLKXWFJH0ShOnZs/KFuIoXxUqgyWgaHQbnv
HYpMGGRPTvBHfg0+1NCpO7thFfeXeTbXxVOtROXZk9hRPLfIWKVEAoFrSURp2coXc8g8/8c5+vDu
BpKYRsYFECmKjtZ0rS29yca0CYdnVjz6RMuB2FAX2vH1PXrJQadp2tQ/pKw4nGfPYU4zDeWb78D1
zcmCh+hQbAYmGpJQKtLCWzBZDEe6W5gumCf2w7Z3G6QPJMDuyUAQcVXf1obUDJm8JN+bmAmNsgnW
6AsCRro/rKO/i3cqI3hE000wdFlbJiEA8Y4MPGyTj8HbuRbesCRQMaSBpFOX2DHch1KiWGjOgGur
34zVgFh3i6lbXkbsC/jL2VyyHn+SQr+yGiA92ysMcpUX5m36xq47YVaCb5l2Qrm/vqwD4gwGv1q3
KGfa1K6evFRQ1Lx+CvsrMzfznFFmN89/rqpHLVNTfowFhYTT25ZoHBjU9S5wol+C93QfbDzxptEc
b0ryIGgyt3VNl689Fc3m1Bu7UpeWtQREO1WO/hlsc3yDqtX7O1nRAf8j9V6XNkuYUzmQVK2Lu1fr
Rhdsc1RK67d4bKIvutUjzUjzVV2KS3apz1YkR62s06Gbsiy70NyKHeOt6H6HniiVLUxsOetjG/7w
rnUy9SnKJXO3k0sL2ueLhkIslN1+fCrW5fZ19GQVzshqJLMiogIyZEu4CwQsCQytItN7daoP4So5
VSsie3zQLqA/neCvMBbxM+TA5p/7SBuR8fDEOxXTa77tivljV3zEO+s7/6l/6v34Nj6Zno2oiwqX
L9T7/3wS4fnl1LxWrY1zeUk7sZhsH83QNfSUJq+hCip0MapEj56AajiV8Sl+0p4lhegT8uKEusO/
8C8pwHxLEootw+6XJmT3mNL3J7x12+gQu8aqrGlWXuRrnK//kFurlNqB5Pec2a9Y6jufVmT+UsRU
leMpbVGHWz6yIqL8RGiKa1jCr2VFSvslV5YACm/J1eea9HIq8wUyLaAeIpdZ2YE/pysYXVr4hSE5
SYWZ14edNsJr7K6TvSUCojAzArFtYRz103/2D6GT8w4BaO4hjQTIqc/269N7F7nW2o6mNBV4hNWL
LHWLj2Zp/ETGwYIF1Z7mHesffr3OD3L2uJBlaU8hYMYRL6iddPLNRj76qVtxp8he9rpoMXnKbNq3
/LN/1sZ8otmxIgK+D8OxlAgIECB/wUPohlvXgoCL5i03kb+20D5x5ETMOc7lSHXSyB2xOmXFNMGL
nKk5L1oLzAgr2wrt3FirhtAaYb2kvn+t/aelOQZ7L7/rRXSt60UdOr4y3CKjEcZEmrksOU+KUEob
h1F9j9XFzHK9TOTYhAVuy1wd4QpNgzIr+PF0RM2wwTmobPowagie1bFgEwtu+rVTfTdzMCviNPBF
wMoSXSTVhgjTqviErifWqjfcCW4e1jFkpoMQWdoJjhf6oiz3iuG2HbaicmRuonKWx3b6upTpbKzb
oS8fxUwPl+/ITYItVPt0JGu0mNmcErNr3el0HrFZsL1H1kbNbCtZhWPGOlbj3NGSeU1Vz11AQYFP
NogekebhDFXpnwaZho4HI+ZedEg0UidlpexonjKXStbjxjZDI+w3tpHMfXQdpZ0iiA9s/yEzxAKh
fNSSC1KYApKl77Lj14c5H81LTjKUObuZ3lcjnZX5KjY4MFfV36v6Xi/2wUS+0pNuuK9mXUCg6iJe
8Y9Qik2gTN8fxmhuBlt6v6YRcbYk2gStqDZmI2h2CduF4j6yRaTLCmggd8qh9YQPDaJfotl72api
Eixg47zXP2mOQupJBNC74e8TlLvI5ZK5BNCb4uj9Vp/KUPz1myhfVM0qj5aFtatoa9v0+Xpvy8lK
YUUYnWR9j5RZ2zpd6ARU+1Ay+vGd3Ew8Bctz/1r6r3mer0bqyqKCYDBmG2NznY1O3AG/+tCSVVGv
DLJbQluV+4A8Ry24at28yOw6PT1GMjbsIvwwgw+Tr8jsMz5M6YGrHWvrELY3dIifI1pb/ODDj8L8
psciPU36hRe7U5Jk/FESeYzPqTF/T44VHZA3q71NGF01pgmpAMbHotu+Ib6s5Ss6jcuZGd67fj/q
94p2fuN4WCyb8VGBys8Ob6Df0aGrZi/DbvJ5Ea4fxTJD/WSI2rJHkO+EqGgejpa1KdvuroBEZ+eH
OWsKp/17YS9DcmBqglC+iQlCqSwfTgSgpCBYZCgNXmjsdjw+3w3CGUhbHrim4aiNJM+jSNg2i7cv
1JSBJ7s6NedwlR7Mq3GJvK0VzTuGyok+ntMSenMn7OVEnY8LhGOyglsdVTKYOFk18wBbfEf3pTdx
GnVvouMBdqG+tGa5igQME904Xr4QuGe26jmlKZtAZKdHb1eWa9ASYdX7mCmJrb9nI7S0pRsN9rxg
ZRuFDtGbZbSyvhPEroX5pG/7nhuRKRCiN/akc1LGs3rh0y+2djx1dZMAsUxRKExnibXUWvuFeNCS
/dRVH0LDkYXuC3cRLKZ6aU6cNwUlmq9omRvEGIpKmZiLDJMERnreq95caWDimsgqh0uvLcev7Srj
js4fD1sVTeOGlpPhOfAThOJF8A+kFzhd7/qs8p06vSV1Shw0S9V6WvIjFpGyy/S1X7jeyK6ZEoO0
URemf8xx6Ea6gKgL4K6RWm3XsT3JEGM51Dda6ph4p/RCb5304VCpvTpRR/M3PxAkwXd4GhZVudQ2
gF8pAXQWc9s7hz7/jSGvZ0djhziT/k13vdMsqOKQvVliGtg14hHfJeg+ptIKpaIC9zl6JLEM0BGH
BO54LLQIKNONWkKDeJEf6aeQQXuOB7699WnVGLnGdtmjwMNABbWNxhLDOgKsWmhwS6TYfGOpi5L6
3JfhH44A9V+HkJGMXQ9WPFQFWYXWYYEKK/skdipfA5oSbrtndu7voGBoVxKUHj/aL0R8hNbSVQWT
vJODcaA/ayIZw7v/Tj506kNfFlBdutQyOa542JIOnuhkpLI/9H8B1XkslL8H4OLY5W0bPdu/4Cfe
jp8APP4XLWA4t5be5yOS2S094qoj1UAk5ylrDb2/koUjP9CWeWirqlB0EfnSjO3Rlqw4uQ3kLpSL
o6NnM0/KAZ/rdXurb5QFoz8D2RNI2BbjEKoNFci4kuFZW8QftN8+owrVl/FMVs116Ll1eFZE9Ze3
63+8/wYPkH31Ed/Cn02yNdaD2CP+xe/wGJ6ZtfHtwSiKqgbIQxc97dBU/j08AfAbHO/GJ3M75gSn
a2GBDVHjlQJSg1+vp38GeU55zVnoZAmKglNzJ8GOL5hcAEfjmKmIFFhwPn0mew9/0sjOrkzJXMJ9
h1bkUOxDIcuNei0/uaaxKf01ZeljpdH+sRmz+tafLDpfFQ59llN8tSDAytJjXVZhmxMX1gV3SMcD
LyqBDjnDvMyUvXQ9X+kwJ0JPn2L/Cgzwl3zltvfMHuK9V2zEARf8wBWYKD715aSpsJ4syZoDj5pI
UTM5yWTdS38VHuI5MsLBa4+Jk8V7QOtrG49gbFee6bN+mjnVr+RnUOklU9HTgfoL62zcfCSs8CAj
oZu803b9wQ3td3S0LcJycGxszCnxWMParvhvbBKTv45iu7G9zvFyd1TbikIVbb//AfpTINiJCCup
lENRZqayQpkM0AX4zBZRmN7qHHpzBd3UbvJFpztRRMSIXiqbQrQnWu5AuU6pWobiy313EBtyUjhh
uRwnjgV/9iaBLrmM8AnkafRr1YLZcWEgjPb6Gl2mh1a5p+WsgEqA4HztVf/aFaAV6b1uPwv1q/Uv
cbDX/adnumMkSeEqMg9GuIoR6r4Xmu5O2rnSSvNb3XpbdiCmMsw2xmPpZ7BiyINuSAoO5adyVu/V
JbuD52SVHT9p1PWV/g2ii4d+V1L3SrXlObs+Y44FXb9jFMu3tiwCJgbmdObj8JDW83gqq/G8Ue0q
cJRApu1QPPutbE7lGMUOv/VA5pHkCgpow1DyD2KqmJ/oFK+DXvS0oFNBExbRPXiOieSPujewQ5R3
hvPCQ34CYi58Rmw6ewSWbonxP2W8zz5WSwCxYULvAzJkdqjZnSEthrCgmCwJatbzwOiFS/HIZc+W
58wh1vmcW3bCBrf8F7HXaGWsxxsPA5H2oiwyMIKfyYmxx0HNdcUcODFlDA/1cKbJrPriUI1m6ce0
FAoaKVzsNVmBH40O3J4Hno2dy8tZsErSdL3eLt9uRx8dziYcFqIxEqZnYqHW+ks9SSI6T4H3AP6c
9MP4sbDQ3RG/CIAT4o6s9sVC35bfj11yMjQkSpKb5DZ0agnkrRimwlKJ1MX/zb7RN4Xgk/v807yj
2tu/HfMQAaRzf+zxIfuKYMgrh0aFSxkns4JFTahFWerIPaRUnZUo0RArMs+vruLQaRs5qZ1gPC+p
rIgVbo+/GbQZuh28gb9xjUZj2K30RpSKSMBx+EsIyMIVtb/6sLnHJkvNon3LXlkEsMj0dGl+9h8J
7dhEei/B/UvW4TdbNb6bl/BX3pnFHBifDaDDZI8iqVJFnYn+t73RONOl5C/JjWUtQcQsozGvYznK
4fuFdymutHpoj885M8oE0ns2NFIMoY1YxqsN3r79DTtj9DJeOTg0lYUDQNo8HJYfpp8E4XiD4Kyl
j/EklEj0ObmFslgN26pbGFHhI4L4jCv7jeCVdWtgEvaff2h/eYLW2806AdMMV0pDBJT8HnrKIHHQ
L42o83nImoigo1AFQOWDW6S2PxG0yhHbwmzFjjevZ3fMTh0CImXVPmEnaTejgRPbjb8sXTK6mf4U
v9BfQFfGPCiGdlKJZTsSk5F4gH0RiitZn5hqqK/atzmjl1Y0SVIoqONeq7AEI5+/R7MkkzF9ZGCX
6BOuhC3zOIa9Lsn4bpLYnKua3jqRxcbaoq2lTAm/MFD4pFNveql+vNHA9Cfz7p8TT4T7BiBz6OEl
9CrnKgsGprc9I53bdak01tzv6Ap0jRMzywf3NRTB4wfQC23s3djiY3Twd9FKZReyzYz9VAy/Aqmd
o0TE1FtP3obqqt+0U8AipekFjIS+B7oZ/40xjSp65OiLF58XlOjBUOoUXiqjnBCMqgNQkmVTuFrw
qGHqzzbszoFfXGRLcAMf6O2eow25MnGzLtAo0JcjRRuVgsDEckLvm9+s9UhaWC3QAlPmvHZYBfxN
EDlPxeshxh/FL3hn81F8YPVW4TLDl0MaFkDWO2/FaVGKBIcqEwApo1u9CvfkwCnJ5D46Imekw24j
F7x1AFkRESYr1WHqZEvKYBCoFODIgBi5SkNO3YEeCQCokdQhPHP/0/vFplJ7gcK4U1NmjC1zH0ai
6mEGB9aAvp6AScoZ9Qs+NmjtSnGAGjJ10zT2+OHw3FN+IgvvTHeKoLh2xrS0htBP/dO75IoYbn4p
Svr8eHjEaSzriZxwk8B1CFCgj7FsADNHdtFTtonpW2qUpVDDvQ3cb2ZyhLwJyTzvYUKNvdCh5Yql
buJBMMlsrZRcTs0wxnRZmW46QSLgWsB32PJyaIHhk5WC5ksloaxe4Uxt1zGTKsyQNpf6BbKnzGL8
bRHZ465QO5Ztvpda7aT1TWskuZ+49PhufDFJN5QKnM6eefFchhSCleuD3Z5HDX5KcjiehB38D5Yg
6CNz+2KtSDnLOkfVlq9qxjlSv+qINCjg0/GaMH+VT96//kk2iv6skcR6/EFRDU/+RqTn5Hx8L5IT
QFAIAZy6fWTnbxmC6eqiHguSY34Y+yIntEGX3qZbZVi6RF1OMAKE596Uz9EmAn6o5xl0LvpIOAIc
AbRPSlc9cqe5nBpu57tRNkN+azJVBAZM9qIrBnh6QESIvDp000OmL2rz0pR7c7xp2DdYbn0EvsY6
AC5+W7egP77R1ltkTDGy7LS0PaZFQExpn4Lz4zWPRs4jA2xzgxwCSFJa5sBfqwgF+QOC1ebphBSO
91of4rP3tsGheDB6tRmznJf/foD77kFO2LqOLX49n5M+qjdYyUyfyLad1W+3JiWPWSDhBsHN4NiF
zsRw3umScBuba0sZPrJXRAbxBTQT8l7MkpEz1iR8L6Me06GCDH+Ta8D8rCUTriSXOUFZkzWzrCjy
qK/H4jWxx9zIe1jZxXteEcGBfJAUvIQ12U/C56Pa+91MG19rBc3/nESq2AUdA5XqzdsFvjDftnn0
DzkSpyuPQJ+jkQ8P/EEDSt3Q6c2idAmOxm3iaqfoWsdzL7UnmI02svkO+SwENHLKluzATZDRPGx9
fB2PPoLi1KhCLdBhc3mrqpCdBgQtS1JXIR/bh+9OUQryUlU7KsR4oyEzNtb0DH5loxPlQujv098q
cBWONW1hI/jmXFkMNHYdr9RVPqswLkKkWG0t5ajm15JxjNRNmTrnEIfp1yv9QlFdJ9817UAf/Ogs
60DuxC38BQvlxvEJFviiL/h6+S9ZsoVQR2gRSdLaexfe01+VhJOJ6jXkOpibbf+VH40Lmb0zhfYL
bLMrD5mrrqP9a5tfjAM0XHzBKgWLsnzJvQLj5r66+ld2bv86C75zsDvDia5dPuZxvzCtTZZumK3Z
sml4v3996cv2q90+jhUixMFNxBjkOYNRBc0VzKIM0fAbi9yuHH8fnoflF7k9uXmW20Kv6463DxbQ
bRItjt1KUj9bwPpNvhlvi+XoAKyzb9dMgCEKZDuuM+z1ou9bTXFlaTcx3jK4u+7NQXWL2vYlu1X+
YS3Y53QpZXZVftgFJl9SFTBQ685G6Sc8WzKUYCO1cowbi29dnY+mxGXgshJz1Dwuo+pOdHpnM7Dd
yTn6BuVVVtpP8B1c2/0UpfG1KIln/2DaiehP+SclHe2qyi0Y1iqEG+okfT8+et94BVPl2Ln9kAfu
wxqWdEOESqhIXQXRoyoYHLEOyaJaV8Mf4tD1gQRc/O5LzD+i/UPks+FUzd675UNUNjXP/x9G3XgH
dAYo9g/vXbpRbta+uKpb00FajIQawBmBNkDWnTNTf+BPs3jsWgZ9mI/68JFdWIgdylm18H7KL0T+
gjrIrt1hRe+hEltN4voDfX87NMj7b4W9buVkTyRXXAXd0j2271Mkh+0zuPZcZjZvlhNyJ1A/uiXc
8cXnPbR3SATR/wGoPyTa6x+SOnWIeg3v4d078Yy2/12rOvqPatmJPtan5mQ8Mqb/ph1+qVOz7tvz
65PdBxzZ2QYuCW2ZigGrad8ZaQAj31AE0NejKp3f/MTW5HJLiXN4Rf/HuqnxfxTO/s/XMf9lg2Ws
9+++y/g6byc0ZxRDsW+T6iafpECsD19E52UF5c6YhYLibzCbbNn0rNnTx3waOO8zBDPvIwAcEeeo
rhlwr8QoO1gU0Xekyn/T6T38+KHD+El8l/T532/nZPh+/yb8RXBtqsbYmmrWv+ye6zKtrCdlnJwL
BLZ/1msgiKhbw73yXbKSgJ4W2ajv1qAzKldwmVJLdHIytWMMQ8BUx25BCxjTsLkapxEzFGaoGO3Z
JN+0hHkjtFTwlCLODbtWPDsDhkMYC16nUCa4KelCs0nrnSpzctRrUBT/90sc/bvaHG2zMVYno6ll
jCzjX/aBhdMqDrSkiM/pZ/zpn/2f6q/9HB/4RswNMwOMGLRwaDsQ5GAx6Uzn4a/+89+/g/Yfb7Nh
jE2Te63p6r+seWve1tR4pKMQqT363HOyBIAgcLrTlf5/PFH9P74g/+ujpv8i5X4/FOuh5fGZspze
eSBokbEHAscMnDoAomokSUdEQ1vA0XV7iL/r7+AXqfEgEBztwfnAAeHXvvUtM4w0eVPUS801usKP
ZZBdzf/xhVGacwf+0zH8ny+tDXtH/9ci2yTQC0XXlPY83kDUBUeKGZt2T+H2qM57OESlmyZEI/NQ
HDJI4OnQaSLfrGg8mlnKIEC6e2Em9uRwnsCSmL6cjeRr798qBx6Y8mkZfxo6TondEnQIhvJv8KkN
U1pDR0nnJQDa26YhoMeXU0uOo1m8B1gyL0ViIyJl6VZ3AiEEKjRE8Ud6cGhx6QVWwDY56eG9WlWe
aPWhbqqGTgzsc/T+TV52TfNyQdeEQrZc7N4W8ZMCuUGqTSsLsrAysrn2HITw08ZuPPfF9J2+RCZ7
CJelnPfQkpeJDMcHT2qmjShp3evLzr/7Uzu/w1ZIJr3AfBhVk/CTx5/3yv9tHlI9TiO5rMArv7XQ
DjNxWtF3a0C94sL9JCtucGSVyRplXVLL9xmJT++wfoI6AfbYxrxDg1NlNwyK3IGz5OHTavm4vez1
2/xnkH6Hsj8ZD9eUhr+iKYfLfoKKrsc53NQGPhmFCSJou7XHyGV4qBYEGstQ3BjIdj0x5t4FPCn5
irZ0TK0+8NMVGy2OSAI0/KVKCcfcuqCGii82qxeAJtkMKg2GXLPt+f2xqS2h58673YGkYXspwBO7
2YEC2Q9t9gIVy103uwNSrdAetNVcCZxRjHS/zu2dzwJ3ovSkkl3v9MacZ7aNAsmgOX14DgMsG+6e
NNUl5DQVTv4dGHbMUjRquLX3xQDe5ARqbHMO20Ds8gQ8cYbwiO4//DA4JT0MYSdxQprO2a/z+GKg
Ro43vD/zz9bf9zyCfGec6V5YLK2taA9xKqskh3PFBV6QD6/DDS3zDQ2BKbrvmKGkvbKgNO2YY0TP
d3sEYhacR+4+3kb74NaVgvxm7Xmyv8DslDvn+MtYtjMySlzbH8hkX3LJCaWy8hQ5pxGZU9EyjwSi
9K0tDlDoo+1DVt/gTApPOcN1b1XimRDNBykdubY8+j8ZOsuPNuc2rWL3vfQQYNxRnSuM+2eDTOdh
N5wVD89LbMSWxSakyYqQqqlOp0Bcim7zXurXSnP3/WFQScxKsXish0H9ii1EDaK0ZFO9XU46DdxV
kUfErQYqZuioZU+Z/VyoyhZw+4VBH9hJL9uxpHFaeqvRVLyP/NZ8JZ47bu3ma8S7u3Wbl+3ps2lN
IyYyMXnMglXNFCjblm6EDB27Jmve73h7vYCdUAl7fgxjUbfX6uFwqOoXU3gj31WP+o1JNdNV/BW3
bvWa2sUJHtQQ6vaxndyqa79jHdurcFafWCgh7spY6XNOYYs8gcwvtokpEX41w07dYaa8PVDrYUOZ
I1p+uP01tL07+EWPyeK0ZZs7K89ky2DrGDptbuSIlGhhWZXaLr6ZZzFoCWeMuTAbsyzyAQjX0ds+
BvJ5CPKxre2Z5TFYZI46HIH0jII0HN5/wDR9T5m2Qk1fbjgLDJjVC8WeaC4RLQ8d9d4d2z3LntQD
ivlp4lTqxmdaO5pz183GbvGejo5Nc0wDFHNtYYeNqGAPlpAH+IAjaNDXcT3gaDUy+OJYKtJlYqU3
BdhTw8DDrNjEdoRg731A0Fj7zCoMEwj09u7bxNKKZ+rvMZS6cEWK8fNimPTHXCIO8hAigQ9ogI6P
XnKWxvx4vZy/j5sG0XOCOE53Vee1h4ABz4Wlcd5+LmwG4wk4n8EfzIJSkoEpcuzGYsbUBSxMONe6
wIkyDewRkoT1Qo3s0GUgo3EeZy2UyQA8IV6tUBwCnJxRkR2FUMcMZDjQtQm2Y1P6jBaFMsDMJ/DI
EqqFoi6S9T0/RD+Q4zTOzEZu/D+Yy27Xb73QRt72uwg+AnxNepsz8tiLCUFIBjwC3shZa7mBuW6R
09o9htK1G/3mD/uxSDYeVhxI4pRjjRiSqD9Tq42Ht24CI3FtEFM87IBRKTTRTEPlpRD/vE8KFQC6
fkzQ30yWyZi1yiAMu12r2k3xNf4YPAYGjy5tXfSQ7AuDVn9SzKxkLDomkIoLckKvfIZ73Vs9/nTX
vqv5pcRO4BwxbVfNgFGRou5Q/LTMGgVfBErlWWyBoi/GZM5rz3Cjuii2D/0AA1EDtcOQjmWp7SdY
aqwxV4su/b4SDD0jqQDrBWS+MJCimB+dTL7G+EXChi6B4Atf+kwReXa/U9zoqty6b+MF2uN4D6dl
NML47CDS/4javI3JBWYHBOtF49pSYkbflXHGPYkS45x19utTd9+ZBO97G7a+g3vIiZBb8FlSiDXH
VdKuP8kD3eWFUVBzDwzB5TeO2c7RqvWy/iledveV+ZsHc+3FUGwpJ5rjeD790/KDGc/HEnGuiaST
NKEN5UVwfETz2ma+rBYPa8uiTVRwi3Ly5BZg7MDMSXbIw3sx6ESrZPaydnm+4LYigdA6e5jOfK8I
BFvgxHAgfKYMCzHKnm5GmaOKcsCZk//H0pktKYp1UfiJiFBBhltm53lIbwhNTUAERCbh6f/vVP/R
0dFdVVmpiXDOPnuv9a3c3oS7NENT1fkIKE71SVrTmAltjYobM/tghr1cQtJy+je9awS7oPWjR9/y
IeLlgiJ8iY+QgTbH8AS99hJ/nAAjC6MDhRVD2QaOLe374UzdBnQDASbsGGCP/xVtiKvIeuewbkxm
NNMMZkpWQFsIhYP5ZNyM3hX7z4J4u5/hShI7H8LAGwdg9SaEj34wdOR1cut/aPZIQ3fzPGBvvd+x
5h4YcrwunMvZqtSDuA2QnSC6cUrWOwZ+ULoAL2w+i5qzy4o+UO6y4unLNMMRzDp4l+8f8g7+idde
eGvOkknbPpWn6OU6kNzmP+QgKarbyqJ39T5QPuU7QRNw4l01tvF1mfR7eEbf/l92eaGnWKSm36J2
W7wRHe7ibn4vaWTZTC/1zo6RrOrUZCUDtZRphImtdY/Vj747FWwWe12B+mTaTFpl9vlRkPAyVZjB
rbRKStYr3ic64BGw1BmzThoUr7OO9iE3O27YEttgwHFCd6RdvBSQnhbhBcJ5BamuglvshNj+e+pP
bKgtPtkB6oOjeKQhP4xqJoumR1ObP/T4urD31GLejCyVCd6JkWQ101zuZC5O7Ed0MHqL2zT/WHlt
D3F5ObjNVDuiDWhlwEhNc7jpUXv+KbVVzkuu7N+w9xksJ3eSKn61Dh+tNJrG2MiQeyN2Msc8Ro5B
xzu29aEfNnbertDrgaMMZ4PX9FX5JcPJOdp53VswQovWhtllDmNi5uLYAWmfeJSLPWUibf4pIQ86
nRcMUBT9lbi4A6iKL9d20+Xz3nHSW3WHTnZbGI/O86ddjkhaHBQ4E9E1LhCWUoQotdPoy7du5Z2r
rjpsr14s29J0ULIUWsn6taWbcpVeEEMwLnBlzl+8SLodPrDttbjy1uEFVyQ6Kp3hGXeJw0Hlc8N3
8auuI2CvVl79tsjx0A/TAltovb1Hx/n2C/ZgD2tWZCPWji/b/jvfPsIp5+/w0Q7dMb1LXmjsvK6f
a8LO772WMqWS9/KDnYLmcVIVlrQx288k2Weqiayn7mYkgyy639Ajk07GXGKy5SyQsCKcqh9DNA/P
bDFAEcsZkdtYCGLzDZuDttyzxcW5VesOt1E19lpc2O1e1Z2Yicl3Ev0MHBcgk3KUmDrdGbDQ8Its
hRWbAeGGYXd7owVLVZuM3ad1nzGAjKbIZKfdrvG6XXDqRA/1zimEaQQxpOw3u5QSyGJlQL3Jc6Og
FtTEKrRkcKCt0tFe1Sxlox4MXz0wX6rOOAQ55tFf1H35Q8GwumBdLZFgcX5F9I0cL9hLwiagseD0
di+mWM9ubpTMD335hIq1oqTTHMLjUVmSB2Krd+7J8sHAoT8FuasqJ4Bl9GuEs7TV5uHjg/XNRLEn
UkrwDxuu8OOqHluqeuh3hV+RZ/J01J6SY9XUXmvlgbON38v6WI9JWN80DG50i2nHmyMLuZ+BI816
hv6syJBEEMiKeSYLupClmTa95NFMNHuVU+yiLLRilw4zc403A00zmtZmeaOQp1eCuf+146Sv7Vcs
/nDcjkwoOSkxXJRlR4lchVUtWbpjX5dM7TQMbIw4zZqHmQmP+3ztufcKM91gjdCc7WDdfT30kaZu
Pk1veA1GvKgzmhfrpPHSEoeiso+gcLPZtxspdgOa48WJC9UH9nB0KBbPt61CXxFugUIoJhUi3mnl
V/ZAP35pL/ygPGVWR+1qPFDsD6byplsZ/FYU2GW7DzgERT8o8YzCuzl8apx9cVuSwdOoU3jsjWWu
K8pMtG5sCY9TmO9H5TRJtwNaKdIG2R47eIueTnSZodokc+nw/m7bn4qfHn2rPkdGmzABonOLLGLk
fG/YaLXUXA9xUc4+Jwlsveo05RLpKeYC5hki1ikTJ1Crvxo8+spZflEM2emPmCpNM8f5QFKaRT79
7GO8Hg784IyYAJXTdkfraz6YS+jZCFBJF+TnDZcy/oMBHTB/QP8eP4tq98lCCfwBvY2CLfDna17m
aHzf9RI5iEh3o9Nv7JPWKR4J7vgRp6HLi3iC7w8PL/363SD2q57ICP7NCjTdm3Yb6LNan8lgo+mI
q+I80HbOa75Z6Wi9GWUH02S4GWN7QQZqP+GJjGfTS/Z1K8njwC6mOhBTUGtNDZ+p6avyJALoOITQ
o66mUoHxmDDeo3qpq3n52rXSGl2Uk4W3Z3KIBBbefq3xy4ThfnRtmun7J8VPwb5JwFPgpagRs00b
W8nXfuJ0XedTtGjtpoc5Y1X9g/NAvSjRx4U6nmy7Gy/ZLZQVWT6mQulxGPY2dATak/fnOpanMqXk
nb+bPrLx5dXN2fnG2kJjyQf9gHHlpFHAe8LCjQJmg0U2j6bJJjTmLBhPV56piUdjlq2TzQNx1/Ck
tz5Ld+xwXhvbZWgpEsp05nDhbnxipY6hveglt6knRXggdOphbVjwiPMwI7Jk37pWqVvqdsZ8KA5Q
wzBe5rv8jQq0MUNL1v3X+nlXwk3LkNsYPygOx0g7st0TP1yrBm55ZcyvRQ5HyJ7FQJE3YbHstFmW
HEbWW72X0k7RKQ4bHjv7i+II3U1/qgKxP9YGXX+29nCwGmNLYGT30f2SFlILpIn8JxWCcQeRHhJg
umsozM8Upfi2s/qcyJtEt3vKjVhnT14MIztkYexTJ0AHUOm+HuwqTjJtPnshtih0dKZlbrWMXSlH
Wh6K3nlVDkev0q3mPWdJFGNx7wT96tudiO3NIT3xFxPm6LW8V/hP8Nr1xuEVHOJtiNndCrz6Rp2z
it0W2Qpn7A7xgV/TY9m+z3SOOZcyaphnSGhQCaU8MBb2ts+kOIr5C5ZtxhuhE0tOveXT/dQOfnfu
hxJi7FpaVZHNbP7yDq5vInEQfnYOYv8vmNWPy8Ew/2u0CfK0+FhP5d0gd5KbPNkJwV7s5oRir0uI
Zy8/27DQ83wULzuAWaU4g+I3PaKPeqKLLfZKeH7d2eFfhYNEHxxrZQ5o5SBJo9I68Am/b+w6CSNb
zryAGUDA2cHnGCFbw1cJtQHu5uYpW0zIL0ydXDaY7zw4Srfifa1fdBd1p/VGFIo4/YxuFgU3Hbld
bH2g97WrdLxJZpjh92M3+Vjvz+rZWEjZuVjExLcdna9oX1/GDMs4UEYu22Pvd1+LU+8Yz584gudL
cBVoG5+HfIncYMe9dUo9yhldt1nn0ZVTqyUFzUAHPQjzodJ6482MVgNlzao6mKilk11f2UyepvsP
0lTSbJspyubVay1F9mDB9jxLGKX+KAzvOcTK5sNYMq7aoT4GZTpGvqhuh3dhBxqF7puAuif0fbLt
x3N5nlJSt/NnbEsouLNl7eB9q3BhzLre1+k/3GTKaFG4ViFgymAacEKyDZiOiY2tcniKN89V9J7G
GPElZwSvC69lZglgn2qs9N++dBUDrTQ3qGSGG/YvvqbkaB7RHMrVeYnSRLZQnJzY0UY/ErhtVjQb
TCkcitKieVOAGn5PP4nVImtBonUQH4PuU4+mGssPq9HF8JI7piAtXUoBmLUin8cKjm7Uw2yiE3o+
MDKQUXPBnZyAHl/q52oyS+XZm6KvlBcaB43s46Q8DnQXmMotZbbNOEQE93l0H5rS737aXfseH3Iw
7V7+WH0oPW4VFAEsRnwIPYYnjQo5Z6nmpiuWb6Kn0GmpmcMqUilWFyUW6+pI2beAFXsr1xCuTLN1
WN4LfRZZ/FZATHE9+TaucaJZe+f4DAUqMBxUHdTsI6dChc3I2w7BJz+XUs7CghRXcDSe1SkqpgN5
Fo0nVeBClWsCG1YG94M+6bMJttfcbROnQrnbKArV9IPhXrjXGFfQ2QAAMY04CDLJVp336yBRTcbR
mZtXLY9xcA48pEnZHPlwhJj5CTvFgG8MCJJGyk9+KBej7yQ4hjOepZ50uvAYIhKLotlHOuS015tn
62jP7QdjR0xfv7326eUZkglBD5xP8TnUbBRBz8AbRh2qOyhB1SYyIOnmt145RKpoeR5iFT+3hCdy
RqslfdClGz3thlMt/TV/9TJBVLqDddVNmAEhQq/t1iZTs6e9b3F3mzrgA6F6HQQWMoae0hwGomGN
t696/UWvJ+Ntp3TvPKROyXgnI7WnxavSb2yT33T66u/ptHtwEDE+OcRcej2T4UmWfYN7w5aSRQ1n
EzkT0vAx9TZ6vfWQBLuGBvfoOPQ+NIy+VsWpHM2AumP3o5/7pBfV4mdsnisefiwv7KZAks1qitZe
DxasHmOzHs5H+26dJkQI4eFJ0JkRzsMK/RzwZy7hvjgtUNzHIVvkY4xZ4MdAjYWiguAnfZM+KEbz
L6UjN0cmWTWSrWiVfz09vOvPpbqGl8CRE59fM0UimCPsNuNyohYbTW0YGJiMv3cFzydzPOp+NF2e
jlQAQWisWe0PLqE/5bc5xvfPsglXOCIMGMJDksIwB0heivebMQleJMtpd2gdbQNOBQpStBPb54Ly
u1eQkc9fWFR8dNgjoF8DdKindKf6goiqrkQi0eDMDGeuVxMMHwfrbU2FEL6daNenSXd+8oRgRdrf
LN5R/SkNhx4QrvG+t9pzUx+G2Pg5fenTlKUDadwDByANYcLHbdwnfJZWEttfpxottHreUxHImxcx
YMeCsyA9eg9UQvzx18UZsMAbqRtaZmMVYolx1WCRIhRHorjvUSwxNRlYe47t6Ohw+zdAUuB7ZMtw
3yxHim9op+n4EdabWFSwISUB2hDDmHEvDC/lb2m3mHbieSPOLUhcZ12+iIdHJoclotMVIu/18rmV
D/1BaFdlUGz5jXbbM8FxNg9HTkdZthj530V/kFVOhCN0fAqKkVmOgW0Md6t2T8bimXoyzY4p7vH+
4wqYQ7n/Fm7UbJUG1cxm+Fl/e48KoV10+H4mldd+PI1BxLTDiLf9gIneKtW03WMpRHUmm5l815Au
PK0QLqEjfyf6qbogw9y17bltpsbzr4w8871V/ReM+sh7WkckY5t7fUMAp+p+rj3qFSczZvxTsEDE
mRsOR4fBqsYeGV1ipjTak4cK4c0T5W9pJpCU13J6CioneB0Gw6UxWL1amjJLtViFyZZftuUmMyw1
tdDDBLhihyjI7Ddr8XdwSe9psTL+sm3BgIM8vftrW1EY/g0MT6ECQJGH6+NL3UVFeWWDOetzDhPW
T7R9QgdANZ2bUr4W0AzAnBuwICeeQJSmCJ8gqWRmehi1PNuiCwRtmkQcACFAZg5DoCdW6b2h+jIe
xyB/Hn+soYh/muWexu3s8AhiU/m2PIA9QZXj6i6JpZlblSkbMS0vymSOSAWCdM75eYY6CBvtb137
nLuHgZVaWLCd/R4zlhkhJhkCEZ8vaBgQ3+FySYtsPrqPCPHjAHnvkWPuPQ50urEqUNjrE2WIOrAk
KJHHRK5Zx9GstTUTDFausqWCyM0PHxIayg9MBRdqBzSadm08z30KmgKr94/IUyDRDNUKtI3y5+0Y
X7EjC0audoCAehGU3MwvCHsTYb8deAJq6B/sjFCBMYaTFNanwos0NuwPlKuPz5lOYIRpmCAPjqwh
/FMDLGsBP3YigCNoymE1I1YHmky/hr1X/hNfUkzGf+JPBPG55d7HKzbYDT0iKzUvArXV2jR9mIFY
UY+k3g4gO4//mqt+ZvIg8yIl9N3vH7w6HCpkFQqUc/kvkCydFPMv31qgnscedQ2rw+tPkFpFZhq8
/2POQgniIZ6PFyKeXHCPmUN5FJNUPKeenQAEhMw7F+h/nmu6Ys1UMJIV4r/bH3S9/xHWY3LXAvaK
wk6AAHOChmHC7E/igsRcPvGCn7+GtwIqgZ/U8Jh6gUt/ERke3cRgT8RlxxOISpfRr0DTCki7eNv5
6J9hCQY1mhKI2a8rBxqosl5HiYFihiVhEtBGZdDOMBXflMiCxD0FDDveF5NiQj4jL4lll6vAN4HF
Qy0KhBmU9ELwa/k/flekRQrctoDrCgBgQceE/4iwA0REPG2I+Jf6+XtUSDUtSOMd4xRAtTOeNJ7i
Ry+vWB0k3ebLMtqkmIUBmn7Qwd5L7TAms7UDzXEtYN2hMdg/r5mp/FaZ13Qgf0bhFujWgodpE1SL
fhnP3zwpc75JtAx5drkN5tF1EB9qXAT56puBnDANySn2dfXGRaQM7BJRHSVC6UkJhAc7ot5x9YC+
rY2Li5ZD5W9ff8+ZEtCjf+l21FuoljunPsfK9knubufg4h2taGiij2LWJyzJgDHxp9paYRqPsW4b
A5I7sDrazSXDvAZjd2CzhFA8wOSRcEMi4SndD0UmBKlGKPDfIN0W4Zn20VTnMrOINMw660nbWHwb
OhoMQDje5+snNzbcRmgyZHECKgdrgq3/XExqDrIeJnvV8MI7+xBLY9x4lbKp99NByvIrfg6qAj6q
cXWlw4yMoZhTBcA8RzLu0KURTHZE9a+Q8uSr7yDBJdOGxyvEXBiZHRPicKI19vPI478ocu4Z7i1S
zjagqaB898turW2zEySKQbOL9J/M7+J5Bzkh5BiwDQj8krbqXnAl2zNMdtANSGw8HmCsrBk3E6zK
G0QfzdHrzev2wdpscsXaaFsnLnWKgXWxsUtlTX2FkJuTYO0yrx0+ntxC9URGJvZgnh7tBk/YvaQD
jnFJ5O5vRqeY9l7CyuGUlV3Nom4bpNttJl/TBNKP3zGdUpffwjHKmRavnu44RoNNaWVjCA6/ixRr
w8B8hvbEcGuPzSCT9hiAWzQPnI+edrulk/Hdv9kyVwUFlEVN6YbmPoS1UhByQeB9vSASaz6E3Bcc
O5qeSCjnRjNt7rh2XYnTDZrFgslXpDocJ5xiyzlILlbltjDVozy/JexUNDQTcCHdQp4PeSyJwhv6
Bo6y+U2BplW5SnRmNqgXx0jbcmSp4q3SIasIwgWjQBw7o3l+HbqvevrNV5L8MIxDtW/gZjk59KQD
s90oYfMZ26FZPGh7U5NjoDcGWy4Se2DbeRIJjCgZE5vz03fGiL544JAgqAILAk1XwE8Z/WBUDpgD
APOE02diiRyLfkYItS8waMCnGF5ME3IGBK89ciN2RL940DnnqnJx86nGG2pJb1Ct7+7N75SXlzv6
Wv/FZqi4t1yZq4hHD/YRB3cRuPAP+Cga88mlVnlFmkhsig2ZJgSfLQTWvgJ/g2nkDcO+miEKUO/M
fX9IEN2/EemcPn73gwnoLnc2R44XzHQD6w5sL4FKRzVAmN1MWioSR3GGxbM353pIAzAEucMSD/tF
+ICaykuCIaMB/l8KCkEy/5Bj4n0Ed0Gzg7FyF5ksIo6NuFbayEDEvvDsBcy9ZAoIEe2/nJnuh9PG
P7h7DN5R5NGJf7mRxR/3W47dZPlATXtRb8M/4D3x3T6lRbHVOKJ1yljq3zvSwegJ7QSERw5RH5JB
PkRIYNMc/HFLjKbtMYIEBZfyJDJCRI5FRmJYexCpIQqXVuRClB7FT4YAAdQR0UGx948+T44LRzdP
OxEnxmSX0ZMNUsqpN+ITSRxAipCcbONUXMpLs2vWOMKI2or/JaCIVDIRjx5Mq5V4XQ5HhYdmgLgT
/hEpKOK+mOUPkXGCacwWg3b6gcqxgQ+qkOxhMBRjJ+PRy/gScS/9/0bjLRYebZYJLVu+knfgvn8Y
//vaSaTjiqtNEh75ViKLY+iG29EfYXPIJwhvqXgWCyaDzZrW2Irb67szTim5GLTeUue/0Jb2IO63
4e0L7VVErYiMFpGkjmOYakwEvAgynHgRkXk/cjRXiYGFfuEGCiwnvSle2+CK//fXRNiecqzoP3H+
89UCPpv42yKEgRP40xKMQPHNvnw24gUU8Wn4XKrUQfyxhLk4kX4FwZcYt2m1l+2QbX312dWgc3LA
dCIclEdRvBcRSx5zUYTmgybmGwO7PeJdCz7ivw+eRNGaBw/+nAipcZPpEEnHJb6IK/vfwyRy4Dl+
Fh55gWCVYnpIxM1NSBKMkO6wNwohD+lv8RKV2NgVASm9z+zDb6H5o9ATwFSRTUNj4z/B9vDGe3Kw
5MD1fLodsS0i44jIOoIMhj6UzzvjZqEq9MSp+D5wRtQu3JSy3YHb8mU/uaQ0jrjWYGb5UUWioSDc
DUnL+f8tfSi90qt20S+qRy4ybZqX+D78I35cjYOWmUxpd8sz8W1kks6Gt4T1+83NnNJ827McbaOz
eBSArrolkDVaJ5b4+QcHrves2HAL85iIf7h3xKPC9+aPeYssXxt64CqcSFi3fNIs9WMeCyABbrMf
/YsCEve3uCled9hq2aT+i4kSZTA1ZfUWYCFBaRZZn7rXzDHOigwmIvYQ6CB/c+U9M62KnML/ImsI
IwRPOZp2f8mS27o9ivuqXfJjs4UTSCPz1ri394pmf/iUXpP2r+P1sOTdY26M6Ef8kMCTNwPSg4Zo
6sVnz7yPzz19sJY86Hwz4b9AmeBKjP3BQiwS8jwBqCf+VY7iAWfYHPo9P57CPUFA6Fa2xRUHwsmb
56TPYLSfc4ZteNF/b22SwUW3ZXFXiwWHK/yxmv3/AyXFo8/fDaYlSLhmPx7xlMlufUXwxF3FbaYc
P3wwPNHoTVCBolId4kG7/xfsk/PDdX+M70b/LoxI+uGX5DT2/09grH4H3vssksNlNOl2SBM7wiUg
AN8jT1xPYnrIQCaxFDwX5zRC00Q4CpzpCTuII18UYoLFmj52OO4Hrkh+ky/Jv1ofe84BJgMHImgW
SDO3IleUpBx0nxrfifROWjze6Icg5ZsAntJc+IGRMhHbgEb+zmgvDliUS1Au6VA4o90AO4lP74l4
GBGrPXpZb4fDD8NLjxOm0JX/DUnHDjlhEHRHy/O3IprJo3pKOf4QvlRzriGLiaGgdnn/ib/M9FhU
8BxLSTuTkZ7PRYUWTuTLaAeTg+8l8tjEkUOc8QCh8K1r3gy/+jPe1vsv/tgi2Vu6qAhO/0S681Ac
hJRfDHE6gBggDvhrpQvvoKPC9t7CP8N/HJgbA3z0qP8vJXV9SlWy6ORtN3gEzWw43FB7fp/+qOTb
Dn7i7AA7WGakVkM/CuuGSc0PWF909W/e1Lubv7/HvrsHLI7PrkXzhNNWx0JkKuEjhxxmMGyafVR2
6fe0G1NOLaRimgWbkOVQxYnwI1UnKX06CTPEmqq/TI9yu5afbjOwA339USfBazlMsS0amw9POBYv
1sfNdyQQsEgUKIzVSQpV9IaihOHY4E1B5VLsUTzBOP0YdvGboJ8xbC2iopnC4EDKJvGMaev6MA7n
o0fydSIIrd/FWBKOPr0AiqTdNMUv8adzJOHo3TjYIZ7RShvS2jDg09hZYI/Cqdz9KsoybP1BMwkf
QTz7vE+jb2PJyyFjaXSGLXYo54vaJ7Ey/N2NW0t3JhHUqOOxpzHhL5xMXT3rWT+exKRw8fs3tfWf
/fxjbMbaFGIgU4EMmNFg/sVHO0HrYpSTUbCjFiPiYiZ/BUS1kISajlEbFXP33VenhjvlO4/Gq95w
jXzyDDDPr5HdhPhS8XKADx6fvm/iL7wqnA8671vN8pZx+k4+lYyiDhmFoc37oyZvD61q7Su4k/74
JhNH+CWOKNvokQ8GG2X2AuTI+7kywKLa3AFgfTqwH7r//ZJFMsqBDnIg4978vtMtius9UEB2rwpT
VbQYwF9OUb6epOGadSVh0staxUlDC2/v4LckNIum/luxVMSW96bCm82b1yWTJLfPJr0ahqkpEAsB
Qr0EHEPX6CY7qQnxkKVa5KAymfrMB1Z91DsT/j5V/ipnqODIcDOGvwCtdq1mARBQtyXlBLoDD4Vp
pAhXFb+B9x13IfJjUrY75PpWtMGee+oPzbJ/0cmFYqNNW9uYHoaH7FDcmMO9Nu1KN0e/9AZb6XLi
Pe1k71Sfv1bfXeSMsQoQm/EhQz1I4g7t/23oNiB0vKK3UYze6QVT3gJXszriMrdVypnczxlykUeL
Q1DwQKlBQBsyzfQAvMXs7PyoSDEK8wtKgXJtjH/WfOuT58dOgvUR4C3iV9GjFUEvzUOZxb8Ik3T0
bfbbUk6g0myF8aJ3SACbhZKd7OYEwyzUA6LxmP6iNJHWLYKh0FK3RDmMBYBEDE6D2Tib3zvSUR+v
lvvN0v30p8NH4FLREz42f7584HMhEN1rYA4Y2dpo5brNGXCccD487+BTr8xCRhbWOmTGBQJDbOpI
5SCnWn26So8gKduaHRgt/GuC4NsFvGh/WdX1R79TLiM0FJehub0BZOdH379u2aw1pr+vWSEEQi5W
aZ1DAxUF1dD8o7tg0MdbzwsZW6lrdAArdKOhme1yC5U40yMYpaDx1QWqckx96/hWBBb2H/nOmEUm
zx7gFDwe7Ad7jB4x+152HzjwNzO3uJAU6GScdPzhbV9cVMrmwjyyAbgji2pKpF3R8qMk5a8LeqFO
TTvBmY1UVLIZzsCn94PDa98dk1lLFYnu7EUy1ueHE9BkYOFib+yFwnmKkbmHVaHeluYIcvpKPjEy
YRfDjKk5kjJ9fsRG4pk8OX/K6qlbpqeSnILACCdI6UTXU7AzlWBKZxx4MVNdr3JeNPvmMXEeTBlg
s9H2qNkROyf5bNqPPW9/pSNcIfVpcwR9I3IYPPastBjh+7l0Lq4g9ni+aLUGPC02Iujb4Miw6zNB
zB6ii2/poHJ//mO+48aHDyPEZ8ghzS+3bAHC3sGKTgX6jtwxM2tUWkRi5fvOjmbJmalHxHDKHVNm
DyzNQaCXWVsvPIThNMytAZNumhOE2HPoLBpnS0jX0BFanMrcAr1vzEkogb+2orH3yqG9mfEUPdlO
vepHxQJNE2aOscvAg3nYwuWRTV8BiXxAC4sgSabNpvoxSfGlC7+ReRZo6I54akokSuQCiXgjg7iZ
9IQ2LLnWaF2JCWE4evnITgvH4OON0dnRBGCGLtajeJmxjU4+68GBsq7dcnd478YiNICyMduLzM9L
viQieSpor7J7garIRJGjZrhe1EcJblnJCmcTnXYOOuRsEADIGkDqJ9gfGMeu0vkyhLaEe/xuoOTF
ErfCdY5KEwEA9MsxMIyc0br3V8/+YKRcRv4rMVOiajaSPqd/Jww1/ddsLnnjpqTLLvNTPdtJNnu8
M5r94T+2xj/RgYMx79/0GU1iokMyjxStWseso4KC4pZTtm39UDq4WgaKG14RPdfm+SzjY1NpkRAO
TU/dYgl3h3OukwyABRnB1y5RB8rzDxlmXkRMDbM8C3PeRuTEBJaOXo3EKKpWFg/SGnHHimXtTyH9
CmA3Q+qMYQu62ngVrtqZ9BN9wR9L61192tTMdP+Z8rFCnQdoMhqLhk5IfZnZ6ZaChxfnrRnBSjtj
VdCZoYunkPQOIZMAbE4ahcdO7n8carcRzGTry1DMZoS7gQeWU0tO9DX0dfpW9JfcwjJuhvTDEjD7
7LAVcOjykXjSuXAEvRwrxYZDt0tSQnqgzECFAcKCjkY1ZNaLABE1E7BtAqtIhIDv2Th0lDmt4B3B
P8wKO8USdEWV6BcQrJnx7AfzdP0zcKGm8Eh/oUldmKAlHmB5vVqJ0z1inBkCCWnZcAZs0OEn2Vy9
M9nkVRm5m1siTOl+SauYmQxHmQ7hstPE815f5MyZseaetd2brwTaqd0KCcEKd9bLHfCQxNv2Lzmi
XJbvWQjbGZrW/lXZs+NHO7yNe0/Uo2xdJEJanOa80fDwbyqJGdCuL3CVsuY3OXx/hB2jqQarimPG
5xfqqnrOvrN3v9ZVlg3Ul9W1En3QJUt1cZTOYH6jZLVA+8PNoDrt53cAnOKLxgblW0gIQ0cfSghS
6JHgncm9TDb17EZzpd7QneCw3KJuhkwUCRUlbSfDTiEF2H3va52vyA9iNPWdNjZbFxgb+pl5SUpS
uaIGXL0Vb4W6yET+2iprhVAB1ddH1rRbMTJXyHwLr4wtnOdrocTLHlsADAqoEffncW0Q1QFUYaGp
VJ4AGkHBzd/ldLz7zD+ovJ2cr+Qy0P35SKj3E5C0IwuERkOES/h2G3ACMf0X+o/UMnT6CWnuAPKq
M9xwZAgeRgqkYxxYUr0YjRchvYdZ+TyPInFy5Y1sMryHVeIyNAVKNGRLD2YfdIFrHR6g2w/cgICf
vJyHyXSFBUG9oahT8N6CD7o8wR4yxqb6t8PTWOZewGOXTYd39C9ia4utQkOXDgydDmIENphCcEUG
RWXs0RiAGtmE5i0kYW0R7RCVKN8p5OTkkHvpY5tslId3BqoxhouIytSvd3T1QSagzeRRixX3Y+Nr
ZAKNtfJvyE1H9+C3SVdRbiIZHHLMRhBnAsQIT/N0NuQasTVo89FzUWDPaDHUpQKXhMWDLfmowTyj
hGPoQVOLeRLwrfbIGnCNl4IfpUAEQvsAF/GaHzNmLeqs+c7kOVMMlD3yagxFnm4I5ZXITUiAhLDB
ugkJMNfmWM5zOqsIf19TnmUmaPpnoZ9lkDlAbRtvnNrV107u1ctJ7LsKidSrvETmqHdS/DBdfRnB
5gAQmYxPM6rO1O3Toz4wnc0PTlHKqJw4wS8/m11hxfYKzv/0ti1oTNK+PD3DqTTGUJvNexJ35sP0
SmzZeiSvvuQ8I+WTHThmNDs4eC7Ro0k7/R+Ptv3jiB6sqC+1kQ3kDoMKnwVrlZse1L2IBA1+OQv9
Abfi8myC1TqfT2sGURobt6VHJoZ2BDbzzN8zR3bI9PHUGlenjXzwPJxfZlK5QJaDseaj0Jf3giHL
x/a5nilUgPW1TVHgWsXxPQESHsDTQnlhe5x0pPPnt/P6NZSwjomuGQFZbXrEc+y8u+WRlSHQdkZB
WtKN29qm0hisB38USvwMMp8bGiNiXKDvgDtP/OwHD9Us3/awtGgetI6BspAyZDhD7sashLQEeN0c
qwDaREQX65vR5kNwGQZSO1hyDmaLYcMc3SqUnk93sMcak1ovPhaAWRaFdbUZsScY042GJHeaIIuY
PkHk+Fk9CR5hA5HkvSuPGvJ3vMIyiHMLmQc/FsScTz/jsFzPmEgPDBsNX+g+JX8HKeW5APOAYh1C
joC99JyoTRWDhBdW5h2rA0rYbsv/Ix3AB01DDJHB/oUWLalgHWQaiAcORl8MWRajbmwhh0ygOfyU
mEFq3Y86D3JnPMmMdiKvh5oDIHj889bmOZuZ12JNiszv75DdmtyJ1gaGfQyXw3zVCzvoc9LwQNCk
oMHxdVGUlvNsTupNiS9Iv+KLjftJVIJ/pojnV9iFiuH0HR/4IljQx/xvzMgK5K7ijsm8sWD8DGsn
yyzM+cRGWcpogqTySbacwyuMUQlyNaM5Kj/SFmfgAKpuyVJLCCbDY6gZDLZrvyV0hlS78Vk4ZTvB
R5PNVT3cQLZi7RsxfVFtpYMBTpTC6PI+j7wsdM5yMVkBY5riMblWPeqX1Ee3Xn5XuuztLs3YSm/x
qcavKI3nWHWDR/lFxGFxXJhhA9i1H3hF3IFG4ragVDEnT8RdA9epm5Un2EnSRMdcCu7VZuVg/eBA
RClFz9biQ5J+QvdvMAOsM5iBf/FHjcns8JdaQ9vg27t2O8I6canCFiaDFe2zK1ITeeA4iRNTKNLw
uGVfZ9GhFBprL75SFnLCgEd7TKj2yalX8QE5GuPBTSRvVS8XSVmjQ35QJQFSrjrrRA4PraZuzfEJ
nR9tRSwx4KG8YGFwfBG6OcWUts/bls4b89giWBWTlrqZA4QAdcBhO5aucTCuOYQ9bf4CssedylK5
xoz46bdDUMvQakxmKGBsxmtjaYrSBCH0kD1hX4STl93f3usagssbNOb/eDqv5caZXos+kaqUw+1Y
JEVFy9m+UVkOilbOT3/Wan7/KZc8HgWKbHajNzY2gO6tOWdnLlcTNIYvhX2vc0u3eCCUonurztu5
0yMbVWERU+Fo3h3kE4SssyZp4IzKhVrlHaDubDxqIFb+d6P68xVL9LXokyhIsMdkz/XzgV2wByyL
C2hurj+oR5ajrxUnzQVSnSCZLZt8IdsEhquebJHXFmk78A+zQq7+efKv8TTZs6haVC76Zbn8znv1
ejx/PnY2PcpoHUdNag0WqRudUBO02l/j8LzygesmojoKaXzTmOo4fZZzaVAvtIt/lOx6+aD4Ad9N
5xTKeA2KlGXGfI24ESRis+u9/L0wz6hXt9lTLGA9uqueXrardDu+jH5JoeV7KDFYfWCCle5H0bK3
fR0h7m1OfyhF+jot94HqR6D76RThyG/H7BEUf+JzIInOhMYACE4tj0RtYZyd/aZ5paHt3yMm5fCz
5ZUfwtaHfy3SiwFOw9mk+7ipNO1wu6GJLAVuaAaSTKMtg3J37lTpWXC4B6esi60G5SpXd7f7JTie
fC0YFraUxXBx/Tq+1hEg1mPODAMzprg9lO14dUq5fdvFmy0jR5/XHSUPUNNQQS8a7eJRvTmeT/vF
u/hC6hVPN6vJDO+lVwG0c5oFiJ6FbfQuhI3or9yuIMakWw12tH8lkjtmfjBB385Dc3vQ9e4g96vR
bMygoK/Ho6CEERmCjMEyInHwrkyX9BIaDMpNoWJZfU7uVc/s6YnASYZevVT+oQdmNdpTM54ysnTC
XLc4Go31HqY9uKRpj24ty8Tenww7v88Kte3RiS/VuCTMERpzIhUmLZHn6Aa6Ss4dy0vtKNa6jE7P
FBBoFpvkcXzmKWyUQ6hSRcvDP3/0Vy+0q19I9XD+kLEgpblAWatcsVtVBW6bTs1NYplYc1pUHFqS
4IYqfQtJWG04SQ5UROJAzd++CYWrH+qMUHYxNDQ1W3L1s+IUoSg/6OJLC+EzMORKm2Neo1YT4vmP
TZIfH57tTuz/d8+7ZJeUX1Fw2k65ScPe0JGa21RsLiMqvjGySN/JPqclfYFeVdTYjEsv6gjVsGwe
KAxJgRa6Yvsi1aXbvqUaoxF8qfIBiiF/r6JLjxpL8X6wGS4jyhQBl7aQWUs+RTWx52LrAK2TlOmw
UO4ijCKNtonEiWAchzg+Td53nwjVyJy7vDTa5Xi6YmT395zCZ7m15XRt4MyiWFrQNoE8T1bR7F2a
C6MZr3G++B4qecZFNIgfNFAi7/PVy6ez8UfxdRWKvfE3Zp276SFIdrclbAs1PjXwKNXpkC7pCMk/
E/o1kyxsoitQI179HCj89WPb5jySTo4JEWez6eLr4fJvRcdlqvcu+VbSPunvXX61PUGxUx/PIUMn
SPauN3Th1cXz9nAhwILHkJyXpHiSC0/r11WvPN7QfRqQ2j70VvQB9yaBSWPWcZG7tqSb9GQw6iPY
aFHFs/GNzUpZQTTEpXL5vxo1pui2wRyu0kEWAvPyjvfPurKP6+iz9IRXEjda14dqVKSB3S5e07j1
9A6NmO7iy4Cc2Boohi6xdNwiw6e1fGPbWlLsoEjFq4cqUlqSAFmZIAzC/LXo9rCxhDg6vRsxeqMj
6zfVYvs4Tx/7EVGVy/CIUm5GrIzwFU0vN12KyxDOS7a/BaJPjUGxvaFp3q5bJtBEye5HvolvI2Wb
Agu7OE8xr128pTNJcqUGSIP+eNNkMr6i1aUZ6KtNb1nTmE/uHQWvxzUahaHD/KnT8HjOmOypL3Z5
LyMkYZpUSVC6vNe+GY8tlTK837bHXdHCmNYMpScE6fk+uW+tzVf5RkWrXawckC+ddrFun7nONdm2
ZrS2pVaIx1uPaWjQqX1XKXLPFyzB4rTMnb3Ou3M6PG++SLu2f3OdihBNgcENuR8VXe/29CrmLN4L
6Yg0IbxGrtBgG22ZycIzpHmIp2m99/c7eyH7D3R1+SomBusYu2ubZBZqiVwp9DlNRx+M1zAPh0Qy
CsG64sfid/1rM9wJkc3pEyHRounlZTgWQrbtQvP8cf2hnh+y9PsKweN9cn4odA0hlmJcm6dN+tcn
r7wL3bDk7tA/Y0CafQnCm3tHCBQhBT9EeGiSWUDoVx/kenZ0ryX5+EZubfvyi2tObmmPSuRqE9Gm
3dqL7vUr9ITjA4+nNlavi/yPMGD+G1359w5BBaG0DhKPDvrY/hRxyeYfasv7TedAVcFuHR+GTnMo
WVBfdNAb0E4ti9PjfKcGPlflOxg4oqvL+wkheep1EAedEY6d3u/S+T0p+SjwnyDsSTuvQ/FdmoWY
eDJN+JK/T2vPLfrTp1W3TOzeKCnZwk/T+9FwN23OqSOh5AIalWSISWt1b8z/lBo8vxA7IdpLjXMG
EPlHeEAmdu2kSvmfxr/ikNmQsmxyrQplNWuPFVpDUUyN8EhtANPJG6nV8lltE/V+gW+/J6ydUsWH
ZsZUhF68GKAmzWRIIhINNBBoVHBvlv8K8fpzxa2q/k5am/SQlukySRpOd3ovD7np1mlSe21Pu8AY
zAKV1lxOLqtlF1L0BZ1EWuhOGmhHSk3UvISbV+/KHvKElA9dqjBQkpyaF+uwZ5ZWd0dqJLJoWCF7
TBXOu92VD1ThZ7peaaNcbOce5+keERqnb+9lG6ShyKUmZWvFAMx5svBI4GTyKyScUymUJV17vELl
8m7GZ8mbyxRa+qvRADf7IczIdD8z0RuPvGBNZ/rCUNSJZPak/IHfMO1WHimR0y1/1B5zrUJaGJxD
2aU33pJ9KWWBOAnUX5ag7d/eOBGOtyHwv6HkbGOwQVOQ4zecsmumntS5c/n2pO8FHKmhTn8R2HRC
j60qRXMnfdfbtV0bmBJJcwmqDPJJViSUdTf0c6PzmfIPjTpRShzguNpbioinKZj49mjj7GoPJ6AL
C96iimov30a8rbjBJUidbhQHt9YGrxZZzwQZBoqV9l9UZ1pu0jIW4HP+fnhaEtxHNvc2YxGvmgo+
RkCIerpBNFh9qn5PiKRTm5uVRfWX1hzES1Sk1KQVMgoRNBmENErjLVoXlUqqNhQeIXFAxqbCqYBl
yEc7FTWa/HO7/EH70bYWUIM3TYCoOXrI16M9Pe3ZTthJNWT5ZJrmk7/fYmJFQB0fKw9qhkd9fC1x
iS3Xj50jqS3f5xo71Jb22DT1ZmcqsAnSkzx1HCHPGxSE5NtJy9mwPbhHHjh+8UNMKP287WBRtfHU
wqL8Pt3RcyklNtm0iRYXULqKWCiwERdAPdTKA0Bd2e4B4vekQE3+bb5OX2fSVdnPWDD0mrqjiDW3
3glTbV9faNxK39BB8fdiQh1T4xeng/hRNP8204lefWTfHT+RrKCRYNOi/A11KN2lSk+57wYQYfdR
bJ6fsIyRCHH5sE8bsMTXrvipHP/h0wCNgI33i8GBDC2KI7cWMTU2xe7Cy0S4U2xSdhcIWGnnEpLA
1iiTYTIuEegoqb8BdtPGEJerrZAbdfiw/Lbsr/rIWMFsVZCJAEzcAIZml+Hedb1hFkHxN9k1bKrZ
K97deo9lTTdpI5w2U2fWQrn2xOJXqqlk9+DYXvyyEbGo689sOliCOftVrjVNl90jK/YQr77cw47t
bEZ4e7VAeW6yx6GOa7qBQxo9r6NCWnk6vc8oiMmJgTs2VImIGEDgB01zPq8Px7bnySxhnghLxCog
F2BKg3fwLFfl/umGzUwCNfiefYe46Gx8obTYPDl2iJo2GVWCE5QbwKkHwCNMYJT/GG88i2TuIwKY
7gektAGLmTq0MYkuy3O66+HlUd0X4Q6qq36O+CbpxsmtRdxv8rB4KQ8ZoynkxehZw43hgwtl5hIw
TzIlE6ZQA3Ok7samCw3G6GKIeG7FzJmm5ARhUR3HPON0bV+HGMbG1+6J1DZC2zsq+l4ZGjBoAraz
9HO3GmnQq1fhQf1ZQmxPngQj/gbJGe9/KUjS9xaVE8hyDm5dGLKgvkjAbp8KwI5cZxcvfnG1lkSA
fp2/AoprG5s+xxZP08Uvc4UpXeSUSoNlV0Pmm87tEkgxu5GLV9ypal8/aY63NE0ggNDBecpawQLN
A7ieRAA1704TGnptyZJxqUJ3gbzvi3w84poa33muntX3Whzmk9nvIaa4dAsCPj4CBffWKvfPysCR
2yAFu6KmsvoQ2sFICUOhOWvtgAIzCsCTBY2lbFMsh/mW6zCdKMnK9HPei7M21LCxWjclm8Mz8O6w
Rk5SZ5ht1xdjzVeDunhi9GxeTbtiUWbj877tVC98Tfo0GifKO9nfm4dyQqxLxmRsW1IwMX5BOdjw
vbmwy1hNpuK8SmvzWOjmo3xtF2POZ8AUpXj+3g61zqgOsb9bRL/Q2dHxBxnjz5ycR/YBSpU2XhXm
KUkl9bxE4EjJH7+HKoUXETmfsdpKtXuVGMEczYeqv4rnGpRZItx5Q4wEYtil589TGTxz/iT5NdXs
kKx2ej5R5SnaXcxcc3HQUSApYkSulButUJG2EO0e8OzuK3cnTCr1pXlWD/gSkTClJWZfgKAEjC9x
kHbJ6YH4R1SNVxGpD5fnBi0D8czWuKLlVxwo7CCuE84MvbR4tvRcjRfvJQxfsalLd3zap8d0M6Rq
L5PG+YXZ1haUnghvgBoaW6o7bn8XBbaHDTijOpw+QTvCW+8/lchN3yfgwAN959mW+TmDmlh15YSy
UV/13ooWA2HhMWPnaelriSSOjadooXGnmSrCDVPtkG5AfSLgDZJZRXlUg2F4Z31RhgCIGkwq5eQ8
V6z6Ax5N/rdIJ1lCzG7trvNdfOY6/jD5l145JqSOfyRuLsJj3NgPyozSPNI5v4514acf1xYVgPqM
O561G1mFrCicbh1g36bdkoioQgp/eK+Oj8dvUiV6p/4+pYQGKRHEGmmN09w80LCD3RBKl16Qt5fF
9+R79FVJCJflv0qkEYngayQFkeX+S8I/29TL6E3qwdNDzQaa0J3LceKUJ+A7ZwNuL8z64vtvAo3w
Fx+e/+IiBlVvn9P60TnHRKe1byQ0LPNt50Izu4QqcjXa4QkhoLEBpyX+p/uqK7YlIZheEo1m6dt9
3adzMX0RWLlwvJiEOR02Hi7v0EWzMfII1uO648FAAKzb07t7wbpT4dNYSLKvoJVq2DrqLxD+I4RJ
7ZNqxKedSloiKkbpNftlwy0c07ZDOOMZ2RGWwRNaU/Sfs+jx7SdoZsp94noeQj9LHcVat/Q9eQ0n
R51olCEwis9+ReVJv7E86o4+QdE0ZJWwz7UQWVIVLGyC1V71o/qBBd+Qt493yxw6Mf+o3MtMcZ8M
mHjK9EJJgZdCojv+BR5cXEYZ6+6x6e5/cQgR/DBT9zh9eQplsy3Xh3oKK1a4ANKe0igwwIHo8lP6
qyO/3L+jxJyk+O64VYgaxYrrN3XW9LiKD6TVNyqt4nON5gAIz7QqtxZ+GbSUrBY0eiB/yFOMto8Z
EXZ8dJKeORaNd/iZIRZdo+os841kuQlESf1tbcbCUSocQDMAMgnwzNB4e4JoS1EvX3vXvqLZA0to
xU6664LGgkuWmX1pAlXevArxzYYhEhCAuHk2t9HmTSTieLpBHTHTeUgiuBz5IHrH0MUvrCNYrhhV
JQDJZ5Yg1HPwjnArcJGLbCmUYEX8Tr8/tLilpsYUlQ+T0Q1EfiRQRdD9FeaOk9SJ5zygg/PYWQw6
ZdpuOzx4jtJoAeW23GGYjIHZECrXP9z2cAaAT7pLODtumOAuzcqym/3U2Xd13fL8dmdmJ8OFEq1B
hgC13a/Z77F3O0xNcHzas34VL3iHT6xfvEt18FHN8O2QFpw+9TAYOUBKpq9epQWusdFROz5np8mE
8xRaQmm80R/DuBYTy4GL66g0Aad6BKxuGF+p5rnNZgBWMMp3mWESYs1h3dwdSHF11qyb2i1VK5gL
GEhpLm0YjCUNbGXgaoHQkax1mEVy1Qg/Y/KqV1FMdm/r4DtlnhO3/82hc7DyYE4QPIME/nD8ru3d
WwbumTTo7hVZA9lxdm50RB2lo5RMELJe6Ood8iVK4AcEP/juxTY2u56McMeKL2Qz4BCjbJxSS4vr
XgZnVnh8YyEyfFr7naSWi06Bv/tDKc59rVi4Yrs9NvHSqzMOx4GsNYuGdEB/btH6m2L4MNZmnbGD
0lgHDQmvYMm5tWAmRr7KvENCxmhCZTJo7IokGZoUSR0zaGZZYtNA111kGikZnmwWhP5ZqJVf8xlr
yRmiRWE/8izAgnkFyKkx634PTY1wDdhtxiBkeEIYZElRf3KQ3RLeUuCUmSc1OscJuotw4toBEiEh
3pM5KbB0JUrLtJV1v8i2suxCitx8QYI873lwelhz3xs/J3wb+edlW/75ANAOC5JFebgLDDRXyRSh
gyFfRsdU8LhIQXY6+0tOdM2BV5HjWm95WvTF4CEH7d8Nkrir8bJ1fdKBQkISk6L+4+g78Ty2iMMR
vbaWH0GIGTZUiN0ejx9I35TgESFLKL55r1jgjoz6+07tHk82KlDdIKnzX1+f9hYQgfgc7w20vywt
+EX+qhAxuNJ5QNfL3gRL6wHg97LLsDVSSI1g2GKchQzX42lv2ju26v0GjgtIB0py3qMo8sMe/3na
g6rkWV3vRpcqRLzH1efBXMog7x676zuuc6LdCT//2SDey6n5PLuem6wGS8PkPskbfTDVciwe/L74
QuaQQHMLQWBSjAkuG/aa0VBvEKckcwmLbFwAZPwdzRnGC/NTQpegT3SBs/j7uXVGqRkpBRIozHNx
7snbbUWzfIUJThAX2FdRrrAYodqH76ZuxsDPuHm5fdFJlveZo3MYyLkdaLV+TkiV4KdKKtxfq9La
D01zOidXMpfKkFnlF9+JPcNBMDdL8Ofrvv8KciO/hvfVSKgwGaMWEjJQsZDPBJf4kmVyCBf9gZB5
MI/HI9QoBsh+wN4Yjk/QBJzNNjk8k6PHVtEqIRH1pfJLoWnOhplm0t4jzAmkYbf2dur6XLUNS5j6
t6SOr0/vV/yf7LD+9L5MShHFbNj6EF/BkAeGDQSw7IoHdJNgf9kNDmxxemeH2H2BH35jMLCcdKxg
HRMRZHqzxrC91PYDsMMKADNLLCmXj+surD+WUxEIrgHHaPscMZUTjxWcCQsGYOeK9VMuRhdPmffn
2QBkKuYfbgSbH2Mif6x1AkgEhfzGLVnYjaRy/dfWxJ0+RaGUyYywM5wbgZdGigorm8Yj1pJhc+Yn
W6l0v9ddHR6ZYJrS2gA+Da/Wv7Pd8RToJnGAD8kG2QBwIIXbOJQAMkT+CM9nq+VM8zQ6iRHcw9rB
FVHsNOw/nfKr8Fln5PSsoZnhhMxbhvTssnDAHWGEGDHHSQ4hmEy4LOqL9rAPrCv9RNJDW4f0r23+
CkmL4yxv7Y/ET1eUSWUm9xzSfDR9d0aUUCBT/ZjyjjgpedxYXVoz0Qqve0CXGWk4dCEbyHw8iScb
ZeG+4c5VYS/ZhaCYEypZBQdf9z2bDXrnNC5iHMXOGbs2I1xSjzQuORorY9iFJFVOA1cUX0bUM71j
iV0e8ZNYIKYxkm3HTD58e9ZUBgH7MlULcOLIiTfpER+LjZIL0HllgT1fxhqAKnCSFRxW//A4ZL2x
5ly56yFZUywRISWlZ1z0Wa4j+YvotG11//fhEf5+AIQ8srw/MlYDSDSpNNTDoUMZ6s5m9YlmtjTj
Qr3ALm4G6Wb8F3IFQZZ8FPH3gSxF8xBvpMlpVUxrc2wZWSSaXF/jjSozGAOH1zVbZwsXK4mZECol
9WQBK+yj3D7i0V3bJ+aloGP2EriUuAoz6qo0RKLBMF02w9ymrHoFJrAS7y2aNsTOS6kCOmiWeNSS
fXf5mWdpbD71BP8oIWBhB//1HatPY9uEUYi0kOlU+Ec/rbaHoGQED7ppdreAh3x8tQNDSfHXmQP4
Bf6uk55ON5u7c5z7IDJD9DlUSeiGA1Gc4kDfHnpzEKjLhXCOaVCWeTBJqpLciNNQmIEINRU9GH8Q
e4cZTdKrBPFfQmVQk+KIXBO4oXYDSJ4EYy6ZvF2zufQ58u9VMrkokEG0e8L3bPhLH2T9RvyntefC
rPTg985AEhSjSOinG86g0cv16BnfrtKdxkSvM2CnPKDqzF93klJlJz5SmzY6tAkudvU3zCN25kie
ICcnAYCbHNdeJUrcCkzSK5NfSv4cSmft6yad9QmvgLF1GKbwWvVeZZADozdw1IS5Qk5AJtlxOdyD
Qwzn4O2XA9X1+B8KJSTwUX3eveGefmhEDJZjJmFLqASPq0wkloWYx4BX2+eQBOnKvlLlOmwLHDhb
oDnWI1V/3VJ1GjNG083bx/UB6xLwsGS7lPW5bcRv96bld0ZqJbGPnzQA/MoigAGX1ikP54tOWfRH
Et2VwYkZK80NpH8RPJdDeBFZkQciD4IDLdnwjUJ6eD1MyC7LTt/wIpztjf+n+/0u4lKk4G746/yr
32FYRcoD//aDcWz7qcxr9TeQFu/1/FtgjZUAANw1VoziB2IXeIxmd1e4t8Un5gjlVJyR5Ou1N6xw
CjRZS2AI4YY37Pe4f+of6zZnrjS7AyPUQT7ERRpBOsQX8kNX5JFSTNk3gt9lr/GyuRTJ0yVEik7J
Jjk8X93S2OYWse4IQIlb4abq8Hsz9H1EZMq++H8XfBb+qtB7uIrfeWW89EVKNJLwRKTa3ZKRsEAN
lAi2SzJuW5AiMBCve/htGlpxxyXAcfsddz9FOaGekpRMbDC1wtO1Ra/mPGoGRR5u12y74UfmRe5l
3pZV2wzdstnMfsC3kN0U+KBKFR9w30Le8rNE/rDy4J1RX/oDluNplLgzkboK1AqMYm/LyhF4ERlk
BSEZ6ue+DqTMaCFHv9g68u9ARlnWr1Zd90rQuE/MjiUr+L8Pu4eZe2ykST9fS8wyxVQvelW2yjIP
KwLMMDKamNOY+sK8wQMEB5ztg3Ctc8ddVgaFwBlIoYJmR0RbeUJ8CeDWe5FdPgK81QK48e/ZpQkN
fQuakUXUwOi3d4IINB0IbruQXQrKoc4QzR87vW5r5fPGrl/EsbhFJRCMLtPlc0TMZRndeuIiXAl8
Wrr7RuImf0MkcCvEQz5m4CPEh/i3m58zN4tbhmcFpQr5eXjOt6Z4QGIo6lJCf2o8lMnQiC3ZP2pI
xGJBkAOJmg/ukCgkI2IzLOc5EdtqWUxWxKUb5OvrZrk7b+Hu3B1o7GYMrMQxpq1zWkRMQ0LOA2K5
7/09GC+gQXnBc3qjXs2ejm+1NoIcjwDeOTxLAu9gG5l7V1hJZ5onWvkptnDlYGfN+ZDt9aKLXOa8
rVilhlkogapP3+eHRe1uP6TpAfOIxHHuqhDcx2HgZkzRRWj8R6dbQNjN+o8IX47VrdkIv5u1/zs+
+Ez9x8zxv8Ccu337OhiGbDvdeIsJlPiL4h4pLSGasrUh6/teHE/j1yeA+/0MvO8JlThuEfRFIxCO
7EmyUbB5yMXXXv1Ld8j/OZ+3wxybitCoxrXp65NljfnB+8cU+f3GAkQ5nqeqF4kXYVkxIXjwIRUP
t4y/RB4dCw5qxqy0/acWU/s92VJ/s5zYg0hLQKFRLVDbDYtwEJYICVxTX7eCu63DTR1AJqeFoa5N
1W/uO+ivHp3CTic4GCybN1EfUhvkuWj25bjlDrWKbiaEP8iqe8bkYfb82WHsSmnDHuwB4wbyi/Wk
cfJv1wyeAfs0AOVLbGKa9JG9Og8ZIZTJxxZXsjbSXzrti1oKSPYkLwQ4/h59NZi1zlnIubAWdkl5
LM9NhK5zcOaxssr1f+eBkjGpbNVd1PxhsesyVEha10ovZYfYaW8A3+pzdhGZ5dVUaKMb33uDz6+Y
CTz8jHraEX/A2t/toTRwVYA9F0DFBsBSSDaRtbwoWiXSLDeLAct4haKVPWnhhWTbtCBUCSiXj7cc
osht8TdFivbp6kE2Ys1yW8e3ngvqryn5sWa9aDq8KzoeOlE+NBm4a5Cq+0eNiXdvl6Bh91aK9LzF
xoK9/dKXt0iCB1b264pf55chFfykf0SXrYDDGtaBnOMgUh0SczsSG3bDw92j+MSYA/K+X9kkH/tU
Y1OOvWGkqs/SdffKxCrGByyhUkTLYvmxQpRrlwMT7F070sdBX1LLN23nsW2GLpRRzkhJ6yisDH5e
xiYhWOMVfx9hgJGWyG3koOydcKi5uJPMT9QO+RchON161UWIxN3pD11yRtn59Z/D0sPEuMQsdfC/
v/afJzg/fWvJO6njFeosqDqiM/TO7dPijCd4eadTw24F8/wiTVgncOMqln2Wdy6zQpYE+qZPAH8y
YRHl8Ip6kQzimB34F5m7FeAxMFlwDPjvyHZTngZs7J5m5Rp/yk21nQZTIMqf0VE9SIMLWyt0I3Bf
/PuZtYGyfMryBwIhQbLzsPiorm6SUqA/HQGtT3Al2CpGatNdBKqAZBL+rgK2hGBu03kcGKAuGAhc
B8HjmgetQljmBrnBrL/jk9k1Gy6mJCfbqlbK+AN0EP6lg84oQSLT7oWrzwYTcll4B4pytIyL6xVa
t8I9f04Ecx52fi24W7c1WoRqoi7Ffpq5k7IOn6A/g5BSvl+1E0fkab43BDGMnWn3FMfokln9Ayae
qxAIeJ7OmvyHgCCfiM1FumWuMd/e/4rDxIDbaPfGK/y9wka4+6vTkx3wB/ZNMMGn0HgE9lZuieov
3FmSusYHSOJRvG1eqd3NqtfGIXeMxKh7qNVJQkVS+uaMq0+iGOpipH/gGxDO6zYpoKMpBh2NLscK
l0PygnDjCa9CN0JD7AkjbxL1aZul+TMoC+5OreZU44v2wVHSMvnV1MLYUwHJ8yCeE1MTg5n1bjCH
somaLuJ1LatuTNJddKSBCiE8CuZ1D22Lcfgys6q14srMDvBQ+qa+5uGce1YmvCXnrzzErp6djmzm
rsvRbZMZjjoqvGcBmntd2BtZSZawyuCid2pExRbXkKEOcThbCtY0gv3McfHoSPq43+yjKpOInJMD
8yztVyDwTZeqiFKX3AqqxrBJu1H7Q8OO4GdbEGlGzD+LcBgbk1nzf1Ua52Sc2wFfb0dk5JR6O/8C
R2AkUwK8grG3sYkOOdUu2bv0NPw3+KOhBMgmqnz4vNVLgmKbhVlP0VMxvRH/gmOkDZ3aWBrupbE/
72umZkWM5i2uN3iuQTTDiAT3m9zg3xydUdH8+uZ3upKy0c58sy4gQSgYBbcyJ3fxQyGEJlG5TKMl
y5XDZQncTlT4Fgs7sC4GecDCwPAMfhdOCs2T2Ld1UjyWKgZiS2HW6UtKCrsxejTPG13EW/XZkFkd
SZoMW8a16R2iIWDx6jYZZVeClbGMBr8qiLwqT5wxDpLPE3clMprSl1zy2XBYlgxT3aMKcZ16cQa5
PN3qB5QZY6S9uWJ5vGwFPzrAnTryWC+DaJohWZl0QTYVGqEDjHmQ3xJWhTv2LaHgRs+qL3kkptZp
OWItsZpfkg7OZ4pQNvNhC8+oCIOfLuZsRbmcT+Hmyy9402vUe/Q1kibZ4J0s2SY/bR1okivEPoUd
WiERHD8JBBmRKSePLEbqsZQSXxZzBQ22MedtR+fPi/Ke6FJOXmfjdYQmBz6BcRg9u/Z96IH7rwrI
ptFAQ5veW4dQfoIZ9+Fv2sUykNlrePRqGXTv/X37omo9nfig7j2McUa9d5SNWkqUk4maB8XCOtDu
FN4V9XC8iQTjuIDA8gSgcp4o0vIeu0X/dyOBXxR+BKTmkfvsWG1SmOe+lZ4EyfpvZ6nMn8DNYB6J
DA+P3Ag3Na3nnzXfDpBKcnRibPbAQOHNXzeErSGZ3CD3uJb/+YIxwk2uwcCfF+n8N9puqxdXYH6Y
ERbbX8dIOsMRm6baWzeN0TO/Ef6FXo2+lY6NXDPuJOMugexM5HLYURxQA7R+3I+6YvPJ7ciowAiR
7eWYNFgvqzf5mMDG8OEwnd+c1tlU1l91/UMRxWXukgdEh4WUzsO63sgZLTxqDby12T13AXpjJxQr
Jtpb5nRYuV/eMq8qWBFUdmF3Q4UXdHnOFPLKnBFaEo8tI8zLHyhnPe1i0tk0vcDskjVCHCkAAyWb
GzZJLzTMLD7tnPOyobZe4CWMr09+6x/X9oUTyWYYJNImKGjknfw5NGFjqd4VNMTudRnX4m9npDfE
L5XEl5vxij1RT9XxbfCXt9ETcZrLrfE/nI8szu4KWb1lvI38jlYjmDaIfy/MO+mAo/IIhs1hg+f5
8p1Ir72h2Rf5BX4NAEHx8emLFcLHkS1eE8fCy3N4XRScOqcvRKFLEHH6AKdSUKTyvmpinm6GObIh
QNts4Ncj3L6EjG5yO1w9XVId002a/6V+artB6zCtqu9RfewgUQEA6EPeOXFoMCy/DSxbqATF1guK
JnS/BULP/nhW8mp5okTUIB38pxgI98HjkifQR/MFVusijzJIUCGd0vPy+vLt0Ue26F381gPzfyVu
bYGz8OY4GZ0jnCG3Aim19wPsRs09UdnIFECqUpajKwseFTxbLWUuRsniYXlfCDANt/X3wP6Li+tG
6Y8DYBQjC3cZBFv0R8kfOFS0kBF6O2C+9eFGInQGzSPvuFTQE/Mn81pLDK0Y3ZMX94qulDnouxOj
64BDnn1kfjtYuUNOIa5/CKRopWatSQdZf3yGUJCgCrv5q2/MQpJanBCiZJ+nsh8qa7BICFCeILyr
XSl5Cv/CwOuD+YM3O5x+HmG23XKK9xSlBPhT9JLSDkETM/lXpGLaEstW6ZfZiZbj/Le1OevIEerG
SykwN0F7MWtT2IVQirwDUIMOIOREJmvr/Xk5YKPwLyip7V8LLtmLFogpV1mFsoPzr1A7lNCoFS3p
C+Sw8Hq4UormAqgsJnfub9sBy5BKEcbmP4z11HjzFuseGPvQoQAeB25Xf8tnwiSgKBs3ePvg8TKI
loU+z316Ky7I7i99WUDOKnwS3rgXrQ0ZaDJjbJsrai0pNriSLGVWHR79GOqOVFy2VF9aJTt6osZL
9CUGJ68d3NqOnnKgCqQLgmOrc4snDS/qbkyAD6btlbfzXTrWcp/znywJUF0JPxDCykX+ZwfWv7oH
7ItV5P0uSW2Tj8wqG5Ikko4fu+6MIpUDaCYgGVW5ZTSkQUC3QlsYzkEq4eR70Kz8nV0M2erIKzyd
XJpxD6vEZHDjkWIHP2OeGm40zX9epSWmESIJMQ/uNa775WfHKODQU1zFo8Dqyt/K4JpgZMgTZK0u
gBFl6MxycxDoisOoSonOe9CQnFV5LDFAUukZwyo+IyrI1zN8A714hheemVQq32veo8fzOAp2HNRZ
k42mPSXw6/f43O7ZGyplk7EY0jer4Xz4u+MUFFjsYB7+u5SI/oXe1UOypb/HQHrK0/HSuUBvKaF1
7vRuWO5sITrqUA2bhy2qUwLZLQPQnGBIcfWscqhXPSe4ScZIssPQdKYu9aCelfeAAiJQE3IqNyhN
v1RdiIqwTFcyjy49RtowN+TJhVcNdyPDH6oG9/+X/iq6PpGSD5E6fbhCt6rFKcbLh8m3BcqtG64i
p9ErUo9dmujSlgRDZpmjOvQmylPmfITbhV8RHC3cuvfanXxZLZHPzTcr7U1/cp95JRQ7IaV7n5Z5
3teOqdFoHk8rOF5Pag2Xa6y9GOBoAYb3NKxzSb4/U29uOS2Euly0HJKET46gYx5LlQvlzEsULSxh
uRbEBo/x7tdwY4VIHOxckqfvBk9uoj+MXQkPsgTu3kSX4foN3/ABSozALNq+jvy9PiPqPhC12Nuq
6SWyxPAnW/a4sMq7D1/xSL5LF1X3eYYFnOCaBd6kNfo2eIqBxessEwwqkDFh4N25rLdehyPyX3+z
5gJxT9L9HR4w01hQ7RYuiKkA0wEHw/rdIVa55lIXXczRpRvzUUczuutABzwJs/dRLQBnxG3PYqwA
WdhgpBLmaW2Q5THpDQlZNA5iLB0VAzzXBzLd8c74X2Zfgpdm9r8oQ2BC/PDFv0WkqDklfWvESizP
S424oHMU8827OGGAS+1J7l7d02a4Mn0T+Jjn6y6wF0TuWbaTV69229o0DW/AoZEUIMYrPGZfWsMV
HPW0YcGx4504JGQPw99mcn3p4EyA5CHJLWAAQYaU+wpWDxyM48Cf2ksHVRSAJ/q1ji4BUJEGakIV
g0pBHPGl7oxQXFDr2V7bW3SpyjhqgzpnoiPr87gVCGxpAvKgI3t7J+Od/CDiaeiYvLekBDxu3q6k
nuqmZrJAMaBKXvGeLInubA5uXPM1JZu/3id5VzHvvCfZm0f6S0Y/j4AcuVSO7JgafVMAdfzHdorh
9Phoo4wkkcxpZhKGfT9e9jCYHUrXU16T4dKqa9392bcOCkw8MDBzwkfpJxy0nxjf4BFzWFJCyfJs
DikTIvs55wxJfWLoTYDK9g53hWk7d4+N/Vn+oEODFCUVAp+9Rx9LAovomJF+ORU89Ur6d/i3NojF
NRXSwqN4GScDdKdbLjMHZ/pLOTOxKrNUQBtSMbwh2S0JRBdHMlkjXCcnowpajYiQWQdIxn/LDRRZ
omRXCzmDk5y0qfStrAtSCOdYglMV5YWq4COkg9TaRrZBEF7OzBrhC1Y5dfZx84zvrcbUDvXtrRsp
C7fOZLju/cEiXSibpFKk0jEkVCGrk0rJiWWxiQXdz1osDQMthGV4LO8zgCjUC5ctpPXHbL4qeXz1
ZEsC4//InwygCLRdAyTCDKh45rrF9wMqZ3CWpBj97MyxMmPJleWsc8rro+ACtKmz26ZEWhNIHnwY
ZElEMQVU4l/x6aS1eFA6smiBhFnTAbviFWR8qXAewL771ztGi77nuUpxCt7+G16J1QzNG0GnOA5j
Xyds7x0Q3masC1Kdnnow/3f8pfstyRywTjYI1msnPS+oAbe4bS5KFbtaE1ZliyyfLJNHalcXyRWd
C1ySHFCdzquvrgPCpkyI7Leh4munOIbQp74RW+uhHoVdFtRzbTXeofb9L6HAD6ILoAU+V6WvGmaA
nOZ3KJ4hX88p6E3pT0g1i7VXBPkoCE3yTsdK3Du4jSVOwwyATbe2aPSS/1SGs8Yr4Kc96SBJSouf
1AszTEelWgR7GXg1AOc3SJhyoW+VQYkcW201PhGOM0PFvb+SaavPhhUv4guNemrKDQnUkwbh7F2X
KY7il983uAWSPtCcNchDP+ElX0G5Wyj9eoDnKofXPcXRiBt7/0kTQdSmTBbGgfjEoOsrGOuU0vxr
i72p18/kNjQu/p61yQ5S6egBAtEJ2bniUvbPzH8ygIwDVMa7R8uduyZW8W5gGF6pRMWa2z0ZVj+L
n6DkJcp0kii3m09LCjVTnh/Zk0oJCr0Ym3BNqsZSFlOiJHzmLOjW0NYVetVFpr8lE+sslmsndtA2
pkqUNL5+6ihZvHrG95cQ2Cwi+RqPO0W+4dFPHSG+76ATZvuJzhqcZKhEzccMrHq53n2/Bpl9zIBX
jCtA8eqUOGAq4SRvnfJGJElk+8/85bqX92zSZlsvtAS4U0Hi5N2IZ6iRgAWtQEW5CVM4AEaFZIiw
0lS5Wd/e8NGV1DgDrR7HpGPXDrk/nNya8eaq+QRy7gs5hBp+tAPsCoJn81Yx6SlGnqgi2t38B5u/
mJoeu6DWaVtNhYJfnAQYMsEIK+3N09GYwMBQtw/OAgKYXZYV4naZizfQGb6XOkb0HW683IiXNhCE
Vd/KyJmNi27v551CRPKOEvrjffE/WWIGDKet/YjGTsYehaLZQ4G4weF1eqZOTqTCzMoo/NUsox+v
oD0rEje2yEeOKlmnJARbucjcdwGCStpDP5v9pH2SzdDIBgYksE9LdCpI0l9L32SWZzt2EFowRA4S
ohI6SDAKmhIkLLl/+kDaE30iRak4HW0TLkXpIVuIvxbxNMqUBGoMgkilR81IzknXwLIOCCfYJ/UD
zStAkkqpTD0x/SG8nH8rSoJ4w5SBnCnc0UgRWSSbIe9qou15Np6KZxC02PptQh9tJnnJjdTT2vBx
ilR63lwGe65IAqgQ9kru6+qHSdcTGSDnts7ostdIqUe8H8951mv9njQNa/4PLRw7lqQgzxFAkFG+
4g+pdml5v13kktltcAXoQKwzT0Z9/LRWjRpWzDyhgy/4AB4oHlfx7VHFIrLN4mCPw09HlZG0uyhB
tKC8BR8VsY/foMzFf42G+8nwCT5FrRCcbmUzvlss6VECyg7HqPaBI0/h3BHI1Z9zHVeNDMwEixA6
NmBnjIL+70dW4wBcEAuM7te9BtlerckH3eUJJNG4pnVRIt6jtbRPn/iPakJBBVYFKWiJpqRaIqcd
K/XNWZkRapkQKNsapc4A6ubbZ8ylYDOjGcXt2Y/xiyzAKBHGpsAeaAxaZ3EZNX5U+9BeBy28I+2k
1ANuMD1EuzC3rFSHw3mRqX1dsVKLokbBYTbbKfAU1MzYigDT3HOpJwDoZAcEsaAZpQ/B8hup/LfR
akweRhXVKK9IV5b4Sy9DHs68YS9t96bSW+As/29pjsw8Y8rk1cjwJEALQ5OpsqxBoRFF+pKWw35z
JkisKr0GtKJwIGZWU+97NPJCF3kZpTCU4uOdvm63Ap/xPZxd2wmNs8+omYXmZ4v2hfBjJt5mH3IX
IdJ7f8TIGw20i8UKeQ8dEviKHaJDvRJJFznEE1st2y1QxpirEV6hXRa0y715grk3B0fY5+ZB5jVs
oEE+383D/g+cmq6ZQ0YZHdCwYMCABXOF9eUK0GcQ+zkZqCZBHRNnLRw0nC25ZGz3GYLMVJ3sFx+4
dEwhY+RG1Un8NtAN50pRZQbA9WMcasN00AzIHZjaZG7KFGWOAbfDl+ae93I2XjH953Pk2esiCN71
qDzFgLb518iZ2YJ4EllWlVSO65YYkvPL5XokahSWNsteA+DCX5Ew4jLO4kl58hw7pfdgf5mOWiC4
tM6yh9l4VQDnW7VNTk2tjLmZ6mHwmsiR1zI4BZnqHQpzgBr1JL1X7o9e9Tqa5EPGtHO/TCkd10WB
Ga4jl7l7rJIu18EVqc4zdsRH2WL9P14iYBSaH2EkpiPwbh4e9p24OwEdw1PaFMAbjqbKJ8cv14Ki
o6k4pSEQJRlibFC+AO0lS9Hr8S6w0YzL+O6gWjGtiWBm0x1Ssvc7u84qyJM3KJnLVMRAnAxj0TK2
pEC5RtkZWiLANJThG3atIvFDnoOV2PBbhsIge6mXH+wDd2HknDTYF8lfg8a6Qkfom318HdD1L/ev
JC3C9yw7VvkqpkUix5K8o9i/aLNdDBayEf0fUefanKrydPFPRJWCCr4V8BYv8RLjzhvKuLegqIio
XD7981v4P/VUzslOjMIw09PTvbp7tfolKUdE/4vbhlpgcqdjbD9ldYiCRLkI8iVo7+PdcX2kQCRX
kmtFz2Xnv3XwW0S1L5T0ol2j1HxZddrsQt2V6RIMjC1tWBZnMjSwHf26TRV+jOphlAcTU6FzmR4H
3ZnCdHp+fcVgWCSVA1fU7hyP6k3e4XL+RpBcYTzlDigNKt8eR4KTnFETL047VuOZSpfJSXn7Mv/z
Kg1IJt7jxk/jFHmn84hxRMrsnUScY6vJ3bF574m4A0El5SwrTHnflthVWPUIT+3KIUjyAnRIvE1E
3bM9r2OFHFNSFYquSFUI9VXAKalhijORu7cPoemFt5W/CKN5QbpUKxUyxN8YjoRUsEMLT5CAHAIO
wqI9nviOGoxNVZSJofepCwZTerL6suaVDVE7AZNbbQgrTUEhnQYHg1I/lUIVDYVtKqZMZhu4ow57
hRa1996BRsEN0gvSDIAK5FwKsMXsqI8nISKyd0kjkaqTctQ5ItIUgzc80d7SPIrW6oLvo93oX4g8
S0W+QRk9Ut7Gp9YRKmm7cyRhH6loBAtDH3pnLmsnaiKE0Whr6+MKF+K2jnPiQDGHjaqlFGa5zdu4
Rib8NZAbseKK1VDKQ5i2JEOaFUWEd/KVdGAUw/uHCUCo7fUGEiVKN/KRgQkI6cg8J5QF2OEsbgpq
6TxcwuHOASKFziLAnaQDRuneYuTRLOg8fcfZ5N0pLtYYW3t7fqQXPBcDPah3DmfWDxf+0rmiDCQ5
m42N9p8CK8oTU22sGHJAOvF8qFgjTkMrJ2LWKmA54gbKRVR2zNu3I1SDpyT/7OoplqNGXfquv575
rvfREhCHsqDpEi3laPiFb4lDBSzyqgvp1OuKVgbcTuQSCTU5cDXh/Ol0r9Nw4ApSeR1qgyQaVbkq
7bQa/UrmdLjrJNbIcQwX73Eqq1Z7U/sPTi8ibTrBFfRSIAyCCn6X4yaTBVIsiCIUV3MGxcQks1bn
tAJCSrMhZjfFmxHEp20AwckuwXm/c2IqSChXihS5EA51AurvWKrOPYVnpasVWlG0UxqBf+vcnUI0
ZUr4kyHzGL3W5D9RU6u7dgb4ZXDWgr7UIk5OGKsiDSn8JRwKRlHpAzmzwJNSE9rAcvylCV/z8x+k
kbUVikOu2ZlRvYPNIBR8FFHACJHBobdr66pkVuvA10dcl7Z0AKQzUsGk/JNJBbivjKF4dKLidtKB
xLOG/J8cClYNcmf7Z59+nJS7bEHC65IXTgl6xVJ8TC18XSkjjiZc9Po4eNAylyNBZjOv6hASMC5e
J1Gv0Vidw4hXOSbkcquU8kLKoJLNNEpB6DrU/vv//B0Mo7oOR3XOSk50SE0TPMeTUQ6V4BQb89H8
Ok8G9PD9gFjVtSCn6w5tL3p6cG3YngwDxwXZgQrvQUZP5ytt9WNWcUFg/t77sMUt1xobc9bmCQEN
Vixky2vv79ltnbeX2BV0JDQt8XVyS/moNBEu0xsBm3du6vmHUlm+pHVByWXKS8UnB5nD0kX2Slub
9WS3akMH09e+Fji2uMhgCsuFPPvudShTLfadwUdnaqfedTttQ7wHo6P5+5q2JrLX3sirKnMVIORf
xa0UC/tVbXWGb03wibR9UC/iWGcib+88XEWEyLpOGbW+cghd6iJHGJ3wpMXTqQ66qtZSGEXUdhIB
HZmtrZiERMuJK4dWf9eRQFKBHckYFOWCkkjO8jswKQoaWTZyKsgjAgiW6n5bhPkCy8z7EN+YUgO1
UQUdnWpNIERKXRFijnRpCIFGgnjeYNGFf9/xYcV/pXxEI3NfXfxk0RzeITuQopLx8S7PeKxQTUpj
R/nJE5DKaLDZtEMe3Fn31gaVj/CANpAAPfiCl/Yw1X+SZelv893pMxifgV0uy2Z/St8g+L5/jvC6
UzGSuet+OoXci0YHBYWYLm1fMpd+7bNle/nvX5fo+WVAz1rbT3442at58I9DlYYDvZPbWIbza4vE
4qvbPQ2qPxTsT+hSESwqrsWXKP+g++uMbTjgoRifiXDcOLuojsY43tCxZg++d/agn3OhTiQ8Avp3
7gdwG3gvz1NPm4YLmNiCWWZLhwXnh94NhBEXWAqNRdIcW72WIMenT9NUkjFEQ5S6TfjVnA2MbPkG
5fj3NfoBvb4HvWkrHsLVfPpsuNM6kL6AW5GaVutfOIN2cJf7t8m26gcLXOkZ1amgYnSOnoczLFmP
ViLo13bvI5rE9JZq+M/S22T26nz3ni+omH9om5eiaelSAEUBJM0FL9J7SK5ZtoEDfUH752nuKq49
fV4GEHk3BnGc9QCjOjRGHxl0VN23Fl3MbMi8BXrC3X+5DPgA/cP81o34GJE1egKR5g9pdxP5I6ds
D413nWnmTLfdecP9bYDRvpg2oi7VCOryEgZNct6gQYPdTJQQjY8V9MV9uv9SjtymacboXvXKUb62
qOHvUKUIS+sHvet9F7yneHrHVf6bw7ee/NJI4JMQV+/eIQ2KwYSvXXPffYiOHGYZgIucr+TmRz+A
SKgVx3+SXTC8T8fm0AX16bgHss9nKwh8+7QZ+yYA1IP9Kh9/kM0jom8PavccnuPO7EZDr0byneLd
dTyY+a8U8uWuAeU9bHfNfvdPMCPkXrv3mXt2F51Zi7LMJaxpy/A3RjIHrammE8IWGj30mCS797Bc
e87CQAG5bbi3zyB1Ax1IE6NHwTqNdX3KOv3LkA4O9CZpURxz/zx/TlnDfkGvdq+N5n4hzLKPf/iM
b5tU4aa9+X1t+t3e/LFuevN01i8hqCaZwCMXGWvl/qcajfIBeDFdi6B0If/1Rlff54A8czFtowpC
JJ2gxtONDxRM42wesm+rh96GR8zquRRKfZiXoR31tpum0Z96zW22gURxSTObn5/LEFXYr3rPxKXJ
+7dTjBN3SfempNU70eljcVqB7UT90yr4u3+VXvnZdSGJpmfu95EuK9Y3zPne8ebOf0/edR726F81
7d78F+RAbIG5cmBgkuuBfxXkpMzjob2nxc8q/w6yGWJ189qe4BrCOXbfOHovwWJt7LI/NMA5GNSt
tsCyqOrjAif34/XnIyzmJhkisD55Dw++L6Mxgc1c5PXGkAY7cweiVxJULx8Pb1OOs7J3D/37ftNt
9KPpRozxtM5zc3rXbM4uIFl34kD2eprctvDWN2Y3WPS+veHJjdBXwcfD6n1k1w0MY4Hr0YfMM9YW
lINdqLHh2394N88YfiB4z6HnzOg00PzcAA6UHqxVdNe8L61VyZbxYA1qLNBPP/bk9FoTWQmu3seD
9uLm2XDNsy82Xrkx5XiKUptiSpNKn56Gx0PqbxxgCciWp3SR/Me+WNHTWfVbpwK++8nRgAl8dmB6
1Lf7OVycBpdvJrFR+F6pdFHpwDYAenw4T1L/mXuedBP9jTwcDIo8abHwYfWCn9MktL1kRptlrCqh
ODK2hZ/IMyXv/iDW2nD3dklkbwqPp9cYjphQOwFKkEsQh5FnIO+VANinWjCpoFR4kIVCJWgyZnce
sl0UeQDOM4IUAygzFdWTXaE0Y52SJvqO5ADhVJCEbsON8qiFO5RL5Sgrh1VvrSkpCXMJV6n7lr/j
sl0+ePyGaYYr6U2qSQH46gUwf+CLQXpZLiHa28pEaRIeElYij0hI9n2gEiLwxIt39FYCD4VZn/xw
i8aDAztfiQWtJJGj6Yd/TJIw0pGfe/ZYWRqC4FW3YwwsvkdDsT0KvW/TWP5MO4C6/LBJwgc5KHCB
tV3YdCDtx+RQ9RQVOTi+ZEMrgSPEHFV2P53iiLxeRmSPHEfpRKxN8acq+pTOAgsmYPo72+f+1frV
uJUkI74IYPOVIKQad6Zi8Z02U4cCUcuE/G7k+uiLbAxqnRU1aNQhZDxAfCaZ/TgDot+Twa6cx7fl
IHtBdrXqSknv6L1cKtmXdGMmn17V5arcl40dzfUzEISSSv6Qa/9JWhx1qHKbMopKG9Auyr9RnFRL
IKDL/tQyqBBMERW53gS95Z8ocU2eiwpbVTuiKpV3HEv0dw+KCPSK6lfkW4jjEdRvG38LOVOm1psz
XHYbmJ8yubDTlNsUjY9XYp8U1s5h4xapi/xjCV57rfwHAWQgVXjvggskLwHcmDnZDxLMFgCGBinZ
VYaDpIgWBUv7U9llQue6ZAvgphN86Mwk37piF2eJQjzwOgGA1uhq4L1gM+PcKJuYTj+kc8Iq+6aW
eluQp2lG9EGT05olHyRoCG9T5fb7krK4NZR3iqzgA6EcApWEf8iHFm4u+mFt6XudYCD3XZmncv0S
9iEtb/18atMEV9mTcoTl3Mq+zGrnjCPCoVeyDMuaz+W7/BJDopaTMCjGq4xTIQWPvyYVmHS4ceQ2
SkvULj3r8obwpSdUHSSNIC2hgehdev1d102fwv8hF1g4Yt/Vc+h5hYDI05MG0Be59vCj17s6pvJH
YKxWTOnZNd7Ceik7SEBJ+tFatmbCdKAX080ESdPJ+sz6M3cUEtNeBLhRcIMmj1z7d/W9MApBeJq5
N/6gcs73a29EIvh559C0fnJ3o8muWYBrenRi1lRkSodWQFC68hu1VrRFPpDqpKRLFf6n66ZMxQMk
8kJAhHko1v0ueJeaVa4E3NafKVap2GWkmPG422I2rqv7NVTNdYNur1jIzwOOnAYN6TF2seq8TCrK
lL+guRdW91+UGAIFBEAR2wcuPA1JSGdWHq5CEcJOhOlFf7SeKhoXTZbWSpi7rvJmMhHex4lw70GK
avB5DVKZwLqbQ0YHzqXypDUuTYm+/wfZq3hB8or9LhKU5qo+c7iaTVRfT/SOEEkMtIsU8qmrRZVh
o+2pRX2vRSPxYYJRKFFpgQ7UU5R2zER2Sf03yloltnLsYnJ5cMiV36byhRDMWOjvuy+wOgQHwzd0
FZMvByPXsQd4SjT3nRjYHZB1N0iVezdQnJaf0fIph4Lp8T+vKAtPuIE+XMHAATGk/4TCUWHux+I8
VAafmHw0niZ/17uVYqMC4O7g1Omp9LQgds1ZoqCEAakY/SdGz61aNAvWhkmDUIVcXCgCsA9US57C
BySqLYWVNY73+XOanWfkAI7TSbseV9535iqBEQ8Hd+QBBQLrcVUwK7zu5vMzr+q140gZjioo4yC6
ufqISEkq6DvILGyPW/3XTE+jnEaTQ1EDT0ml1BxBg8Zv4ac9CD9pbHWatfZdOmNxjtmL46imleeR
uHA8EQd9PIknxpfuoNeEQtOrjreLnEyDVY2QJlbeuUqPlaGZ9zsUzIqBRaekPXC6vSZP+vSuwDj1
sUl3rVFrr7/foWhl6PfD+1lzGFJCIPGQW0GhCPhN4dH4SvMD4HD8EDIjFWh4Z0M+/5gj5XmHA+fv
E41dp0U5JE2G464KW4iYJi683fDa6CR8r9B/MvBeW6N0i0NGxF4LI87CbC6UWOaGCAjEGCpsos6K
RYAfX+ZQx/kr9xvYtrhGLJnhBpkLoWsDnP28M3s4PX2zO/Kt/KtpLc632ZUy5zYdSl90Fkp6Myj3
Fq/zmL6ftJhYpE+305yQwmp3Z6S8ViOcM7zKos8x7yc0JPrbrXrKABXVi/qBQ/NCgqumRlN2878L
2rHVayGhrsYPPCPeZK6cay8kKJKBl6goj8cfKvryhq8Eeikv/vFBK1UxKcVTh5vQXlQAl+oVtf+I
mrClJDjaUCrn037U9onZXIjRX8yrxXvNxbeqOkj9PZkQ0xi9/AuF6ciA7CTJsAb8FqVGvydR5KoI
o3UQQ2t3YB0M0nRlnhWIrEw3XV8b8rUzPXOSUlX9gGOuzW+8Wv8fsW1hzcXlRpe8B1krB+Sslvwa
9m9ycdl7xQZ3kN2uvaFl1sXebBRqNKNgowApJTTIxLxjuUELUjNEpHWGL8nKM6cfDSuuQnscX84C
NxU2pWq5l49FWNbboen+kQmZjB40W7G5tWZLtH71niDCc2GGNCGaSbqY83cpK9mhGpgF/ThbdiSj
8oWF+/+Do78TvUBXr2rQ/sppBxR+jMdONHk42uwQW5w67oIWKPYkPLz6D5qiPwZhY0gjWRG9c4xB
px5RbLlPNqB6VeYTfj5Y9rA8tKiBdtvWgfLmweW+Twk75V+vu5du0tvfJl2hOmjO7ZHmurhFoJXn
Pj5Cu/rMbS9/7To4ZfHs9RzQg5VuLgeaYqQ0Rhj/bOZnh4ZvFv2gt3P6O2+uREfTRUAtcy+5UrM4
adgex1DTch/4yjeBNkj23swBmpx2LwxWWF9hNU/AJp7tfua47b16ykakC04BlSKMUxJE56fuILIm
dBQmM40G6r1HOGjbQ9Jr6F5Md8xX8oeMKHCrq8NsnK1N3KEvKv6ZDtfpy6u2v6dsGO+uxrhF/Nzj
sWLDh5nSmFPbDoN4YxpEbsv2th+me0k3bdBY2jb3nxzfAGjPASdsI/8KG6Pm1nwo6c2gXMfws+vg
uHzSF+3cYEau5GPYexpyGX55HXSoXalmC9LpcndOgBn+Srpo5ARBx1NaUtBCruVOp1canjJdRrqY
/7To9tan36cdTBkVb9la2475J8n6PNmp7Te3OZ5Af9rsLzq2d7UmjDlLN/Y+uc0uldspARiwcjg6
r+s0pQ/hMZid2/5mPo3Wl1nuuF16kWTDdVnNaSFIUD49j8+0+xNCEiySyjUInfQN2uteQKPaezFg
d7/Syu0vKk/zG5HtSMequ+WGl5Zb0ps+CKdMNRfZlnSC3vJBs7ONaHl4XiEpzN32Afjm0QugrMuJ
J3/XNF6zXPDO3MdipYelaXsI3YU0pcpNACD5y8Vbb5lIGkyCEZqHO4vP1D7UCfG8Zk2QP0ZrV7NO
s+1bWyrg6TWw5yqsdJ+louHuPZgbFrp3wNOxSqeHDyp+HUwbrZZ6IB8hwcbsKT7CZUEYiuas6G4e
wzQXzmlUhIPcp7eItV1cZk+/6l/gpLyaXnXHkEWig9cObuvjUgtlTcr7XlNfqOOjRbCBzisjYMp0
QyNw2p4F2g7coXFgOi7ncQ7LTkSoh63SfA5eeOXFiju/jksasZ3X3TvW12X38iCFWqyn9EAd8bS9
9n6K7D/Z2wXyjj1qn7468dB03GPlTxnoL+sb7+ZTpxqiCAoPg5QYD9LI/N7b9Ccng4NU0Qg2ZSw+
jEpq2jmcpD94aOZj03DDZdXXtm1zi85jGZgLpm7+Q7toGpojDN4i7XXojok6KM9jC2p/sxc+0Q2V
ewL8pxf6y62KVbDoln2aiiOkTb3C6dcD5+jQEihzH5MkXDDgqn82vfA2Y7nyzkdIe7gkZOHAa5Md
igKtZdtDtYX20w1XwIPhuL649MB8Aa5nw+pMkOW8qh4YRsjjDarTdfv0xXqwqi9aQbJI2eZlbfJ4
WGoPXoJV9wm1OfJsWRs4G5qFe7sgOKt2uiisSbopUXZMxfPXfCwfrX+vYM5ixDt7j4FO/+c76izq
7B2NiFnLGTkPXhQrbOYXrR6dAbq3u28SJzJ8CKeLyHtCzz9pbsHSmW5kgp6riK8p0s9jsJKivROj
bHyykdvEZUgXr4bovpRKvLFTzS06WKt3TXufmqnPhkINIrwG2enNrREtreL7YgP/N6ch7b7t9j54
fZ279ALD2a9+qrzoX29/QuO74X7YyTwvLv7pvjgez0OLhcDXyI/9lln2T3cSzGjQGO1eOOe0M6Yx
8PLk/BrBnId2boRWG59ONQWjoCASN9Nx2U/shyuEggHCkNDzDM+WfdiYxcGsc797qFsHSamG7QcY
XU7Ah/P/7Ka4UqDj18OJAukTQ7Wr2GVSo+7Auf19WIcXWr5BmQwLmHVfY5vQQi513bZHZTvzg3Qf
ld91lnc4zTmvno/fZ3Z2UeUIpt2i0Bb5Nch8nkXQ4M+cdp8DhiQiwm0v+McXFq70tqJTsHF8fXbp
Cknz5eIEm0M1s8Nd2phW8KaYaxO2/2Y5LBqJd38GVKmaCRkGJWYoScXbdJM7T9+h0OreXlrmJjcb
Xtq6jRHaG0cYOtagAWp432/Z2DoWEeB00yR3ZI3eCpf6ylIXcbmkqG0/WtO59rS+sdCITrRGyIG8
eQetHZccCKd1c+sseJBozZX4k5l8xEtiNtuqRVcMjtZkc1pbYMxoKFpJg/pbHGO1RfCZ+/TFTDfB
4oJGqEbXJ3HpaM3Zz95GA+hz4TLdIJ2oeGQ62Z3WaFmgynW6Oa85cphZLroq9GY6BvAiWuvEXzOu
Sp+ncMAdkw26/LoOlw0yzdX1Jc/6jUO8667s0GstcIczzlDH5djhPbln0CH7ubFIrKOJsIEWD5ec
YTwuT3doYLeh4C2XOePViNvaMEstrndaFljbqOWaB9062TS3qfrscu2Mjs7JJtmo7RTDMObh8rRu
bxnVJeurVzIv6smNFTMTLELmL9uwk3kXh2W45Im5T8TNGhDnHKhQjtbJRuMy9kTCjP3Tp5EUN0Id
8p1hM6+n9XHJ+aYJxBihnoDmBzwcMxkxP+GydTD50vfTWsN1FiVBQ55uw1t4BtszD8clihkBTjcM
jK3DnbmEnhm1gMRsos/sNgsW53VkTK0nJwWBB9WWML7UZd1OWi1ePa9ZfsZF7441FwHTxoijA/Qy
Zwr/tg5PH1Ml3XBlmBIWjNdZNLcM2JIQaWI0Pcw41plm5XKbndZc7vT58ux9d87hrkeI1nyEw22N
uRLpzsxKuunOGUi4fEV+LTtMULTu1OsRLOplWHMqcQBq2gFJJLt6QmOlCd2w6MzBpQCbrK9CE4XQ
7+iNTGmweHisX7DgXqzUkc0TrU/rrJZDX1tEo0EESUnB0GFwdHXhynqaVs7YWKcn73gPnnm7G6r8
qCwXiUa2o/Wx0m45rbtzfuLFRnPA48HtKcHXuaPH5Pn4HbOQleUBzl4z4yCQxSFzhJ3A2BrCktjb
2vBcEaFv7s8KrcMQuEh2xhzblr0j8VnzjYVqcw2+sR1Pa4bGv8Gi1KDr3c76MSJWCrHgpt1gzLoy
dn5+byhGFC6viCKTIgHnElIV6QY9hRDxed2ZQSFp5cVjkoIFy8c+4p0IMp/SzuDxsk1TphPyZo71
GR63YPPRjY6J3aFMfzngfjGOouOyeIzzxrTdMrn6r5PT2hD7rmx5d++3jIrekf34WGoVst8m4bkK
tkCSy0g3NBe/HITx1ec/DKZur+x8dKqRyRET3z476myt2LzZIEWAO96sSeQMOcjP1Yx7xh1sdUum
BjaYRd/m+DuhopigiyUZ5kUMgnvj83w7eVUy79pDxvDrlD9srl/s/gyL+7LJzD+4AcSseR6ekJXS
qcbj7LuIpMyoS/vVi+leAc16d4AVIOuv49wI7Xpx8q9TDX/BEA/4CAn8PliLeAr2EMXNDePi0qOz
NDuofcc02zmB32pMXwmMUQb1JJh/coKsf3AFIH7RrktjYJptDFsDdhFLzpWxgZ7GZ9VvnFdsiwaN
Gve/RbpmQB1zzSuoyC1zmeRfN4p7c+90X1so8x3jSSH4sn+flMhc8y4tcPGbmwWdsbu4fq7T2R75
6RfhNvJIRwFnIudEN8PBHuZsLNRkOODg5qmryG87rMunGU4zH1k7OSMcMTRp0Pk4xxOzwb1jwkac
/EiQXfbnTGScErW7/ssa0weGRON5dIsuRuvtr9n5kFvStSI3r0DNNSqbNfqDmc4hzso1zHVsLor4
Z/6C7+BS/aDGQ+bdCafOY2lxOS6DP4Nz1jLlBlpPTC66L9XOKX6ehKPTXV2a9AY+Lo+Y+QV3oVYm
+cPJYvjtxxirlHyCZrHC543I2MeEtlqdXvMxfiDKRTLH2Dwdl0xQhWFvjI+N0T3a3fF6MAucke0M
qr5Bsqde9k0EHSuhtG9u2hjhjNpOjCfHlGPVdAE9Tl83bFMa4bGrknb/5WG5taMlWuPMvXHZjs0p
6ukYD1HHKBsOfXueGZ/t5I9pYG4NeSgZ1C22Uv4VdLYhk4JnG8y4GcoLf5ijNgE67w5k8Bg+es14
jLnO+b5g+1yDOZa1k/wNGYHkl7vdmdym8xw4BWHs/IvbsgOT29+TNXlSWgJb3g3fp5qzIs34pws7
xSE1vm+PbclCo5duCCKNF0v/UXwjoOZ5VR4wRDka2ImInwUYCDNy5JJO0qCej2LEiw8azkexehHY
Cx713WP+YroYYUcyzMgPIc1EQGGaL/27M0If8jrTzEPg/KKmjPvwFPnXZN6kvAcHKfJv8BrqtEb4
cB3TTg+n84jXQ9NKWV9jK/O1f2layeYiwkL2JfRdbcEaWGgv78lj79p3j43RolKq81FUs0bnAwPd
wuXEO3bIySGLXPbgw6P2MdtwK0xwZC5oTI2y76B6Oh/EValRItkm97Akm1yw9ZfboxDOXQgK/Gvj
M7l9gnOcig9OEtRFk56ahHmcETP/4CNcqS2PG4wfSAnPJ/Ob7SXbo00EIOgBGCQgjNhzR2EoN3Jz
yNZie8pmzm+kXeAZDeweq4BQzDOAe2OMtM4BH17tZZx/MQm4qgYygK6iUXwvNz7NeIzWeR7YZYwB
K/nR/eqwRhR0hgNsDGYWoOaXByiT2as7b8Xj+Dxm0g1nhIuFXuVkYM1yGZtnUofOfY4uHHq8q3TD
ygsZuZIyg/WAxZf7CD+hcfQ7u6vRXXEeXNiwFXhaPLyDr9ACFDOy5Z8eY/Yol7uGA85o/kuncyqM
ITZm/pHg7DxG7LE5b3hGJPyF+vP1vuAGc062C5QLxIvjH+SFS3MscLAwUFAK4AuMWWQtBZ9hp18Q
Uh8zk2fjFc4EYINHzA549VjhZwun84Bg4UjfcOkjz0qnVnsZZr2j42Ubq3/p/faRaBYgrNzsemjn
H3bmR/Q2KX1AFPxOhBeXQIBRpN2PE82acSUEjdayzwMiHlrrSzVnH53MXoqT2xgFTfl4TGWS/GOr
sDZYzcyMh/uore2BaPAim702btnueEicjphj7HNWvT5JNoV2yhDwLipXpbnAMENCmLkcPsEJZ/yJ
zh9ElIGP+OjFxxw4McfJHOXOQzHRDaAdwy+IIWd9k6K96wAXlVMXXIufOSySBzTUzvWDE7MqPjIs
p1evUbnNCle/h+ILeCT2EDKAHD45u4rVEZOSVWd1LPWF6fAOFvDa/UKrVSBhx/zLvG1eF2yP9rJL
ax60ziMbBua62rLDmDR8dM489vK1SzP7IeLGCqJAG83FNfLi+15mV7pGCejMYIJx0e/VLM7i+vSJ
WEna3TuuGcG9Ev80khkKBz3OErcr5TKXLt53gK5iwvD+pRHjHwfx52THzOHaAAB4oqxhHk4fIDkM
4EVhbLq5P8bYFAgeLq5hTkDC2AWcIMkOw4dJ5QUe+ph8IJhohHhT3vs6wvIviRPqI38QL6FWwtqA
ErStf3axKhgGOnVrGf0L0CG5zOk0x+dvdGd3rIpg3OnOwuTjKbPL8C+7TuCzfcuDtWemcB0vO+xM
wOD8wMmll40V2xXTEHxtx4wJKz5HvsU/MZyq2OG8x+brvL7iGV4AuoxVtVVAM/IAW/Bdcg6tHe+0
9u+3b/E7tt1Vc/u+zYrP5N5TDuVx55GjB0yit3Mo5Ae8lPbe2ja3NABM3XhDUtE23l02l13jQDh2
j+Rf9Gam7KBROPy+4eOAonsyqHYXJlPj9i8bPUpzjwvMF5/gGhtcwXpQaPY9rvQGhZgf3n/llTsK
it80/NTVbRMAIn0hRG1Bl7p8tWXnMcQ9pwd2t7XnmXmS5pYT6Xb3CjghDvnhuDtyeNQ8FJpnMGsO
NG6RbMjmIf+pmjFw3tDeM9PM7Ma5YXl2Fta+vW1vT5/Z5iofutomMhKrbUh0AhWx4KokVrEyenpd
UH/MD9a2fppgetzhvW4ysCQ02u7GXgcnj3lPvGPEm/JwYS9qNliBatuhYm3LjErjaME1efreomgQ
vzzkM1rrY/3YDPXAoVcLBc/KVOaHZKP71r4qxw3UDSwM8645rbbYuMCLyEeyY0eyXWImhcFRChd5
WrRiyzOdnwMAtj2QLsilxIjXEha9rYm1ttgZetxqy1zbzCKSxbnEffiPydqXB8xyWlPyI3Ks32rx
wB1h7jZNXs5ZjgsyceRpEBOtcHOrgTS3dTi+lnf6NvPRmLdpopgczIDygEBc9ClCzUxBe6/Dmdnm
z+WBS1VcoOAumt0SJAMlwKjr2dWfERBmFSmq147H1mNoLAyO+9VOvAanIfMbEo61eGBqUamW9gyW
yEaQMZe/bPIDZg6DyzCGXAbCYczRkbyHhx1kF0QCSSO0dH9mjSsim3DLsRjBNCWRbMczsYUN1hV7
HUt4U9R7gwRVVA09G+s3W2DV2A70uSbEUiNrWHi6cy2qlx1aQk+BSLJ+GCHcDbyM5bLxqe09eAEi
hMLQi5oUPlu/pV4WiUWhK7NjmBvmRDJGIGbFCzHj4a1aJ+16lokNzM87/sZdJTGkbuA48RK2kxaE
8yfemFLs9c7uLDgAMyBCt7tqz7srhoXHxXjyA8IBnASUfCjZOdxGc1qrnRhQs8eAeYfc8XoSauEA
TKBn0zb46SyYOQ0KedAGYw0lrXCkIdZ3poYBauG5PFAuP2i784bmvmkPJaKsKZK55Q7vrYilyxWq
LbiAtefawJf1FGtEjIEt/jx058CRrhArPTaht6XwDMmnHpw1svYcCCgwa/9E3bDdKFTYMkKeTWNA
V7ETETWJNatDlSe2JzOhC/I2FgE7iNfY8CgeNh7tbnPwC56LwQCTEcNaadsgVlgMvJMrM7TswOCY
2vpy1bbeHvV8YrfGO574vT+vazzGWsvqbuoNfsHoi4dBOXc4/suCagt7eIyg2lC0IE1ggA5vnwX+
VtX6+4gC93gJeg/C2RZOIQR+y5xOnI9i1Yxoc4p/mhL4sqiBbVXe87G8mYfo5PTQGW1sPugNOFgf
47Nz7jsUkDsjY1W2G8QiOD/xQXNz3e4UpFuurAoUVLEHVi/2TuDVCUOJgnlMim7RMlwg58gJeq3k
84aF3D5N4pBAYLrnHrinREAfGDLYBBXGxPVwQw553Av4ROF84ZK36UOBHWS+vjr4t/fiGwsQJ/9J
ywbympqDCwZnY5ow4MrF+ATVuhYfOBxPYv/sdedywHoClA/KH87DJhlnNC2tZk9oz7H4CTemi8dt
jSnWST47ry8begB5Sb0IIl2MqvvRw+BFL2AtwbffBTUBkrFBbB7LyIp657LPOIoaTcajuw9lpJ9I
XP/TDNgsYOKU6Nq0YgbJDqa/7BTSQ2W8bASlR9YBb7WVzNgFzGDeqcN8yGZBWXUyS0BFU/rLG7Ab
/rlhlqAt8ZzQKkA6CrtxEiR/UtqxB9Ps3kcX4nhxWfMc9MrgGz/LyZbshe7sWqwEmGMc89d77xcP
hlvEWEMv50tT6Li0oMdNau9PgBpCliihDp2Ti9xj6DZumyDkYdgHIGxdGV93GKmu8zJyOw9QCC62
wXijOJe03RUoP44pThuRJKYW2v7W/dE7YcPhvr/wZpPPE+saZo+eTXlkp0PqObbrhgHgrcd4k4/U
Y2RhPMTcik6Zggic+Ub12YlX7WTdOA2DbEI1Hb4ZbjnAwi2YPJoP10nvrnX8yrqzmOBBciWh6Om2
W0vnojqK33Mw53e7CaXdY8DCdenibg8jImrJ3/S8yrsz1BQw6rPbu5TkDlRAENkyvFbulelnuhrx
Kr5tyGO8j1Keu1nOCqvT4yDBwjerqQPVTLvzy7Q/geWzvGcGfhW2wDHcVzlzkMny+vFM/trB+Aqa
YSIWx3gcHEfICKcMTtPN3DTtsufEXTe5/jOSclLR0eq2SLOJZQe9uPNRsfJlTPXFadjtfAW2CxyW
VvMXuqsWrRWEhqTyhj6eDBbSDelmVKZNAUt2BFawvKK7e9xuPfNyKMrZi35h9o6Uu07n40nkLVte
CeI9JmQzJ9WUVcZwx8cGVT+W8zAjJ9/G0m9i+j18metsAD+5bU6tZVLOAXvPdOi6/GuoI0Lr1Sv2
l2pURV9ROUvCaRPZwpJP4vEr+nrcR43kb5lN7s1/DP0YFr0rBhjCiHt6/OJSUyMUlxeZe1ns20/O
0yYELd2Wmwaha2fN3pMMaSsIhyejwPkCqCCPI2OSb6TElrN2Z5hUwzL5e6XDKTJwdb7KanqCB+Fu
VO6xu+pk1Mo0/1y7QAxYcNmx305uFNtAxk+6wTH7DTASbq39i5pupjBu3sZOCYv5dd4IScdmhwTN
tWGS0UVZZ0oYJScicIvhy09y2A9P+EUdt9mmtLzVWEe03G7R7t2iio7OzrFBDMS6uIUDbVazBX2t
HTq9sn32KuPSC61XL8IXZX4nv6fRb34A0SiIduTPXnI3XaOD1j1+F/Sgb39wyuI4yhZ5xmMDwNns
oSQzXx/kCneQEv5z5+Xj2D9uQtKvTZpuRJ2eSdZtk+zv65/2vd0zrKx3Or/cZ+fkspToAGBKIgGg
fs8vk9rJ1xdoSSv4xJYu2Bgn81/T6LpBUbjWs5eSzXVHcM1Wo9ctO24V5B/VE3bfBr0eWLIoUvFO
6HbTbr+EQ5mxXkath+0embNE1sX8QcHhmVW8Qil3ZYEZT8xVndvRC4HPcdk5XamtWsYIFrvUCI9j
c9HtVm7ZJs81MvvxhQyn3LVOs/zmcyp2fvJyfjr9AIzcqKp22iBEHxb1Eg8bmvDsjG97qBg0hw88
DBYiHF4G1Opdj0/vUs7N7rdlEdObvi6ghN3vq0q50ynRALJ6fEIbMHrSeZneyOiL8+Xk2Ua/MUZj
29nYjr6cZPOKrr3j5sg8dxG5kDOuqD5PXSmhvPhpM30hJw/L3zXNXvD8at7/j6UzW1JUW8LwExEB
qAy3DA6IczneEKWWCCoqIAJPf77sfeL06e5drbCGXLly+PPP3b1rzAuOt/L80ZDGDyLf3t2Cg9dk
AD4+ma+Ucg0hfHeASnRLPHFIW5126zfumpLGdQAJOSApo80xN3LWodu3KKsiywSP98pmndFqpUb6
GKJqPbxpC3R6waomvy863QCf83W2pjf7JF3XMGgcWh8qMs5+lyEC7bNhm+hR3oLFYU81ZqZoTnUH
s+J1ZhRqVV5priHkrUgcXZp0WHncu0pCsGFe2hPOJKVHBdHxu2eD6/jCWPr5bU95d1nlXwfdZRvD
9iTN0+k+jbJhRledwV+/2ytpgB74o3bOOEU42hPvYxxSigbPr9N9wZtXBO/uLu+eZP+sGQ/Sk5Fx
uJPYSA9cyWjc3EZ8rmvVjt3ms+5pIasgm5sPjWyqwg8BVp1SSI3u5I0bZU83QatQjffIj92X274m
z8a/0d7u8fdE3s3cv9Kw87rmSlzFD/+af4bMpkRDociq1wJV/1XCJDvXs7cBMCAZNc2MXTUJu3lq
Nr8rfa14O0oCh13s1Y+9oix6dZ97oeYZbFpVDiLi2/ZcgSz06rTWr/1xuuXvV7576FzXHb5qfFpi
46gT8v9Yvm+TDuPoo46bcQNVj33xNUbKB0ZHCL5ir9fMYZdDRzKOJwdr9Yjmdk1y5KyrXWBev993
yeMmKTGu3lhr5pk5AptE7Q/Vhlbts0p10fNygh6sFzVaTYwIlw9S5ycm0dLksHnHfqfa3qju7O6s
dz9lt1klhhvVGQAvKgkL22n0ij+pE7ADy5ym33Eee9Tz8Qqt7n/cbjNRH2PbmpjV2GhGKd2LYv9L
IaKaFuRxegSyjj070FVM8ImS4OrQOTwHC1i6tQZD6eiWE/n0+GphTbsNpGMUUmUgLjQnQR6Tw8sY
PrL5jR9ZhvemLMLeftJVGi8ZOjeg1lmq6o/+ppuY+dulRLOepdd1gpzpbxKZ9z+qDlnR+jFr0qAH
L0rtm8+FwVnj4/SkvIafZGQm4bNxb/rQUgPlOaleWFr5m2QrWBAt1B8pYL++0UziRvWqaqxYk1e1
2hnMsn3MPu+jWdD7nYGn1TYyY7dmivYVwpP7Pnmeiuc2Z3uaecHnjeJ3HBsLSrW4c+TN+ulm7u3r
wZAzCgUl0pEq2ii1Zt9mFDNA9XZp3kf+w+xVHuusTnV9lJRwOj/Gar5sdezUEhU3jF/b5EMcO7jC
mWDNblT1PAZXxTH0kQqFrjn4fA+f+5+mnctu5FhUIVfR6dkMq/dIGXcexERV53q/9u16XrE2+bK8
rk3tbHHTxHeUcPVxrtcU8+2oKF5DOVhebQ0E6k30Pqiqld5TUWN/uW24Ed95wjOh5X5u0pu6ykmZ
lE7O/FiQWv0zjP21ZNNLx+gc3td+fO2/06CbbeIWK2sSJYu3squ+A17BmhpEHO14o1D11rlOK6Xb
V2g3TSHeRwPZkUDd9eqCNtFdU6VILSVa9XGUUDs/sFcjKT61Mg/BpEtCVDtUWsJoWAPaMZ1r7D/5
zLXfoa8s9btIfOlyZfS4p97emzq6OzWcjtgnwFJBZuUOBB+o18eUs6at4OEPi5drD236vMZelrl8
ojxpM36oRKM7ZeytUwGdO/V+eE//C6JGc25AwlEbOFSAi7AwL+ZKXfCOGiZajCxA9XePuSdbmoPS
dPrjs/IM8/51Ctjjjjybdh9dBHyp7R82QU6f5eMt7bnav2KP8dMTgGuFSVHt3CAoTnIUyxC2iNzh
B7z3DfGY6VClKkUoXBUtlbzKuPryfE6LSE3reDUjj4Zq7vJqo3BsClHnjI1k9ZNF7AXJkUucSto4
klWqOmTUwnIfHx9ws0q9hB3q04o6a+jA3tD1gRLw0dqe4sXH7yI/2ZCCCTgKOeHXSD3Uc1Ys+use
qButdlT4xX6Pso7OCTQKSzVJATQIaKJDNjkeJjqlhnNgXePrIp6la0gHrCll8F+MNcr1ID/VViyY
GXYnzUJdanPYSYE1KqpXz5UxNJ50prgRYfDjS9fwuE+SC7Pg1Z0fKdohA0q1S7XvTjj6i3b2DTZF
EB/1SWo7VRhv2MhmWQRUU1Er8hp1J6wCW8PSxZQuIBTUieLHgCcDqH4hPJAjBqy2bCbuBiZZT/71
Y7oNvyqvC//gc9Kw2LbzqvuUEevXLbrWyDzbnHVyP727qokNu0HSmpoWuH0dDgwYpJ6g9b177Fdv
T+t4KFM+zJVBwed38ZFx3DYYd0FKUCxzqAs1dfebu9YaLqWTNqfqrSezrvb60lh2qJml1JQYQA3u
c6XNb9vbNt4yZySLS+xGKnORbBApNPECIUFAWEWkjbVTDw9TjhgzNhMPCZUvcKFDY7FDvhE+xsSE
46cX/bJPvZ9mWe7ruRnqh/aMSOqH+IJ08f32bK15OiwSxhrA9930Wdi058IZiLgqap+d5Yi+YLFO
3fgoZ2w3zk7Mi1fA/EvZpyhSh/OXn7Idj8iF3Gut5y6VtRbNtkcfm3TJ+HWyv4PoTz1U+86581Pt
1cZTxgAo0tRTD50ffXKT4lbEv101S9rRnO0zo+Kk1KVX0ueduphjhbu3xD7KQoWqT9Np913OnOpQ
X24wQzO8VkK705vfVOeGzvv0KTfVOFTT3rlL8V6v4yTc5vs89bV9+uXYanuYIr8YDRBdkP2jduj8
3GrUAV/XCqvW8yhEnwMJHDcYsNShSeUfrIWd0WMMzd9j25tHy3bemdO1eQl7WAhFMrsrTINSgA4F
sT5pll/41NpdhAnnS/+I3kr4A4grYrzXOyLp9Q4eqQk+CbeKk9sOFib/FB16q+4hodLZmrR7TP96
V51IEEcHdWEs1Ol1RNB4iBaODuwBBh2kGjdMM7pWfRdyFX8cc1WfonWHM5VsrTUDKHfgeni7GWIP
PUCJWRMW+XkB8Ra+sGh3T5SkNrttjIlK7TcnURoo16eG2G6+y3ZXjMOTxrC+C/2Q7STscUDMEYQK
n+RV+A1ZAK+dCfkFjL0D4SmLJnnfo7J70V30Vp0Z2v5x+dw9ErMkahb6olnU89euB1Nyd1DPbiYh
BzwWfRKtyVcutJlwPHRWrxMSHm86MGnL31DsyUVbcYG8dvawikHkeMaBvxlSDJ+fWJZs1z1wClEO
vPwAzRke2NNpFtrqTm3qST3ErEm7orJywT2Gvu2sEKCRVCSnlDs8BglmGhcqDAzcdCseqx548+sU
/WYyhPyEzBKKqmfljuV+Xso9XCr/VH4C+4pcOVXdR6FyHsXK4l96nDe2hZNV0yhw8pRDmJ1YBzaO
f+fL5R6Q9/qFabdQF8IOLK1ngUcjQS/KeBftCn2Yne67/56YyBN4EeeuPGGTypSaReenaFwkvzOC
BMtY07oKj8rnBSzDe0hbnTmsqEIkYQlwx4G28VBQiWkg3tTtty8RnbzuC+0Es2vP7Tm5oHmUcfT3
Xdy2ounR7l8AKVSN4YVj4Xx4ysvj9GILcIdbtVzHNgRKkdzEduLzO9YBtdnc3RECQ+/Hm4MKRuNl
JxT2Kj62q6jTj/7QiTyHJ6CJsD06qNoVV8WyniOqqDRmHB9RUTHxJdF8bIw8aqdObbinFuWeb3Sf
fs+D4GIpXznmO3QRjDeN7SXHZMtVqS4xTLrL5GgP6zlz5uDbP1yy3MS3LfQdokW5ZmwPy7Teo/q4
Odt5Nun9jFGfWDRG7sYqtj7RIydqHW3/RRGVTu/82DZQtKO2UFLQm3PvxqVjn0EYoV+MqQZfJVR+
H7g/+VcTtbot3gOl2d2OaKTJe4u6vkIrsRd2UHNvnokNFkdeUmhAvEXR3SC16KxEU0HUwB18NHl0
ClUAlckezvgS48+e9zyK3qFmbba9Ed97HnGUO9AFADHZ8xBzfl/f18o+DbKDRX1a49m/MUWOOWWH
lDU5uU91Hn+2PqV0VBNhY68zF8N0QvGhAwqBIrwgdn8bZ0WUxDcucLGQS/cWUquoeneabz321s6A
Gxe6EPdLzUYPoiuhDQD9T00UxVbQw2Lv+yykV/iZqw+l0rDyOS98J6fiCgwMLAwdgOJk8N0CKn7y
pLA75IOpVDfV9Oi89WM38SLf9lTq618+YLB+M5pWEOLFI2qiksGp8Kg3q3zNDUHuT43+Wkgi7u7V
sRx1ZDOT9wgYqlu6DMfPB/YcC3929RPoQKQ6tmJw6FyXPhTeixVgE2GkiNznqufmkJXcVvngS/UY
JaJjFCjcKDcPxjdXP36n2LJ+43s3HkLwwUcUvAbWUoxz/ukAWoXnXWBcwWF0mh1hur7urSO/x52v
u1oorXZ1ioPgpNEokWmISJQeZ32Yu5veSIF+DmZd+QPIJRW5YJXdVtrfeMK/AzQvSJ3hzcud1c3B
EAr7JE2C8qdDDoqt6PRfP+SbrnPySVPAWhA2jCNpASM811TloIv7hmt5ppsyALTYN7AdqKgprjV9
xW2H3FR9E9JHg1LgozCnwSFLeSTdwA6l86DACJ2xg4yqn80hhAvqsBqB1uqDaoLBWdj2Sm8HxN+n
19MAqhCgO0IuDhuZB2m11weF8nV7FDa0HshZz+J/KX+TC1kB43aA6XpIVgWWFN2t+sVwp63kZMIZ
wwq5wE9cIEguyFmYVsage/gPvEiv8YXsveumnuK/CHYlv1k40RzwPAGwFp/yZZf6qh8LoZQSv03i
pcTMkiUIZpC2FNNHI0I9TuESCKKwYEIaHLpTaWpkDWTZob2iGFsNiNcFWgibAjKMutlSrsZcyOSP
pL8VtSlTIU+E8c5XLjGnA0azMB4LBULjgmVyAHFwCjhypLOS5YO1ECZ3CvhmOaJHu9aZFVz38fAx
7W5qz5yNISeaqMvbMYY+519THSpZ3r/AhLp0O8jJ3rdhOaOxsiskchXEkhC29sn2DUBzjq8TBDdo
hpxDSsxJkkHBHE0VOHdyRCUagAifQG4FvwAlCsDfW/AJUN8QbIKOosvBla+jL2HDUvawkCES1LG4
HSiO4CfnaHNN05/FGurjTpjRMaCFPdPmf/hc3tu33MV3iCr08NwYVTrPw5qkJQBLobDgUJausX0N
vqxvSnmQshX2AsM13IO0KaqpsF3cXdIcFFDVFE7dZtlAbK0v6y009enqOSHG5vS8eKVDa9UZPoLj
i1NKEdkR945WlXS78kzPTdBMCtTPpUcwg05LsCsNqW0Z2f3YhzoQGoENCqjfGzeYTe5nAquXB/eb
8499Hrl9D9S5ARdiElxXUhSbU3Fc9HF6YO16Yjiy330qix2SGjAvkBX2DAgRSIoGlpcMrh4JntHL
Iy4KKYa0KlB9m7as9Oqa1hTnv3+hFEJyQdn6GeYgdbEVSZqAV9rSTTYw+1d0y/g9bTaAYMhR5uF7
+pjCxh+SQaKNp1D50woemnjzJDm4ZRlTpJFMb7/XOehic0YyEKSI9KqFGXMiA7n+xL8lpdmbD4Vo
mKAmJX3uW/4umX/yj6Qt/3Vbw4YaRgs1IJ+wsO5evYPfIToUF2PSm6Uhbvzt8kULIRkzHMQFMcIP
lirta0MscG31gWcSw69V+h9SXXR8+1jTVFzKAXe3hgVLoJXQpXeFGCH5FwbHthOj8UUwM4gmvVu/
M+MzGM7SMSqVD13FBoXNgKRgd9Ke4wtMHKLI+BnmYQh91j0EX8+z//UegAAkBsnpYAuFHwwuy3Sz
kABjJs8iVPgJUkCcrIvwhNjDNyeVJ1DOFzJVpgwT+OqJ7bqQDBbNKzCpibWG2KjGBPOcT8o8AKiT
rRnxSIlqfCDNhZRzkIFIlAHxGhskG5EgJ5VQLNYrX6DjxTfAOpRxMW0WJyAP8AnwQSnXUn+wwDDO
UPNQi2Dj6gv0NU/QZp+ggf2eGcqgGQqBywBblWfQtVDiTZC2sVzkPCf/3qgMeYq+gI10kuRwZghf
KPaVTTwP8D3/+WFtof1F738DZdiZdSc1rvMkvuAu3ENGL/kJSFZfCaM2JjLFa8jIWTCdZeDdvAya
WXpdAOKjqyOPgTeNnc0gHH03zI1Y8DfAApXXMBnCvqzILL5IsIn3Y3ZKK02Z1yfQTVc6+mABY6Pj
5ZDjfjov2K5n/Nmh1x4/boLkwlbK/HFVmgHGIr9NeAMhGoN1+bCZ1/B1wpE2aTHOkCAS+Uq7TsbP
aIQOW9iKZe9gXoGv9Bu8CW9zVogvy9Mwt5uBjElexx7IAEVEZGcxS4fxhfYezI39HLI1rDEflF3E
kOZDBd9kcDgYCx6yEKmQ0dJLFi9ighuC5FGpInLEhzCv8wQCXEIPcjy6kw9BMOyFmXDFdKfsG2XO
bCByF/01A/aVuBn/3QwIVNlD1q87+W/7FOlQM2IVJEzGLjNutiqOfJN3ayMiEYRMkK1vYAptrmQO
5B/QyyG5bLxalzxNh+2Qx3HC2V08p0/AmkAJvdN5DYeER8p8MOXxmTvwAy55/8ulY+FBHERWhEtb
FuG/hSgCZj0uAgntIGbPISxvfH/8gN7yOZYxcg+JzIlXjWxFPgd6IIzVIp/aDGmYsF7/ZBU+mcbl
xcJ3TfCc6RI9QaPUfd42/m/LupN7Pf13enA3EeToj+jNky/8mwVxGKIk8skXiSjOoSyMLDQL+W/3
kot8lheJ3LdnId1FwOzhpj0XAa4U8RP1IKdcWLevIYPhh3xd9Rg02SbyV3+yC9EfkjAmsqnRXlPG
y8FQPPrchHSV+vdvHy7SiU2dIyL6HOIFfUS6P0H0d+fuhD6IUAsRHIgsx0/CLk8bFxsHTZ3Gl48c
YiodbcbAm+EjUxgi7pMM1x5Gv/JKHk2wG/T9wHj6HzyOBxvG9xDDv9eJ90FtNDRDnjxkLeXnfJjN
uRJHmbJVRFokKkLvPTO0wxwvhFnwEWCoA2ItvOZPlqqrso3vMXjEY2fEp5SQMCaLWsskooLwq0sk
lG3/dypZmjOiPm7PjcojNOkLNYbuj/E9x9r5mnovzAKk8V56FguEqUo/OEwTRnO+1wM8NNwyWxlY
uUvASH4RWt/3fmj9lFU+FUPdJW0T6Ff8Y+7TtRI2S7xEa21Jwwj1SBrx85iUf8r+s73+aXv7x5jq
UxEK9nGlHnDHZ0StOvN23l2KRjl2VtZEpy0QLXXG2vwz/rfkUONYxC7h5xn86yseb54XIetRuSIB
dD3oNnTDIEyWYhTGy/tPPAUwYyw+ULOVHpAUQFS92Ffh/9yQxIQ2fccPpY+0NclB0InnT1xnxx6Q
rUBw0Rnilb+97uF1Qiq4RopmxKYZRDaxrDbmqgSRlmzMGReRAubkFjNsISoyVwKRXD0uNwouCBj1
QIgE2slc5RB1ktycEtHlrMOfSOjzF/UY/9KWcdQ99H60Gd/gF2iHC2EiAh22KLr6VMU++SD+5e03
BNg/Ln/lLkK1Sx6yR3AQ0eMXJ788sbT8el4IBp9uV0nKtbNxAnBlhwaEMRZVmJ/yE2EC2vQu6hO4
PaKmpAC6BCYJciCp+kFULAmbp6QSSOq+dowGLUcGJz/BZ6EfPgZ1RRL9QN3xinhDzooYB5olu0tc
v4JJTRaA089i8tWGeBiGHziTfyHl+taX0Akwa7lcMAAoE+IR35owt3p4gVF2/nVeyXYEiy7JhSUj
GaUSfYrWvRXPe/vEx1+n7BsQvdIXdI7j4j4QryUue5V36sSqDzqQcOLfhJsk5lbPeDl3FDcVAQkh
mn3evR6xU6Ir3FDkJFc0my5p/WGGEmmNfiOcql30xxO1mQTMciItKpG79tzpOG/cZlpW7GTlgXVv
+NNYfxfZ6V+sUBu15+gXTQGv6y+iFK3jTXJR0ShEpDv0ICDevkWHMMNdvK1n34Vluwm+OAmXRmJc
KByCQAS9PpJIMTjaikMSxagkdfJ8jMlsMK9HSi5b8iTEtNHOnTPPJaRhMXsThP2IqJFduQ+Yw/CE
rjN+Z9GjPxIyZQIzGwslwVh2Sm9G/Av7yjTegCpgNPiKMPA8FC3/yUpGfyRqiTVtupPkiMq4bct9
u5IpE1IhRtc4SBdrwjfZB9aYqFF3qS/rfTu3h51Vlz7KISC1DfIFWbYiCRp0TplJtJs5MB8MoGgt
nfFk7gSAOhLHIkKOtDAwhnG7sEL8KVxpFXHPBy3OCwc1hiLhdyL6RSBUHwwr3qK/6r0EqM7oxXj7
OvEY69Al74nLtSPoFEvUvNrzmz3kKCOlXBC8NyEc2ftJjqbaZz/JHBDaRUGxHug3G+Os2imkhjGq
6beD57TqsCrNgrD0EJ3dZu5Ngv2YFuSkJExHDghslGDY+LP9+NA27ulYaPvscnwhnndoFqTUas3j
62QUEKFfrLGwnl1xx3/UJQr4Be/0v5wICUDEQS47xtp4pGGUxP8aHiLA01l8Ui/kD1k7cmGcSnIZ
dscrrT/RaIXD/UACAiFCgAkwfm2PG4v7gcAd2RQE5tl4JC34jJ2QXDAIpI85NRaZ411CKRc1M7in
tkt2R1tx+JklShGFhAH+vLC1zBKriIuNybGWTB6rieQPJ1XuQZKYMAygRmHXkiRF3n88RjWEYXd4
X0nK9nkDwstjmQGx3OjucwqUgqOKcWQKSgO1IoYYlgIVqGz9yyHwx9wJf3cfsOGsyCmzM9z57N2n
EZuCz/AuDkJjeE+wBvzks2AKLBRahwsPWWGhD+SZxUSDvJxEICVcLOX2ai8ZuNrIUTOIub29uDdm
kTHe27pPbg6AQGRTK7f/qgMMTDlInL7MRcnfnhDveMQ8O2cWj6uGybNvzI5JMahq/766OFQsHuR6
M7afe4bTQ14mhwqXbeFShqBTHfBIMTxUj6cSMSYHx+zxqcgZoxBZtH85TqKf/zSciqrt+FY3QJWw
6TppS3T3XQxSVPTrhBChTcSGIpmgSPwcJcZ4sDfLPTnGHevHD1lpsq7YCy/AjAiXLaqJbeLvaEX5
yem+E0+AWPhcJ0DbzlIqiT5DdUkfE0LgNvkD4IXJhelyvo01v/EIEg4EoZFV8eTWycX+wfRiT5EX
DhaLzO+cvAI7hGuZBSXrgPL6ZgGxc45BTdKIgB2JyjcgK9FucsPg05Yui8F1wS8chmvIlPgg82TJ
mBtvZ0EZcPqW5qnoFPYDmWV0CfKoAWfzkV9JszSy3CwKB6F+e3zk7iE7bBz7+H/DNhdJNB8hR5fP
Jk85NCSH2S/sb3aEY4OmQbs2zYhYO8uFMPPyL5vz9tBVeB4M8F3Meb+cmWbOALNbX25RUgaEIe8u
lwXXMH9BeNh6bm5GxzrxO5vJwnPEWUiONSJR7kUborbVPveFWJUv+U8mKbPyOQ7kMlh85tUs6H3K
OFlcZsGxRO88oHcu/qVF2XSyIiRYFNhOHIxptIuO1hIp0SSGX2d90pav3Q02MhX2NXlNYhUT9pFr
MHc5OTwTNcPPRRt9MD+vdDBkpgg5SrOXeLL/7Akh6kxSFsgVQ2P67DvfAhhDwhVhEfcN04iOXsmW
T7KqjIdRoACYPvTJZ9YC7fJ5nIE/cJv3jBFqgRXn6YgDzyVlxlCu9oTvazMNUTWmBAtCpP8BL2wm
kqDSxekgSwGiAzLsStK4LNzj2ucIkNvgjZLNIfWKtqwzlywGiVqyILnP6Y0O6CZqfjrI3qpFmBtP
g5ztiEJVF2/J4CRHlpQvIT+8jV9yFPavk/y/PSMuLDF493vqt58h7+MVqDV25U3cDusHNmXT4UZi
rTmQjI8cCjTWPKjtYDvz14fVJ1+CJU9qoyHcWbgRazsiobpOByVtMzo00CCI2r9DVZL8ahiCQBcW
UkhCfckFNcT9GxN5Ti6IZfTXO3NH4nGR2Ea4yb69HHWJw4l5hF20xgcbvEjSLp+QiF7/ktZ7bpNj
s+Ah3UVyoRpxa456pM6FdF4Cym8isakLKTP63IEAhnaUsMrO0xHRtuwnG0F94ZTrkqTEzQMiQoQk
97j15s0QXz0gWnuhETsVdWQRvtKvhP6MmicNYDKK+2ePjU2VBbQKnHHwf7KhAw4Vp55WNifkLgME
HWLYYhejDZhhTl5C8qKcI+YhJ76UI8zqch/x78ghF0UJuFfOYnyJt6hVTgCfx96RWESNup2whRL+
AFHBweb7HCpewWkXRXcVFcBNwqPl4PAOrN7HCGUtdsY/daRnAaeO08uF2c7jo+BWTFEn6ICCy7jz
zx6E44YEPMEgVT7XNB6ahiscOag/wtJ6V8eKUjhRZwBduKJTciwnF3nHRmAWaBtkm4PLRcfNUimi
GjjdAPGYDrm+HrGenAI7rKUYOZGtRkAxe88MjrsTuxtsgeQJHdJhgAFwB/8TP46HZI6BUtNF4Mwo
yRGC2yGzxxsZKhbRvobmjeIknIZVuyfBp+NsGTKu7OSaZ7SqdGgFdrg1lqyrdn6+Bzb0KJTkgGik
EGx8JebdgcLC52A1S/1g/8gU/iUfMY66B4GA0OaQm/xDhrSLZ+v2EsnRansqECJYZcUjR0s8Wlgp
sIUOcfVnJbNn6eA8JzqsQk5RTuMKZ4/mWxrx95tHfUxWB3kd2DDxa35lhi3WO2ZmWJuwx43ohWeU
Do0SZTrc8U+KLIB5DjtQrmuuTtNB4CI0PTzwg/wvogef5aTNAFblOcyGrn5Sd8/QnmjuWpvcPNUR
ZkIamzu0Zyag8xxjffS54X0aNo5BLcP5WpKlFEZ0e9b2dbf04pk+pof8UPWk8yUZvRKy5ubY1dyb
9wqK8PN0wh5ZZagP8exC45jMXoP37Do2A33XGUQ4VuH9Vws+p2jVuuU0m3YCbdqb4pWNilHuUu7T
c1ufsMmsBk5NWLhaqmDDNw9o2HbKRF3BUHqx8CoNp76oxA3Jv5OCdpXUe2pggRxjeg+qA5fesCIP
V0xJSQV3Moq0H/TysA3r0J41MImrHqnpPj20aT5yXZheB+2g0CnttZY2Db2dwc90r+PqY8AiuKYX
YqA9r2G+WzLTpO61FfvfXRiR25AqMbadIL0H1+knVAL7rzD82wwDdJAuw9a3gHiR3nVINOEHG4u6
T+IA/pNRyqto2+WWfWuZzO7cktt4ZUnXO184e7FAjkJWy+KNlT3fJXlDDvXtQ05APoTaY7LEsxKm
F2zh3yao9/c/HhJNyx2ROdrnpUvdUebfLa0m59RM2dq4N1cXMMZQ7Z15zbQbbFSSsdzlCyqU25HF
SV29f/P5e1Id48F99pmSzaT530/JhbKka9CCQkA/hY8VXlBa5/jWCGywi03pff6e62zWGcbQ5wFE
JYzCJL2rHzn3qepYyx64m7xPXmdIhQSpuWufBrok53bYtOQYk4CuTp50EEym1GYFlFZQ6Eb6gwA9
PDrliVxHA41PkJaujik+o2CVH1HJStiDzB9B6a5HJMjclBOLpq5bzfJvYP+3+cdLu5DOg/Uhd9wv
QcRx8Ec5a8p5So7wUv2UkdMjJbsx6Mz4nulEEr6Qs7mlC63YWttRlUsXTDzSBUkZNmCYtiScPocc
bxXzOWymhaQue2B6vGxPtskQsusDXqxJJed3km91+hms7WV3/mDb/3rT20I1XLV10r1ysq++raOu
xtmDxGLnKiAxuT/rOTcu1TIPX6yFwBQGw3icr5rEJduc0TzAUf+ApNMT+bu80d8hWVb9Spdq/1ZB
TZAn3lDrRYEOeRNhQdAGMcSblPXnILQ2WgPeBidTgu6kd7rdfpusFXD2qGaA7+2MW+7b7VPS0c7q
nd0gODnxoxt0tQDLS7KV9gwDkYsPvwZ7nfr2JiJDbGpU+g1Af2ck4wHxG17ELQTtjgbfZIE/WkJ1
KAYgvpduba0P5iOEshdg76Y5u2dr0LBmPc/AcC/elAVogQkiFQo8KtrurgXGAuKUuFz23l4jpjHZ
nAGvJ6BC8dWvgGkW+a6ThODEBmU5eEPbsXq3o+JIGZzc1ReQLt2D0RvrCy5MTCmrCHGtxRmuZyDY
CUoU6TCGISTCgFgYGPoM4Z8dyHSg5jmxMFQb0NICV2KDsU6YDPOT8Yg1R/l03b91+6QQymqMQ9IS
7cICvvt17DN9TDwJclauMsZJBSFP8bbzjvyUWn51EOH2EugzIBLH9eo9FwDV9SobvtA2+fJpzzE0
7Z+2M78bQzxNQlmsJc4w7mGeDADvAZ9gkcr1zZ7HtPVS/euz7xE8wftKsmmFltvzCL4Akfndx+S0
JqxCkS6KMVffOXkGRHq40m4wY5KipG2tSewp6UOsSHYaU5p/A3L8WhMV/nf3NbdJiW0+ifwXQp+O
eiA8FI9cMzl9FBQdM780tpDOpPQuDKuddcCKeV+MA2YAKTbAV/rwBet/NFZvu1c8pDeMOk3/0ok2
z/v2rPiFWG6H/VQEvR/e6WOzQJEvWel7CGKLlOkr1FYZhp40KxDWd9iqfm9T8yTk8BU2Eqxy1Ap4
j2FCfpjpgsz7qj83amUoeObGHyALahpg1FOXYRujzMXBAnufpMNMGWD/FOCWEvpgiINBwrwimgac
nZQV4LJCQmiy9VEftwMDpRlGY6oDKkwg2jSfmgAGt+H7r+PBIGK4FJ96JHdbl7zHUAjXyM1DD/rW
99R/UkRGauRCzQZId87Nly4qB+KUBsUNeT3NYC4fsWkEkv1Hvux9pNdQV9bYPEvhxPUn35l5AHoJ
+0/KGQCEbvE1sPBTMDXfgbUE4QTayj6zj5jaD4CP2Ugx/RTaVVwiuj9QYwZwiceCl/q5rdhinDow
SGigYgm1wozdJzWRYbs42FjRX/LL0ugCacJg/M1IP4A7eEgDeqw08s578JgDvE1QOpAHgOWRnYrc
r8M7nD/g7z6Xw3nD7pEOeowT0AlA2J0ON6X0EFA8ennRh7ogKYrf/NjmO9a4LunARJnYY0iviRUx
MoIQ9pnBEBOljyoCjXuHYmqdBLZYWO4CWLSo3Z2RPQCyNRASvPBFpfEMhCVBLyJe+SBdP7Zk8yz3
mG+1seG+RoTRCQzPzFOnovbN198uRb04G1NtVkFjmI/aLehribITYuNqzH5oGaSA+gLN0Eyynwcd
o75+BbM2Vk0iaqK55PPHogMJqzKC8wCn5dcKnkErOpghA9We4YvNhfLFfUxtMGrcAK4945zr3ACE
4KXqiWoM4u11P7cDDju3hZ4GT3QywTtMWD7ImxJCQyudkoPbJXvM1G+ID5tXw1o8aiwAME+0xxIX
qae5xeILY0AF/oM+yl0wofaM3OsfAlutIJ4jSk4pzAEdScIcLwA/J33vMMFfJ6uyh7g52hk7GA1D
YI61BycseHLg2ri6RNTxQG5zqlvSakGEuyQOOS4eZzyK5zA5PreviUDXWv83BhmkjbjKwVjd3Q/W
1uY+4vQCAaPt91CZPemlA+ilAJuALzgyz/SUw2q2lgUJKMB63nOcrvFbe/O3D75xUHv0I3A79F75
gJAB2LL+bul7FeDmDLOJd13A9O79PgCXiK10897Dhpa+dLrxSHIVR5Co3JC4bXiNzdae09BJCbsm
vYn8+/oJzmxZBMZC6X+PxSy5uZy7NKz2pBYIpnET6FN7bnLejnceT8/kBbS6v7QYGRchdgUDIiCP
S0Yv+u+RJbuvaekV6pYTp3Qk6R5vkdccy3RsvVfEOOoTCgfTEY/nXws2uw/LrXR5kHwTjpkGNhHn
k5uF6ANewOeikQuB4RGWAo7uEHcUcujBBsgHnrC+qaBUpLiH9j50kLv5x7fTAKTB8hvhwdAvSuFw
gJPiVgceR7NjCEl6w8f6B6Q5MD9EQV/Qcc3LxiWtO1s4j7oHmFimJV8neOZm68gdF36NuXfbSYeX
9/YbEZrBcAXF0p6zUfUePAaQSIIq3NGGw3+uc3p02rv6CDvYwnaMakjbq8cQ/sXhOyLGYy04Ww+n
m7nt+DXCb8Tigw05AE3jPbCVabHy88U6B7ZSdJ0eLGlOeoL8i9QdlWzck2PYom9jDR5sardOiMvc
2uIUAIE8NPDquB9oFpTxpyRFwbhRLgFKJjt1B+Bk3TQCRaejE7hJBMcG6xu9eWStxJiFbAqAN7Uc
ojeqoQ0GjtaaNMjAGAHJRjKlT+2yFRCL8kGtuDSr9un99/HfPg4beKPYx1hzRJW/PMF/Vf/CDBAK
mlh8XQIXgK1qynRd3MW2dLq1q/20D5BzfMml3MfN+iD6HFpRgoCEtI+uZQ3AkDshXkreRr1xFVKX
HxOt+vlMoY73aE0Z5uF3Ei84JL45vq+qY0OBqERKgD9NXhQ/gZSCJmBPRN9PwBHG/hHzGA7jGoxh
S+fSmEaFeDKgUAt6LlJzun7RSt3excQpeeAVTe7eaM9eWexjse6FUBB2152h9asd7T71KFMSg9Pv
sph8N80EXrtRvcWibvEJGi74YvCdCIYMJTKwwJzmdOom6uFd/kfSfe00kkRhAH4iS87h1jlHMIYb
izA4tNs5P/1+xUqr0QwL2O6urjrnP3/QvTUEePEKz9WRsOBMcHLS1qSKy7Vzh0t1ZOb68a3Uz/T3
zXi26dwr2ylJ1ygkVzzbqUpuROddjjQgq0M5en02Fcy55l2MwbVa/FwDQ5GOWnwtGhTTJ5aujNZX
5cvttbCCXuyHPLEiDpSFJqkoIszjUeYnSiOud2TluujNn47WznZJwG0iq8BIFBoqVBuz6cc8X02V
EJtMJfwXQPOwV1ZIto+XCj8wtTrvAM1NcIzYs2kM/T7clDdUa97JvM7P5aXRlD+tDPAHmB50+G+3
qqsGCj9hjLyfZd6ZYvWT/eJo0V9TiBMHJb7T0+Shwn5Yk8EfbL6sHLOV7D+6Oc3YXU1Y3qdNcXRU
wQHVPqxpmML/clvT4zAc5r3r6lKYPsv6lyjLRaC8fTJE6RRpCh4EZZX7ufwImZTEh5vWsXqu25NM
P4iMb6hiiolayJEPi4oHcZPv2Jyqshr1w/P6k+Alg3hGQrmozvvrBuQHUWvwl00k4i9vRR3Q8Rbt
VDOJHLoRpwZFTIi+W3zEDZEc1VtNtvweUmr3Kz9bma63wjr47xZxgmAK/RdkoCWh/I1corjB2XfF
yXwUcckjoz+3EeuulpM6dqJSMEd38MLxSqRyiW7EwM72ZAjAMjOq+17sfK94Yu3huKAcM4ATJhmb
hVUcz9DJ2x9KDGcyZYDXamS8/GXbMcSdXAie5iSCYTKho1ioU7iPnxvaMSBYwYA1bOdbLg3lvBY6
8ZIIIOlaciM0+lXZl9qalVWu6L/KTx5SN87777tk5Xqq5n/zv6fxrlHqlzrBvZUnzCzqFNwpN3yI
udU5vqab18ZqNu9chqmemjXZUbEhwrQDbgngXA8Ts0P76Hzz1lizlTeTw7jIT+YEtoXxK8wXX9pU
I6SiJLFr5/Z+x0f+if7t6dHY6Hzg3Jiz5hSb5eT08rGcnGl9YPejHOJi+CKKnPuvUOETKBYPN88j
9KRq3lT1niS44c98GOfBDgv5pvJj9eDjWCOS1VKZ9rjKBoPw9wvYLaB/QvRc7O8MjJsZE8b1H/vv
WtcdIQs/Qn0Mp2en298OHzVrnawbZSOgmtqrP/yUehCQuHgLw5/hbnr7PIyeX9nX3CzcoYssjIq5
wJbkhi3vsa52Em9oEBM/e2hu5u5eMmUEVOyXCo2kcN4AyzqxlGg6VLAuDgR6h9optLHac6aQKitI
LnNF48vSUEenu/Zb4f3oeMv815rx5qN5SZrnv562LPy55TTibB3NwQaSfoYtQgWnIaR3jdft9KEO
zoRHQ2SBmgZK5vCQ3jPyjrXyY37Nm8Rcgg1LTXynnLyFXt/OUi5116+gJTVDqXVsWGH9vbYueW0n
m/AxXJkgzQhMo8JEPqdTHqV3gkmvK0y0kp3U/6EqcuwOb5cO35OyHbeSftMkA9h1isQOIX14LWxl
Uc/3oZjbnpC/CdGGYNGtpvGB52xx1x0xzkKM6sats28UqLcu+5o7gwutYMHj7gdQik6rjnri2Ivb
2/pyVnAwHrHKUOBGiCeY43fxxqWmGj/IJuQ0IaxRXYTTFn8Vyn+2qdldXqLefHgoswWu7R0w4TBM
NVPNuLdqZPoJlU7cvGHmFjrO64aUYD+kJsEpX/5wV+lfPkFYtb1jydC8csRd31Wk75UFrIQ8x0h8
2R2V+FS5iuGbNxOvUVegkzS3lzvLaDM9x/n9DU9Z0P3HpuWpKX/Ydd4X7WvnVNG9AmMlLmKOEQqT
EewJP29Y90Zm8v+AqJU5XvKpgpmOUYqx7bLU/4Wkbb1LtfiBK+qNzBu0muPCDGsDa/ngxA1FzLKO
rfAbrqjZ5/jelYH7wrO0xautLHcNHaokFTVuP9U4WI0KjWM1z1vy5Y4vFXQDBaT7Zzk/vY13o+I0
ojCgIa7vKW9/sp8rI2/lUnf/czLl+BfZzvLl7c/+ZTN8TJHpBw6h6GM3wrPu3qabZx1u9rs9Bv/U
0699U5HSvIMGg1+3LSPfY7PEyt8WJ8zMoq/vQI4hgozLQVB2NvLUtjm1KkipnqCLCAXWB1uWvztC
lm8L6il7JRDXlpiil1oQZFxqo5AEVF2Cam+jvYzOBx63eyoMsKDpWw7T7IeqmMblL9l8lZPAetHL
al5R7lrNuBe/4rpL22D7rciOmyFdHvPEpKvubRMBkjLwrBCHEM4BexwBH5SbxdHo9Gs7hMjBqRgz
anqmvd3KoDkEYDiHuHUFCDRmA84e1qbl+PbdIU/+ThcQfvjvFRb5AMU9vx1FT7OfRG0VV9klKXm/
58o7DaMa1k6B1+Btc3XltuX7pudvYAO6GEydB1uQ8cVTHhY41mA3IJZjzs4E+DqWKLt+9KG+iOKl
z7arsaIkRwTTmKZMfAekzRnpd2dDyxLmQk7B9AdkpjnvGYkOiPmC8E+1AYJDiDPxonRFk/1wPWDE
Y605zw1/euG8KvNRdsruuS2i/5i14+Jg0OQCz9y/wshtxyYOM9fdeoT3m3+tmpGY+ZooalgcyFjk
vyWUru333i1pmlXW4+ZWFoKOGS5xbGhvW2k1qxOjs68G0/F7N9fN/s6dYA8CZyMAIASbIqZDzIXA
qg77NI6zp+QWAJ74U9B6L+1R+vHlkxyHv8sQwNdiQAELUdAnBrn4AoRT3yN9On9g0/sKqmDkLHGR
nUWH6klLemwFbgidpl8Vbv4k8LbRW0ijYZT+Tpluj5wAjNQmz28lBLYKyTjD7X8OKce5x2D7enhb
fQKLGXb+3Q40vvl4kw3TLHUlmSYgQiO6qly+jJaI8idqKu3C8gf0PsZsiH7nr+6yexgwO/rCUKvg
CMyAhBuEtfRH8jcxs0Qfo6BcG7inOT91q7rxboExtELVOG7hF7TjKqOj7t8EVmZGZzfH3k502Ndv
h9lfMvZFjc0wL9bUwMfYfSl2ANnWtHMXoNEnjuuHyEMt2neSSjh8AqqNj/jrPnRv/J7bp9vFFxmB
/Wfr88i/LU6fL+RDZ8skOwJiXN+DwlE3li9bXwuqWUPe/Q+Yp8DK0F1OaFnXcILdNDF4/LKu2wxP
Yza2bqSVxV27havggGrdvozVyovKrjUvo/JINsvXtZUDHXx//mqbbfIsqC3aOZof/PHuUdbmThbz
on3vzIepjpmi0MTkWBBm89nEmGsE5dXcZGV3Le+6pypH10nyFc9hELXXg3quqwq+Vw9U4B/xxwF3
dds1iGdS0buot9fDkgpvpylOvRz+UjNGVWugceqtJwqjt5vk+H1LgdaOxovOqZ+enkZGLcrp4+BJ
OeXM7OBvQ13D/r/oHz7XP6mXmxTZTDP7up9chxuK1p9rV0MNKctCz16SvdTXthkSGVcVo47h+UXv
NP/NvupYtfB74bN7usBOon/oHdrLwWJXyXRK9cJs/SO669d0ZVXO/lK63V+274uYZUI1+VuY8H8I
9gZXsmmgKGL2iDNSh+0yFcWelCtkZUZ9+bLdWGu6rqcMng7tu67cfB/Z9jaFErw9sJchJMOAFPLU
51bhXOx+JwcZSqBsNdN/OQ+58tQynVVt11jW781Y884z112TbVQ3oDeii92lrf+3b+Zk6SlWWtbZ
pnWt5xw962peRF52cJPN6MbS1dB7vcorqD2mJgFTEpORtir5G6wUbYzFim14dSov34/DXSNcOWS0
WaKyrMe9zNu5FcZsRRn015akhd4Vzpri5VGN75XLx1kjx7yJplNWL7LCoMDXtDDwYhRFm+HVbDPz
zV2+Bm3qsWuAn96amH3SzTKz0OnvzPNMQA0wRnxhfwO5YDivreqJn0PtCxO7fxHoyxwNRZRYRWz0
pUYeBEgnax/ghqR+Fm8m892ng21Z3Q/Fnw4FaqgUO611dd46KRbWAZqIndYLF10vV3tQcLV2/dNU
fOxIxxAY/8y/K+mpe9uI3tbKqH7v/wfFFane/kWjXPPxkXxNKHre1vVEP0i0Tv/Uwz7jcmhPqVnW
8ntNyIdJaaqLpuAIAJf6s5urGoOhO0F7fKP59IFiL2o+W4deofM0IEjUi+1VjSNWL1ePx9vufLTq
6wZpSCR77foAVmebhpVhhmBux2XQkAb1WvKNe1Zz01MUm4uHAigCkD2l7eadIBzsq2YoZfBmZdfO
EK6dlFEEYVSg+bHObZgFOIVs7Bx6Ck3kvkrlBycy1IBw5PSuNzDGukGYRzEqUwR8w3HN7GJdhQQ0
9kNrjupStdahQx6rNtpUc7VN/dZLqdaCbnXzmpM0dmjbLTvxKF5UlgNR0J2Qq0qczHBkhb+eGYSs
cHaf2J6zh445T9sBgn8LMMrVqEYfPTV1bTuFawm0UFBEBc1H1RiiyncmF4dOBoKl7Rke+mEYo6CD
MswbikCOpeOYVDPZgAtpHZZG0fpb5y14GB+e1lGhmn6xLwj/zX6eGqfGsyO8Zph+NSGcipG6ytpA
8cNTfIaCxHEwU+1Qdd5t+nDY441+Yd4jQmpmO1lXVN40b7jpqZYfXzohnLnYWzLUpS/s3F5Xo8JX
Ev5UhKJ/HlShcUWX7DV4lwyWXa+08LILMJ28KwJIs4waE7khL8reXOjLVdAtOcPsNk28gYNQ/TVR
9QDroAWkYW+H/lataS7Qwg0pvZR+0uOzviWlbiOPzM3sl/1D4/iWHeZsJZ2d+TjaMsC31Co5mJ4u
w3lw+rhGlcfr+UUcb4WZUPNEiiyhr7b+OQ7X7+CYeMz6cEirCnbLtICiepM7ipUOqJGrZ7pX4/rN
TxpBSVaDcQXeUtjBkoJmovH5Zftz6jumkQ7oQE3lzEHCSlajR51Hn6vSs5v83L+vZ5fX5GuRpLiE
q62HqR1G5pAfxUYAE21EnTPdJlPMxFupsx26mDsnyBKAaM7V3xWrxxcg0fxXpWwxJKcOiZKNMT8s
jcNdznXTn8VfsWygIZ2j5+XlVCl1sjXmm+NH79kydd3XD20YVE/j15aG15SA1NoORX2MA3/iHrR5
dMENIGKl2J13951U08kyPNNV9woTgE0434q/JWbjY13HzvkWlLHHLsCiWRhHH9uJ1eAnRCB0BCnV
Lp30l0vRW6Ne4Gy9ANAhjeLChly2bNXwQAaWlV1/8yLx3Js99PnX0YKsRRA1dACN9SB6XThLC3pH
IHoj5eBY/ns0D6LIWUbpJ28hHL0ddVzo7PTxaSLdW74rs7LkePbM40t2mtYjzhu7kdXyaYWKJwhl
m3X6mfxkNt9O/ruIBWc/5qi/V6OOjKl+/Gv7XIsEVLhQ2a7aASRbUX2XQhZ8LUybjoO7vQXr41rH
kn3Pz6uJ96Uo6ODLN4ucneuvU+9SzU4KtVJtC2VzIi7KqZfdxxbMuupn7C1Jqw3Vu7cdLWaF8GT8
Kpxt6AUSn6CVvtYzE7VoNWheL670o/ahkmtZ7+vqqbfwfgq11DhqrNElO+xP5c1GWjHC2kTlMdx3
MCxg2YrrZq5QdozWgMUHuKxT0VBcG77HjVgK3YbivGmcQNNBaVnkaqRArnBJ74c6gvxuWmzfXwqd
1FsAksW/XaGDy3pew62KMVIYRQTGQdOua21hJtpU9A+AWXSKignIS759e+WB6Hxyx/LT/ZCX+Shb
mdeT4nNd1eayeuutrNdTc4TvYaaJFtdFdVs7fo7seGaXNtkK3TtWXmXVCK338j0LM+eQ2DxARRKS
/BzyUwZ8HWX8YN4q9GVXNI+de2c7iNuHdm5u3robH1+Wj85dIlzfuxNiYC0G0fEoo8xhMFD/Qf1V
naimr8MUHTZN3bF2/Y7tiKUWHhGejyll69kEC9SzRM7X5rOzaB96cfPZzXRFbPQcLIIa53ywPx/S
GtKkDmhTAnBWZXEtdl0KI8lwtMdCaBAV+sH67DP0OnktaW230xjAMjD1czUuwYux+JlK+p06g2wB
o2o9XBDkJxuUjsNrPVXPTvVEmh41dKp+npz6V4uY+bRRBzrHqb1R8F2+TIkNnYI7wKo6+VzXUB3K
R5cUv6sdGvJL39lQw9WtbRsYuQPLFJ2MSZHeoGX3qZqeD1cNESyNQztTvbYggGUU8+qJyY39M2lR
HICgDrrGs7yDD5wUr3+wjoNY0QAOIEmqFquH6kqZYIGbPe7KLyXPFfoTckMxPGnVY2c9uHfZT8yO
rUVn11BNB0sGTKhS/1o51WG4HcG3iPX93fj6cuDnENLdBV22Dr/pNmSxdpkGcfmjMvJM1pmCCnC/
efn7spH8F4rIpyacCXhB1sG+e/rlqNp2SDo3woAtQEr4OxN+MJwwCcFZYBoTG4uyzrJR7MV2uKGm
4CCpefV7zyTkWONUbEks6/PqvRk4W/t6vG0nQ0BZULBDLBzQ8FCfc7mq5bfiVsEQ4R4rDyGowgCT
PmUoJxY2512j2Fo0sgrAe3XF76oftOil75BVqh31ZvcvMnAYsT5Q6rQM1aTxToZdhlKmmevegtrn
bdNjH0JebYeCEDA7GimWS2JDDDFjFqziahXdcH1twco+vApwmmwhZ6d6Wm874iH7/DaHFmNwMYav
qbQBINJr4oLcIOUwBwUTqbNQo3/oS4VJuF6hw0PiOBlFpz90mhAP6WRST9L28TqbJ/SSdTcwg7Vp
7TO5T/Yji5yVb6TbeR4L+UbqW8CDKAEW8IMFT9AAgoAxRqYBz+eQSr002XTTDWjFagoVuX6XJsAC
yE1ism5lBsAM/ks+F0nQn33UtaDsQ5IKhx+qx0d6hC2D38/p9Vb1Fwwk8z3JZv10OzixwymQD7b9
AJMDJBybJMCKYHTsktr+BtYC2JgzHsrnyWA/uTeLw0UvMc6kKs+vy64S38sbs2II5/5N0NHXCXWi
foXpAb+cDUxEKiFFfPkWvy4nWHmH1z1i70fhzIe7nPlKLloP+/jb7TVmV3D4yH1d/sUy2IfhVZKB
73b9ur8dnFuZQP3rMDfYMIQvY27M5iO+z+lTbWb7vapMHdBwvyjlXj9ICtPOkeCnYGNPt0Ocwx0+
6lj8tB9p6pZV86j8CO4AMUsM+Nxzorbkry7BeYb8Xw9RFcc0PAsgBjDLDWyWRuAh0UHB7o65kq78
lkoMD1PLmUc/hNosStgXEAZUCPrHItO7v7CK0zTwPDjKNsJb3XdNSGvwngbBZ/hncPU4zzzA/pZv
J38ffFlupsb2m5XZ8dZ+hyOSxiL0dZWwpTe5TFfir0uToC0zNULrYJqfglUHHfDSLu+SMESBERRH
CY/VqnyjFh0UBhA3NWgqZbbhMzn9+z7Iok8c9n2r+CgDys+0nkQyUIglQ1JJQLvpuNvGUsFx/g96
O/yeZz41T4g9Z3LpH30o+eD/VY0QV5rsLf2tha1IBQq6XGCYHUFqZsDsDwXeIwnEI0P9zlqmrLA1
6N7j79WLTDzQgUToCx63oADP1wKMREmhX5zIExD+wXAstFLhUtPf4X8GD+8CMByyZ11zkCi0dKIh
TWneM6bpLT7DbWRl3Eb9C1N3/uMtF4gvxKIfHCoIWztGVxeUSaB1AFhzE5vWlQfjYgqGy394NVfn
dPP2LjxT4kYGuWziq4ZKmIQ0nwPvMA+4NOj72G8HrLTaLl4w/OAZv3sSDPMDxRmsx7+AwdRifExN
ueUesYZpG9p+iZHN7pcwPvwdWhTcoItrz3O2F7NQOBGFP9pulV2ZZ/CrcZIXwgxk1aO54sQIQuN6
dK8xwWTU/XDal8iXse8J6uvP7+uMMv79MbpivGUbCi/436Hl19hoggBhqRLWp5TegtyGy8kEgUpR
M0gdWs9JTiljpSzx5lIDLsCmUL6Nzgy/8Tk51AJ32CVeNx8jmkFzqR0A5/pMoCwm4Cms8+qhBbQV
9oUtUsLT8hFTv5wYP6b7HEIKXSK3qFjPIBI4it7Ydr1zCURfSw1L3QeRx89li8+HTAYvpFE3h0Wu
qYq3quWdAz8CQx3reIVFXWAgFwWXvxMd+v9yz8W+Rvm/lJTWD3LEzg3jM6tYVVTISMRSZc2974GF
oZTZONC9rFMU1CzQoAct5ZzxClSiN6Oq+15Nw3DDA2FnvVSkBw2oJSxUOzaQ3Dk0yBReSQ1fDTLx
ekB6Cs7rislEyObhvomxC5zKBstkVhqmdk7g5zeg0CqDUHs3gbkV7BoIBU35F+pmiH+imUYmfQ5c
7lcU0+PMlDNOtUu5Ly+EfIgjAEYloks2zhB0+OarX0gKOrE4e7xNYoEBhntOuTY6KIY0mDoKJnNe
36gTkMwYLl2i0cs5/kBZjx6J/qUJN0Yp4tb7hLB2+L0ymyUHmf+jM+M/yuAA9dPYn9xo/on/dzsG
GSGo2WiRZKmLn3mjXl690YzE+1rp0vLn/T2lEWYFCUB+IYMdRl+3YEnk5zH2ssnKEetkuHsr/Pi5
qMcBYbh+LQUmIrFslGlZfNINKocvMC3PAG6PbBYKL/NPk9gSNr15KmXO2NOTrWbTrcSxTdPVKlQp
R+afjxHDQMYxBlypiX2B1oMmWWRxy1wPVokLkK2ljCF1uIttNUyq+gmxS4fPxZiY/1FW2sI7nx9y
LyPQcfs2RbZ2fXHvQ/oyUrqKuL59Sf5ePgvLKlhChUMaMQieXEs8uk+thx8pSsKaInh+6trCtmrH
aMlSWZ9a3oV+Tt2sSBZCX7K1ZLXHUTO3oTSpICUZx0gOc2KFMKSLaQXzyD5dywieMzWUgHccQ/Or
2rc1OhlK31s0LmRSUbLKPMvrU9TG09Fgr05qoATO3A0yTdE48cP84howK6TbZAb3OiquWdph+pB7
1nYASwBxDF1cvN8zazoopo3bCSt1Chyut2oAGtMCtQJ8Z07CZAOzQhgFR9glu4QwmePO7avXbC2t
ejA52sx7T1lmujK/9kZ/wLa+6XG0vd7NnCCTj7rHTOWmsPFtvmHxiWMuxhs5xLOvosTRtWqJ+fhT
jqKp2pCVFQcRQ4hwPiSahUki+B0E2vd5hhTSZcU5Z6Ufnr0ixnYy8M15qbvFVXlDsD0nm9ZhFe7Q
jDvjJDmyi3ttgQUGAfMPD9Lf/EsSg2OoGzMJCO4NSOgHEIDdZBaHcZtKD0/BS2Q5YxqS2bpmp2w9
E2FLV5gt2FLyvbB5k6Gr13Jlky1/7rfvXIr6DkxU3jyTOXsTa/CR8YVx2mJq4iJsIVSF/1vZcLZh
/uCdf3P3ZHsCliRWOumSHrmGJOe+GDwJuYkuHgZNVT0YdOhHv05m78VaqbV5zQCxsYWY+G0QHUeb
Rno1WGiGXl/JNcufamoUW73RW3rOuqWAGPIAf+Tph7QBSAHQdpN7Ea2O6oRd2P7B3M3GRBGQrOhx
7uWg6OBU1ltdW3NUN8peaPq8ukEIKkejizkpgY5WONNM0/W8YV41j5MwHL2FiQeddvWprTubmKZe
MgC1ZG3/chQEEXhrN8Fo2d8nKo6/61HdPUEjtdJMVOcpasWFTm6mxuqbc3hSVfAiqtxgeV+PyqmD
u4QuWip3ECMbugkeEpmyQ6pYMQ2DbzvnQ/GAwhGbDiZNaykkDP5w8EC8i77ARNEz+8xv+kpuZ+7h
2QxPD0aNBzzYafCRC45z/IbDXEA1WBKb5inWTuVmgYUegtgL2gQJUQ5u6+Bz0U/bL07NtFCp7QEj
6pp+OySiQzez2F7b81vec73Y8TJIRI/etZSw6u6mfJkd5C2ZyYwzudthcMT2uF5y2dYjU3AH7n8t
woKOJ5kYL+MUFezmuO7mjx/px2WSOhW46l7qhXuSqc974rihrsvo69cJeYr3zG2yj46mheGPeD7v
LBa5uL/dh7yc4qmxOJFQ3M5b6M1iXRhf7mtmfyfyuG1pvvIoPVad4ua0bZ8Kxc/bM4j9t07K/DFR
22X3H9vHrb19LC/NRyL+uRYexfFxQZuTDm87paW/3U8iPObF8Sb1PPbPFzhh+NczHzt29qt0M14m
3BiT1edy20gW4+I4s9hFnXXxPCoc7tVM+rCYpC4JVKLiQ6LrYa6Ujgy90+l5Yvx8XqNeXEq30na5
v6/E28Shutzu8vXTdc6A9BgfONnPokyKuVcm08tdCvobUqNtVNmXVvP24d5e4n1uH5Zk8pQEt+6L
tWv6fB+fstX0sgTtyafO9eQmGj6jZbJ7u7wf05kVLUnRhp9PiPEwVSgc1pPbHdklIdKg8Sy+x6d8
VEkWE9X0fmWKN1/Qvq5dys09YSD+XG+RGVcvxTsTj422Y8MN6JhK9rab52Zy2ufRSHY5eFPk0cgu
QPxRUb+bLR0bz1w611um0oNdKb2e+OzrSS5XLJI15XbMhvyzuMrluqfibXooZNA04lhA5eMM1z8n
sh6eh0dvEe/ap/V2M1k8NvSAd5vUKr/tbdZLadWpzaZ/LQr+zN8FOWdLndx5vZ1sEotHKxOW6u2Y
iTn++tqqcOn9fUd4/6VHYTvJ5h5PWaH681Lp+pm8KbU9N5EjDL7tMAGP3F4PALEw5yofNQujgkC7
/gWHIzs9bidpiinsO0X9vXrP1RPyLjhHswR3L2qp3wLg43v1kqBuXHpebRZDVy2phf/eTqNH/WDn
GswJAE0onEKrbraanxT0gcwBJrlN7fpW5NBh5wBtlwHdS/pRRdSqfjDR1HbhRqMCK88/i/ny5V5Z
fSShVVkZpMZeSm7uIpva9n3/cuLTKRuJbAv3qh1H9D/VLTKKiQcT08lmoNe+9STMEA0kkLLCO3hc
Knd9W9TeUek5fci+9pwqmvKJNOXbbvQvY1hvz0zVCgCYcYneYBT3FgurVUAgd8zbtZY5QFZsRLhI
A6xhzGdo1KJcwhk03KTRi+zuFcCL3ob8almP2JlyI5hc5s3C252XMnZIb1uoFl6fTgfVA2HI+07O
jRNsW7/M3KybZjpXW/aT33G6fGdzka0uBylqV2KHTqaTOzUuUQub9XyymXIM4a1i9HmqzoHSjo/x
nCNZp1hNfbiAw0LcKH4nX3KIBRrTnsVLlMwvykd1v77zP0+Olbf30wIhyaR3X1/SGbzDEoC2fwCR
4klttfUikzsFAELUmf0/cSyKRHNxn+wujYeTf9eJZCw7qrtX3OK30yzXfuApn+unc+3YXw3Ts2NB
Hrbgs4o4pbmC4fi63VeXUcUQCVCopXC82Nd7Trnbd0qO0K0Zr+u7bT21aUQ/R0BFoXmWSotuX6iu
LpW4myf+xv+Dcp0GB1T+dnJWaJysrUsjP8ggD5HX0NK2r1/nfe2wrWR4jczbqVGCkvNn3oroO/iC
FstbxvHdZ3u3rGVgWujcL4Vt07K7Wzz3cg5r0EyCNQpZF2zma8VFNF5S15Z6iV52Wb72iGujWTGu
HHnunsvnzs6hkSwbVL5mh6dLMwJK7ARMYm4Q8M6/H3wMiEMLZdraGGkz1y4N91Fj386CVNrn3+Ki
ugGrkg70iwYX+cq5U8x1Y7D/4JKrLV5wVBbtrcGtz7idZnFok8al7zvq/mWzIBiNZKRSnGw+L7N1
rn6BePEtOjAQYtQgErx8nV5Hj+7q0kqbyZeqNwbDiNMsMROVa2M9SvVW2hxGKdaXZRNzQyiT3bXk
xzyIGwizaNa10acKhdfQPXX/rW6IEz6b8rJ3MNXphbWrkDxV9lE183p4R7tIpNqJ0fH35i6L3QVp
PuvPnolshot2jZSH6wFLJHSLU3eFylu+f6wxJlvnRlhD7adx12gnLOtfEvRFC4+9vWhmGRBThWx6
qQSmT/n+w/bij82/wim8vq0+HrlhYRxn6XvZBJRtCbt7JVrgO5WjboJ2sJY4yOChmtp0Fr17R0O+
BcfU0zlCHRFNSyg3oQyLycaaMWoGYJejKYSNUl8wF+/HxncgbKNvKpdBllWa/K7289x5psWU10qd
UhK3cTO8jai97ocmEaPEhHwRxHr/iUYrbMZUZV0sl8Jz2Ygo0PKV+8982cwU2o9HO52upw7t5J7y
0bFeO9t/eLwSbEXiI8NHfa60+K10sZvpZKN+ppkYrz4K+2rx34PgKF3Lvz+Gm+lNibetXUe6pcGj
W7TPfuYa62n6xSpftLNMntSMngqXqRkRZ76XgGF2gC6CTuc8jd4zvB7rR/7DhJij+3jxL274fNdz
J4utTlX7nc3RipX/2X5PUSfXuWXZV1XTUeMG9DwZnu0n6anYsAQ08DEuIUg5klM6th28RpKa/4yo
suPUOcRxX+fSN/DXkY3SBvpgrF62prd7/NqHDpsmov0+V7uZbZzqZsHFfwtdMPNOmk+7PQZk1ta9
qe96N0buzaA2LdVWuGGMYr7g7X8N3cKxJ//aQIUI4S8m9lTA9mFZWaiaEH1Qg1yp8TyEvUMDOeeR
xwHDuwmTm2XUXT77uFMHexreWG2+rcFuaXv2L9lt7X5u7hblNRk89tswd6qlhKweiHefNapElY7J
bTavN2nc2DgJS69rcBdP7hANhazPX8Sqb5vbIEwVEUJSUHtdsD51eW4vC6+oakwGfyFsPQYhMAaI
A/ZbgOS+8bJR3Yx9Fp8QUWgh9PJs/2Yedq7jYRU9AFH1+pLqhhAj7aEw1/Z1PpBNKKo5z0bGUGT/
omE7nOoY0NWbGfHJOI879mrkBNjiGqCcvieHyze77/Z3nqnFh1mSLBJd2lSrIBKrsl23b+9pgInY
m3014c9J/JF4e3azdhctQlxNC1SuW+jtQqQVGWBKmkZEhDeiWxw5gtyfrcQ9tI2lH0K3LN9nxEBA
DsiVdNVIHPXhYzlzP0GncKAV56VG4tSA93XFCfxqS5OS+EIItjj249VzVl60FSD49kkGYEik4PVm
Vh8OAy3MstQKQON9prKQIk1ly/eJnrhQS/A4+aJOKZBD4FcXYFiUkgMalQVmtlz7q9DT2v5QTTIk
eNbWyPSd43A+da+Xej8OW5gRylHPY1TJFUdGg+n6UWF+YCASpCCYWt1Amns2L89eaQH00uNiLupl
2sdl7cbvMVeL4vb5NHom+/uX3H4Qjbc/hRIXhtJsV8J/LxdOVbtC1N4eZJdUFriypLSYgYpXRiZS
c0yPC1qyyqp3SzRdhXS2ejTNS3UIvx7Xpp+I/p3uQQdV/GfCz/qKjmVf0dVjwE5NVeg7fPW8rF0S
NaWH0nif6OVthMuK3nv7vUuW98Sdl2pk1/x3ODPsyAAmYYzIUIisIMNVYKHqxkGjennDHICBuRv0
hlV62jAx/4uPYKmOgUGz4i8micfG869gfERNmbcJhJFFTQFGRxJJPKU8/zT/Kswun8wGNMd6RbsZ
74CfncPx5/yyjOvnItW5bMgBdEndVPg2Zfs1mb0vGkW0fJrhuGZGULrX16nwCARW6bZhYeHOpVcV
spzte3GaUrlnK2rU28f8F8OBeu0zDzcBIVLJ7k79ObKA6MC4tbyT5cWdjZkL2TIJL6Rz18c2wd4y
XHSmskEv9c3bfBBwx/7SQJC5/YKxHjoAY/dfgciZiu/U3Vx+UevcCS0BudkMVuLCwf0h7J7VfWAM
0h7lFAZGhzZVDku8uLkwfR05CPSMAfubdwz6Pv7JooJmU5p5WVzQHNkDXB7ywM4Og4f/oPJHq3cL
vkTpR5U88HqruJOXr5syJVlOEn8+q8ddsHA4LtsX2l4ltm85VQ67YIvjHgORsIpCiWxzT9TAb5BC
G/2Bei6is6wvTHgf5Tv2QLaS/72yDuKAhMkqW2Jezl0h1xUqm6Rn5lr29axKHp9+mp5C/hJncJ8+
q0I5hiJ/nAey0frndq9u3s+4IVIQbNjmoGkJco1EoZkolePE23FTF6iqmRR9ey82CiwUDr1jsZVN
vEUqEdCC8hN/UdCuwacVT+/q/Z1rmXTZbnUdOlCOtM+lbvwA/FX3CD/2Q2iJkF1rs+Q2uq6ohmsZ
QBUKMHCIkemjPP+ay464l3eDkD9BsXSsz1h7E7EkT12J12F523AP1ey2KsYTRJqBcLkfMAbVFB6K
b9jUM5u6py5r3PqsQOSAh8gCFqizIvFtJeLDTYrvm7cNkjhTsVXjmenFMxnJJcy+391sGxqv278N
VGpZcxw4g56bYGCBJR3Z7fKeF31X9la+xyxibpU515xXh3kx97bHpgOo8b1wwlHjBhzv+ZPmZCCe
Kt+D2rliEJknVA63IbUbJAxMLYTEMJkOp1hWMPN8Ujq2XBdGIygQCG1pT6crGjUOy0lCpYSHqtaI
6/tzLZyr28YuDmIuACZU00DheagesTvYXoiGKLSyi5v31hElyQsMiZWe/MllcNeNyLPN48GlOld8
BTtTy1o/ZyvXeb1g7L4uX1s3DBaqz2OjmKtQTek4Domyvu+hunAHhzuGDB9FvtnX4QNpgU/X1Dr2
SS+/dOnDeJyd+giZrDDFql+YO9nzRGohRZG7OhTguiRJHiUHC/7+wxUuVH2UWLN4GEF+DO9MELxR
Q0fh2lR/qr0UgUm6nr72nkR9x4+kATNHANVMprx+O3o8spXHZ/YUgqcD0vuRNq969i0/w0vw+pMT
934qidwjoUxKfB2y5WSxm3oL5wzCB/GFz/a7fo/vtYvc89T3wbB4VnzF9KZ5O5ekdo7XlSzbYQPu
F16VH0Xce4dypr158aiVFo1Vpm0DdXCjZ4F1icbyeasjxIndXHgoLzp3+lw/r2yo739XSY9/4iXJ
zow0QIv2fpHnwBTuvTRm8eJQTLoT4GsZhYE62MDZcrTEy94mM12DB3NoetQv3vt26GhY/njuFx0b
weY+9NCpD1djQoKR2bw4F2MQez8Bc8gHYgDHoep5aYWloT6BTiCwf66HqJF6v0Ur+jjwhkIE9u7M
bd6WxXqoDLQUX8CTBQHrxy5P/FYu5Qa3/2g6s+XEtSWIfhERgASSXsE2midG+4UwNhYCiXn++ruS
vid83N3HA4O0d1VWVlZujrENLoV3oJ2YHLJDZlzjzeHjVA2Onw00KsaMLWmix2EwAltlnBsqZumx
rcXiY/MGfLh1KW3fmQG8QFueOZNhvhu0qAk6xBhU51usWN7BZOBZ3ubBEY5F+7npvpUYRtJ/1C7f
pvbfDZBCz3J78BiUa0dkLYBb/X2/I7jbfZtIS4+PIb12EOMaHdftrf1nvt/iS2bhajIANSFNWHN2
SRPOp3dZQidCV5xwMuwwd9G75UTmdunOTQwt+g+cPVAJbziaiTNo3VYL1ddHuTx93nhI2PXc5uA0
REPVR9nJLYZF5/4OPMyCfb6dzJ49qfeM82ERSOticmFCISEwdjZfSEIRXwGVq587nnpzRNix6VEe
dxuD/WJ+dS9IZU4cYd9/7NCsYh7yW3c/WNisQa7X8fQGeOYl3riyh571xZnZ33VafN6uPejkx8d+
41YQVLR02uHcTpx6QOFYHN3GpIGstfvexk0S+mnePzL/Qsbc1948XC+O+HSj/On0O7VnbaKCd3Dr
rWfIW1uMtNUfZBYqjZO0mB1yy5A5FVI5HSxiMpvplaz5AlOmq4NcGR/Xt3JB4Cc/7pfX8RHTpe17
se1fvx9sp+VzfGn0LwuaooSWshu0zzmQqoNiz/DNyY5pBAbeMV7k+GeAzH10hN7CxLLu24wrvTv3
KU0puiNNVvsb2kwCDGoHms3wA9DRL287svv5+Lb73qqc4kKenPdV863Mjnu/xXktiz2K7oUxpwXI
Wag9O10Nm+l9el9UHFHAZRk+xkaA8n7Q9Y2P1UgpDZEGlhU/RxD2foaX0Qz2EvRN5qf3RDeKWM0h
GY8PJp7AtEjr9gVKkyKH3f9m2CO+JufkgjBZ4rwyOvsPrEL6W/eeVUEnbrL1po3c/pzTLDB7rFFK
h92YQEEEMxasVWNRDWHWYGFeKN78PAbNz1Z++2xyeNX35XPX6FmxmRbLM48jem5xHN5yDU8g+/kD
liAKC8/Dw1edlV/zdDPeLO30vLDordfqrsABPggB2EsApWJnXHrtIUsJfzUOVC7hZwZ2sp3cj731
9x7kBpsMCXTC++300UYG2P50YsWNJVV0uaSwdvJzwIOTWcvxZlyjKMVKD7+E7LQEaqtM/ldnEiii
Q7b+OX5eRSI8lg+oj2knvGBYSnBOzOUpQ4tPe6ubdcdMBT8/0fdT4nC5KQ3BBCs2ujVjWh7MMyfO
ocA1mA2Zj8zR3O2dZnPXHHZH3d8Wo+z4DDGzw6Te0sk7MS5IOKHZszKtR+XvdTKftdCi/ZqzNsho
8vzr/tRMU64W52Az3k/NT3tEGxGb5t0bj8UFY+Vwwea/q1Lhs7PuU/XBvbF3GLKAjeQeYjBBkK2X
Fm1XTC6XRvyMu8ku7CbN2W32YG7kCkScFZzC2TNH26CJThEGjdrht/1ZKRrfbj0DTQMF6EL3iE7Z
4vG5XmwD692IGpNmWk07WD7S8mao5jmthtYCoaXXGj2iR1RnW81BOlNzeR02po/xjWL09gVoQm6e
n1PK9erz8Q3Wq8hawDmKBzaMpepylarC+QMygQHMP9CWLQk2P7QJ9ggaGR8ZtyCaiBfAa+zKPllG
3d/VlLeDsx3iRpzDwOgzg0r8z0b/TACjwJ+tv6GAIdXOcC1fcGgwX8XxzaC32hKKK2+BxZ2ns+Kt
qZTiuoEYjTVp49rPUuffB2arvje/++8qNh4cVtuHn19Tu1C1/PCHQ9tz3P51kN9PuXSgnOP0GjwX
5a5/bfbWm/6GDqJJZ0cZoXMmQfVPuB5CJTZ6UGxPi99b1YODg+ajP2/19rSambz/g8Vu0w5hRjFr
ZccaAQXxs3fDtqRJvan/wFQ8w2qvGv1RUPMqw69n8Cn2N7pfjn7Ag27UXl6+Ggti/C6jpc6LYV/D
5XX5dnr5OcxWky7DvjAvnFNGMJ/pUkCl80iabO81sc2ZyfcQwQdIC9+vv9b3KX2On2Zvm7WZQqKv
gP1/1Iocv3l+X2GtQB5i4O23vPa7CGCpuZgFwfoOhGn0YeYb5BuAVP3exJtlcmBOqdPrkFyIpuCF
kT3qhnZof64TGyvehGhU+p3QmYEOR0+k3NfRHfk7i+rvidvDD41IdidDltLVQ2PMyGnkJ4wSmxNg
FUUbuR4wfgH4/pJ1GaDYYfSJ8H3CjA0rUzmYi4nVpN1D782FuTR6zO+P6E9on/zy9yNd/4FZC1Id
9lQ/p8/Gsvnb/aXHM+3+AhsX7PX1dL1YL5rpccGupKfhMrTAaoavpu9w7T9IybwQTR4wXwQ8B4VA
0GzN/sbpU1qBbS+My5Z9yunrgF+A2IDqunwdvtjWWlaWoiU8gnnrt/GuYlwGhrap/wABsCznpgLg
iqKx1affuMUKhnIJm/NDD6jNSiTXw8mOWvzCoVdAEDBvDQHLCRe3vsGoC0cSKJJQaEMi8xDUZv0W
9CfUEsM3VIiKmGA6fptrBfVBn+KK1Trqx2OPvUH7w/pbF7zn3pNpkF57cV1eYYu5uizeDF/CS7r7
df4ggi9h64/tev1bT2wWXhdKoVekm1GTYg/JIiMQmA2Arsi3kGyrt6p+cyrUt9Stb030oIikqHeL
N7ixOzV2tpsd/2jbmUga+BPEP1v/rb5p99i0RzhcvPfMmsPTreeMgT/zsPvm0GKhHQY5ADa8wtAw
pTO4AO4hXJgKR+bbdFdlv/xdsbHzLmHot/VXTZ5Ze2imqPHDVmYO73krbqZESYJ8V90rE8NVks3i
aOt6CTrd6c7A09EOpwHCM+FN2Osyo22/tWn8cFc/T1/PVp/eG5cUwEPzh0MRucO8VgSakKpj2ifH
zxuL8IsGxInsBWawpgD6Lk6qY0zA4NlxJGyyxPsVzOzlraLfAxvUfqftAttMxNybLk/BjT2N65V7
st8hXo/AosvbPwntldP8mvmBoxwJUsiqgaDztw4Nl7uIzBpN4KZ/WbLOiGM8ExGnsQDHbqF32hSU
FAxo+1nuzRo6VTL81fn91HgvnrAsVuutYQ+Mo3e2PeQ06InatzfGL6k9KeyZnQzrrLWgbh6uh+eh
NbW/2+MG6ti6L6ETVWdCbfC4vB0Kzt3otbt9+PhzcsjXv8ie7uxh7KxpiXEGMbpkcDqlK80Y3DU0
WYGC9Gq5sFloouHaUBfVbMTjGywIoxU3GqBUPZdeeweCVhDYZITVbflhQ24HD7IQIZ+bDz2RtIIy
2H/Cl1Q/pCXz+4F4jkPKQPbYVEwZHUaFSJFuMyfPMWttEdkoo6izwUMYuKngfioY8d6oswBL2149
Pow7OTnbEI0EdRTP/8r7G9UfV7biJf5AmBzQdYDtwcfX0W2y+4Zq5d/MtLC61d3kGLZrSkUB98+P
wTKQQaUCxt2YHDKx//YjGAwk/BNN/6ern8aU+2eAW4yFgU0vaYQNj1UeLRWGWNiwC9LTliW8vC13
GZediGG92iflF6uUJVAW0C94LvdbrXciB4EIltNBMXnusfCQHXAx6w2TL1p7VNz8yjp5Nns7lGgF
Hf8+HVw4VOZrDZguy2f93i4cvdznV4lSLDz6OcSgvd0782Aszgathx4/wDO0x2yp27J9eWtMT19k
vqa6MNAo3fYHOIE1wg/xqvkpFg6tk8eSWUXaEgV+Y7TxuPYwI4gdMYp5inqEdKpwW/lY0YEjMCJU
4R7/Gqw/kIUceCCotr/t7+oT5k8ZtfhiwIb4yiYFM62h7tZvXAYCwbbZO0/BZoTd5+Kxckuaod/b
X26octPPlaEkCB4SG7Btu2CrU69zsdf2x5qRSMyliC2KL424xsmjyFYJrFa049+rpI5shtB48Ea8
ibopJhApLcu0HMNNuMW4ExdjQriVA0XQusZObOXzcBvMP8zUicsxrEivE9vh1S/Crdv09oHpdeIy
egbVh2cEtXtGjYef4tBJmCfNT7jWwuYNO8i7ySE9WG6+qhR8iA9MlmnUtI7LfJ0eYh25SV7dp/wD
CdTBt9w5tpH2N2O03pMDKOu4SplMTWBXYWl1BJ6VWD07Y/pdSBsDGQ6pht+WrFpPKDF0iS9hX3a6
TtKa4eCKmJvCNj5MCp5zla7TLoTJKt3EqKswzeTEQV4N2/U2uYZV+tS45KJ02Rseu8rXSLKNKfqa
X6x5PWixSg4/2o5KJiU3MSlSvSPYMZYHpaq5dBZshvPUijfkot42aHtN78yla3v6d0emz6B+Jmj4
ESdH/pgX0TEwUyunLoo6uSb76r7upC48P8ucnxWvQF7c4CMPoR/gToKk9WD7AHMGvsJzOTHQOrj3
imwXgeB616AeV8k+uWLuUOS41nKt7GgzKSYHAk9gpCvOvcMQXIdfrUKdfa3zAHWZdTzgzUd1hhzP
5OsGx1vPI32/w9lL+oknOs7M+Gn2xbit0mqkS8pIIV4B3Ou1bijnOeKJzKlIgJdtqpNb9+nVK4O7
ZwWWu/Nvg47mIgknl4iNu02wrfSrIWLtYJORNg5jLuQ8LbNDtE5WQ4IfISSpEjQWfOxYMXqsE4vq
GaKJYLhUh4UfWTV6amRbgycnCvUs90aBQcMxKTM2jZ1u2BarxPasHAwNxmZLcAxD1HE7rsWA/h0/
G5hYSKzenOnydcqBlixZYcbe135EpwBtAp6qu/w11+ja/gn/P2jikrfLmoU7Ceuc9+2+YNtjUueH
eME6yXGVCU8xLgFdf4fAVXNYXEWNbPrkE20BvY5dX7tWlW8nrnrLn3kI1RvtGY+77IaWq4vh5BYO
byQz6g2g1JzN2vZMj4WQMkcYdLi4O8yrLtEF/4Q6evaWsLj5lT1/VBXvtdNODNzbB/ugGy4fnLkA
UD37W7cIC68MS7Y6cLWd6H/uWaPfBpuuhqN7UEeEcbKav4uQWQTFV5FtiA+YG2ROTBQ7nCjar9Mu
pTaTfRHHdTHieEFWkVsUssW45Aump7DCNCrv0sp/Wjk1yp5K+BrMge7P4Dl9Bjv8ZChUiFHcHNY4
W8UeGXErrwKqyfGRrJRQf4S8SjtsepALTa9F0GrziKpu2VY2pb7JJtIMvYLjfNROu1wokJsRVUEr
7vKLraydIFPpZBuvk5lJM3Eik0/nq50Y2VkahCrY8pTthEObEysqQwRUXKWmB9NO8FTAzud0IvsO
T8RbD64aF0rKgqHLRq7oaeXHaSdmU/LWW9rMNNTp2v+QKbjsvHZPMVXfQUQanQPki/Tkc4frU44V
fM1PKy8jK2fWjFiBbPAHAJfiJoFrNXfG4tIaebP1oatr5ah3ukR2wke/TSUfcfHnoZHP8SboYZzI
0xTR3iVc8JR7Vxek7Z0wAwj0KlhqEVOxb+ukGu4TRs9YaXt+oO0dyRllhDGqz3nUzDMzSZkxaO86
wW1gsdfu3hFVEv4I4YLa8/vJPxDESonDLtnlTw7UPcUttmUZMCPgPb5wJfA70xPr8x4UPYi98XZo
uOzS4Wm8wTYE28ofxuQJEDtGoS23+83TMH+VCX5cBvvEcpUjCqK04vMulvxcIfnwjXyTue+KfftK
LqBN6jbak+4mcAgb69n6R49qIMTlQfyaAWPCj97tbnydFlnBmrPTBgwxO+hGE3dHiLE5uPZEoNF7
unuk87kPCLcYyVvhRcWQUqI/n4x24dyJb7iG9ImVPc7ue0e4YDAuucXKBElwZLBFLa7bxnU+jp/2
Enbjzrw+46r/3t+eAFgNqyE0O9v44D8ii9CErymSORIkto/MLQI9dS1q3gZvIUPeULIpifoBOIzd
zp4UDIBA2nNrf2CRgiqYj/T3kY8u+1IJ6dx9a3usiCAl34fzUSOn1ZeAvvDCPEStf7HZbd8ZEq25
K0RJQjc3nntyiWBwdly+2mc2m3dEAA10ywyXy8a7xJ6dAPSK7vwCWPqDix7gJEMYEaJw4jOVKVtz
w1Te3OOpzZ7CQDkuWMiNmFVI0Gty1DV/MajNcx98ADWFMAaqIQbYI80znGBPcfUjv0G+cf7wJicf
g5m4Q7SSBkybJ7vNO7hqnj6DktRYZIoKsH1jYBGbVp8Ka6w9PekhKrNnsBoemGtHqRgdxqfxLoL/
IOZl4k0SzmqGd8U3pqf1+yR2KUilm3CerOJN2CUbU/o/c8EkKm+DWA0jp11vcDcMNlvbYw+6zYSY
G5QgA/iqqEt8OftXH9hAahJEc/KaZ14TwYXkEIFGy834fOorG9aRAmw71U2kEhXE6ETm0MhAaZ4V
8TCEcQVytjg+GFvUU/+BjDMQgUEUrwPgsOJ2CgLM+d6nyVNyMyRRHJkpeALbhpggYoL4tq7BPZuH
HYVxwiehlrhVhOgBMagnLLQTquh2gs4EXgsijttaYr6DOcBYjB+J9zonrhjcAWWwO7moFbTY+hwP
IEKYu1NkZPxoO9TXWVPEIGUVbkQkUGAEu4ybIdQ5PEWY06G2tIgEKHDdorc4sPY3fFJ9rJNGvOPn
Rg0oXNAv45vcPe2/bXIjGR44FLsT3FGMUCosTmC6HbhBeBJoFDtMp2okSihzH2qiECtQpu+coWYR
dJA0AyIhM0GMDzJHxzEWG5xFHJCpze9QHjFGCOXO6t9ksi5SMq/Ij+uEIUKW8jahwlAI04agRGgR
Uu4hEQsQqoUMxgQPzH2ZCfGNuY8jbHz+XXVwJ+CgiqKvYLv/xNGIiKbNpktz4Z1XPFUdOfEPy8Jb
CjtuA0V60j3tFO6aBfBEDMtZDNyQebqLjPnbbowSUnCiEx8DJ2Z2FUTkxGQR/TR3O9fq3XO/9Qhb
l1wNRlApIC3o2X8OyKdN795P20kn0rpDxe+avbQKBFPbnDhHPqr+D+l4hbtxA9A1XSe6MgT+6Mfm
0A323HjPsryTP7tULLuIJNPDfZBbbgQn4t5tYIQH/jx+nn+RkBhYp5BBhHNuEWqKE9vjyYpQkNKq
OPjKDljfA0AVtonVBekKQHjnHPIbB0JoPt3X/tbuasTlwMFToxPd/W5yCCsOaLmFJ28bY26dV/Eq
d7I2R7d0MitqggUooBMOcvFLz0zgrsAFncjmGDGXKNvb9BF+6rpvp4zQ59B/KLLI35/7qdAP34Ql
Jg2bZJmfBunbTMnSe3aowoPp/SzJ8BRcxEVVb6BewBBxC1gBjNWq0sQ+J7yzAJTUlHdPYN7tCcei
O/B3FxMd802+Jw1uR8x35UwJY2agDMUQFYPfeGxNGODDfdFJ0PLRgVcGY2Sjr2XfIJIi8Hv5A2F9
MGkxerebaJOwFfB+ocDbTTCG302Qb/B9Ot5Ooh+5/GEdQlCGsTBmyoPaOsT4rEsNoWenkMuA6Yyx
X0OVU8BqXuniCqCufjgUnhtskaK3rI4nEULljxoYrxwBlKJeKsfHQNGR8ATcYdG20627nLvTIgRP
sfZAMmBPmzWnFVZmy+vr0gL1hQa15hjXZ5mdg0JDmKzuNcJt1r/pFeMlIM4rMl7Fh5C/SsNqxER4
cPYYREvo5plZFWLShY1axDA8RdHD30yYg2K4ZdLhIjCA9vRUo+qC4+C7emMoLUEDdZqIWsHD4Ezw
YCwGXkXYYTVaj1Qfy9IKnyEKGoYPFOv7BEeqeIe3SDAmUL9eIdiNv/n/FkLt4SohsMlSTeHUovK/
uhvCPKDZEwB4uqV/GsAWGS6REOuxj/2oZoJbczvGjPN3mKUjoHFXTJ+yltltevdU8+RYnRbE3DM2
KP9KwgczxfoXggj8dEFDVDwf19/qpwlCwrOKCki/efRo/KdnRrisIX10zmA+uAw/Bs0YZ92wzZnX
zJfiN0VxyWmyXLu2b2JHM8cxymJX7vyOiz+6MJ5LEei3gmewHlLGgosBCYS0PV5kAHDvFK7d+2AV
GO/N8OB1/J13CBvR028NzMTE5Oz2s4be8u7s0EaEwIUOYOnpT7XKSgj/wdW/++YQkTGbV2lYlu6E
NYK0V3jrP1pd/vrv7EPkt70uqL0KnG/kYyDhK04iQsAbLq6KrVukovHsycITgWROd96H1ORiaiPi
v8aQ4L8PrEWJyuzKBzvHxrisyyIrmcR0WCMm8LVGUojGEXU1vi7cKtwI6Cm6598rj482vt3b6Iu0
N8kUsoGoX5/0E1lhVKph1+cfjR92FjhIdIVKWPlVlYQKJaWWexkAzMg+j6+Oq+yBWpGvCszrspvv
JaHFnogAUQ2r/HPkvqpk1ZPZ+ELJGwJFnF6qA9+yZ4h+nl1gTxgew51OH1ho8Ws4v/C6IWPlrrFK
4UPZSzmnUUlRyQNq/ox1hX2M9Yvbc5HcgjLZRjhgR+voEmwjzlrztvy7ETIEHTe8VdYM6uHKf/B1
/IWiWgaAp8DyujHHlHDQkqF5Sc4cIGNzyFPhWlgQ1LxlMUvUzsBWxU6h5part22wykqfXaQ9RNBx
yQiD7bAGpHBSE1gQTO2qcKaMA0bZv0f3qCAfPHGwkzMOf4ZgvDME3GqIvVKwnundnzFzXadHD6L5
SnDWhaBPD5m09zhLAzeCktCyZ5rV9K2Z/DRwNvC1Y1reDYf0B+eJoi/FcYCgfJQlrXdlwyGMUtgn
Iw5gSRBc9k7czJIMoBWI00RApn3tHEgPDO3Yot78z+bhaUIDZojr8wxj2NeApW4fuNmtqc5KHgAv
LjgzXGZ58duRlh6r0/GebRx3sdhD3MF9pJbTz2JY07sNwDAAfusDdlivkTAWN4a4HUQnHeXe+Jgw
I49hV4Pj2PnzA90sCUFvDqTE+4K/e92nl6MhFY4C1NnTi5TXDWdhkcHhilikh0EL/x5IEWDBJqIQ
BqDrs+WCFjk+gcKBSTf4Z27hAXc1ljrGd1qHehQKJgKrSjj2JbXq/gMkxZCwu+EJyvzOGeeAr9dG
sikZiGOh9YMTB4G9CitOITYzvJSxcWhmDAATBsWGVbx8ln2k8FXjWchIzjfXgh0mRKJqaff1X/W6
R++DfYjuTCuAvyVOE0R21LnEZ7yeriB9aFlXfVnob/iDV9Z//SQd4A0/fgc3IxRruUBf8JAgMReA
RdxZ4AApj6wtxSrrOrgT6anRsCVhlx9IZQI8D4atYPtrrsXBRx0F1XQfdpftMbQ191HOzmwS3YAS
MCFi7ZXyTizeLraYCk04LM7a3LvTXyf5lxMMClw7u88K7Cc0Gw2BiPUHHKH4Qt1m9KorDpO58YXX
lwYnvx2hbpZDwQPnvZPf0Pm/iOUffSNhZDjUHtjiQ9blPnBNKZJpSuuyUvixfTb5ZaKV9vxQtlql
jUQBFOUiGfrKfT2C749Jm96DqATZkilWF8RpCVrE+cF7U1zNPeo91VV3MU0sqJJyCKbVWycyiYKD
0j2hFNWdQa9CtQaWpjhicMtT5dXlK03yhAos5RioImikOpQ6IClGDON4K2Bjx7dgmzgecJ40MnqV
p3CV77wLbjsxKsu45Ru+ziVEdFCHjXEzufsy1JRYZesiHSTbbF0ahVBbXa8cLOewNXvXiIlBAa3m
rkez2et6CGLQdZj8hAXHx1QFpcGGZAwLSgw8si/XEN1YUsqYkizLrqGgXv8o4FO+srO0kxDKszrJ
aaqtWFGq/sWJKO8KouJclnbh1KDpAKVzWCAaBvwf3lpcFH0CVz1axgzk8e1/PN4hKvxzUOKRZPJW
uF6aUmKUK2zx2eWdopHg1MdIafjGMYfGwMg6WQkZxxiL//TNpPRuPyalBRdk8BxIV5B0V8wzEXth
yyFqPPvzn6XsA48pEhjsMLEEgoLXr3cH7ct7KSgAh4VfZhAA1NRXnCojA4dJfkQ1PPfcVe0EJRHQ
Hy+jzZio4hNLMImyFCb4XH12ycagwpKzVgr7rRppZ9Rx4Va/G5gnmFzafliC4wsZ6tQtdhVh6Aow
MEIBSkyfOLjLJiDXRF7BS8IT2b8aodw3Zntin/SBCkdyTRf6qsKZ4s98eXIvpDkOz0mYxLI8O1+N
L5zUiyvJmNOs3Ea6XjbCFs5w1vDhY/YMrCupSzm4JaW1AQyhYyFEINCAswK5QA4Q9D9gUkSVKVnA
QpE2dPEEvQS+WBbQO3TStBYUhRGEisbiMrNEoFO4tFTcIkHwruOXsBYlxijOKICACMBTbFq9Jb05
vakyZizASuRg4GDqbsYnFzVpRLJ3D0kV7VwlwCY/yMfrZYlqouonMSMhD+5Y4917NjjsyFYQkbJ3
deOQi/PvIrz7NcOCq1hr7Om/b+j2J8gCbKgZ5Md8m9lB6kehftQ2QEv9qsiIHSHGCG9fwka3iDFR
GqsXaG7RFdWQwiET0lYpVnB9iL1cHfqbulRlth6qUwl1QRBGzFR/geEJP2pWyNQRD1PGnTY+a1QX
F9y4KH2GkeFItIePwdmFk6IcfgFLJfENC9jAw9MIt584jaIlGLW5fLL2l8vBCg9mJqQ4LKDjMXOC
wuRPX7ZSC1xU8WHgSstiubg2h44F1ZgffMGjOmh5a6gKGvMM6OsyC1zQ/pXX293D7FgsHbddOwkD
Q+pO0dqIAbWLdAFe5IFeeUnoZI+Mef+8J/1Oc+l8PBW4iT60kAH2HLYFMYKzMxYcYJ0zIWmVYmIF
JoG73X9UCWcFcgVoRbjy6aNzQAlDm+Gj4mPzjips9YMylo8ueIReqPaHJm+uQKoORcwTlw9PAU6r
+R9u4ZxKqFmwj/muWh9tGbU1ojXCtUIQAYbBqqQR7cL5sBERfagTDGqEmm/rb9Xzr5hu8c02tBxU
Hdz4kUcpqESYrMdlUavxNjgTHzjOk6WwZ30qwyv40bSi5YoZATnnSTNLMVbxRFeP95aoaz1ojQD2
XARFCzWY5oNzeJJJIJMZ6ljKZYHpMNIhUYAjsKIKQ7byb03PrkFhtWP3z+Mqsj7nMQd/cbRYr+KO
qpY7k/E73LwNrtP4pEJ1UETup8eAIphuF9kOrZI6uHREPIVQTkNylfo4WTSimc9t96/YIQ3Q7Yiy
1rZmPWuhAzCMAEoWQnZQUKTuCJ4KFVqwir5Q6S1GhqldASTwNtQYt0h4Qj0xJWqiD0MR0AAqO5FC
ssnpkXPkxB5YDHMWo1sgPlScvKv1rq4ihpucFCGuGcBEQ4+2lq40UGjzVQKhWsR4kbYii/R13QP4
NjTUJEPdKtG+h8Gj29dL6ixkKS74rNrNIUB3wgbsLziYU69zVBCikKlkQD4C5hQ6/1Yuo3AfICTs
ymmge4waH6kZbZqzWKGkGMgROgUogZDELXz6OIEIUIlPmIcnB0MsMja5IAcFKV18EA+28kwFMtOC
pSeGOdw73NWotARSnQ+8RFla4tm1+hmG43uKoQLPKsYJBNjQZCUmMsz9spG1XITM5CHY9OUTR+KH
6gFI45bB1iaMEtvhA2iKEuyEglGJDwrYMlqVvPony4aODp/awRBu6sfzlnVXXwQ8v666SbudldIH
A8RIl/A/YVmLkxFUEMDCpZkVhGcoNMydxVH75lgGeB39Ks7b4AlhF/UI0bkWBBIeSNgqFcTnT2/u
0WBi5N3h6RVMEts3VU6LJuUsige7QnXRHpbiGG7o/HJgBG7OwFS+TMmpEuCAJyVJSQQJcPlV5K4h
9f9N6vMCFbNZu+LU2LusH3FO4iVFCM5JCYJ/c6buuREsZ6UJCCgUFNpNZ6KV+mIwfm4dbqABS+Ag
dAGM6Na16eXRosta+P9pZwiwKxlsuZaC7/q47fDhLjNihNqgKjDrsVqIdFQzNXr2RFIWAuMwc+AC
CXu4mdSTf7qHHTw1CR7TL3AGD6a2jyfO9F9PAP0Jl3j16l4JCnL3Wc4QA7p4Zc5ABsHyMDlMnhyA
A7kHe11/N5JGcoDiAzd8y5mvMWRUDHM/jFzg7ZDajUQAQv/NEV+sRwdIwBVMAKweU0b4+YDeUTTh
Yeozi0jUDnG4ctwN4j7IsGp0f3UEDzEVBpUX7bCheCwRcmJ7RU6r4aReikhytHTsNBTSauBfCCL6
nxeqo+REgdPi8JU2Najwk7hOsRSKo/Tq6De+5CR0HMV9lLz7Bo0aWnh1jjKAjXD8LCmQVj/mUtoD
1Fe8ALXO1ZWixIdspPEOjwvIdB+fWG4hUOPG0kYFbki9oVYsd4nuG5/EEJa2Nin0smd+MyolwMiB
xqHWLv9iGFZpUQSXaAiREWqEMVSC4OiFHXjb1LXHqQA+UhHyFMRCoHatE79aQG+MwkLLHGC1KVCD
8y9n6UBok0R65bsAinrN+KqQq9mCU8l9lqwFms9IFy0iPbP/QuC8CxcJI1OmOgYOJHzHF3iXodgU
bd4RP06FQPnaCbAQUKPysYQ6fNHsFJKtEbcPHccWTU4JrMMOPEQpB6C04IEYQNDp4T1niCuUdwCb
2hA51Rg3ThE644a3H++j/bge1gkH14KuembkkMpq2f6pmiQAkgLhsqn6FY9KhHNUdozzNfuLF5ud
Sg5UgZ35G8UrIhzBWQXGI8T3iyOjfNU1qvgRpLz8DCQYEvzZCryNKblMpFVnQtDikMjSt0DHr/YA
ql51qIWCHUplxIJ0N7l12oGIldh7WFszieiDoVIrbKUt7+SrjjVjK+T81djOnbTDyVLVuBgWyYYj
42+9I2/YSe3cjm+9SZe/Tjj1N0LHtfCKrVIFRcUXxdctXa59oh4G8ZVeEcIcNgfLiepL7YB1AqeD
nhAxDYO+mEK/HNwkRlpzHXQNOrMzZIYxw6GbtymZTnOA532GyX3YjZD+fCubMnIK0yqu4B9noDaI
CqFtwg4jCmJLoC7oEwOJqCbL/6v4MNtg1kN1UrZQ96FG7aLQoqtzRYVDgodc4khZecDKOdZAa+TA
Z6E1wsSuIBDQMbOGEmStCOO45VOMKB6RBFOGRyWf0fUn5gfVD6zEq3nMfmF5ExbZppdoC6BSR1QL
VC107TD7++AzAnX/FczgtpHb6D4DxNHwqdmo5hvwi8Y+870RWmep4MBmdBEllDn/1u5qy612Ps6v
h9BGhsd5fTrw8U/vyG0qApvOP8du8mKlHytJOqjb6DQTWTYuOluyo0Y6yB/9HzXTr766RLYq//jy
UXDs1ZPqVoDy/lKD0WhFFiKpgZIKyYJbIFEFL4uHUbOT9imZEUhG00KVxDo5T1c0xTnNno0BpxjS
usG9VIBCMbiZaUVLgyD76S9Ep2D5Ey03MgztA/WAi0hNUnogKtrQWgrO0UB0mWPpuGgKxAjwDggc
pjedu+pLN6IqrmIId8bBYDROoeGXI0bLGa3pJj8bQpUR/+xpdZXRaqguq0CLbo3Efqv08qK6uZy8
FukY1NOVIBH+GNSvdiMlWF5KKwTGViKg8U1/XpBgM7Y9ziSJEMXzmPOJ+d16yUpEqLb4AKcgB2DF
GJjCSyeCvIDkjS1Nn4MzUgt1Ds8ldZz64d1EEH8Xovt+tcmBbkXEtBadUGEUraU5G56gSlDe8RLV
lIbu9/FE50wa5P3g0riRNaJ5svM2qeM/Qse/hVsuzkEfDMLTe9Fb2kV0kqRfOIzrOxdVCez4KWWZ
MvEuFl2g/QuSgT7soiJRuwVOOL9CmjuURbo4UmbATLE+XuVEDIhhPasjqra3xC//KgdRzarmxece
aHCqdIPuA8cLngN1CCVSNNi6oDzaqyM2VlMpf11/OvRKB0sROnpG6Y1WyXL9RuEvPlPbXBWKCDda
f4gr1MXTu1BHoCAEc9B0vFC/FfZR0j4FCFHtJxISiWnNS9GidpCR42eOeFe2K2ItKXFFldK1VZHM
yb7cYSk/9+kFqEDHgypPh7JBluRw6QeGK7lSicNrqHn2IhfNwcHnk3Z2a2K70Qizy7QcmsHhY+ub
LocBBu2gHHKsVbTNKv8cmcE624+ttJurbLI5MYO4HZs5Qw0oHTkYjKcnGyBNpZ0IknwpAaVr4uxT
1tsJqleBB16ImkfdZulLJP8SaoSjQMYEU9IHP8eqPMnHAGOhSQFbVC0wdIjfQJDUo4g36v4Vcd5r
R+98AAlxB2OkD/qANFPuJAhd88efGgHzDD8B6Rs5mOOV6wRwSveQb1ykp5wGynnejqAcCRiNJgcU
thLOYh6dgi5kkT5X49PUjhkgylspM7dHJn4Dw+OYqnuqk4Mw9cMUXB9qHG1yLjL9K9JfixWplMHh
umMJL+WA/ohwASt4n8g7/2m92hzLS16C9FEyEjyoRlobAAJoYlFSapRi6ggFbIW7oB036Ag2Akig
hOPGyZsPEMGcHPrbSnHyp2Eo8ek8woKCzMJJEa/GKUexEI61TcqX3myXY+3gL64ceeoQ8B4R1akU
bHNGxlnxkEK0iOm6w+I2XwCdRvFLm6ADjRSGpK4VXCfo5GLmJZ4zU9rKASbsYWuwmpgJ41/d5OlX
k6r3zm71mB7ZQBZsaPt3EATMXelgUEJQDNwwbyeqK66LOiGBQ5E8FxQWQ2zEoQLwl+cURXj/KYoj
8hY1xmoo8REJCuq/8KVLUsxT1SCl67PH4RHaU7X/wmLCmgK76rU1UL6wTlGSsCgVCRn7QTojpZYK
i9VQxFktFcW5NxJQ1FfUXlcBpP/XiUMweogKKOZ5jidRRZKUA8cBaX+tRy0qgHmk0pIcAW+/6emQ
ctB9M3YAQY3RPN8kLeYr3Db77WT32kGdVDTqymHJDBB7rMv+soA8WIACsZJGOGlx/kvHs0FM68ji
ZssZmh2ZF8NtdAtYAbvA4ksrLE0LQJu2pcpi5Y8N9LI0QrKKokLENFBaPCS7IIkVwAi/ILGr1Uhn
BezDt9aMKa960s1o3lvD3Z/a92qACzOBM0EMTPe7FX0kiA4EiQRrwistbSY7fY4aYaHpiClOUMzK
yWTN27gSHtg3B/aS4+2QDRBe1lnTPUa7hHf+VX01XXOqy9E995punRyjOrkv9edtOkcOP6yibrwa
2zmsjXphOOLD9SLUgBjONTIAg0ye4E4snhDHKmcEQFRC8El4Rc4IZkNh+mLj1TzizGekEefpPJ1/
ipZFbUSFIsXRkXysxKYrSBBHdUySCU2mU2Y6T4FyMLZ+pNuvY0zZAZNq5Kpqokii4NDTSX2jkhTC
haK5xUqThKpK6DeqgazW8Wu+DuxOkSlNpA0QVJHKQcJhzd/ECEqDzffrsAKFKWMm9pxj2174idYy
GumztzigEaX0SNSg0gIXGj+QmbfAYBR2//i4EoKuO7xQGvtozq44xrUyGgP3/j9lbvcle5MYr0gv
JOdjfPFu3sVjtHA3uoQdfzM6hQWONv4cuZyRla94YHqk+q63oTnwDNgsFIVAZOw1gOTsrFenjrpU
ioxc0kGID1VsCi1KmxKniMU8u0sYkHQHS+wAufYBR7KjPHj6VlZNpB8CMG2lQDaiAqFg0zswNYcG
pRh/QHzyuI0YtXYt9gDGkqFNTQ8YkX5SH8i3EA+m+3VfF0GtokPoZGo1nScnzo4alaCShl+5FYdb
vjuAtdvbOna+Cq8TMb+GFKlFDbueomqQKvCItKQLNhQnAwcIuX2lEuX8UjQXCMTGa4WPoWA3g3f0
legw67RyIDGTEW9fHKOOphiBehFKkyHdoV4UU3QMwiGpaKcGAjIhogYlzBbpOeQxIzyvwKPQSH1D
UARsLWFmCEb1GGn9mJnsaTEGQyuwthMbjtZO/kfSmS0njmxR9IsUIQk08IpGZowBG78oPGoe0fz1
vbI6um533bLLgJTKPMM+a8fcNKHDIgrbd/wuOLG30F88PsRXOqKz+PxJVXNrbLVtvTdeZoRc4abf
0qg7i7hSlKJEKC36Ofrn/7MdHXGk6ApPaPQhB43UD8Q5Uq6/RH4jFoBB9Zb3SAqBRpRFiIs475J7
fqBFxeUVcrFpv3DgqPrVNtlVaxENPvcNOB3e1+olvkbH4h5eF9tP0822KfIGCO0HsdFJ5+oQn6Sz
CE7U3a33RjYQ1YdXuCu2hVOfi0sFmlHIW5p7vY8AGgpRpyhLjGjdfw2HCTC0ltTRANuGqGZR1VIC
WlzU+DvFdCHCuEns5kJVJBqkYqSFKFekkCQPV4A2Ix9fbAdEb6IR9L+G+n9xrUizhdSZzVYsRkoT
PrwTmnnIzNND9kXta/c7wWnfCv2M4oUboI6sPdNvD+kp25Leb6Z9cow+I4ht+/bYHpKX9BSfgmNw
jF+Jy3wRoWkErMyMbetTsS0pDPD5qS6fEH6cw9hZDbc2dzKUSdN7xGScUcH2O/XQEVf7Rb1VUA23
DsO6GD2sYmexAhkcrVHsxh8wuCn5kUILsaXoH4vsUOSqYtqC/Ybcs0YCJ4JHcVgweNjdxbCR0Hen
vthyq9gW45dsu+x+HygdSJOEoJnS8RtnOdvv/wp9kcPlN9EWIDt7RWcsjv7mjWvUHdtgF0+eEUNV
spadPUB4LoGa2pgZxrqbqQx/7eVsC5EO/E2ie83KlUyANOsQzCJtQ2CNrN7RBRI2KG7UvIJVYCS3
6M/dbyVZMiMqQLUESQziZudmdFkaR+6cFMOW1l45yrhn1s5MvIKsmu5K6kTfMgEMR97CkjgUGj9B
aAJlKHBqTLWnU9x/gh5izlG5rr5mwCtAO5wGpx8w1rhHU/UGJjVamaCsCXgdADLEcDlwKjEB7WmB
L8m7gglfrJK/8ahVly5YdLhIoQ5M3W6RyjC5xMAgKfeKIbg3dXjtUfmCsoEgXjpMdIyBZeDsMjDI
bOtg0Cq7+4DW9/wML3CMAsH2IWGPIBm/a7A3HiCZWOpMLQJXgDUHbHyE4IinFY1SIvbAbhMPWhxg
sxo6i/6rMbuBvyI6aiT1H0BcVFbcCGxBMNlIGUdBgQVOoq/AA3yoKwHQrKggMfgHQqOwqicGMmJ6
i152hdKT9hL0F0TncMrQOjGMPQLEN+x5cV9JLlc2jdy5w4fMnfCZWFiMugamFYeuPNqBjsWPo6zc
oHSXiSDbLgxrvDCOXTOXjXKPSxbjsCvmvmkNhZ/jd/WuZ16rwXcaE+Zk7VBxdFACr3pkxf/wTSJG
YFafi1zNl1XhS4FAPFB4577pd3rUsWkXT181BW2sv5L1sz3k6zLdQIfWJ0ulusABLwmCY9Vgt2Av
P6l0BhYzaCpu7spWL069+lJAQGHH/eXgyfjM8M7ALWIFD0AIsTJRGdLx0mLcWIGMBJqFyWV2As1N
wk/ul2L6HSyj0Skzp2U7ksSsZxs96t6fCqv4t6JHoL6x3Q/AbDYmQ+p4GiDyI/aOGf9cy60N71fM
afyb8aSdz8stQG7iWo3x2wdjsIBbwj8+Ek0cQ1hcMO4LOnExHdFipjMAHIb1IBIrVmA41RsqXAiJ
TwAvDJNnLhzbLNmotZ0q9jj5S1w5Fse59mieCcQifB1qcy9PlO2KBUqEmXkon288GUSkOdcTsRYi
6YWFlAtgYFzsIppzUPtMy7zXwiuI8QeeVV5AAcgc4mvIlKnH6Zm/M8f97J0Oj9ylHadsgIeq3ITJ
D7cSfIn6avwZmLkvbXTaPJIkna0FWU3OzobqELzod8AYA7L87zp3cBbuDBvSCx4IgCehlCHiTHEe
wVspt5YY180u9J7qaU86xEdMjdrAZh49HTaQmxkwI+gHh3NbqWKdsoUkGFgNvlLZKTwGhvsBPeZr
PPhAJRsmBiC1w+ocaSEmu7G1JQ1boesK/0HMizV7yYTcSUuOpiCye3P4O0CxYzQCeuhgQ9hEXIHy
HYEyqz0vz9jJBCvLKNxi3NaFD/2P+2h+MgoLlmBV2hKbHmsANdqDFZHeFBurZvoQ+CHuYJABPWCj
KQofZprS300YEU9Aup+wkxniHWMblJ0CbygUexo2lItizXV8mvZij/9IAx6QmcmfgjBkhvmxxhuE
H89GAo0LdhjtS8CFPPgYCj5xd7+PP0wt86CI/Q0pAI80JMp2bdQe2mwTQytx/5h1w5g138SgvZaX
Re0ySl3rdt86uBvHUC5yaHhr6emPwTqYxQ1CgtdyVIAs+6OVuFo4Ze51cOQA1TU8C5sESWIjOKyA
uEY69SoomZpXfNqQhUtprT7AwUggpcEKcNy+JgJDAweNUfpFdMGpCypRDQwIxiW3kdv9h9ovg3IV
Qg2A/UEhFejDdOg+we5hVjd34hLHX3JiGaAJBsCRa/OrYUNYx8z63Yx7DMkN8p/5VWiOOFoxBJ8F
IisKbaAE3C7uh/QLNIJmJLYi2I1g7Z6jSCzPsNPo/8JMo3UUwhWZGJgfIRwAxQYYsjwWmpd7zw6G
Eo8pD8A+Y9MCj1j9Qp6F5mkE66K2IU+Bm43AR3B8sI/qo5XLFrkVz2ZSiPlsCaslODQgVwebUyPD
3LBx2Ryw0HjigJ5byU/3wRH4tApG6n4avIvB+UAdgqnB1bwPECnVrZJt9cV9XjwCLGEHezTAijkA
Ifje+cjZnOICyXggljh4NUpuvPJMaavh5fU9aV4WbRvIwTgmMZ87MOO+NkAzQsCE88jNXonDRm8B
hzqCqsEmIzE5wR3sGAxffjKxzrxxtrAB9THiLlUOPPPllYSCCRxqnAkjyVgiqU4WbnLdMzj7Yfhg
D3WdriZFPEYkM4sxjowxfMwaJZ8xfA5FmbF3xvMxT8NVAxQFOpgTeNRRtVieEHccAAOLcacbNocv
B1PPHgKKM7KZgOVkpir0iy4V7aJC7slgtmF1UM8/SvjeWBngjIP/Hh7zks24PgeARtelCb1xdDnH
VtQyUHFBmAnXFVhXnlvGtngTvbA8I/7j8AK7QBWEKZqloIRrAlaXwjRjEh+4LZb0D6yqMZglMEaD
96d2EPPsrre6n5yHCuzh05GA5mBEo9skjRHcAcEpI2iyiSgg8EIBAHKwekOpXdJcZ/a2uywxScae
+R+bDYQ2M5i01QpW5tMxzU2muzkvsPLlflvjaY1LgmlPcJ9xkUafTnRKhGZySjlyCBDMBp6NECP5
my8md3zhxRoAAqteOuZzm+LBl1jzZA+JmPCnzbg8RprTXZL/aYxMurzURzCNbCOs3XK2+D0SGCCI
AfvQhakmFghnWo4Rnn6GoMDNGKAqJQ8eErJ+JfQK6RAuXvh73NCOQaE5ZM61+FtSOwnW4WKtfC4+
WSBTDmzY64Ei6+sMOTtob9WWAVTM1oq+APJ6HHgjJwb2zBkCbIW8CtQg/B8qfp8NvUG4ZQnRjsPB
M2NzBtGALj3EpoRdat2rNnMjhI+yYcWggw2rBpi4EKAsDIvgK9CSELvVE1Yf7GOrMtZERyUBFY8W
QFiSl0msYB68DmMi7AvZLH6WNCsZz/lobqZq8zvdBKNnDSsveHKLhdUA02rgX5CF4Y8wfy6Z5kc8
9b5k7y+tEU4Nx5pEmLoPcEpbeROfWvhquROnaEj0wo7JuzwF5AGVM/W4hTnNym4xkirdydy3uidP
3iwLFA6xJJtvjcEFFis49vGYwiuCGkKdk/gVPwTVoss6xFa1tHJQ2VyO0CFGRBkSg6Xt3KTF5g5/
IEdQR5nG/xhu0r8+HKESzJaAhyxfyz8mhAr8inRfVtZtsgGWxAtRH0GValQCpc5y5+Oo8rlNN0Z0
qPGBBljT2KCbgEFrldcLm6rzU97RJ5YfElNsTIK8c/0GrJmvJpT+dxUBeG4rkpNqDiAmCFh8uJ57
oGqWdA8iEGbtPWTakcVA2Iag8QlCwwHtro8eR2uQbRpsiDEWaeA2neLUJj40iJHQ3mtAtqzanjFT
0PBktZ4Y8q4EzIb4Lh4cuDLsgcVsZ1/GjR0rAZ0IFZjg6jb/Qthp7lQ/rhhjvVJdayO//zCAh9BY
asEsY2ZHxL4eVOBkAIEclg/PPT9CfyWEQ5+r8geGDamqwZan5SAQS43PtmxtJOXMWdezRwdDg7Qh
X9hl65RfvKHdOO2H0i0J1dnb9JcWZzKQ4YYTPfnSpTacnpJZ/2LGZxm/mNphQw0oUk03lS0e8U4O
OpI4h21rAQ3SMoHmQrwpmk0tHzjs4Y7ourOsDtKSF9lFic8urNyi5SYffEPzKmBF0HT4XJENqhZe
DRTiFVkRDBsvNQRSE1eIhTVj0bDJAt98Hgu0qOWtkXxNcTWNm2QLwCwbCFkGIC/y8NfYaVi8OzhR
FUQSegmfbLCQGJNqSz672s3QP1dvRIF6elTEzEblAt4XkOrBYhqehakTcNA6Wj0mxm9Ll6KByF5r
u4VYXFhm5wSyC91RrFwW0FOQpJAvk1twnwDdYTRpOCVoKQxm8L/tfCBLMu59f8tdRTGBBc0a+JG2
0i3FsKU9xyV8cji2+7p34t6ZFYdcW/tiv4zwZ+4FJCvg0OJ45wSf1jO+AKlLSlCj9uQobl4COPU8
lMyTgpuhI1ra3H/eqZT4FbghopvS7QAfLg8h6n1+P1rElkAt6Jl1grndUynH4QMmNuhrOkmA3hDC
lKj4DAczyfKvUcHDWM0PcQga/ilxloNnDt70PA0YUKAmpWGI9jO2CMyZpcgeAaUlND1X9Q4eu3r6
01+Di/fTZsdXGF1nRmSxHSTcmPJ7n7kDgnhyltyeYWwgRCeSQ7h/wueU7FkdPXYsPkKM8P4fRBIy
b3+YUoejAkwRkR5IKd20IJzxlzkVVhEOPyJVK0y/LpwcmCEIaE6P8Sp9lRzPTIgzREjKmQtJQE0j
FCQ1bPJZMKPWZPiQoZjIwLXkmxgEmBsnsMEt4DXCg4Y5H+fNUiRNFe+QW0xqzs9f2Flpj5UD0TX+
1yOkC8e9mzIfpjlrtFO2Ywq5dp81do50AhVTuhWBG9tzbQXzJmkFXxuBcskj255GLI5LytSVfK9v
jFVwaMeJowIfHuDE2t9PfhLJ0fMSTY6an2Jiq+5HlTYkzMveXzHMOvzmWLSobpa91PWtKf2h93mP
LOWl5M7lmZOkjs7588RmkVpRdxubvW54lArgM7bHCitKKOal0166APy914Y+xlENg+A7Y/EWYeH9
NR5i2ZYqUHI87q48uxy/tfIGArT3Og5IAKJk6fCvSNLwBrAZr2a/gYA7jJgG7lJISYYjYK7SpXgj
ZAgZAJTWFJjz8jpje/GgblbTbINVvKT6QwxdHMfEbyZn/FMc852zPPhqNFvWPLj5IdEfxicQikJL
pdJz09+kbXuXQaT1+HWBWaRgTqUGvhqANONG9U8BnsWs/SchPYheGGBU6EjHYSqxCFhhy9FqiD1x
QUfuwHgAcBS3hRYfHGHyE4tHD4I5rnHKh1FcKakJNTjSXZaG+QjB0pxo4s/dkVKQaeBO4C6JHvjz
srisGDBdeiDzSxWDIhTqhoHvAZ9dgeC17dnY3yf8kgpn0J1Jg2jvx+XpafgwfIE3UaGqHA4hyA8Y
ZdohBz6Bs0zgjCyLmh8BiDibS4JuP8PkHaPMxWaBHYnsjQh4KtDimx7PjtiKqDXY2rRuPaJWju4l
DguP3O6ZtO0INpMthfeOdYhDiealCF2jtY4NBxjnNVD9WtkITU9rVa8Rk0FgtwNvEbiCuKfZsemw
HeV4FJmH4RwQLtxlUuTWCVDNqMQGx1gYAdGlU32ZANdXaG7nO4IBqqYa8PjcG3FgIm6+Ph/sy2N6
DXoR6uJnpo+UHY5BcCTawj8FvXtprQSZyjeZgKo9WdoQ5BJRmNNRwWa891a0kb4VNhiOCvhzhCfa
Vhmd50oE4BTtzM2MbFHhyF8XS39IPdTuZNt6+bnojsMEyM1ry81yeaSABmawfk/8gHwYWqwTemCF
B3waLKhbirmG3chCCm9kCjiqmI7c+5y8fDlUdzMty5UdeuRiIiAkMmrWmryZ8MSz5deVg1eUqMnI
VgSK4IWfAFG3YAazd4PYltW/Nn2ryqOc77vQ4a/m5+51yRghQFjSUSu9cumC2qfyuTdAn/V+UW0l
hqtXVzgvePhwaRqI3K8pcvk/7TMnRjqlGJ85PXY75cuqdXX6LpSmaPQNGzILGL6VeS1D32ABLT0s
ZCqqJLVDZjVgU0RNLfL1e4EiFNb9hr4qzXpMuwnt1TsoMRVeOcHdDJLPp6hYYEVCGb5xuLhYYhGX
o5nCHbVzC5To4mrvG/kCCJs8RlM5pZ3MngaHHFH9NHDKkeyGvUpiK6bo8nWWjiMh3Exlu9zHcohV
BfarYO+X1hNP9uLM2n12hxBUUcCetMmM6xhfyZhkIKVfuuzWBOZ46KAMiIVdz7N5H8prkmwCYLlP
N8BWotv2zBPmmNxzpST3yfBS7hAR40tCbTcX62j1PFJ6zbF0XL5FQOpWFEDNAyFzBhGlqHFlX+yC
+/ToblSHidiMCQTbeeCQosbA2AqgPJ3TSKRXcu0TybFVxTgvP4g9lkyM8FBSTf1Ge4QyDNOfNngU
wx+be7T0KbpOTFNf+vQv094zKmP7vnEXlMPfWS5TS2iFycajUB0SY80H90cNA2V8b9clthBetNqk
M3HjBTdcEhhK6TnNEjrd3DM6LaP0sspPOU0zRrpRHxICSrx/W9Wdoji2+W6azoP8a2aXRibX2mQY
Fvg6oZSTUoN054ZKwNHQX+phC960vybzRZ0JsvUt7yifvDxGTms6bJr680TlqWYTbXY5roQqRXS2
Wrt+blpcpp6OQblaQU/Q3UwadM/9PDnoGcrjk1SuTAnhXDKI+puiZGfcZ227ACll3BNQtDWWDL8z
GA80LD0Kh5cmuSbTnnaEuICjZ1CBTnZ6fGa0GKG+ROxESmSSerMPww3nSc2RiuC2JO2m/sHf4LyK
V3cte++DHUcHj0spocoi8JKZDgRsNrE5CbsazTGYSab21/tEdmno6+kXGzfFv29K7qYj4S4euz0T
qQB6MHxTBBmCMgSR0njtl1ZQ/ja5W8QOphQyY0mDA9C8zr90kM0IW9QbXi/xdpmcjewlyg9Ff3x2
mJXBGNzijtRpNqfXEqBkdWJjkuctz22cf2nZIUcRrvok6jW785mlH5NwUeyocKkqduN8yOsXXd0v
sleNUmt0MdhCU0aEwGR9z2zzPa1tki2l/6yXP4MaEidljrI0sZbY8wMS7V2dzmxnEkn+sJsan/T8
qX8HYis4hjAy5fMy2UvpVvxgooynaXXt6KbA2/Wv5xMvnZpyBrFMguuvL4evKmlLLWiLytKbHuzb
LHNWIdXnlsq0smXBNCUWeH6ADaDyq0JsVH2zcA2W0/M0J1vg3zxPFFDphnAM4WDWq5sU+6oBn/LF
xTDfunifqii2Jw5BhZo8oxzaYrLj0AvAyYXYTJwGUVcgkwUWHGP78qTxQJ/S7o/ES7JD9FNRB3id
aUmHLmdr/bMicNbdGTLXX+IPrZP0F9oARfgup/scIVi6IbkLgf1wYMLbb7bG7CzQYhSwPPF59BWA
y2B0sXuGElqeJyZxV8sd6enqkN11O90OF8p5zHiKIho40O3iHn//Iw7/LNLXubm0fApJ262a/SS7
ubRpJ79j95JcAoAhcshCQ80pI1s1N1Tvo/5GiaJkNiPQ/ST1VSwKKI1NALcPiubqfBNDtMGhkt6y
ZeoqVDsDkBYF3h/J2koXv/10MtW7RNXVzNnd6vsSlr8WNhRcqDBTiBpCHgOKcBSZj4b1RWyCH0VF
oVmpHM5WJcYBaTMj9Kn8hkBM3ekNqPnADjg5oTsqF5C8EJ+Zqx0+VE2cDZPpkMrykKnm3SxuZrOl
HEVVsAOUXGzD/roqnVXyol1Cwi+S4t431dcACwvFIXKTDQfTQCLqKvsDyUzBREnfamwheLvk16nP
BlTJmxmTjfiW7qvpxHHVKjflwnjnK2k++HVqunJCNOaM0GaZ2goJQhZrTpzEk4ftirlBw9PzxyKz
l+appXxnfgb1RoKoWlJ+Mdw89NPgD987wt0Swkzywp7IKZUpZJJUBFyiAWAQd3ooe23BJutqsiN8
OzSvKW39yraP04BBEafYj4iB9K2mHRRgpue5OxMX8klJZtPfjiFjTHUpId8ph3EAmdg/6U7HDpPZ
7U2W7YVumaiWCicI1sudiicPb4FEOvTL/jcjC6OIUbop/6ZGmzndJpJFdeKZW91zo9K9b1xuMCFI
JJ2l0aFwM2HecA4q+mIWpn/NRYKT3B6yyaduFQdeBn41QlIkajVIm6XNRFOGveWdjgpDR3gWKY2N
J29QfefY5jzZso4aTeec67ZZDDtN3Q8MydZXCa/ICJnYNq9+yKkW1PifLGfKw+tIsOWoGJMIolHF
SQRLhHLpyeGjm1MyrlMHWZU2+I6HcEkvLXZVaYel7HgrMN6UdvK8x10jYWxpcDKT5vR6hC4ISIYy
JibeVH1oqQW1uxydiqiz/ZUKPCzh1iOFpPm5uNDmMEE7hVRIiTV/B7ET3PBR6JJtgahq8qv42I+e
isJi2DSpZ+gW+Ogk9ZrUHgZXGi0eg51BUOSvmBKPNmOIkxa1ECunTJAxJGqVrTUvPBkRBuXN2W9n
X21QRX/oCMeTm0qjDX/LeQpx88OHw7qlGk2AzJl+2POfy8uk7AvhyhR2NGtvqmIvMb6mJY/VSbPe
8xSY7/LTl5k2pOa8wkJRtAJyKpOQPjuPCCkbbk/V7oJPzCxVjFpkX9HfMwyx2nepcTXRDTat2bBL
rP/U8bXulfVqsFM0b/B3AFIYdvsXm15DqRXlPxUjYBMchhVZ+VG6LaKr9Dx2CMcbSwLDX7o0dEB6
Mx01wb5NqRedux6E1yZJeG3MG93yeab8qvmJW6OuchSft6Ah+oNZ/TwFzUnGFhLdI826FRFkQM6e
hr+dSAyIfEcm+qS/fLhWEYNuw0/H6HP9CpJQ8qPa6WjRE8jXA76IAo43M5/Q6etv2h6QmmHNEdpS
IAh28MjxGaZEnhf7mfm4pxOVDObkjc1yXN0IHWmSRPKhfEeySc2JPtsb4uiO6tyxJv8Y4aczwRLr
b6uY58pqK+xkrPYajDhWUXeVvpfZlvYn0wfjwo6+VwoVIKYES+ZAh3tGb13yY7qsw15FTWG81P2j
gHFdYWlr9/CssXKuz7iOwfy1GUujDUI5Ga9B6teZH3G1Uk4idV0PtvgCQlRaWqYlY8GleDyWFXB5
2uET+4QfBZ5Bm2A/XhkJATXKg1cIN7OUsZzIhsNBMwJTtTG+BYHTTEeadTj8BNMJp0OVAcIcFYct
EbNaaW+n42FIdw1qu9fZl4Z7tLo2MIAYrC0u87hX4qtKGN2Tqtdv8fxOMaFID096lRO9hHVTeAWz
NegEEJL8RLOTy8cSs62Jcoej0phjuEbne4VIJaTtleAu5nLDmCUVfSMFDKJ2UqjtWJHb/QaJRw+N
lJ5KIQi4FQKGaa/FbiSRUNjFg0gtoB4679IBC3Nsi6xadYfI1zSqrh5FyPgfljzVXk2chhFFDldj
ugwJqUtrXnGFWoXsFHZCJMrw4+I1Uy1YaYiAh2xHI0fn2IOj/Wi1g26ILO7ZmR7JTteeVugbOzrD
6xA3BYTcobeiN36dVZzJ7OUCBtfiUVGBwq6WvXR2Kt1VOcAMRBFrY2VBXJPxBz+NxivL01geqGtR
yUYsQldCfy0XlxgNAa0+VAsowJ8vEG3pahQOpbT+bFaX6aPpIPXbBpooUv9b0p+F1qX9UMJ9on4T
qzK+9XjCj9Tt5C69DPtgp3l00WgpPN2V14AsPueb1A2ORYt32nZJ4wUcPMPKUe8ivPMwcdKvqImQ
DaZM6jTUxTwMhrGJbDnYKfb50WLDCTjuijW7nUSC5lX08imJ1827NvlcH+LwVPfB6CtofL5JXUi6
e/klDp3sr6AiUFP7sOoIjylLFEEuE5DQP753gc0NkCH4u+lWAlxDwEsBQUVYxBzJpWD8lmkZEycA
v/lsFG/SLjm9JXT/qi2NH3qDstbKFp6uezjUFin5hKOi2qEkhMgq2lZod0nIKDNW/hPrsNJb1tdR
ObB9E/tV6ksEiknahqEn0vyesMnWOGhaG2PYMXC6hC6vkz4dRE3y6OEpRKqXjy+y5OPJuOhcrb93
iZcwz6i6TeCyqJfdydC9YThIhY+fPIFthnRB+D87z8ntGpQOO6VzcVmRKEuNXrvg07twup7Jjp3J
JGujYFqg9LLjlaMx3xCJikSRY7DkLFXLjG1shcPeodpOG5B9B6hrsdxE8Bpjt+sPBaWVhLask5TC
LJIfzlvlzdNyUCZ7JuWqvZa9Sd3xk3mHfInqL7/hR/EBeQk9Ft/GC3EpuCB4gQadeCFK0kOI8I5o
4kBtoMbi1u9j15Ad2l70ksINQUlyp/ZOlzLneTA97BRiw0dfwK8nXauQjo01UoUIUKNZND9QNXTl
Hh3JKhCF2Gx0cd6k7ctGK4pbkc+aH30pOTW105guZt9UEVY9fH1xPVj1PU5NynYyPXmxz8m/eM3W
40q37J1ELFRt/7045VtenGSG0OltAa/M8IvZ6SmXZm5bu8Nz29J3LkR1mbu5KjYkeChFmGylF61w
5x1T9xJmV/79ZK7ZSMOACaLGaRnxUKnd7NPSHyW/69063EuQfdcp8vAFWi8veMcqWR9flyiuUmQb
okeIRGpCTxFS3HBYxsNi34QvlXRkF62fXoNP2eiZK6vhonH9l0JzIKVuqdA4dlLK5Ird88EmjGat
2i+xPINCYlL1vqUjZtF+LxEF0aQ5IKsEiEKzAe1IZnNrTVRioU1phdY290mj+AfmTHOzeftMrUKz
eZYkJD61qzbeiO6XGe3aQ6VDKXqZvTTpOS03E5L1BVxje/WoJbo9ay4T1k+EqI0zA+WN/BLhHBNQ
CodasZnS45MgdLQq1R2ZYOtsequPquAziEebxinLYtW5FM7oBNIsXRDwN8QdnljNPZdAPIE8Niva
qpPNM8lyHNlkCpvKJauOW0T10WxRFjo914jlQAn36XdM8Gpu3HkSWj0S4aWbTq7Bg4RhxOzz8flF
kpZ2XoQuST6L9vX0qnFvSfmCY6WgXqL674TyKU6oy21l5PvVKQYhpWEkJkpabBz89QnfdGY0COfq
w4pJ6qezBICauXp0oJBdJY5S79PgVNPplzeN6a0wqja3esR+5GODzYPHQy7WHx0+tJk4ElYO9wvp
QHQMGWozRT2XOrymeAG6l8ZlNfN8SbO/rEkTX/VuS9OdP+Gb+WQ8AHxQnhNEaVJv80hmyIVz8cAE
lNbQj2HNy0S/fqE2oFIEm48JMQ4Cpb0WHSImtOBcZrhocidIJHc5Ar+A4sbFxOc3OKZkkZzcTFct
2ZDWci9KazSDZQ4x0lG8T/66q0m4dNRu/QuJfn3qaLHTSmoJ4wju6LrZhkTlG8OVdXZLX1tg+L8d
g2Tgyg/mm/7FXxpv/Yd8Td9JYaZXhbGSu3YbD+PH4jN+VJfF53StKKUjBnkpmF370G7IVuL35oWa
JW/qeabVe34CXOeo0UQnKprIKKwAbSIVNJSkVLaoo9E5YWAKVQOmIoi1IDRSTQVphGaC5I2KBO5C
Ou13xgKOzScRDgoCTr74p/3kgz6v4SP/oWJwJT8jy8efCEcXwh++i1/8Xy4LxjVclvgH5yJ+211j
TH4IChnGatbBdytkFPU5deWd+RbDvabGrAqRgcJv3imyHaqX7pUa8iMpnfC9vwTxevysr4vb4jZ+
TK/zob88qWb+KreA2vQvpjikAb8pGxDsiA/yveqXvCul/iIUjOusXusBJS8bS+SwAKe3OnNbpIdI
VRAuYSocrmuMl9C0VWuGryhjGzTJ1zJ4UuzZfphouUiP4rZ8q1/1t/423jB45ydk/9KpCmPzgnex
/Jpv7Yu+Q7fLrSJHw/md2JBqRQlWBQ3DtKbkkdFVRp+BhBbVKtcdKjgeTs0aOyjUlfxhsFo3tUXV
vppZwuu6XzsOdZIET3HkHBGZIErGPV9JEebTcKI7utoQXPBLotaFeonqAi6rKIABv7JC+3WNwuef
MTpf5eZQMEHzw/3gD3mP1CNxlUIr0iJd4aaxeBQPqQLRGm8NDQtaISH5ZaiA90VPF7kI5rsYaCJW
nWhsiQYcvxaYw1LqQwJBtMxDDdxj4oKiFmGy0SLpohBIQYG/NUMDE/nlWu2Q+5RYV5H88TpQRBsi
oQ1WRVwRrgKrhSWVYrjLAiC0pqnE7Km6pjfCsxYzFNFvJVXsDyqm1RhG0y9lr6D4v5cYeCiOxjY+
Z8d60+3j87DPLvkPlQV//JQ8ySuOJTiyHMaNoB8l93Fb/ZVME4h/gpPhsXftNQ/1IaOxsG9e9BOB
JaJP88QfMwLMG9tonmCVUbxbbEdWPSMWDAJvtD8xFxye57/VS+tgxcTjxsCz9qK/du86/xUDC+me
KyEe01t0r99n+NQL/ieYGZoXX1cv4Tm51JsBiqfA7RJ/Mq7TMLRDmYPCdOInfrchpLW7jeJEvvi+
ckNYQIHtJCZ4ljC0/6GuEY0y0QIPn7lhmPwb5n7h8IjRysVb8cr4ElSN6dCe+hPDqfyD9TKzp92N
o5xcgS8xGbFrGY5Pd2IsZGZqYjgeKPic4ahdIG8+P7t7C1OlYMIRxAvfKYDm0TdT1KDrmW4d33QY
2v8P7LZvQnePFYKYLWz9+EDXPPjB4O0N50GmbAXVD3GUytiGeQXEAyN4p2/+NwAxHFwCdsjYdsuN
vgmBpzH4s62cdJNuSuaMk383lNu9Z0+LjgKnRuziKIy9lIBRZbfbSx5iegc3MAZOVD/aSpthZ1LR
gxYmxu6WRyJ/sJqoW6PD6lq+SdcluiJ21wttYGVYQ9/0pU3nd/5qw1PnVx7egT7/7GBwbiu4nOkp
damaMcAyMarBK5zTE2MsPjO2Hv7NjulWW+oZm/aS+NNe3MIJnnLiS17kV0wriVVneMmR2jUzO154
ZVAe/Jv4jBGfjGfU8FB6bp6I5fiAC491WDnAVXahh0IOYQPT4iAtGJKu4OSpG7AWXDGBkoH5J+xv
BNATcNkbA2pvDC9BbKcbSEmEWT9BY2I4k0k5QWQS34kZJamysMoRQ6DM1QkmlS+Qn4L4xC1kSrP/
GmFNAgVlwBTUJ4h+F+JgDkNnxXgs7AFY/QK2KKaWw53m4vUEgOKO/uCI/Qkjm6qDi64jxqRzQHy0
YgS7RRhp+ILvDtJy236lvJT4X+zFnhjQQjFxofh/bn26BbScfZY2Q/GwChmT+kJmyWTSI/+VmLB7
m7+QlzDJgBnAqsVKep2iWKS3/u9PBiwr7fY0XHAaf0jftNlgE+V3piInklYOR3br20CED6zrFt9V
b/H9/Oyv/Vn/1b4QMYupfCSd6g+ca5pO/KLFTil/8dGjWWaouBMIRPV1OrOof1fo36m/IsVDGPZL
NXu4Tb/DKER91J+NN/5LBVr6ytN1+GGes93yNKOLfzff2Qg5jIUB9r9N+/v/EyX65BSv/nDteNS/
6FOpaaMxoFBExWgG1AEJ9ZcPX/6q1KfQkKGBx6SJjjfvuFojf86++G8NDAUR8hfjbzQH4XkMa9Iy
ant4hqAe0BPBM2KuB4jhL4+k+iAZfn7zOekpcqzR++YXC7F+Z0fHcnH5+vyO/qR79MZPInJK0Yuh
5fmlpsXV5zbAV9G+kP1Mt+4D1CYeDtUDj9j2tfyQf9E+T5T+1/nH+FV9kZRTPMvfs7/hm4uLupRj
BbEa/x45NnGwLdd7hbFNjtd/Vwfp4oCKEf1OICrtIkJrDoQo+nvzGeI513zOfxzKFTbk3BTBYf8x
f9iG+IUDFcUpdM2MLbCsUFfyZbRPxRdfQYylPvgXExy8p+xtenDZEIFJKCK+5AeXFsGoUEFCkeAy
/2RfydfwYGnImHxTi/nJ3vh7wZXXMX/4obwoYjT8fbCt7lwMQ/+NSlBHXD6KN14HIRhvg/+vXehp
/ZhXVdya7E3dTBSi19q/8I7aCjetz8V381VUaQ+GGU2W0C/XCMEzK5Djll9cO8TPLExqEJy+K85p
TdyzfQm+FvQY2iK6s8Bf/qPpzLqTZZYo/ItYi1Hklsl5iCaa5MalJhFQEZnh15+nfL+zTIxxxKa7
uoa9d30rEH2YhsClQJRCJAX7DqTuBdUGFckWDlgIOCsQiCfeS+VeSebaHv/yQlJfvNCu/aqieuFS
JgfHKLhCjCwNhUnd3Sc6HZly6QEF2D0hdUH/rVcHVIbbMCjReODD2QMofYOdo3qvgr1UXBr5Uc3l
UcYLZE+XgF6eMEUpV/Ddma4ga7tV9ZmzPv7YjO/vdyvQ/sQJ+0uGPrMCjx2nx1ICZkW7Y17Yf3jN
7dH5q4/1kU375bIxd3B9eZnwRmsESK3RhVoyuERNPsIhzQR/AiIHSFQsD5zD1/ETvHEWnoqA+KGh
NmDp+VL8i1x/48UU4pj4f08y2DtS3R0YDFYMBXrBlXmXg4thx/PjuJnEdHKEdA4EErcMjAqtzOkH
GIs3CKiYV+CT2Y3P63pKC7zzjdymeI/cZiHgtLEmwcoD5JU1yb/0VwUOg5oqTr/jKo5XQQtlSGFV
0TOEL1UI/pZvB56P80J2l4GNNGljCd2Gr1k/fLEeKlWPd/nWPl+a/BntbjmZ3GZNJKf7JwlA65vJ
daGls8AR5BCwU3iSuL3/Gr1W+WRwk46lTMD8Oi3Bm1aSG0QhFuwUK5qXw2RyQHXG8hD3sFJ5LcQz
HlI+mPdMeiaWulWOCvNdf2eBpcAjG1kBzBTWFJAUzXZBbCId7HB+QMsjZYIQMjLCIDTQEy48GoYA
/bEOHh7JgPwp+DpgNqAABac560yxefxLGzpqephPpiqjwm3gnOwvpKt4K5iA2HMwe/dfa9OP7Lea
83iONhX+GC29Xz1eH3AuAYZ/0AC1d80fZgSgTkwvc4TR44dMIyPNnKIjsRgEqmNM+ddHAwnip0QU
BNEeZLHSCd+IgwFjyNNYExwJ+y4liye9BYs3mA/16or7AgFNd3vdbeG+4hOCTsJwYvUO9DlMfwa7
4a5EjVNUUKJVuh+A7pFsqP5TfOlb6okOFfsIz18a+bKssSksXzYN7DnLlFPP7Eg0GWS5JnBSPaY5
VRTmCBgyVjBUPewbN/giWM/sxLO4g7vj3+yUPUdMG+rwLGhewkLJD7Py4ddgeKiaVsBRPHaq4Q/D
w6hjRYcUvn4wrGKhYzhdnKXXLiV2mv2Md+YJfBqNQ/lwqaNJy09GFCOa7iP5eG7VtEwkFifl/NqS
uEEbCee1y11xTHlHtkRski1vxMFI7pd3wTujiAgou5CNMsml5gda7kC4yYJjwrPxY1ReVpYpXdMn
mQiXCgfuMcUMCvME1NKokihXQjaKmoY+ZdWyTNs/nsVNFi2RIdsYwTcRA1Oen9vuOmE1sSISqvBg
9yp3uDXPyUYZdeFlpCyfH+0Juj39WBlO+7WD2W7k8zUEpE3PRsoxzJ6L13ItrUhZWh4bOUuCL48j
yEoAGMxUJlkI6eNBLUrOGmY13ad7mvXQNzxly2QHxQXBjBLZEtsTZfJD41nrj+wD8T0h2vWnRjl+
R0xiQuzwy1eGhBcRvqoMB8pG5BQYDq6hg57pR45PQyyDADQplS1bF42AGW42xxusHpYiu2vi8S1w
2Ayi+adrn/Tf4W5A50jE67pjsQQk+Ex9ClUgx+8DF+ZehOoM4arhwa7q+HD4jUCnSD1QPWI9vKOd
p38oe4uVSwoGeDVYK9Vl1Qs+loQsXhNsEpY2+3IKMjjAmPADiIiJWL+MJQYnl832eVZ/6BTV/WCR
mAvsc8AssbOPT+eI0wLMlP4lvDeWiQraC1/mZEEJUh2yHe2okOLU5ARwkoA/oRF9BagGTvUA682F
1QS4rABVgJ2gWq+KK8bq52mQKLA6sFkAieZfCkuc8BcmMGS8A9AZuXYObsZcAdmC//lb8Y3IRcI2
MP2mXvB1OMusHFYXzVhIrWMRX5OHkXj84qDhf6q/oMyeuENf8R2QHHwmCjQ5WmGxMI4ggpl/jOrg
qL0bLKETwGxrT6dy/Fm6CuJ4oEzBqExI1q1bH1zJSpXyEMVhj/MEPxAUEm/c/uhAv18EPPzxf6PA
2uSHfD3DwVLH8MpixMZPOD/AIel4Cogbf7n5rjYFIocieWRShmN2qrJMIJWCdodSJQzM5heoLFaK
b8zXHUZrsBGk9wELV6WP0U3p73zwwUwVVz/5hIHD4TXP3aALrC6EfgeLiBtADKNCfjQieliC0eQ6
xUc1xoAWOZucGlYfzIzrR9KfDec9uawfLQYje6+Qp2nCR/Wltssnk89QvxU2KqtZPartbUyuhkQN
aQu4UibjCutlwDL3srtP8RqTguclhS2xuvIdWJhMBSjafLBdCDQURDEQfQaFNY1ZFIcZQgldpzQ3
beADCsdFhdQC3gEOSgz25T9zZECgOQTUwqF3JEzsVoIVdtt4XS8He7V0YYrDZWyMSUsdCL4CbS8h
LjP0ihTUDPCpyKVdYJz4BzzbB7U2D57aA64DfeNA1wjTmjSu1wJDhuFxqiJcBvf5JQRhdkTOmC55
JWBF5FWkbPfKEPGFcSSAT0NeK84Z7iQJHbjFjC/f/UAxfAo3IqPPLRGT7MWyR1s8SqWbTRkeJZRO
lvbp384fAQN5VfQJQe6/rB5hyCFAyHrCX9+oSIAMVl/K2+Pd2N1/MGPO3+Pnuc4KKP3YE/f+1S67
93ZZvxkfPTpZ19Wdd4xc64shwXehugmbln0LQi3LFP8AjBK0Myh5QF2habEbk0kp3Q73Cb/6N0en
kxzu9+Xz+kkqB6hDcZB8HVaVaZDiq9LSM/aASZCcp3zIhsJ5YaNRjkgosVuCAcJKYLuBTWozViv1
3OpXO2E0GBK2PKYi9GeehiFna+BV2vc/J5ZdCng+s+qfN8hZx07hsrKRS0jC/ln6fbanJlGlc1xB
xr3CwYbNey4+taky0v3229nZePqfnE1wecDiIUPl3yW6Hc57C8pKBqCu5McpoSW7xV9KSpI0L54d
SnokbmWWic4v/HwQYc9c7h9+/HuK0BoJzBMZQOMLiaRF+fkYM96QaZmSpMtbpry9GBu/lKI1cpm4
CZj/oX8g5Zm78fny2UMS+X6Gt4BG1mSU1ukOH4ydlXwiGez7F6N+gZnInisoOmBf3gMsnJTGPIqt
V3B3jc/SMS9S60gjoY2J9w8DirF7G/4oG8J3g9l3wgAr8EHJXZ1uQMJJNEs0n5xZ58ln/YP5zL5S
Amws4a75tvaPj+EXXhv+THLqfnhrToh6k1AMn8HBB+6hL1NMsI+g7Sg+06fbnNwE4+NRqzJA0dwC
A1EBpPbxIsBT0NAeyZ7nC21PTyXbJ3HUEdoQI//UG7BXp4RMOPDyh89qLvAZQS6zuQxDlmzFV2hc
bjgwNSg/QGL5UN+7bbdtfqwdWfeeNPMPiAcJouEIY5hewTVEOTZ9lofyR4YfrwVHHRcFXz1hO/9T
fwCxXcgV4Gew+vrTvw7NTEl+mJ78W/1K6w9w8ILWZgcWQiTO10+zvv2RS8AdwmnCdYIwTa66h8hC
AYJomP3um3GJGA66WoMTxU1kiQoZ0lOhp2kAlhBjWOq2axGCGW6NQWzgFnnXwqsbGEhixRSmNKsE
EiI8UM1raRmtusbP85XwMb8TcA8/OY4ktHEsDi9njeP44oogKpDwPvKvhlHG7rzeiumpsy5PHbTt
X+vDALYuY6b9NTGgUAIbHB7CHttyTUdugH/C1jnfGEj8PWJAYnIUNAev1A4z4uDaRyylRmhB0AJi
/TclcfQa8pJCAAEFsxZnEfjjt/OR7NWf4uWh4x/j5x5+qKiz7vEaWNeS1zgZy8sEXOdnvbR+S2jI
J66abfVjHy+f2i8ljG4MZRXXBxeHcI/0B1kFwowfrsClkQKlbKUQ9ZhSrTF+L+f62zrWGA7mBJA+
9Ppiz+i9xgrA7LG4NMQ8DBwbnzMoVCdQ4HcP/5cwlfoSVXIyBfAxCETxqXE/CCmIEogOILbirUJ0
ID0Ej099/RDRpF+DI7ocEMIyEAMkOPbqh3FKmBAkX7r184wtSyTDQoCY/TGBiPXZZ55f9ffhhJSO
dYEE6Dq/XGEl4D9ezzDzQfZfxaawADQ8MGIZcjqG1HKZKUwrBxKn5Tl4TdmUSXeHnNrKqWbEDCxL
Hti40mTbzhTmbBmPDPUMnb1QziTflRiYYgkVEUxu8+KHEFFglS+QSiBegZqPXsuBDaIBmeuSIbNP
mJPuF5uenJOz9p5+te/Vpnort8b++Rt/1/tsry1fhE9mVdkFrD8SCAy71Yvb3USjWwkAbFwOBCrc
zfEEscRzXHDp30vQr1RVKPknxJx3ewO9SmsjZeNkEiHUAhg8HqXUF9KRGgWDmijdN1EQNyZ2HNSD
sZ0Hl2Ss0ROATvVaSJEonQwVQMYBWBjjHsT25KKCzVpd67drvLTMWUvzJzTchhPyLQRJj6BvgSmM
dW0dZyuqxxd9nhXzHJniw9LIZhE9we7jivR5/QFd66AvLwg+VeuhucevuhX7Kj1Vg7WOYvNg3PYr
rdpcbh8HdZnoi/Syao0wp1lct3uU22awiqNZlM0o9T4JylFkiqnLzi/NKqnpDADR4A3cF3hFdaUU
m2u+MJWFRY3B+XwcThrMRCZaVJOLzb+s7lgP1xWiyoPVjYllZMcsOz76xPW158c9/XSs7SNfOdmM
yLj90FSq4oicbs10pdsTTZta8eRJcTsdkdaRSdgEymWaN1S7Pi6DUY2+NFRYIrE4YDWxJSWKFOoR
OaI8DpxsePlQjNC6jQyS5J3fpaGuhgcgiRTfSBwNCD084xLez8xuHM849Qo1ZJo/v26PwEKEh5iN
LBFcoGgEePwmuH+vbOFHCqQNdjJ+CLFa0vo6iHoQsmvse/+bLcx9dyr22Mg08dH6MH4aYFKQzTDl
uYeVvOAk4mUTfgIchkWFTy/B56gDvMBEz/z6F7NY/eBK2btljk2NSW55HDEHYOp+HPt8EkW7W+rj
//CDTcETZhlxP0/mmTpVvZ60nxhVdj1CUCqbbEEqGV9qpKbs4ikwcuTYYVN2kFtdlHJwgHABifIe
LeDkEOj9YOARCgEzGsL1UpFmCFSkV3goH6lD4OSEbMD9QKogmoLTTZYJ/HMM8PjmZ8g1k7j6/dfZ
c+t8ADF5AGgDu0B/bLyr52eZu83nYJtRxMnBpcXr6/rxLiUnLWgo8QzCfFovcuQOryLoRVr5oxtf
t9dtt+/o76aOu5mKUmQ0TQJp+WKidpYhG6YthrN6c/3qj0QICNxAqf1kZ8yP2t/hHL9rf+z1xM8k
nsgqKm91AKVfsokk3Y7qZ3fGSDRMTnHs8bLB4tvf5ASB9XTn7kzy/PKq+Zpn2aqOw89kw7v+3N8h
FW+k7kirTxJIlG8HgMvhwEbWh4NBj6J5W84MpQkTWFvEo9RTrvBRJSfYnwq6KCQzRT9WzZuO0qu5
zNvdFe9X42Re0aiPfh0gZJUPIL97HO8kHMtlUU8G8ayAmEEusjw6E2Q4fMc/BH84/39qyBJ6VYWl
YN2FGcKI5EQdD//Puvo4RQcEYtqxc5kMez+yPf2yLFn5PTILgRAV0iW8VqieeCZD1Mix+456GnKg
15HFmiN3QJ85ZXvPZjVqJMgFBCQTAJvGHRuBO6TWYNYM2yhu8EbH5mDdKmx0qEkAQoENtYEcDNH4
mgIIhJ1Iyn+k5+fhc9fCbQC1pwRK5cXGIsmDxvI7ZwdTiLQqWDII2tlganSnB71pwMTcQMmFFtSH
amPp7wdtTj45hYQeJ8uaItX9jU8dstvm785z0eDxbfCWE6rsl6Cw/WsRlhb8y6AAzv2YxJafQNO0
phHSupUwW+4KyCcYaz6BXww+kWiZgiRByJp97dmEkQoACbWdUQxdUvUeZ2DF6R9hJMncoRno5xz1
RBL/g6B4ZbvvqG21IzBL6R6bfG2n5TDszVGfz1QV2z+19IkGYC6HmxGQWcSgsdn0yQRc2i0FKDop
QTRYoW37/Nx6diD0F8Jb6w+iANQiElrAvYGuqYQebHAo/4CiGMAI9tvWN9li75JpUqAFkhHCe0fI
ox/zQc1wBLQAygCwL/ENNI+peScTWrFfd1N0C3oyjV8NaK8B7o530EMw33YdJpQtccxUlKBC6zK/
tyDhRHXgBu7/ghftAZO2ygAtrQv7OjxlPFGSa0ScmByKi9QU3vC+iDFJN0f+/ftVOet7H3ECiBxW
7z8qv3yMYXKibob0Ec4v0K4Lwi4ItiB0cvfJ4Q8BZr2y/SAokaRAbQP4znU4ekLUd/wWrBhYwigE
mFldAwu/F41fmGQZQM4A4a50b1Ke+3t8p1dPBWFGIgpPk4EEvkxOFAklzqq24J0B6pPQJMpDZUAo
8ddAB5yI3htZduL5dfd7iMZAxkXx5kuUFciWJoA3fdKpFD+HISyVYTu6waCy8RVB4ktEA4xfIfnG
oBAOBd1g0Va+os+Sb13xDuhWwBer10o9xuGkxD7UApPYbkjoEvRXv9MRF/IUBlikVGSKMkeAmt3S
wKYtU7TI1QlkBFIkuD9WOgMSiZvZs0p1VFlQKFgPh6HBMT1CtPd0ltjBM0o/YnclHfqAfPlysf9A
uZRMOxB0ohMRApwEofhow1jUieadMrHuE7gyrAKQaYYtAJgHyDeKQXAS2MPEsa2Rso2uZ/gmg6uH
qtBVRa/DG56GRBQmERYMc5fNPRMnvqM72/th6BY/PF3itt4jrUp+naQOKcS7AQovFMTaJQC+l+1u
xwYCFaAdMlLRCBPXkdhDn4aA8utCYgCyJT6l6heqH9F7XKXwQsDtV3B7G/iGnmECvmXrCzQtTBoq
cx6bNds3YCcAV+bB72E3KxSrhClmtWQdQ0KPA1xViKFfDyB1zL3X1mv84ZG0aKvlPieXch+lJLY7
Q30j9BPsUhfWgxkBzIOiWwpqOTCLMUsXzA+4vbLYDJ2pAWkThxH8azJCNnFYB8pzxL5BR6JnNzLT
DZxukhqtuULswoxnVndSSUVd35CQaew5jjOY6yoNDzX7EZG2A7tKeNHq1VdfNZiWWVQvmJwQLynS
lHsUCmBWdAkI2ZUNXPQxButOB6dHPxo487wYGYX/hKlve2USapxWh+WLAp7j6UM/VCK/h4NyGZW9
qMC1hW+insTYMskgTbNnAT9ukTIZ17Rec3ygkRjuCnAEgld5iMUs6QJ8C5NsmQFFL0KxddzWR00f
AuAjQWGE5RWpJIxfUIPvNH10C4lh2xotpfngI30e2exwhPDjasu/Wb51DTjBZesh4GO95gMLmiwG
pGLBhiFbAHSbg2584K+IEGD4VCPAHYLGioAMsdYT7Ry2aFvsk004SzKM8EAF+yf5a5RvHAFby3tq
fYB/mCMddhvf1a3EEvAMCTCucwclMKTc0fMqBNrLBwHjVNGtUT1dQwNCCMIRHYvrADG+2vEVuo5F
YbInfwkk+442QwY3EsGCqTKYwmtAuSVB7rGA6oq2YEiuv7DBkAdPCkqULUFR6O8lBCMDxmPYYoRJ
Cmr4hjQNdsZwNSJvhlxSjmJgGioxun6sEU+H8UWAnPu3OEBi85GLnotzwqgpw3AIccVhDQdkgFHT
wYySxSUVT1IdjTQmFoL8ABGgBiKCd/MthXlP94buG2xFK8Uk+H0kHLmB0gJ1gsMPziJbqw4R7xBg
UMmZURGjrmfDPiaIRzDoAlOWBK8P7RbybVtCaJo6cAzYyIdjBTWPeIHgoHMZ9ewugs71hlRat1d0
WhHIgaJudiN4Gw+ukxGpTmh6QOpJOpMLJXkO95yZfLn5rS4MGaTxkLJsETS6B53INE672jeICYzR
gzottWJ68BJVSR0BOn55e9OGeBRbCFFPfQuQnjIwNTp2cBFjhEMKCOC1Ld1xdIoQZ5w0GnrKOOMD
9icriCNB2xrCrgYwH9whFLxWPIwAmVw2FS7GIFAV6J4jjAuxMbdxSMHu4oiQ886t0HqsycKRecMq
9iSmvCsFXWfGIfT6+Nl4Dic3sNp5dlsgzVaCLUkCbBFexRMVdDb7PGQdU56LyM04PkYDx71NptCn
AMOk9KeIpihIIAOG/AFyp4ZgClYoZ1weG3swtc1JYk2YhYnqZ4DyG+g5MIuhKHgDVgSh9Bf4GqZo
cR1BuwOEoIei/TIMB/eTed09jFlpTZ7RFm5EnYRk55ssJJlBPJGb4LDnWs8ez6pJyZ52aMEnASS1
SLah5DFyivA6ENadic69eUQbJabnxWBNHsgG+5j6xDvmHq3D+BhN0yPuvDq3UL0h8fmqrwcp9ct5
DquOlWG8a/iJmm/0E63cgJsG2YmxxhMYWMEzGmn0gSU5Sc63JFxotekF/FQ3xlwYaoBcg6kv+3Kt
Vl91swOOPoiDG1suXcdSuDDTQzG+1qOyCOt0ROVyAA+i+Ivj5T1ZdgRDt3aHwgTSAJcmkBKWmFrK
1WTwnmPUSSDVtsAS9Q/7MT0k5Klt+G4BfFoRmYj89BIOnZFFG+wOm4+dXcApjWFEK1NAsIDe62TC
iB1i5M62t8vXsBqTdnjQ44Fq02E76JdV/pZZodZPhgDdHjMLFpJM7n0xnHPq/1H2HqCVgqwKBtGk
oE82QqswFEwE4TVtnQO6a2c9LXwKSYDNndu3Q80lraYX4115vpUdgoNrvPBhM2YzeFJsdqaA2CkL
YhVSCvoprsHEhMrXTdEz0yFjIxM41n9og0nA9deDIhKaGK26Jw0IMhRZosCuKYbPs4aBn13NbU7T
b2tKbqSFJN2v1OsHnEhrWlcbZGeu9tjW3pzH2mg+tIaBXCddALC+H4ZMZaNaa9lUJbJNF2YMRx2/
26/QVKnmA8aO9Vcen876SteAl75mR+8KerU/xhaddqGJ1TMhct6d1cHcHHLEwUIUDgr4ELSmRFmx
xPbPksuyuvuo8GUt5sIf/B5KJIXpvIVexiX6USFTHn45NWn9Y1KtRRYgvX8+LP/SLiLc6mZyoEZ4
uUyYJVo+PYD97ib3R9AMfUYrObM/sXqv1L2AGCE7Sc+6WBIE2X2PZD1UFpp0sJuWm75fKE8QrqAP
Hsns+ThqdObDNlTo0gYME55ihDQ6rUFvCE7Fx8LEl/AtdOnQx7Kml3TcMBLmgttdMxcmchN0ig/9
BX3E1BFQ9uAwNQ572/rEhMEXyvRxAb0sRh1twSQ26y8MQIzyAV3LAbbqc8gGqTpm90RO6E28FmN5
Q2kepi+iP0Rn5i53RiZ0WhBaUb5Io9EjG90y+nNOWQS5Mo+7pULQVPqZbEK2R2LtHgVVOUriSZqH
12IMnwdoPgMD+xmH+nlbdFQnyHvXDXonqMCw8AOI+Lb+3kSbArGzZs4WRUjSdFM2DHQyepOekgVh
Al2n0IKhOaYxpl1LNjfpABPvYJkPD+d7C/v3TaGOQ7SKC1GCJmv8BqBoO7NotXIIoY3H7ZtjTxEd
zfUluqNkV4TnGCP+4BnOUkVg6zLSWp8Y6kJJdH7HTWW/sqgfjpVOshX1t3lSkT36I6MFcuNmrIZw
xFIs8d6w3wiVi+vO0IMYg7mI6QWgrjN1DSP7+dw97M+oeDN5d+ShovGTdp2qjNStp2PXFEknpL/b
bIRGsRIjJoo0oYGUUZDeYEV6ZE1x2++DxTWhxmO/DW+LDOW2mgqyl9EloTzB5kpQzLx9Uo9nbUF8
t6Mv8fmAvh8C6iHEAZcE/fJJHoNbWEQP6uyj6jE26d6zTk2kj7wBJg2I+5IvejcgM6PTHUD/L9pZ
V06zx4/l7PV2eTPDiBITWkGD6fDy8yCKecztjjzLti89Rfcd3MYqiD6pMV1CMi+RUMbGUTk27mFR
Q78MkHazUMXE1dQWqOMiNIU6BdUrzFLbzi9JQCoW6MV90ldj8+YrYMM0905nMhWCqVs4yxQnElFh
MMaUrMFfI054WSb5V67ue50ylCnKawVd+ApIYpJXwxFPSrZWv4TdTkSKvBBkt2JjX7eGs0VcysjP
TrVBqKLXJhTpChNxzvBZjB/O6HlY4Rs7/UQltIM2pXoDdYaZoMBbG2P2hJS+M+b4AX+V7lQZzEQf
jBJ8AijfFgA4GvxcJ0RiT7pTXOcVKlbPN6R0ImBEnZDa8oEYGiSy7s0Xr6t8EoKocJPGyxEurcdE
BWkdFjrUuYDKVIma7vdB3BqShLivY4Mg1IgFmnSylIVmzDPOFq2EylGL2yLqwD0Klvp0aIVI6zqg
OeSsI5Izo3J6+ImfLnVqfL9cAbLnFw/ESYK2mml0E8TH5AHqHkRT/a+Gx9hBzhx3cIeSWZwdVbyU
6QWZlRw6Hx7RFE2+8rkotb+b9ve4bpVLcCFYoxZxnWXMPnxT+r5QN+GjDiJ/jcPBSiXF0zvLFsb8
YVuiykX3hXgzsDaassZVg51qxBPcNqI0sEW5DTQw0JKxXo6uSCujiV0QOU6dZFrm8xpqQLFCaNGm
Nlj/5dUy6uYPliqWqRhDkYrsGWaPTFvb+Pfh6XZZ9N0YGWekA/H+MazF9NktW4wehkhoW16MnEJG
HsvtUSX5qH+rOCw/tDoYEArv4/3jVLZTGxQM7v+eWPr5hJftJhfiKxwkYfLoKLKQiZwYeEaxa0Yb
BFApQnpDWlfQ8ExqvgK9JK2C1GK/pKqNAA/sex3BCfUTvRwDwZ5+AwyNXiOLbn340ZagIK4KAaNX
PCfmFnQPNwdz0SvmwCiyDQNhTdz0DX0PToQuUe/XcFlBB2CvV0Yy5ovpq+ggtk+l1QMYk8Ecx/UA
hSOdmOlxONeWw61X/w23BM6UbkugBVaFDqxPjW0IbAYvSQsSvvCpgvV9isj7aS7yic1bS/EHKiPg
y7f4ZKbIDAjL6UkIT16D1Ewa9BSQ3xN7dltm1MIaCBA7S2UdYzk2hPVqv3Zeymfln37G9A7BhURB
vukXKU2TGN0Zs43Tkruj+v6HYw2I91GRvcTD3D+SJSVFG/xIH4UIdwEjyuPwOsQHFewYAqDoa6Xb
KAmvmchBFogjrW7PKWEL3TS/B91bVs3svf6RvYPWQczb/gRuTzR/H6AMGt6hgNt+XqFOQTPk8FZI
V4RiA3wIPIFO5QRQ3dz8AjYJuIUy/Hu7EWI+Ow8CMR5EN/xTBRnFF40JqQlwJHRKGQRqOj/8kA9A
GBCuffGr4q+jo/aZv/PnviEMio9IYd7JFJPRYGegySZtFGkYc/uy29CgZ5iNU4y6OskPdUEckKbh
bZs3fM2NsacEmVKDvvaf5NniXwBrcJs54clJEjvQZe8z2NDQk0mE6uvhFgUZY3N4ByDNUTM7B6jm
XEb5cnin6gDNlezyjMpIfWx31Tt5Io119cmyASygbYbzbF+eUNskhhkOA9QqbKD4aDRTEK2WHdoO
zfiGWtpHpX0+v2mbOARuHyLqQNmlHCvnDM7fz43aoOnRj8GhSvp0U3RKv9gnjIXyzYdEO2qV2qi9
k+otkz1TYXBYVfniMBjFFEZ2tzdSrX7/UaD6hSgwNKurj6hsTRYGHRkjaMqZNfCS74hk6tfboflp
Ic1qoZHsom99r+7Z/IczfQ5Go9IkszX4pDKpnpXvh3kmUINWNYc5D9xX+UZKCXlwwiEUPVH9BjZy
IitpfpGuiH+xtMw4kqhQCtC6QqCvNI8kyEH1ABKys1HVjIg2VOukb5/FdLCVhQmUZ036A62n+JdR
1A5wqb1s1U8ggUiLMFUajVtbFlsEBCv5MLqwAQquBIUFVxfuMYWOkf4nqpre9RsgA3iiwRfeponm
xyNo37TMU6oPUudWMmZidsBeNpx7El+khA0ceoEUkhcdwV1vUILQgVfNLgD73u1PpHOjOR+no1BI
2J5M0PZUWSjnGKnLGxlMln0OGFElwcWOQ4Wb5hGQhIOIwaHJWzHVznLAu5ZoAp382B0UaHgwfGOn
21Vv7EOUm9kfwN8SjXOkLWo/sPSXDHPxCWkvpQNM/qnD4TanlUVNf8W8UIxJqqAeskIGkowHMBQq
Z/tDExiKrzWh5Yy7D3prYBXY0m97BXItSxAHHdj8gK65hYgzo4NIPrUsl8DiB9vb7I6sACxCDeId
gmsUMeEPtPoEGVzQSrdTJ6ToHZMThSaHLtonNMYGWUgupvm4fzetV/32J2b/5RceNJd+ZAXrgb9e
r2/uer8HHecOXSRKl0QIy25OKyIK4cANIMsNwuMRqFqAOFHw8I9asJx+LD+2YHB9lA98ynAuNK5t
/vAo022nmTfdkjl3u1n01rmdi4jbF77h6N+Fgl1wDSHwB0lQfxTb7C1/QzsHQiKXi7c8LpegNo6Z
+yWHRADJZY9Iv4+ay5m2PJ7JUsOzCdE4DBD89mwuVDxm0o1YfoEmcBn6lI8CdHtElbMeR+F9BHQg
pC83uCgUZsDEk1BHfsWFNSWN8VYAjBBwo3Xuf5dqQKsUasqIVoge8S+JJff3l2ULgasdQ4kft+Ny
n+/jjxy63vWDfLuPkfeSEKgXz7x6v6jhjKQoMLougGq8GpqD75S3+R34v5SXJ1yRWabfGLVhjt3Y
IF08RhZ7R8KBYgF1Y/JmVG2p2C3layG3CK6Td0Drmk+BIuTBa341UieEo8sYJ9raG3vCRDrcX9z3
3n2P3dV74a3oR+Lit3o45b5c6Aj5o//pf0x65t2Q/Of5frzuPo0VlnjSnp9/BRf67IFzXDH5w+uO
XG1ACsojReo5bhOwoFzQHC6hsIconBe773wkB/Q6MDlEECxeeiJfSpv2WT5GU8ZbyymrUdt1KQLP
9ZW+KnzrTXpM7C+TtZzn7K/1nIXcA8+Up5ru2g54GSlrj/yrv26ne+BcnHUMMuNlTsh7mRNy0Pxy
vbZpoCS9v4R/h0MMYjnxpI2rtCyMyZJB07sEQAa5cHgroi60LW8hYoY+sqkhOS5fesUlgBM1emg6
tPCiTik9EUe3La3xftITeK2Nvi2oFkdH6c2F2ucu2ZTHfqdxyTf1W7M97Mu3fMM68tlsg3QJVsYj
EORS+WwQvj1Kj13oITU91aYxfEVcSy6XSXUmlREgEI44qR3Q3x7+oM5iHcJMvI5K/r8yp+myxKU+
UUcjUxxepqCxuYTvmksgCEqIvWUaobjDdnibcl2QmMbl5vSA1XapzHjS4I9+rn7PdGEmTeU+enl7
CSMjMq7/ruWvsqQu59V7GbOWGh2tJvm/5LXljC7xIMroXAqh2oMD5FGFG2dM6W4NVd89wxFDl7Xk
7J1pXMwSZi24JhdQC/wCdZ2SnpgSAk+FtYmQF6ao94xpvqMs59KFbZJswFMJeAGTsIGR4aL6wa9c
CgAa9ajKVgdnhe6kqUz0ZKk+5igw9va0GGkucRpzP2b2y+0TCLYg8k7qonARlg/k2g5lbXDLk1sU
abnYoc5auYzh2QPGJkE8ISnFPf8u0jYdV5LuhicUTl1jzq8f8TBv+XqTLGSxBdcZH84U0uiG/u8X
p5SiPp9EctStRgBN2SKoscti4UQy7PVs+IWRYXhJL3K+6cY4u7KOZC3R8YoLOc13fO8QhDeM1XOM
3ZMhLd1DCKpNFhmpQi75WM7HYELIbvHy4frOOUV26vUxgM6CFr5oyzmFuPq6T2aQnNc780OOSZtB
vmemaLPiI/FlgV+nwDpXMo7yhZzXKMhIMKCU7CClyggAE6QJdz1RGAuxD6Bt/GzS+nK/nArpR95m
K/AMLt02PPK7HsL9vjq97rK5GJiaEafAwi0S4K+LOlWnyJHRjLzj2fJ8/HAPK+6T7hopY2Wsjpqp
4QLAHcnj6ggQOv81HmrbHn+ncj/yVrx/ySP//v57f3IXS6ThMWvZvAnoDFb7ctGn3MnvbYL+tddN
S59UEffLIZC3e/3lELmfhOUkmsgzbvOOw5SDfd3v8TFTuYdD4jkcKhd06xeln0x47uv/kveUD8/n
2eROf/p2jr83fY0V42fMZWIiy+FVI1JSnAw5IejdvRasXLPt+GxBE8WLF7L65JbMFXV929NSMcPq
ytzA5CK/A8UFEyPX8nuZiCMAQhF6/vlM7m48mJ9pbssc0n9ir99kzDx5T7nIuyIaxmyqWfIyTcRY
YBC2chS1ymHrHKqcudbnRL+mAf1oWEFMhCnSwROKXVM5u/LFSb/MEen5/HeWq4C9jvvlvKA2+G9k
/k0KGddo8v/xlHPARDl2eIJ48HIiGVnGmFIcA32by9mNdyD/R6UPZJNT1Xj/Xq5OaWbBBvZ6f87X
ayLpbzJdoolMJJkuTK2tTDQ5q2hl/zcx5RigKtCNknf/9zAnc5ryaf8mi3yrfC7XttuH8GeGPHeF
dcXWiv1ssZQyaK/bsmsHstb6sawyGuJ5yCX59V4Wvyz8wQQ8KtEHBlZs6v/XPS0viLuVY8xful+O
ch7VxPQqLxLiRz47vCNGIfQ4OW2XhdgFOE+cvMEERojiWRsx1/ICZssvFAA8FzqXyymtxxewSLhl
GrUVKXo0hNDUiewRUKYLeWBoiW78jqX2SPvQKkMcRlAU2Gtn1HvVXO6Fo0mZdYrmuhttRENADLnF
w9cJFROPKizXtD/mGuDtm2wDh5DZF/ZL2SVqZHpfGwYQDPYOmXliwWS+wfCZMUxcZCDbmdwnv//u
eQ0cM/MqNpPt6z/zhaWRLf41/V/jKM+W7Q1JeR6hWyn/ywizPJjzYONGMLZcOTy5JtR6XeQby1ci
8GEXku3n4iVcJ+5HGuj8MYJ//+ruESj2FwFgmLsfF0+eQoTMo3KR/2TQ5O1Q05zKRidbnbwpHlIo
1/JLJLMGiwvXC2WmGmrLhHTus5vajwmh6UVFMisskZBtx8NobCCseKCUN4m7rTGYme0MwIdOVwtE
a4259T+izmtJVW6Lwk9EFVm4FRQwxw77xnJ3EFAJgiI8/fkm/rtOadsGBITFXDONMWBXSWdmRZ9W
QK6diiDtRpU9c66zBjHabEZ8p91mRr2BWbgjU25N7jRxQPFfRjbRERwKemQyidqrQp8mVvR0ZjSL
5HhW2aZu5o7CkhPbDc9QUzBg0V9EUJhsfDK7azP9MS0PYWkstHrxvK/awQxfxUA31YS6e147k0Ka
haLGmTXouCVQ48KnO3ngCh0mjTtnf85oBxtBpc1igCQ0ptoTsn11PU3LiXWdaxXsU9SEAwgKYZVO
8wks1MhiZfGcn6zfyfQuumqqQCDBmKOiBjWiG13vZDjn+nlb2lKvGsB9f4AleJYakXRPJMscJXnM
KpRo5qJro9aYXUKNQ27AaxsOEF0vpxo1yHx6wpmPo/oJb9isKMkwhB165fj5JqFkqF1GymXi4Gu2
0wxPrFueijk4SXBUKCloCHrWy/sdpBA/a5of5u0gik/zIp5X5eRBu9VgVvFzL/MBs7A9N5roYUxd
Lco50qfpQJ9op/m5mDfAZrOJQovrdUodpS0iiMXUfn86pBD00OzmA2dpnDbc77dZPJATSF9NAiPz
ZZKd1lmxUPWZXk3ianZIZjqypACLnEg/zA8p+0Arw9S1JvSXaNWUJsRkQoaKRjn6Fa/plNwthzi/
L6t8drovD30OPoZGBkoUZXM3F1W9LKGER0guXXX1Qisiww1vRWTV0u5W6jOIo8hEs01y/ANl9dAn
XbssujnblGFhrTjfySUYIGfwCG7MnsW0usBOO3VjeZkqQZXMU3MmpzbhMMytbtNaqxO9U+Rb05Wq
TW1Uvpt5Bhv+YJI7M9eeQ5hvU2qEuzEJ4Xpq7fBczkt3Qhu2e56fcth9l4kzizp7ntGDRGegG+qX
8OZGhemlq/PmvEk22Y5UGHdaHXmkUc6BUsGGS1NAxEwAt1WzeCzVeblu9/kf46/19/pHj6Gc8Qao
NhCS01iFQhpQNJrFGu/05/DpfMof9d+oRgLaji7v9IDs3L2yL37pRyVVR0mExlOgOKDvaeilZ+wF
vHK68Q0vFmLIh+BA6HF9IWOx21qMGJZH4pz2PhdlZdFWzmfFYdRd/HMzce4RXTlGBengIrkvNWvu
aNNDtuF0cwfard22nAmrXpzk4lvBUJmmSyiiE32K/GDpQ69NsFbBrxIv0l612PhNvoG6Xr9hDprc
FpijSYyM4odLHGwUm992uI1JEZAe6e0iqXSxnET9Zbk8w6zQUdepkwaULWJROjJowL+Cxv5tEZbm
UqJVLL5Ez+vbRYG8HjmLnBzIU7SnrEWshQfy9XeDCtNnIWQfaRG5dL6mzd6+rel2P593KpYmLWgU
nynaLIGC6XrYlqf1A4Lebq6u1T/0a1OcGsDC1SN+qEoV5rAmaAEhj5ZLjWQkzeMQhNIFRomKzOR/
qA7qrWzrxhQN8yn3HnZCmxf3EqKxXfEmf6fdpbhG949LjhjHV65EKd5MC3sN3dMxIWCKMg2WnyaC
w09qABk4T61BEyr1VIFP4B7aCcLrEEA5DwQ2p8Vtei72z3KSxPRzl9342bw96oUF1002LdEwqzd5
Qn0c4wyPbjw6lXsdbYsZ0qsHB2QBk/CVzN6KFZvIkd3ez8nEeoCoxswT2pnZ+6WdPoiF8/QWVPeN
cwnv+d/S3Dqusaqv5YoEqpNsl5oyT9RlDrl9hbbpLFY3tWi4EpFlywI9tAKqsGop2qeXtfFYXexr
ECMW8KQ+8Vbru2exqg5Hs13cKGiaCVYaMASaWpfJtY4u+h8n6cAkB91IB3qlAlRV4giq5UIL09ag
trdzdA7++Zefbp6nMLTWVJrPCwXwpVKED/JlTRe06E+nwyXTjgUXi3LbqtlGaUhP67R7rLN00pR/
zgU9gHes35uKfBaf0HdSw/hBigbOFdPcVFxdt8P2fJnpcVAnv4eaHnm6dCcdqqMDZAuax+JRUlNc
GcqsAPrCOsrHZ5lMb+nkjmjsbW2AOCmiUzeLHdrHnAkgClPoKdG7aeA+fO5UoAONtcjNLcaspUHe
eVegJKHRpT585HVk62/aCX813ddaRCH2Vl5hdaSIsdYMGl4rzyl2T4brCRQUUA7FoCuyjfRz6hVq
BnXZ1tUBfmo7Z8DuHRajI8gRPBwlGOC+wSdCsqKKXv6OdOSTx11J2C3hN12XOCpKkO+Ea0vzBhOK
KSw/WhjUUv59S76reTCTTVoftA1LvtYm3z0My4hqxq98D9g3n8urnO+2/uCX55CRXdkf1CgDWce/
b4oPZn/IvlEcYh2SH5CljN7llL0u/vNPxV/Lo+cIgqjexUKlOpCtiLtFjYh9gemO36NiesSfk0fZ
ihLIb5IlIdQMj2DEv0FseHsQciwBTcdC3DgErcb/d+qQb4Iki3d5T96nZDB8BhTyAjFw//5ey3dz
WSZjaVAg3GSZPTjX0eulHsLyERRetmbH+Ojwl0Ix/8VWosDnITxDSpVl9txY7nVjNPJc3qeJ7x1e
rf65OkWGbyrJWdKvHjzvvnwi6drbnqy2J2uCfCKUXZFnICB9+f/6RA/zLcnTMVWiifyE13IsP8zY
V/mOM2XHxf19ubb//suRFP83nWLS5YDKgbbHhndEpoc38tVg8jrWGgyR2Px0IydUDv51J6et8Qkr
dhJQgAT8z1u+Rkx9r8jDoBEaJx1w0AdtEMQUuOuTJwk0eIt5LdEsUhQsIW7/l0SuKIcQR0heSuII
h9SVpLwkipZcBOmNUII04XkjsujDKaePJW59lEUbTXTayxpuoURXKIbIuiW1xfb6dIu2aVfWqFl1
ZLlIx7jeF6nIkQQXryBGAmpZMvG+mE48FpF9Q5qF/2felfDjlZc5e6ARiMxl3RKKoJjJkpK1k3CV
RlgeJWKWUIh1yaKyM+pSnvep5DGHhkMy2GPVkc/gxrYnBPeyQlktqmN8C1YibS1hzsPrgtsoiSTz
2n5JjObOrXU34dVY+UNDtn+O5E94+SRyk5ilHr1iOZtPqcPC9ydhoSyhTWB16Je5++VMzt6VzyTm
kUBRnuH2+FyaM4l/Om8Q0LnbP5OYCALQGa0WvC/BZMeooP+e8SDvyKfyTXjq+DQ7ynJ07w1hdoPI
7nVZ55FkVw3MEUXdmcF6y5n5wdIYCNpN3uT7FXv1WjcG61PiMYm5Wv9lPGT8XTErsm2L9chWZX1N
/01aYSLt15qIYZM47Sg2Tb74ig/FWondkGF/lKF+ZHzL2gkGiw2pygjxTj699cvII0wrI64SMSnp
8Iivwpfk2/hC1MVh4JarZlgv+usJ+yJXlg06SuyVNnqFlq818nWDN/asaCrXoywpK33d2Fk+fL0v
Fq9fNuvf+nfxvvbCkN3B7LAMXVL9etgB3v23NrFzUgbqDUC414f7V3hLkUgmCIljmSb4Ip+IleP3
yS68dledqbOTxxZk0/16Zd2vl7L9I50G4ghy5OQlClXE2UTZUPywqtdR0v3XLrxevdadj59zxKyx
jSwse5bz2y9CW8ifvKYNjEcs7zIfAzTvn7PozXvZXQ5xkIN+1/mIRtj+45cdZGGsn1hiscJiHV+W
U6z1cy6P17E84raxlFhMeSaP8r48qwOxoWI/sfJrse5iZ+MhSPMQPsS9WO3XH5EBxbIEG0xDmg+d
3vDEc/lUbHZvw4fFXpailxV7DhfjOzL0+xPLohXPHzyL2Ho60kGCyQ0GFv78eyhPQBD7UMV41RTK
OU/ZVVN5dxDJF/6tQr5EG3AEXCWU520on1Kd71+5Pp99/tuYLAk7wfC1vLw6+QM2HO/v09cyQL3L
9/v03m8I8ROfDhTEAfv9cCNgrz5EQL7sbDaXH8iPYrpqp/Kz5RVyRVOw5LymhhgpPDIxMoExzQVC
ESnT3S2IOdtybuXElWPGirz4d05kLpMzJv/l3X0/23HiX9cCQy4Ojy4XtFyk/66+lymQ9zRyW/FG
fBXxNv5d5WIQBkEOf6gwTuKmYRz+TVZiUF4mI4/Ao2P25DWsH0P1Q4zky5AVby/jZUxsJrL7GGWC
/z6TBJmwV4Lj6s2opMx6M8ra/uWjoAnie5AeRQA9RYYa5wyaR7LgzAruQuaGV3JLJqvXTOXyX6Yz
GCApkv1L6BJc8byAI1L+y9KgA/upUqZLWZo0YQCdKNOhJOJuUxhg5AOmHlmWWYW5UGZcqc4xizF7
yCxMSSdwtjJfiP2UP7mcOdj9/XV2XleZlYO2mVhIBtG/dvBUOAdyT2GOA0lO0xJ4M9xLNPDgVeMJ
MbLiQQF9O3n1CYUseXKlDA4PC6OA3hcUCJUtlBBF6YEHKoHg9cLEbYV/LW19tOWQ1uRlBWUK2WA+
ZTGY+gaEkMK9S8M+CLkU7n9iN9bD6boLBJ8V8qSissXkSnzXCWQfChLQ62yX57wJfoUOfbqF2C7r
p38fAE/OnlN4qDyd6gC4NwRw+Ql0ueNywOBOOaQnoznh5mkelGqQf/EEfjQ+skj6U/buF6CJnkRB
bEUg13jCSxqHdRN4v6yttGUxkGvkFnjnRh4UpU5WgoPczm4g+R6fbPo8T354gSwcHD5sCbAF+xRD
F8TFBmMTFR9VdteSBlzpAqO7JaViNYhoMAGW3/QMKxwLUFYcawOWCWjIHTlq/Hh+MCuEZxAFFcif
gFmwE+Q1+MGABl6V9BuINbLfhNBnHyQLP1I772hAlRK8DyQYn8wIs638J/08uYzRa53TIc0naMJN
oE/gJq8oofE+xKf/1dyS0OQ9gwKuVOGkCkXVjTKEVE/+gnDjjVdJSj6Ukp18QGkKrt7XSvlR88qj
oGWO6HmiTnUP6B2fwrfu/2UvqXdB5e39lbX/lZ3QWANDie+w2ZA+4Ak5nbUVwvMIFTBr95pAVgKn
kF+uZSl2mT9kN6mhgSennsYGQllC/mA2GTZsUj5L2Josa1NC5FyTsJbqm6xB9tylMvlXypb9Knkb
JvP+JmW4V8VNfq5sjpZFjqQcW9qPPTQa3x9TZQGg0Ac541FJnt7epcqgUCAgidBf9LYvbMGvfPht
6vgZS4B5SOYv66FtZDF6LchQ2RQqWU1fszj0lWA24t3eJTUPi4Z8JB61FD/EIEkZWRld+4KD+OIv
o9IbLarcLoboS+yODbzKO81fxX2LvWXDbEIMkDwX0yM3Kp/wo1Dm5Mlh/PXy+W8jSd5rpPHFDon3
KdZI+gjcOZUHfE8xnvFCPNd8JkZYzLK9fJlW8YeBSVQVoqO07Uflc3I600eH8GFAzhZkA1wZ2WPT
mfSvewiR5EAcOtrtVX7K1XeuALGkY1tp4WMLyeEjQ1JTe4/9wsYnIH3h+MUTTZ65XqBYMGyN5QPa
AY5UhuD87q58FM9JBmeN5Rdw9hR+h6IuWEOgplqE/aGNH9AaTfZClwHql74CYhhwqfH8Su3kx662
2XVR0av30xmUxATteUOfp/FRdHrgbaRrwFXPHOGCEPhpCzj/ibLGvFHgqfRYgBZMvVw/HDF2eu6f
KNIwMhlNOAT0dYCqoQeaPrTr5tb6AsDUt+QxB4hQGJFNgxIgIbRuGXdxeIKuE9PMeSIThMlr1hip
CzzvByCIITqnKDV7YPM5dBaDDDYDmr7KvqmThg0tbGIh7jcgFgZMi4wGWLlsRB8zxENAbxxgp9Xo
rIiQXsu4b35KG8KQ85QtDzTo72CLTJGoIuBBHwo0MhJFqVe68+L6ewDAzaQNaT/lIVgcn3SPwvkP
AH2n413CBYENB5qCRRTxOvrBtByIww8p5Ef7lum4GueN634VRJH6MKc6exreafUmtoCIIFuerI2u
v4E46OieiW+4ft0Y0Yu6gxNk5DZhdxkNfjR4fKjhfT1gchhMkSVJ67FxvDu0RcInBQeNbw84MME9
m9J0fnGXCnIciW9AwnbbtsyLdNEy9eqjk4p6C5rvo6sNlw6dxKgEWh+N5lelgJhBJ1XUu1KwZD6n
WTkBo8koHNEFJYBC3hq4gvbZDA7TitnxFJbnhU46s7m8nVQCpRgIH8DOk5AGQcP0V3GG5vEELwJ1
Z1IzzxGNo0iF5OggDyTNXAAtvoMCAb8xrpUVA+lmTxVrbIIyA3MMgp0q1PPFVqiAKiXcoIsWrgvn
eNJAW8FXc272zeHdqpBgXNVMyF14boUhLG1XTQqdCF6kO8zbYUlfJYHllTSWR3MjHbXqIRwgZARh
0TWiHd60wKl6XTHKTp+03Bb2XGG+oB8/jtL7+sD8jgmETyWNdGj3uW7PlEUYbeSdkccmUQgbbBYm
Mfk0uM9GFg6xHpxh/vliHoshWT4xiMFnjO5xCEdG+hELYhr5TaZadB01LnYfUceWBnxjZ1MdSKyv
BjFeNYDMFcS9ju2G2Bb+nTZE2MS8cpCbXWZFwNxrfSTkGw9fmnnJsNGFBjcJXF++caezoYZZQfYp
LndqFynmqIOq9vzOL4ipSWRL5Ta61ZAHPmkJCYVsDf5LJDnJItCNS2w6kDZ/ZH6B0sfqkCtEpmso
EUVzGwPqjovD+JrOjcSvacCHVLX55mg+KeQNUJsOafqu4DYjkgDPCmKowBq+9+K8fQ2HMDxfwoea
NTNLDwFfYm0QFNbcNbj4gS1lOxeleX2tfVW/AClaKMOoybWUniOO8kP7dW2wPsv0o3qC0AN7JNYG
I2bRXX/bUIEDoHFQxyZzL3okUB41k9gEC/kGXS56HaD40DpBDOP8UWBkRvlhZ5vR/TSrnxCNd3i6
MSK5S5UeRmA6NH0BDztBNgc/pOdeOZ0jgNza6WPw8wS9en7raA7Qpm3ud0lQwsp4891ywiWhkptQ
xwbDH1mrCrYGzjvw6iV1Aaw9pQpGPEVR6BYGxzs9WW9PmLMAgc4u3VrVf9CY6eDGK2/h/TIuMlDI
e6X6C3D8xndwISiGqkE0wEwRxaBOm0/OtI3BeJTjfoWgdpBMQ5hTaX1cRfUcPI3RwfLrby5aSBiv
YGc/D2cklzxVn/YeX5BZyJZQ5h1qDMDsx8avoV82xVObQhQOxlemC/CBTGtw8aGXpTBCxi09z9h1
AxkoDNoSnCY+5/XqE3igNY1+Mf2zmTlLkAt6MqlJp2ybBLBFMC5K9FDpeMI7RQwKv520VA0mAa6n
UdWM1MuXaS0YX3DFosvrWvOC3C4QFkamvjmPaJo1ccFktnf88jv5QqsQSSas2J0JMajvTPTQyljM
RyDYQxiQQPpBcMHRT1t+qtDkNLeR3ZMrpFQKYO8CMAs6HFJVO9I/D6lP66xJZPFcCwV8M9ahtYVF
rmenyAbSFA9rDX2YoGBqZxGX3mMA3i6izvSER7UERj7MzohoeUYTNvAaa6izQSoCC+GHcviCAyh1
KW0uH2SmvyEAMtIRSpYEMa3hG8aEeZtKgob87hqOEMazRncL/UvZTL2PTBQscKqTqZmhJTm0BwyX
EaKiz8tcN6CWnVdKRLCBK3CihZaAIV3d6FaP+WkHprxZGm/prTXoiYTICHq4C7wm49uZSqaHKvQg
57oIKUefKWieEFzfQ0lHUHUiwsBPYkL8Q40R9aTantNAjg/fPoVvC5wq55hyIoHTqfYrijWUYdMt
E3I1iG4tmBckqJbAUo3GN+kceUzM67j5ziC2ACkEEOWrPMyTj5SGV/D3CTiaae7AyPjST2l8pO5N
g+Hg2UeCGc5QDq0XHPj60qBcpW5PLkDZsQm5vr1qGg/EFa2B7zBBoJU56DlaEnMDtJbadZXO0gO0
WfMHiFDOWzyqc3TO5sUloOee3/gkn4KbTtdu/GuwRlhdrhV8I5NH8T1owTkv7NuyiilxMkqy2cNk
CvmpgVMI22lPMQdVGmtghrjgD5yvxEbQv3txPgKRi3smXg4n7fCe2hBqj7JWOKwddOFdH7batIKg
xQfjSREOKmrw0qaDQR676eb5wLXc0rcObzXsiLgaFb1FDdPp364Mz5CwQmkJPUAZYpHYaJJRIWVy
B1iAcCtQM+nmQTMttUKsAyXm0vLP7szF9+GQAj2tYrCT4hQwuPGnzPSPC6aq/HkcFvB0gFVn7u46
iEs2z2KBs5tloywnceVw6Y8H2qeOtJq7AGhJXxCtYQ9oAYYVoT6kd4Y3HdgbWunoOcC0l8MigD0O
zVUueoTGBMcb3OGRI5KGroFRFut+hdcJ3xB6Sw1FZ9DzwFPEMCvqZ4oG2DUofnmltd7gsSfgpuqN
BA8QbHiuCqGN7MnqKb9egYVM4HonImUGSmhn6aNZvfyDRqEAbCG1IcjOfQJig25n0iYAxBloKLgD
OkSsEyYDiqug/FTOc4zInseBpZk2Z99oBqFHKYaPYXhF9byF7RBVXE8IkZCapNxmQIMxOhcBs+jt
MYbhxQTkAl4jDhCahn3pALvdwMcworCttmP9tm6+tROawZFSLNDFRC/LUEa3o3EEpGCg6wWDAUwg
8xy4N7+39Mx26YCARC0YIhz48ziqpnjRUDzRSoH4pODQmNWY0iJ4UUCrofvNI6B3jCeftFdRSyof
AcQVQM/w1q6w7GcIuh/dbFpo8xSWbIJUKFSfyKbCBo11RFrMxs/67JALHcB00V9xCNjTGquOUTnQ
NC+hXPFJSPj3QBPD6U/3jvI3CnnJHzxjUImQFKYk13+cFAbL21/9M323/ty/qGkO9m2Boyqc5IxG
Ydr4Fibkb/hyTj8HnGHmegJQgnkS+e+4v3t13+6L5XVdLItlO4cJLijGyJ2OH7N056yVrbO2OHhA
heCPhI+dmJzUTtsPNtAUqmeV4ZPGbMczobxGVkW1hSQRTxIfC9JnMjBkMiBWlMmoHz0AgQXYBWyE
7qyen7Cioth62lrftstmRT+4eAPCdl+jQ0uVh0kO0wsjKVMVc1ACKQKaUXOHuLEG/DWCsuLOlJb5
CkQ8qv9QcClGSHVCzmLfOU2+0tuFC44mJQpCHK4yckCdzx1GpJbKC5rEcAkzoRIIPFGeCJ/bx/a+
Lr7t4+HN/Gl/IHAAccPePKkh4SZvlI2zcjeDBWT66jdBABoLjE3cUGa5Fi5X8jukxMgiwNMmrQTy
yB2CCcIlrkI6SZAthgor7e8q4nfxBuDTU1t38Ei0Y1gqECtFWK40JBNGbogE24l4gIZPld/pCZ1K
BWWuEOAJ8bx2FY7TpM8J4QYwjHhkpwtdVOYBrACFOf/Uf08MmWR/4kZ0tUKGZPNcK/v7x6MVGQgs
FXEhOThibp0Zhzptbw7g51Oos8BTQ3sonh8VE8CTXORQu/2pPgH8sQuAPzlzdKYUxOiwK6F2SQrs
4MUKF4NgP7jrj4jHG6e2DODcPNEPQrTx/O85Ix+SJ06Say4Zo2CG2HEe8ZJwZPCh8CkypnYqUTRN
07bNRQgXOV4NnusJqUtoxoZ3anz9IwswD2ByapgGIRbFA248EnPYDIi9dGpId0lSYvcwcZZQgHnl
A3cFzwR2ARi/BpIZYILnpIpd7+lmqnH8ywTLIMYokgl9nXC8XJYj78m0mXKu8Nvv3pnkHqunFRyR
eEM4lSEyQ9Ne5zQKp6BsFnQZlwS5wRI+WTwIeCuAahBG03CN4cOR5ipi3GL5adknYsbRpN2CQUSC
ilQpyR3ATIDdiVahdaKDmf50B71LIWIBe8elSBoBXgQ4WjhmHC2a+bHRnSOsLRzXukA0RRZzQKGw
MDMJuW9+Mxf0tZ9LaAZmBmCLsLLhdkBKh7wKEg0dusTI/niY1wupQHjBEFJgTqADG2IYeo6gPsNj
46NLQFyC/0UyGfpZJikAIQgh4MQC6UILjP3hGWaCNCZTbKEAM/Ngy8FTKgposbAUPgLPxC+4TDy+
7mRHbwx0EFV0WBCpos4J8S5Jh5ukYUmiytmhkYKDTB6ZY/46qbAY9mcePjeNjDqMxeXQZYygkNFn
SngJn/OBNiKOZN+EhFvI9M2F8CAFyMl1vEsJ36mcUIYSerucdJkhmeXx1yUSCEn5cskyBpjkGUl8
keVJL9i0eaChguAhqb3Es0Q3YKhMzp/0OknmG7aJTjRKEsN7FDKecJnJGpP46krphDr39JV3JinG
NilJ3Jx+GxgHloSHgjuxDAloDsQX03N2mOKY8hbYQ1LohhHEvSmG2Y8Rx/RTE79QJ+GMEQJZHuSV
jEcWJuXOuhCiYFQSgPBIkEt4e2jW16enQjxfyUWVIXz3my/MPLiA1yAxCfUuMx1wludUg+wRYl64
0mAhYC7HBTn5N5h8mC7haWOU0qcuJYG5lc4srkXmZMjKeuPF2RTSPCzBzWOP2XV2NyaDW+Hmy7kW
dp7+FJdA610511ySPOI5c9jwbsioU0Ugi8Ps0pRzudyeom/MAcPrKTm5nC+MWy/5jn/Jsec0cafb
jGgTmk/Mg6GKJiDfJZvJE0QsgztChLj9dANeQ47zUw9JsaaIwMi+UQVgWFJ+QABbU6YXMo9UuBUZ
26lEX08otqi/0Fduw2cx56iK3gQ1utSDi+dCnbo3IS/LwZg9KxP26FBFTypUYD5hRoH1DDcASjw0
Y6iGUH+QeipFHu4xG7YnVyH88xI+yX2Dawab0iFD5KtkDAkla6Fms5g62OMf65MiEWuDSb2sIThE
asWL4TIHAWITog4hroBgmK1TpmDM4iHVb9qvw2UVi03DspF+wZFhRucHkM1g3DCGYELA0HKCpCBC
ZMhQI5BCghTABw43hX48Ry5bUhkUqyw5v3iXFdEZa3idvlogyhxmriweOfssg76zDAx4r+BC7I8d
FoBCiRSEkAIgp9fbAT6FBYdv4VURn4Ojp0bFms+GMD8zSOiKJOZy6HfkOs0n9Plz7qDhwrm3ad4n
J4M/0D9pEw/jSdB0w7UFEu3AyCv5WF6qHRwIcr8vjFlL7gO7nI5ZmokGBbQnZ4kiDSU1ekPO3mVb
7SUPQC3pNX65NsmPMZhIRwNDwTvDQnNlMYIoVZC95yAR/LIjlLEoB1KhY5tQ75tDOUME5g3Jcpxm
zAu2CDPQ+DiiYusMsRz8WH4dP/bEoePscMFz3JCqpJDWEwVxbWMaHpQEuByQ4wDuweVGYgJtSip5
CCVxxIhBINYotin72vv7fP3ZH2qHcBV/Fuwqma67z29FuHGPUacQhy8lswt8Z/oQlxDvzQIzkQ2T
AUq2ngEqgfYg1E96xw7yIxawOWgAZ0nhSQQuB42Ut3z3SopW3Elwz3yLOYzFWP9AJEWG5FF4h7Nl
UtyjY4Yj1B98LZYUC286gPM4ljBeUIcDdIzeB9dNGtByW5x3FsQknbO+kW+iVpMEp2J5p/9Bw64x
DqD7f3JBMV6ZL6mvkmbGNNL6BsAW9xSOQcqYpFt6/nGuajqBuBzwSx2ZdDgFegkfiEdGF/PKscVd
ewl/NKaPCZDIsb80UHqhhkjan7QRpgMDwgQncaaNrfNxBjjODBrMMTaaa42zzFzGzIJFwkYgtszm
OOmMcyYNggzMPdcLdywL8yNjm69zjeCFYcQzjIHp1+S9OyqsPmRc/90QBbz/yA1cO2RRWw5rTLPA
spqD7ZxoU9jEkom8MKaXJUBfgLqCmYrH5Zy+cC6aOeIEZUAVElVGpDJQ/KRKNnqAsqxD0YIsKJor
R9GHzEJctcj022W3sOa55gt+1VibSJSeKcYP1gP+a8A5r5GBima6OK1EF/yrOBbHw9eB5K9PSgiW
4ewtPjYfzrZApK/5un8N/jAV2tv4TVvjk5dfOXKA6a++Vej8jt8qYUq2kXxAXoquEARqUe+UDVTc
4s1lAfEO0q2DiYuYKhQawLel5RrUyO75dvh4vj3eHMT8nI/Dl/mRHbOj/mF+Xd4QRtoy45tbYrAL
XGTCxIpnnB4vRzI36dFZiu+/PCydr9N38v1A9I1QnRmG8hN3ef6Lhw2TSJuIYBEptRuaxtKNIOsx
OTY6VM/W/Ll+bpqVues28d8ndaT+3iLBhERdL6LBYweNz9/ivfhLfaXX9iME5C5ueT2ECypBhQdx
Dug0+HYxIjaUZ4NNsk/2zuo8d1Y2kqk8ByQrfy41SmemApsVhLh0KUglEIqMUTNux4io0DNKU1ge
lZH0t0rf53OkjuHj5mOET4HevF02+rikDZXOgojCf/dGNFztDh+0tiOJx53IgnvXt+TH3QjIToW2
UBbIYyuaAxD4c3coH2C6advPhVX62h+e6qP8cPfufvAniWisgwEgelxHEmHRS7OAlk+Sj4iEL3HT
YPPpInipLTUAE0QxHhFz2u6QkiBDMWkZh8Rv6L33fNowy+WLkoWRx7280Rn8+0SIAJJFLm0ctJMU
+8LHBA0bSFq1PxmKOiJZZy2gXoELVPocK8kA3yCtp80Z7vHRPR/fQntFVg6u9wWsQA4813QwLh49
/CPZEzEd4DRGrOPcBqSXhMCAFo6DaFHhORyY39CvLbiUWGdFKi0qFRFaIBemEB2jVnQiY8EmjYXp
s0ecsheq4DHSx/r49NnO6oU6o9fisXlsRDG63VmwaqjcaIf7ghJsQp91g71Fzec6NsedFpJ6VnfP
wIZBKRllrmeOM9IR3+V9Qh88QiZ4t7+4xOdZcRtCVDRVUX8lJETg5uZB5Mj+/nUX4hfBUOXuyFuQ
ICaX0b3zG6s96TSq9Wfv73M7GN9BmjuUKSB0D0zyZ3mQ7Tpol3cQviHgFFMn7Hkp3lzan/r4pMoC
68Ml/qKdftjNHivmYZekgRRUqZdiR4lyCPqve+iVkztsqsR6omIl2AywBwS2JMXjd2LqlktMu0AC
7Vnzbm3N7x+qDJoYZhBo6Un1HObKHKcyAzHwpcxjfUKN4wGeZGLAzvKhjhW0Z++oeowe1ph83gE1
JJgESbUGKfkroeTBHLsLLjskkRcQMNe0l6/YI0AqdD3s6ViPl1BAkwLDok6YrXJqgTtmNgJAKCbx
KuxR9tke0xXaUwuKgfBqkc3gys6R0zutDf+6UJZpdNio4eAxSvew2ehD64MOEUL5mT0BjVASziAE
QAqmOVZUHaDG6kaXnQ3Rwxd8I6TlDmub0Jeq/Jv1VUEp+0Gxh3u8y+rJ6TKxcITtDd46E/MATlt9
Kpk5aBqeQXU5Wu38SSU02d0Y+k/qGHUe1u13+dxB1AWMCOBc6f44JE2sFuY0evP9C8CZEmvo5NSo
fpMrLh5O7bWbqFCrFFxg1O7GdRu2hwnszlKl1f0smwzOHNFJSmvfu4nD2qYro50JHCr51ZpFdZme
UFD8VQGlPYJrQcof6MrkShLs+txo+TrpwlMWZOge07SgB04e1LD2gVA6zUpC6Bp0YGWK2JFrhPwG
RH33h8/H++P9qmz0w+Zw3STN2r2vqh/IhE99OEuOiTYVaJuepHc8h4ZkqUoM44dXdR4RDuHQ9Wh8
GV/JMTne84VVgEqbaQk4wqm6trbWtlvq84YaCQ3h6EpBF4H/PYDAfeTko5LjRRri4es2emCjrBod
DqN4V76lu+rt/sYZPuMpAVkC0wQOGJ6FfKK9Hz4x78Ke8UMoQlBN9EZmCENy3p/37sbdmCskjRfZ
FEBHaLLvJRz2PjVXQE3GvFvAi6dSAz0NKYvzWJLx4vLOpirGnF5Emn/Qq5KLnaLg5DSz5vUkmSUz
K//O6o0K8BW2UsjbL2PKTa0TnqodzNPFm/N1J/SeENOqELiqi1qlrEgDNQ1vhOG2j5EmVQJI65mN
EjAqZGksGlzJN1FHcRYAfvSC7mpwSfCA4gPDtQ9TdW3MmwQiF2kvQ1CiIumM8fjFJ+rWtRbYW23N
b8AdswY7eIH1FRGmOLvgpEnA1hM9Xx4om9LCIXq/BCDd5kk/z7xEGyALY4ei+erajO7WVv+hlnAF
3gO+inKAN4D9/by/weiwTp2ofOyJac0GFsXRg959GgmJuQoY0/38HOQ2NJ9TWMDIkR+SaceQJF6x
D7Ae0cK3NJDdzikbKHt9cIQ/8WGvH8W2HowdpAha/wK1WJ9H4pCRABgk8Nv4OnxXVJyacXb+Tj4A
kpqMA9Lswvyn4he5e9zQi2DOAidyGuKpkUJ5g1wHqkzgTwnX8PkGtBAaIU1K12Tlpuvkh5SeTaX1
jppJSIS0z04zvPeYDCnU2RYE5tJklE0JYzgtTxqOoZRyZb5mZu8cXwlo3FuZJmHXCoEYu5uW2e6O
s09NIriXkBMBbUsJbbGmmjl2j+0nXkv9ToowQe8AcYUpGVf4IbvrnFeXMZhlFFAO/h1zSFhmz28F
7W/zekuskaNQUkHQP8pP44ET5h3kuKF6BE4IHyuh/Jief7Hk03IUw3T8dRuEDyqFJGmvgS6PMIVW
ASTOz/sInuKLPruq83PpORAKmqT/51QrBlDGQ3CECP3OigMUGCwzdB/jpIGRag/ZJExthAjPALFl
kuOZD0cwiSi6rYh7p4npG1TcVtcgpUlz9giNTZ6P77hp8j5V+Mb5AUZ5brbU/i7wgqHeYpN6+sz1
ZJgWW4JYaJLq05xKbUsJP2baJQCEEPdh7ZRq/HwjsQFVOqkmUpflLSL2hboKTlgmYdMeURYg5oAm
zNCPINha+OyggUFRNRlThwSdTnrStoG3E8iAdUAmZey2Q9sc3X5p+AEqd9F20Iqh54C/CfVcYU84
UZjdm4EiDR1ew3sbuODc0qG7oBRPajAe0wyVVxOz9J+2fzqEt9sGXl/vTMgPP13iYy5Io5IuvYyf
apRepDjGgKitcXOjE6octrfwms7O+KMwUbpT9IdgHZpRpVbhsHQDcnkJESIjw55m+ff1MAHLW1Nk
vRGP+YPHG6hVBb6iWBqcGjJh0PDdwtkAlV8nYvaOVdAERG4cYTIcJ7qdlnXyE68zZ6bTLW8vHvsi
mTBkNZnIRhDBZnpQxbCkMwOhnfNG2V+jDUWZkR7OWt8ZBFSGDGZtEsSNr38hpoNrz4oJ4FUqsdpo
cAidUQEvrVo9fM2hM21jxCs6w+LyT6dEZ5Q/9PuvizYHVI2q34CRTFAxFLkaBIWcy5hmuEJ5r9rx
LY2c+DEW0Y4Rsb7rUt2jcA5wgWj20zH9rsYHoGe68GlS0cJHt3EiuKlRmmlOUpCvOMBUHQoqkYkU
4C7KiEwY5pMk6ICmmcJvwhvN66a1vDxJMO2Ubw0OEzinF2SPbHR2VmdlWuG/2KvKHR/MUK0grR8+
jniJxDcGwKLLpOkWxWWbpZFszsVlrmbKw+fqgLWTbBEBKkEjhO3pkEBQzT7NLeKzBtnfoV3PS4Ne
mj6h9EBZjWQpsS3NhYVvQBn8fp3Uyxxv/BIkFu0fuKLL9vaTfkISTHqGzAIeFR1NKTOfSRuLD6Fq
Vh9x6B6H0f1Df2JbfdJVBRxhhOjB/3g6ry1FtS0MP5FjKAjoLRJEQYIYbxxiVkyoiD79/qbV52x3
dVdbySKsNec///A+urdmqDZsKrQnZTlLzZGj47wZ9Uq9QiJPP3/511pQUd9q324dM5HKens6GxhD
1ljJgxML1pvRbPdcctK5FsI9WG237NOn6bMdpFj8C5FIkzhs4oVt+C3qo11H06wvXhqNwW7X/4ud
UD5OpaQwGpgqno1u3aFXYSZ0OdtfAys2C7Wrfl6+Kre8u/lr0JJr7Dm43kYwyt6GTZQETuRFIwWF
+NZ8rWTGuDzkDMNVjbrT/2pOfug1Ne+lzSt+we8J6/NFsj+tDjiw7oXQg98mK2bbPeEghWmZ4hKb
AxcMQwoIAvSz76He8BFHUSnszy6VASQxJkCHDV1kSqSAYd+63HlFy2FywwyymOONmmPPgxEw2yCu
bqc2kSHsGtgjRI/KaigMKAdMH2qFhYNc21jpmw+ICH55e0evrdut2TG7rvKCVNPcruq40PdyY3Zc
9Gv34YFMj5pHBWNA0Px6MpIpPGg4xwXwistLKxc3cQfOyfN9Y24Ki64P3vSxFYbJefeuBAsAdrt8
UAqSoe6qk3c+aGNxeoi1Z9eohQtmP+3ubU05jq7Y/hCgQDwbbsFfDpZMe04KmxEsIgQFTNHYAo+K
C+OBGTpdK3bzeNA/+J8hCmNaAL89iz8TYqiwDiXZsyLSkSoTXz/OXsBlyVhoRx3QztmZPh4epvol
fK2KpnMH14TGUnfyrGRBsUGgZRzMyIzO57lwPs34nLTRjaNxankNI/s6x3U+a2CscLBP74RfY4dg
b1l4eMhS6tNSWbAwn75eLvW3teu+r1sFa9Sn/YHbUgXtW4/6AMvNx3GMpcMza9STBsZdZRf6Kr6t
z6/3aI2O3DKLI7TSr6dq/QWywr4aSGfeHlXxd1AlDyicb9cAKu0X/da6SRWpeHgt4UCHdOP3UN23
Q9EoFGPAdtGZiX2d6Mow3ujdUMC/PMw6bFbyDiFsg/b418fi79zVxi0H3W5yjkBt3MoWFMJw9RUB
IUAVT/thlWhAgBgckejJmzhoEV61jkpzowF0iPDiZmOS9keMJh6JKaVUzb1drzqGSoX+nTmc985d
pL+vcn6j2odVCFcDP0qsJkhsUbukJT2PKZMqXN/fx1UreuIMxQCzs4vF6w6vKPcQHx2Bx9oCARwC
OsMZzmQeew6Y2IvXarjkvwyeTCX8l4+Y179GjXE5YHu0L/ZfpNfXbtg1TNkBTS6Dym6jo8FixgRy
tmCoWnXnSn3NE/6sFR6VWFkhJ++dfHEtELsiKvSg7OHSGL8EOJvWV6AgwCqgTuAr+2VrCBTnV733
77Q0sEBH7Aj51jbwmFNdMVgrMFb7O5CFrbqcvx0RSrSAzu6Q1C6Eqo8ZA8AN8xiPUOLm1157sNvo
u+6D1MoCr1bVAeCl7/qwQaK91pwzEkns2wwRcCjgBUhmAOz31DgOJfp9xfSbXYKNIe+LM5ci9rD1
iPoTLDrdZ8dJI8lJDleQfYJpWztvAT6jBcoQaigrAf/TyEuIzlQL5Kojlo9BUXfRbTADbw71YTOE
wh7Wp+W23C6GamzM8602v0/pazDUifA4zsRLouhzx7lgYzxK3CUgT+lR2ZXr30OLjzWzw+nGLxD0
xvwx91kxUJe4zItMsSgS87iHS6hkJzV3prlJzI0jJoNZ+jBDjhowOoMovmRPyVsNiwgnpFev1t17
pVM5unvxcAroPb1dV3XIYXSuy5Z78/Qed3Cv4bxtccISG6mv1XKbPQWl3KDwd4NPT3EJ/LEKi0rP
fvQ+MRYUvnxbBWfp0lHcu/10SNbwi6lm0ijj06S4uY+dtf/qtUZ3W7dbHTywLcz0JzDfLK5yPMOe
fO3Tedji6SSuVH9WXJ8OcJ25iMWESp4Ru8MKx8RbBDXIZFjmwCPkUOAoDZTM+gUacAzLCVBXzZzg
xGeL6OJPyQEW5zAZF7MnDJFHd/fuolvpYtlo393GhDwG5+/tEpJ74zASsk72xeGIc7tdXa4luwYi
J+KsFTyAn3Zr07L+pFpcLTjA/QyTRJj8pyX+4Z7WJhF/yGiVm5Mo2WxQHAOwiUEmWwXrhUiRwdhs
+VdpRvXoaeqpTiW92n9YcIrfG3YduDCSVzcGTBTZLk0sW6mOd0ixhYONnFY3J24kil9RVohu+23N
ZvbMcGdkgJmDmQgszA6BmrMb/2ohHBY5r4h1+cS3pfUGomob2D4ft20WAT5u23zVsu6gtuthAiri
WllNfR+TUtHCTXiSr55gGPmysJbSXPB9z4hF5nFC7lEPYaKxTty5+3b+qsRZM3In7iQ33cpMuGTN
5N8tgESbGwFPWK5uYyAC7D+lyp8yhU9mJtMFgh7KKsgpDGQVhNbh7eJdDLHjOwGtG+Vho3uym7YY
+YndFxcG7/3JdegmeUa+nxh/yVUg18GVW01crDakGgNVcz4AqK36Ws6LnNNVy4omnDpZ53f+141c
UW+vuJHFAezU8UFneFmf7vHAToxPulNyt4rzFbPgvghwaGE7TMRkysFrOnCh3oOvuZEXIQ+ENHZ1
MeepKIhEHcS12L9ztXEtWq+A5ZvXKR8TbVEahlnGX3+KeSwy+Sh4nY3rpyu6o7oN8OzBTsMNNJgD
RXfmbVzgxGdUnN+YvpshzwQOLBw+RT7GR8Onv4+OUek//dOg2SN/oVPnMxHkc6c1WBwI2rSvAyLo
O80OS4UlHoxyH8p9SjAmloJ6T+ksevJ5DWfBMvJ1FjHLC4vMi4XkOtbdL4alX6flTlk9zZIFYixf
KQ8QdNYIskd6wQtg/G6N+/11vzu1rOn03ZlafWt6MuP+mFybTl+zrt3x0+mTFWjq9phnCLM1rb48
VzivzvqO4HXdX8sCs77a65YtxoYtlpl7RogGSlfDa186rQR5LtpYtz1D2drdWQfrlYHkuRi7eO9+
29s5fJvuNDDM/nS9XlPqm9iwoV/9UwGLGBcL4ggdLQ8Ga5HB38egxvsi5d0yG/HWR4S4vAx+Pove
3tXtRtTwxvKCIRnY42l/+rSmuXdaTqdTORqy5Io3H9mufsUZk+P59L7+rt/wK484AgtgWuRrmda9
9rhijpaXplwPcm1wag9c4HID5Vw85FnaLGRcGOJGK96W8pmibePT5PPlKfR9TihWhj+/VVftXyDy
CVONVU9WRfn7271vuB5ZGx/BwYZfzmSu6v6b3Dn0xTKpi/F09ciV6J9HMrfD4ddl26FAYUmu+ueA
OBqerrpHPv033mPIxFOyBp8wfP3Zvg659t+2Abfe3NPzTNT+y72FeQjhqDEBFGVkrm9KXGJZluWF
oUvaPHiJvy92MHVCuMivmKVekuzMJPXunUQ2y9+Gyd0mt/654/7MiFl9L33dV0Ea8Xh1VBf+iqe5
mkuyk2u4inMbPFLJuugypOmg7bKxYpE+RuvJILEB0y1srp7b49KIr/7beTskY/K2enyjl1P2UICh
cftzwSAtbHhnHW+49QikppGsVmIGKGYQq8YApz0Bd1ypBWTBSTbuxsWaV7P5B9uLDD1xXreSk7vx
ZD1LklpnI5JBlkge2AvzqEwWV1l55GmpDOCsoCyssfmLgejfp+G24bBoDgEYcamUxee3/jlnvJF/
lsnWtwvdj/NjyzfC1palkuyJzrmHInOUs2jyBYHso7j0cgbk6N9dtaB3JPTZIMhFs9oJ7MYf/fR9
GMPGqF1tpv51PItRD4Xf3hOPibtfC7D1col7ZU9hOrA13GJMd8ow6Ltl8EEe7CmVser1N7dVMaM9
c3qYjsQU1OxCcGDsD6dN5ocyJnz4OP8qFq2QL04zlS3Va2mXvEfZy4+QTfHPOgISigWFjGeg8POs
9AmyrYke/M8w47O6YG0s9T68UApVQr4aQt2rD4kAqpmQSAjaAtW0bhNi2ISRCDBwDursymzhnETQ
QZJg4AncZDRCI3oihG1v37cQYOESEvgCaWiAhdL76iKAafKDoT4iJRxjba/BIGbeNuLbwVcoQeBP
dgPbFILTOPhV9j043COPOcypNjHTZm16TjRQylwszy4w01n6Wi6eelhkgh2cWY4ESwB9hHjAXJ+U
AIDoTmuAhCZH1Uf52yIHAWMDtfTAYQyIoGtjZ2ncg4il9paGBHZ9KH1H0YgbTgjyPkFjxuSQPB/n
LTlRHX3G8MYYACThKlj2wXTz0qnjFRoyxIQsgBchRQpultQ2UdFnbnUmTgA1FvjepQtBynti/ud9
gOheKEDbzMj+bkcc2uP6Sgqe+uqIQ/NxycwYFn989vEixOesHbychnudNrgU5HydZDQr/jPcey+T
TuXGVQfYx8ye2hzU840OF+u13GIOwHS3Dg2JJidmAAcOSAK8Cr8dumW/pHSeqUgesPOBlwD7pifx
xtj2BIfwFmB7te/V+7fgFhx7CFR7+38OE7BVTJLjnKLT235+z9HduWcLuplFhCVriVg2fW1aLF/s
lL72167TbkltJRciSaEQ6WkbCBlxQSnubCt7pkgRsbRtG+/QiNt4YSmVu6f8xR4EyXsTLMpiHN8i
9C7bh9UEjZEGPxbq9AjZZTGk7GV1nNwQboweAUPgE32jFLOsGS0LbkUfm9MdNqcHTK53LlbXKF5O
rfERx0bExCA5c+DyE98CZKA1htekA7CyTmMEeBwxPj19wTUJKrEKLHunjR8mrvPiSXOjO4ofb+u6
re87i7lxt9TVFbIS3QKa2IN5GFzghKnIUqxzu3ME4NrcY61/jl/BI8AHMKDs611x1xaf0YXn4Xbt
1OzdhidY1rBvL7qJ53nJhjktNVoVr5gk4qOz6B78RZf+rEMCOZKbfYIQjXmOgXuieUJ1Ny2XMPIU
zsYLJlRX1iOVeGmVAVJhS+vHxI3FIR+ffYJ64CoIW+HvUVEC/vEXZPGQQpjelc9lOmSC62Ej7ntu
BNmTZUjObtvl0qeOF6f8E/sxbR4HXGTezNy1AZAk90btiiSbcfI3Q5XP7U/1OjnFpDbCEWNXNO+D
Q7cg2HkREBgTaP26/Viq3fCODv3r383MQxRP9wd5wLmb8zllnijPIdQ5qsWKigN0+LUyzlznMz93
H+Y85GtJlzUbVjhPw3TOP/kchll2xn+8I49Qysp5mEoLlf5qT8/h73BOuRFmTsaGixjQDJHDxYBP
RZgPPanWkZnv7NThe4YUrBWFyUbaWGMgVrpioA/DoOlptkZ8wN0iYCkm6BV3pwO4QsOFPFEBNRzH
L4ftdDLjYgMeOHif1RMvdgwYOZisFK1h1bvZ/mNVh4zDHZ1d0IF1mR3AhVrMgPYozBgDvTEf7RAv
wP/3+TtBTwmeiBXAxdp3xHigZs6/VgBB0OSlUk0RvUMXwVWvdslydk72A7tnMdZHinynNtL6WNRb
Yr2ds4PmVPUhEt+/wiyDq0xRLh+SdkP8A8IsfGE/wM9z8N/EU0HKLc7A75Okx6TCj0ltPED9gFor
yZ3vzYFSrBrCdPsETxovBAf9MzlJiP/qUB3egbh4c4lwSWhesRfdLr9d+2uRzCHMhRB+PtSrECSB
hSkP6jNA1DrBTr46aCR62kwbl95+oqeSynLpfhNheRidulf3MNvoAw7Ty4K/mMqQuVOe8dVQwIBU
DLW7Dyku6Kuc64hCgXJA6gi5DE42iMSI5kR+czmS+076iyDgqb+a8xRLLyMH8oG9wl9Owc5M/5oc
o8/cYCJX5TwTywRxZZDaJvmrXhp9qVkzyQT4s96Wn5DJsZRCl6XtzWG5z9vOy72zrWWf0aHkFGsl
7rwIfEyOEk3insBIs6pjXtiFO7lrCPG6OPUWyHJkORvqSF+R0h2YOVv8iboMgi74UDfv/+a+Mrt+
izqmwt7eVNbNdXmzS4oBIsTBzVo+LgRtYepO/y4lm+spFc8IXn4sEIK8L62dIBbSmkpJJ28cqAPH
T3AHKWjpAX+HUOtncunIQfv34LeGs+SAzPYujjaRJtDo7qccLYpuXKwdOcRQyX9ngWeyfdvBORJl
vrjXGzakL4WBq8zWIHjf+MVM3We2Oz3zqA/fCDrqkZbsAtkNxG+m4O9nt8AShcYA50jFfpzs85zE
Ur/Rb2enVnTZR6isCkwpe8gHe1ofH12uY44HYgz2ITk3LGO8Dj76Dm4hSW7MVaAnUtqbV5wCcLze
3CaM2yA4gsQxn0bB3gxbw8m3txga8efVYSgMEewQqVtYANpW4TCsja2xJVn0taO+sFQkEiw12wcp
GltlZcS1QEqJdsDmj7KGXXRBqQH/F7pHexClLxpi5mTEdGniR/s59Xd3p4z0cXN8nO1nlyjncR0E
pHOUbtl2z8jhF8osb492t8GrHrzawxqOUqD4eOQrvvjO/+/xdEhbco9+CfUevIz4c4usNvtli2cc
VJQf/EZfTHDHm45ZADhBtT629M8KmNeuyzjcEeN5WZZYmGjaMq5qn4EWF4J0/OJBL8sTfVonJzgD
eRnTe66pPajXYgaZh3r9LKP6SPe8ayCAQ81GwKjPILvMNKRHQtrgKCgRhpdgrFCtvkkDVB4o1Vp0
Tz6oqazIRgAcdfCk2n5PD96V0ot6nAsM1p5AUgi2xm2N3U5q8Wqr9jgDZ5BkYURiHGyVNs60fgus
SlIlQJCBfdvzBiAwtbBFdc3sUVAXMFuScPT0F0xC9iCcKoagieznoDA0TTo9nJZIo7MReF1n4vwD
V6Tlkbvor9sjPO23blQmjRV7USIHIpWwF1lN0kQ+M02unST9t1T9LVhyM8qbtM6CxLC8c9cBq7Ad
sLrLXfdbahBo4ZVPa1ikxdNugS7WbOhl2jVUNGf3xvs1oP4uH7au9Rs1hxCuZ2MM8cuG5mQvNqoJ
zRqk8wlS+sM8LTj0vuKWTvuXm6DE+NjyOJvrdZ+YLRP1Cl8I+OEffSjDjgQtXG2m5N3CKRzGsiHk
t4581tO5c4HB4utXUa3b7l5tOL29K9iDbsMWtC4rxM69p9N0H/bDVodv0OCns/cFzC24QAFgp4qr
uO1hxSgBOgMq0AZG3F39bSOIIzX4iqPHwWFnuZQR2FQT3wxoj+79FBV5DDGOKRphMu26e267kNwQ
itZ3ZKK65519EZ7j5xZrRQY7Uq85+Xn7BHZ/E7hlqaUFpK6CJimQ6bQ+LeDrnqLAZJosmSO7aJ8Y
vdnHujPSOKf75EIuEs7s0TlC63paMyRmVGxsv+NzekyOyTU1Li7RqejM7hCcHzZBfzdiJHPrZpD4
TpELE4kRdoPWn5TorE4DxxznaknjerQrpkDgyxuSlfWSsFLfICUUixoCauPPSoufdkWrKA3kFW6x
xuPuCeG3gBb58Rb9V/hBzPdCXmPqk3PYYBKB/+fN3c9vLpQAwvIKPcqDXdiOcFvr8lK9xSAP2hEe
a2BPry47fTffYNHW9jBbiy6jfYyRQe/m1tnbe/pELEaHNFnuzoF4gQtIl2+bk6dGoRVBQP7YUkEV
DpubMS920EkIqOscJzTjVwYpGB19oUFgbQnkgNLhXJI8bLFPQFZDiuHQGQzg94fP8DaEDkYJ1UT3
xpnGh1ecGdg/MZG4jpCB0uzDN8XFincwRDif7MPbvgYNzb1eieXsQNqHFPQWGs65V4S1yX6qjG4N
0oQr78sDAyXYiNnXklVO0Mhp5czfY+xELkwFwpJEmW9nT3Qhns0PkQKTkSQG31usKZqMtTGBR59o
Nn+tbxOfQmZbS1WBUGExk1WA+0/w4KEC4w8GPY03FhvpDuQBVRPNaHOohCxx/jvSAnpGaRsOPkSZ
nQ+Rc8d6VfXOvhbrQ2yLel9COkr+LZsSVpttgHEN5gFrYW3eDnbkYARkYm1ltmUE7+i6AhwmbihR
B8psN6rP3qj1LwkHUF7URp1QtZ164G7UlwLhEeAUKT+MlareYmzdIXrPmYcKsL5VUuZDvO8otur/
eUsJQKj3KPWRZ3YBDJlJs3mwV1BEtXry7U7duxlM54Y5DcBwmZ7gVyo7CS8cEsHT4+EXRK3UOZqS
JCUzn7bJ57/s3Ms93f17NJntPOwKDBcWEsvO38olqK2EqFSOxH4Qo+I13dx7fcwjMyZZkW4MeZC0
RLn/gCejbhrISqp+ax9ccl+jG4B61uqqREbjkw71GEiMBX2qINB1d7AvOpf121XwVgf5xEFiVg4b
IC6ONByyRrPLzO8dr8GqTsXJKEzgc4EjEQ0QzCQPBqMR6Jl/6f9/Qmwx/ugNu8PeAPfRiu5QEszw
XYXjNQcxOfZaKYN1OGk3sxmhOFZmCuzGha9EeXaZ3PpqIkNn4ivRw44pB1lJGnNjVHDjkO/+Elsq
Ja17BrheIsazzBBWdLj0ptHdkiEQI4WNbHkPh0kQ257sa/Bs2AbF7EuP6Oj3TCGPk0XajJ79Lxh5
Ag44aBE6JXIJAfbQdBA6JeCrQKgyyHqNRFRxst84nn34cZ85fcBnhPsAYKrGASR6Cn+6gFIhzodE
JoMjtWbISGqDZoT3gFFujmHeds6jRnaujQGFYaKSfoPrLHgaYxwwsVhUsm5JNZmDE+fDatKaXaAf
Q2mtgU+2kwPRazsYoTA1fp5kVI9SWFz66MshG1iR7k+inefyTZ2m6bpu1PQALqGQOSs0kHTwMjKT
yDgE8nynn/kZSW5UtnJ+dz3ZwWWXP0jkDmf76NC5Mu8MAXs9Smi2dWk9tD6Sc6jCOrwwZ8FttFVJ
HbC/bLIt4M7GAAZx3rAR1BDD/potfFCWMwFoAi1hw41Oqy2CCA28NEM42voQXmdB6TgjziTsoO3q
PTbHRUykOsjHt5mQrlkbtsMWsCOcZ84si1Z0SXf0+4gxATqwHVs/KusE0ajyYCPmt973ECrN6Kr7
l/YEv5FPgfV//3JApRB/t3AuD4+uilKs/EDYuGLjB3H2kiDBwRN+lA9rnD6UAGwld7tWOojHqqFW
ote1T8t9xERp9/IxfWhX/XZYv7jE81y3Z+YgCLQRfHmkJ4BEQnXr47AgsjMSh2v9MmsnV4N485Q+
70ihD2OLKdfHUkiWAV6Gddv2pNgBxSqsJtAOfCZcfsmopeaE84/ehIYEXwjEmZNWG2Ucpgi2HsAy
/p4YwLNQwAIvAON7pwHrDysP2PFjAEgBKAWFSQ/EyKlKUcdjh5Xs3BdOR0UHhhC32skvC+IvnVdr
dL3HjQuEO84Tmk1ojLgLQGyunObQwAcLGwB1XtvkEugRv9l7j+mtC3f+cXRhJ6I7a60la1uVTFu0
gLDuDJBcuOgsx2pncvLrDBExwkSZ8rY+KEg425+j/aoP9C8WC/1DdINBQNAYORkwD6A+LZv+AjTb
rmO97GCCiyyXC7VlQZ9ZItPFyKRFU/nq5FS/THc+toh+ufV9rEAxUIdRiQMuY+Me8LJWjh902N+P
f7xZRnYhCDYCMsbvhdPMemgAsk2efp2f75de4RHGAe3pChtOsV4Nr3ny0NQCGem8aqWXMxNQYPW4
kLoV0jkQrqJ7GO5vYVtbtzV41b36ebhjsgMYCETVws7N/MzBnka7GFwXYBHiaSCA1R5OeaQmrTQH
OsBnm1cD+eYXG9Sth7DE1Dkk6R6GIiBdQokw5tq8PbpPMaKJ60Nq+bQeqRKjeWDGIcl5v4WssylN
L5EpBi+CO/wHCeSW5zhO8ANnKp9+l7nO38gj4T+Z5DKF4kuqvgkAKF8m816PzprvIpMKgWZkDCyD
3osD6CPQQoZlpDTk8uT+98CTMoNGwF6pdGSHFVBsfh+ACJ3FpJuYFZ6iQAl0F3sGZnJCjWi59+XN
++vcVPo3iLLOzbvAhar3Lp7MSL8+GNzVlAmmwW4rO+yNvValvfv9SuekxogW1CksqX3mDotYEE7r
ncAJ5o6TML9ywjRh4IvRpYAradlP6f08R+Y/ied4CUQBmSJJaBhaJzg/Z//sfylHSHxnDiKryIPz
Tk2E8gQO+ZgADH2KPMwoRB7WnBbEJJ6it58PDukDjvvyMq4tbPhN6GQQrgigrg/hxwPJcWvxo9oj
+YE8yIkUjPRmE3fLCE2dN0FLZcYlSZCGrXiyZuXb2ry+gq8AzI7U98uQRyNJoByfIsQaHrLkwTNZ
9G+9Sw8v6FDpniWLtHcKD8PbqBYdQqmP35MFTiRdxrGUxBf3QL2bbw7WwaGatp/BwUJbY+/teveA
3eRFLI4W2P74x5b1HDcLqAgFHkbxi6sUUZyyOviYajAaCJ8FhF6RZNdXpjoXsFc4wjOQRo3mVmUS
CInCkSEE4ylIUn8FPkEeY3WkdLGACclgclAmm0yCT069f+xJUQ7VU+bCHtC/DIp1HJpsXi2PYRcX
7j0ZJp0abTpLTrtz8KBRYK0P4QKmxt3/OJAjO9JaCMdsIsSyGQFWswmFyswvbPdL4Qki6kcME+PV
hI7bdn1SXOAkRCsugwkFRtnhZK00G3km5pzEZBDCCbEi3QUoxp7mJrp1NwdXemhtUPEntMpI6qRT
QEUPfnDjywgrYiR4cFsWhDImkCfeo+cm0x78SER8D+sGZQnJGQwIfQ2TBbY6hKaRkeApKjjDr+rZ
7ILNH8lBbkfBCYEjLPxw+WbyjSVRUehPou1EMEDd82Q0JK4otURGxlV3AW6xiwHthMX0Y731GHn/
gWdSFhCTCVNCAC8ViCyTmxp2qyC23NpSQQu4SxcPeiYciLotmavEywpgIKDjo4OVHx3IOZG62gA4
lzZfaEXCBAK0M1OngmNiesLD8qjoEi8MgQ2YZ5sezwtoh7gNxEEe/IIjMuNcCiTQFYS6bQHYdn7L
x1YCAJFZ1EkobpCHG64medVoAGHOOVUMyngg/9o8jG6ZBMGdAjTpl2KIugZ3CtgoMT0WJRt7ZJUh
7Bp9J0wdm3DxYYXCkYXTxiF9uM3wOCBCAJPVfMl2OsYrG7QQM/eq93LodxByJnnWGOyzJ5ahXCQT
GMqMhEGJ5Y/FjD6uoDvZHEZoflCAzvZYA+V9PqvIgIYZ5Ezh9axAS+tTVhGWF217j6pBsURbw52d
nmb7fiNo9b/Ba3gf3sMyeDw7z1jevfVQXpSDff93H7Fjoo9YFwNyTFDEVpAQl9yk+opXXG6/+MPE
iyE5yhQxS2NkjOjHBuoAmQF59lCnG1ShGQn3qZbw4pozDjpb+24D/H/LoB3wi1xHUCtx5znEBtXF
/D5SBQA+j5Ay6VZhmC3/O5D9SPYzavYQZt9te+V4nS1eQ30KnMgkGjTrkOJVU27fUxSj7bmGro+O
LqnPVI4ltMRLBmkwa60p0UQjSyrtYUNXXOvsNocNh1HskoYNPsIPn79Gj811VGaoUh6b43BvkV8O
qExCJOwnuznjTrhkrVT3KQwJlBo3p4hb29ticF4f1rv1d9ucGvFz20KHJKTYAhI6866B7gtui7aH
2vsw4kiA9mb8bAopRr4ZwmstAySnY+LRJse+pBkvCQ8ndyt7y4FaWBxHbcCUm/YqPayxL/He3iNS
fPLOkmfyDTjLZEfdo7pfjc+KdU6pUpnTg/8PtML5TD/TI0rqxw9Hrnh1++VnCh+Uy6Sx5Vg2tsfk
kObJK32kDy6Z3bSIy9FzU89OXH5xscEdYI/b/L53nOc8mllzcq5b971ZbcrRPayTOhGW8SMqk0bw
SttbfPRKjg9bGscEodSYn4SdO/Bu3Jyy951SAmo0pw0f7bktqNPSfMx+1GCTQ+1NkvcWJw6uMCIi
zdbqmPAaJTwYCCUtEnWMMyJRd74x/njPeTVqdW+d3bQ1aU3KuIgBZ4yjSWRfABMVr7HOE2CqsRVt
ebF8gkNxKasfQKJirH5s4YnUp4thiwsabxZ9iPyqNrqv6kNuQxXwobbklM8Q7XPKuNE2Jx7KbLVI
LxN1wAWvrxnZJFDY69KOstA+6QK4S+Xyek52m2dWS6AegM9U2Te7j3hs1OwQixb/Oj/PtYzTH1Lr
09Z9gtb4MTeyM4HsXBrneT480lkD7+8ArCKuYpWrm9nQQO79zx2FzX6sBfnWmKPPKrcSsXyBR5xo
44oRMefgO8ZNTfGFX3yYnfduNcboo729Dc5RNb6m8qjGLzSFxDLnyZenuALSS3Jet7qoeSJO57CY
v4bV6D7Usxu3y3wfV8EBmkIXrTlz49r0mebr6xLnFesxfMb56GARdrV80nFQqZCYyBp3jy7JhcsL
r0lWE/5EDo9HD/TmM00mJD7Ohwa/IN+eAGoMToMKcbpk04GF3n3ai6Gwl39OGFhVASqSEkKUxaK/
xxmLNLcFNsho9TowgWgI+M1Z/XZEiCFWuxeWCkH/Jyg/4jY/x/aCjkXwgVnRb5TWG5OkUcFWwVwq
PsMdhHVTmYuIZQq9E8AbN6fRNTh115h3v9yTKgUeisjCZeZ3itUJPmZ85DMyMBA1n2EtuxJmZ0y0
LFUnD77rYsYNzO2PSoRz+JnJGXzM1EAJd6xpY+hN8S5VpvqKl011NG1Oy/G17Jyje4opy5XKrDXd
07FQsU3zpDV9jivqqnVreuQf+nQv9wer0aodH+GE8rvWV/vxC2Xge1Z18BcYftbt0Us18wmKMAAU
Xg3X6IiFmai4CdPC+L5hFncciiL9KVKD14g50qQIX/G9J9l897hQOkX4DorhftruG/1PIG8YAMby
qe/N0QJTZDE/zw9ztisufpbf+owfep3qPtok/zXD84Ndb6oPdyyJp857pvv5hNfEOPz96+oHuqzU
LLq7USttpZ8ZejrWLOQCOEGw+L1X/HGxT+kDXG8s1+lz8EorZKZsV4u9jTZgWxIvrq/YGnCOkEH0
Y9qIL9vHShkqXFSIgxOZs8m9xHSf28or2ZOsk9yuPPGZEYJm1pZo9OA/RkBIoifaXsZctmKqbSuU
/LMc3ZRX958x/tvnkKXxOTrOm1BoJtdwP/9Mik0ek9Y4us7u6wbOi8vGVihPVPHxc1z3tY6x2Wfv
OxMWDNllLAavnsURnxfeb62UFXT/3jWVkBxqBXj23TpKiV730tMznd0Jp/DCfe48ZFmXk6VQ+2fV
5hG+wxrelgPFVy9Wi1qPFDhuCBS5sg6z2mNXv5Yiv1oeZuWgsdz3P14j+Ab3EHHThKWdCQZ3OGhB
lo/y4B8OPtoNa7PjXGfNzwXsji9BzTvQD+Q9oiZ7z8QYa+N7tO8/8IhQnDY+ER+LAJve0LLK4Lom
XYhC+O2Ax+Iyt9ql1ZY9/CnbOWdzMeTv2/Yj7Uh9BeNjt5ctXlm9p9ffQZGawyCKja84jtvz5nA/
bg7x4rrZ++1jJvwENfiEOiYW+0krPU4oQD5RiyUZRh+ai6g+owQAtVPAwj6zJss2IzbKklRNqFDa
2BeJiSJrdz1qItvhEmyQHiyMMlrjpD7k/GOht6qJBQV6RPYObltkPuwT7fljihvIe1UP92OurjlK
mLg5vOJYcdxep2DVNp4t9bA+1OZaoAYNZDL7bMGwcfYSWz2ca1Gu4T/+grtGrgtKmJnutbxq0u7Q
qxviY8TNzOJ4XKKXvu7c4wP0r8OOinEzPnaHhdh75jzZOwLAA7XjZMEKehuLecplTKmWj59UR7W5
Gh/HmNflYxZS+TCtHyaFsmVU2+82X9Zi9kRIfOPd+hTpbLdRkz/WH5+NYinbBVc9+wNPHtZsKghx
uBNO0SG6PrrVli11t7f5cZDBOF7z9/Q11eL9UvB2LtMV9lHGqBE35li2TCiIZlRnO9PJJxpoqqRw
szJKocUdfzTFC2fChynbkgtZDJWs1JPD6LS506N8OW2LNX9SfMQYgqjxQa4mZYUm9oKk7mzPuJtw
cdiRzLRsrnCE0YL7CmcPFIGnzwBIOLfzt9XEHrbl1k5mlRzc2oijs2RM4DZivN0KRqWXAcstmyWY
UgtzgSvCc7vdTK/rtkv+1lrFuauw6GbzurcIG9tzSokjC8Xv4qU+rK+4sA2OgXYZCNCiDB+r2gYm
R9QYkBWZCWbdWtNTrPVIisJNc0aZcB5dg1rChl9mB0oD6DGf0UXpwDQ5z8XLEyh5omb1UW0i/p7l
UIc0NIJAoWWPkZEVw28Kk2V+GUpdQUW7aWTU1dQeB96vJixwRkIZztg2fc0OKMN1v0oMKAYPTthL
Vtecy4ZF6LLcpfzruLyNqy1FxZKB8JXDzIe4FZVVc3Uby2nmFz2k7D7M896ccS2Wb7PzH1MlVdC2
dvZZfYaFEtUuwB6ENe61z+w5KSnBkStTABc0VQz2RMGBuprXxp7LzltKsOuM7ag1wwX1aLJVlRn7
0nkjW1RWZc8MZh3vY3Mgu9h+SGfaaScFTfKIeafsa2xD5w0eCUfaDUZiVFjmlcNwG+7sRnaaaxNj
IgdzN9/NaTg32oQu4LHZo1ZQM/kgh1/GjhUQeom1JvumytV6nCjr/eTI+VMH/9F0ZkuKcksUfiIi
BBTx1lkQRUAcbgyHUkQFRBDx6f8v7XOiuuwaLGXYO4eVK1cezRPOpHkyOCl1dl+Vm2pzt2scHTlQ
trosOXF0fMAnoVzuTjSOk4ccOJfrH8HhIfKL1ZUA8fb34G05a64HGdD1jwd1Vf1RMSB8kEdCDCRd
24jFsmDgCDG4DjvY2Spb0Ey4ctwP7ox2JJTmf+P4PefhVyL7bG8cSQh+6QDlWeCL/ecsUkvwO3rf
8+fMc3v1+r6npEMk/D4Tr52T/aeXsR8An0i2jsmZ6SddGsLWuOnrFErngk3+XLeXGLOggb3T5o+1
jjF8chQjLcDeLz4LkR99nwWVai8FYayO9THax3v2iXl8w02QwxC6X+JdNrv1lSSqwHd/8SWxl82I
PgO1p3UZiT1Rw2J/Oe3Wz0AmUqlhE+maqo8B+uLNGuQ2LMOqb3AV+AK2bheOirRzKSFvjNUhyY8v
G4rH37RfNmH8Dg3hCT9J3FHNpZgD2w/qDUk7sqUxHGyUS8BW2yKzy22ntVF2MBEtNFWE82uoicxz
YObRayCd1Zg+lGFKHWHM/qs50JtDVbU+CJHSFMULb0Syl4kS5hDxZPU5akOtpyI/v95GtKsyjwgl
UJiFj08XoRwoOfdj2+xe6h4aDuXetDIXRsuMAqsWXhFPoZS2oRK379hvn739opn70sXXfb30+F28
jlFb5DX0BYNYqU6sq6Ph46Ne6+Ss0vsVUn7W5iLm4COS1VqQEv46A5N9Hl6Cfzk1Ms5BjiPBknH/
M7FoqvzBq69seY1ov/MxvtH5S2qdrbRKlu2TjcYW35RLZMJEKYxxFVSoKXMtX4to3XBoa3df9D8D
2ZpWdHp4VZgFDy/alPsGBuWsnRvnzpEa8jPkobW+I3vCL5Q1YzUe3mv2a3Gl1vjc5of28r5S9vcV
zhllsBfeLRKEdIs6PG7vQt8X/+Crm2sSjJyFtn64NFStU7LOfM+uUHF4qHuBsyYhSxleGT2E6KF4
OKZVY5McLsvL32XwoXXp8Qdj5+8JMHDd6is0NfK58Wf+JZsroxAQB2HThg2UDNhPGd3oPYORORSQ
GVqN+po54NJgfzBcQr9emRXW6bu6bN8EIZJMXrc/w4TWnwe77IJOJEBPxrJXuviAzoFJHFxRIQdn
HBN28LVB1ATQx2nMURD5dyMvARqWF2y0es73N7ZRNiPsu3u3U84+6pwTLyfYe7nVZIf2mJe6X4ix
3t0jAfug59TvnMkRs+8AvZEr86nBohHYRtscrEUjdWdaJfeBVpDX4IJOEFMyHl3KDQBWTLrmC4CV
yxLDXcMT8jo1qMlV+AdgOnigymksn9vMVyDmQ0IVr085pdwoYTYGCgWzYb4zOhS+doSkv38yCahL
6EBnpkaWoITN4M7EJSU0mc1EARR+540EQ1pMMv89L71iXi8LBJ3NPWwFt9rT+fzaqxgGXBJHfSyQ
TJcFdUdJ583PBq2d88aREXvuE8BO5tx0O0f6qJ8hupLnNLzt+y+M2/65bx114J1jfW4febqB1lvQ
OFdnxtX8Hq7wGZIRL00XPU+fVftm7z1v27ftA5POnuTfs5f+cdr/8iHunnHiIV/hGf7yFfnR7sT+
EbEo1O/BhLV4sJMEKPLp+EYe/Cl/zAby6tk7uNlq0BlGjOBzO0OmIy/qWXPZHh++FDjyyV1xmudd
u99Zx6csiE6p9/LAXsUH8tJNTDHxx7o5T84RG4UhBK0FQgtU5+6EAMIxLI/P9ce7TAmipzCAzekP
/tB8c0rVHbq9pK9ZQzJHEDkJ1yRgJpI5tInHsoyS8O98WAcEM7sNTHa6I8QDLwt8x+EyyMF8ce00
WAou0va4PIqHyxc85bGU2SVgqaBvJt1Iq/fhy6qCGPwnW4dnpER/V/H9tz/2Ey6fA4lX7W19bACs
U0fAUaHLvWb5xHi4f99ivdjsNFIi5mceTaL3oLG+BtcAfSIJ1gjQaolgGthIZYshrCUCauPIDB/N
9R4uroMCYzc61HAvde8vWeHNGxtClU1jkx04WS5ucfghsuxuEg402ggXuG3/bvvj771CEQa2q6TT
0AO3lwGQAEn1268FT5ijc+w/IN8mEJCff98xmCPZQhTm5y/OBKaupyyYycrGJXnkbAxddJMk/PqB
ankIIChAxx4PxNOlt7m9MI7X4PLAJmhH8geC5CisqPrgGiBzfXv4A91pL/HYm/jArVRJeu4Hrujv
4go8yceK+8R15hzNeMDvwB/dht+YA2pCAVjcf3Aaool7uiVClWQ8daugFeZeY5oA0alIKprrZKYN
21glnc9nUOxxPogqdrbSei1ZVXXMzkCAlKtfI46KG0LATr7/XijYukMEEflAn4xyQpLMex468eC1
ipYmDq/oliuDJURQxpaiMgtoAET5l6Q9ZUNHTfLHQ7RNfvBgsX0vSlcPM08N89nde+/V8Lq5nvI9
lTiJXOu1QQDBYqA1Xl2Q9TcDiR0IZI8fLwZArsgiv7PK1YKPpzsIJW0v08e63DzWEVEf/DQBMkg1
uYY9skyXMZCHH2zLVUSocfOL6ZBLh4Ssrm7buF8tkYpeZRv6NZ3EjU5a7xV2jnAXlOM96By1s3Js
r7FidF9APt3nQSOsw0+ghblb+Kk1BC7+w48QPQMwXv4B7MwBOF3+EglNqQSzVCUuJc/UXL5O2LYx
OYdOCqo7jzXkKr+z7WyLcwPAgUBN0P0PTd9hRSMz/XMkM8i2CYRi+lJwU7Z3ViWxBR6TdJ09QuIl
5GQCPorH5ebrGSeJj6tN89Rw0eGqNrxvWeEeMB4godCV74cf9MJxLmVNeS2PSJkBMyeQGAwIyseH
1kwa8H6YDFw/liBW5JcQ8eVt+ZDgmG12/ff3O96JpCLrxrywSR3i4xlTlbJIdH6uozA5EwhxiuyC
TALPplQOjPXlhIAbrvCf6me+z/fvcANzYG+sO6OSacgrBFCwlynqk/pWd5Tw43EqEtgT73MA0ZBC
EFTXz0HlgxkuK/WQ+QiAIZbSTxeoaPhtmxwCqr7fOsDFJHvz4ZQBk4kdw2ZeAY5hKQEdCLZA/CJm
KONegFWtcz4VbFvJcMa1tDXHUt3RTpV7P6CDAGutYjBEfGgG5rTDelNCSQrAFBYcL414WIiMU4Ko
GWQ90B4y9i+hdT2J7MZUcJ8q0MN92q+DyL5uYEjb1byc76gOlXPDfs2pD813YHlg4L2nn4PxG6vS
Z3zV7Lb57D/h9VRR2V1L1q2JyXxBT+/Q38uh/TJ3FuEK+47X+LmF2x/R1B/JJ8ak48WIBEhtq1gZ
G35ASM5vfhnwvwRQ8sR8dT+Aaol6VmPDr/mXHyi+wP0iDiIHYoPxEr8RGOapFKEIyjIQH64oE/W5
2/9MP9eB+63BSgT6/+xfAXGR7H25HPIovNTLpkABHND1ly/xFxrdo0wQgoBIiCXFkpRbYPikFLAR
twQrnSXi3iddQjBKpMSOe3VrTgWDMrAJ95WsfohgknZKBQtaGr6C4UsrApgHXksyRBK4AA2iLUSn
9rKzj7it5pRv4JeBPklWbmCBSqzOYy2Y04J9x8DxHtFSiD2v19H+F5OzORkddW7OqyPy0r6sfanG
kZqxPDIJQ2KfoBLRgkXllIvHmIW5qrblq9uiH45wRgIj4hmICOdsfav6UHc+x5hpiTjO7Xt92T8B
PsPH/uL9AihiKLhLzxCekQTwrz2TlDBXrXUZxieh5itrdVq4xUSBAdOx75vCfVof/+Nf7Zudw5/b
NMN38CVUCjL3fsqDp6dOtVCdZq589ZnUoU58TsDmNskHolPsXqB4e511Z90I6ccsgu+k9J4LungO
qQQEjyWiOrhhKdVhR9imugd7BxTvV37UNsmqdqODCYvUnN7tzh5zhdq0/xXc6Aco18c0Rx8A14Oc
YbzHDEaI+xbnDlVOEmrtmISqQGvGMYWHM6cX8GgcyaMJJygCSijBH2sQT14DePkimc7ACvpusy4N
E+hyA/jREYiBE4/q7ZhJJWCXhFBEC7GMDeWxqtB16zJ2h1lzoi9LcEiJnECMCInyz4cMi5CCwgSa
lR/6kv6uaEqRHYBPwDwmQ2CnopUBoIEpQhqb9IK3MwJ9poTiuMojhVIDdWUy7U3mxYh4SrcjLHbL
HMcAwbll2Ln1mZVSDKaUeGfLWfmiTdPcgqbLRSusgsL7kInvjuDJOIk8rHHVCekgoJGsyfsBBzmP
SAQLFIAAWn/8BdYgnCiEI1ZPSl6UwP5ef4+tStmr+ivBNrJ5ytqsAbNKr2M/rcfizbiaYo7A5zso
Z03JerV94UKvXX78VzG8b8pF2648FjQdK6qUx3ZUZVOEXNgyR5Jb009C0tuaup6yJRG+BPW6s22c
Hmt1Vm5EqcgFelsRcf4LVqUxXhQ0CTZjSappqvz7tdtXy/ovwZS3V3RRryjHOowRRF8CwqtyKFzx
x+o02tSzp1XNok3O9/X+HWjLctGaXu0iKNzaKT1wuhQqxHOJUcgP91V7WR2bfskmJtw5spwo4lCz
pVAGT5w26OBJq6+jTd+Le0ahrVjQgTspPLHfn5lpx/br3Sup05Z+4TQO2urWbx4aQAlbMIde80BJ
Yl4siyXTBf8ah5onXP3UZ+obxX+D8n81j20cILnw9QSgC+JLbVVWvDH/xb/6VkwZ6piEPiR0L/ha
h+YG97vboCZAIRPdUdYgmQ5cNCA1hotsO5DhUgrY5VLuZbp4Ucom71/yeJTHXwlp/loUpEgF/PXX
9j2vtg2nPWbXB8kpc8tZ8YZXTKq/0cLkpIUfrsReLrA+VVbPLWbsQ8rMchKaBKZxi+s75ufiXEIp
oj7zBbxCOHy2W39ZpYkHue9N1MkZir43FTU6EB5BE+//CPL9g1rp7igpcwFN5SxkJEkWwJDY88Zr
wFiOhoAjJgRUqVBklB8os3rRKlkxF4tUF9zx78ZCFmS2s2rbnUPtdFiXMZhGFWpn2PDoG5OYnMkS
X2G6z6ha8VKkZ3mgTknRZloop5u57yBaF/5t8YI+SRTOqrwfXhA8yk3LaW/BpqUUjpW5gmpcQTE4
0n9JzlpZPFoDGqX5CWAHLVihFg3M9dVlj3JNIo/Yhp+3+3DKAPQowQAWYLKS8H0mGYoorQpjhBYo
Ij9CcGWbE/vVa37+pHlFtvW/yJBn88fKwjzysvoZkXQKCdTTf8VH3oyhbsZRW+N4dyTzXLJfI9GR
YWFEygkpf8PV8IOCd6JPyybDdu9cUyTR0iX6zX7m05RGndEvfPrQDu2DRmZfOxIsF/j+Wy8ltrkE
ghvq58spDb4hRa58ppxzdgaFqEXJKN0Z6KGtU2R7uGnQAgIC6nQhIQAbcquRgScTFNwzCe8h5p2A
C28PVQZbH+1Jl8KGjqa0CJCXfVkgBIuuejZg1p4LFhPpDpN4SCR0Mh0glaAK1H0xE4ViNmfhvdhJ
6vkZEFUI0CT1FaYBhQ+d4EFdAMeRNTc2+AJyfOi95Cmc92tZQoBJfIQPWyvm53L+2TwhXtTpM058
MZOlExU9emQdhYWGVlyo4yufNOfQOxOY51co60s+G2dctJHLrDh1nbMohuLR121hGX/mxVHk5vzP
0dzyxfeIc+c5JScL0+p++kw+wdVuILl6g58goS3Y041N/rz15fsdyQbi5UtUBf7gO/+Gj5knieLb
jR7tYQoDgwffWT2XcseH01WWjfml7CX/083f+YIs/pJZ7gKbsgiB4MjO+ZFx5Hol+47AjgP0t/eU
s1jxpJtkq9vX8bHOGcgpQ7mAH1hIDSIMnCd+XgtEiozQS5IQI/i2h8a0CSsjXj2PMnaMUgT1IlSm
NZcBBUEC2YV81MqtjKpnsm2uEEQUTcT5w78v3s7bMVbQHn2sp0VA7N7HGr1D9YRC857xMcAIMFKo
ixQCjL5IMsqjdmqSQGeH9wGwQ/8h94xcW0bHm93ho7GM1ujybVrkS17i7s5a2Azh+fhvtzX9TrJT
tskxfzf7PX9s8UGXheR1VCNjQpcUObNL0DyCaQJvh9k5px7zgLUBDcb+LqFo+m+nWCYLw37OoXYR
wFe+aZu4bKhey6/zXsARWpjj0r1tFAtSNPXyfPYNW7BADPrL9m2MhmwNWa9gZgveqTjX618iWAui
0lpkUkvIQybTArZ/OASJeDAMAjdQuGW3w57Zmri05CxIUol7e63b2/JIIrNkkCNsfqg0f3IynS0F
zZ2KfdAXUVgfr/Tw64skhAlyCcw5S6G10Fvc+DZP/YHXUUgILDlGe6mE4FLVxgxoKScTIMMAWAWh
BTgiWIrYM8DOEhF8CINAWSVR5Lb3ooOyRAEeyrMSAndMG74SkrBLYoyxJViRSsbGPEkFudx0eq81
Z9gYxh4V1kCbli7XFS+KLi6No8DyX9oacrdx1ratTUVlHMbUloVjM+d0Zz9PbSyEcM4pm+JsxC5y
zwgesY31GkEaYbzWxx8u36bfsjyqWyVEfEyfQUacUUyiqiQElYKcgdiWSA63B6KArOBzmfmVI/5m
KOSMl9cMn14b3HzfXuvrx15dixlgSz/2z7DI+62jGAUB18tQQvZoc3fVabkgqmSpkUSZpweUbLRS
SCZJMn1CCxJQQuDwH28m8qCjSEIJqatFwtQ+305P0B5h4cAVSt3804eskpjolkuihUdgQGavieW9
BjgGFhA9qDELDFliwd7VH7ClrSvWGfFzAfRALkMEKaA8z5bydGOtrS/CYgPNZ5spWxHs2/nvAYuT
FSJuQHFYo/wRdAAB51rgkLQktDywU9IvQOI/Hd4p4dcig7/K/lIl67ja2Sne5KdydidsQ2B2kf5R
+T8Z8ywkUeQAYCcz1eL10/gUftRu3eAYOE+q4KfEg5Kz+e71sAyuG6bYS69j6gpd+uV/ocLdFzQB
whSGIydmhbjrMYciR1Fk8V1Wfm4ReYeRbWLrKHDRqGCszXyc7OnPRfbkiMoodfgmrYzsqfxcg5XR
3V6TAMqGUlArZFCFVPXJCP+VveufniEui39ELlwRNiQszbpLD1y05z4SzvC3FwIRsAaYlCL8LpCm
VNeTFZ3WuWTiG2OjtQfFSiw8683cMAjxV4plM4G3GPQjCVwLBfgfIvNHLksFGzIRiEt23q01SKM6
FL37uIZE2AjEZn5mnO6ytVedFJbVvp7E+EjFoj10E+P+ybTok9y8cOUUJKDkou3EFFXoBaheknkJ
TUwKN5kVj9VBiUSeoLcAE0JxkAEtrIbdUYo8eyxZCcV8rUV9FllzjbcPWT6N9S+da0h59OfTWyPT
/wGi1DKE4gEP7Ov97ICUxKUGhB/x4dVRgKDr0Ed35N6vjmDmAg+30DKSEjkoMzFZtUbhCPX19hIz
Iokmm1SYf1y+QtBgavqx7GON4m/Q3AhlUADCJUVH/iBmsipsvu9MO4Exy66PiGtV+mhAACDWDohe
ugWKdR2PONO5OEQNDLeQYS68JmaPAAqUPKLZi+RqHPskhzpV4sZSPjOi6/ccnHlOMkKW53dWJFWA
UXAOFxVJTfl3o1FMtPmIxWAeCG7NaBLutEh0cAp0uPAOJhgNmBU3HQyGAv4KubAlqKL3tSBtcr9u
CCTlvU74YhJq3Uux60RxJNjoU3YG/BDmUtIe6nsUjBVi9D1zIOi/McDtr7Ii2xTett8ZNnmSLj/q
4HMg+0WMVvE+rRGzYVt3B9V6mrJanykrDokHKDoRyCYsEYQSvg3GJY3QTP4sTHYwIeEqcaI/AxYy
bAJmoqHxhdgOQlOINTS7+ZIpaJUPTaqmLaIpc2Z1+DS/cTI6k+vqHg3PSngpRlwAcMfvCqofMRAk
XWaMPj8kOm9iNgAV+Ciql07fs9fcQHHoO6Kl+EnBlta+LwXhrsZouE+3wf0B/DOp//YLCi5NpsV2
DS72creCtXuGzyxYH3tTp7Lf8n78aBCAbzLJXz3uCmTlr2E9lXEGWYQiMtIYzStzTenaRjhlyIHC
ERI/S1dIh32OpcW5wJHM6Jcw5eQu6FAzXnDGoEN8uG4hBdCjAdOGegCuuKJ8e30ScSCoTVOzOkDa
Flls7c0Qk8Sm+naWBriO2FyE1EWIiR73N40RJBF0zpk9/uW38U6hhWxwyfsfy7wNVdocMTNtGcKm
NgZULFHnRhIeIERNBzEVNyQCfRjJTaEVwzpDxGlHyR1dF1ZD2N5jLPQQ20i4hdAtVo1RdBEsJ1BQ
hJiZK8x4x6iXMydLbDa2efN1lE32V69aisyZ7jT7ERoWaH4x5euPOwOO+d22KFW8v93HSdYrnVZ6
39D6+bV32aSnt6exMLjR1GDZWfSjHZoQTSrK+7223r0il5gNdGbQoeskmuZyr/Nm98aUuT6zrdNh
ZsEqGlAFnSSDdKj1SQfGBkN56D6nRUW3yCIQZVAtupClli79QO2FauXhNUgnrwlUPwvJimHxl48i
vsr5eNCtRmA7BDXznpMbzfUvhNdoflt/LXP+6V3cGHoro5liL7J5Kn3o2mE3a9hC0LsvL/PdrDO5
O/8a2Etb/m+5T/uxetrmTL5v8VukFp3Y6UzMGdrr9guNxsiixd3SbJHU4oA4kGx0btiNcYysljLJ
lskSTRa/M7nORZHx1yffi6Rnnl7532+oFHIEyqQxFg2uCIgpHUbjxpQQ4DXVqLqjBcdsLpkqJZzB
16RtMVvKokV/ms+qSRv/WE/MoT6IbMWC7z3ApUw6FnTY3xSqF39VT2EZTjsWsge4za4yAtlNJ1CD
rRJRZXzHTVhJ0GnbFkEXrRfphLLf/MP1ZyQUH+ZcZpBFM22tcxM6ow5VNrk/0Uweza5qNfjNl+/N
eTQz+IxmOGVUDqTtPJ02j5F3PSkjOXzuMGEiutQi2fxCWSPlOEWnmv4tN0WnoduymM3Cja6mzAhz
25b84jXFUT2C50SuSh6y0C/uY9I8pgwr03/KBa+p3F2NLGOSzUwWVWTrCEQnA8MuRrSYcmukuUlD
MjsdGtyhx1A+tTGip5Y2ltYnzc5HygSRg3HHrflJAquzM0EgbQyBdNSwa7tcxfys5s7G6KhlI7Zj
bNV2Z1Lbmv3mbZpj1oAjbxNZTd7YtPW9PigWyYBHfs8k4H5CE2mXIQ0cRz1B4Zgfyv9gV/KshOfd
eUQZjRPQBy9SZYVbh7odGUk9vbnRLJ7txsoS1AlhaqSNEHTFFy5EC+AyaaJOLSPcEos8H53siA/0
BSwusNdi6RgMJjOGsizUAXjAKPGUUTyWJdVmObTgNXJnFC6pMpKN+JwKT55yDzdc7tVzAlIggob8
GTeTP3q40biaiCA3guR22i8W+1avwSvKrDNpOWsxbLzLvDGrMc/q7mMqYtS3XgLj6+bISJkCRPFK
oxSKezNG49lgweDNP3HFB4+qVfZFahGqJgAgixYdRWJMlmUOykxPiyXHAsfp0XvJGJgn9uHmQlAa
Sn/eh7NJOQSRa7wFFziYkRd5JRouSOHQHvKYmHPRzdQtSHv07/OyIkesILijOLq14+snsgm3abfj
mH5KbyLSaKht0rHBnitPkR2NU1exaFmd0Ewr15JOJxYe3oGBGrL1msPIbu336bxpJ1ZCk18xylhD
TQZ2jhtjkqAGa43PsdrEIqZ9olo2sWIZQ7l2bIjHRAL76WMC+AQqhUzH3eNFxzk9SImlL2XZifV7
s/DELooh4ntYxwZLqBhxnHQA5FJe5n6lWMd0SmjGXTHnU6ThkSFkQ10DkarULWUhlkPuLWwXjvfO
iVR+ZukDRqRhaZYJLUvsImNojlv7+/imd5nWyhFnXATDNllJ+sBkneX8n3+7LOFTNSkQcRvLNm+z
jGS0oKyMfzu3nMoZP+WgAbqwkv82lDK5zGt0bGv7Nk8cggPZkLV9mYtwoWxKZZI4uXOjwTJbyuaU
n4odFVuMNSb06Mme18aFk3BA4mQiEkMuA4aGJX3HzlVYjWwmJ/zvpDGj44TvZeEY3DloaBydaM3L
qZtc9OYwHn9G+F62FZtUH7T2hVdNav8+JtMZNO37wGCzMgqAu4EXoPOj4K6kQ/Y7lyedG/wdvZd4
Ljm+0sahuIxxcsyZMo3pMutGdML2aMwRM8OorzFn8v6TVZMMtL7YrsKTu62zkhpjeaXLvIEDaqC6
okxK+9LXJx2kzFO7OdO803Ncj/jSe9q6qwTiwVouDqhPgNKr+DPeAbOnjZs8iv9iA3PmFT1TMKu4
xebwPujdB+b45sou41fTGJNCwk6GUtP/KiZLHwDD43HwRb6sjF8Gwu/qaRvTVU1VzJj4H7H04reM
oayg+5gAMxm8R+8R81JYKNgmnpSwFsSqZlw+uVSxVXAJMdBYzSFzB+WkixEDauynnY5jRzxnxXld
Ifsf1CUB5IcgBi6lhI6NVf6XUlXT7M9l8rmNXvhxLlnDfrAgmjYV35Fc2mWTHSi7hdhraOBBKz/h
mOXsVM6OhT1U+crg/BtT2fP42plI5lRTSsf45GQGvzxD7IrRiiRLU1Q6e/RHohJF38qkgyNlquJc
DPTb2g0LPtNKRDZuSGe4IsFtTndDYvU3tuWK6njHaS9E9euKnoO0J38sslrSeMURURZjjjgvMwz4
zUJEQn9aL8iCyYdMMGvQrSNzFTNbmzC4bJpTTj5BX5vseBdtktn04Iw5CMaPMjqLS4q4RcErRueW
I2N46dD9/0c0S/aPyb9xoCkeHRsLuIZpalu/Xuz77M5+QbCIxrEn9q5t6fC7ZZ/n0Mpx3BJOEGmQ
vs5Qp4wQtWxMHlOi2ucxAu3gzHZj5j4gTkfMj5piZr+tAoUamn4HTTRLcBDdh8N0LvpTl82+lzK+
pIeYJj1PGdMfGXHAxWz4CefChaM2iwmXmFE8xC88wWpH3sWVdpJ0oqr0H4sZR/9rAWwl5v5JpYtr
OyjGNwZKMlQBHBYvhU6DJTeuzadI5aDfKs+PZpdAvFIWtrn7WEpiGFEGE52wzsg8sgtY8eI/Jai9
iCOC/98na2X5sFFI66Nx5mHdWWhilmVRiZcQn9xEslnclbaGfsxh0vrN/UXHsMGADc5Qm7cWbQd/
hNv6dS+IX3viCREZ5o6Iw/jsxeWLi9f6140Ytp+r98RLk38ahILV5N8GNMYkmr+D8m90Ww0agDD4
jX9h+QebRWmNUCCUDZ4zEraeitOppgY38/ceN1dCiged8L/3mXLwWKbYY9QnfvjqImcVj5VzNH64
MkZWNpSBq7qtKw5OXEuTTSeOSzbdnYBIDI28RG4t+eVUfsSMTpkrxKVL+bySzVPw4Q8/I3E4qYs4
8+g+/uwN3GzJ5sYvDfeZRUM+Ry2WOx1Wfu0bhFk59sTkBS8bMVF1wIuG6XC5w5+JC7qusy2mYXzD
wYgbqTEqpd1yjVlE9546+cAnXEdT02Fi9bQ1Nx3TMZzm4j4t+rrfmstkiKajTh52amuzlMfU7gRt
90WmgJGfXmijx8q/UGzvuLEjiYUkE9h8fi3ZwM4TCy4JyQWnRkdR/+ITIKwqXFtnY84u8worVdv/
rP37724lC6YRkQEtzRXunjgPTG3wJtqUC/d2qu57IWFAE4snrkg+0yERh8S+Et1WHEtM9xJu0056
OxKdy5ysXH7AN+hj8YyrT4LkZCR6+Faxs3KAye9RXlF8snaIyX7EHUUWPvy1qhgVTRzcwHXHn15O
vhO1+gknb86uPrpJcJx6DbhM2SAtutWup7W7DFziYlfQyOFAUbPHwU1usCExTu1utFRZiUHGAO9d
7wnHLRlmzb5e9OMlf3VACv9JEzyhh5teh4+S82gyDcht02iHYCS9ojbHtCJXRHh2Fn2t7O/Rx18q
ve+fZl+QoUeZlLEAY+A32sKZF8LqAnB7Di/rJoXVR49+OeXBdAlgsxppeMp3TPy1OjHxcBvtvEkj
YNmTQCCnMI8QQ4ztTzxSXNJGlywbeIW3RZegOXnQlv/X3jA0DIeMSm0DzKtnzBS9+1G6rQ3MvBzb
pvau1+FzjB5/wNlD3WMo2heCTzm8cGWv7ofR5QypfSwiVAt2tBbVbJXPH92dWtI1V4obp9zN5zia
qH5xfNhv+DVMRrVNNIfI+Det96Tjvri/S9WtgcyDfNgCjOL5Zd6trXc91NDBCuLgMVPq4Su8jC9j
kwlJNQOrutqiM74raEx1GTyWIcrBySVOzJRxTmasOgVqepLg1P6n09OXrSVZ1m70Avoa1Myf6af9
BlAQECUd2BqjGHx1Sfw6Jyrmr8Y1jIEOXj+5s31pHfozVyXDGrsEWFY7/OVPj/Hbyz9dyvlsmdwp
VwqYPH0U5OusnMgBeniODZREzGHLLbl+M2X42vXarGnCyM5GQsbbvCBIcL5/AjA5DzaPjvjKkZAG
LYixSk2ESKi11DS+i2sCIAMT8ZazKDxt+hyiqr0n/k6xJ8oZtRwauS1zqIZ6j6lXYOB6mFAt4W1l
rjUVT1wkgJRgfBJjvJm8crgPRCSEHZL2suU97bFQlMs42l78HH1eMkvaItm7NrJ4Ntf0eqSjEQGu
bek+RWaEURWoH/SybJgvb361Yod2KkZCvGFJUWF9dJ8rZXq/jL+xnSAegIb5SAxbjUFJZQ0IOZTL
xdZT3cdKP6UDbbbbv+znodW/nndOOmaHdjB+Sotns0pNWcKdjarAJl287HQVYbVnMQBH21Wmqa1M
9Uk7iBGrYbIO27bTT8FPDPb8u+i3AE1AiNT24LUq6OzQqVci3jUqCIKHzdlrrLjsGxClm18DC9rZ
8mJ22y6D98R4gUp9Rg/0LHUbcPDTxIBlCJ72dyvaigeU8LiY2G4r4oi/g3h8qSwAMhOdHxvhlduc
ve9gEarDCwOH7VqWK7a/AGDvCg+EJ7Z5i8wCf6VbO0IWeWGMv1tGIvqfrVYhjK7+1kix4Bnv++jt
3K1b2eVhTk3RmH+YhAo4xzgGXNLHUZCzZlBaApWpS3810IWyaBdgLWAe34GCKN+uWzHuDhCDuZK6
dUcxbAHMAWhBjPQl/MHOgOB3EOR7XUY0Zl8vuN2KVCXV+2/vzoCNeWQ/ju9X97apJh/S4kH5HtHU
TSnGKEcaQ2YHzG9tdiCKwk6o149pRMve22Io/IWwEWozERj9CahSwWC/20D7lIwZnPjaUDRkhiJB
K4NMLeRlGiUTcdD/WhDTAGB++uUUtgjzaiE1dM7KCLCNUBgshoYHgB/ECJheSGgHMxttGoKzKMyo
Ro/UbWuAJG4Oq+KcjDtORldSh1DZnNf1kKnZiCrcxnmIwuqkuDgapeM5fD1AzHaGfldPX6BrxrCu
hXaksQZJZ+qewjrk9RhuBbTNlBKRDLGAUHWPDqVsxeAGmG5M4tGqLuKX7VlGy3g+hKcrHDWGgqVg
AjRu0Z3aEh3YES9MZNieiDpic17fhiarKABBRm+X8BmiERwl7DApL7ZuUtgpglJvK6UDZXRZ5ET3
X0vqdzN4NAQ9VyZD6OHtRACGVL45zmYgWlgEfAdiCiir14IVN+dMfUOyzWEmGabTgmERc9OG0m7Z
7kUrDtu+d/omgKutNAZ0cyLFwlHQj2u4jN2hNQDK233+XNYXBgnpr55I5jt3/7pQx4wW/DLPYAHx
rSbrry0V4fYVOQJd+WOl7tNTitK/rW2ak/YsQb0cqUC0kpt9baLPOEOqM4xpL6teHY9o0bmhS7d8
/JkT6qsuA/Cu2+8qAX39+yBGjcFzDffShGFGFYdGRWUGz4nxOpQPW6gw0ZY8ucl4nzp8zOLgOnuE
zeYw3cfUopwrzXnM8qa+7z8Z/WpFxw9zI5JuoXahBrAOu7Cg3O/kwvwIbCPzXq4LxNU6tNjAZuag
HFoNm8O2wzUrSI3ejREBs80058BEMuhgEM1iNz6ioF05t8UVwSuUOBxay6yHY7rKt3tBAhRlIso1
HpTEy8gIAKom0Zm+G6KP8KuN0RjOBrybw8iCGH1sejyYjoO3dsoNrA5zNzaCVjlkHuFjTVqVjGla
p6Q1Z25U3GcqA3rUzcmXkZ8DxsAze5T0prBzcrCHdAFBa6ziwVcd0AP5pYKz41rT+Hl1EHa9fhA6
bzV6byarMgR9qHFZkJqxaQe4fpBWYGrCiFWOUiRkRiSFGf7NLZjcnDvMWTJCdnRrQSlOHXEsk+ea
2eZl92OxIykb0/5OP1iHWa+oVd9DdUH3HlegKrsizHWPhkx8zgYtDw4JrX6/gmeMXijSkbP3IZ7f
LAhuMdABjVx0aUVzFOul8YSgjmY3Z4eVPaAPt/zg+VvSuY1iM4MWuhBArxOMHGWJeEbFhC7GSSt8
E5LRfPiXEVKW7hssEgkMEfdiX+xIf7R5YVG1/YIt0zCO2j6NyNA/dlPDhTvNtwztgONOS+tcmUV+
O+2zIvMVyniqx3wyvPGExIrqTtSTou+M8juc1XzIvqVOIsCfAJQXpkm0tpDyR4xEhUftFDTVxr0O
y9eldo6UK23o0jT/H0lntqQotoXhJyJCQaZbZUZwTIe8IUzNYhIEwYmn729nx+nTUdlVlakCa6/1
r38g+YZN26VzEJxnTM7PoA6RTQMWUpiGgArFxD64yM+Y7N+BHqErwnVKWYsFFU2rBLGLTyiPkLcJ
tWO+wnEc83ycVFflqvpNAwlUlM/ra3Lhp+NkYkISI5u84L4UGQKpC+Oe/EK2fXdkYgS2GkJUhrqO
xpPR+QsSbC6H142xhAb03HPflgSU2PnE4lJQWmjFl7xJHgB1Da2WjZq5VukueSjee2MJXSRkp8pT
j2duGsgF4lyMtzxekDRlD2dabWFnP4kKTwSH3vpf0mG2hgFBLLYwBRvqDwfdFo4Ss//qPXLxt9hm
jGEKmjgLYylRAbke13+kMB4GvN9RwuNgy/FDMK/QkQbc8ahScRdM3TYX8bH3kGel2YOb8Caw6ggJ
Wwjwuue+gL7IHtynEX2BC5lLdlvmke77u44S3jk7YkerHLLRs4+VGFM6Kk5xzS03Cal/oyn+grA9
QyJgafXGdhHmDa2z98CJ8JSSEH4xCT9hqCSK4Qjeq/zToG5UUgDPAIXYwwGb2VxDZGHYDeN3Q9Vy
TDGvA+HAf65m7XKgk6AzEYDTi96GdIXWbqKByWSfheQGwWjguaO7cyYPGyUgym3Wl59AYcV78w0s
E6D5td/qCCMQPJ6nhEROfrt17nWnhgDo3ejfoMxa3XrdnYLIp9bSIuN74MhLrTECvXqpe/Um/0aN
UfuGbrMuZW9KOb8kF6iaLXRDfKAEK+1xwLSTZWKyIPkaSkDFd8eP712711MF2MW+kWYDwOWSH4fB
foGLwYNmspf/nFf4BaefbYRkRhcrIMZ9q/qD7DBpys64X9Sp1zKTqGSvWPVvFiSAP54R0jYD4nc+
5yTsQhUnBhoVgQ7huC4L8lTnSCd8q9DLLlQyht1sL290qCEig6T5uY9nMCbHYJelzSq/CqrR7BNj
Dap6XQQrFs4ZelEzhk4uzlXOtw/PM/I0kBHkkx90gCuajbr08i0GEh0OO9RCOI4kpPxZWAX5kY3r
68Ii82NMy41S2vffEZEVxVkR0c2LzyOWufPu5HRPexbY4QQWwAjoYuJxv/HXKuf9zfiZWLWgumSB
wrm8qTai0W8F00PGZxc7cAxU2LbTL32mN9y/HZBAn7pD2JB0x5N8yjuQJu4j9aAbUPmfXo3Ot/8H
77TBg0KeZ/QhHsNpcrglmBvhg8HAenf4E2yKYGGsuUkRoHLMZ/QIUBjoEMgpDqXT4Ap8C3G78I4a
sxvOpiQhA0MDjvwUqwF/uTMgDNOV8BZquam3xoHWUKzpWESbAWQlgcaUWGr+jkA93ojLkpv3RN0u
O72YsT+45ixhBHVj4TA+ChkdwflJWMgdkIIeG7rN7QWCoe+UE+7oS1uFQVEq80YLCX9GY4WnyJxs
Y3mTYDvHKbIhl4zHhgaa05a+cXZfNVGyvhGnd/PM7Vu3mVs6QpyuzfyazAsEryXV4t4uVTS+HUSd
5dDsJR1/4KwiIH6F5cVNkM5Y1Rtn+vjJc6rnM1gZzHNiIQ69hucBQBByEkTAyCy8prLRljj5lvY1
la1WCobaTZesoEnn9AWxT7HREC6r1jcu+pqGdXTBN0Wd9oGRW/cG+wwXBdodAiDBBVxrDpRWndG0
snt6cEZmGE+9UQ8yiQobnzp+nsC+8D/JZwUdeTsrOY2QPtKxDzq8LOaKzu8JAweb7YErH0sxf+7Y
2ImBA8iQqksw0DPAreCosgOoBY3i+YPjcJV56fdLdhQODigcGAfLONriQazNcri4P7TA9dORmPjo
srSAeNpfkSK2LiMY8FBuIAoqmAIVdMgc+0LpXNg412o9ciXactpzaWeegGsBxD8cDwIapEFepfLs
ykNDPxFo9FWL10/NRytIBGBINyxuA2CpAsdFSBeM3tCdCZf5kSTPoPSobrYCRPsBwjLidjyrEdaX
+M4zU+6lC1iFcjRoYfb5QiktCAzp4XasMFAA0X4Y/ufQkTi2wM9wHBfKgvMxjTgxcTmg40HyQEaI
/RzPnj/lL1VGfoqInqpw7yF/wjiKakJzSI4KB/Er9WoppK6mX2bCcQsVSfM5YOUtsosv5jB8jnDZ
L7xCn3Gf9yruHrPP/krO417CP6hCvLyieNADgXeeWV4lLs/ifW0GkNX5eyMsUT/gPtwHmgwxbDr+
AhJYJKx5eo5HZZrBTzWn4zOOyS8cDXlSIiIWNv3BYJKCfeSri/46075fq4JVA6QcOv4YeuYeW//X
vgZd+fqQ0UMLDi7wB/jy6jNSTWx1FGnF/EO4cTIl0PuBRvxfMfKlVZJxnaf5ciy7DaFEqLegbskR
j0zNLTiytWrG+aArjgmnFjNLX7qFNmR7Cu3p/g+LUgfA3jW/6ZtSHy4Nds5f8lb6Rb0QT7Z3j45L
jZGH/QlR+tdlrZoUjOLSRRjAPTgeAnWwYMg3oBuZQxx5Gg33GTYcFPmcpAbMLpq7gyYtGc/55swJ
6VysS/C1pO7te7y9uq9M9R7YymCX3UYPt3jQhymy3RhoXaA48SSQG7Th5uas8So8Z5WxO0FMDOWd
iTKWscMiAQzIMINuw4CfyBSckCosCSGBZcKl6r32OXsNLCGxIZK4BXZmJLp5CLbQZEJET5h8Ph3x
0967UviDKWwemTlwRURsQp7H3RkRitoFkLAaHY8O+zZPYV6+XZaPq7thX10d086l/naHiaUejXWn
BRBxjHWGdfpz+amj/maDcyhgtQ8V5seDDlZafZj1Nc1TOX/Ux0lRsZeGGBz3ppXRzyub7H2ZSLtP
/psVC6W1H2qcZHwQqp8TF30Ne1IQ7k+c/utjASp49SWR4kemKhIPnOzohKIRgBEUodpLo7FpCT/A
I/bct+jDxnNkvS/aidQvJtzee9Nhkr0V17JlPlDPEcQevy8oPvB+0cXoRJ0cr8X5tR1/Uy7NU+re
PZY3AIcYPigYlNOCwmlMFt0cSpcUdFtQk4Glyhb241iI3qFK6R9boVGFFAnFnvGfRwp1iLkYKo5A
+NkcvW+C+cbfsBBxOMHxud5nY3F7MXN/1SRtuBM//6IjZczCgw/46c1N4jAZ6PYH7jKQmiedMO1e
3A4G+FWAGBHLEBkBzeThGggsR6bfpA4PDMQBMESOUZXVIow0UB8D5Rzz2TvgkbhJTh2K8QMveqaZ
dYM5M9K3+4zTm95Hw6ofu6DektnzYXzvPY401pzkuCMxN43BSFi0OdCmMWEvI3UNNzWmvtMjKV52
Hm8fbh683MF/Fw6G+SowNSFoDVq5oIURicOiyF/FgHZtLKl+rbD1S5YZxjEG0EMhWUwZeJSmnJtT
LPtRpqFNw+iD8V2xVKCLxeS3H5E/ORt7uvPBX4jNZ0syzYvwagLyfnV9+qayIxXrogpDIKdzEbgR
AXpIb/bdBxnyMQ9Pdrkn9JFvf/KL27rBy4JuiGWgzsSbcj6QyMqlCkevGdMJsxBfMatTMxiw3JxR
8RoyRCiz69jlemSYeDtcFBCuxE63IwSj8sSGxZduXwcGRP4ZHZhbil1RYRwkRU9zA3zXzfkXfRmt
IcQ+k9hFJELAUajnSgSlowUpjQiw1uh5+Mt0J+RxbIH0yqPYsLPIjx5Pp+OMizKce5cK5wcVHEFr
dP1VYJRmDnsSkm7YRbCM0TixIBw1zvULuLG0R6FYT1THsd32Ni/hT45mzMqHm0BlEQk0kAlbT/ql
+qHeFHazdSielxFto1cdEnlWzhmWMPuC76viusXrU0k+UkOx8kSk24lch27RwcDciJr6+/65blq4
sEP4Ui18Xsj6uAWEfuTeCLFl8CZaKFapat8DVig8ujC83tbdz70E5v/luUmCZFmCPuYcE3QqNaEz
qyLmV7DlAf6gtdDjmUSRMCeusxg/puCOb9ufx7CBYdeK16xHzyuoVCMgnTlTJ8cBi+1QIa8cI+Ex
SyIm3PsPVFAwqBVyf6K+VspICKaAyDqGJOmnRSpgP5eoJUmdgnnnVPAWO6t5kkZS4CGJ0Q75z9Qt
Mg7W3a408ctHXYuqFpXaqVrX24bZBDi2jU3UAuC6iDnq2eRUeSkf4CU7t4HpqHPduy9+aG2n2Uz1
aLIsuD64NfOIvKcmxscK5Ffih7g4YXZ+uD3wBf0okd8TO/lXxXg5v9yJXRyrUxUPEztjCvH0+cdF
nnTI/GSVj12J4KSSVsUnINDJIYQie0D7TysKh5C2aievat17prZGjsED1f9MXUwq11wQy+w//Zer
O2nYOCSNv2l+bLC8HtkFjTcu18Z0REpSoI+wEZ3mYKI2T3IjdNEmymQkpjcK4VLFt2F5pdR7Oq8v
B9bkfpAWGY5SvPFlsU1WSZRtGT9XGMe8J7a5kLAtv1svGlVzpkuWuW+c0S/Vn49hg3s2oarMdq62
AKLh7AQ9y2LYbR9ytnCEJpcKR+urg/d5TbfPQ5rZY1feiKgbADoOhUHnMR/ThBEvAYiCHGuFTRmJ
Fy+3jRTv5Ro7mR0TncDWCJ4Ci+zn1Vob7NtasdqAT5y9ojPw9lFJ/jAnPvegFJAnjB5gjJDlOS7x
WCiCmv37o2mw7fm9Y83w/XhgXC3+wOPwDuSe4Ykl3ZWd2XTAFWVJ69NegLHEijbtMBFiK9DXLl0C
9YNtOhzIFfXhCmTCoK0G/B5cSjYD8CWYQUp85xH5KLNRF3zIViqn/YfzkdfEkzGmWIHgoRzTIyB8
Pi+AJvKrciYHAl44e17TMuKskPF5pwNfktI5WSrx+MdcN7kDLgoTv5oZWCVtmjunAPWedNU9MFTF
C4HfK+6G0S9ZfhEWI1EKD4Ju/JuQJO6VbGFAX8R4FrftqHraJCwsmUZ7KB3XsLGpMdIKWoM8ZVWP
rf6Zge9xgQTe4i9HqhiW2lCpXltWbKMtHLHK0neCuvC43Kzq+MIdFzY8/x23ecV+wy7QnnyINFhA
DxLQp8/JmP2bWCjdwDsH0wKmw8adAvBEACStef7Vv/sBKHAx+ioW/Kc9D5qlgowFY48GD7Xg4jWh
TOSYCfYJ4ktgBZYSaoALBpxDhxILnH9dc52uXNb2MprT5/b4QgmEy6u2nNRvlcOIakZL95hj9rD7
OKSExHTM8OVRffPdzJUUsWPgkWXtgNYk7gG5aVDYoc5SjGr+Bj+vyRwF9wN1zUmt+aDEoFA6eBce
f4Ls/0Yvl0G49WrsZcnDwaJ+5GRHGfJiDHi+VJhkTq05e1ezfK3KUxq/FfWqjStWRHAj0SicxgDg
a/SiNH/rxpF+FG8iVA8mwi/WLavi8HBHLT9Ce1Oe2ojAciUUjcAKy46BeY7P9MnazQB18PLUV384
vr/vi5r4UFJQGqBX/zXMbrGCzGZ396s1B8G6pOtZ64u8nRmrhqeioz2alrtPIK8YVe74ygTDuZlP
AGEP6iFdX5fN000p1xwPIe+q0WzdIVSYjKmUFfVXwxfKXLw2QoGqp8VhpIYftPITuN4Em6Il2Q2T
2UObiiIeKFy7JQYMTO2cPQt0nLruN3imUkVifVGVXrUj3reeS/js/6s7u+BFWZTSz4oxSfI0LBTO
yeq26/7dTvqN0BTr6WfIdJzPNyl6HdjpZJZzyU6kXj+RLs9TT3UG3Do4AIwdtkUeWGy9KKM8yDWC
ycAaBuQpTCfsCZLtG/XFhVvAFAB7g8TIEDECeLzHJP5xYKB2vaFmkzFrDO5YBohuGnGFRI2o8DoV
x8ezt9u4XL/n/PjJyB9zip2K3ibtRgQVr5/zKsbda0su2j4PacLourjtxSG+Mo6E2H8R5w7ce/cE
EGzT8pJUS+bc40GZUViaiVrjaQueOnYOQzAqHZU0WWApoYQbXUgZQ6Oi2lkd4mNszCk/0M08Wk7R
UaR+sX+aVjIH8lU+1sjnjQsUSkNamGOggU/xkUIgey0x7GyUex71lmUsm/rHeDbayz/oZZ6uFla0
UgfBqH5tzc5BHNPCGQSHqoHGkT5474F5ubrbLIihk0A4IVTdgNKeeWZAvwFmQ1P/Dv7q4oMGyrqy
fyFdKL57xlGN73wCTI5UPxrJEBCdskiaMcM7yVCs33YpZGvzM+M5p+2CiN1iaMpQDFp5peOBeLP+
zJky+IJyUaDTsgfyB890mOWWVoulBck8ua9G+Jc0FEmZqCw17vnOEzhrI7zGyK3mWgRPeVps1cPI
VgidayMuevs9+qoCladVtu8XMqZlrAMmNvss5t8bBLZ15vxO2M6WFzOoni4fSVnBwv6weIZHb1CZ
6s4xuONhahpn0WqltGsk61Cc4Y0Mv7Wtkmbznj7TWQVVoP/SCbVwYT7MRxyn3yqeNmjxrutssJsT
zfJJ0KWBnYCTEBSd2DFrU9kBHn1Dart7SljZtDk9+5Acc6jaU1btmYJBraktdhXsNVrhg1dGYn+l
2yU+pKIDYYEokmY7wnUV78EwOy3O702/eBLaJLKDaKIe8XNJqiUR27L9WFHF8/ARDeH75027+qWG
2MVrsxuxbfRME090huZabMKAHRwIc4JKngKkVD0c7RTvkc7C8BkYpczRDZi7/PC4dIsxvjfqzoSk
uKucDgTM+rChHxDMsTjCtTN4jbmGjMHzZItWLRmFBvxCO1uMPcUj2+sLu/Mw/VbCgkRL1ntRirfl
gMCTJi81geys64Vy8YoLzW4D1blenn4SYOxwi4EcLlS/0hu2tFlJ8NxS9dp1RtgjUV8xDTbXn+e+
su9LtfEb54PezTO1qPtKv28Ea1Uruky6dubrz8cd9vTyY4+yzvOO5Bujc3rvkxa8AAIJuVRtRnZR
qKmUFbYxojPa9r7uMMCTrrU2Al4M2bccMuJ9cE28QfVJv6XNmhCr6eDAqYeYzXCCk6akTU3at3+L
Ykni1vXCuDa/DVyi5pgpdsJUg+pNtdJvtslSbBQhIspkxr4Y/S4gV2IxugFFGowMemzGiC6NpR5j
96KL3AyGbZaR93tIz1d7IvLsTln6HDhor3AUR8gdO9xYgFrAzu4Qd8CVZ+X5GkArSqFElOjv8n4G
bk/vsesuQGiFRwsIEYAV4FzGrFRhj0cSHova4gcYEMCBPeZLLA4oYKRHMkDf92+sWlLhpGMsM1ag
0po60X69GducNuCjuQX1ogp0zyAO5+4mL8/EOPdhsaMf9rhevkjAhWVd2twgokmxGv6WjLUdLVcm
WdXbr7h79FIkbYegrnVDxra5yPhhQN7oGTrnhdYKMjBTKW41sIwFw0NZ8QX7Mhah6M/O2gVb7y31
meQ8nJjYXXrA5EpU9QEgsVBYpcJkAE9WCjYBQclCMH3hYGuMleghgNIX/CkxtCH5bUHaTdImhzJg
jzoEjzMMD+azmzBm4uAq9GkhkgxoWa+7HAItwiHoszBmoX/WsaBijrlDHkJi9iSkYW+Q+gbWvDBx
dD3fg+E3A51kwgwU2YENBvvop6UN3fQuZO7ry5bBdL969g+L5s0i2Xr/Qox6uvBW22YqiGaPy9Ml
/hjqqgbhvudZpZkc0LJxW1T36F166QRYGKGf1QgJo4hggQUh1R4EY9bW/XOps1t5AIGMOgMwz6Ol
Zv2CjI8dwIcnljBN1RtSf1xaxTVUqDKNdZWdjqRVpBvJXM+tmhH+t9G/WpK7HlvyIx++/rBTxZOM
nX4cH4flDXa+skxxeZzDEPUzKKD1V+02FDbUkCAqiMCEfAd+D+yyzH6KZlOcb3g6/QNteBKc8jmD
11XzF/hFQr6VOFpElWUDYeLpI+4EoXybnEeHlFs7WaCqMWhF1UDHWFCZFU2MP8nYgl8kPD+gNDJr
PIQMhJ3XrYf8LkixHTR4vbQMJ4cEH45McShP9tVGZRMADV/BgMWB+QcjSw7Z6RSrz3708+ZC8AXW
SAzl7Hh8ADhOYSErxjgkVlZoHtnjM9fGOLULInOLKJpeGB4MFIxt9lOHRFnqAF7gXJDZhR/YExEp
Ltbp190zY+FRrWANmxyLTQ6XzpLQOcMwJUJjwZqPCT+dIcXVljjjDfuesF+iX5UpZApmE3MNJ0Dg
vcK4FsIE+Z+vVfnVMMGggAzzFfySZz9j3AzpQXV0mvNiqQswHfJjhRPh+bar59d5Pb9xJQDZ7lai
ksZH48jzSdYfLAtGyS2/WzBXrYAT0YSykP3Y16X+caiQpmMEj4hF7goLe4KsxaAGUaQ9C3oC9CxW
PnexTLruwHuJRiNcEA6GQPfING+Rbaq0JAbtqar40DJ0Fpp3lRoj1ps5nw1OV1XQEXoy5STw8pCm
uDhqu0R1GH51hx7RZwCe3yczgNZyrQVjllrnPE5PyUo6lF63K7ZM6bw5mnjePI0dBZ1333EW4Sp1
v9xfrgIyjYODJkI1K/rJT/T2FxUt+hiuD8Ylsz6ZVrHczka76zJ5CSBXCxqkFDTGhq+cPyrBjwu4
QOyua+fG9DJm785QMjllBxp43TOdt3+vnLtqE0b5qizlrK0wpM0I51qWI18xp8lqfJAA22ZV/L4t
HpXV7fK18S9f82NVp4orvhkJ80stGJiIvOdC9YB8Ggfg+vP9iIuzgLKw2qJGJ5bBzUfrKhpwPUbR
vwZVzKPBcFgqoCdn4aodmaBpVmglMDABZYTF6FSkkRLM3EyNII+v/KjmAgbkYTgBQD6rUNs74/Nk
lflvE+7g7H1uEB8/rXdqDRsD/i7NK/s6ULd/8t1RzuMzixttZdyddF2tH3FrWINPoEjjPCJ6PRMO
8W8iJsM0SNRZppy4gXqW2cyHYLOaOqOM5d9wA+6LJwuFBXFyXwDweGFnh2b5OensX6Yt9Z2t8JwP
VT8wNrD+PWiN8yQqmcaJDoaTbSluRp+AR3aXaCjyntPiL3SommOjfgWVOWXCqyZ/UIZAPwmbTDqb
wC6cgFDZImFECMJ2WLs6peneHi6LCxWWkVBUaAtKmbEwV6+xpa7u0lLGE/wpCBesuMojYoCAlXC1
YWWcLoqUReAHbsKerR5Ele0LgVQXJjT/e7imPbzZ3JLXt59u4tKVsPZ9/LwSThFIGuf0MODhSBPH
Jmat2DqpgAgzkAgmIBPsw9GzrjK6+Q+PW/VxpO/JGNojNJ3H9BmwZgbe6cYW2Qws1MhAmWfg3hC2
UsHwmGybHwBmzedCXBn2kpkZlxhyftPOpKtSg0jzpEo9ZIdpebx/UF72fHGnZ6XN5UwvZ+qepgyQ
CgBcXTBuo27Z38PrGCYaev+o/1dXRKFk8UtwSEndnByunKY0sHeRyQR+S71GyShFbAzYKKFtVCqL
jVSun9EiMvCge2E4yTt/LljrvJ8/GbqYX1THANNK5uhmuOHmosGBR5fSc+XfcPkyyzjewHqiD0F0
XxBNMjLjsXR7M5axXgkBCyYTAPwCABP8v+FU72cPYMt6UZwZUMf7Af6tKoCNxsNf9KSv/hiesC1v
c0hMQlzMRz4vyVa/onBpRGfyDkZ+A1QdQwCldZFOBa1e2OzvBKVHrBzG4TjUf7LDeCv4HNLP9Syf
3vPSGwksmnk8DcEIuHdBAxzyt08am6PRyQSfhKeyLpmPmy3uaRzlGjxEFloo/73xVuGbsfKgcTam
HRlEXDXgWdluv8Q1+2lfPrsN5hH2VA5j9+SLs+miUZAesx5n+4An9sXp+ZkOLObcyUpZTKI3jBL7
vRjwp+QxjTJ3OBZzdQMiW56qk3rOmO6aLR7cSWCSIO1UNigCdM3rglCsqNJmGJ/icBgmR9RP264I
xTXhFsFKLV1xdAQw6xDO0pmTRVQGvNBJabOrfHxhQAVeg616i7fKBtaWGKoiASbkpBv3HcuO2Ufi
arMl+Wtb4f5A1+TbNmOR3nr3xuv7yC0+REKPFhzW93/yGVAWmmAZsCuArjv0cxgGDL5MQlcaCXIF
4oStygnvJdN9ikZjdMAHHad1/MLo+YijZwdO7qIgl+LSQZVVxrO3NGN2hVZAn2vQsNscKCV+hQlb
MKddJfAiZhXAT3Opj89FjTCDo5m6tTCNqRneL1gcrpj83Ld/VaxkJ+AnKq8IAAlYCz14z5TGrBNJ
NBDJwDEw8YbzqFHO6HZEuDmjO08WIrROhOrQDkPn2MFJFODi9uVgGTqfLCf+aMlmKcudz82BDMCV
EM6SPynHxv4RdZFBRDOYZlRzMo7gImEohJ2rxyqkYt2gA5Rz3nb/OLCyDR+7ny0IAz8/D+/DbZdC
hdXEaVWjtzgYO6zKYlLl2bz79eWxfmP2HCYBmxYbJL5flKHYKPzQYVvsa+x2BdEJBM9+4CaITRF5
0Z2LOX6nzQoIR0eIfHAuWHx9T3yoaIxT3FZgMn/LSJTk0LSD3HTRrTBPopxiW5+fyYvz+ojm7kMY
O6s/tBWcgP0M7s8XcUnSYN8JYHfg7yCARPolZzb8KEwG4EkxMsiHG4o0NHhsbg/A1MTMSCPX1KG0
KfHIBxua4UgNjRqMADYiSbprJsHyix3RymAliR+L9quSeaVa470aSoc0fLlqWK2KzcMtV88fJUxI
XAa/jBoHDKtfUJPuxzRkDfVVedkR2H+jkF0rf00YrHmMg/uSfYVnYjLZUc8oI6yqPJVi0iIlsz98
H9N5qKSL6x5bSebTLhIZZ2wytclUlW2IyLwEj+lZQOAM0yzpxcoVrCyB4Cfa79ynqI3RFmqbPmA5
qGCyQt8NkZGpCWCH4ZK2G7o8OQGCVEdqLYg/p+UHqz7F7QPZf7Kwu8jLRLFKCCShoc4oAyUzZMce
d2aKzrG7CVpbDpyneteF7uiH125MHCybH49FFVBOzRsC7qxs2ZZ+HuCNtLykmrL4lDcGcBW+fyw2
2c0SsgxLg6ONzpv/JFSTuY97HKoDUFj3lVpQMEcbdtn0mnM1Frs3oD2e45cqnFcZgLuxQ1sNc4wn
ov/pFRGnCoi5VmLC6G/wjxmdBa8Qd1Pcx/gtKaZDrSJzDcHkjzzNhR/D/XrasHaHMFPd9a2Mhy4c
SV5X2uXHzVqbG/nJbf2yu9JNWIQNLFY3Sb67Gs6T7d/Hallu3+elDsUmGtdh81nIr/21DrPBkzXv
xSxUL2vUmR9fToUygc+5NsmE8j95CC9Y4RlJWax4hebyNPUv50WH8BaAh4Er0o4TArqjzyPNIju5
zZSf7veOgTcEPPwLCvdR2D37XIM93YzTHI9y2E30TmvKWDaZlXJgvkIN4t+p8FPALOBw9j64dlO7
US3Pb7DE3lYluwYsyh42kJdkgdHMTdNpCqe8unLP3BXoPSpQH2LFu8dqgMnV0Q0PNQYeh/08axay
vH1juPX6MjDxGxbaKLo+AlOKruW6aL3KnL/Q6Uz8stj1OBZqfOmq93mieaSyvJm4cKYZ4nxwHg38
h40+QHGi/UelZs/G3KGkSgCd87JZmbRWVnuSvpXreQlJT/Hzl83TqpVQaqHgwItFOD7yyzZWOv9F
zsP7i0+hvcVZu2qMr3Sws94e3QBY7Z6ovIlHXdUrHqo/sjmcmMIvSNJT5mN8xO5bqXNILezSsEOr
ruDccM8itfQeA+m0gYQDieRUrFxhUJROp/EEe/3E1VDP97QlDn461c1RJy4oTrYhdTbibGhhs0lT
Wnk9fobSGnZA0DgAbqwASdWFt86f0X+uGxncbMsqlL2gBl2Bq+MXYFBEzbx27FRIJe/xhLQnAV9M
pGWJgaWK1IMd/kxP3eYBRhi19cZMQ+nKdmOb1kGGXPDtSdcVpk0Tbnwdby3eBsvtA00c7FnBD+rt
24BSFwmJJi2uH4ta+3YNoZZ7R/fWua/aBdRl7G4p3T3GMUAHVxtYC28A9tltDCUTOxdB8kO2y45R
gZ0xo+7cfGKAEGqz1KJqwx3TsMmAtFnAvcfeB6wBXi8IAKiuBMdB5NbqETsqu3MqZhdOtQiiIFhP
snwVuN0yIJWRcWS+5uPUlnADVJHpwsE+eDzYLZdqCs3k2bAC94vCAQfV8TJmGQJ8i2gDcmCyJECg
Jt8PmhuC0eEL9ENwTYUAPwcg/xxl9MWnlD1d/iXymctYH1vmQjCHiAw+s59FXRAlR14BVk3CRcSb
LCEa8dtIP8GZoAEuaNtuIzYk7y3dH0cFoas+I9AE01aAosmMktnGrJjIeQHMDZnUB9GSxXcOEswO
WGozNpcctHe/OAqID8hzHA4YgfH+eZVcxttB1BZkRMia2jnaKwzYlsniGmO+RPMNuAI/sye6Yn5l
P2b4iIBKKageLuQTNKkQdwGTNX80DiHiMntKa8FIYzjQXj67SzqCDSyDkpo2pW0EWu1N97odfxw6
jceslWzghjRud6LNoD8Ay+GYuF5km0clAg8AcOhgjnNnKyx/6DILW7RAo4V8eQJ7dO6wHZ1yryfX
E6Dr+MEoobN6rEfAwGcC75iQNe9LXvJ7B+osGMFq4BV0nXASnocnzRemDDSphU2xM73PEwlvNq/+
iQ1bCYq+AHHw5VMBBLNXwjzg0uQCu+8iMBwOB/pC+v4KNnpo4IatrAVjB6ZoHfKvjhhAZi3pxKo3
8ViBA3dlFrT7V2dTklIZH07IXnzGvT1xsMTDzpAVCp/TfJyTQJkASnART2zeH/wS00RtAYcAM01g
jTkn3QS5NWwuPneOKkAhzRfZ4FIsNTZTwTjkNVYBE0DnjsPiAGnpq/SYpLmBOHXfczgPxRIOSd5N
X1yJbbGsxPjfiI+PJWgsQ5OAlQxBkD52qjE9L3Cb3JUxix6Th8zhbKd7xYDu+6EBQxnLNuLSS2um
KJ4puFH03k90Q2isLp1Ko5B4sBizf+Cv3HYdyqcBojBLZmMhn83oGtLj4u6RxJyhlCguSI87mSuh
iW3+9KWwjQ78/+sTJgXn+bTAH/Ux53upolMTqzuYyMtuVQbpKoGbKQQsuMpNrCbkJmXV76Y+Rsle
dUHF+z4NdgW0GtfYIwg5Cg3mM0DuB8F8hLMcLYh4PBW+o25XESR/gmq4E1N89Tg5KQV256roAaCD
QSaO8K24z1okUsfs3wMKHnsmXpgrSFYgDfRR6HRo00ET2a+zduTpEVcP/iRPEDMMBaBm/E4j7PGo
Q7dfWjfaNvrHQPGAUlac7Kbz3FICMPHllbfPU7obCRBv5I4JnuFuGLswZfmH0S6Nr/MMcGOeEJbG
HYsVnS9WIt30DctJ3pkOB4USjkmtiWAGQ0DJJ7yGv7uZmzdx9p0D2XnydqQdErVAeAzxv9sUOkd7
hv2tf5VsEiEittDVWpa3aHTQMYitMeHwRB5btKAAkx03vkcRHakWIJOjYPGGEoI7rDuxvTFmPcfH
DurklS1i7QKMScwybLA3Iwq+FuoLbRxUO21V7nJm0HR9w+tuptHi3ADCWOWwi4BhuWYDg2c+GhN4
HdK6jQoIRkLtpPylciJEOHNZTCESI/s5uBnuHw2F58kQD1XP+LbiBCEUgOon2oYW+sZnXt8wJ7gp
9vD7/BUuBLBrc5AeILQndvoc8SK9t+yEJox9om4Zm9RFoDoSwYH3MI8gQADRikeAJEOdSZmDdf9Y
PeLK03agbgLOnN2bKVR1mVXX6vZFm06fKcUV9nNINRHfuTwaO8J9CEyl/1aJuSfIevGE5HRl61PA
PFMqmk6REQ/pjKTR1KX15XtucxcFkihN/Oh0hfDw2YXPPTSzGt45p0vEZ0VbrNEmM1e6g0tfrEcP
R0fv67+We1pqQa1jaSRaaLHfJ7UKXPoF5EP1S46AG9Rl6aeRLHUieI315gMTncd7Vh/VkaXM6f8Y
k1sUZcD9nB4ZBZy+fSG5T/yEJj9jG5eelb7Ch124gmFW9Uf/HKsCpGO0xcdTt8cx7RugJmjnkldS
5w5xU9o74KYl31hgVBDAUPQxWXF41wvs+BmOXMWS9lciNr/bYPBr57mUdyyVgGI1+3W6LqEfPE3/
OQdQhnAChYNHYy53DkerCbibsXHz2IuGFDK4s6sS1GJBvABMQ8RxvgI58OHgHipDVXM04uSC1KW7
IFMKSY68pYYAzYKxUTRyh4iEUOIuANfg+RCVktu2DDiVvyH6QZOYTAmE5AxyJr/ZQYJOvOm+K51X
AOKWB2bcg6+hjsODgCXBBb7g17WxKVKozP5XYhSVz9wD+klZTRChNjMdWSzAaqTjVvGawsHhHVwX
6NFVizINNNW5tBjZ+XN1s3NxkCC7H1U0TCfOiPrp8rG8GfeQY8yby9svDrhcRxDsno84sSB0eOCK
VDzhZzPa5GOLVRqDTIhJbxqZMZdkQQp61KIybqSZOVhcD4CA0ekVs2Mc//EKHfmE0gleiszuizZV
s6lxBqwHayS7nexymNdHGIopx/9/LN3HchtJEgbgJ0IEGrZxhfeeoLkgaER47/H0+xVnL9pZTYxE
NKqzMn+Xi4HL1/QbXgvp/MNjC9Y05cjreNW0MuC4ZE2IcBReaIKFscZwO8yIgESptXNxcXesZLnc
WyenNLSeR27yaznG43+lZEkF75NKtRAfZaez+LK5cM3Gc5A8lJ3Bff1Zm1HXIfug0vRl7JTLctwn
R1u9cLshrSEkFHZcGuhBoQDSgj4MX5fhJl2z6gDAkmtuMyW72+Ky/k07lPTXbMtO3c3Q1S+cKvry
9ZgWptB7POv574Oa1DMn/cz7U5TMth3PS4XeHQmaqdAdSUN8O1pHNMl+pxDJoc4v20RAwShxnFXW
b7PftKSGoj62UBYmceRvBca35wJfHrX7W4qykrzGt9zOTVIV9AXl83WkgLdc4I4HGO7eIm3YSL17
ZMq7pdtq3wK6HgvlDKHMfFohJyAmqDL+Bbn2dKoTJPQrpXrXY/UC1xwXUHqS3rcJ0R8UtJaatU/z
ioYHdL4aJ7LVxawlrIRlMV0B5Bx+7vxBtzHi8JgrXkjpiQjXwPpYAejevi3VTnDMes1mDdFCjULS
+Tu2wtU+SAwBXkoVnBvsTy0MFldMDt95WF1xp0Av9AH7bT3fZbb11cmMGaqyz9bTp0+VFAw6yufS
TbtpehWpquVdMLdVMovSoWuPzSfQixDpapha91OJiuGQGuUb53Q5QtO7Waud2tcjDyXVTtkdJpLi
IZwkeoOzhvvYPTxvzD39XKcwCnkVW9Y4qthLM/nBJtRMVM2lr+lGMl/MzKurpNSFsqVozD/LcuJa
5404tdJIwU5iBIs14ZjBrSh+Rz71OMKlCPDy5CuqfYJT0t0RN1b5iut53st/batRe9qkBHPoDnfS
J4cpG7rcWfd0DBrcQn0xryYWlf3bc1V9NPM9DOK5jWqpF77SVEZkDHGDmW/55SmvvOY1ob4KfT2Z
rLqkvDxXFqWqbWl6LpeNmqx/ScYVL+7tTzt8KVQAnoAsWDgALL2sHg/hH1Iv8IIIBlo5debfRysy
wxDEurKC5l/fc9e63gQWbHB7JOpnNQWcle7GzMCk1P4H91rfZLyP5ufVy59NksJ63gsNBx2Hjvdk
NpscXPChs9i2Z7dy9BPfi8fv5N5rk4SAH3EmlEaTA0KwG/Uyg7wrSbdL9zJtbiqLYuT6FlHQgR/l
GjeMi7SBVEP51xRFwiMn84lWND9F/VVMR7PG3reOi8W05vU1evZF4/aWjGsUoDwSq7Z7Yq/7i6+V
Z8tV9izuapt9tXo6KHdIA11VJ926jg7N+F7e/xzP9etGKm5p9ax86NPPc59oaznZG6W0EJxA3lpq
Au4YKCTTjqJwvNTW7UDnOoETK2az2nkV4xPEsyatvJdTuE87OGTsDEKzYXywdp3caz2RupHobCfm
wrA4WEYc6w4YZvtvdcSuPQfnJqCxzITpAn4xK3tlavt3Kuvl+8HHuJcL35uJMZfvj7OmuPqcjzer
5uZ3/71BE/vjeouJmWuu25mVp/+StStSYVbRzi7beMaswtI7w6AH63E8SP5uhtk332LhjWIxQTFa
uxeqCz7PjmsNkhe2VZA2HkuiteU3PuUP59oec5op5n4r5yVwFJ51o5YxVvvts8Q9w1SP9oOj3JCG
Fy1sQt//eNcD3RFl2bCl9Sor4P66Fm9T4fNYVLX7Ae4F4LpPmvHnHJfXAJlcJkhd2P/gcazmC51z
pvK2vpRU5GOuvn07f6fW5fxo3na+EnVv2vpN+tZIk/78Xn16UMM55mUCtz3Qz0zLJEpqL0fw4eDN
XQzuoQrIkLNU2PmgZjYVE31/7WzlPb2Afpe90GfXTAe9WWtWv7ZTdr7W5uN9qn0Pz/tEEeJ2ThQP
RFAlMg66Hk0B6JV4WGgQxe62tL5WHsN5++ilf5t+5HuHyU4KPxL9WXIBE05yHJwGu8FjV3p+Wdni
jhA7oZ6y3d/EuSatViox9g/WpIFZCEzhMzO6ToH5tfzgmC9vU8G9aRzinUPGfq5tWn6jEH99cET7
aj8sK3V9BCRXSIK9N6VgKrWxdrCeiFrAfm7srk8a9YeFnEA2mNvwTo0svCVV1BJTG0j5+pJQwA7a
+duThVywjUg4erbBsBADck7lG+HvrXa2AmXRPJMxxD/3oaGgkustP/ORlc1iYwqEvuNCLecC6fgx
M73Q8HEIN/Y7N9++npdtcH5lXopas3+XfGXOHO8BfgnbcD+GyAVs9KJDxi4fvSRBYj9Vlpa9vNw0
bgM9ngtj/0Pqa//ZwuW/BOugU86Vs6I+0XbZLGRDQQ4Lc7V+tbh+n3J2n4qMDIfu2iaan/W++NDD
CAcIMrnjrQo4CjT6S66BClMpQHT5jlgCEJh1yNPvxY8w/tTGCFA8vK++87PqXecxuteY3QvZ8urt
JBMveZVeU7nRYWUq+c7tLbZFUkKjHbZspViZ9KGm75+PQpg4j6wRQOpYmvqAClXrO8TGCWB4v11l
MWgUKOq/fDzrM5PKt5aQGNK7Eyxa5lBfCaWg6zRbzWwrS/FDb9G6mn0z/6VUzog3oOK6Sv7mYk6A
SnIC8DrPy6nfVSo0p9AkmhCRWOJo78X867Z3/wp6Sn3Z7AVUFVeNKzZ+XCirjOcAKv6bDIUe9ZSW
OAwvbhgg0zDm7gDih2F095kZgPV/osbia89vWNTcfybu/dse+8y68mgm6D+gUzVEy7x3fCXvI60T
DDVMjVd4CMsbl6/HfDF1qZwO5QBU0RIv2nLnY+aOdjTYyu0h8i/p188MwOyIXq6vsPhRW2+wh2ok
eRsDuiTF5g/w9WiPr5RAyxGvMxJ+ZZIOdYkUz7ijbMDYDkm2JVfdbngDsANlf5dW7O0luLC98nDy
0q/Nhq10vva8FHMvgK95O2qkE7UCyLqYbaSGOdFvVyEVIJufpYyy87JVuNfy77NevGveJMMYKZ/F
qHd/O0yW9vmlZXoUsQeb5jTXjUQECmRvTPW5+jjy2gctffjF6ubLixdlcNQ239TesqWJXVJIGxLQ
GrvvGwU3YXaqMX+EKtBcXGphy61wF9/LyfKMu2UP6P/I7kod8rN0A0tAh4Lqt7iqZfrbLxEqXsHA
Di86/Mzu6GWF2Vvzmn6lREwUqtMV8hGOR0XqIn1Si028aznnbLgerx37VX25rrr7c4PTI3RDKcMX
8/u5NrUdwZPKNnKunvbiK+ch10/Es+iWWiwGrZgY5XXS+/H6XWNeXTWXIwcCSi/DGffFs8Ytl8OF
lh4/+zor+fKLWOdIPhqwCiAdXnATvSn99KiJZ3X5EwVF/EKtrmSBvuGHayR/l9BdTl0kh2L4ORsC
7jPP+tkWMptnZp19+5ZspATpI5sBwxoRBuL241ES+Ejg2n320uPpv9yusrlUV/nBxfGqnN8Trdlr
1hnq+BgBYMndyuf29dTwHTpMgIl0hiz0aR4enDrPRRVkrdyN1q+4Mri6iXb+FcKzfBMMPGx8j1mF
nBNVl0xUVXXmp+jUBlhO95Iv5L5ibg7Hsl8VGc1F5LYwv+1M9uJGOWH+YdsK4tds+Lm7A41951n7
MOAAKWA63f4Kx+Vazn3efzYVV5+cKGZJNkyUHNd1qocfhsOs3TefVyI+8QJCzaSX7rtWItpTkQ1L
LKLO0ua9V/sDgqg2WzYTJvzDvXSatRdR8fhB2X/n6pFVSce4ahBTRqaYfBnWsi8d4hpkrPBybvq0
7o7UyGrtRCP/Euo/Z5FlKhI91ocKUsYmxz9LXxZnV3qew1z1xAuvKlF9vaw+XrLK9hcynk4cf2cI
e9AqG8Ty9XN/Vd912UfO9ekmYGaB0ssRYrsKNILb8XGMU7smevEas9OJquvxtJb5vdnCMS9niPds
hNi1CMziY9HO88tvLGWXOetRzI9AhPHHuZo9lPdv03Xt3o903ENuvNXv4aFgF+eF4sZM7a5wtxTj
ofTHvC1vEe+ncL2YjJunWO3i9Zfq8pq+dvx2vq+lyJhznt/Ldr7H9BcQFerwlNZ0AQzKFhrHPhfK
rUkTQOnFqvex+bfA2lu9IC6C8MJXOwI8pv9MD08C4f2jksj7XihpqYAPhUDlGetyuP0JwfCUg7AN
75B+Nt59J57v+U7AIrzH5xKp7+F72lZEUfdnnbaWisyEu07/OD6PbsOMMCH4m6u26S0ypV3f4k0t
+s51IrMYKKFzG0S9aCSsYV15jhaCEjkE03I6BLzZJnotesqGwNTEyTQrxp9yW7Zm4F7+Gkw981uR
pccltttD2rEi5cVn9EaRSRC4myg7m0+/hK9MArObcmzH+73NByU0hpmanAVJ0E685ak0bvbEG6Mc
o4fwemsPlihNoCub/2ja9xZADkOQQLg3WGK6kqPCukHcf80VEY05k6P2YUg/n3hLGmTv5fmYz2bd
mHYuv8/v7LcyJiAQEzXIjh7Nddvws4Ef57UClkudJoxNBRjRgiaUKu9jdSXTc3K5+a7lw4e+mB6J
jmMzb0K5tuvB5mW+q2+W6K9LarSPq9PxKqrmK9I37r04VUp/nJO1M2g8UaXRO8qPi4o8y8mw0ueZ
arKo3VLyrTrXS3v3QwS3+YnSzURz9fNIdvf38gOSOJbDJVBfEq4BtiPa5M6+YWXbfl0GxCu7qXeY
+m1Zg6i6NMPGPcgXPhyFs6DZGgcR6Pb9VCh54B/K7bMNAOMzYjkQZHEb62cSh9eGE8qYTdI0qy84
4URpbHVaeHSt3ca6y/qs5t7W7hW6e8gq78ZicLhV6DIOzfzUiHAEouVNXk9BcreJo7YcP99mk6DO
xRH0ktPKYpLuPfKltQmhmunMCG/JCx+V57Kd5rSTzdDwMwDQLd00FIx80amxcBaxCqay36wyfxML
O5yORBDCioiUCWyOQSt9jfTfF7uQdvwstk6a24Rq/+1oFgMyLd8yZYlNqferK3pl9HxN1xOvl5pQ
u0yRhD+5K2mvLp0/cHL/Y+9pvpQjd73VdpugNzAC7X+SPhgX2byGnHBvsOtig7tEuIfug6+o+Wwb
NtmR43JuW+FdVr8QdrlFCfAXQ9ZEf+qC/pPnvRz+ySYxm/RvFgANsx9Z++SjPBMiuvwZTsyNRdjL
J/UN/Kr+HrNF4/Wi8BdpAKQQIOxGXZVzcSX570Yp4zuYktQS11o6A4tzOUDZCrJ0xnTQi7PC5E2c
93PN3ZB49WtVv304HElGnUKL2lY28cBJPwzm29K5n2+lpMQaR8hyqY1ql3923H4Y4E2OWrrCC5XK
NWqmnw1QF48lZk9vyeSebNhFfZ8QjG5GF4Y1ikYSSFKmtykXi8FoTfAlBSIp3iwVtkbt65QA17i6
ituOr9aZyzeMe9Da0+DR9QPu1DDJLDbtDFkOb+j902A/C1ZvXepQW+2Rb10kBM8Ugy/7r2Q/bsi7
sVhJcIY3LpVqn1PNzBt3qiDO2Q8yf8v1i+3CAWVK53XjkSldh8eCscsA8cmflU1U7FYC4J1PVS7S
+y+JBUec2x4hsfs+p8NfYEdzY8rEtunYRcUDeOdQp4dgCYMpEjuB2jJ27saPWvLlQlrzd9AoAmkD
C4fa7t+5Ze/VzRC1/1pa76Rb/doYu2qR0MNMJV60F8fGHAE/qxT2E0FLjB8FNidX/vTiGad/GRCI
SdO/PlhG0sYT6h/yMw7ETvlk87INXpSECYhWiAf//oo/Ci33khlr3btyr4KXZQmcfXkdYIDIDAHI
mbIWk0f/67aCeJx7Tm1qwtcUlSNnPdmA3D68226HxeT6nUiVrt/ngrABoWHhMk19kE5jvbGnu64+
PWq7NrwvwZMv77OV2ZZjcRPc3PKmXtK0UJlHE3p+Za5C13yY8on2nlvjejH3T0k/EUQX3sxFCYg3
Ry3tjx56Xbr8rlT4Q0l1ceXfplbGl3L3ygIkdK8uppW7haDCQQ7laF1KMV5/QpUP2apmISuqMFHZ
dAtvwPcDpLB762ZeDoPsK3bncCk75m4YM0va8HIromRM/bf+2VrspFAmczhqe0NSO+0b5nMpm7t2
LsEaozOwKLGrzA81zzzdNQfIFCTIutHkC76BueiGTZK0LzLetqXHtio4kZZYKzu4/yr1f6YeL5I9
FjyTb7YldxbrUhzz0cSt8+DUu7OqCkQ+bi0/eOaoSSrcQFEZ7XeZmWcNZGjXFtbEX0ZRukEovB5u
9ecXwXDuUYtyNfMksR31+vvxggwQhcOzFlRsz/bjc6MjzpS05Jd0c34qe7vMOxOtaRAnoKOcDahI
YfjMFyXFJEigvvnsqxQJf1Z4a3OxCt34FHYBnsWkgCwVB1uqbo3YeiA3CLrfl2ZSL2bsJoPQTm69
5LVJ2WQtDuHA+GEIeM+4Fzk24tJtXS2AG41DvcyhsRUPKL+1DXt4vMsN0w9sXoBjgYNchXHo+YVX
Ph8qq2bqn1tkOfJKgg22y6rIDCqi4yogO8SHSoy0nLhSWHd2tWkjn64X/DFdIjq2uy+Dl61kUomA
/EY0i6a7t3ktnwvOGR7Xf4cfSy+03g3BX22Pf9U4zcqhRoelDjp9cyBjAgpyR7s0ovGA432cE+V0
+XYtk8s+xfLcx0/jyQ/IY9fFdAdXBN3f+Haq7qKO+WY5zuz62VQ7v2x3NDEyBOMA7ZqJ4NoP4hWq
pk3JbxqHoL48aJrnQu1kVZrJivs9RUBYXt3LTMYaIUEa3Rxo0CTlwbrDksF6caws8+FEBDrxK6rD
ZbnxQ3rrPeivll3sGn41ty9euCrA9JJZRanCpomhoT2Ivqh+dWVj31fFyz3kUWzf48+sWAdgfEvj
1uPsQWcX9w8e4/pt2ry8pWtrEjuPKsSdUvrmRqlLcbXvQBCQLOvJQeTG6EAH+ZvthD3eqfHtPQk+
/JGXADYAWl5uA/iGVKb+FfVLl2GtaMo2FxNyQ1RAZXound5imXPilu/8J+6NUwgoCNlrbLc2luH8
9FtjX+6UHUsP8UiXWCFW7dlF1EX246gxXaJfhLLUV+1T1T31ioI7BmqlLVlU0tq89Pi2YZpJr19o
ktTXEnpQCzR31YwwM56sTbZxhO7DUat51iyzXuVpZz19Aa0JrtBX1+URmMRryfqMDJU8KikvOCpM
lW39gBHsOu0nOqlv1FIqrMQG78blJfANF45zPlfAhvtPGzglBf0cGrdZrcJqcGsnrfzIW8nkSntO
8EzTHquxe9kSDOtOB5l6+kUQRkv23M+hur2WbW1fCdUwDI2vivdDmg4zLuKMkOMXR81mXhV1xX95
sJsF1XqVfuWNQbnni7R6zF/31j1Afz7tv2nfqxZnyoDKI67RnSOZ/nWWQ2Vn3jVggLVn0u8sE6UE
19eiek5ItJvjUN0VHlY3ABwv5EZfOMbLv8QXtQu1ce5TwMBncuLq349FWI1NDxBzQScmCaVq/b5r
ngDzXnvTQrYm/XaWqmaWrYP4rRhQmozbITuDLkTCD3HVNlne9g5/lq9ErrkKP/elyyZSGN6WLdnU
kkZ21WNr05GTh19e0ZkPmWH5/4FW8PgrecxskIV8Ni+1x939Q2dVPI41e9nqleswIBuZU9VwuOue
zNjdZ0MtDS4BKg6wCKGtjZWB8wcNdrWpChslhaCwIRzyfColBDC9kuIj7/BJDfOX4eTcmP+k0Q4a
AlhGg1Zp1SU5w3ywDYZ5dF9dQGigZ8uQwREzkzhRUGdlFPwrona+qksmKgGpeS5P31E3MI1clwvE
0uIF32StuaA810jIRvBE/ax+4sCpwwXPiwoWZHMs3exLGfJgcbS0oGLP8Jpxnd2GR5aux6Om8u6l
uCIayeH5zmf70b1xbpjRuo8nWnF/7JifsTaFN2vl4T4AvQrX2armmaz+ed2zOm00zb8HcpQR4WnD
YUmmzCnBPv5H+4ej1Mq/5mWyGpMNNeQEhAg7poZLgwpZ6stXbF8kIkfIsu4N2Q2uxGR2ZsuAXD36
6prGB8DicvPtzkerl8U/GuK/54CH51zh4WuZkA6C+a7V8PUghb7Orw/8eMhOPLZO+Uq6O/2xv9u/
1IF/xbov3yuTc0dIt/N/fpYldZ2n7xrcU7ZMCf4vwJpMI+4vBrH4XS9I4DHNdOl209cq1eYL4Yfe
aPdoOgqu3MxPdhhcmECg/q0vugExGTKyQeGeVWG4edHRGUulIn4sR8jJ3YvPxLnkL96AFpB5famq
oR9MNYyPa5oxgQ+V5DtKSfgbhFHbIHDWI878yUffvZybuDJVlYzB9eStsxmk/i2rLE4kaFTNPKaH
cKtumrHb8VJJiDhYMIekdjUpCafx4lwlCQBCXnzLzINr+6erkXYuRItkkrV9hmegLP+D4nooiIyc
4uUgNCB6VfiGub4f9lhHy27eNGEhCSs3KydetMhpLi7rht55ThdVXfW+x/iUtwWkOH/n9xO91cUB
AomEH7HMWrx5K+c6+Xt13oAOJ101ncdw9aprfAwiBKc8NjHBcjQsVP12Gg/dlGsM8o5L6azJ9of3
bUOfQSOQ6zMc6ut0e2Dwldp2r/jpBKt28+bbX/jZyQpeG7o/deBeose9xoPGrcHk8ARZCekvLQqV
zYCJwRMNSvbranjun0fa33Ou5nleeImWAWVZYS/pD/lZZHrfCZJWL8evxCTHXUwt5f7atC88nNCu
eXhVcqvqwsXf5JDjpQZBQ+lnONz8U2b+Nl9MviuqudL51amL6rMCkM7fiSkacOsqQeiAagjoo4ul
TRCmkbKrTxOHXelfNR1j4bdEf/vfxJ0RKT00N7DzZjLlg0QvoNP1XFKkbgyNR/kpoZm8fCLZzmMV
N+Qm1HcvQuXo+yG5vYVJJTMKHcDBRli5uhqCElTE1tQbAGERwnb3IYkxZL4WOj5knn5oSwJXegoG
+JMf8c7YBS1N0rtNEt05NylWk2z8KuvK5psggA+JzHlhGT/Za2k6+br/RPVgvJIzQUCV/LeT967p
d/TTjv61ofJHr4uPM3eHxZ+d4PYqqJAo1gh2Y4+A1iIsd7cv4dSNf1Lp8NYUuuRm0hFEDfa8EvG/
h5RyNMTkPE5bUeKy/sz97nPDuHlu3ybJbW07LnzL46lf/h/TL0SzruO8vWUyFR9X0kvN9BGn5SHK
aUWuXQkUgkoLMSOj8Oc43gxxl846W8v3FaOdLs1STdtlaPns8HAi0vQvd+Ya2wcgNstQXgS+oUnr
YMUsB6k9ZhQmcHrSVdXn9f76/MriEx1KJSVcYObu/LxyTJV5jaEM1XT9DjAanl/zhRb8MS0bFn0O
nDrDX1Nlwbp+kETlSpR9KYk1YSxM07756gqJtiklspkCDrDQoo6lk/bEOm9OOB7YhwJazfz44i7m
1K6zOvO9pJbAJlg5243ZiSq9Lxe9FevItr/zrLxyXOZ54qjIvE6Ks7o0g7ESwyB24UGI0TcAZ7uz
RH3xT/+Bav7IMze1dvc6aNYMSh6G6y4cGIgUvfAnz389FF+cpQNmusGsHXQ11xKWbd6f1cyEAvev
otFA4CCqJJOZXzUHDODiHqDy88/jU/5z4CVp/KZ1ApKppHJ7e0ViRdVwzWhPrAwKLcnhYyW1LwZU
+7GNnH85fQ8tYVHcR+CYNmAOjqLw4GUajJ7HEQGWIeca5M9n6g/C2VPNlC52CUmWqmThPtWU/5gh
oVf4ejyaM8RQaKjmvfuyF0I96Gf4FdnP3RCl3YqJUgpe6oVBU1rejXHPQPwZT5yu/Xjbp5Xbdfdu
5mMvzygzejomZzaessy/+rqVZbvMB3la6gc+xSdKIyMAJEEgzJWrPrvLN/+YUQVDTgOSwH1n+KQL
RGlOy5c//NaPcSk7oRk7Le416zB2L4ngutwwihVauoqYL91GCtZgzK0D7/zKUdcOX2shtu7EynfW
uQ9E2x4r27edpcYAlX+xwXC0v1WivU2Wlj92LiHXXdSjwICMLvfzCnpeIKW2PWGn255xkY6XMVgJ
9sNR9jxf8Rur8uLDL5sX6qPDbUxeuh4FlNq1s6x66lcShmsr1c8EB/bh7YF+qZnrHXRdvS7eEWKL
IZp/BSvcv8iYcEHT9+cXrCPEUCXPfAy42Qul2+33CCnPl5f8saP57n3OyTurGft2GLFDN57cbPYI
Usv/zHprotLCS5KqwHpWnTpruHRsYJG5J/e9EZ0whjYLiyfMX4ogpRo7fZuQ6qkxOivH6ytKPoTz
2+polW5uuKsz7hBXf6WGm2TxQv3Xk4gPekgBIE1h3jN9XhsMBfvqPt7WtzLUIb8t7/Mswo9536oX
rRW4MtkLOwAwY94A1PAcb12U3KJhASMG9W6DdMDMFh7E4YVWQW/+5WluybyJcT+8m+JZ1nQM3jL6
e/Ygpx6wfU+U3TNOd0pbSbAS1lloB1YCAiOxNGdrJzvxvpjs6wr9AURm5MLJC2hV8OtHNLCjoaNu
FSJsHQQZ8Trrrz9pLFZyWzAvROs//7HUf1FIAG8a8gvatbzv4a/AWVCR31yTSG68Ha/EsBiQa0gX
MoWebj0MvptBcg4zOWYbu+ZSPpQfvxlPSAGklDnMOzP8szQdrLq55qmLi1y+3V+zj3Khe6JhYT48
/15/4R+mvPg7ypeP6IKuGrt/FLNc0UUj+ZRIC5Xes+be1Wt0dwG5ToJQAH52667J6ICvQNfe84vH
6lX85qllJuD/VsYE5Xoy+S4blk4VNmhfTWwd1aNGk7O0PLNQBZH44MacxYcSnFdDNFwGH/eSzlZL
qQ8Sy/0lZPBRCyWlaIZbCTvykyg6GEKGAmKU1CqAHtnWnlOaDPgp0YhOnxZkOngkGx7Fckwif/s0
0Sz7CWGY6/6xkT3VBUwUenkd2m/2jXHvUYwnIP/OYqD+HSOiYb4Q9SwxBAmI3OBKIn8I+x1M77Ye
WfyZqSrlqnc0ZCLpprf1taxwS0iQOFE9wSIZdhIY3/x/wSX92QdKc9FUaY3nrUDHwsGdxdlR/pIv
iSOQX4TB/LJ6jd5mli60wZ04JfesPG4qumcjJHC0d5JEyHKgIbjTHQ6gZHYySVmSY9cp6/2sFJpm
ooF0fW1adZM8l+PHLPhChW7NMqIuNp1I8y2hNBn+iGSqysnnj/MzTZJBNpNkdX+bDjyf6A3ZFg+e
EgMGF/G3fNYWeKE+070ZCVJz1l0IIszTK2snHGy+rP66d/vYsNc9G/kWF9N9UQmxeNUFwQvrVYM0
VLNaX/K9H4W70gYJg5QlKDajtkBJnZrHaSX/Mq2K6m4EwhzcIQw31/E68rvfRxzXy/eIP8OrWkkE
oWU8uL6lPnap+uo3CPZgVts+np0+3wMmtLTnkwLcfBcipFTPsJ4juldcy9Fw3TKh6Fy4vZnlW/Ck
5ZemCydfOFSTPSTJgki/o39K/AsGpf2rDsjgfn9N142iEHU+ZAbuNqlj9kgf+PiNV83zITyzxIge
jyRMFgqiKpvh0b3VfPpV8Kw7GmQBjsfCor3mrQPEZn+/4ncauWbczBAYev3TXrw/hdrdTLIaPKMS
1W2I7Zt11BzThdKCenDgpccUiA5lp5LdzLXQthK8/IksyXaur/cvL5/xMN1Koexf0vVNxQnIpaqF
fbnwZQ6oRSLxbH8SbW8atmtlZ5OR485qkzhQKVNrBrkOT3lcna1q0aZziyuBsqzNq8I4sfjEXdGA
tcITVgPDAtyt7xenq+ZT0uaLqnk0NGefrpXNdmhb1XCmg369n1p86xwwys778tRyW7PY7UGNBHbV
v+U2JCnRrmxHjxzuo2jXMzA6PxAuV6Eh8uO5pSxUcO3AV6FJor8aRjsAI67UvYX+3qtW2vB1Beo+
Z+2bNYMDPb1tmFkWF5rJQL8yZBzCAp3nKxkcbFvTqrgN4r6B+QUoSHfzxcphDk/yKSoLO7sN9G4h
azstZD2qqhOrF0UKQJF9NYw9W/Eny0pQRF9qs9Z9lJnsq+7mtWxIFgexgHmxY78L0w/IvdDcLMoF
O1ZnFHeLYrIN0T4F86bQEh7rAMBbCZbmMrkyTGSHwsHeU4mJqA4js3Hi8CI8PgwgrOpDdpj+JdOF
KJCUgZeGiiulXTItnoHk14ypHBClK772mFl+cK0n3+0F419PkT+HPEou2VgKyKouNTlbddgBRWYj
K3M+F+lOujxrYTkeyCJI/zD1eW5sbp9J7+D5RMgS5DYIQywAJsQrb1XLO2Ce9CshTKEgqxTLUaU9
WdQoZ6MKZOUYrH8BBhYrm/nBQWclZzotITJxUXPj3n08onrqIVgHWXRP6p4MlWbATM6yQ+pgHX+E
j5knrwk++Bx5RsV/Ldux4T9NdKd2zC77f8rnVF8BD218Ber6lNxVKBfO1cXfnKDaN+Qo3OzFyEIE
R/Cb5UgBxcB/BW/K6m3WUV48XffkCL2op6BHCWmr3WheU9Ln7JHDRMLm0zpv4MTdLldvVzG7QrR2
or7eps0jxfgP2/RC4lAfs7VF7H7CuCBiFrdbVsjWuqqYg6/rAJATNGvodowPYn4qcJHL4M9UF4yU
11bGcpeoe4Eoc1w0QxIDf1u+nm3uxnCKfvy6XJft2zkzHjbP3ZU2RkIkMuUW18kExutuiH/bTiwC
kmNEu1wnvWOOtv6qC610qAPMlK0JXIz+1DkpR01CrM3XIVFXZhEj1r66/CblWuHsiTMTIaMpjmo+
/wOxnUiVBSCKJNWkrSrPrwJdwHswUIEImyDEw3eyV1BsM98gdCmTFxuGYev55nI4ez9dSydsxli2
z0IIQVg6ChZffU+VP3cPE3X74h/7iVvZ0IYc3tsI3ARv4zbX3UKKnYIZl0Q17t2+zfPdAjwCDjp0
gFz5u3+ciVC+L8PEwcq2ukzhFsmqgiLTJPxU9gNdK+Skth8eSGHH09aOT3VsA+WNVbYM1+6F+2uU
7CGTZm09u8ILkrBLhCPRfBDO7U4Dec3ULBiMA+mgpDpMOiegzzksvJqOKSwPUTWz6Put+6U6Tze4
gsQfVh3UhyMNGqSgoJ/VLv79o1SNtNhBKS4SRu1tKUtt7eiOJ+sJBfF8eFlX52GOBoJk1tX15xlk
hm1wf/A4Bdip7BxLW8tZPRZkaTMNG5+w508r+HTvHbU6pXzzgaZewItrz2R9Yez0jX5uhygAdMN0
LZy1EmPO29LvvEPfh9Fd30j88DrLimmi/8tyEX+tTkEjmSGP0qZ1clY/Ozk6kQMqY239urR8OrgR
QuwcEvAO44O5lbp3cqrOmHTPwVZEZPWAYgSls+Xi3GRdAOR4+4qAsqppVxUv4QrBEJGFuWkOxeu2
YY6+aF3qzwGps5AjkMDYBpsDTgDcZiZY1hbZLrF4xH9JLE5ghbJ9gaF2d9PJFc5+2A53y+75+i+x
RoZqzaz/qCDr717b+CjcLk6X6PsTy2aQZ75aGhG5KO+lxe39wHeBd0tabGOJ+L4K21RLt8RTKcQu
jeOu5V8Tm+6v8ogZym32SDCQds/ZYeb+cRGMVwgdYnZemR5+IsaEwsvN4w6TK/Ta+q/Wbleb83Ot
y6iyOS3p2q4BzWS+TfkueFIbH+1BylXKEcTd5jLcYWmijvZzm6usbCelV1nUBIet1ED3OEmBnSiZ
kc+Y3zT08PfIOUUdSytZZu0XqBwWw5NPKxmxia2i4JZpt5jstdtxo5CvTqffUW6c03U9wOUFSXjZ
6nL1lkNppRsH8peYYZmxLSs0ecDbosxhYcYB2EqRgbK/BtsbOPtOFDU6jhLT8l5a3aoXbdg2Xje3
+j7TiOL36DgKauJtaVco+Uyn3e8aRfT4JAcAA1yv1UUGe8pFsby3k8nWOtc8ZLpZ62IFxy/So0Zy
KTfLyGPBUELAdotRIZ43qexSG7Ge9YfABOn/lu5cm/Ofg7y5uBwlmoDH+WJ4N6FXsznLiGwwGTxy
cmBqO7kz+3ZYkGFIL800xMyKx8SqfGepO1TgbemzoMfW7Da+y0Z5mec/YC1iwnZ2ANPJGAsg28Fj
tH69bGtxAjhaupyrz2Mzm22fkiWM6JqqQQGZNp45iReffKEqJc8iSbNF0M8hhvApuu8teSyvlw39
oLtNEdkrE1E1EVWkNcSDcBH3xODNlj+GYK47RNUmMTza1Dmr536Sh8bjZKNt9TGr3Tal56EqbmI9
b/qzH8xUrEkaZDhXPX6dLqtnuiYR2pgy+9qipmZ+aRvZfjS/UIkAGp90p85443BpLBdRcWPt7bSc
3jVOHwmq+Hv7cPzYHl89k8NVjkRpxU40eZxEhNWiwoh09JpQYluxKLoDB8oQDJssNKeLts0ABKtn
SwBfCovGeg1Q2rYL1/LVJTC0rmhZ5FuJJaYJ+i3017fhejh7vD7i2sH6mH1Nw0Yyu9wMDNFnKhQX
s4sqIQDCK0A3smus7ci61rxsa2rwWeW4qOXkYF4aXF6zTbkAkvzxzeRuFQNYGuN/rVBmR4/GTai1
KzDqS8TbMWNLRMrsx3MC3vVwtWitdi8A/lRyslsgwZNVX40kuZwiNK/n8x9ScIK87FTecU/h+h69
67PunfNrlljkXKWdmy4rhxUa3Sqi9h2L8Ip3vzdSZN+CgueL8vKbvp2I9q/rq56ldCyznXsWGBlC
yAdh39XJarU5Xu1aym3w9x80vLlrdf+onaB/cWU7SO7Lx6NAp/I5Xw70yKy6z9QS5/5QP7C9dC0q
TQMMaEqzxRhfXait+nJlWZXz8sTsZV7WeB+jfTP3aEJE7+oxIR6hyKqM02Qg8OYWNp2VUKZDy+SJ
dJwfWFLLl2QzFs6hUExbZPPHNxErkRUAXxJ1DbSpS/Ah3Ar/omRlJvxuLqbBsjQij5T0TSGr8hcW
LXVmmNITH14iCSaNG3FDBJ9e9pP3pi2Yh/+RdF67jWPZGn4iAYwieWsxKQdbcrgRLNtizplP39+u
BmZw5kzXVLkkcu+1/uiBs2ExJlUtFqEM3FyDT99io78b4JVt4Ws8pUtsWDU1lMwbrJ8MqfK2u/u1
cpSir6EeXigtwQ4fKhxhV7TZhbLDrzaHaKrW4tDhnqnv21J2LM0TKlN2EsvlcM3v6KPZPs5sgylB
kmyBhM0l8kvMHzhkDwShBmG5gMfEvKjC1cZ7guydEjl6JzOE7cVWfyqI8FHBjI6KMUS3e2s3j+ue
8joESSTuj4DYdsLMkq8XTKdF9NuPNwNhCe9tR3o5IjzkXWvst6m+h4JuDZcMr6DxIygBhN/9rl3S
W8Vdn4d7XrM59hELd9FhJpULrH6xlQcanpjxfMRUCdnR8bpR3pYJ7/+bxVZERJY4roA7Wd9huAjl
ke/bAD2AMqzxFyDFpAGDlx7FS5A9+HX8aDDtf+2RJ6Pp7bldzb0XLVHH+lN10z8qyALzqUi+ru36
zgkJYlRRe1LsuANPqgIf6APSCHVT/ltM7pInPN51BjHAvNzEDcAgScV5Bs8Jb5z+RuVNi+e82Mb6
sRjPd/qGRtSJFHd9cXnwxSMiMJRv7v0AdFFiNqMq7GwMPyk2DNaK7pQMa3bYf0SvZzAtZ+OBOU4r
8hcJd0HRHuFoQ+TTd1AYaHKWtMhNj3W275CXJfo7r3DRfNU6EVY+QQBD5XbWCk8NaMLEewyYxYVg
PPBy8vlxhgOE383vgPiwkZhNttpNGnxO3Rn7OiITlSNn3DYfg0yNmd/d/3S2OcwNiL4YrSg94fci
/5s4IWat+TQqf0Wz43TqyKi7v4zFZ05Sq/Vt8DKNWzV0GA+k1KO4hu+LKK6RGwKxWkJiTeHyqXFD
w6j33MPVe9U7ar1KQHi7tVp6JCMw3sJpyyneWuKobrwEMS1kcX7CQaiYXjdu03Y3yiTirGt13RLy
3MJyvtEXFk+7tPYG/ZClJ6GBCIhxaqLfIPR1hJi4php7KT+haqW735ouBDJNCbW5mYdDWDtdtUN3
a3bHzNxJ8KP1tg2JnoWS5xqxYyzSjKy9GHc49ZEfUKUcocJ4ZUjhfRnAuidXrX54aiQL1Z5vDDtd
PfI3AGymR0qb0J3YjKVIHbBXRzTLZxdkp2mPKBqZsAHjCxRBqOy0X5KIPeDG2kL/Ict8cNNLwTog
2gz47pDxucSAY0Qpf/LW5exmXfOB8MeINwscLBMyuFNa+FD2xIOpDRMewULvRnRBC1/vBtrRRtaB
tVWduYh4KYgBqAjEszY8vOjQkA7w0zEm38HQak7HKHRMrjhG1ITK48KlhoIFN0EUQfZatmWAbEPK
QFZR6g/pexSQ++gTQwZs15h2UG4zJCnFJ2Ztk/KN8ZigkIDNwxs/YT7gJyD5CzbSsI3F13SW2mtD
KhZJeLWNfB6YiSsgCgEaiLAIqPJBcMXrBWc9IVt9ryB7Tsnkp43XQhRRv/mSSX5IJhjKiuLAwAVt
ZWCSR9pAFY2xGwlsjLYF7MHSCfgBSMfpSTrm2Ga6tlZNQSIKfhyUaehj+MoV9KE32dww7PatnxsX
go/C+FtBqL/pyRbQV5w5jIG8Mijs6gcSSqZa3rE02STFZ9N5HX2XM1HNyy2GHKVxeDzuElXfJ/Cj
Rf26XPyV+h7NPjF5OFpaMrymX2inKD3w3MGXoeGlDRVlHZZzYB6kwaRmd4dW+u4ZXAbze4FOIF0Z
mUNtDKk8MF6gI9m1PlI6hfWg+2Z6r5VD8wfjz8NIaxasbsif/UJdhgxJYDmV+RKQsrm0yXGT+Q1X
hH1VvyrrCw+stWIaKcnyrPGzOiqRg6Nb4yfoXmQIZBftcjW7BkZT0UB0lo6oXDJqMkcPYQoSIjZF
Tjjz7ubFO/YDYqy0fzljFDMJVgg8mKxXxgBZhDxwTSelSzapaToDBQRL4byo+A8gJbFbYRDDhQhK
TQ8j/hKyx3Q6VVyw4AwBOIKR5QZtEIUB9Ur5ZAfHu1IpIFbNbjmd9PYqGZ5SkXz7QrbL3Fwm6mjy
3zh7dvJtqV4UFMiQZbVjqWLG429AzXpbbuhCKj7Kp7Aj3RDG8aoRAyU2ZgqfVBvgCGCRi5igzztN
0yOJ2DZjiUWgGqETiMFD6BqhMh7b1WDaPEDsX0bqaoO94EBLfBmwt0F0687sXsRmRo4skRZuDxda
7th0TLfq12z3oFRIStjlf5EokD2qliS4NWvQvmnXq4Az6jPPbZQSxDBgiEcd3EF4o7ls/ayycxgP
S0QbN5g3yAu5E4fkSqiSGcfYq/JLhCoNuiQIUZmKQw6lfWDZaJJJzbDKIy9X23s1fZ4fEymEKDx/
67vHa4DFyKr36f0qLAmmrfRi3yBiBVkJiJtIEJEfMAnaKEYRcFwrdcbahQFkKiDpyjNmR622CekQ
L8N0YAlAy0yXDMUjp3KBHe88k2LMOKesBcxJJQWZZcjklQ1PUHffEN7IOTqG/M9sKdth9iOXiz8P
+T54+XJc45VpJfYQl/iG5KLP6FmP4ecSg7/hJRsJgQIZecTUDS/xgoXIG0KGF59JGgsxCB20FYyu
jFepXkVCXaRyWHQ84vaEvAfZcMo58QrH0NZEDvih4XEjz+R9J281G0xQ7DTlFTsO10/6LM0VRhv1
O8nP6dJO77xe0kax/GW3jbf4bFxAIYuVAKOGk8kCVIzouIk8CQinJSj0F9CF6bSssFpZrqK46mLF
lQSlHb8XfGzyRp6cAF0SRSAquzDjkDM1Rwn4eQZQN3/7aa3SG1gc03QTYp3OvwbA1ospcTetamsl
SXwsr6a/4KZnuly131XgKeSBjY7S8q37yke9SfdXvXcGhjJh2nwpZXcZulPpDL0r+RpHNsH4o601
2PB8CsERkR+EiWGJR3vVkqvOhk0pGIh2fOgA7ksnSVb8RAmGArfiHOB2wKdSk3/pcGDSsyncRVRX
Et1BI+g/1UJAxgVfM52s0stDpfX8nYQSaw+1zA8N8ISRPASBaj2cknKPBu6QAVTn39OdqtiM3M31
Atae0kqvPptccO964Q2WEIUPmdt+l2IRJhJxXjji/0+9+MzfqzTQ+YizsWTr0Jz2fpqO49I2ZtYy
F1GJOwDZWW6/LxTHpFHGWFmmo4HKVruIlDYazLtXwJCluuI50Kw9K2fXvd1xKkyfsJfNDxAqtZ+8
Fcnv/WdgLUXtQi6LusnMS7Ca+Dr4WDl+COYjWNn0GCw4z0J0/KUH126RoRuvqROCoKWzss63dbQe
zXcSRHj7Sv0YElbMC+krf1TuDOEGwSn8tgqSsG9mD+1pf5z+0TN81AUCEuh1Ql1IUKPYHH8pZQwT
ULbe3kDdzf7cSUKFiLCWq4zpfn5nEOdt0/qvGTELxyEPX/fJyA4cw7tYdg6oBEDSlL48sm+koXf8
xblTYR3gIAgYeZ1A8pksQ5qQMO4hHecJUD4XjYPSIm587anw9z6wp2L2g1mGS6qxZRc+o4tYDGtv
gkHE9UlR8i9yYb5BTdnNYEgYHO8it7lx5S+EZxJ/MT8v1iw4+Ss8JvMBMlyrdyEiYf17Kk/57lfN
NXf5fSGbR1RKUFEWHlVb9dgQAIyjHqlheZDJrxoRrhJgeiiwkXZ29zo9JtQlbCMkoiMR4z0lymoD
hsFCRWTusyfP/0DKOi7XDA80wAWXZk+lzpG5Ml5ugM5CzQf5RUWOo7Dk/dCpumQjY353gnjDsSzQ
xQNkvwzXQ0I1SA7aArEMIElbMyZ1PZ6OC5cw99dyRq/4gqisSw58GTPlUO2rhBkAOYvB1mpXgAiU
NMgrYjZk2K/NHSZRJEMV0rp74pjUIOWkPc0MSOgq+ntPc2PjsgwXRMotaW4MHZoMbqnmM2YldDu/
pEQAcEbeUNfhlqAO4pNNPjhH0wZmvjbOEqHrwwqDg4FLJ+Bs5F4dSPAwPQmnL3jNRiMScZ1/c5zd
W5ZdbyIZ7RPpsyE77EN85cNy9T+RTeDfA4OOPp4amGgu5H3ytwhdHvqm3yvB5sVAdVKtE53aBEgd
l+eDvy1TPA1DbMxx4mI0KapfIvsWaMIofqMJZrJzY4NSluebibO5aM/+F73HMrmhcEhg0ykRha2p
Jo8VFFcVS7nBuIbyweWWSC3eP+CDLXoGfgeUSozTE+FcKpfYh4je3cg8nRh/vhFecL2MqALgd1F7
jGiNg2kDCBKWAA0+bxfsCRtC7JUI12Kd17Lfjs0lBlQ6cMfIIQEpNMGuadpDxVVTmPuXVjb4Y4ej
WnKQ9BDtGeIPJfMMPBwh8Jp6JLhVNb9pMFaCESA3zoVjI0cZuREHBRYM3grkhqDbYsmu6SNRxPFh
gHLBWr3zjvev+kI8dryBsDIsHZb5Rg1kT9mnT5v2EhXQDOxxTtYsmLkMbuGSkkYes4D2MEZUHrc0
ryykHNqEGZ8rgkhz1VzuXpOKlxMhBVeXclQlD10PBnbEPaRamXb2U8Kcfk5gGXQQdB4Xhobfb7D7
b1BFnYyKP6gebiH6HL6hdXTMKsVBMtady0NG/knaX8lPWuB38ukN6H292TIAgf4k0wbH3MKmzV6U
XI4CfYqBJ1f1K42sgbSBN0W9j/oPXWD5gI2eAHaFdg3V0B//hJeV07UovY4GRlAQsSU8s3Ibsc5w
nJV/bDzaDbCo+SLKLj1IGAoyGoslmzFx2bhUn5SEDjIL3NITiSPLijzS9yWbMqrSO9gAWP1PgieT
tiy8j8zm/UpbbgdQQuLLNCcjLBH/AQMaMN6X9T5cmOQ6yHhQMHSnuOF54kW3lfAH9JGjpNR5s8Gu
korT2EZEj282RpHEK8EMIO1phI2bdQeWyPl5yA7846Y+heiXWmee3Ron0v1aRg77UHMYLLxzK5RQ
AIsoG6SYxGCEHBRmTV9yfowOWYs8/9tgnsJ8zyGpHXI8VFK8HaNPxAZgFukRnVBAlDTUjAfCAAgG
RcRlFjgZM37sSBoRKOtpvoTLE6NDTJowQTmIMgVfvCvN40TWS/gz1o40OfFvhCh6A8vKiUEaJLoX
YBHstzimY7AuJI+taA3gF1jvFlfs/WVgKeaggwQd3bkiPNs10u+OkMbFWmEQ2IusT4aAk3AORq6y
8EnzDIDHSKiDGaLcbbkXRrcF1KabkRLydn9qT5iGCsK0u0SUnvAgY4vBNxPa5Wkmkp649vOs4Rft
Bgf5hvXBZ41JPrkfWNJnBVZcxDDo78yqxrb+LA6WdJp57HnF8z+k5FLlGpHXPHpgWhIBjEPyJAxu
g2jNTra8rks6BVOR0ytkiuqzRhmNLPCtmb6WbG4ceoADHXP+vwm3ll8W7xWjxQvQA5qu/L41h02E
+KJ8J39w+u0aB79Gw98CaLJ71qTA9S5nIzyMthGlPmQYMO6e+EvGp36xIYmJmuZepP1mGM8HIW/H
L8bFgAu/+0Z5tVycRvXWo3bAEPkTWh7/AL08zzhSUL6z4cou2MNuJ0Ly2hGHwNTFlMtFUayRUn9D
RlVi/LuXZyQ4SnhAZBHzsjMVAhNNu0aoJqGDuj3i60YlM8pNCUvmd/4yHrPuwbJwkAHiS7f8lGK8
cUaWKBJ/YDLXRJW0dD/OvkQKvrk24Bi+XdKfP/hauDzg/bRfxgMU5NXemP05eS/enKnH7UzHhdpe
cmnfZiTXXqmORTHPuiGqURlBxl4oqgiczMsNT1D9bsGuotIkk57UOO54ouNWy/d2XzI5J15IN2yx
MkYf2gQob4p3qGaYSHrzsy5gnXDc0lzAdeUbmi/aABarYU8nK6qlDXnBOvZCl5r0mY/bwaPTw4es
igtPPjGb+2kvClk4hdCrqfTUeASjBP/sEiPJVhHVZQ53fzm7PJocMJRUVeGeiOwGUvJX5eDmLiSj
fgVGNQQ+HCp6hLkXrTbEijR/HEQI8uuVbvn6AFTm8MyXlYN6udaoV3TZZ/ieUdlyvgL18yiJC7Xf
3LEUEKGirBfEqc8eI2ZL/gXBbXGNXAn1vZFvZCQgWEIKyTbApPcE9yintHNz3IKMbrMt8/KDRaEl
Q774zKqbDElVr+XAxphoKpuB0L3Uv9eIMuExHeO+ZW4FA6dQpc7PKOOQHz//1XlDrqmaMw7bXt4t
k6cs3+6SF01Hch7Jqyijg9IctPFS/khfXeyb9QNFS0HpJ97VwtNmp9cdptmwQezndZkX5OQqKhRe
odhbbvjA0BQMMAB3GppgublvxPkvsI9a+pOuSU0t5ZFpr2z9dHGUFs5MnTtRBd2GRVy4YxVwHayj
ToXYPCgPhOjz6/iS+P4A6kADWRjv0wYSjT8MRYUI51iugiWa6zv+C9ULP2PJxRXKipucwVNRbVQs
MuPwS93EPD/wgUnM0aCrfHlkohUD76QtbK4oNftpx5iJS87DP50N+/twvhtEax85JHJQ89FrlSur
26hQQUYAU/9HcgDzLULnYc03C5XFaMZwAI5FXr/MC9cCxdgqfVQ1go1X7Rd/MwVSUnUuaLwAwqTQ
JD/qdGaTJoRTsP9uBNKKAJ18C7wuX1G0s0qEVMElZf+NwK82VuqpXgz6Qh8ljWMmf30fLoTNbTGc
K9bXl9obk23yWgtVpBeO53ZxibEdByv9OlpOQ0LarZvedXYRjIzyBmO8Rul2eUbiSQgEvEd4pw4S
8hHd648MRlq+yuGRIllaBxSiTJa+vLTvxnGR3zKD3CwEAtfizktOoE9+aIsfk0OFC1zysVS2CzJa
V7Rp4UdNWMbudM42GwVcHhnZW4FxRn1nBqFkTNIOHNiN4pKEYVL3uac7/TcrV1pItgedrbcQ2WsE
dyTCIdAvbApgZdg7ajQIyeM1xq/DK4H/yfJA/nQ+fmVH9ENAspy1Ve6/TWsX8i4dv5aIr8vy9j7U
H+omP8jxpqo/lLeq/eSuAIIZrJfkTZpd5EJZ6OlPWgWTZl2Za5mQ30sr6GUUpPwaSGLaeGVSE0A4
f2LU6jG3PjG5ndvmm4SVgJY8zBWNy8JdtZssvIQ974GfS98iCI/0lvsCYOhU5NfozvZP9TtxHpE9
a/sGQXjvMjTxv7AIOdcfeHIW2Wn6JcaDYosFpWLjI2V45vcGnqFNIpbWfNDhvIdytkoPoUeqrbFu
0q0SuVp35ONFAs4zTjwhRgVmRTD6iJg/tdmyocF5JJWbLN8S+M/IsQZ+cK9t3/E1I5jQ5GPUPLnB
0T3RG5UnR74LMSr2tlqu70QVAOUTMIG0j1OYlNzYxmvDDwZaELcPKd7xAfQIJ4w1kEaEZZ8SYnFi
8Obw/cp0gx45xI8VyaCgqqiASXzg5Zpv1DwhC8P/zTaBWgGBRBO8MnozgGfxQY2hQviKBd2+zuLT
cnFJdequbSIi9C1LSmdLV2aluQXHWlfhB8cNJm44etjh4/zOiSlscaQIDEL1ZEClgtfGs39fnAvC
D1Bzxw8NdSlyPVIgmvFwmrjAIaRBIKfaTxSS69dNbVvnJP5SlwhN1ka8l4fd9Aveqn3Qzar4vXiJ
d818k8kGOVmZTW+6SKSh6AMwdwIofgc0M+Jzs/idrJvW74GFWNaqL8TNRgm5fxrG9bj0LBHn4wuX
GGWyYBcsRGC5yi7lIYTmUj7jdHNvh5eJzHIg5kH/aXW3vR/a3MPZFg/M3EgFwjdp/FAPYXxWooMG
DjX88R6RWQMaoxwzZpHiGJlrBBHGFYqrWPiS+gqrzgcgmZDC9QWokStmMe4M5VrwtiZ2yMcN61YM
TlVcsNqm402nj+q+ip/hSFjOi/Ihpe5kXZc1uwLxrQ4gVkQJAtZxvE7ivX1hrwtVv9aO8B1V4vDb
YXZt9W92OYg3wk1RxDzCfK3MsMcJLO/L0lpxc8CVEnfGAvwIAeaXBKBhZoHde+P+ZtNFWRbRwXv3
Gbpv9EL34HdbQoXJLsRSpU++GYrSXXCjutxU2KWIIa5YPHUk+6a4YmBqyGXCQUQIjOm1qcvHzigY
XRfMOzHdaKOBQHfXBh5LhzaDQ+F+e6l3WepTmXBqSixxgO4rys94mrO/Hp2PdYMn5Y80CQPYE9Rk
BCeNyrbcjj/hbSiNAcIBjJiIRwcQRrhFGB/BrY2zNPyeCC8MOuwlfKdowIl2wh3ebC2Z9eKAzyJ/
tjfgQG1ho5AJ6HUzWc5dhSMmdAqVP9ObfhsOpyc3Vq97UnJoyBvoAMnxjkKBAg3nFaFUG7SX/Gcc
VBJ2DnXH34pPIX9j4H6QUQWnSveNQq8Z6ifeGuZVMCG/M0lIcyRq6GaALrsG8eJFJBeYREsHiX2J
xmsz/lJYbXwCfyPZm7Ue+i56GXUhZ8ZCi24Z94noEGTHgAHPGA8oBSurty57jnQIB46WnaiaU8SS
pABc0Jel8SUcrepV68+zThkMSp/BAVPQRmzS8OBJwF+GvPZbVP7xlAzEauhObXmDsmkowqndFL+B
RZqaFr/f5U92HZpOOdNUpCNvYetXh5I0oLuYPeHapsLhOJz2rKM4ylnChj9oPQABEBYsxvBYS/m1
oUe1PWTBxiDOG5U19S38QgTNrZPUhz4UIHw8b/mYIR753KC+mSILhbTNVRBjMUW6Yulf914S9GnI
Vu9kdMC/w9gb1r+k43tooyOSe6I9iNWiWFknigo2xJVEaDBFEOVOpJeyLKTLK8xGrn6Lk7vccbIg
UA4l28o/6ugh0ETuRToM+PN7PyQyZPmZAg6V1yWgMMCgdkAyGFceYQqC81L+dIokQIENh3k5upZo
CoBqYJcTjx4z5o3eZTpOcrJFNToSgJptwxeBWtAQkYjNCBBW31BQk8ML/EFKBwlxIvSTA5m/54N/
pzWldjEU1BakT0Oc2VUXg+NTbd/T/sngzV+CR8SiQrXj0X9BG70Bzxm3dYnKC/qQtI6CVsSSlUNz
ia6DwE3RMWHAabwCdFqondAhENPBtI80nsguqbiCfOnh2xSdkPuUpRPzhqAib48p/gmQLZh10GV4
NLoBOcSaFsE9MkU8X+nXUn5EvGyvQpC2xzaGdI9BwGRS7fyy2Iyyo2kHAVWKch8p8QCvOTuPWOaO
vL3T7/QzPhHz8qpq1proJKBY5UE/aIhEiTzfV2NY6aeJQBJKkTI+Kp9Im5EHtfE5KF3IAbK99K/F
H+sD/rqGIg5uTUgfZSt0L6K7G/YZJE9eOui4iDg/9q/IbeR3RJpNwr6LRwxj/QQsYdHo5otdMvSA
JYtL/sa1ycyP2BJbgCpt8slHAYBeACAU4hIlLb1YOJfGVb1Ygc1DvFvdCsd4DTUWOFZwkZFwVA++
ARPj8SuQDzCtOrsKaHrvJGfwO9j5SHun9ZcUb5IhQFx5mMvam7fEXuavocvoz2SKFCzS2Yd5ZGmQ
A7Wa/jg1G7yNT+WJGXFxJNXsvtezI/mb7O+m8dZVXlS/zK75BIyAmQZMInhOAM3koqDYz9ckZXSt
SN1Nvsbf4Tt/i3zctT4u+BW5c45BGgRQMWBTdouwK4ECQVWAJhw47abr8hOxGDFFQMLtLPJXSC+a
MHFUHn9GxvNglJ5qcV/7FSML0reRlDGOKa6Tqdm10a4j0KL+wC4of4ITRdm6S+269UjupwTYnXfg
0Cbb1oqoA5ar8MiFgiAIyIf+yjcwHQIdz1ATDT7vwCsb3yxXQEj5YgMcRfotx8fr8NdwlSKsJ3j3
Mfwr3Yk23XUG2SdIh72GAIrF+h4euG9UfcMCitqOOxyQnQdqgbYJdelEh5lYi60FKNdqIKlNcsqT
8s1elx2ImLLF7SGeFa4KhdoATq1DCryGQ9R4eYhPlE/sOysP6kfZOirkduBnJA21TAHodwHUocGB
bC8jWpeYc55LczNSDgb+PKzba8ykr5D55yG+JpQYdKH0WnM3JW8xzjkEy1yHbBrGaoBe4L6hupyd
axXlYNdEnPCsBUQIut2XSVRtJRpVSEuokHeIBb4QufjQ4iIVIXRVbc+Y+eDARF8zePxz7hmuOFFM
fB8+MlYKlaSrNQPuP9sfJyW/FmyezJ8H/ycwTiQnBRsyrxSXmwiYAfO4CIJALUS2ERYdC3MUJgGw
sDcVIBWdoPRyTfcaGy4jSe9eI+YASvLQTP9CD0K+jKiXrE04PQL1He13MFAjcWDS4WlO4flqj4MQ
2+d9EyIkOzw654GSEzIq0l3Ku3XDLyTf3BCrQkQWZljTJqq92TOhBCMgmT2Cr0NpqA40Oh20f7R4
NCsGPPU9GcX7RvKVCaiP43lAY8QBgucO2wYFm2SwKG5q/89hwQmatZO1TCorC60GJt7bsiFZzhn1
c8AuS9dCjTGOIWelx941oHX3mNI3AaFI3G55LCV8cqj9LoLGI/8x/kj/mTCKPQ8qXwPcB0e/cuM2
loF21iFxJARVNN/x26O4afx5oHC8HNyCh0d2mL47eiSx4Mw4PTBJeWpLi9EekDuUX0tiYCIe9Jcj
shn0zoLk+/esEie1EX0aj+omPki+aRv45jYTcqlg1qdM0yTvUEQTiuOksw0ELJQtRri2URDBqeO0
dHPFC4nF0Mx1H6/F/jweA2LGaMoszyjngV5L85wMDhPfTAIFbMCCvOFHvfv3d4kVWwAxDwKosu+x
3oMsZ+xae07BkIeEO42Ip+mQrAVtzCRDWXW1T1nseURxlCFCxfzNeUFEPlsdonuCRZl8dqE4fJOD
iZXh/BCz82DYzECSvCkBA/ip14vjg6NlzQ/E6iSYAxTqaJvA5gGH7RKokfTBzEP9YnaOODc6eijX
nKWIdcpXAj/AezH34aPim2ltdmP+LFhfAg4ah6ug4gKby3NtMuWiKPcSdmXCQmL/487SQaMFbmTc
f/jKhv2ycqzqJQQppoWyvLQk4rL5F5slCk68DCH46ttsbdIMrfiwCW54vMNP7hWAxKUuZm8Yn+Ja
bBTTIfecirPHiBk9d7Gkj2LQZCgpzgVhvRYoC93C+OKIA+y8r6lxqwPTBYCr+s4UA+aHXmM2VvIX
Ix5bCDU53T7YsCwI1u03uDymZ1jbTbRulrZ+pKXusUROC2DPdIMyHvMNcAf1lOwkoCqctJDMd7TH
KHISEB1arMieX6WkZIqVQ2eAwG7GtMTECr5cUxV6JeqzupU0YeUwIIzqeCCEtBWeipN5i8CsGfy6
Qp7p851xAmGzrNI1HSSVwi5gY14z6wMRnNwMGknrPECL3VJ/+ceRMAOT98b93DqUM4wo2RyDJBFI
bq1BUwcryvyAy2XyKLDhU8S4D2OCiK1WYVa5W1mV4At0uqpKu2AM5BofBgZKAkeEsjw1PAiUGSka
PwUVQ4vVg2H3sRxeiCpQtxSNzh15KssN0T1zIZ473AnMaKH7IPfHGtElExxLpVFC4+6+ITy1PxaL
hZ3KGIKlSxP8LseDPq+XPHREAcPZxUKpxoOfj9SA8gKeYKyi6GM2N12SkMZPP1Vwi7WnzgbSDddm
OmYLqPv9NH1iqTZqQrgPGmKE8DITObD8LjKu5PIS8XOMxDQim+8SY5X1R4al0iDYHgAxyNb34JW8
+yE6mIQQIMvMUDiTNdRhUPFqYjjD+dYqmR9NBI8QejbLsLhbhbCZSDuH0i6gxSUYMVvtWn2ndbt4
3N5JeyZzYNldx/gqSX6CoXTe3a1bw3FcBE/U01nrJiFTuCIaWzQy2M34T59uqu5D4Q0klRKWdN+m
bJUKo4rq1FAkpXWsf9rqQxpsTgbwgmNYgw29JPyh1lUlvGz8KRlKLdVeZqC2LzUsuMQOH19L7ZL3
b4Z+qko/nM8lwaE9rkLpo9UORnmNUTDhupxhrRNkCZuJ7bL6gYuvOJq63CkoLmt+hvIZGfTXogp1
iYUJ03f9fgJBMdR1UFHvIdmNfEzf2DYLOBUjxFh+ruYvGaNx0lP4rjpL/b1b5PsWh0cPD9eWIEdo
pSN7QX+pcX/j3RqbtUKaTxo6AAZT+NqQt8UPMU9bPvwpPUU8/3esCKQb6ldg66a6yMZGKXZ5yaCm
Osp8KJdbtF2RelgYZ3BZ9HzoM1W/5JlPCXcbmcpIQcwZILjgQWoQWCY0h4HVD54R7aTER1xmot0o
0W7OtPz8S1o2vwDT9PZURUL5WnwxafDqRf0uiiiUvcr5GqSzTC9LIlkANTrJN6YtIBAvDP/KZP7d
f5osGTmEScMYoKDFvC3070UKDkT4MiXtzToi7KCBo0/vEEJERyicC0RlRzsz9XTglDFFD8iWuOWA
vi9tcFbZrsfNTDWbTsBmgSZVHghJy/ZQoC2/UTt9KeoNmUja2VS/L9yivLFIF3wvTGR9I3RmVfRD
2bE2+FZ9rgmaa70Y2UlWnzLkjM0V+pfpsYUpyx2W7eg2S+7CcObEmVDqL2z+RYneUHt3A8DXYTRk
HGZCCBwC95fS6k669pVbHttlc2nYIhfsnCtGTZX8QWZrleTh8jFymEjcGU7B5kbQyhHjs0A7CF67
LBEwmmsRCUJDcW7neB25ktqXZP4g2gka9L7CkAjKAnSl/1Oa4z/C6hVMHrSbMOkTWocMi8jm3ls0
a+GdOiDCrT9j7IKmP+8StpLxWklrqkXH8s3kguNwASmSA68jQxjzTXBRA29Wd3SwGNaR3uSQJpl8
t5AYrD2eSjgX5amkrykWYyq3QKkC8B4nwCj9jUqRSCZ2InIixAoLE8jZ3ChrMuAXP/CQSyw72GlM
v1d3FWswKYjzoagZaGWEOrvuOdY2ynvtyvPMREHsZwWFEwWbAIxRclXsJiMhBbsg+BOAggliTxJU
tsq+oi86V89gtD3N9LmD6hg0hWDZjIGPO4b5v5WR+OzjEYff7JS4ZFIXoEwetsH3wJgi8VGKiYQY
Y7bGsgUlepl/+DJ7MTQ3f4yxBCAw6d3/MSuQJ9VM9G9xs4xXjYIEg9neCzVXvRQWwyztQNgwmke4
OA3VuafBAs4EQvU6on3d5n7tR9Ry9++E7uDzJg0OeQxBZO/hKxMl/61ISpu3DVlhCcmHnUfvkCPb
Bn3I484UmPEhPsFqZ4fuFr9ZR+pydsOEeWplvS5erVfCD6Kbdi7R/xCHrh8bEjbO2W3xymjHXPpt
nv/9B5IlPsxzcaMz6iN8iw7BAYrrR/w34Ftt42OMLPmWiSSUCRlPiYGUTvgdFfTgBbIZn4BmeEiK
s01ueFRRQ0BaqM1ws4hd1R3oxZDXfPph6OUoF9qNKZQlgMGN2xE2Ud0aXKWQ+ZYAoczBYYZXs32N
uqlZriQAGGHUrzYjICStvoTmw8RNfpbbMk282kommJKFpVV3bX2eG38JN8xPO1r0KLg9rfDWccDe
UP3AM9LOmRUeOsrag3Aw6veQ41Rx88Ft550qX7LZAzwTyJlTg4dQRQaeWyf7FtKj5sOI4sPUQxb8
9TBto5fiqR1ubbEe/cecr6GtQ7Q8E61QtvmH5EWJ/DayGTp2lLyxyzAiHzjpFbK02XsIhDJxU15R
liD4j6pDTjv9BX09CpdEXt+rU565kvRVazdUzCLanU8PsbPhRbRMIs3o3QaGVvCr+doCzlnct6MC
9NKecs1TWhGPrevbvIxR3R8D5W9On6lRvixKEMFzRQm0wvJBzo61zRDA3C/xDITP0fjGvhjne7KE
BZNiHKNsix8VyB9ja5AKLRrhL+CBZCMGyYHxA70TRByB4cjA9XnPfoS6rA9RK3/M6es1L7awX72x
Fdnhz2vf7mTyyvUPEZs/MfXsSIJAw1TW24IeRdzNCgQpeDRjGPxKcxVqqOGJXoGZeCzWYA3hguQL
NJiMpn6Cz9lwq/okk3UssGuxs0CkMmViiuc8ZB62sDNpNlBQrq7H5pS2f3n8GmmOlH9mOo3y+aGI
d4t8G2h/CpKJZJfeJpcVuNmp+KszG8UNa5KK1J4VSvmTe9Qj5dusYMov0VKvJKLQly8jYnHaOaHy
Axjf1Vhtg5Z89xcdAaa0x6WishK/Gc0BMWEUvPbSpW/exTCMzmBw2YdwB/LIIwy7nwi1xLi0PGmB
zzEXpvtWR+d3Mst9eBkBZZ5kBhgMsjhu0sNiWM/pT70HVSfrNbd2hbLiomrSt3L8bLjJ6VrEl7UQ
gtvgZ1G86k9A90nmAf2CTVUoJ1x4J5Wcm3i+zBoaetE2953re57wOzYClWd/KW+HXsjSev+Bv4NH
XiWe5YEwB+KaWQ/tUQAfhAgdqm3xAKgfCSwOmchdXd1lyZon2Kht0CXGOMQOIhmocWeUUt9ACBy6
pW0QTkG20p0Ovh1xlVL3CZBgpg8YAYKKF4f/WDqz5TaVKIp+EVUgCYFemUFonv2ismQbBEJiFMPX
39WpW3YSx4kTGejuc/bZg2xj7F3R2mK37E6+R2RZ1NtWwQUPCsb1r1SEnxQPL94oGLEVBOjILk54
UzWkExyIyITDBFNJ4RttPowo7k/gYJLMtjiGapsCwenDfAuen6PLhkrjg+1cP5/AFqrteLBJachQ
YyWHCfzt95JJ2+tqA8qAiT9e4Vjb19oGKSPAbZGuy9kepH+gt8JjDNFZnp2hV1LNQSmlL3tjx0Wj
8XDZ5vLPXNQIFzJTJ4qfXN2p7NXRfKJQM1tvhlIzbJMqzDh7pL9bTZgr0a7qB5SwDRNpBrw9ZiSI
u6VNTwOc72P1zt+StNt1tAE2aMhQeQa1TsUGpO9emUEmBwqXpzMtBTWOi3jNXAUeNAczAAx0zVsO
3XqHhpEJONJgJj1XTBtcjBmRMWIUVRBi4OZo2VGk6Ta6LzhhKAKwesoQK6KCXw9cqcqI19qdxjNW
GHtY1BB5tpXHiygn7VMUT2b2Rz2QXHhqcM1HmJihZBo91g3FOzoY4c6L9UGJPhXvMVwg2IWpAQvo
78hJUC8pAQaZQDPK1Ckhqn5raJ9mfo9IqGEwDRgn5LpINaszmYbXAtMCT+q95r2foDJSlEtfndGq
QhGHFg/FYFpQGVj4U6gv9/FxlT/9jO46Rk1FJinuANcT464RPnyMq2riXQDBoD4JgxvC1LxUZHRA
bY5+p0SfCWd+cAlMDXoouTZmEQD1OuYAHPKJELYw3maCwbiD5QJShhiRSQgQZoy3tfAOhCEp2LEi
gOOz0uZFMHOUPTFwLQNwoQSJqaQZGSPkIDaQqpX/LjMZlk3R1YnRsHDEpPrk3lB9xWe4l89di87A
yfCPZaIBtE/LhLMAhgjIkKFyIJtiFEfpy5qMLbA5+zOdNxP4GXYlMXaeFwRQI4mbxvMx0m98m7DU
mgnvH+WB8QPSwtEPn01OagH3kybDQSb90DDWpOwhBgsrhEpaVOH1DOW/HyHLEO8yYwV67+8ySLE+
3ubCdxWhO62YMRbQL8bbIJARGDNx2LrRgKuD5OO1M6KUIiwSDMuQCMhC2oThItBSh/80ZAhTd54y
R4kxPgyL9PLej4NkCT0X9gvIzF/PPWSqhipfNbCVwiCJLlf6JcULDZK6HO3ikyzUIezPYC+wQAPY
3ZhRFEZ3y36RgYobiUcHBSH+MyDEEu2J+CRaM+wW+AswosFWeSY6FG3Qklr4g92N0xMfItj7wO1g
t3xAoYQEDXIgt+2zYwfrf7HzIScByJ0Zp6H/Yj/X7XHwgdVMVsMlBh/8gYz8vGjYpkXb6vgJ228O
xBHshUv3CV5Yfe95IPpvvrLcJxfKttXzguxG/gbG4XcCbjxigrRHzIglDoM+vryAWgmAh1dOYkG8
lIUV1pxWJSEzadtgf5Lb9UmHk4Bce48E0EKhh7U+7HPU+zBht4xI+b75xNVPsC5qj9rbShedByjx
2gEDVYcVlra7q3CFghLI8B49gOBQCftMpx25sO/hMBJuovSOvAHfUXfE0AoB424M5sJgG2khOYOG
THFas680rmqkR201XcD2gWXLMdUbsGGwhkq8mK/ntt7re05XjkJzB9KQcmjgi8g/oVnFd/lDOY9X
JzRxFsPzgRUDymg7QsZ9gt0fAQgzRNrgdMeQ4r2AlXldZ12QSiLpacoy+6vATpk5dnCPfthp6hfC
39kXCfOQFbBMgBPFuC2nzvVr5AmNe50Z2ibVUVEZGn0UkjujO7556d+DnQCqwSkKmOHNJg4EDvQR
9MjCvOsIMZHfTRXjMTa1L8Ut7pEfIjg3PlNLGATl9IQtvxF5Smwz6S/9PjcDv7kYc4IGu+n0V4H1
7A1IXjvxPeP1weSTQhKoq4k9qpAUxC512SlelAqpsKZWveYAEYDRG1t0e3je89Eync2ZWtNbYRwL
cg0sJ+VW3C014jRv6g2JVw31l/YPlY+2iDpB25lh7kSXsE1+KIIZD6lSALzL2UNhoTBC5ZvsjdkU
R5vD7E5bNvlje8uIUwXUMmZbFBfMq3VLxYV7BOsLFtTiuWt+WVnsngXKmGQNTzgizMNn9kaK8uvz
lzPtbg3++oCSb+LKPzULFTdDGbk4migbG4igbXdpvq9LjDRg5pEC6HEP9fjADp+GWSmkxX15xl4A
ilUTDsGMZIcNt0kQ4zUeTNT4PudD/RfDTD1yT8duP8OOQAQdVHeekX49tdZbNcEPQnT42Liu0KJg
acFMHj0grDUfTjHxhHOIvkdOTPbnbemPhL/1EA7Egt7jNTm4XeNKO4gFOFjTelHu8OyCtRKcAwqL
qw+bKLzOLTAeqDHeLT0IyI46U5HJs2GLg1khLcjtiEpsc80PdFWYjWQuQjeFVI6BxpEqlWPu9U3F
Oxaqt+6PJjUmXkIwdUCQLFj/ujeD8bKV3Ckc5z/tGHtJ5Mz+cnRx+0G3SnRW1ME4WXy2TMTrZR8i
MDDLpTmCEGSUy/caf6YzikrZSveTs6iN/zCp68+fnv0cFYulkY8WMKdhjPDqQjjHr5vI4NmxgY7Z
ZMfLusFenFkFwZgcOBWibgQxuoNJb4Z3TeJi4snEicbzBHIrJABusYGHCwDSLvKxAWkz/2EuWFj0
lkilOCEga+CCzKyfWKs1Fg8YI69wU9P/VIdh/Vb/w3bHok5lSFFndAULwAv4KF+1v2LWbkDCwUoQ
5wWUzRBNJax1EVrjzgZyoyt+LP++ZrALXZqnLJAPMrZtkSkvKFZBDL+q8XzUClYRdguFTVjVNAoe
X6+JN4qgVFEjQswzCFlgglMkFhqyTnOa1gWtkzojnzjww/ACyP/YLz5/+q7lDktBnrF/G9M7NEek
e0JnS6oSGMY3TQPyDpngpx900ewVzxxfFGc5sriCRmSOjO9qzeK6uvWSCPlMsGw5owPMYGfveYYq
as+gbD09p3ukYBC8HnueI/HY/7PDeMHBT8IpbinU+YlH3QCjnMUlTAyR0KJ2IGmiDnv4aUhK4OmZ
AwZhOERP/e53ONTmrtyYpdvssvs3xDyjW2ScvibnEBlSMTuXlQOiflEWFOyDDJKomr+jqzG6x8eI
7AMNKitG1kzMMSnEvxkZQY/n/3Y4cR3hfXAccTrDd/EIEGMLtGUt5PSmZlewMWw3uBjgiMi+wShf
lL2URzgXvAPhswIVg8MMsvhVYFLY17UQ+5I1G059y/IQAI+DU7nRCMVYBj/tltBxTtPP7iN4J7Sq
0q1Y1isZdjpF4/KL3tVgbRp7/2H4K2cwnP0KCqqhGKvC+HK+Vjcul4loYU1Vzph4nlzK1oUhWO8n
v9UWkgmItcsJ/Dy926AbrTqq6SfeZcN4QVMvr1q2HjK/ShskipMjxUlbDgiekmanLJSeogrCKgXN
3KBBFOTRGQOWOcj7MixdB48HCxk4l7R6OVSwpG3hqIHDRupqkYG3V4xTA1NEmzL1faD/R4/XIXuc
EOXgJC+OB/vzwZWTHYyWQruTG3fFngBXhd6B3lTSfurMf8gs+1CbB8BsE4iElkx0LdHaBfFmsaVg
90d6H7ufVptvvHLDKsh6u75rK3UHJvk5XxeTr+mCKMgHkOWyWw1VoO5oXo/6onaIsDq+yKwzFm1p
nK3KBvnC18qdjyFcmjqRklhsiOmC/qvNYfVzAygGoAsRqanBoyA2oWED3SYvLy3EUBEi7wzfHwzP
uFqjX/yAatRYmgWzmj2VgpIjgYecYhfGrf3LIAA828n/XdTRmd1WhmXduOy5bLgzONVkfKQB4dIS
wSQsHQKw2OUh8XFl6IoGoV0lH4kJAd4CSCR7NDYYvxg5+jbNYpFj2F/nS06hjlZkBleKsADtoHGI
wEySjG09EyS8QWFQbX7gLoF2m7SR30W5hN0Ejf75c3257bFaYrD9ZhO5q2c0Gp+QW9Xh88uORjVV
Wc039zDdyk2oRTRVR26qxNEHwnQEq+qLNTKAtxzQiBRvG2tKbWJiLMvquUx+Gndw8qc525P4u1JC
nJFGx3iN7iNnLMl/VrOr4oYfNscrU3Yc5WATBnIABAyMOSoNAuFpIB/fMzTQu8896g3iewEqwgHE
KQf2M7IbeBPy+JN26eFXNevXFMDdmO317ewCcUO5qJQM+N7gfAed5DZZTkrzM0ZoaDIEE9aIR+JU
4LZ2rkgJuDEbpO6ANoBNBtK+mKA3RrLXC3y3iN4iEoyuxnLfixF5WRG+HEROfU7TS7oRf5yYCvZl
tn6BevD4NxEBw8pvsE8B7nGRQMPxD/bHOmwAped7fprxEeg5/5aZRtN+syKP3Xc32PHbjmZe+jw0
APnjTR+7TEmKdfXzRjzyYYSIek7EVGU0F1R8XAxcpNb8WhI668Q2ZPwrkn6f1hjS51J2Pv/MAQsU
5KRZnAccvr+xDPwcQZA2bM08UYBv8Jd78aU8yVMi5/2uNIDa2eJJKz/Gf5MCD3RhucwzB6FgAOsm
GR5m0dO6jDf5H/63E6fsbQqqZDqXyCEDOGshIdjlE9GY2X2PYhtPQalHrQaxgyQiTpd+P4JCsFcK
kt5oykztj1c5IzMMofSqhL5Ln20miXgxYmkwq2JyPRjPDHjKwKfslflkdNeKLXAiNO2JC973ulE0
YpDw8bAkuYbYYkNrSHC9XDN2aWHikABAJg6uNpoN8QJasO7AKnp89k9GSAUMM5sgC+YOynL6k9/q
+eSCQB63SiiI08R+5gE+cvR32pLFttdJNWjWiupSekFlB3usDgI9Rkbb/oEJZWTf2QiVZqhzEO78
IudQJp6sLh9Pm6Il/Xp/iZplkro4VsN8pANkgluvRO5hSjMplOXNV/a0roNb7qAFiGGXiwUs6wwv
5jsEmYfM9Mxgjor4E4IDyBRu/D1dEeY9ImS8Xj+82ZwpU5q7/6S108YCCYC6rV9esC0dut9xEsBs
UZlnmiRZ98JMsZ9QwludSodGO2xxZpcR3Fpca4JpakrPpULfgA0IGO/YpYvBe1wMvpbtw9KZrddO
veU+v2Zmiozg2AC/P0V01XMctJWP3/yENGXZqxj74eaGxQpBE8KO48P8S1qk0gKOJXAlKpUyXjRj
UibQi3s8H4MNJRHaDn4WAArXMxlzDZxd4DBrxoaJ9pmTL+zfK5y6WtRV8Ec0S76D4YI8s43397rH
m0OUJySrtHfAHdYjXGQaLkb0zZ2NWHE/hJFoEGjtkSg4PAF3Q0LaqksYpv+80k3643rsxdK8FBb1
WOpR7oMD0d1LOMvrZGTA5Lef2YYxD3br1nP1CKhnyanwPicoErTUCrKAaAMYlOZbgO7iuUZlto3m
SD9jMtzu5Q8DFJ2+A1MJiiW/wl6e/IfazPDpbMTp23Dwoq4FvxSW6U9ZuHDyuL90R8BQTBsF0p+Y
TyxMAawZsSAKgnpIwpbmYVgFjlahSRUzuU2CtnmLoeqE3NdtDOiIOCJ1Zo010ik/11HuT0A0iE5B
8hd7Mx9SWLGrF7NkrvremLTcVXvrvXKhvJ1xslQnVnVjtUAyh6oGfYYFQw4z1aGZ3p7In8HEuEYn
mYV5i3YJfTaZHbd23p7KRblRfmPYKD/Q+/Fm/xv1hHaMkN4a771+TrZgtpyT8r1Bs5X4yZG7OttI
X98PeNt/aLvZHYj4wwoPLy6B7+D48sOFAbXhZxjR/8Kbmda8TBpKVgLOwvAOCUJ5OPSx7y9QmbTz
WtijIE+qBYcUao0jFwcqdjzkfhHoRX6xYG3jf3wTmGiznAJPLv6BP/ZnjvMsWB+bxBRhFs2woNr0
qd38Xi+wOsAWgsFTPAJcKnop2BYL6VTjPydbAH8QleCuSzzoD0uFIdVZyh5vUBil03z+uuKHSL3r
VOyllcc0Vbqngo0DzZH7+2++FI+ou11sxXrJJiwZyR5pyCCMFFuqSYolNIiC4jrkuRiMJdPV6b4b
ebTJWHXFPIsciAltjP08CRYY/BiDkTUxYm+qTk4QHL0lp0bnioqG0GcGjzOCbd2XBmRugJo30ZwO
ooSuH8/7Yf6JnBHIVW91BAR6Ge7NGV5RWGCYUyyZ26CQMWDhfJNR181MWhZ2AnoX7rU2tUriEvjB
46pYamqEnQl0hxwmfBSbRDexUHpAaIHQduegaO6IOTuIP6mDQP8zh/s2Y1xC7DpF3YruQISbXM03
zd1j2c2nsD0FzoDhEI1XGhQH+EMYJsHmib4SguNb4SsJPitEshaAKj0csQvA550gYMI6hTj0EVoF
YkYDGBbFhv5yjO2Q97How2BKYxMVNt+jw2Dl4WtdU3ZsoVKBecSQtkGkKF/npS9zujEjL/H9Amg0
J/wWeSQdHEqUZ5BhB/REFYCwVVhV53ts+CnbOotbC32yO0Owwb02UhZM7Sv8OHmBdPh/ZKmPz/iA
ALWoK+ic8HoNfCeQOc4oQHFm1qmv7Y/sKCEbCsAxY+tyNTs9bB6UbENxRiNtDMYq2jDw34HPCjo1
+0x9K1x2QGBPlD/SFoMIrI/pEIA50UrEzmwZn5iiI3IDLmZWpJFFhDEa+XsRQSxOopGgaKJVz6bh
kPnlxC1AypfJCUAZG2E1QNz70fZ8MDRHjnHIgwjBcCN/CDNVeSXieDCsDoc/DoiI9t1Bzuxc8YGm
dLnuxkGYL5A8OTpDbCTyl8dFpqYg5AGaj4/22pYyy47W5REABz8j2kiOIiC2GQAGcwbsywwVrZMF
HbLhf93mp+uefTWd4CWNszG7NrCggJ/ADNCjtCarmN0DTwAYZuweBPYgCK2+iq/Rb3+A0YwEfHxC
3ABUBCUVgMgkeSB4ux3igG4e2WgLHPEDdvYvoKhHkNp8mzhPBwsSfj9XecMeyiM9h2HAxP5wEBD0
N9c8YFAPnRrpFNRr/sf/hGN42an3WZN2xVbIp8ehGmpzdpXcQZCcO1MIh5kNvIxMiA8ejHRg4LMX
VYsxgdE4ZMOimNdzht+Yvr/msn8lfiDySzv1U3xE1EALCKQM03UbZus3b9W+XlZ+tVeOyrHZ59vE
y7fYqXMo78ecXEc5pHbdF/vheD3nyzcfwa+lDNSCdC1Mpv3nMvPHwXUFTW1VHvVVfpQ244CYz10K
6qZuiNt5HvFR2F930kJbkPAXyivpkJIyFh+F3TYO9EEHu6JfFUSoq4v3mU3hfS7O0uFfYqi2IEpi
ATdUOwwbjH6GzWQ32vUr7SDv1MVopx26Tbdp13UwXvB0hbIvrzC6CbOwCzRigXddQDG2IUPm/7fH
Wg0av/UhELuvoP4i18ABLTmUh2SDcA776sNjFX/JN8nqjb/Xb3vDh/FtJaiiL4zgLu3tum1Oya92
efLjui0Gzsrqxm8Ps8vscl22p+Rw3VanmBCGU3N6HtqTdGlPs4t8GzEo4ISUTyOgh6/8kC/SXbrL
VojiDxmqjOdGvL14+yyyVbmYzIvVK6hWnwW87R6ykjcsCC5DYm9VKyq4PMgDKHas/SDBPCtij/d6
f/iKyUZZymG5ZGcmd7RclkvIaWFPDBW/oED0JRITKlYUFYMz2K/t2ISO910AmGb7KozWhO8sX//e
Cu4vFj3CvP21TNdNKCLCxsFjne1TnO+fS/FFWoAV5JqWVwtib+TEhEtDVTMBPCzxA2TKllzZIrLM
LLf0oA4nzXpsQ2ewoD/bErZn/th8r59b4eeW8XwK4DHjTbz27N/nxcuZYWj/2j63KPF4gdS2VSg8
0vCUoG93MLx3Gf8HRQih0xoQVsI2u9qJ4tLy0DgkARvZGHC7NJvWFHNyayxsMYPxdc47CbYw4PFJ
aJsVlnsg4kiFmXiwah82PBcZ2TPE5ZEdj9gFctWHO/NcjfLw0XmU+KM5wULT1gMTlKGVR2FahMjM
s4FG1bumLn8rhW1ObiQ+VV7xZHBqFNuctDBG3JRPbksXYcgLjc0Bt9SAzxHNF5BpIPaQTbNQ52kw
5qzLCLIRP8ZzsfIL0it4+7fzPFfDnIGAMn9QoiBfcNAt8/b+95f+fWQSg4asAl9MCthp0EQeylwk
K/CtPyI2geBgeEDqacrQW2YQaKqyBaUfog/cK1zUSUoCfkjQFFX+BLNLulZM5XC6Ui04sPiSzegr
JjZIYkxDTT+pLKr6HA0O6EcC5VBxO45HkThHSv0jDRkxJi8Xvfobo6N2PpbCOHOnY6uMnQTT7Y8H
zxEoT4xfMVGB1+0onErdbUCSTOoHjhGkxk1JBQBVtTvZitnxcocP2Mnxo4NHOTwwh0dI7Sv1EoVv
W5BjA/toXb1WGA4Tl01OQPrxICdqqA9/ENlILw8ZK6J+lIBSHlx7t06cpBIRf+ghZlyBFNWco/B+
tbo5+VY9rxMYFf9mchDpDNE0kK7ktFjswLCm+iG2GMCJ2T++CWQK022ngTS1sBKDWkwnDgaq0WuR
5H01saHCcAC0EjcImA+TlihUEivgm4gyEsIvhz9VyOiP2oHSA/eGOqZQds/jOxGGH9iDlQM4Tkrd
FwheiT+NjuubnRLWI0xyRCLd5FDv1VvOHNsFJRjtsdff4xHHhQUnxGScNoxh7b8ACGo64CuVBFyA
88zFLfqlOggq8LBEmCBu2cQhbgkY9zOXx5hp4bPt4jtB1ZA8fL4vdOjCTpKFM8OW2Rmtogqw18WM
wsW5cKr548x9RQjVQ7x5ASEkFc6Rlw9+Pfh4f2e9gz0vs/4J5iNkOWkW+MLojBbirXsVvnSQ1Ers
QKy+smJyj5/uCD0JvtjYRTwYJ1pskyC72JzgwE+NYEwykYbBvGNcAFmQi1hVXmfjo0iBQp9FU6kY
L5WplNDu5Mz6wA6zuQzFBP7ubrzAfxpnU5BN3aThRZIy6yHPoycgGJeRqKn9UpBhKHdI2ee2TfCG
2UTAqGwkDHkWMUwMqkfr+WE8Zb8Y2sbOdeQ9cemauO/uTpuVDRbNlTaBt0rDaI91khutJzbx5HZy
W/GLkWyuwfDXQeIQeDDDyuEqHjP5acKICzLoMxG5J1YCgCZD8sNI3L6uxVT7bRFzA0eOBA/5uuWD
QjKuwJ2GgnWayqNhU8mDPTF04B0DJ2PCCJiWFTCXNcCABGs8FPEsx7elEtqT21OcyHAH8588pzg0
0wKt5bkLE5gu0oCAq9FE3gH+s9yAJ9ByBGGny6av05+Zj/XkjmUrr5i4SaBw7LiAiGgfuBmkvU+4
FaXDz1qPqg7PAVPZggQxwFHNVri7eQzF3kSjxw7DUQWZ2ZtUVcHVQUaMqlZEOvBPkLLJWDnEgISB
JrYvYuHQb2HE1lnolhDjJf+0BpjF9iCABvs7qHKM8RjWtt+TH0wmcLaBcNRwWXtvJm9ETnrnTAsk
iYJfdmJFQ5+LdH9oxe1gLkZiKOBw/HLLaAEeQ4eDYh7rWe4JTQ39GoaE3A7IB0kliHO8ft7b4iB6
lbcJvIYQGgIF1/OGTROAAVb1cKFV4M5cOKzCRXjD6/inbU57cCQTh090v1jU4BWDjy/KWKysSErr
ly8GV1gnjxiAuBilfXomoViE8q9bNNk8LA1GTDbhmGnk0g2CYWfT+0gTbiJU1+KAp1+ktmaz+sBn
NWJAFkZj5FG9kBdbGPd3hIO05kDqLtKv0QAwa0rgj8TK9IIsiUUFTkav2H6htWO2TsAf4I7qPKFM
xwDXigVZPKaUJoO1d7qx2TnXxBMjhdJCT9T3Nl0SLZLa7T6s1IzwD0G0ZqAdYYJTWT3SPNFW04V5
MDQbRlSZA94NnbpBNUXoTGehD8bvDpeXp72CjqPSVONFSFGS2ljeoIQG8IliD7kIA6IOIznI2ZgI
Ci6rjzcIugIQI/znUJrSRRhYrhEE8K/jhJbzUm7osrHzmRRMuUjBBNYS/qiDJJhvUGo+VrmGcRvJ
ggrEaYn3N3GcoJ90Y9MVyGZ7AQhhIgZX4PER4QslzC4Ef2JiQE6M9Ae086SapgEHz2NrwjsV5IRD
V8GEYmTwHX0D1pEYzGChsh8QozmsOpzTRepWdECgwSCN4BDIdvAMEMqSoCwcFVMbdwRQRYyhOP2R
ocNpQnuNeQoac1yIgC96UIgx9/RbScMJZ0xEh8uFBWoXne+AtmsgJxfLFQtnqHfiQwApmQmQoUOC
TinkYFi55fWZu/aQPWZJ2QgyuFtinEZT2ztX5CDMtVikmJMQUon2mL5XYunyDI1NWMBR5aDel30a
ZF2zmNtOfkFpEws3P547mlAcoLA55dxlcJ6G/Mq7OEEIbvqekCsk1quMlVlncyB1MyE3x9mE7DqK
AwLL47egAgPsQYkcJfpa7CJiMIgVGVuByPpL5+VOIZR4uohIQCJE5OPlxE1qNgh0I/lcY3hURJld
45DB27vxyUdnybN5FXgbUxlz6MOLoTNkN8CU/yEGB08F0aUT3WtsbTR3IlsYwfTPsCZJFB5xuUmn
WxAVHXIBbDzJcd9MRfY5DTovHw9yMBHqlW7sQ21/lS6+peUQoqpkZqTOR4fkTXa2DwylNUFd2x3O
IcLMe0b01EcY5ke5mcqBepJOiGpNAlP/mUulgteknVgcuOXx3Go4ISPFlyzps8ZQHZcipM1I6cuG
YSqSvQXu1kD4Zb8tGxp3i7BMuP7D8jOCZWOXo9XwIvvE1MfWrJjDv1EyUWYkt/LlgeHhM4WwsE/m
lHZQRqINvCwQd2EKhiYfz9TE6Ti8cV5Y0QOj1CxX82sAClIo3vXvvex2jC0h1aHSuiIwBFlZIqrk
rrpdyFocMJVEmGE1v8VGkF3yAJSX9+72OMAk5bVAVCV67hoSGiUd1WWRGPSmuS0JaYPx/JvhUgCB
npht1LWoqu3n9xQJzzf+HxNA5jkMizcb7ZXS0ImTRVXaumTCg4vOY8jPTPL4GQ9l9PCb6a2ghUMV
0syfbI9QeQj3JfzkHxFOdHOUgkcW8VqsbtogkDXtDzepJQkhwBs66biOvgOwu7IJirPxAS+JTmsm
7LEl5mPgOpy3Yx8B6cPVYkeBIm193rgDQY3kqCSUK75hJTFp3ecNlkk+n4KgMQ8BraV4VcmLD3sE
VLg5YFOMnEIw5AhuhJV3myjONXwcskM+F9QGFZjtwYP29oQPex8+FlhkrPYkrYUlecdcYPyBEta8
Se7p6ACY9pyS+sCes4QyC+Ux1Rxo8w+Mm9gEJiEzSTVys+0EMeu6090PhnMwTfplC20qPRX1bUpE
xrDK3n9ZCwgF2jaNF+/yR8M0ScfKrmeGhe2Cj+0aYFahH9+TNUZyWX15t7Dw2i+F7CXyxVVHeeMC
j0X4Wr/Cmt7KyrrOOC8ei5d+huEAwQX93rTftXvkLcl3SuqcoP2v6Bnqbkv8xet5Vp+LbkYozTr+
LJkINXL/TQKWHgXvX7SdcA6hYonGDI+DTz2PNriRQh18OO0vrC3ogvQoYKC7jKAOIZPk28Q1zoY7
WMOHvqKkcvC5T+fNRtQx+3xXw0FIjw+FvBThcDnKbPwO9d6UImvAxQSx22w1gzfHyPc4foQoRnuM
1ZgPMDFnB0THpKAHtVAPy5sXnslPc7qQMxXNGt4+4k+gmyE4YYBfvedw7hiwo9MD4t/Se2RetoFV
x2AMNnTTwU02BS06cX2BraM+Y555/WHa0vFIDVjCC1eh6YVoFij9HCbsISoWO7r1+OfQUS3zcgG6
ia6QUTE28GyPWM2ibOV5b3C4DZQzTOQOlAEOynUpPR2g009stVg/uA1IHGs6toTATLMeA9Ucf2iX
oSObAOnVUXdf/jnags/KC9QRLjTDR+UsOEeU+7S3m5bJNP4+WC/IGaMDawLdzxhLTlVtZyWRKObA
hUQGl+9bxhBUpt2cbNLBZMIKuB3Ki+rAtwbRroXeRmhlKu43VGhGRkCJWOEyIiAutGIMMT3hNyQ2
z/f55cRcYZm7Kwq5Vg+VE6w3yHD4Jr3HO9gLrLvkyezMwMhwPvVJBh1vH1/Ti+yPF3m6YLtbP1VQ
LiapQ2CPmAIkNyJb6v4GP05Eay6nLNgxRnlITjDYNuKSgHkbx6uaJnbNjXt8IaXG+RMkgrrxpa2U
5wqnDlSNqBjADShDacQAOhkUdM77vcJ1DHOy4Xsyh9oVFE6xj73shwE1rQ4dFCxuSGU9DZXfxm6g
YY4wtnIAesFR6vfVCkZvdMf2+4GXPznCgZUKN0j4GL8zeoxNdhmuodRZeeRcxuZStvTYMk6M1Ats
bYh358ZjFJ8SYEOCuFMUmw7uPgHR+R0CGmNH2A8LNB5wK5hIxiBGrCLzvbsy74m/mWTTD1Wk3rA6
KKdBFSk/v+k+PkcVzjJR3DvUjvkfP+mKcafuimqX/m8apsSEksMYqN2W5/oGYQdhetoFhu8YiOyM
z43YyF/2usjw8Vl8/KYLUvFgHF96Uu/YNqv7648ww+/pHd/3LV3VwMDHvTIRRwED6enIh/pd+ksg
x78saF3g21JkFtRbNx1Dwq8JLGPAejzNCFRj/sPt9B67Fvq3/ymM61L7GWshstmP1wQUd6hFefqh
eZ5GGP5tH1a7k+hf2dMTxjVBEgWfxI4GNiiI75ZMS0D/R7cPTyvHkdGQfswqmHmT7VimjsmugtaH
stEjr0MxX4sXIRuCE9yd0kC7afPZsoC7AHRg4+nBJFomLmXhp6ZwGpVh0BqVKlwp2pfT8ETyUh3Y
5XHs6CCx4wWCu0cXMJmdNF752I+I9YKkhD+W3a/ojnCd67aTmsnNKueboZBujPGilN00fESwX4XZ
xSeAZcgImP6FKHO6R05rlLPMhXsQaEQDNJjQDghTqV2+otvgDRXhNQSrBT6YUfY+i8id4kNlV1Ty
LMJ1PqetZPUQAAq7DILUxIJ20JAniQSAAwS+Jua38KZRsayzf+lcpBVdmAFg1HEgissevwM4j+tW
hUijX9Qrj5wDU00nSZ21TJlBjKJIoTKMNToDriAhbN8ErDBF/vkAoSiLd+3Br8t+OIUYfEDww80j
JJYDzTmN6lpMacFpvXjLGTU+ZvQ2V4j3m4TJGwU65sP5XNHnKmJ8qizYjRDlD1cIwb95wGzU56Gi
4pj501scdDijQRrHhgWNuQQr306I3KWWTJYlKmuid3QnbqGw+g/ZlUlPNsSuCCHwauNAqZFYgy2k
M/3KepRYxvRLp0wiv5ixIbw5u7YkyYqn3kx4S8wr3ElAES1p9+R8UoOrbKck1erO+EfzW4ZNWGCf
Zri9/5YHhdkm3kq/TW20cyraU7J57/DFZVTrFpTmmJjuiNOT4/A6f3018TyW3evtk3kA99FOe7K2
QMHh3GR35NyQltmomJPAYX1c4CCcMcyrrNcSd441ij4YwzGBES6ESAaV6L0cnovZQg2UP7ouBqQQ
FenBXqm3RF0V1ijPI0uFm2oCW8BqKqnHIAr48TIiTIa2LzDoo/k3kfQ9SkwDjTFIkJud1Y0Kn3dG
d2jxaFZPqGw2xA19X59AMFxUboAfagk7B1U+NFG76z0MHhMUMEji+DpmHdl5ypT5b6K5dNnFXanW
uXxgAseYrTtR4488gi501YSoP7nQH6Dwe5PyxVGidNvpbJvjIT1xkRnysHYBXnIGW1npGR/DSE0D
wo3yHanr/KZuYziVCsnSh0awTDjP0w/p5KNWGIFAhopsXJp8hH4wKb2pD7WSs6O71dKcpvaaAKWT
4WhSJQykXKlIKOmLbUTtkPTIW0DFQyWRfXXIEvx4B5SLGwN+GCSqw3d6uCg6+R4gikHrQO2nQMeH
T+U8pXVDtvV7BdcZWkF9zPYyKwcDqT9elLE0AsCpqUMHPAoJqEjlU1Vv2GYb3Mfpbq6spB594J7w
LCiv8PphkpB61867XhwSIBsYCCCLRi7pV+eIkShMCHptQzQlNPvIC6CigtWo2h5+OnR9eEY4xmvT
zWStr9nx6n47IeDu9DrB+tWzLdvjh1ZHAy1x2OS4wVcnw9MUcRRbFfLsFyKtZQlsIS3CfORGsTuG
gYkQC5ovhkh0aYT0TObgI4/G2BWFTRfxgoXbrFIdk899voh2sWolncHKHsHSmOC9GMLEGJC5zDaj
HE2eoSJ+SUFXFlrOTNLWejpwSwFNnhFxBYwC5CbcR0dXg22m+BmOAJk5TBVKLwjB4KDwy6FLoju8
Q4LEOagIZaat4jS1XpRSTG3YlUvQCoSDOPDsqusXObj1yMtP4jjYYalJrzdxMYDkelKolGJYnD3m
ZM2xoWcYGjzCJ826rTfG8z1HyqW83OGYyQ7AI4kj5ZfMUK5d6BA8FUgoxU1fdq1ZzSfbLrH1kT80
dpV42BLl9xJ9n07Gji1v+KkJmilWrlQR5qul/LZwedFL4F+0Zo70AwzbIQrBqR/bmWqdPggl/0HQ
EMNmotB4mu+/aPCfYYp2k1YwX0jxvJgPODRhenRhbgdScdNSPmMTQPY5cLUlGomA6A+mIXcNzToe
KbDzqE8UvCcIHTgnN4048qi2kgl5kuDmzmTPQIMazxU8cQiC2NsTYyew3FTzZmD1OIzTGTEGh3Ag
2NcO89fH5QXuxeYH6FMvYVYTetSPQctMbPJeeNlckrny5nky3z9EuhQ4ONU+txV099kRYGjDWGyA
1kbGe2QkhNLoJlq62Wt+3SWcTaxpW3YA2BES6Pc2hAc2CwLtmweyQsOeWiNs2tlwVb8k6oJu51cl
7dZ/bh6rdObkVJKHik4UgzHq4B2P13uvZhaQB6LcC9EWhUhTlslcAtkj2MngZY0qPwcXfcJb8NjG
X6gS8SEn5XcKDQfCkPH+j6jzWlKWW8LwFVkFKOnUgKIiyYCeUGYRUQkCevX/s+arXbsMg4iO4gq9
ut9QCeiYfHP0Dglxu0HFAkYFik2lxeyZnAQBon/dQk0Dw8v3oW4AiB5yRIa1oogWJQvEETgqQC/y
GpXsov/Q+rRzmQXKAC/sUrONwysftWdmxvf5ma4b2ETIYDVMKS4/+6mzNLL+d9ZBVb0Hecd9sxwS
BACrIkGfigJto40rygS1dR+hXvFFB6xAP2rQsQnHbquYvFCMvdCAioOHKhurM/hRqlsrQ9l6Q7qT
+xA7pp/pGrMX8g9f+5rYtbJAWxdB+58nd8ElTtVlCVQDmSQR+FkZKNoJsZxCHQEXQfh2sH1rGNqW
tpCxRMIta8vTZWKRiQRiLI+yQ+KSq2B5glSWPq2gEGwYllZoaDHGtPiJIFQDsEakKtDNYGBRV+1K
QarjMZLUiSQPTPtD+awvn3E5vZsjbDTlPRDWekcarmX8VVnagVeqB4o66c1ZPUMweRRzs9dXJt1V
d5Qd40P+2Sg3/OSsLgUcSECiUD0E6cFA+e7fAlom4IKgAm3OUGObazMfFGvTRxSLDKAxrtb8orc9
oT+AKx9XPABFlPuRhQ3boOqPnxuZfqadtCWOtxpMx2KCz2LT9FnBk/NApZagu0YVaIBvLjle6sFQ
41XkHWTUgoavWthgIFiLxFIKpd5BepIlGiBSeErgSGHp3NyYaPHjCW4TKVUyIrDR9Hb+Ea6oVno2
nwgmDtEClEHc4D6zBVbWfSPP1C/Qnu1jrTy8QhxXnTf5xT94Ex8Qv6ubpQeCSO0hzbmKl6nzODBc
3A7UodI7lWiosv3mmKO1BCSgN/rdBp0d5yhGOYX+dR3nc2Cg+W9Br1EsLVqMpOEUUrfoYyw3bjPA
Ss9BteKXheyvTEy4vwlr6LGWznNyjlAKb+M3EoGsqGhzaAjDHADiCPeRZR40FH7ce6BA/h/+8pm6
YoyuF/vevOhaTx9ZLeIkV4jFovuGBtxKfaGqCDAbGPeAyebZTnqz37kVaAe3Ue1XiKDk5jFFhfi7
VhS4acOWMhkqPNQTLRRbqFn9rX/eztunb5KRMVS4peMSNQjntmtmg0kBbUod5pmjUX46J1aoIQEt
8BUv1b2GFKYwJoHp4MQgKRXMuUrq/vdBjHvRAJHIUN/6j8GQmTYdJR3sfPuPc5ZYwD2AbvgdtJN6
E7yhqeJJsw66qQPO2vVuafB9HTC/Z77dy+gzs6pAQMlYDGjlKA2TEnQ7l0Q4zr1zUBy/c4X1ST64
Qf8F2wSFlgEJFyUgffBhIHHJyAa5hCXF/raAYuxQKNNEaQwxb7WwmGz13dWrL6DAHzenXr/3IJ9a
3kbAe0fymhVB6pWmjdwqassX4h1Vn8VAzdCYxeIAvRFtpMw7PzE/UJI/qWuD7g4m3xyxoBQ9PR9B
IFzhZkZ9D8TKfaw87S5Fgp4AgHL9gBK4j/33ddKrFs+z2vS7Xncbq9MXq9J5OZMYlJAlrNwmFrD9
Mp7JyBuDZCYLxkII52aSguqgFzD9Skygy3dvGBczWcT9zUYGG+6ZGOPhxgr2nrEV/V5chjnzQOZe
sAqoNwDZoIA4Bc+sXwCCXSltI2F6t9O50JEDmLfOIH+PgB6+L3fmEK6QE4BgH+kr4IcptwMajhmX
Kqf1s0h3ujsdLBIo03RuQrwV+fXu4hEPgmKWIUbrsKYjLSMMz5slGASFoqzwuwYCKoWMAQhqxDow
vD5A9E4gQziIbfI7gIgRTXtBFB+lK6rsva1INVPq2dDXGT3ieQs2bVxPbFi33YCEec8DOpBFaTXO
o+aY4YRI6YsqFx8YrgMUIQzdSBl0kd2dyuuE2pYxACBHJEBGIXYFN7vuvzwICPWCB0+Rg3lOmdfy
XMQFOvYGOM0z95NbYKZCK7FyaNWwLnRoQUhkkzp29C0/cHdbHp5XcA/9093pBawE1/7V8ut812nG
bTJLDl3UrtSBbIN/AcH9nOrwgb0rCQtBfUPOto9+Bc0FbMioc0rfU/zcJehZLD576MwamwJwEotB
3mygRb8RIz36tvQAyo8EI/pUitAzN33kf/Sx5vZgoODqQ8xQ2KytftnoyvQODwrFbR/iDQuv24KC
MWgvH2Gh6/ID0ociD8spB0+Ubz/XbVG5V+dQ/vVFJ1km7Vgxz9+e1/2cniCQmM0viOcTyP9g2Ch4
baiYq3Ymd20nGyCua+trzLHrIL8MqO8dYhWH/sxnjNze5yzhNNKb/PmwflPsr6A3hxlr42b86Y7b
zLqD+ARdmMNAeQigf8qKIPzusim1NVCnOI7sYmaBrUGstC3cHBlVir2Uft8Tkg2AXxLBDG5f0w+4
cCzKGlFKGhwTO5vHIeQmA50JsMVEulQgUOf7We2aYeG6hbZRr00w+0ymmtDvgbxlQ23Sp41FCooS
Y7q8LQjpQU2ieAoDlBzsUuQh8H4nkwgYFCfgAeeREKm40NEE7exSUWcdaSL/xmyLwQw0ADTCBEkQ
QTkabTU1RwydSV/hg0GexuYvG+HS98EJC6zeIx5Job77EmE2w65T9SzSMsV3eLskJMeOjenc6NEI
iaKpDPWMFTWMFTSAChs7GJT/9e8IRSZAIPxDGCpEjywHJcvos1zvUJnOHT42mh/vu/28vOBB6oPb
JZVmLDtYJsdz+BK6NHjOmGCbLSACpnoWJbjOkMajP9cHMVOT8LmPMDOomHx6blHiAYZyo4cZya9L
fIBo5RQGBnkf5Y6P/YTFMGK85IChGQn1K2ADnMAtRSZKWdmKaR+IgkykNrju4KmXz4A00+PAMp1s
EF/3dnlc7hcKY4xb6o6RCkXonpvOK6QrfKhqDzT3BVK2iSTOdmckdZl8R9nP0m4j2EMMA3mCbJal
75moX58RiUQiabDaxLQMAy1hYjNtTiq+2N0Ro356xYcaD7TBr0deafBbMSo8/ZJz2KCmOrr7Yl6G
BHOmWlWN8dopmCAEdJG1ozRhaaOALD4zE5dgUncPJLKwcRgy/X15C+bnw72LUAyKttSghSIEkSMW
JBGyiiVRBAlQE1+0MUdewQGy1AcD2B2p0I0RxwMfqFnEeBYIQQE/5TlxjGa9htIQFSaO+XeUMhTY
QTjOf69kgT28T0CkDP5hCsVeZkUHl4Rh5ctONUD6Q2wPZAeo9xaFCfGAH9SpfHTXR49RPGN138cz
t08sMkyHT2IS3B8G6RD/ppHUpyuPON8r4OlU8Ib4FliZm1oFO4CPjHjMPsHgSi1eQmT9t/vGa8Ql
sdCMR3jaeY5JjPnoZXMs5J9hYiEuKO5dDnLF1hMZ4hBxe8f0ruyGzMSB5pDXhx3+dsTW0PTEHozA
VkjsjsVecU+jZtzVPdbrC3OILcDI/NuKB7rXGRp/j3SOIqs06MzvA20kd2wMz+C/2cqi9fS5BCHT
QNN6fptTkwhl97q+rhXk8fQQWYe1Hoq/Pf8bo7L3ukADDa/s5IBdvEvXxq49akBEjo9ionJgvNPD
IopX13UVGbtkHXNLxT1jU1RHbXTd62G6rqN03XLTfGr+YY7WWbbPOFD8P8WvooRPYOzUkJIVPi5O
63aXUpBsZI/5Rwn0edczl9qC7wGXpbfQFr3givqF11k294GxMHims2Shr3txIPaiGYO/+orTS2Lx
7SRhEqYu8aXznUgzZSL9XW5T5iysPd2nI9oBY93ocvnUDJe0XGXAj8gP/aY/KJP7FCvKcW+Sk2I1
JijQchN428a+A8Yl1TxBOIH7GJrXhITlrB0TCwJoWtxnvfnH680frJIKYmqFe2leevXiNqsXpVcF
0rJdfG3Z+XjtgnUUGFWvCXvzOynwQF3VQW9e+3VACZ2jv3bOKxvQ3O8g8+JIYGeJ/XKPQiag7mbZ
APb+LLtrEgbeM/jYxYJoHbcdAlEAtLZipV6uAsVXqghx1FE9Akw1zuGeW/m85IA7lMPu1PRNfMhf
c9YZixbC2fjqMY/MY1dcHvv3WomKtZhbinUvugUZmgEP6uXpMnaV6L1moM7shaxFPZzqvrED2Wic
2R3ntkDRCjy46ei+4Rpuar8ED8Btot9UORouE5Qdh3hqfwbXZXvfdLFMAyVzMSDPDpDyojyQAvu9
rWVf/O2Fss/gjyQM6jF9Ycn9ispjL8RLa3KkTtBpKSWD94snyVwev0egdan/2KVVTWHGcBCuQCDV
oa1QBnLGpSW5khtPvtwzZF/nP0DnzF+U41ofWNqPQu5CFOoAif0CeSEvxP1j1nhoDX098SDr9H8B
I34XtgTbKLhuQU91A235EOa0j4O07QY5OdalGsRLChIbNbiulO3zoC7ipeapQQkvfqEGxlLx9CBZ
6YHmUdCmGqN5CY5fhp2OET/+ReV1SkafQJ+OjAFkwCIV8rd6X6YrsryogBWHjOAztjmaSzbGgJP7
Gihw8QvEBoRq5+pDKLLwvhgJkCtMBwd1Y+82rGd364YZp3iuPvDcJFu1k5d4FXhqcXshJY1YeYvU
bifI0FyatzOQyOovyFexjWvnLMbmJXUwMDmIvzGAt338DADxzTKH93YA/7ptH31FBz1KPsHNevEh
X2NyXpaxFW+djYGx8RWot/OVqG8deGf2Gtt6dkMwccB3O4tDbpb4SBw6xA51ZAz1RTwEgDDpeZ0R
y72hYWuE7AYX8WxnxJnlnPS86wpfS/aYIh4wR2pgjjBzHffsghdfx8WsZ4sLdaFicnWuDvkEzQYb
MYnnPd7yPXtzxJN7csDiAT8iT8RzsZtdyJSgYYcQMnqSb96Ae574UvkVlzdnqCFL/kp4+dnMTp3S
U7PTiwSYkJB4wKlDnw5mlQaJIj6hqCEpYY5+Lwm6GqUMbVdL9K4O5Ks5/jp6GuFghbtRsjFJWpaA
SW6Cbq6efp2wkF3SNOozNBnMOlMZiVFciJph2pmmsUu1IpPXJbp/FFvWn7undmYsksDNaLXTWyFY
Xm/gq/dxV7iXodL45Svo9lwcPNKP2+CvBwbE9IFqS4TOIEjhENJdgVDDOa2nhjR5GTN2dpRRjmlU
Auoa/TpHACPNi9RMH8YiJXf4JfSf0mVfXWzfZ1XrJskKjhuUkEWvzzJimAyoGQ6hD0/EY6ALA3yn
B+L3FL99568B/S3NaP0k2GnYwCNGdxo2BcGpTPPGd3X4CO+4D5UD02oCpC5oBxVNkKXRMKXAWo6x
ABgvoVhZdws2aLPNRs1ZInmFGcYPxMzk+1ijwxYvPxyJriB0IMK9cTmmNsg7AALEDIjtCQumw2un
b+Ae8CwOqX/vjQSFwOrTxMVWMsKmQ3RD4StFIDcsJo9ZzNdL5+Uwm5P3Yngu7Ssci69NKEN4ovRD
dFlsIQxyn3RHPzKspPpH+pRgnkvP6sD0JTDzGOmuM5I531AFsahY1Vofm1A09XF3ioTMRR+/bIlF
FMswtpAimKpT0sF2buMWPQKnFgEG/1rZ34OvxaJirI+rEcH4mDCVy8dC1XlcTwnqYXXWU2Dm9tVW
R+IemAgDLHvGip2MG+Hcg3fWUB/xK47h5Q3eG9E/swG2SCPD6wxEgew6QsF0eHepFzBAJPRscZb4
GThjtyH+u/Rq4OUjzSOcNwNZ73dwuUmmyZThhH8lOqywnMR8WRxOt6Zrs8VL+AfIiyDqxzgiGgor
gRsqiOYjuhebh7ksaksnIr0ykjBsWelK/Dr8b/RqhBPP5Dchm8eVeF8MTMaWAXSWoeVLSc1OnXpm
2JXYNmzWB/yWokFW/CcxNHUGCYCBq6P9DUmi31/HYhzgqwyqyd8AH1RQlEFveubfcG8uDA8ZRKfH
kK8v9IDXehnvYQY8b2velX/II6YF8Y/5dswCYpgUQ6fbe80L1dVAAr9YIAu3pcpuAmOaB2BpX6z9
0BO+L++gT9cKb+xDY+w0s5Js0ki9DstLgawwGSoA0qR0HxZvcfPkDFo2UqJ90HVgSUC9PPIRTFoG
BDTHelTRKe/tP3g5IvI8+J6gANw24P9Z5yghU/APBeQ+U+rHFGUxrhQ8jTlF+tslnsDI3OVklaic
d18b1RTrODOz9QUSvCOgLPRkLNlmSdvPV4l/x0IiX7Wb6y5ddRadxT1EJsDJ6HxwG4YU3AYICgWV
19rVKQ9gTnqfIA+AoKmAkBIhydTb/5bSXlqrf49qVNhQO//uediCOYJwCQqP4gv2NBROAlDGKkUz
FehhgqPnN34tqvQ2++QEI0Di32B/FeqROQjY0kCXxVw+IW59b2RNcE7PwJR8NbqkngGmR/WYl1YI
0F6RhmigNLzBqap6p/+svA4yqR0KpA2CjN2uOTHzrpUb9bAqGJ1pQu8DWoYzEAaJk6zMIBPeI1f/
5dxAdKY+sjPkFErnHT7Dj/NwMz/3QXbqM+BRNsCshA15/pujKYf2y/yFPvHDSwP8ERfAK+dCre6F
VLEcme6L2Pw5R8/KJGxvI8zpzRDyCjYZv22O3u63PaQkRD9g5hQERD6Vhk4cDpEMzw0iWF8VvRMI
m0jG3ZQfEB+wZV9QrDoOnXgWvN8kpkmXPRE5klUVqDlazqgDdnYIu8/HMPs8EQiZwS1EGc1/Mz7q
ovN49QbB5XGzwseHcV2m6aerdBVvu5t3+HbLoAnUubTSN+kOgBbXzFcPEGbVg3rQN1A9IYPSQ0mI
0yaxMKYSgmqDUAFym12xBf8Mg0DbZ1TW8KSAtMU6f9su0WfAmei+RUHKJNt2kta1LY0eXgePH2TA
8O3po5XS0yN6VV5aX6g6zK2oynU2TdqDgIxcHz8CHmEPLSjkmY4wW4NZaYfG/wMHqOtIrXaWGpIi
Rr6LTYTpuvj31LFdmq1lXL8L5Qo7VYmyFt5upk5Tox11M/LFsKzU61bRknH8zuAQizIbyFNSBs1b
G9fgaFXkJ6p7ToGaNEESmKpFeY0PBQCLYhl1MTKL5JVIQpdU58jmoPfNWmF93/eOc9PvHV9ocFOX
ZnAfXOdXyMmXliwd4cnuBjbFBz/FU9TXyQAgaCWTy4XJgU9av6a3X6RipCzlXWetr4A+gM8EMwT0
hxZEGHU7yAtMd9BQx9z21zdiy4TxiqrfkTztHxWUgBuWEqlc3pX/naHKBJKfTAqVPRJ2JUhaQSP5
nij1EGNRZ4XxJ7KsFJ/J/FuUJvoi5kUEhKTQsrcV80G8lLYi5i4ARiiy1Vm8N8UB7cQtw3Z6zs4Q
q38H4Vh0QPThIB/KVbrDeBV+deoLFnH4DvVDEf6YwjbIlvFQdDh583b1jXr4CO/mzH/5zeoZqptm
9Q4/q8JtcBx++VXY2RShPsMiZ5JPU2wV+sZesIVvAyCzb0+3SuZ/Lw/KRTyt7MrGUMpC6WzxG5IP
YzRLJ1jBDREPKRfIh3TnFSMbIlR7mmkoL5/cYzy+rDxj3QQJc2NllwF2vuve/rmtT78lspVwtb+D
7wLZgoosDfkjavXAAlBDjyDJA0N9IOFN/4UgfUAMU99I8J2RJrDygWAuNgtYblaxbHuQSgbVErcw
Iv8TYkWX7964fPZ5OyyxzjGPZoSe7PqzLzHGup+gZhgX7RJfNAC9f1fz1W/2WMB3jrcTCGEmGTDc
9KVmLyM3gy0IfllQk+lxvLxZ3714ynq8D9SEgl6gR+JCqnikYVqkRji1R2qU73P8ffqfNTIL3SNU
/nSPhj1/JURvCgStftFrjRHZXBm3looMV5+jGzB7hDk0K0pgtwHiVUgeMuTBUeAhrlhARU2ZEiA6
EFi80EHwyWJggywnlBEfJ3lpnG9HI+/fhdw+ZWyYP4Mu8JdiLJj4FSUJAdPkCkhEtE0KhDRfZAvM
fsvbf4WuCfltiDcfSCEkujH8BEUgk9IfkBT/IrkvynXAbTHv6KPUTWmp8x1RJuCCB7mQYuBKVp00
cZfuR67UBMvYB1xA/hxsEm9tSkKZTqQfzRHog8+2/Q49ljVfHMr/0G/g4eqckaRfHQhfUBIztgRS
hDv0CBYBLWWdP0I9fAxkKFE0YWhlA1XJ8/dcroS+5DNErBMFS7Qrf5CXVuahCitXWd2i7wpsJ9P5
+wAiHRAFV2R496hVcOVD8dEYQxg6OBsMHUItgiK5UIoRLDHwKVQGfgBiBdiPfO/z8rwwIrDFlZ3v
vyoQGBa2SXmTxWZBw0s4B4yyKgZ3d/CgmZAmAgwVnwRwlhVk6pgLloBEWVfnycL8TQSm5pvbEOg4
acwz6V/+ygd+zA9IABZq9IiD5IjLD34/8r92vSyJLiD4ek8vWyAhYWv0XbQepxU+AG+PPjIrF0mQ
BPlaPcoRmiCfi+r2/NhpBnifDD/Tbmis4lXO8oMvjHZ+d/SIQKIkqD1CzyRvT7kcVsylmRZRSoJ+
2FpVxB4a4wuUFDWTL6EEsOebQFb3Dedu86dBHEo46okrjZ8GzrW5KKwob9S++xoQuCOOlT8r9qUL
smLIfdEpmeY+rFdP7em7ux1B9d8Bg+yuP6E9yo/+73eHf/DJ+0vmWM4LyilI5pj5mCAUwlTKNGtY
bLCzJqGKnsuf9Qj7q8SiO6Rn0ZB4HYMO2XTKiDJqLPXsCnr55hJZyodkVEKDBiTODD2Wl2gs9MEr
DFBU4KKM0kky6Q5rxkdlgC/BFPeK6+S1wJp6qnGp5m8b76iu9Vlr0zejinsN8v1jWc3vSwDpwW1p
+NI0dq4LaYoCVr8aPuzWMt1fxBQq467QPRL8itRkfhHpyTbK1r9jwpbkd0PJFzHO/Lp+R4oTr56R
zM/3C38hPhutlyHLRHx7fJMJ7e1AVB67x1/UjT7rhyfPqavN0pkJxQhdskO85WzQFOkQj8PzAG3j
eeh5JIKIULeiD1KyOIsHnN2/e3g4lXj2ek7ObCdnY8tZpZeSAyHc4cQLSBlKwEL0grN/+Lcr3nKe
acjoEJ3zHdpWd6sNK6877A7b5YcIuVp2ou9eWUvIzUncP71i+ebyZfw2IwXxOXRJaD0vEHXEAEmf
tQJnBhngqHV7zs9VdvGqS+K45wMhFk+ZYXuEDy4yug6OHe3R2FXFhAwwUQMqz0feQ6wvEJhjxL/U
RNdRyyv3+M/QY6T1d50zs0nOE7knl+FjQeGsdtFSEueObcmJIeAxLCDAXbmvaTYRMhrN4s1JzgMF
9eS3Z/avQlFl/lgmwdu+Bs9lyk1F9TD6rp9L0SJup8J+L5GKDJhu4mkzki288Zb8VAgBrn/zctGd
mzOkAf3MfyPR/VmpG5mFR+Ivf3B+2LqHxAry4XcQMnT5Svys6ao4aFsN/ZRTsrqe35vetvi7EWcc
eLQkV9h4pDS6wwSvK+8xU4Qo5G/x828U5TBaC6Ww9X/+F5RVvyWnKYVg7jor9pOX7Dq/QFk2nmKT
UjwYYF7kRXdhLOOliJjFJSMmFksk8hxuyf2DACX1sSlxCk5W5aUzFr5Y2G3zQFt/OGefReERPi/k
eZeLUCpRAKtD1TTtx3gIk94ChzcqovaIriPJ/+seX5ofPKUBqs5C+q898sOyzW75yBHysIrMUHcz
+g7ig0NEiO0YgkYnrKOen6xVCgy0CIoByf7Oz6NHz+WLD9JlsUbDnH8WZdCJbicU8tMFA1Wi4RPF
/M1wxfhpHtnFpnRh7m5FA2Inf3Gv5iCwwccC2TCKsGL2T/ZIWTL+aYj0skWr4yAGQbY5BI1Lam7i
LbG/oQGuSwKWh/c43bfaGpeggN8/ppV9F3WY+yKgk1bMdytUWHxzg0Ebi43PCqVwJNzg7r926gHa
7kdMH7QLNGPLMyuz8+ucr0oHMdgwE2uTD8Eheu+bR1gK6RkekTCaoQBBBZkoMffRol0V4dOVJ0Lt
J/cbpwir0Nxg4cJMytNfEVSy1BHhZblSY/7l5wzriIlY3/A/wmRHK+X24n+3NMpWjAkZ0lYtww7Z
1ls/3orluxhCzjxVHRKQYufi8BY8iPjENPk8PDfayTjFJ2ULdOqxMXhgnEQG9PQ8sAGdJuDR3w4g
VxyjCtoEf7ln0GJo+/+V5TcyQyD9me//hrYChMEoORNo/A1y7PyLwH9ksgAkAc+Cvp7xuXiCVz4O
zbYhc37bCH3DIIteUfugjloeUWiMcE8hAriU0Sei6nxUjtSNKXhXl97xsVeONQpVX9oJDXQvRdox
Pl5P1COt6/Y6aGyga7MC1GM8MyayY1C3+YSfsHR/qzIE8IdmzBudludO2ygbwBWFU696h96mRR3u
UK/y8IGP++Cxq1bKQTu8eJmxefvaRtvkobYpdj9QdWK72vF3ZsxKFy8c5F1EHVJ2cus9bR2xv/KN
CR9hpk1eRJu+NisGYEJmLwta/pDDLci2g2JajauxcZA6A/EqyeDImDfP3HrVIry1KRC4kQ7Ah++7
+0459A7FWYjcvM9J+DxLh7ufiJIvXB1ql9kbQ4z+k2nj715I/mClLQQMgHPEhEj8wPUovqKc2f8c
dJ45fzbl4XPoku45swe5m6fTbJrNe5WG9x14yiyUZtWKirKyee4qJ8HshzP09N+++Npsu/Gm8j9e
RVGssREhWsIp9HqIANoaZ1GUSbRldyEHCLhOkznCLlfgyf5tb1DheUC26ZZA+wDK9Zad9RcnCkB/
iicHeKNQiukuuoG0lbaKRwnkQMte1ZuWS7XBb/oAGzpjB60MMPpM3oiFGf46RHFCfYUVnnsP0Vby
89XdFQwPC20Vl4fj1Bd+y8mOjjYTI+kD/+XC/Tos/1yRb/mQlHqyr3GaFTkHEDB0XTEAA48Xf2QM
XtBEf4p0xk7elE6XLpqvXrAsfxswhe3m5mZkMgxP2SpbOZA8MZpry/tGm7Nc1uZX1j3tiOoW0Iqf
j79FZyX7om71W8ClIUx0QFhTEAPQDNipjO7rT1RySeatr6+0uZBdyiIEk4bFKJlD8XfNVWIivwRY
vfH4FxAH5lD0Of/PTTxXF3yCuczpjOd6MXhsHhvJU/lRENvEXkCk5eIlmceJSZlKg0qgk70UpSoz
MLaxF3svsnP56gr2X2zDXLFA2JJMxVIZTS1cnv5S5hiouYBjV/9Tt5InqN2MEQtnkBjB3xyi/D1M
Jvwl4yKWwhBOrcdWbLfc4qlIWxV2StzXxTwFZ4A+YnWz60S3yMMTKPagNKLiM5CHZPpZvBIydIe9
kWYOfnY2UZnoaveHaceXefHtfpzSEXl65JcnyHCOhAjPk/1icBbPcsMuPEWgBzme8ZOcdE7+H2oE
0dTkLlTQ+cIHgtrEF7lJKmfDl9MebCwKtlzIZ+kLjZTvc6YPnhM5eJLoV5Zcws5KyGA1sEeqC+BO
6p4X+bJNl7/LHXTDhQWeEv0u4Knf+y/j2v4dxJER/dbJtl0X6/qSLB/7+kKe5ra/7XXUXPVhHFZC
I55hsLqwDmqiOLztqwvLI9GV3pfPUbQRXiIdmwh+3e4TdXbA0cWBbLB6iG7r25qYw2UtZq4+URNV
Amxn8PQnIqHLUWETkRlCnt7/RIhLKKFoZ1+3/QtP6KPyIrZ6FMmuZHHR4CWDJ2qYmKodROoWlAye
UZvXuRNcd/Xm5ZDHxVftn5JdSsAlzx5ulzlS5gZxkZ43pf+JXsYFFPVMnsvz2ib8n34W4hfOJjot
Q9x/xrVbu58F1NrgQwxXeLvaFrGhkgwKhNe0NYsKwsTvHiXC9QP37k7EioEIwDw+l1SbwROK7d5F
pCfKfRrcTtpFjz57fL49af3mlgXN+uapRPZiVUEYgdcH6LbLX+BMDFERQHd4hR6l/Cdh4Ln9knMu
F2LF2CyQGBK+MW/aKtmCocf3pf0jiY/e09PNGYcSvyTgzPxslxJw/jhTXIh6xYqUIAKpEMIBLLoB
5YBXBvXHWo2q35lNlqqEH0zy7YG9v4qUFiHIGfXrH3UxjOuQkcLZcyTOmRj+ukhOpT7CKl2ikObv
EzCQzUi0ul1KZyANhxnytHQXcuVPsuoo2Xl8AwWWsP/xJaf2kFKUl8TK047R/9mI6NNlUr7D3RV1
iqsjhnbJhnhOAIso3P65Zrn+jTrON7rv73tad72+B8npejIi/fJbPxH3HgJ4XV+32QnA+G+dL6t9
dkLIbimvwUWKA+Mjczrqs7+LcWS+BzLIPat/rqQEBCqQt6UbsESm91yQcBHziAgUUHb5HF9Hc0/l
ARPBfhmp9bC8DuVd65dHfYdPCD3jTr+SIjg2UQKuIQ5NP7WV6EtnoFQaEoVv+VIhPti7++Z+0E4N
BEDyGkLrRTR7ivVewvqX0k1G80aHkYvIanNBsvHuMglQgCdK51TdpSGDjaWzkhHrmddU5wbXw0qn
4uDY66BdanioWMcQkUhdUAqi/IoGIKIGwZNykuL1PIEcUEluworneSirKwpIDNIgAAZHIRqI+r4w
MqTcRQUpQA3VKWaU33hvpIMmYgEqcAjiLa6rhHrUFXB6zGQgwGysNH5EYA/mCDFTkDYBuMAEQDpV
FKlEPp6XUKCvZ7EXvMZU4ZhRsxVAuqEEw512J9Oo/lobTT2bNkwEXUQOn9aTGgbZFVo0NGW6cSjy
orBmRpRrNK3PI9wgEOuw8kDkRCv7uy6WzdqMOlweJwVNyLVxIYuo3kYyCJwTm+w0WUTka/3IQkKi
/9KpIZt3js2+WD49ZY0Io4fUjPuiyvAIb64eKFvWUnMy04zjIE0YDX0c6JbZ8quAnxSt7Qi35LVs
10ILD0nE4xstgSnwRCUSLUU6ClXmo3Ts7JqjuNDKohYQcrn9obnZbO9/N6yCtwL9oQfFgbh8zPrx
wPgHid5PiNtZVIBmZ7EgU8BAfxqnG7H7x2ojPyfEDmJUwEo+7LIcJRwhB00FjCXqX3J5JqTlcCwS
YyEzJTkH0lQnMsYpk6gYMEXOpCC/bEw5VYXdOb7tn5UteuRXewPdSiaFnSywGFy3Vm+Mi4r9nfbG
Dxv9/3HsPOet9ZxL0+zymNfWzS5Hcohy166wtFHP6Uy01XdcWOjfWJ2ZMlbg02cLzKTH2rg3/k5v
dn2sYHDp89fkKyzLBl8oCcgOk9b6TGuL0pcafn24pPBPHYpLzfQ2v88/087fKvQnk1KQxvUxu1zX
JBayS3sk5fAE40N+9wt5F2+bfk1mFjIquYPvQoJfSDqQhSNlBoiaqZVjzgvkrsKfEvJZar4QHdqr
SCSbhpvH3lsLTGnxfcxQnStlhDXQx08QtSIbWZeAQgmdDaRfSKdhg2YwJfZa2AMIpOHzTjVY76XW
Q8ziaBAyHr1I7qBKqtvPCcghFvasXI4i4QnnkBrIH3cOoDUHQT4G6CcDQUEwefY+xCdSlAc6fEBv
p9YcD4/gXux2dmNEhWNJkCGQDRsRYInGIdb73FzSlTSTcsUU8aYEIWJRAtgwYzYRHU9HlTSeZoGo
MaSTtxWv08njiErHpKW+UOJs03LJFmRAkkCb3smaPZZijQ7IY3kNYj/bd6NO+Fq/1g9+e3GjSjXu
0aCEOcBt3pl0XZPyofA8BYu0j308APevdezHmJmaruFfg5ryI155k3pecNHd2FHGT37mu204D9qW
NH3YsAqmxrjBb0hBGSlSvixZxmTqueLSzP2/pACyEkMNtgS6AygFlJMS8kXcN0hnlujZ9nsGTwnz
KooJFHmx5EGX+SpPdFKlFHcxssPY6d0vA5zoFiKPSzcx9s2O9by0qt339n367qlYUNfgg/wbUPSo
GVGR+UG6esBZzBRcimyZyjZGVj/I/PEP0L2rkuCF4wjTaxT7SAGDodEPpD2TBivAvfqasurOr9Os
tr/gEZsaOIuhYz/fRgqYPWoT19pPlFCwhV+t9ZC2PX1llF/YtnZ7dVplegcnZxy0CF0lKteNOe59
w1rr90gMX/20HL4DFQLgpQAYDBXqeEOUD8iIgCK+tgJMKCWIc2pgb/u13wBTLNmPraK0/C4FTjFn
kVYvlDnoxvltkoMKeaICapjwV24LXEkA7xlu9h9N57WdupZE0S/SGEJZryiSwQFsv2g4CiGhnL++
5+bcHu32xcfYGGmnqlo119beJVtgjGG+UdiAom29UR+6tn+bkfmkHYHLtBcRGohyffraXsT/+Qpi
zrv0hJnXJRVZgPYLaQOZMvG/6AVHgPZSiloBuQRyEu/xr/lUfgk5HFsOaydZiUeeYboJ9x1aLpCT
iE3OWHVoQNnOkp1A90aramfiOXXAJG7NQStE5sPRPXNfkMTkLaruYKQN0FrCzQC51gT6l+bB1xRd
jzTv7AsCdIWa2UrDNZqmN8RTuUc9OFZWBRnKjvoL9TP+g91t99mjfSkCqIyAnXGHNIhXjtp8gHHS
1yeZ7N69/eqHK/p+UrsounMGjd3CHztci/c7M9ZA0/tnDW7JboNYc3RJVwJ4K2oHZjDtfRa6gh1j
SkG4xQFHopuYXjyflrY2ULI/1fBmuMu9T+8XPTXltfbLgnCq3Y/A8UTDPMUtb5TWGH7iG5tb5AQ7
wCaK4C/hSIiR7NxtzK/b/aXUV+wNz9awm0M9tKaATcUUXQsIQEYt5N1yTo1OQ7bHXVjnyCOjAhFY
NEvxgWvVpUtDXG/5qulPPzQN9NhmKcuZFs70lUaQDiW35fZZ2MYgPYX9wE0JgHWo9n5g8Zc4vs5o
N7mV8qtNWfCOzvFGNinDhEImQqxpiJdOaXmK7QNuL2Y8OPKbhG4TnZL2o6IKtfazfZzhqGDx2x5m
+atefFWAajgrx9vqdO02XXwZVcQe9OE6Gh0q53hDJWGxBXF0BMhu2qvxBWzR3cJLF4/S7f0eKMmq
bNczCX9lm8yHmsQiNf/BcrS/a/pa0MQ6cby4th7FaS4xn1c0RdDkigv6i/22oL3XDrAUBmCFGSBV
2DnxFFYgkl8YKzwKMFoRVNppwOUqW/pXjOsCHJinbpu/kKPmFWzjiXYe46mfNnV1aLIVNVLl/sxA
AQZYnGo8KvEafOYkBby0RS9ifCSKjy1sLjAN5RobDNBNiCfJUd5Td/iNRkor1eJQ2A7etE/UgIrP
zMZG/lTJsOBPMEeb26qdSM9IeEvAExieF7ftNSX4AjMGJEfrwwF7Ehx00QItGGdDz1GJfjAa4PFS
MdZQ6LogOSkoLvFhuTtckY+2hYm3KrvAzpCCMJejXZY8kZMdzoqyNjE/AUnDEq29571AyPV89EHZ
rzVt3XxQsdZL1xZUm43FkMebFsVP+ofCrPIfzRVP1fh8b9cZx/v8vVFEfvbVvO+NLoy9d2BueEyV
eoDxB4ermwHi1KP2qbxyTp3D4bekIB8B1/J42atwC9vpFJ4Rojtm8nqll26Uj8Ale3VrybvM+uro
F1RpCL1hzF7vmnRl/dEjCsKU6LJCe5WE7D6AkURtnZagbnOPV8Pt2Kcnuwx6zlWExdoO/YKEzTdV
AbjeWmCqByzoccviyRUy7DoAPjSlbgJ/lhuEmjVn+IKUel3YVKJxCC2PjyEJHOAuh8CM2he8Kdlq
0O/qgaXucQiwXy3ai8iiciWKOFSgx8AHBXtw3yW2x3pHmE0H5EdMsz8doUXQUkpiFKa8W4p+RUvB
DMlZD221+ClwwYCtVACfi2p/YAVInnoQ98TBubZlv2RYmuk2p95ghW26hRt4Kw4ToEDroI77VIHS
ewB9vhk6DCkwK56+uyLUb5sp2+nJ95UcQEo/t8O6KJ8xS4HcT1VwpC4sYBKm/WLNnJ6Mj4zTGXdw
QfusK9vbURh7VSPRhvZrXUPtl8cqgjNisdavo1UrXyrGeY1AL96g6eKuwGpejH8FDS/OIvF5y/b0
DUmzgZAIlAT/eKJROlGaVTY+Z4ym/PYRW89zsr1XJGoTmkFMt6xhl62Y+BGnQ1Y6kAiJOwjbFR8o
36kIaJ7Z87poLSqPP4aIqwAvSQX1pevfiQa0HYS9QQp6Gi7sbFnkh4ljEulR2uN0ATmAszgdwKNf
O38xfFe3Y0djLX4llid94YyAJo8yLWKSPEGc54PLVGbMpb17+5RXkJEdFEV6tM7F+CVM4ZjaVd/l
lT407UkG4odXW3Jou/eEDNBiDCx9nYAjzq6kHKIUqs05GRhZBvQqnCoo/dyCbBcV63JcRzStW7fd
leshn1glc43Uk/rbF+9NeUziE9simhHo2ohKYJtaLq2T2fyUccaTQEWANpKSw50qCRuN+lno+4Yu
7JeoO/Tjn95caolGo43yy12Spl8LkCWrDhYdGK1EPiboXRa09aHAWYwSUx8oYPmQnM+eAU6k/0ym
j+ovRn0tYdruze17Q0sQ+bpiXYF5VT22RXVY3iFEchIj3TZIbzHnr8nDpn6hOpkVIgQcPqO/O/T+
aKmPx3nYY9VMZSzfCX744LX9Xp4CTNdKCYvpvYnVlUqPAEVThQS6RHyjDt8gkczxqa6+TPkFp0BF
3lgUOHPE+1W/w+IiZftUrpRfpB87ecEkGwqtDL2xBSuQ6yjHtol2vKlhhfV6/CuemSqbBRU8i/I4
uov0KloXVRp7sRCYAilfwbi+YQ2bw2FCzVezZwFtACMyp8+L/lWfQxvOeMy2WnDQMt2BwFP/xoK+
HDq23EOmd95QnYB6d/XOAsYYkww0NpSWPRwHJ1SsZ6yIh3kPboshqpbfWoMOEJ5wnIKlYZ0ZkdUl
hEsno+HoDhg3Ex57NUICBDAZXmN3cXxY1BAMLN/sfvX0pGh7fFmArUraAeFJscP2jNZkyr0usxEE
ZOrBxb1/TOoG8C8WTcxsnHj0CxTtxtreKHqTjKVFv0m/kvQrVgGGkQLGRcLGx+zaQyuB31FRBygY
MCUpa6o6bAU4Z1yf6eEbE/ChP1e8D9JA6v1iEpsE68pM/H/7pr9iaUkrMCeKvb7mm5QDR7vmRKOj
cPUNK0AzXX7qgYwaMFqOgf0eX9o3ISb62yhb7fuGBo+z2F1whov5aC7eJa71RFq+OV4FSYVCibHG
Jr1L91b8Zyf+mB6G2IFyXsWrrjvMWojoIrW33PIP30QlIf9mVagkoYVcX5deMRqdt+yTbBHIrmrd
M6pzWvyZbIfVUS8PeMi1gAz6Nah3zhNyecTitKGNXGD2lrkMcivaq8V7ba2meWUKdQIyNSxTksbr
1IMyf0FUUWzorKvS9IZ8PciBCdowvXDqvV4DnbNhFqCB4i6OaghI505n7l1hht32NuKSmXIxKiKL
QaMSFdFwGRNWgCfTA7V5rsblBIFz8JLqtSu2NkF2Fd7J6VrscvBHIXfGL33xa43PUvs0UpFVz5zC
r55OeuPuvpZnPI+0X4VAl56e5mkx75Qr+sPPRbOPg6h/maet3ftKui9GR93cDsOvCVS68thQDMQX
FWCnFatUfF2lppMoQFjHsCtRZPoq0XmxbtWVmgHp8bvMZzJk5kYHmpWU76KfeTrEIsnOqqtu5dtr
3X8yOyb/FX/ZetcVh0Ta6VBk0pcixSaPk1KBMovEbQ7r+zCxv479a784WYI9bzokJsEiDUwgepy+
ybF3KF+BeNwDfFoQcqX0P06Q004Z6Trahj74GfhP0JSuDd1jm4V8Iqmv9Bt4VmCcOTQbyR77tUw7
yCiX729MsQqPDAqBUADqSxKv8L8dhh0S7xSkExUKLHsNr2pp6fBMejNRdI5OW+PYTgXeW2Ani1Ln
9gShWcexBljLlUaGlSIdoT7H5dkcAlAoue40JUCUQDJC9sjY3k/sYtHl1q7v9h4iyqS/5emHOWwK
3ZeNNwS0kfHW02emex2GAvQwlFjfXTo5tC0sCUJtsbPxyAEpanix7cIZNYBcMCFo7U/WmeJE8XNG
wonaELCk2VXeyYXrFy1e2zStFKtRfSWvRof3XfUzKEJEcKcMiSxUv8VqUnYHi/ez1e9+Z/gVtGk5
vM7PJh4G8v4OMoc+dvgSn40ccjRHiBB94I9pAkq6Bot4M5SbAibP3afFvDm1w1Gv1tjEafR/Zy+W
fpmGcIjOOl0HWijVFzwIIA33hCWlQE1D1uQxbQlGv5Jgk2gXaAQQSvr+DHwbjVBEy0bywurRo0ai
BR1uPeiT1uFxbpyoiGpSIEGkhm1LVqn3YvmtyALjt1rTK0QUG+unRbzn2nX5s3CKrncVUCrLfUSt
XosoIxcXXTH5I5xshUbHXCBRcvtv7YaCxzJcWkYpEBnuYKPbRnMsHkjYBgNjxqh04c4LhgFuShqg
KIBStDaTVYRohyBt/6GBuyYngkBTXJ/BRkLi4gCck4ygJyRxa1BfW/5LMNM+/o3PQFJ5Ct8fCRPf
s3e+Bxqan+V7/eOpsu1gsseRdV7Rbk/TPcWJUt4S0hKaMo3T9RWvKgJcGi7oV0Lw6hoEPR/sIqk7
Sw4ufzl1i5Agh3oKYRGfWR4yn0+Yc/IPFU8PrgC5eAieHXgdk4bPs3jAl1xyyDJ88MCe3PbCsay9
kLwA3syTQL/wmT2evpMEkkkJn1u8CCgBlfYQVGMwnvwW2E3jconAZAPd7nHaxNYg3cqDS9A/KoST
fEcbxFNMsgCPz2otvsn0Q3rOY36Iz/x0C/hpcPlRFFe1SEORSLBY70mFsvyXbvEJ9gQKCNQe2rI1
tPu0ii2NkwVJ1j7wE0h7FzDWxR26w52i2Ur774pzK/5dd4V/vG4riMabBS0GMLk9Li0ZFS6rXz6r
Qg3DVwWkYigqotWed85FKinzVsvrM+3+TEQ+kg/1i6vMHIj5uhMXlT+RH2LjhXMMhCFe8x1M/PgK
4A5xEb9GtJ6Q+yAc2kf4WdDQRrfEBNqvRkLLV5YT4bCFngFUx00cyYsnGpdJjhgCvAQvt7qQiUmo
K2BKGgx3/ABcDsa0yVAm6JhTgul0Remfucaeoy+/CjWtGsBDKAdoaRBaeUUW17ii++/YQjjghZHc
4jTp8Oco6E9Xont2cpClRvS9lueanpDahYRmG66SbIW2An4UVwUHZBSAGADcMdXLnuY7wFSAUAAY
XbqRsQHAiZJh+jtdys5tJPHvi5RzDckAwbeSt6iBIY/TXgWCIOctOQUOhI/hTWUPBQJXkvPSBzVE
Lipj7+YuvsiRweChF+pKbw3j2XjcDZjcydqGjskuRGqHm9KJUY+d1uJSjU4N75VbTk8ATF0ThzcS
CNdvrNLP4wtyqcQj48bJGV4ON7YkbeAwKO6lo7xWBO5woFwdixLGCb6HOEZ4PVYa8X9T4f7K3p3i
ZyCY9Lw47+HOIHsa0ZSkUOwx4AHx5qjMHrBxTB08WtGrfpGGUMniGc7S59fGyCachqUGR8ON8pkx
P76xxOGrFCvRZX5e7EEt81ZyyV3wIkzE0cH77zHbeR2WDNYRfcvRkjWEP24sV/pGHp1phx6WfBRX
Aq4XxuYuCwxXdhB+gURg4GDax5BnB+W68RjqPCsIfZHY8yAnwgOdX4hG7HGh+RdemwWIJ1L44k0A
U2WlecwEbsdi4VgrbE0Z6DRYgaaiAwjBLEQ7263Z+GxsWsWgzzp2Aq+pBasPcgYomfsKMTmo/Noi
5QSoRIxMYBychBm5uDpIr8BUqVXBycCYBicBzuf6B+Yt0OkQ2UyHrnL7dUpbYOxwO1xUa27pWYgd
P6RPmizUvUZ7Jhpu5DhBb7uoGXsDu3rXollvIT7zxwlfGLx6uB0eT8mBGZBtgELOwVD8BDj2mOQG
T4EHxWYyuZRAOJ7wJZO7Dml14iHPZk3lAVdALLezWEP5suMcQ7opcoRy7XV6fMWFhcUKsp+LxWSC
0cFyS8sRzWm4x7Lukq7fyQP8IbrK8EDgtWnMO3UBQIu9fmy+4JesyUzzR7Cw8CvGEIdGwIxu+3z3
0BS/YwPvTELZQ6cz8eGScXq8HTA52JCspIacsPk9XAm4zODkWYU0OhQT3h+dYfRwwuzAI5iPnu0M
Gw9SgDZkD/ElH9g+UIea6RpyM2B8LOjwi69EXy4rGp9ZOarHTcb2gMe8Bve0AZ7Zg6oUMx8bLsQv
rbjQBgoMxoft0naurnGJKG33zjkFAhFNHL14CqQx7pLyYqKvfiFaq1jqaL6yfnB4YshBuDe3g7k1
i9CYhHwmk1zGNR/5gT2EMctDpgATnNotcQHkT2a1Ij6Du2Fm8Jj1BWUkjyW2YBrg0sjFuoOyCwst
mHObXrvHvsVR4d8Gxk7G9sYeRlpaQ2pBPRwfXbYhJo3GdXIZXoxn3jKfBeSTXPjjyqhnTz0d+Xcu
ToiHS/Mm/fJ0rkAbilZRkuhRyPbB7GKVUnHJzV22Xbj8dye1OZAolcOBjgQwTUWPwwXbHpum4vHf
mWBuBRZzeYWsIvI6JIQKfFdy4eHLYzLHNXB7n1JMfuQsxde8Lz5f4VH+Xd+vqJlwoEBAD1fSjUcc
NShwsaVzGdi+yfnzjnnAN/lM9sJYkzXjWrDP82/pKA6YVKH4paQVh/NwVn1elhfnKMTfx1KMd0TN
DiZ+iKWDp/cW8SBgHXF+YZXjs5gwthjXTCrGOAeV4jHRqEYy8i4EkIR/yM2YoLVA22IkyhjDzFFf
juOBCy9WHBvgKG72OM7/m7H8Fh4wIwdNzFteT75x2Pj/JKIx/sI3xT/T6Ge72BGAzsaf7zHd5XcR
C2Ox8ri13C5egcWDITqXdAyT6+Jusqoxqdh1ud2CjoMg8mx808DOI9pjxrv4YKqx1RYrGJpMGdot
latLQAhBjOlHgYGjQE2KezuemX2gZ4BR3gHG8J374wPg1vtN2SlwyVc0yPGPUrC3kBU/fjsTkfIE
m/K/Ecfnf/OvYtkkTeB2eNuQl+OvRN/+GIJMRB2fEGzxZIfMD5ZfLGNcd46CrEfsqLxlBrSIi3dc
Noa3WOYeg5zLhbDfODKFYVRHq2kQ2EKWOGPFHvBvHYxe5ocziO3R3cYT+c10N98E0VolOIe6RkMs
l5P4wHCrN+Qsj6WfmzqwGzI6GWLSjs9XVh4DEAi8NZYqlh15y7vmsrAesWS1wEYBltJoD8c+dbWN
csGuSghQYVlRhKGj1W1YCVgGHk8AQsbTFM7ahjNYkM15eCWUBTS54VcYLASPZ/BZbN90cCyBBi44
jpiOLLmateTZeGTUhLwaFsuO4kJ35o7yN/OZ2899YKfjjbDTccFhUb3ar3gjnxmfXSWuovoYjiKU
YqRLPh1FbE/cGD5Y+BhbfGCkxZegxRlfPP43xBjsfPCrpY/sk+WFlxpZYOnsrcXwU0/A5lhvxOkN
a5XHb2OwshMzKZgGvAo3h90CpQCKH3i23Eje2eMwyx1nWor7/vhgPhA28HQWWm4ffzW3GMf6FmSE
mEx8n38QHMojW9G/+cqTeJUECgCSUn6epfyxlfJ+y9uJ/ZW/hL+Ht8N1gXVs7igwVo8Ng/enUWZ8
vB+WSz5iYoLHkFAONGwKwS0Aa+9Kf6Ytrs9iAGTBqwmVHq3XDu+qeW1+Obdw/Mt8hYYMcI9ATsXo
pruYJZVK0oynFrBWCooY6V2U1+6DZ6d406HicUaL+ACzQXYFPrMrsHEMFEuwOnP4NvY7xYniFV/x
wYlJ3fAc9hK+x2f+jU2FzEy3+/d8DoN859/jORR/EIPysT2R0IHGCf3uEXpwB4RLbij2/0c0wfVk
IeQ2cN2X8iC8TxgqtqvjhbuRZEeFF8LkYbYCHmZbfZxeuMO3L2gezKkZjBMW2QH8Cu4fwGzoInS+
P26uOO7xPoQKj+MHL835Lpcc9dL98pfywV/I+8fKRnWRynGGLBsSJ/iHOBEhEpaTsghuWcmJtnhA
TgWPYePPfmN/oCW9+pTAtXF3qRzrT8TZdxa6Ne1fRN2YhcBuj/f3r5JNo3fzBXxh9DQLBOU85Jg4
OETpaGOmNc/lJwj4QEmzSLKy1yLqnDgiUq8QugW+EjEmMVRwhaXIyvsI3WnrBAiAC98PwqtGxOY5
vlucZPhbH+E4QToRQS7O/9wvDvLigD3CzeD2sPWKoBckoWia3XA52Nj5EjQhGvpHwMfUYbyhmXES
w0FKhl0G4IHBQYimiqVPTAqK+Ms7nktoL7zrcn8k4KGZDLTlU3vhxEdJod9AbeuTw0CIizslKEgx
objr3Ps0WNzE5sRniyKcWIT5V/6h/G+y8Uw+GBx4LylH1tRB8HrQFfAcGa84oThgGDD3Es3lDGWz
crpDLNYEwOIl+xrnQDowt3DeM3gSKPtYkG6nf7OTaar84ITAD6b0rhYe/dBogTidMcQYa3y/YAe+
nm8LkRw8Xe39japO/ycxzSl0cQuvVI9fh2itxwYdf/iUGa8SxRdY1gnSEoS/g/o893+mGmKwlE3b
DLla/iZPp0UTyPPap/Q7fxGzYuBEWlDHSYSzh7zREGIdQAHcN/TMq1/Z9RiJ5Bf4E5vurExfmTnP
pjI3bvmlJNpZth1tWhJLj+8qdY68pNeQ95KO5xulm/RsYrA+ACFfYsfSa39tSiCNFA8S7E9PE44h
4m68llq8UdZpR9SYfVxB7CXphWI/Ize3Xu1QL18sufZTcoDGt2488bdwEEqtTUrb1+Dzd1HQ7usL
R590fCFff5/WERZWWE1Fd3j4u0wJ2Z71xYkgfKLLvM+UZXvOWkJHQmftV5J3gBPt6SMFK7hAwB/H
Mge495Z+L2jfibRqjC0Wojf1kHbv5pVJM5zFf2RCd0YBgCfJRqn4mWCL1gWmsSmr45izGnvW9CPd
zgONXFcMEmnDk3+6BSfejzp5BrFbRIEWHzWTqBKQ9jX2bH1fR2ebkIPiaYqANtth5REPP330dEto
KqasMvwkzXP9qqHHMlb8uEmp8dhBdoETXrRrxgurP/UeK+JNf7RIuNEaI1KL0FSQzp61QL+/IQDN
sHFBHzB9XaNNzzp0O+naR3HbGB1HoA6lOtzQBCTOwinlr+sh57pQeLhhVHHUOcaZy9xmR3fv+ndD
b3hMppdUYTCtTM6eFCGdGx32J8mvDsXRWCzTo/Jc9BSDQLTgYra0Zur1IZEqxFaNyi4zoN2TtWz6
dxwSWTVxZh0UvxtCzAX0xK9+B2C0PSAGauB49kGzvO+K3wRqzKlRNmV2Yulls+LPpbCO5VgLWPOd
ZgukRSbQpnhHC8iwlXRiHJpr5Y2YrWC5SQaqT+m2S338HhQ4MyiZuG73oIyOwjFgsdbqcGE/TygS
2m1UvE86FSfyu+4ENkH6vOKKcFV2qrmZlWCROFFzyuvjgDFB4uXK6krMDutv/LoTn3MWRGYkueoc
TDcffnKP5bclcMgR0kJ5ach4CxC2+rN+ETUySmPg2oxA+Soh+65AvCK/6Agz6MY3n+6a0+s+Gv+M
ikInLGcDxMi1YG0Smdd/Q+o3b0T2ONQZJFZnlyraG/kCGFI5G/UKSALkBNY4hA+0pkO9hoqNEqMO
uc8mGRTQuNeQmgR9b+QKwO0eaCSdaBZ6OKqV4QgzE3IJB/+HRYzO+V4ztxo2awu/I6WcXtd3EPm6
K5XCbPEeiF5JPaiKp3HBL0TTzwaIAOO6xkupV19LGMCAf9pnzdqKmibWvGV458hl0GVhBNh+zQtH
Hl54BRZnoN75V4qYv3lXZcEgqmmDT1bU1gLlUYbrYLNr6QeiXYmO6HYr/TFT7Gx9J03vrfFwjQGt
zyiXPCbOYsbyOehHYjm/ZOrOy6Fx5SjI1V084nhDTZAINjSBm18Q+Sixbz5r+xLfvI7McrVVITMi
Qn65v0ugLHEdn5Fn7UXkAbm82FQKW7E/xrsF+FKaddYq1kk2JWiMeF2a3pPJJ95hWuhqMMuefkdw
Big5bLqdJfvoQqAGUd2LHEK08sLuxGxsyQvVz5QHpJsDr5SN794dCmUDu0vHAFnoANidgZOwTqJn
IWtlxkGLJfdDlpFvrV13Rt7Y+GSYB66MvawVF1kOsSanDhMjndyjRoh16oCQhRoI1cQ2JBC29ZBT
3aCLbCHnQUQpFJ+RTMykDCJhTtfQLc/k5MbTiCwcaWPOemwLK06XaFFm21ej9/TUFituc5p9R6L8
/97cfmxzPU/EZ+uK9RSnQpj7JHoKH12sUi6/h3anwtdqPNW+TM2aB7CeFXMVYegFOHab/jR0sUWd
12WfU3MQZ7fewzwo2gwmllKvJW4yXzdW0a9OnISWtoBtY7UtOzda9q/PdFT/0HSIhXTUhwbVSsT8
CCKyt1kNs3Kt09z/zvl8T6qE7jUl/IZWc2QvdJQVSAfoJqBrs4Ab2a7LP2NLYq38G3xuclbs9e7z
IQt245eiEzxwkO4cx2/ElUjVsUJzuIzCyBJb5PGP0GYaOAZ5teBad3hvyC+VEY4pypP6icVKqT3Q
SdYOJHaTMjg9SqQsV80PPJf7QVcpbQk7ZMbryIk5Bf5f72L6jL96dAaHKMGaeg/9XJVC0z5Lhd/R
8qeGVAS6YiWxhQ5+ZK0VCinz0uk/M9PngWQy05fNSj9j2mCgdXzHjJvTImjeeDVtS2Vtqc68trg/
NKWlIZAG0gTstZaTSOuI7bb/rMxQm/aQfq5PoOfwm81hZFVOkKNAkO9YbLNRBrxK1ZzmLGRWAru2
5ucrzQLTJgEjQvfu4kjiTUYBTLhqEis5qXXuONzT6kKB4Tsjyfc7YND2QfqWU6j8e/tGwbvF8et1
8VXiPiVABwZ2Sq1DDnD6vUHTBhVbblPmmASq8xZMFKcFAwOxwu140w5NHFZo1kecqZeECVgtEhsg
W4iGQKsP2MJwnYNvRhu+M2F+Np4B7ynvhCSfgMxr0ZlSfTMcYP7iLhSBaN/h+aH4gwJWuaRMdsqb
L738TuqQpMDoc9etJhBOUhxJS9FGm0eiyGDgBkcifOHDVACbwHJYP1P7oulhQFGoOdOZ5JTPAWkk
6Yj6kCI/ViUvHQfUz/r9ht0OFSwhblYsrzwQau0tN3pfaLhXrHkdfG3QhN89tg8KGNa3jWwD8ZCo
rjecL6hpkNgCMUePxbSU5oP5AApBoWfCdA6pA0kOwQuBxc+yUKfcAnqh9bS3GQ4AsH63+mYQ6A+O
By+B6SJa5Xk502r6A9Gn9rBbXrUhejJKUXATaTgYEAelv7h3kaeW9uMXZ1XtWI0SHCoyvb5d5Wts
yeg+TnWT++ayiUFiRlna04SKWYMSh4ApWyIF0g23I7UPntSDScbh47ZPpfAuhex9uGjC7FzgfnY7
kdxmf6wBQHUh75mdSzg4kz0c4BJ0Xp25BSJo2Am1UwxsQSTDyCj3l/qLuhWrMYhLgPEThFYQ3wax
sJeKNmwkENoztoEENHwjGUIoGLfIRQF1q4JFeTHtDT02CP8s80CSoqecSyULiiKH65P2jNWU/Uoj
c1BsVJjndOC1t1CrAFLvuyTgJwlPkI8IXASPo19ScPgYE9FQkSAEOSJ9RZ1EHAz0uhGhdc3eS9mG
XG6KvySjIh1WbDjw8LthnWDxUfvSB0WB8S86YOTSSl6bXB3bZIJSe2VAYMZYOQb5TqyzMOjAJX36
rqdD/keJnRwKyo0TUMqC3AXGsVUQUyq5cZJE8sCdWJKpBsVV/cqKT5OQkGAUoCmIKJZwIkUs+QIH
qCyFiA5okVEElOJr4OcwJXMPJawm9I2YmXqzQtxG1XFVzV6XeyWxKwJTCD/8fQopLmEDDncUSYHF
Yka04LWzn8heW69FtxEcJ3mphiuf8eiuSJG2X4vHQZdWYhbDUpCntgAY6B6BVS+YNFQab2e5gz5F
PogWyvysfU/0oEHksYUZwSCQ9TEFcJAIrOzfOeLI+7zHvOQqr5g3d/VMMp9TiUrSwvy6r+h/wx0i
Ddke0GCBWbfhLqMF/qiuXvxDiKK9xTiXlfurTA5jjUt0XL+gdunZs0+j5WCaKN8+bPgx5QtGTawn
9RSagpNDQkzl/EKbCIEspC2Tzn4DabgFSIz0vUctiRoLKUaWFuomdEjb+SpOz9hHk4ch6SPBtaAA
FiM1qZ+anmR2MDYu8gaR9G4wCaGnBh0bepkVzRYtXZlWEEWoSB3pucx8qdxp805qg6F5kpvtEHmm
+RrvaZeI260OvomSN1jt6Rl9b/6T/5i+jAvpGOoIc0kdDAh6BNMkp88f+0x5g+pBiZ+YCvdxo5OG
U4Km9aTomcWn/uSr2PgpkcRGHEJgPBrLQfvBKmWoV1dO/1RMbtv74m+miZlki7GqgJ71nS/pa1Yg
7DS53xXLPotFzAb4i4m66OteoJ3tfc44nED7g9TtZz2obwzxX2OxifqVztCm76YO0A9dsxe1PyIt
kpOfSb/kxeqqhT0aJyKSsd1byTGRfpgUUrVJja3G9lP7pNbhfJ5iTXjb0JTPYYHOW0pvW0RBrMKg
/ZW3nO6VF0XdGkRV1BrYAyMxDW3lI47dG3olLCVJ9o9hShkcDBtyQzqYgbJewxzvL1CQ6JvIVVCr
tDwLzz8cLUpvAMnb+383TlmKX5d+PTo29WcEWAYNCRfpr9tisdd/CmJCUx64ygLrjNKK/lGYk4RL
bxUYuc8agie78RFvAe0NDxMoVUV9YoTmi10krTW4zdddSucJPdSgtT95sqKR2j/lplumoQr86Zth
z5iXmu30xs5+m8AH+jV2foRidBtyzObdIr/G4Oa91QJW52EEBTjjAhwSDjB4DZbpxmm/CrJvhNqG
I5Nw7I8ZPX8KPuxoBKmvqps7iSLJ1dNDDY1+gPhDimXbWMeOKnKPWHpqPq3YbzgglBwqI9+wtxqn
08it9P3D+zdEhIaPtdITGX2kY1BYZwuj5ds65qCD9IsFINnGKislgtkVSVa1OLL9G5q3SInOvkZp
m5Snqg0Sc9Vaey2mCBEdSTmP6RqtpdR8VdJabbeUGiIqWPOKAC+uTxXiO8knzUCeiVw89UoAgd2q
SgIML+q6e8WcPKbvF73cjTK3Z+JIg+AGi+V8w8/yF5RgggWsr9pWxYHiMKcytmJuICtXSrPUvqS/
Cid6IKp5kDVcfR/A47Xcx/Kxz/8wYejUv1ZZR9Gurc4Y7LUscO0inI031X6+ppcm800CG6g8AEU/
dDRdZ/ltoJe60n7uUrZkNAfDSHlTqE6RSSJSolP9ts2Nt3IOm3rF2EfoZsJWP1gM+5K1UgwF6trI
G7dETCzAJBym1Gf5fafDqf2saAicjpAHWRRKfUkUcLd3TRuo06rjcAEfmAYjOsI8JfqYjNf+9jze
N5r6pGpvrbRdCLN2zyp3+onOd1omiRJNVrNV+0RliXONjXa6dxxqRWUWNm2IBfLd/JmtjayfVcjB
jH11p0XGsop8TtcShX6m4W8KuAPsRbqMilWcHaiUtNfnavCvc9DrqHODJj9pCDaUNwNzPpAWs9dE
xLebOAoG7NjYV7onlnpWAH1acnMy9Gi0B+HcxuW9CL+Y8QN2nEgrLdaiygT8h3wi5ybSUdIsgvpJ
WrGsaUciHV3b3YeT1P22FBW1AxY1YFuzQzGEaA16sApaSG22fiaFj5qZrPR0xQDiEBVbctpMqkza
ABvnaEFyAPeqsvOpdcv3bffGdlbTsoR68w/nXzTiOEXgSwFaRaO1amUhESXjj7kf+pjf2BbrTpGg
9A8GnJt0+NPL6WtB8FGELEc5LFn40qmHF674Fc8N1X7+ayNk59jskext5bcpchVqLD62FsaXQT0z
9VoCTQ5aticphNhOBsbQprWw2rOK9EtxDvUXR7Sbu+wJ9DWDmtGtINOlMggs7g+eJQpnM13b7Jy0
saKRty8xyMNmvRhF3IlxB/SnI/W6qvApiZCCxhHX4Kh3w1p8n1fiIE76GRgERyrsQHCBJp74TSGy
/JYHkqSzREsXbf4jzbUtOIkRjAjajqH04xPt4dcwHcKp2A63PUW9+qvmaMh7J71CyhvMs7oSRPkP
YRgqNH9tvoHE8I3D6ZmlNqXQ2255J7rpcigrXm57/BuxNI2ojEHBqE/d9JzJoTZeJvuA6RAnGsyQ
ldEnIGH3wR4kwLrAT3YL6OeLwkNsYy410+ND4nykawGHhOq2MW8v1fVH1C7pkG5YAbFLOrVsJkit
KbtVWOf4CwLf6Dmlfe2OQHrJX2FSUbi6eMy0lnt/p5MWtBRJsQppFDmEjY2mRgsH26/jlYlJVOxY
T9x0RsYZ/fK6+bp9FCRZ8YldeLUULsB/LJx+4dfqvpY3dfa0GH31UHLQuIX2gqh0ma9SPCJXty1H
kY/FG+3BaBjTdttOvgadog7vkxd/DucvDLZQXq+jAKGK7ZVJ0BMBIcPDnup9gbUxhcmLjiKb8IAC
ATuDc0s3Nws3wrCzfca5hawKixXmCzKhYdfxAA5FHVgJx5p1heVuGWrGrptJwK9MorfUkUUn/Vf3
M3GMhimPX3LhVSvh7eOvu5eYzkSSLzNmXkt9PVLkYFKR2MO6gCL4mUCSMh6TnqDfSrYDfUmr7M+K
3RICfbwz6WIZn817UJCzs4u9RC01nvf36FOBjMRq2D7dSuEFFJfvMyLPlzpxbHUt2yHJKkMPSU82
h4jsyG/KahA7MxpfSla42nA6IBXM0sBOW+AvejlJIvxCF4y3A2XagO6PJv8fV+e12ziTpuErIsAc
TiWRFJUty0E+EZyaOWde/T7lGewCC8w0+nd325JIVn31xm2KfsxxnWE9PzUJhMZK8ea1Ka9nqpYo
DcYfDoZ9GZydARn8VNcpibdei1ThZ0g2s0UO5tYud4OyLwFEK3fuaD7kva7Mk8ERghPr6Mo12yAV
s++L9cagIxHpSqRcLKpwOpoieuOXM2nSHxJqS9I3Jov2xhwsh58qMTdJ/yKN5yryqFhAddBYt7A9
g2PrF07ywImDmDezL5pCTxz8S0GMcJNLZHHzTOPKNnzhGDMvoF3zyULbVGIyou/qxap20dlB6359
GGtbYjwJ+nf9bPi44nTusfIM/hc/8HxuM0Rjo8/dr73QraPuLYMVzG+r7UN1Yw3lyC4c3y3C62Vi
PjcWjS2dW2m7fKboc58uXgLzwXlC2nWzC/ghfbDxZdg6Q5etE2cBEh6ALbQHQLuxREQPybhtsmlJ
yRt4uBmEgjrxReoWKzoJ+QNGuJd88mWNy6WeWWr4H4ohuoA5S8+DixABIiVbvskrg9CMf0Rio7kj
2lHn9Gy7ALo0JcmKV9meXL5gWc7Hnd67CZUp2MknDIVu2z+N9aa2XuSQRPJ1euNuZAxY/hk7TBLj
w08aTIQg40/jM+1FkP4dErTc6yaWTT/+oedT5kkg2GtgQw7Z3Rl/dvSExTjPv9sDj8BIlAjVzDhN
Lc4fM6DbOQ39zNyruHW1nJABDyn8w/LD+KA+P7Z2e4fnbvZzv00tqtqUL/NCBxSbXPtbkmUClwQt
Wa4BL9vxRri2qZ/AVumcl/uNTk/HW4JeypcgDXpKRNe9QTZ69qSMv3aFkHJnk//X8ShvOhgc24vH
dY8bBu1N/JRxcJc8J3mTUYo+Df90/ZfTYH2j16kIPcYK3nmqnpbMpXKWRryYpP3apSAvq7wW5Tp0
aMxfcOvxH0O7CUqCfE716EqsqVJUvliBWJ96TvthEHfrmroURIIISAlnVoNc22ALk8BWV5lJpWkw
4Y/aA9PE8qn51Iik1NI3Tp4MzGDj6g1KjMl2YM1EL0BrkFeQtseUi4aQGVMvj8CdyAYbtkX2gD3C
ygZgTBxuQuu1ZXypxo8HZaDv0kShZdEe9OdQ/acKW9UaqwQXUXdWuINHFOIZ5Z/gCHl9RG+Rl/RL
bGrgplqc3Ni1ujjoKPnc5gabPXBfwBH20Z71iaXyiN2YO5PnthNV08ubiA5qfyvH4xHF3E1wqRCP
4pEDrh925mf1056qEFTdi7MtuQAcRDGdLvQVMLCCSQqdDAPPlgyKxsHLtlIuzbeeoY+k5xOzNIrr
XfUOkwicHiHRy9B4wrUycxOvZVGad5iSA3GDBlNx6HNY7kA34QUGGEbu8PPAHq1ukbWyWDN9gc/o
qieHQcMcEe1wWT8uTPHsOWwp0j9upBYhP8maPH0ohRn0wi1oIEJGDiOUmEbZsdVqdkmvyGjIAlsR
HjS2KbIXObjSBwb8sInHc1PTfOzL2HXR4GJqf0VrJkUkgojQI357JjyR9AHnu8aCTHXHMUcfTgor
PZQiEmI6UBdQfxacSoncUzdp6yUO4Q2ZyJxF8Y+ogGD8hMv3OuY+FKtKZw6d2C8OaA/CYF/2j637
nq6OG+oPOd1pVLCy+ZKBgQRjVdnU+O4cLrrhzRL3qTsd4GTZy+uTs5JQ3Ypkr4K9GvUv4wGhsJM4
/QGm2WxOyRp8lvnXYaRBVhlucnNrRDfA2B46RfnEUGTxAeYca5DIr0B6sIp1w8XohVNkhj6EkFDV
fWF9DFQomJdl+Q7aNWRKrNBXa30kE3BEdisST68OVrdXqs1N22MfSB5eg3oJ9zDmdwPQEZFgftPq
XfTt1DtLdbGsTiEnjm0HFItEWBzU0BX8hxrTx1s472bndRpfh3ZfE/IEjyniROZNnXDEL+DkwHLe
k+RZdXYqKSYAsxnW2KuSPXdkTCVXCVwI56eLuY2AB7yCtSiAQ4VFJXhrbCt5lxIndEIUb9KyMWKy
5J+AZohC74ITBUW1ictWYsMV4tn5gvbRoWo25g2bMIdCEKM3Tr1MpXzMiGKJ+53vFbWZxRYIdqAm
h016/Fna/dyd7f6elweKdkuL2vCrI4YTlPlMqRwW2kN6V2PXYYJCP8CtSXy8tqm9EOsjBWymh4QP
VVrZHFF76f2aiB0OwYjoU8Ai9ZYC63FfkYMYYrlZ2/JrSmUJIGG/Ba7tW/IW1vO0gyLELlMeObTw
lAiEK/JQbwwK+ihPCe81kWAUjQ9bnOCOdh6phwHHz3MMi6TYtGeMk4u8hlkJoVAJHaGC4HHEHarS
DzdtiNUYapz/BJOCSR0UhEjTUZkA6J5COljVjd1sXLiPtA1mbMG6C5djZK4qg2KuJy2IfwuhF4O3
PUF3I/Sfd3aCJHmPfmFxbuCytCVJBAFKBPmEUAC6X5ZUkTzxsmDDbALpsmM/HFV6WB0c6oOORpc9
Gd/csFE1bxJxAWCc8B+9eRdeGRhAesSiL5xJoUVcEoxeom2yYT1ae5PTruoDpSJTRYU7k7dquDlZ
feox691y4ujOIWNVjm6KKY8SVM4GwAx4A0nh0H/sGyT6irlMCpg8YNCnHfg+2wNQTj/uLTxDyo54
wvSxg/zsl0trbZViH0mc9raZApi/m5xnIBKGAkAKrTzhdG7fC7wW5JEA+dI+rFBhDZGCUIWWNoBo
EpxVJGMfSGuWZg36DSPArCPT3TC4BYWuDKN8bIzRAJvt/jGuCSKR7/CK5EyHo2v0F9YNjmjwBXz4
pGJVVEaVQjETpng5fdYEUagxrXGWknnBNJ9RQB/Rze0p8gFoWgJ5PkBPmit1h0G4vlrwLq1QCkfM
Yas4OQ7t0Rp8zd7GSL+z7ZB7Mu2GaC8hxOiMXzzIV+ziC3xKu+0IjLBRHHrV4INx40czQ49eioz6
R5zFayDyfNn16R5b+kSnQ7uuSv6Rnx6Nyo1wnI4CXXfQR78I6cNPRizX0F6gpxcC4Q/Vp+ZHhL6J
MtSHZ/gKUTLzeaBDAtcOnmeNpvigfScgbUFRfwvBdq2RRO8GnOvW21/KjOxhj05GI8pScotPhjAQ
aCCk9kAtXEuBVyvkHGpy6P7x3SZoJJ7e+CA9DpnMgX9F4iGykXkDm2P+QMgyanBJYhrNWIqxvoG6
ciTic0arh8mXFHn4u5CoOVzVXGqUE1iXajgVfhMAPkaBHL7p6c88EeIYRwF9wV/WcML6z/8cmpuR
4IUHdr/ojHMFFRmOD8o5eb7d+pemeR+jXaR9Nu2ecc4SsocjfnwCEUx64XwodhIarxwtjB0tE9qJ
RAsddwZrFEWjxeFqbwhJQ9KG7inl/2ZxKBSAGPWOOowLYJwokmW5sbxWxNF2/wgzZfa1aBGE232P
E/aZtb01XgrX/iqBgUgcU9fNegcIgbc9aDhZUMqJ2OWN0Q+wRBY2JXRl3qJ6xuhKBo+pa4fk17gV
vSPfwGK0IhsIC8lupvPU4lNGGgxUzc6KAYLKU850b3owvKFMHCgv5+SPjDx/Z0xgR4qpSfAd+apC
TVFdgDpjOJGD8xCk1kr9xeGOszxnkqyF49phQM58DOuF5koJTwSpFMeZ3CgcmTAYqqsS0tifpvGv
UWMLio7SjpAr5JbYn1ffga2RSyMsLeadPjy2kpkRq1mb47uNTEoRRooU8RAVstRPZL+h5AGYNs4F
5BTZ6qMO+tYdRWdIDTMG8DBDlXtxw6lHX+eDX8wvCJpTui81P5SZ6ol3BTnJ3DgFp1g9aPIO17m8
yR+eBGxOQcjw7gC3QXNNm1Nn7RssnuQHtW4iuS3IO7EvxJaMuktdGk8EsuBCPrZ0OSZvyL+dCUoU
fil4sOsyzFTfSJ7oP5qZBJWD8aQqr0LHXp7C3qfKoZGDRbsN8jmnZW7YqQ5DwlpevMnfKpful8MO
7IXtlfuQh/U032ZCgkTmtRddJ9MjRSeUjjJrqHycDA+CltMUq8AaDEYe9vh9YFWnEnb9LBsXdK7O
F8eR+In1Ex2t+gLoXdGBQ63ApfuhtQJPtvlZ5pfJOs+an/1EbMKDT8oWDlDcgERqqwS+Y54vyNvY
smwtjq/QGWZ6j/6Ak6O4Z85Oql3AQ9ZIxlhEPQs2DxKe2B1GwgBcLjXb70gPKegKYAurBtlu76wX
GOj5UNkoFOcEdsH+gDbCObINCIUHBcgM/vjoTBN0L5hjUdjdfVnKC0oj7Jjw9sK6rLotWh9sgwD2
IYdA4srz/XAo8vVHcqmvHelglOaicf/RYLNPNSFhP0SzoHUKWjpIUNSiBnLWoemZ/zJskru58CMn
YA3MpxfiaOZX1mjs82y0ROYRrKLRl0Okxc3+h1J3wU/Aj8cTRoSuhJLWT6Pt8PbrnAjZZuV5jldU
AqYvgU9VF713ZOmyXhjr8Z59ZW8gtlZ+wSIP02vNCMko0jn8WS5gQbioC+3JGkfR1bSzmWZZP7Cg
kFipvFYM2GR62s+a714WvxN/wu4IpG1yoPjukMGQ/uGBfx7Yi3EqACDW33xXhSfB3HCiPvxGECbC
UwYtiPh8KQKEXyGnEOz7A8oxaJYV6yjmzmEPP2kdOcavNQ5vFybbH+NQXAjRIpUFCNwgKJ2Z9qd/
7WuOclRDr6kRQAdJojTuP48CZbTV+EyatyI9LsWuRjP9yVgZr4k8Jrvhbp3k/HOENHXG74j7UtOP
6bCVLyHjRLJZ1K0e+1Lyjqtsvlulq0DiWoL0Zt1lcQl/Ewp2VS/HDoZfy9oxV5HMTqBL/ITLPHta
9vAjJZ9nUP8CfKPQrqn+s1cosuVj7+d+/dKd+192IvlP6gtEpH0Ao/CDO8Zi9hg+KQI1sED6fuCJ
2guXrjXTuNjlQZxEUrKP7dKTWNO4GaTsGI8kotwRHSCjJOSWykECxUD7N9RjxCMRMODbLhvTiNyZ
FCLKZV/KMIAaN9C52S44xEim2QdKKyAnCHu2RP4qOurumcNs0j2Hmmd0QuPCOTLrhMtKrzzjjfOu
CNbsj2q9Ish1K0yVCRpzBKBv6K85XRChIo8uri0FfJLfmxfxzDLRDR45G8xov8zMSeOL+4A9BIlA
sTW0QM2vbCnwCQaf/VYVvNc7EzJ6UwFA6R5aLGwxaXnmfM/5HXqg0p7cZHFnLBQGABeEU30O089C
dmdcPtE+LDyD3FuyYZC7D+vsSr9NflPfLU7hj/PY7Qj1qv51pBo/XK05RG+WG7+o2TWjt/exBbQj
CA65d8eyvxpij8tQRjsDzQWUoXnm5gvNDbn6M3a1H5K2JtKcwaAwizKooVvHPfvgnm1QEPAiTSAw
qr6KG5tJjkx/hfNf/yd96wifmNqqkyy5erqbgKqMVXN4/CMdBtkcEWDMJfo/g8BQGzYPztoPQxG/
wwxetUen26IBQPXfVduaAf3J+sL0kC0HhtL6t2obMYZm+RPV8qATJNDx8LygQXx/sCtezPlJ/6Ua
DnU9MyH7q0WCp8HjwGHiPQUqd1fX4BbuAlolj+B6K0QeIXJ7lLPakeqa3B81IYxCm3ZUL8ObxJxE
9Nc7neskM9mkEgjSWYVfpEDonIo9pnBEKbzCdMe7xj6CSAhhF484OsAejfE21VbDNf9+/Gl9GmiJ
cI2yVWJcRk9hQJgDSQvbDhl30yc8cuRDHocXCEBYR2hiKd31gF85ommUtG5lo73Z2RaZVpwZoIad
Y28FFVOj5Fn6DmNpyP7haieSANk/WEU4xCdrq9hyCF06amfWC6FCTN0vOMWX/TXceSS9gwaUW945
PDx38MTEUr8Ap1BPw+6ECHGotsV4YcAh1mJif4lX9qsE3HMLOdpissu3Y+dxLWNsN+gq2AzwZuzn
I+7g7sxuw1nCf6QuAipyDR+3+Fd+Ju6uc8Ed6nfYS2w1+jN3vvEvW9y/+OwwPKFhuUZXrV6v2bpD
4aHeg/Yjr9FhiBPISpb8A2qoh0cA4lvEi/YRQPI+7R8OObgaiK2wTUIm6UJBapn/aluT6B83EE75
lEM1jsLncrijgCannSCcKxGJU8/JQ3Qugs0Wso8nysHORyGH7gEiy03gNEwVz9qMpc+FRyo4fzye
dVEyBzdCiyOn0ZUGKlZRXrhBN97mXqFsu87L8WPPEaqm1aM641ytCdHjvJC8tNovpDOU2sPchrZf
AVfnLrxthhZpggX0GeSidBfesKC1UK5QRS1el2OyZ/pJv/HrW8lG/SqQtWhCTD/fOsYz5obWTa2v
3qEybJ3qLtJxAvFhrYYZtekZnT90HiA7jUeI0F9UDnTUYZIjA+iNaxHNcLhTLHciOaU7t0WgEjtk
uTInanRS8HUIzRusQ/5Yuw9GmBEBwBOjuD5djOGgD2CzH/Az6Blo0qNPb4F5swln80ryZujnUg4y
8+WHQ7w1IojqOFqfiHCUFphv3Nk/CeUAQj4A2uhx0JgRrNlETJH3+aqpn1p/YQnr9G3FNI6iMgyS
KmADrocNbnXWEnbcrfLGcj+WboOrxPQ7Jgy0tyPPHrYkvich1kR08foRS1O5x4TGiYYEKlbwt+h7
Jhzvl7u70TaOEwjrRQzO6tdKQOSGbm9Kztb1hjlfxAgyJd/zJ+cLpCp6FuGUG+1qXX0+aPXexAHK
cuYyG+wG+7R8UTvQuKvGHFV+DDFel7VNNFT71ChBSj3SKwJ5RfWdwrdNCG9064yvrOrqzsScJKZb
8J2eywrThVo2geLklgTwTbZqR831ym/fmWoAnhEBwVvFT/58YQjgjI+D0kie2KKR2BCNBRjVTzvg
YABBlJzm+ITnlzwh9DltfehjxvojH6e5frxyWlBJzMeNxsHSYwxeePwwCw9+R3X0tMEjbA6HcPpq
mjMZoFL6mZJUheiucQcj6H/roxD/Q/WOx2TDOfzJZJUlHI8BYMMgTV/n/NNstSedw/V7xI6GqgQu
D/HqNzGujLiofs3xGRJ2YndDl0R93MNrO4x5ni1OSByMVQ7KXzzH7PMwEy9d7ZpAEnC/g49oWzU8
BlJSEzF1nPPV/v1V+TGBKMdVdMBTsckOI8d09IoziCrtat7SbAGoS5SWHzX4NukMdaBaz5G2pttn
Pk6wSewE48ZsvPkftB29euAZ4cYjMhUFDdsX0JSwY5VMRMJ2xYIrwiVTaNz/LMWB7hzge/zup/nh
tqubE4lsbIoEPAQa35COIcQuAONgio7PrLh8I1KlyIHCBsLBkjOw57BnwFBv4cGlskfY7A86TfQA
cdoHChbnQ/qY3wvRHPvOY4a9hxX34TEeUCHNFIJID4E46wM3J/RFlO0UytgaUqXhWrNllS57K946
uNXlTT96I57baBUT97ceyTqCHHACLDCs2ZzbdfWQ2z4D+Ez0EgxadAY9Zuy0kaMPK7KaUbwjiqey
zL4vyY1ZhGs2KALXZc/pjPOcnawuQC9Hwme/rPtrfSW5Mad+FYpB5iwgB1BsxPZvZN903zP0uHQH
75G5fOvYAwN0N6m9lbQbh1pZ0AkrQeX6bwkleDhinwcIKPIoWBWRDwrG4pDT34t9LxQkCrssxiLl
nk5v1ryeFma2PSdTSMnF2PMwxXz/k0EcBAuDfQZNxSTEf5o07STbhv3r1nHU/0HuGukfdHGzl7CR
IJFlDQPIRFyCp16f32fgdUwUuVDSSg6f6rru7w0IKsl35rgLMUrhVgW45J+CAujxyaALgm5UhBQ6
BvVZRJ4xwkX5EV0F0eb0qVTMEg+qU3R1jwGE22seXSYoIk0GlG3qdQFj1xG4cdlGcg838BsIV7AH
aSzis48gA3Qa/wBlXB2T3qUuXww1GHntog3VLbDWKbvMeJ8QLSn3nBxlng1KvVVSD90lfetw8xOP
h2hpBqhzuRBCjcVFwxfPxvNdo2Vb1rrN+YdMgE0GWklSmOmT8rsepqChlBIdcb1ZagyBz7N5i6b3
NL5pKXUuiqeDOiteWLtR6tciFGdvUq1MRPd3LWMN/5KinU7kPacECCDTH6ugerI44U7Cg1LLB/Xh
Zdfw8T0zvyLIxXKFRr6p/yHNRwNppx9y+oFcEO1AIV0Wxe9aruQDdgAzkPiVXRM9gcayB2WK6aR6
Y91BfTKEdwRaLqI6cYnhmMRzXn2JHj80mCWpbif4KaregRJAhSFhIjgRLgrbEidFsKKixkiEPNZn
wM5DkeMK1EDuAQfrot1qCFBw8nU7NAqZJ8uB1PsIe+mIn8jaJVYZBAH5UeMT9vcXl40oiM+Lhfgo
Y3wGuSZFgCiH7u50Xtr57PhxtwNw5HKRwBeSd9cIF16iQkpvsiRg9UCVC4owJc+Fc9FKHsxjzzeZ
kRbuOUdw6K0GDylnAejLzNiu0W+DBKe4UsctKihCoIbanRzi/cQN2I/cOyKHlVsSJ5nmkR0zERta
gcdsWqLhMiw0bicRh+XW8q6TD6nmlcPmz0Yl/3Imm3/Zj+oXTtgofeAk5Esc1MOKVLMFZpO5Fokl
Hi5EHuTKcZD2F6gwuI+JxAyihfyIZMsZC/YPD3SUbnGKNMU+Tg5OHFjyXZEO6ErRxJEV+jC+Yh5j
dpvkkw0W7jxknJs9EFyd6F02I74zGQcoCex1BXPUBk4uIC/H2GOvGNHffVofLC1YTmZUXBD7eMl4
ekSoSOQt5aYdtpoWXJtya4OsW+6yJyoL689YXVsHa+e6frIQ3ojodcIuZwxQN0gzUlnplFxCoGHO
wDBd6wU/GSB3tU2GvazvktHXgcD+KTNgq1uAisM1MuqATcFR6N0BcTfLqVn47FDE9JJPme0cDi1C
esRyuGLKUW70XksPOiTnEwdkhN78HLBhxRFtGwIbTryAeBh2Vy4xJlkO54VEEOKBJWnm3RAMKUBq
oGA9QI1sKyLBCpiawzDwDescjgGYfUnDnHrEwmXAlS9eGPlLfamU7VSfEoU6r1MovXDC1bEpw0/l
B4msIRlJ0dsE6YOSDeuKtq/ZQVfRbt7idnLjd5xOZKPhDAaoJqsNbSnRE5YYbmc2JZwYsRCii4mI
gwDr9Dtqh/pxRObgOG+j8tqVrw0LPvXSpACE9RFhBDp9amMV7WbUa1s/mOpmZqEK1xa4uxEIgR2Z
l8T/sXkdTC3oUNZCVSX7VA8oCdMErEc9YSDVq+HUndAqFdMm58LgdBtfWo4I3/U7qlfiaBAzC5+W
JGyFFuYqAtjrN3yCFglCjKokG5ebXpShsNYvgOb37vF3EYgJ+0BeERvk04nEEp4hrORLwlMtEvq+
M+W5usOjQ2HJnTeGHkRLcU+1d51OUTKjRLaepH0yCMv0XPyok1+LJoDkycyuSeRxqmrV55krp3/Y
G0sMi7TQWU+Z4XM4ROjISscAjhVdASRdUbsM4YBdcQ1FXx+T5g1dB17JHGE4aSUM1TKD6Vqbr/9N
vkak9gtKA+KkGuAsK74FxXJENWAYYuYrXJxHKQneuGBBva7pSc+AF7obzUDOOoVgOGK5olSRW4hM
DlyKxmFiDg/XN7Y2gim5gcmiRB/PGYQRwFzxgxzuhHXLPy99w3v4H31/gLpTQSQg5nP0SRubXM9s
Nxor5Tn9BMtdWlJoUYuAr7gFfA2+zvhgPdf/6q10168jXhBGGtbHWwPU8yMByjjsE+yt6/Qz5OT5
xEIebrOLuSOXHnXrm4Fu6weaVb2PxSEyUB2KmDQwm+ifPXHoB8Lr/nIVrhB03BJyfAqTfSiJgKfU
uPCryVghRt6sDyiShdZkqip9RDiJCF19JXVT1y8a0pk9KKYduqChOSj6P7AL0lc+JvAZ/BvESnpR
GjRsf7MXR36de/WNmHn0NKUgEcldROd/fER+BPfKgmBfiDYxlbUF2eHGEqErG7PDUBoY0dHEG0Xc
CG0AJD7io0jYk5DBBKoGC+gmxNuARGgBVldjfAW6gzfk3iFmG/NCnu7hY0cUa3+OVl16nQxkRqeK
Ep07x8GHuLfopJhEfk/kbKNRkLTcwtgqFyOQFOwgwpRjS1sARoXgdqz8crgFcAwJa+7I730SoZHG
eVG/iLSOTByRAdaXnuuu3is4N9LytjqEWWX7RDKiW9EtFDf4C4lSWT+g+wFeCBS60rFOz45JYzhq
Npn7HFenJMxEpM3I2HcG1/5hZkvyYJH95AGQ56KskH/MaK9oR4hY2dkxNnJYIwbPmLeotAkPgbxB
XLr4Ej1F84anuz52z3YMOrAimo2z5oR1r+P0JzpleUG0cRrnEuZX8hRS9Sgi073Hiw6jAibzYT7l
r9h7tXUhCWC+LtxU9YHsRroWfki4Lppzk312zywR1lFQheRDi2hFf5ChlrY1p3+dIxnJGgx/owLX
DV1jyr82x71FIuqttDApNRuH8SJFlNsgf1cBnvR1Brg5k9CZoZEoITZlVV3B2+dEUcSW9K3IZU8U
6lzvYjlp2C/4nTEmdCmEZ22eXqoZDXExhlgnG5qdk2Z4Lpaows6q1rs2AqYeJUSks8lPaQdcuhZE
YJLsZC1JYX9l2y/BBPNlxKv0KJqdqrSrsTOT4O+/ph4pVFsqcCZ9DbHOL2ZkglLlOTxgT7x1/Fge
Xp+nrNnXepj8gg1TW665smBmV2CIqjno8kkNwrgqd3+//H25dehTUW2r3vy/Pxj1PhSzFH/77y9q
4qdIPQkXoY0rxSnlMlAyt2kOs6UVu78/NieDwJ2YEhZem6rkBV5tNuxQ4/1OS+qNVnzLO/2lb0FX
/172VA7F7u+XWKUfYq6HF1l8u//7emW/EeLQBH9fCQt5ceWMgk3x73KpEnkU//st6nzJdky54t2Y
BaK9Ue0LP9bSvc14aiFsXzB7or2RG6J9EZpW1sQtKL7WOPO9aWGn/v7w75e/ryddBfP9f//997vE
hqmP+/EO8kSbbYdKBRW3w/lHsWO8w3xwrCM9aQTig//7Ws0rasFDwiH4++KjNP/7J/pQwPA+4i9Z
fF65OpxDB2ojKo2zsRSMwcluLJZ2NzYaKmHJtvit+O9C3HBljw9ASkPCWaI5CioJ6l18fUrSws+n
bp9h89XVcdr+3UZmUbNOaJzKcqumd6dLed0r1DX6S27UX6amPlWZxWdqjPplThLG5v7weCwcXJaZ
WFCkmnGBcS5uW8xHhnw0K53Y3AQYQumQ/y8xlAHBIVrMZP33PjUbJ71OqL69LDHVvRUDHMI6Om2M
XvKLVot2y4mEgD5PBjgfIi1Z0s2Mqzxl0n9uU9VEYVzPgwTzChRhcph3VASOam7GgQRboi0a8yaV
Aks94N47PCpiazoJbSyUZFuf6sZ5bas6qHBRTNZ7o06vdflUA/cx2Q0j+K3WeUZFZn+JsdHi5lYq
uDxublNSPp0hdzAR/Q41yIP9wGch/kYsHsaFp3JQl0MBUpPIFZvzgtDRnl1dZnJqbSqY9AZJSsqS
msykBj1XukS0nHUWvoVCIb7XVL/1EHJzaND/oy3XcZ9lksKTlmUv0uLLMpZyowDvnu1jpG7jd2tw
Lq2MhDcZ++tubrDzRkb2T4m31hTRVG21rC0JhUszjl0nvsgFkQJDLr+HusZ+vbDgtcYmkWz2nEWc
91JQNlsZzo3aK94ibuBIWYivMK0KoE7QgQ2ShDJtyyCGXTcgFfouhb6FCBzyotqRh9AYDzuoEOd0
sqZvZQDWxSB9IsUR0JLtoJVtQ3Y4pJ2cPF76eX7uagDBlM22yPdKnO6yEAVq9yqr4HSPX8VOfoy0
W1fAlwpud8MpfauhgyQEm5QmMdlIMTgQXH6UcqKs7GEvy9oEGXtJerv3hN6i7vd5L+VBIwEyD7WB
jJpoAUUHwumWndTgKosViwSH3Dx3tk5ZzmP5MkvYf3vgrN5NRG1EkdpiG0OR0HMaMueDopLpQUHY
v8wY0dFmti+XKae0ZGMidupWETbiVx09tHayMac1q2nk9Pw+Nvsivz7wuiLF7+6o5/XKF8toK7/o
OjKV9N2WXx7cdbWzzznpmfMplkQIONpaGPRkuEVgnwOR5uahnQ78hKU4LPcYf09JN0qg0zOqPkf9
PQrRY3l25SuPrSKBxyICgxSHcHrPH3s1x6q8i5KTpl+iISgZavLAif0Q5fKwTaZdhea/9xoykqDa
wSzAmTWygABGDxZvgA7C+FWSgqdscLnHHtiNEWRxribHLCQvglvPTfSN1YFEr808eE6nQ03kTMxP
cwcLzSGD8SYkVAR8jahwLVDw83PCMABGgARPdrPnHfRasFhEjm9tHb9zoChg2+DvG402up4OAW/q
Nl24GxL/ofua5YZEcxXbKPFb2yP9JsGhP4CnMJqu8SDJDJhYr7GH88ru2rhOhANnm0HjgvwXW4eN
vdzJ+lExD6XOI4eLkqcLrE1811ZxS5sqjX+sb62JXdqvNaLTvU7BVLPF5WRge4aVBlfG8MwTzCNy
mb+Gu3Uw6+e+fsNDMbZ7oz8qCIu4BJFXZkdnuNXtvq9pkNqooOz0PWrnx3SYH3uigPrhZ6k/+EQb
Zc+nPXenHqmltnVwenOTgzeGuyLc9rRGEnqKehRFlbI27v2bjr6D2LjHxhgRWJJBtErfjMd2Rm3T
e9IQEMlZF0E2BL2FchZZOGlkgBt+apDhgYLtxlIux2d9vqbCPebxGsovmdbk8pClJ4WzshbwAwYk
dt1KZ3qy3UV7bngtdHhPHPa8evBMqPpVhWWgCBr9FMLLTGzoh7naVf2mId+ZBgaY+X0BgsrpHYuy
dopJyByCSdnzFMdE6gHX4kcqhWckj7yUDAJUwMOmxpJPphk2njyglUDltqCwb8Qjvq6xUdmuPh34
JMPalx+oGNhG17X5kTr3AhA2AZ4OpB/eHM9B33vcNrzKGmkYYmBMlOEuPdv7cSufIjc9S5vCB1R7
f+IOzOHG5XWHDYyPDaD+qnwzylrKapBJNvON4mAJRevwmrMc5lfrQYj7Nkv2hfaslS/1nsvK46bc
J9LFZpoMAD9W9ZfzE8Lo8+ItnLyktftct5JiSELhfzblV3i2WXt+yi/tIv3kGHgRe0MkcVeidS0w
bzz3RSBubqISVuYVa42+4WZ0pB8uADI16cbGOMOV8ON4IPG1vORfxi069vv6rP3Oe2jVG2dA6cfS
0N0AbLj517iX3yK6SZB7nrrvcr+lg+o07tWvdXqON0YwwMAQuDQ+OdzQsPHxK5dY4ad1QNMywnCL
trJcQ+2avYdShRrU48Y17hLB4xy8RR95K7Bit32rsNayNqCwpwKJGcq6oxPqVtJF5sj8YK/tngxp
hYWZhYDbTkKVLf2yhkvioN+dm2SfJR38o7J6kKKlygRrHlUyyNQH+Zr0odEtpMqrefB6jA73kmCH
HjzSTeKTbvFAgz4FMmeFa1a9aOjxwg56akTkDJNhcGsm+puM3pm3UtPvkkfIrUvKHwzfGW9t9l7b
d6ujc5a/nYERxPMD846Ghp/nNatRkpDCReLaXHXrbsCm2wmnowRfhdU0UNVsm/jyQKI40WCjWH3v
UqyBZBVYm6lWcm4tIeSqc5fVT524Cu4uq885Ff0LKbucwCWHHO8qQH88ooQlAnGAz6OhpUCOYtMJ
xqmij8+JdH1YT5p0zWlnLoLIdvFWES3eSnuTQIDSqxgUEv9nZEOK7g/A205/i4DfqQscfhXt2ejO
rBoTlzjcSsq+5dvYXl1uqXBRqH8cSOzyWYllDd2Mzz0Kzk2RfI9WAx+hsnaoC4s9ks4zDGBQCiBg
w5FVpEOmZKx5CVxdg0SpBKmS35ZigRMLNv3uxZUlghfAuiFZhxa5B7gt4leGTBQ4POpjMGPSSl1e
Xj94cowWx2Xb5rtJg8tzIuPoQvyPF4QnBF0/ZZQqsmhhLmOZSBhK2CIgZZEqJahaAsu4lNKe9xg2
BFggInez2bcpPVIw12wdIELCATtah7/kds/KPxElWFHLgZH6Z0bDAfGnGRe9v6g0D2KU+h+Szmw5
UTQMw1dElYgKnrLv4m5yYmlMWJRNRMCrn4eemlRPd2IU+LdveRfazJXBU4OLz3vBJVQW36gVxILG
2deKxvjLLPe3+QEaNN4GmS5kXUIBMLkYOrgQZLnbYeEOtcWK/7d+2yuXwOvSl5cT3IOAopomI59i
MCwQcfkwbggWLthRlH5kcF2grYA5I6hJKQ7FwcyKz+MGMr4ekkZp4uJBDYL51Bk5QuboN2e6APgE
nhioxPP4Qh5E8VvxJOEiLc0G2TIeWkc1hfI6R6e+BI7N2ctAo+yISBROOm+Tt+ZGl3Ro/02VAuRR
5T7v49B8kFsqoabb3AC3LlH3oEBEnYlkntttEXZ2GCDOk9Ee7LPJBlfkqId0hszfbCV0O0WyGZd0
AuPM57ZlyLnMvXfAQ+WeuYNJZcAsZOWAGJXg7aELduBoYycAbcDB2PJOuN0ECeUgFNDeaNEROYz3
8OhsmcghQ8hJI45lFB64EfH9+UhURESJq7kzRvBAYk3gpIe7yLpqG+aRjttWDqkHeDyKmPB4eZQ8
cySyfll0vAMkAn74RBaFmYTKKizRa3uVv5aU32Rj0XjMUR7ZO7ahSr9ZiuixUx4aed06c5fpNN42
3Lx6HFiO2scvay1B6HqM+YxG1CAGKDTrKB9eSxpOiLnSUIJSNmcIH9aL87fXxN/qt4RwEpHQcMIA
h78b2Vwv9lA/B+DMXEzEFvbYoxJQjoxsvlLMNZhEyHOzBVDShQ8LaRZCGkcNCutIJ9L9I3bgpiEs
XQnBiAC5jKwfmZ0CdSb0mpDdp+GZRctyDMoIUXh2TGgeM0YN3OiUyUouhCg7GvnIAlbQOjThK1+a
08plSiNtwUx+M00I+N6mwiHBX86j2AXLmoV7rmkkORkwH0501OyhkHKeLs0WMidy0UuTiozCNoNQ
ZWfzrPt7VNcQ2izlbVISrzqbfYXw8Ey8iNpgbbB7sbtIaH6iMwvFihdwXSsFcAdSszNcWCPIeGy2
QEkGeSQCM8Uh77EquORP5XNdZ4D7/4zUZMFOpwYjhOwfs1ZEUsjqgC2VVKxt+H0v1jNQpalJm+AR
O9whDUMYf2ciqNiZK1wu+8oY6CywBkcoatxXIW5GH0T0Kh+y8qwN353zrvwlwRrz9OPPFoE8uDlM
5bfJZy3HzRZkliG1K3m2VfIAbUkJ/Ha8FROWp3Wu3GlqMj1f+1ZAElbtUZf7fcCqOxI5c1Xc92Rm
N+9Q7hx+pZc83Ifl6An4qgUogTxnrCW9kUneSGkEz6+JHZq5FlUOtpiZgtYWzXi/zEwm42c+djn5
vWzJXA2q3n7U/rSy5WQrJTbNVXSj+adyX92R6KD3gh0RE2BpgO5GNVqiUgG8A1kN0BhA0AoLlBUo
rH8SGBQL1Qt2trjMsMjpWB86HWX3O8VapwOpZeXP0e7sWXrVgQ465lHvYTXINuJ9CFuVualAgpvx
Jr0GMIF+auMAbhhJ0pCYRok0ErwdKlmgmaA1Aj54iW4/M5GpQ2sCvWng4R24Jb81U1AsGAirC9Ww
kHehA8p7TlZ0Y2n7o32/fmPCgy2DbIN+oKLeQOxTRTC4SHKJ3X4KZQOgkz0BtKf67BpIzaXLEb6H
QAvqLMhWrj7uy52sKntuTBzryObzIxpYXWm9gfaT/q/3R5ocLl3FG/Qs5HGp2BhoqMuqgIefl3p3
j1C8ADFBI/n5h7wcABYwERlIQAQ8/4HCEEAC47WIDaDcs59HKLrLb4xRkDTMIfHFo2Uh8UiOJhKV
ZhNpWrB+GVbHvAu7zIF4JpfUxPscmqi+Kddin+0zyjDuWfUp5PzK+359B3tHhE/JEmgQ8IenDZ3d
RJ3EgcGIaOHFRhbEpollDhR3xgd5FK3aB+scXQa9RT5lqncwGLXMK9mwVgswkUTaN8ZRosGDlB1+
0i6muHuQia8/Wvo/D4A+UIr5NJAScoBQRKEibaaHF4ZrvpbWgy4Zj+9xZwe89tKK7yKIt+ixoyVw
27qZaoTMq1W524PbBAbv1SaE0WgRJuuXVfBZMv+JhySUAyg3qzyamguzWANDKYynO0F5a/iZrzFd
jqYeLUs2DKhOanFh1Je/+VbaM6VF0KxhbjarFxhL+Q9UYWyCDoFIoJgDsUqhPtb7qQ/RBK4apVfO
ThcvNPWiqF+IsRz9Tt9v0VRR13YSUMOh5RHWqARuQ0Vl53aqQxzFuIead1OI0i0y0/r9JLjlV8tn
H8Ac5JRdbo9TdcIK3upUjUzXx2XS4E45KLWz0amFRdykc2yUV0pLPMTnL5LaZrkrNsq12b72AyvJ
orz7UifX5VfHI1bsfPXcZ0HOMbEnrRpzA7q4DgApZ7mTR1igijoIXRsObTANHMotCqSktQgJoPVs
8YvlkZOML7qZDyDO+zZCt+PAJ3rEBCr7sgFFL1gYw1pSR2IvecTt5lYHOM9hg9v1+dRbM+/5KzgP
ICl7QsYesijSu9fa43C9ciPJegs7i9MEZB8VfFC3/9wt4gM81/gCae/8u5AsMtDHWKHAFoK6ktEz
7cjrg9NgPU3gcxbKkXDaarIx6m7oK1pK0K8EG95H4VAzaI/UCODMwDAqcLRQHzDk7Ik1CSHLphdc
79O/+CCu8N/bpofXafY9v3El5EQpx7BojCkTCTnvwzeBZny/KxDNGt8u7TeEOZ748ibTErlSpWiv
nPny13h0b3pBTY9SlF8JkwhXyJIa4uWjGM1BAT4x1lGHURSDsGA2KmfhooGkMd7MmKPCjlJRHHEo
pu+FiDxpjB12fdQiuU2avJMc1j9zQxqTs3EsOfMVonIGCy4omF2UNNRiz8wg4UI1fD/xuivCyWAP
hK/m2n89qarFXOi8G4MKsk1CdA9xiSD9qwEDF5pIk/X6oYhLEbvQ+NxcNCg08SeXSSZIcWUywFRV
a0D9sKWYwoBn7n8pWxbO03QBZYTbyNEIe6w3ZdBA3lJCr/8yf/rdymZ6ZIaNA0aI/f+nMXnDaVAb
2Ou5Mw2VKmO4EByF0znN0rOLn4+L0rIzGOVFWSOvHmESrCsOFjqoHRLTow+DZXnvwdKubp+dZGNX
ZqJFiInSe3V2JXoxl3zTbsRrs196H59KinE/IGyirIcBjMT5T7ahBohHoHnLDbKT0eQLXGR/BTBo
CUQlE/QBwC+5tUVve/htf8k9AT2AO7vT677CkuiC2YE2wTbbzj2gxaWLTpZ0va/Nf04vEAeWKIGw
DJknkAcOaPg9V6BzeBUiegAOguqLFtMGOo2GB8e6dmFDHmlmePc9YuOZiZKaqVzazeNGszSSzSsw
zMNjBxFXr7+B825SDym8YOEoEVWvqNqiA7cBB1+vpWaEbPCNNcUvNB23IJzPEc+s+QXsr1BTQiZk
LR6b/fDbX+NvmHzgL38RfJuM7CAg0sW2A6bYE4bq6F7gCmxjgnlbHHrEf6bqBHztL2VUYXNfl0Fu
5S4t39t7l91o1AKycOE7H/M1bJEugM5pf/z56byWfqCsL6zyUEzVs4Ue+u6+mZtLb3HpFYT8tDm4
O/hTpP4NKTLGmpo0M2qZGF1L0fGAxYhbZUM6sprHl9f0IJ/dCtx9ssEQsf9Ek/mpHlYP/zUzkLNH
JWxmVmeXFmUBsI8qP0dv/guZXlrYCyVsBL95mkj/5+JXxelIq3qIhsk6k510TkGN5leYFBCa16mI
gKnV3+lAQrck6rRSfBFQ46JB8iL2wnrTaHEMQtj0UlLJJt9RaciyYcgqGi/KPhvxpEqFdZHa0PUl
xKFGAkgPQAxiH1SMglmA4gDwY7WGXXsUvCkNYfCtCClydLNEiX/U+QnEKgV7cdyMeV9erYS1nY78
XpN1GB8bsgY6FC+dkqQEBYdN/phRo/LAahovH1oxrCaQreDMoBOyi7BFouP4xVETQ7PZseuwsDt2
YT6ZUqAYsaofp3EDtttjtb+vkrUS5tfiNGyeP/e/4pRjNkV5l+uGmgykR6dIxiaV0bMBAoTG7eb8
Ow3Sa7ckWQEzpY8ZkcT1C2bjHSBUqNAeVUBtKjusxvbMcqO0rbdnj5Jn/gioVlGBRDuCfZDi6mTY
VKJHLZfirRLy15rKTLGpS7dTzDsiofYcdf4z1X5nhn5x471ELy1tiu81+Yy8Tl4rSvAfsP2ZPsfz
kPS29ykBD8jCUvR6GxRDx1uAONGh+U4JwBwrZbWVUvuyKXxTw6YwqCQmjeGBQh9bwitCZYlPE/kl
ivJ4IHxUNlXGgMFkClRjoqCTnHHkkcwN3nmjIMTxS0n9CdZmtuI2742X4noCfofCI2fHWad4S2mD
BgQ1PtowFEFJCMsj5/XSBw841uagyZJVrVrcrxGDXep9ZlAjpPY7lhuomyhmDh6PbaiHnh/fd3gv
OHfuo/0ris2dQUcu3/7kkvUEeEJhOXt+l0CRhvdv04ZzYTO9rxMQgFRs0V8kJ93Mws9tsUEizQBJ
6f37T+fhmzgTuOD/N5mduY03/if4wtdj37IErv1MhczuFEFuDn66a07dCQPkqN1m38y/8+XFfCMX
PpJUOGCTrE7DY14dKUuNiXu6BbrLaqGrA6A9ErwAa6W2Aq3Z5tDlUT1go42BjTFc5/fDiyxUwYpo
JIBgg+G+jak/8Rq7B3MPUZCc4+u8KbcyWmfkgFNoWw4qQrBwMqOiVkhs1iHgDaAt+SMvu8vB8m5V
lKtRllhT4FhQOoatWACeXN9fzlNafybsFgYaLHIwiypPsu5O63e+TChN2L8AcXN7IPmuzmH3Lccs
ZKZY6BrAy5r1poLGJ2RDtqZw7sprZVuEovGwwRrqd0xV7vvUT/030T9WVreFXXNi3y/d3ySksE74
/4QHAq9Taxyk9bwi6Ly3VYW0wjj9nZlJt11yQdy4WHubwLdo4YaJP9iPsDVb83H8hKn/uCSbGPoA
wvJXZQNvacyPiEI0dFNtBEFRylY/kfKtBKLTeP1qvj2HsVkQ9CaBsiF437Rq5iS7pX0OSXpdGHjm
xxVdzs7v4frK2PzSET5Vc8FAXkLBnXhUi8a6t2jWXmwywICaQF326jKa2K1D5iFa7U8cYcS3lSJp
xy4Wb5HfjWSYqHO1TMifpzaJBMVavCd/yUZel2pNnKjBuzY/VufctyXX+jDeF2iZWmU/bYqMGl6V
AI80YUdN7n7EXvfAnxaOKD7sHEBO2ntjP4N6zNfPR4JYq3E/nLR5uAjOBtrhKFepEIsNNiifzEJP
o3I1dxaEMCy6Uf3KSvylE2/Lqxgt/YfVW2jdrJM1sXbpiTfWKO/NlK/GNWo8fqG3IDBASE+DxKwP
L3LkC1oUZgvuHTup0ixXD5cyr9FsM5eSLAHcNEBJ0p0TnhKFK094ZaaEd63MQdCt06t8Y7h4GdoQ
lRZfuytNIuL1DVv5sEm3Da2XjzrajRPry9GUvOEVDMfzhljRTPWpTR9Yw56XpwiPIkpMaOugesmB
SBKt5RbPXWqcU1KNx17ROJaPHKE2tf1jYrSGQLMH5ywL+K6pbGp76dBi057hc5x5vHHiyCslzCyC
1bHaEkxY1yQ/Hp1VkyWfeBUVRkwYNshD/GDrvMGslyIBKbVW/Cyss/VwRqMNbe6wkWC+WpNDVlqr
wgxinORV4mdO5dDMcUqPeJ814pICu3PuqLLO5C6NmwV3s/VE+mWCft40RyV8WIK+Bwt+6U53ett6
Zc2dB+QkDfidCtU9grkHbdImJdMXI7m7vGQOGv82rQmVJFfFMOQCTHEBbw0kjz2f0rZQ+9N829iK
wSb9HE9saYUbhQuc3pN1VGDchdUYNzhe2nqqccn6wk2CG/BeC38kL7anLiUP/vXwkx2Qf9QPz+vS
oBV6nFwr9xVObFzQ7Yk7sQ48Lx7qNCRe0lsvPc42nFIGDrsIIqBsY2KjpFX6ZDNH+3HuSNvZuqb/
d5t+96eXU28oMZkvE+Su9dJpkd6yWxJ1f8tT7D22wEHmx5cDgerpPCJoPslPpajitQtecErQAqKx
q4K19Ls/eanmYWFmZu8snlRjtSWpx5yWGCNCIYGQxZnYcw1ZEi4IVnqAwtPZgt9u0DakpgPBUye+
3ClW5/YmzhIQPCG5eQ9u/8U2Uf1SvJSdSXj/6/6SKHGWP4KNFhFz7umktuTFLk6tera6B7h7+DQz
Q7INyqTs5DhMIDcCzjPs7R7Tp4wpQikeU7jMRD7n8nJkr+ARVw6ErO+7C+EXRKhs9mbrUh3ekCUb
pYEQo46OkhobSPiqkp96lYlhpo0OQngm7/PO7tNPDzK2acR+uLpchC1Dxj4EBUITfp43IO6zzhjF
s0HXAOq1U68MiW7x1Fbn3vtWrdI1tUz7vX2ssFHxPuHLq3lGaViGMOatzkDl1BK52aezsCqufeA7
lIGthACUMm2lQ0J/HGlQuc9dcRsC9ghtGgomS4b8fwvqAgfK/LuBkaJWO+ZcRGeDqGRTRcQI4GIe
14ThuIf3XJd+Fn8IN+AU/oDYu1w9rMGTo8abGCN3fdRiJ0tyRZMpGuW0Z/Fpxc9Wra3xsj6+uHtv
aSa+VgjlYBKJm4YEob0dM596Lx3rkGA/23HW21MvpyQwtcpNSfBqyP6cif8areQxpoVJFYd4Gqpk
rxE4V8pJBJbrMkxO2RfaWhCJz25rvaPnbmmK9r9JFcYb0U/XRHub++aFrxDwJouK9qqkQKAE5d8I
eVnlx0UoeIMbb97MX/TIyksdQmVlVgPiS1lXD60Iartb54MKuni2Tlcw1jU6skRb/OLbhGTrtMc5
mfnMqg+9T6Inr1qcNdhCBIcs+/M1/RZXmMAarQ2s1kgP4g+6ysVOPM1YQ8JPxTh89bvs62xVDp1Y
NMMWf0Dxx20GZnSCgr6a2o+VmKjvG3qJuNiQDPII2u86lJG8ju7e3Vu45zW8aLbOeLOg9Gb0Nird
VhY9HJgcJrhVi2AYj4BsS1URuC26FOC8L9JJXP1VOvIZZh3mIWDSe1hvhFV5YLMyHnobIgCR5Jpi
FSa9JpMA3eojZf3YsWtEAtqUO5KSiSHRCVCH78VhckHNPLt9fPj7IzCdr2LbWIsDRYgf+rlI/sgA
WG/Nofxr3RlHBBYxKJWhfwCjXMGWkBUYovxifTzgPcgEYbh2mJuwUla5G4egIBhAZa3MkcFQ+59u
3cOFAgyovr6eP8PmL+Q4ACBK7QF4MaUAgK4+piHWLCAnY8tJqcDSWpwenqdhjY5x1HJyp/bkEIfU
Lcig3j9UBkiySE9bCGKPUZgzeVk1KPAbEaxRmqjkqFTD3G4t3waW/GLOPUF/QLtEBbxxErfkQgtq
tFHNXg50pXzoJHv1ACnLoaiVTi6v1FIohKKJgcSW3bieGD1JxdCbJT614BZyxnXuJExREabTn5gS
OrZ0Z2AoGwepRfN4LOEQR4hfiFgVAM4AYY8K5Wha8eFPRE8iilm0NkYilcDDoQxGOSvHHfFKFsU7
UeTjXzPg3B+15dLQdLBbTpDuuNRrL71m+9ist8U3VS5aouQpFIbIPrLfc3gnUNA4GxGG9HROrwj3
SGR1kbA7ISQrbrlZ7qZhwgMhWNtLXRvslLIvcHA1U/8SdT2wgtqxWHekf04hEZ07wVa0Xhedz5ag
QHs5AL00hCOPIMN/3Zmfrgi/9xO/NnGN08uDPqx11Gt93HjD1l3wPai3nGP0US2caYPbQ8ssWika
mDb19tSOaED5c+OIPIgLo05nxQagKuBuJk53xONaX/7Iq2qH/G30+mK2/BE9rbjQbE3FzEF71Lyv
gD0cs317tSUHGYFo2MhfzCyXxpfKugsEmzIhuyH7l7Tj0BO28R//O3+fWUnG5xRf4nAF1JD6U0mS
+yGOpm4tBukJukoZwQ9Ssw0x8r+kHCAFrVM0WODfV+Y01an00n3LrL9Ve1xGxbqJxlBasOaEOG9K
ZyhnJ17rfA6kQdsF1Uy4j35BmFKsJfyy4J7syW1oC6bHmCahRg82gBAYUAYfO25kwmBo71t6r2ry
i/QM0cJALEzlb8+j0JnLfRb94SjGPlPbTFQdsiddU3sRZtpf59AB0P5IpgWfbO0o3Jid7YzQqvXG
zmfio0mg6ZMjFj8kbitmJ5HYiupl9f3+PV9JqYqAomc63c93B5TQDSlaOg+HLaeIUOykNAiC2zjw
6EHna4kB3ZtskKNx4EybGsivrJJdzibG/qIM7GMDP5W5WmD5Fhs8EHoeEvkC2rF7ya7YBhW3WAEy
LLapMZ66zUU4zTl7OUZO0qkM27BZ47njTg5zO6FqhwJGo7fTAIruPv1GiCTbDnvJl010Db4rbFth
IdJf42p6rYX0h2garBiv3CMQgh1YHTsDmmlIZ8QmtlB3sPg9XPJRDWNgGi6+WdaHmZXsFmsmNAiU
kfRKQtCyQpBscVq7scdmzTn4IF5hobEBGSQs7fFJyRE9Px/suAu8xi4NQqhT5gtYswCKN1IquZQg
xgQg81F/s54+R5edkqOwRqzx7Xsz2c1PipUf5KWb+bPvxoUIpxF2EEnJfnykmC5G4CDL1iR1oLj1
/JlvAR8OhOSEEc79KvjjvIDlZDauEC3simo1LQITXKCRGlgraLCxEDL4jv/mO/TXWKog5vh8zprB
oC7LnGS8WMc98k3M30nIEaqlWKhvM5+dx0r1wcm/SLqIH5HR8NFkd2Buc+wxXYQtG3xG4mrOQmR0
14ToRuKjaGuOxyJRkPsgql/a9yPkHLoI+v0yBpbvLwpeE1LJpS45FZsJCEgm+EBelJrjw02gP/6k
vKW0A9cFr4tM5mXNfMDGbEVQjZxxaC7PzcOYO3B21gTgNA12iNB4D6fkFYlFkGBUfnKriGsXEGeN
JFpYc5V70jAviojdmOTLKzwya4HnDMeF/9pCBnzQ5/5G2Ej/eLh+7btg7iGjR+WW8uzn+D5mYCXE
kQVM4AdQadjzTbv3khV0vBcc+uyK41nw2lHk3kpnPIhUpNVB5o2aBD3a4Iw8h1mpJVt8ZcZqsLWI
JOAHMGVWbRh7QOwd3DAo1Y3R8MeWN+W+XKfe1KBCqVIlISRYesPdw0cNPv9DGP2yMVcDOI3j5nh1
/7RFWGMysIvEmhT64ydhuwe0dUKAx2zC2f5uvxwyqh3BB3XJ9JAfcv4Fb8hrg2YPOYp4mbgqZkMj
whoOACxJnxAu9cUj2kugvsF6P68vGZNFJA7RS8FwCvfZ0YVqTr9jX/6ATbTmm/j3yZZ0OtuN2cpI
4mj9evJVWh8bVBeJQB1MD6CFA47mFdA1+NVqE6R7iJOgXA6AoKPlpl6n7sJZ7PB3hsuOygUqwrCm
5w4+L1Cr7zZVf54qaVNTmaP1qFPt0GlwUwP6r3N2UEXmJCgN2j84AfPYo9iAkU1sVVrQKWhbnJ25
AfLEfNlKVK7v7scDYO0hE2czZojxxb2WLE1sZiZA3qH30j/qIFOPvsnt1ET+Yig1Kvb37/SbVyPT
qQDOIGWjooG73G/+ew8qD1goQePHnx6mh+FCbO9lqzKggx0k2ztNBZQzEN+3nQ9R5JMLSLjE3BIp
PGoiH0g9MEMyZb30RLuxMIZ4qeka5+QovyAB3B6aS7WLL7NA3lFWoAsLxiFbr9FHsMaAGD0hggZK
4KZ4/BxT976u2U77ZstbN7/372L12JZ7AsccwScyOFIviKcQIEYRXK5LtheH2aUL+XSPJqZL57YK
e+ONph3YMDffYOy1R+uD3B3wFHYtnb2kE8HRiYG2YkrKumV1gBwC1owyREDOAYjwfOh3EojAt5ZC
kYY/Cxo/RZvWSSR9ciAr6LfiTsZ0nv2o0JNGf1GVxIiYH/hz8+nfRw1LpvaEABd/dNjIuzvdf1rK
nH3yD1EywX33NyXjiu16Mz460plo5uAQHvaHd1gYaHDMjX5iw7ppWvc9tWbokMG0AQSPiwY+NqRb
M3ql8N9yIOX5NBgKlM2Wbh8/Dq/JOXhQ+8fTtloYHRzHQxG9HfRnNzQsbMWBh8s2PNNIcZb0IULU
OWxaSVZL/2qe6OT7YeGkXhOS13PqKO79kPkYaTiglrWPj8pEeHZzO3VJdRGB5Dhm2t6tlLHxsDqN
zjhrLsznLt98kI+JmrC5pJs39RRqOeLpg69AbuQ22CEL7aKnRqa2rzxm0nyD7P4vhHCGBxo5vOj+
WK+rJ8o7HuMNh4B22160k5/kRPvtKI82jk9vGTI9kq2weV5p2e3SAFJsiJR8OI1if8yb7wG7FZki
HNTOQRoWcLGgP1fcgd3+yleaY3TwXsd0zaIAI/JLcwyB3sdxQkSOsgLunGCrQIHTcqWzCsTeng+3
aWeMLsxwcAiTKA1haDwBN6c9UyOmQIAZPFHfqdwM3wnMEpTmbAbrBYkyhd6sTjhnSOsohiE8AqxV
lU7NZTiQXX/h51qD7oDdh8MJSFdg5dgZIzuKEBS5J9o/KqLOz8bupsgD/3aoEqRMUDQC4XZr+Fy/
4acXqPHS+TmJ0kE68cOSnvdcf+ozFylC++yODTjSyScwFZ56+auUUXqpvTnFsplFA3Id2/fN8ofE
KiMZRu2YNOpM+9dqsS1qrcXMBCSFfsOaAJYkd2ycT9eLYL5dbj8/S3YyUr7cQgKlGEziXiLd8zea
2AlGOQTaU1oufj/16wEXJwD2azrExBFUx/hKdihebl/RSPIVzAXKW7kB+a3/EbZcToE5ByR7IBz/
rLongzH52DHWpCqq4W+KxKTzIIjxbDTu+KlRD0SitTHoPb+RxGLe0XHvAOcZeYF6q1lAzx9gdkG1
ctLMgSAyACrIjWW5S5/IwuvxgUQQIuWTojFiRH/5gcdGrYEa1zAYPdiiwagG81FiGurmtUZvTkaI
F4bVB7MtZ575VbYXFAuJ7xJA0ZPEHu1R/0MtUrHSKUwLP2dhQVK8289ytazXzw/E7eh9Duh09lSE
eP0yiAuv4UnglkxCNDM66grYnD7gz3q4OiMoqUx3Tfk7ma6xvhDcZNjG+VY8r97n1ZTrOoez16b/
9/YCwg4Q2m1pMBlUSiY8Gg5bGX1siP89CoOHpl+9FvaSkthIetV5/mJjVGfcnnzarUPmDEtMhnf1
a7N4o7+wfyv78rF9PgBXIY3j5C9y+NU0DnrFYWr2MLhZ26cKxTKBDmwwRem8MZ5UJp52goFwK349
ZXtZrDAXkYvVtCGN9uRlkOMp+gmaubdEynHJZnQ9t5d8umsHrDlvcRwUQzh7XivKWRNlO1O2PCfK
O+Tu9z+6q7R4oWhDWHyheMOGd+jcotXO36T9rI3Z3+Mm+aw+NLwv5KtwequS9BYTDKSx2NitKQJl
hYEygIRtNooBhOd/i58qxP3DnJETT4NJSJBJQQgNoL7GacYVKXMvnHvq3GHevmnbGdDDhdqJPzbz
h1z+ExvMKdji08l6yFkXEzZU5dJ8gkLiI8Ab3O/bKeX91OelcYc7k5Ug7DmxYsoRVKuZiALOOm5P
I+huJk+017yiCp5VIBEqI2GwQK/cnWUu4ybir0bZjcoA2rWxIdZOim1MU/4oLNqU3IxfQoYJSW2J
gub5YcmJp9Re+/TlPjpL1lkyFTnsXvs0287O/nzhyFN6ujQVx27y06SdCTGTNnfe+Y+FLeNmlzsp
vJGnQb+hId9eqp/tS8Lb0FtOxrrHpDQERD+mDqievjWmD3SQnLdg0YGefX9atUMGdGLOCYsSk9Ac
vuO5H0spcu7TOOUrJvZ60PbRPoi0Y/0OoAZ20IAAPrw7NYfBBEKCbG66SpYISOsj40hmPL8GVAYo
Uqfe+4ynEhgnXeTz2acTU05A5ETLDhyl1uPZAYcCZXzBgtAAi+sxKlOM75PARKDEmdKItvkn3ywL
u/+qpHCSoB5LzdXkDc4Io1BEepGrn4QljV103OkiLm8ClfQM80N8k+pO/7S7s4Qmj8MNAZYBKUOb
XaQMskRGRp+8wYnrNDmL5UYgCqTgRr4fInsjU4CFoAUVBdGoaWV9CjMe+Wnhq0CWJ2wrazFCkW0G
Qk65b05SZ5Zz1PhF61TyIZ6ZjAddiSnaKr35QPlllF/gehyptRdT59W5Ih+90PkkSsUv1LRg1kGJ
M+W5z1vyzzp3eDMFRgiCzuL22e6mnZ9Cw/s3lMoSkN04/opkcYGknD3uajz31o6l1Ys+SUXjHUqG
IXXWyPFpbZJ3gETpEc9yksSKHqFgsrVSvwBfDll/K+zuR9rnVKcSKTw30ZlDnvdKPWAE9BWochU/
zDUSWy6Jchm5qDABjQz0WusGHWgFVzXyTiDfxR1d2HHuAMGiMc9FpCNPDRW+8clzAVwZDEIwByTM
TTYCoPh9XoaIsNxCrTZKvL6hY9aoaqAooPM8F1nAbWRtkM2iR+oxbZPp9pO3yKako6WPOFKZWDzH
cti8oP+mO0EAVu8VeB9OqBV4aeH0+JzghsdR3Yj7jxTmiimjvJ7Bz2dDh+9s0vFO0DDsrLlgoS0i
m9TxmOIC5SAUFenxzCImLs9D8OTtnBYqxoz+M2osTDzAiaMM1eom0QbAkuUNOEN9HawaTlbhFi7q
uFpmj1UeElvQCbCaILDROhyJXFQNKmNBJjlszuBMXgWCGkjeOyw0Kb8Md3xU3WXqSSmsIQTu8ffS
c8mGxxjzp3L4NCtWDRAJbowa43RKfwDkGLostMe2wECkNvAyKC/NKo/hcQGO85Y5npUC3aNxLEHO
8cB5M7H+zlCTaeCf9f4L/UHKBjSqMO2AJQh7LjFHxh7tF7DvgAGm21n7CzlvLrEwRhwfnw44omw8
EBbie8ff+TSQbAXQAFyz9rAk+Z58Yw6ChnlhYdQil4Sl86ps/94QhfLHaSSLDu9DPZZWhVuNIksW
8hopjSD8tMouhmNBQI6NJcLgLFV0uN7rJtsBzOBHz7fzJvgX2mB40UsEiZWNPEX4lTzoZwkWEgq6
A3CFUc/Of+UrFPINJC0Fd7B5ILLjiRpMTJAgkHzO7E6ZB0MQwAoPq6yxUTQXM4sL4YEws4DggGEE
HhivigCeAzjDscisHGbivoKRGrtTxNY+1zd4kOV7vTh7PdTLKfWBDZ9DufgRuyBIQJYMlcHjeJHD
4upcGT2Vb9piSBdBEZJQ7UCu3OK2oXB9mKvwr5RdN70gfsOLO8lmWCDX5Qts45jlRgVIpPHueNiJ
5jK+vUqTiwAxQ0UFwgWVTfh4YBJHtnHvp5PrmdEQ8GWBw/Tk8+E/oTz6DlLBAzA5fQRzXstKnekM
J5gdZkY1us4atTKSKMSRQuZzFXyHymaOyP/CjZe7V3a4C156372FzSez5sgdCjb17cce4iD9Qnh1
eWo+Z2E7W8miJ+I+Cu3w/dWBCc88SUBwxIaL9Ebbpw1hHMhgcEWP4ZvUFrpkMLsWEkrT41wYsAIp
TR4NDJz2CE1gJDOCYXgEb+ra8BSyiDcYDbswqAB5Ox/pMkwgEEdvWoDduqKNWEoX4bVKmu/z5Mpg
QobiS6lHclcWI1wGjg+Exh2TRh0eB5DadCtHWSDBzlRzc+o9Do1frYuA+cDG+gLz2Y57M3Rcyl7n
QQeX9OmtkfuInCOYBISHKOtIttS7NTEcTC8RdhHrbUVVGkgvOCCATt34A6gz/Eb5/gNV9Kn2Sn1M
yrFmDVsLJA72qHAr4O1wlTKtCvissNv+0TL5O5xjlmMLu6twoOb8D3VimhUlh8o2kbaP9xdEOjZH
QFGMMeArSfSqbi2wIJdYLPP7tDLoX1CPAyYMoxlFDxSYB58x4hGl3W2G2eKRyAYiNG3tDCC6kwGL
ekXVm1DEKSHysW0KFgxDNhHQWHk9oq2YbKwAJnXxDpi2aePF8+DduxB4WWPKKOYczqSVTEkQcAS7
D1P+/EsgQGQ0IuqI5hhMKl6cLYUG4qxDTUTUWFst2YjOB7KWWYiAf6GOsYXyZ4FFIJze53c3/DBD
wUuzGwBKEwp/RlAEwQ8a3lfr5Ud26u4/ku5rSZEkiQLoF2GGFq9orSkKXrCiBFprvn5O9Nj2zvRu
dyEyMyLcr3KU9j+fmO/rHTxSbor01VRSOGCYexc/F89Yrt/XPDJcfJw+RIg9dBUwU1wNRh6se5aM
EEqr03jXeY5uA+wAE/XPra4piPd4XDuJb6k85fB2Hl3ntDr2+WiokyWu7F7O7kI4y+4l14E4jdwv
agocLwdGfpdfAInomS/GO9hRyvFDPT43jKNwrWx5gg+dc0tVVF1TDx0aRAyVZ1mgruiQ8pTMqhiE
genWA6nD7NP33DmSlPuer5HvbsGQ0IBYL3PMPsdTbsIO5SkL6rRrno56K4Y7uLxsHUV7D8ULQRfh
ObHbowonR91tawnVhkwzHWd1Xzt8rD7iPc4ljz90o5HEM2Z+ckOHegqOPhs9evdwdoZ3zeOwKko/
XBhVkmUW+cl1vbpRE4ls87bp0Imx6iTHiJHS+fNSOgkn02T8rhN9xfWbVhhrmws3IE0Sdqut7j9R
2gv0oW1jX7tTZd/aW4MiAS6bIZvaGnbI7MlNea8xgSYMcqRmFFNl2IVZgs3EgXuBfWHduGdLV5jX
unzppEa7WD5LbMg+ZH44b1RrPaUMN0v454CgH2SM9SFEPJXcMmosC9r2d6qa3dTbEc8YYr/DHaDv
lwOx6rv6CskcreP3VruS8me7b76W5eS54fgRMbDhSlQEKbvdoTnO0F6x7d2y4X6sBp5cBrdUff+t
IRNE/Je4BSZYxP1AUH4i4H4YfiMPEbdyi86f+LymH3Hk3A/NEFbA5UjE8h3yaXL51HeWjJjc/67z
DlcRWXCab0eXKHEe22gB1aF+vtLDReQP95X57865fPjT7ElNmu1KxhhoCyELAJZ3srT4OFSXo8iE
6Wz46Jw6q4ErkvsJlLLAddugIWuWDLgckMKN86KhanmBm3zATEWnFcRCnqdtGXBCKZAxZcqBL5GI
vHPBgBN0wT5kZGiPszE8IOPC84hQjiUWtmVPZXaZq6KQvSdLpkku4w1jErU/c81li7FytGvMvk7J
soQn7e7+O9mD1rX33e21eqD2WPQijLX8le9imWmuTHXnYaZStW1lhmwHRLoveVJXEVryK4aZW63H
XJE0YZDe156FRvBZjnWiWduJ48JyMoZ39cnIchneP8ypT3GDrLqbn2eJRqqY7Yk+LmZLLyv43Un3
V+Mokn247MyO+Vz/2dA2VLBoH9Qi5XUx175T2Fybh7bNF7V03RZSHSO5f2kgW2CkV0B3sAP0Q1qh
QrROnkEodcCNSygvP+o3eqdjxUWtH0GlELXBZqKvMTmjIGG2uhjPRlpU+s4NZNkmR1fXs24NnR8l
OpFG4ufdoRsYLZvu9K86iqffor3NT2IkjyV7sCKQmO5xrNwUvSkhwIGGM1Gqg+j3Kq3Fx2yUnqaN
8lBOs+6ItaYnnT4BX8XoTL622Yl5jpJ+dnQ7k9pEOtgRuOejvkGiKQ2HEogG+0/78PM71Yl93yfJ
9qvxaJwacXPdluw1L44eFjSsUMBKkoWca0F1xWn1cW9eh+fh629ZM+W2cBumCptiRFF/CnyWe61Z
JGj8wqHw0Qyz7VUnPj91Yq2HlIFMLd2Pt23mCwu3oEOIdHZt6Mzrb/Px/ox9LoeP+rv7FBdAvYlZ
fVGtncuJ78QnV9yfHhX3RyUXNt/lb4yV5FiJVoPSdN86V8xELWTztsMOqyB9JFR8uhikasopjxV5
enx6/U58r4epgdkHtXT7Re7zaKxbyfYG+o5dsK5lNA94O2vYVwMHWgbYlaL1g6lyQeKggBUdogFb
6V0ynSDSEd/yiRJKf20n0dK5di8CFr9999PX+1OlDew5DxNl4Eq25bHn+knq+9qP8aajB6g9J4cG
ru/7Uo+3k6190+1a+vnL3+1j/XNvBk1ZilYtXrUaOqR1ffepEuuoNIrAmMFxuv+9zHfjV+/QWLZk
gTcpYnCyic9d/9F+OX++n80jOnpBqcH8ksE/SooHp6ao3l79wzjenn2FL9bPtrN996nM/VU29oE2
MFU7Vd8/nhHnRHpEP9jeFsjydWDvyfFTEh3wiTnm8K7GqCxv+cWfqYoC0iRR/Oh0yD/uUklWZmQW
OaNvrEtFUyGa5494+VQ7f1GvbtvslJxppl2Vk5QSfebkXyfprE2yVHae3RoWdfU1Z4OL96OVd5nS
rIaMmD560d4WlVph3SZnOreuLeOvNZOHxhmZa9gx5Rg3DXHS3h081lKD5+esdWjziE6VDMXA2pLi
dQ1CKNmZ+iFXirzRgorWjS7syPRs2WQxrpwdn9Felj40W2EleTdXbaIkKriz6xrvLT4oBOtgxsWq
cPjYGqEojKFrzAACZN0KKlYDg+PX2vMjWs71nsA6hVEz5bqx7mXq148YHJVZ4uf5MXrgj2XyCG/u
uGX9w0euSWxT2XWWDc5hOlZzS4tidUupghKGoBcWRly5KvMM0sRuK0qkuqoPxJznGi/FuvtvNtza
q/6oXyyTtWnb/Yg0jsM4Ur5+rmuXv8NHZnDM5e+fCvzVVzIIHjsk+SUTrpto4pr/NC+kov8+Tx/x
KXIp/nH7CqaaVrp1YY8I+ri19fWxap/+Xv3UJFZjHm+dUS3re6gwPBuJbwGXVnpnMQanxVskKx0H
Cyj79cfBQ64Klid2unwwDJF9P4qmFh0eRYA6fVxUIjZLSrYNgagTXB+CBXFRPpSiGH/5cTSXd9v5
s7mrpjCU1+qucm7Eu/Ea/LeKqqiuKpfyormoYEYbz7FU5VKyHm6hsJDqovdsHKvvSnDfxurZ78Uw
PXj2081Um4S6tqvk6fFLzsCiWUlFIfaNS+1Zoh4rBveqCVD99bgitv7tdiNhmbFUEfy5c+9TJ5YJ
kq72+1W216U6NLmvv8TnCSey+rpQOhjB21QCFJCxXMSlR/FU23ONPAqtObliPgTQp/P5o+zMdkRs
IyTWCs51FpnqgR73lT98ZpsI5u6seQQm6B0hD7HyfY4PDoS9AoxbniCsc2YGRR/fGpFkFSkmkJXa
79ZP/p56e9Ovc6XHtrSTM7IvZO6C2ApbW+FkPdnRdK8KkklxR4c+T5m0xrQnMW3OaSXNWeBZXJaO
b+nmRdnAuQNpnUdDPHx8XwlBvssiZck10pISLTAeLUv78pEsrGfUNZXDBeAQooxEG/ZSmerj0MgI
lt6XzGnhwIHwIix3heQ/De8F80TXsyy+M9XlsrTbFVMQfG/xiciwsZ3lR69rRZH30VhvlSqv3Xzs
xUZKX+Xo3ZMhEP8Yb26gn178VeLfWrTTPef9YSkERn2jyEn3EDivVOOdqa0vpbd9OxmdvFfNS268
ufR32faGkCldVU+B5xk4s9EKEDw1uEV77FepWYCH11dNdCXqIVt/ZhLd6P0bsnqJjiI03yYPGWpp
VkSyreDaGXEj0aYbY5rN1Q6DJ0vH+FjZNWTvtAzctCCGkZrOVWpkFfK0rr/kgYFTcnLmkz2RufVn
TShy/FaUfYw7TDUelVsb/5n9c6oC8/bN62em08p1Vl9bC3r7s+3OemTcX+mpKgeHQxes3wibIFbQ
Gu5nPk/tVJzSoEQQJCnWtVtma8snN2sF4xR/S4kqZAXcGgY041KqpNNGY9SRAKeSDKds1ETrUnpX
i+awXFVO1dUSCFpAUOyE+6wDMhbt3+oEUgaCqoCJGZUZjwYOIvssOWtIhKKZglkGhz9V8eMvpf5X
6D6KWK8t1z4e0vBazF3GTBddi4TBwIDFjx+bTfX0d0wUsliURXFvACDxnANw9WFMSCzTzNIPyWyH
n160SvAV6RdPqr9NZ6d8lMXzD40Tq6VdzieP5iQUYyiEV3kdqWMAvcl53zm8a0iR2K55X1Vyd5EV
ZcLMrHZZdEVrj6e6ELEnqB5NUaIhfXc3l6bCG/YLkRQwxrx6R0kMQUf24yUxakPzhn5gu8lU/2mA
CBVa8XFmEm9nZAHk39/R6W6s9tBU8GwpF0NTwZ5/yK9PPXLh4XGIYG8eguB1+5NpHAdP0xAlUxM1
0NhwpPJHHnb5hxTddD7htLxZFUa9wuYDf7i0nWRMRipQmWZb50cj50xbgztr7Hv8dCdmwqcyKPMd
J3AQv0uXfRVBUT3Lxe8QhPFY7Gqpawvs79jLxYOnMBxjJnrvSgJgs9Mr9iqXxx+6JoocnkEFRNLc
8yL+hyN6tytl70V/jj07vaq7ePV1NyC2kiKR5mK+NzxaiYR0MlPqSwiepWgTDYVRh+WVuKMfdYef
vKer50zN+IurUXZ0aBTwCzlMtCfFjJSJVHA5Upeei/F2dIp+esZ4bcobM5SC6nSI97jqkkCmksqS
EnzFYn8CTJQyYL3/4X0szmnTu0veM5gr2YqAqyEzys5knrsZQkCsqo5/FU90h8p6mAUlITN/5n/s
wMjHws/9EfxG238eZpghdBkw+Hahj0L9m1sZr6su4gcb5I94wAHEm/UQdhSag0T1nOCdaQT4MVHT
+wNoYK+AJ1l4oOfLrZwlcPOuMiOBrkd8guBgE9oLMyHunI8wCpMc/2Fm8DRjDAiAedXhQSCHaKzE
niiuDV6xXDeu61IEyXMpCH3hoZz1gVqZR08kjcwhD24w1I8xBSo+cC+EKwDtIXE8uLTBCIyK/slJ
qG+GMEGgxOH43D7cZS7ID84KR5aM47rAcYk2QVuLSCPEQTHn/OuOIkOXB8gNwfLnAW3FhQBH/mEv
0FYxh5tEFYwLgBRE9ZTJ/Q/BRCTAjn0aYsE7Kob2cO5bmRzkI2XbOkvzhtsAz9wx75++vFw8CVQD
rkQQ72qwOJUu81vVQPjgcIf0uWgkzvyBIJ3lqyJT6TQHUWpuWchA6P7Ql/ALNOTvhqcjEWIT+vuR
Z2Q7AvmMGPI9JVPZQetf/qjdfEnenKtVZVHBMQUtRQ/V3caJlN8TT20KIjohmKKc4kaqUCz9RqtL
1iGOJcJlfteW5mUWr8Lb6bAD8A/mgAFRFlsjLTa9zrp1qaq55D/wvIJrbvkriwPXcjE3keggAqOS
teVIv9BvzFqpTrKXG2YCekYCUhdWVbkwFuyCjal/K0T76dY/00LiZzN3eebBDMPuTxAWwoNccaSD
z+SXZyZsWyAGdhGpVj1BDv7e/jd8tN9l7zAwchkyBFuH0C5/Xa9/uQzxuQbvFqzA8vi6qW5ugrFr
akjGqS6Qqbv95OOb60RSNXmZHrrIz2MumCdcKtWwWmewKZ6fNB0hqAhUdhg/J+vWsYKybty6Jktt
tX731pM/8brN3z/uX8nm4js6XFevH4dmfGiAwXjRFNwVDI35VWXWNGsjfyrHNsUcy9ShRPXXcUgz
hT+Kmu27ek4Fm+0Z9zZC/SYGr16m6cCsrgYO9tKzG+NWefD+1jwHGn0zlsfh0o8O43cXHmBiWvvU
QGU3N8N1/1UMunDhaHUd3WQz17sCszwsmeHSq8X8N6NDOggrAFp/Jr4jhpzlCUUHwNXu81sVQ7sY
6xy8pcmznVt38X0Z7DpHOk6xS5jI+rbnhldujcP40YuJIoWkxYqRTTkdrVzIQYHyRI67fHDOyQYr
CpaYZPterbGsp8uR+tdrByYpvOh3KgONdzmmUVBhaG5IapejWyPHH5brBqvPZOGt36/KURQHdXD3
Mc74N8FqnZyMbv1WTXQvmApFPSdnFfM9WfzEPmJsbDo7WUlbDX6Wz5cKtnxWHSV+zmXoZFPYNxfo
sp4NpgrmCo1JW3Z3QyEUlJyLxqkutAC2agYW+d5+wNt0H6xc9h+SZnolRcXiY6NLl4ohipFFPSny
vArMl9Wm3jpObzXZQF8ZsPWlZijL++NMbMpNkGnaovRPoUCi4VgWKIjkeNCtIUqLCPPepbIoyfWv
yDARxkPvzVq3/Fn+KH/rr4KfiB41vONFbjPYsagcevvBfW+Ccj4u+OmZv5Lvfxt7ET7t5JALswdM
O4w/88+fVPMCZ1wV4vtSmHh6yauyeXXetE0kX+fiMVkwZ+Nk0Fu29kqHkvqQG1DynIl83lVaImew
0tUn3pgScimlnmgqb1Ba0mokMpVEonRcVWLnUiJaRrlTVOx50Wk3jYsnLmM4MkuTDkG3mKipaBji
ZXkGDhTi+fOQ7Cu3Q4uKvZAUlwpllX3RrpuWuWoYOmG5qMBnBWTszPt3kjTSCA8hX7nhsfUYs5Bg
LU4pv7VHr8rw7ipk31kl3/bEKgXOiQm+1Y9BVBBe1NeC/2SvBVMIysvogZrdfv/7Hi2X9VMD3oti
dyY9Ip/PDsohNeCNZTMpgcMVkfQPxz0/kbJFOEpV0H5AfRU/kPEAzeipV5vWCQwjEbaUeVQSYKpE
HluPaH8S8axWHTZb8ORxQGvg22J8cqQMkxukaRLCTZYOj3XPOeq09qUeMgLxBaFXx+y4DOjhA9Lu
EVIKpNVGGWPafisNdDcGamPRxPbhyQpOKXxNZBhyM4eOdWfv6Qq8wT3JtPUM2ylgPEqWdcULrEfA
11v6XDzlJoeHmkw1uDP2bkf13UWweRmW3Qz2vqg4R29wOlQu84fAU2SuE2BRzdQkyOBeHbA/2b7/
1d2OuOTtOM6zM09sjw+3EgvbWMk3F5IkQ7T4lKWUbsdqirGe/IV42wJDmDkA2YI1+TxJEbNL8ugw
S385Cm89sdk45KgwJAVx/0yWrbUZfXkho2XMbDU4y4HSKIT4dNXOfZ/LuWG6navZNHrZzxUIODvK
2aG37qUeocETBZWkjRd3UViM41ieE3RqK6zoPUpM5CYUqJlqs9/jo4DQol6uP6fXVq7rDqkx+Dxb
s3auuxB3OUT7Hsa4Jk9MZpAuOQXb3CtfOqu/OPQsVdsXAlBzYpNWmOyC18r754Xqd3fH/BXFUhXV
Fs2vOqC18JKZn3/3L9xv+QK/8b7yPjVBZLujDsJtRYUA+1+U6fdUJlh0tqqTbD/nhsom1lX6xdty
h0jyBB0Hpf9PZpL2IqNwxrZUiFDlKrxReYfM3f+61F7Qhb7wwfxfILiJ/+BTbDwGmXShk6zeA640
coreqrOSswF/4PaC4cuvMaqsZE+uXlu9bYvKsXnwZSw1z526me+ideioiqCFcqyVOb9S+jtKBOEO
5fj4WN9/5T6ER1WbCrTyuTDYlde9OF8OpZrHdiJ5ZHo1PXVo21C5hxyifeFD4QqrVQ+VdsWBzaD0
sSaFrN4a55FiDK2XT7a3rZ4zdQ42DyWXoDh+ylB+5xdz9W7GI3vuJxvLHtL80VgI++pl54fBiQtp
zwxaULhwJKlgJT61WMCeZS2KYSngT8ATff5EOEuUw0K1L3gFcV1Ia7BH/OeqbJd7mhx7DS8GcX7k
Mz9sKlJEVl9AUmV8rvqeWDh6wJG1JPI53V8aylGIdUPJ0xCXdnL6hSqVyKtmAVWXPTf9iow13iDA
1zMOfTdRpGTX9rIePcYcUVjEhkt7GTzYH2Ezday7YEjlq7eStrXuLEuKsmriJ57u2SviviXCvHur
pT5ec5/T2adtQqhqkrBZi5RlZgaWYKzRpcF0S5chgybkTuZqka4sgX1+lFQ4HSt7gxC8saQGtJ78
i2cy33YRGuZtHjpJqjPcZa5qq4cig7Bh31Rqtr6amp+6brlqQkfJrD2XI02wZ544b+F562LmFdgP
BbRJjnjX3bWthN/MNxqW2m2c5sKyWpVQTshfmLdb3DEcSHgDlQMztIGGZcd3pJtt92xwt11ohDDE
cgd0EWqoWvj7tx+1NB9brpvr+tfbAMTf6JjifRodAlcRv5N4xo40YooV79fl0pAtJiqs+PMTauII
zuPnpeyg8qVjxcsoc/ULGk9ThdurCXHN/Vc95ar/Yw1scrmfNZ2jQcH8xwDiUyFmL410T519yTT4
JZn/1PqUZEETV7qWj81P6Ahep5MJeSdWk3m9TxbJ4RVAf6y88g2hPVXhs60chXFTdmMNf0ccMVp1
Tj821cCchaL3/XVtSyuV89qP9+I9kC6kOXiRTFwt5wZnqPWBFcT54rNiaNBgXK2Ao9mI08oodqky
3Id2T7X6xN1wPAqsS473v5JjFoVXQ8r1qUpvZLvUQh6L8QaGpi71OS+X1pxVEnU2nTvzN6ld5gev
QGfVPqw722X1NSaRWSCG85vB85RP03SqEF/SAjNOh4b83yEuwEJo+CshOHdWjDOdHIqPOUXrrWjt
hKN30yNNcOk0cHGDNNGtt/Jhvsw2U7GGPB1buoYyyHpUC4J1xGkOY+dpdtZAyV8LIVX5/02rEiOk
q4h/v7/qa40OgQ+xUWTWD3GpPpuJ152/leXlFRNMl/aixKryzDRzAuNS+y+ht+Cky3UQ1TRnTMvr
OIxnJgAacRgrOThns4ad2CqWBiwhdCWq5lHVEsdCgr3uzLryfhKawUQswUQwer8LJcCTQgO0fK8m
T2PFT/xYEkt4ixfSDdmqboO/BHE5D9bxslU/K77Q8rK9WcmKGmjrZDFx+TSWFJ+9VfFwqruzMd7G
eMN1v5pYXoSlfdwX8k9DCqufXG66pEBkF7jfAwghoKZ3Vl2BZUnhl/1LvH74A9X4WpFySO6IjSKv
fK6SjRe3xwJjZePcjo18vAfJBDGYdes9443kPB7cZnWY3sG84S3IWN/bOChs9WM38EVgg3fghP61
tflRgMcNZyiMUr+X2vsLMPoaZk3m/FoMM6Pusz8TVWPA9frLhNa+38QD9b/4S8jB+d70oYbLbuBK
OThBNiS66eI7WzE9a/H3auj9a2uZGpJnHwNzSuR4Jg7t68eDhDwPF+YduC9Lj3Qjsi1faxhkvvVE
mSf7VZ89w3OtBA7qEfXcP4olRhkmxTpW3qT03FAQkw9w7QHr0L7IXEsXkqCVHlj3NZglCs9RposU
0S7+yjJ9thyElD6kpcvfq3k7pff02gvattvvv9qF5j6QxAVCu8SivtBNik1tOcik6suYFSJEQZNa
CJpZRmWcN3OVzSQijZTWr7T/pY6hmDhcv6h+4VS235i6yocMTWvn8mcj2bxLmWOH+1Amf64Y76sX
NrRTg8O5ols3IMmMwxAET8Bj1zdPNQyNPvwYnpng8GjBUekXTE6pQCkJQ0ShOmn4TCqpiUxbgc5Z
KdebgirmeekoMcLjYHtxOdT9rtIlXQRSLZb5cys1eshf+zgn89fpC5dkAPe2JlAoJ1RFr54tRwEC
CXQTNiDCXrEsQH+fmVp2BGE7jO29Dj1yVcX99pNQPrXQDNb1Xkam5dIlgwJCoWXyTGyevOMLsSp5
AbnigC1C6f8viej/ZI+JHDsT9dZygyp9GjUd//Jhs4wi2dLREZWs7W7dA+xtOXksgWGZvHAHBAGk
bwgQIaIM2BaZJ8UPleuYPGnPvgyS3nA/zGDvhlwW4Vu0e9F3UlXOwJo4FLb3Vm7WX2x7MymPXQHI
r8fPdh38hAIcT2BvqbPjd8jmboiOuQscLmdPgyxfhDHIicE10l/cu2EfkyM9Tyy/A/OwqKfklKjI
LwNEAuDtx4CeKN7xkCklU61E5FSobgiOHEFHJht07HVXdAvO5Aj5Y/1wKsLNfj0Vu7HoRDJ5JHD0
bz18vfKJIXhUaU8alPFisZJ0ZiWJncVWdKVulEdHi3jeFN8jXrlDrpK+5/XZylq9YVyZZZEkKK61
gyZE2EaXoHxGDF8QbZ0XUuwDw9O2FQLyDaIgV0QvOCrwQumpHUpaNsUiLeL26973c0o7epIr47Up
YSMbqYZWK5NYd98UfLFGcnouistL50IMdNjywozSIOqeMeEemtKdd+vyMiHz3IwK8SRFy46w+3iv
nmUmtXIL8yRLst5wqOtghshLgKD4UhbFSM4SxYypo+qj3zVcE+uUKQSRN/nxrcNlbpTQdls8Pms2
+ztQTpDPo3hlKuTWS+Xj2B/E52j7eWEZ5mHlXoYGcjYcwtj040MIXyH3zOfvioRPW2JghqC+kaId
xFEuz2LhanfROKxJ20/GjoMZooUzWx4YUVfIXkvbRzrldEx2lcnpTY/x3rny6vN+ZEK3QNTPSG5a
tN3fhPtL3u5iPuDw0GZyik103AFf1RvZIqLFR7ol7+x+LNNMq8WgAPtF4WoQjvDg0O2GGEK2pqmG
WqN9B2HtjIMq5H5EmE+zY0FMgvRd68cdpE2gqCLaaDwUF1I8RdgSrCyhN+sfW3qA+dU4mm90pRlF
QVobAAo8hsQYoJwyMbTRcgG6j2VxaUbqtpw9I6sMq4hsq9teVprwIaCmoGxnseZsSSFeoNkgODtQ
bmD16SJ/t6Xjb6juINu5IsA77u/OgWOpiefGQ/ZzadjA193b6DnHud7ake/FV+Jn/bv4F7BFTBUe
nH+a4kRndSokPh1y6115Nz0Cat0L7Yhi1lZ3MY6Tr5r3ooQwY8J4K6l6nGhG7b3+yLz0Yk5EPwL4
wbdSbRXi1Tj9RGZgGb6Xxb1EEbW00pVDnIME8zR9NaDTh5DzF6o4jwaPAoIs13T7gxPgWIrP5c8R
agDpSTmTWhrT1sUtWMT76oHSV2QLhf8Dahkz0aC+SBZgDsGxRDdw/PaO2iB1WOhZNCXDGP3Rl7J6
lTFDKp92GoQB75HK0lkyuf+jSvSfiuZgIfsy52knBIIpVf4s1drXSgbVbypOdh9mSByVj+T9u8Ka
ywZZ3Y7zd8J0/94T+IyGxQPYtteHEz78P2FMVSBj3khPrk8ssAfINpRhDdwSQEgOOk91DwKRasvG
8xlqP9VYKGsV65Jvfw9yaDZStoVqr/KJkcHLa8aOQeqXiiXV5eJDKJ2lc8J472QYh5ptd7r5OJsl
/XmertXQYxan57fPdjERGb5dMMz70ZEUg8XGVatCx1769b3vqb/I/UtrbOjk8p383J8KmV60gT5z
o2xKFs6recK46SJS0lXyDx3adJEopD9hkQ4kvZUCU1B+tLiaxOUxBOFtBrKRKazcDh6cvkY4nP+e
gOuiuPgzTOCqSxSgHC3YyaDLbrp2yI25HesqS+s2ao5OJn+LSSg8fydiGDNJu6ohVJYam+48bNtw
1j9hphG+t1MNSy7hlDfssK7iZnPRj0Pkc4YPTCZbPA/na4c9ASKYReRw9GfqdIdLcRM+icos52W4
9sswNQVqiMX+2IvBDAuUqSY6BUUxs6T1uQrQtkld/JvBikq+aSMSdqLLfulQ9nXbFJXIZBlEC/nZ
Z3TuKdfhGl7/bubu4i/NW9HPazMt4QA3JfOpL18FFJL5uGh3KABuH2zV62yVSOLxFAOqbbRmIpJz
yPGYVfl4gtKTPwRrQ+qbyhaz2/L5VMgpKIn/Xqp1f47PN1YjStg6ufc0Rnep0LESS8h7oud9nAxH
LZo05/xFIikIZv+wBKqAFHdLuu4IPC/rVwRMwmD3vF59MDsX13/LZSG+KB3tIY6IXD5s6yNtbo7Y
JzeJ/Rz+FJTT7fRqXsjnY/iqbdszbPF8ayTRW37A7FpIVRg0SmR6f8fvoJu8V96/dvj0976uKvyH
45+/fdF2ep74mOyr2cGppmZ5aE3OlffItOCM1BpqQ2Gp8XzSEGL5+x/XkWNrHTeiJzzk+p0bcRaL
NfXuP2z68BXtZbqkbLWViKbhq+EJ066yrhZXzcjXo/vIeZXFN2Kgufk7f9vsDlWwzGu+/T1l8tva
u5z53CBJPuJ/+yHWY8AdO07U6A4TIfaxEp8fW5nJdYJhhrvEZF97bFbJzlO+yvTSZwO/5DPfxFmP
SvqLQIlILPk1q9xIcGs3JeSiiJDO3Kzi2MCOzkXmcaT2DU+Qt/2ncuZoD6UPP00imKZCjGUG3HcY
g2Z+1/33X/JT151rQqWyFlAXETpd9449m/ZD3jEOonCf7roksvbIjwf5R23fc+1Xw9yUI/PYdj6v
JmYmayn+YY3ZaWawkNGT+8e+O+7mWtH5+ZcLSUz+d3joUib5BWHZg1rs1RCJ2wgiNPKPJLHgan6a
z35no3B0ZOxD9gYxp++BsVtkgWxrjcvY0FqEubSIrx3AMJ/s3VFKKlLbS5BMv3rkSzPni8YsLkmC
P/htzgI94LsaX41TskF17WoS6p+HLIJ2Ktm1J+1Nv40mAVxjTw2cBnAPkaAiye9mXaKDxKudkAlg
mkK0foqaxtU6n2o7Okz4rnk66j2yBXiSIkUhaudNt99s6jFxWUiwbsh+AnPXuAnrLH+lSI3rr/D5
+CDmi/Yuda10zXg61Et5iUhbdimTZIg51SMD82inq3l6pHx4y81cfO/Kl+b77+X0ycMQ6eVzg50B
6mIJ5YqI0hPXNs7QKpd2607k5ywqbt3iK6m8yQoFFoJtpvfpumG5GVV+No5iNND1F352eSDGKq+p
ilds/ii79vZ3Xb/2b80rsfBJWlDsm4ho9JrTMDZNGF95YipBAvnqv6Xp+OpRasdsW53ipIg0RFUh
4NCWxnLF6SzgSd93VsCYr3vt0xH8hvlmm85oYGyPfFM2b9PRlCfgnGl0V5pS0AjlDpyGmu3zVYMZ
XvIDFQUVlewTqK4VkN+JKMCRpnRzQBMV9RUYuCrMTERN/huVMc8aphW4Xr6A3HBbWzICeo2bWtXZ
rPkDfrxqKjkF5EWXg61vIau0R1mRFAY29BzigQpvJH5lw1tIj3m0TSRHl9TK1OjRWEBF0JVfA5H/
RvYaatHNXarS0XqHsRTbadRk94XAazIH7olHP2uHtHWcxupW4HNOC/mZQiELIiqlqUezddGyTdtz
ureeXKI1FdPs6YwtLearD9enygEgHSZ1D6K3B5COXE+X8mcpK4Yg6095FLlS6IAUKtOX4S+mg9is
88lsQeGSHW1/V0/WNL2CLVmLBD4GIhNAkjDAXyLiaPKR0Zuq3GgzarN4PkcTq58qpatReZ8/cqs7
K7fWeSVAD7U3C74AkR0uqkGa0Bcb2/WbRsqGZJHod8BMsd/b8DbHOahNZWlRFpAHpOcXnCOuALKl
73kIS7Hf2+ss8GjvqW5LFtJiy9VJmW7sN/N1HdmMnSM3Cb9Nx/oZqcuEKiXbzvdjOJdRWUAAyKyJ
NjnIQem9LCyUG+pVjIuv2k04E42gVdn41bR7eHg6iaHoQuMgVoMsbUHau7e29n91odQ6lyXdWLsg
5l7f8wYGTlZ/CrkIve570NuNF3+rj7e0s9fYgIjAX1deveifa4JZotAtbCbR5rZnCo6HFAj57sy+
VL7p+VE4jRinS3DlLn/5nPAgYKaz+IZLeZYBbRRmaSJIAe6iODLztDpjUXgfi9z49fcwMjbt9DF9
fDyCZ4nu/R0OhNw+TylEmrZACGf+6XPaujnijkf5f15fR6LHydRmuO/cMD69SObdlQSoW8+L8rGu
H9RJWNPan8zP1mPUguXw1OMcXPct3nbHelPaX6qxSEs211Xo7FsHau4lO2T7vqxsh+7helmyjZ8F
7ock6sDd3GpQTSanlFDTffXEuxgXIg9gLwb9uyw6XOCvqZs67O6jjsi0n4CKT56V2xzGB6KpevKY
SMghU5d6pMlfqzhdNZJ9lrIciZjTONlW5Yda2jXOsEZFUG+NRz11qt5PRRW8992FgYjWC6vVanya
34NKw0FppqMy3BsZM6XhFKEeaXLFP51PHhBWebIl24Kk3FfFZvtUFPL5/O9m/00MvRvr/LU8W/WQ
Fg+aw10H25sqgIqenXiazDlo7S1FZZHdjrXg84wMba+vdUy3SDPDM/XFGRtNSfEFpXh2dFoaK2rV
4124SVHOGr6Qt3kBrrx7MKeQciWP+k5k8LsbcjmF/qta9gbPL1/3wv6SKsY+7pVzy3E0fqdkH4fA
3bCxTda9pehDAQubPzQmHe7vu+O4OVW3Fa143yfhgnFRhVzs1cnBLeJ81r/RnfM8B6fzo/DjL+yF
PiMSZ6W4VMjA+bmaLu6bqcbuvG6vH6ZLsDNAuS7reu5cuj8G7mFuVTxuC3FSsJglXUx0qFN9Qr/V
GC8Zqdamd/S1vu4VjIx1Y3nska/i9TPkz7featuiQ4Oi465ZJP0GYnBIKDSri3Tv/51Bz5gz0mj9
bF0GEQlU/65wtG3M+/YxuH4zra/XXdc9jIfl6UwMfq6zv4ujJ156zJXgKqusZZoJLj7tTKKuony5
XeAvaGb+3JfvfS6fH4PHhv9mP3q+K+x35cdqKkAr0l40TUM/95e/sy9F56yXy1nigppFE8H+3vmQ
g2GelOjrdHN1/0iPXsYqZFv7bCfX5IAkqiI9yt7zBwfI1P6otCP9EgOTCXa6DZ+u0Z1ZY6YK93cp
dyrAVdd9u/Y7dIJvh662NVu9h6MT0/4UI/EOZqdwZWE2/Wjf9nabL8RWwNsIDxchgEopv67uSCd/
waMsY5wwz2t9xnlzXEp0qd1kHHxh42AerD+37jOhOr+vqaj0E6td5XVtZhAWEE7z0RbN2dzT6a5f
b71k6WIss6jQkMFtCs881519zaIlmoEzDfyyLFAihy1J5w26eoM+5OZmw24UQ1W+C34db/L5ityt
+0PfmLUXRGzRfO4ZRWubXcF+dWxp8PHusodNvGkmv3g8iCkh3jzB+0dN+L2fi1azcPj45JmFxTCK
F+L/fi1D9lA5SRReSLR0qVgvM6nDo/TqpacAjq67uLFvsafI7HPwKfaW4ryeCukkSRiXNfSarUrv
F2kp5CllaFthA1FtcwJtEB6nbYW3+c4mn9eonKBOaadwIPQ1Ec4IKwts8j6QRThc7WzGwqWGVGwr
6r4uKHrTUUAANnX5NuhcJ/4qrXOV5/f+89F79W0H6M/S8eP4ZzrBSZDO9DIEtROwjZ5dgzpSp5oy
Kp1//LlKju7zHS1DDEj1c65uNeYi9tqnOXBPBX2I1ZfZDtwv3ku9ygeZ8kIevrOjdxeirMiL3wr8
bi7iZVn0gwdtMp1uwpjZQkJlUTqNEdULeaUaLgg8h5/m0LP3H0v3tZxKkkUB9IuIwJtXKCi8E0JI
L4TMFd57vn5Wqieip1ujqyugKivznH22gRxma6XvRxeOpW0PWxO6oDikEira5mXz47duaQnPzbn2
rIvR/K732dW3H9fxrJ8bIvf67J+CtTw8OCznbwcT0rYFDw12mdmj60XVXqkyXAo92qgs9TLHD0SV
+wtyIqTP1nPP6nWsv1PNIA4PX4/xob+1mkXqBiWiAZfH7sleDZmsZYzHwelSSbzc9GEMRCBThfIU
tr1SkwT5rBqHs0T2z0dSlf/hroEytKbpr2SuXrzEuX/nRWezqax+dqt2OjKRibnd/kFxyltOCsXK
Q8z5p6kTPySfSseq6+xPC2XkHAfDlLFAiEOs3WMT7zcEZiyRnACfi5dzZj77rQB6ohZ8yb4rlmpP
0tl8LeVYhM5ibx5qWpgMK0AN0LIPP8vYY2CHKisJLrM/lXTJlp9cNo44IWbx0DNH2enDPnF7tC8H
aGyEEJcPNiEUpxIyc9d3qIDdCZnOSGU9mG+HzxT+b33KK+TJ4Ks+NXfRLtlWEsP5KraZbqiIB89i
5aiYF+VkQv9IRoEDUexsPmdYIMNMuuyinJYDmwkEmAHENjGE2a/vUHfVJZ16RvL3+gvABxhm/yHN
w6kUorWv9dOG9TNbMpPWbf068wIGzHD+dKv4xi+OwhcdAl6/zHZNNjyXUycTy1cD7md5I8i2JcB5
du1e3iSaP1KvcyNUpXq+qdxc7er7Ynv2EogD+2aWK97BxyjmP9Z3aa+VY6m6evGS2L5YF7gpy4oX
CjYBxkgJ2YXuA0XNJfrBs84iZ+k6VrQ4DFH3TWi1YqiUURhVllRSuhspoUHC/VzFy0d8NvfExL3c
fvPzd1mex3UXx2H9moWeNaHwpR+rdheaDLMzBzvgvIBSncQXWjAvdFUMpnMBGfBwGgYZHT2HQlOX
gfFlwquKvF1rkiLnAb9Dr/7cJuoha2XWzGJoaHqRj1Op1hP1SrcIFkpXoQaJe3OQS0B408RyjzKj
9sqrrMVUelJaj/f/WOtYSEAXNPcFK8XHa2neX93wCK5YeI19qjWj5SbMxhVdD/IPro8cVk4vh2sf
HojQJo+2tFQegan+lWbFKCe0L4XeYX5wxkcxg7MqyTR4p8iNdwpikiK15eL7rS5eM7UT3FVkIPtt
3S2eP8vq5dw6ZQiS7j8z5bFDJYT2rf8RRU83dbcctz2YCSDRXXqwwNS8jsuyu9WW96qeZW7amxxZ
QbKd1diYfoV3Ngz32qUU3Fsk0VjxZp+w3lddIGbufRXbhGG4PF3mIoOF1fqhZEVMrRm+3gHJY/p2
+slt+aUG2gx2G17csik+iXD6qOCblfffzrXtd3oop5fBCNDuvvouFpq7c6VQmkyLiMrDfCtbT2fb
uWJ/Qa7yvU8ISdm+HtKm2A1HjAQ3e3hf7aMmVgoymlntmz6nTSy5fKPGK1ROLb28kwS6tUlG6w9B
vHeVyOo98zmd9ooa92wwfgn5cZ69FV5yBjejgVV1YzwKQTFRuDEUODRRcvBomHggWOL77qvr24j7
9hX74l7ZTseFRcGzG9mcbomKxS9xhNnRIrj7pLY1wGwOP/XR3O9rt4T4opoNJ4H1um3kL+lygv4h
OXxew2NAb2CMKLR0z1jJEVBbrlvkp3VVzyHVVKQqOMFlin9cZ37OfFs9xP9sz257EP4rVo3AuOXP
I6odY7bkgPvTQL2pC3dUFpf1fQKIGtQCixcQBuuguxR1hzLpkI3qbNDRPX4/ZVjZFlr319yzQlnx
htjpSFfxGu8qZDYxOz4wFAkD89dro3DtWCr2UmPo42q8XPzL3Mx76qtklJQIEgKio5lmKI9Lv+gm
g45TCc6gg9SiMKsn7iGk2UZkXHyY11KsgYxJ1OChuP2TtQBVQolwDVOMg8MiEVJhMNXn8DedkTEH
KQ3DhRILq1KgPl7v3VnQGNFFzZb1ma8sWXWa9PJbpsf545kN/A1m21dOLOV025ARPQHrz2F57weH
A/yIUlTspn4Y088V9zaV0n3iptJR2Mnu/xwG89fkB0MWE7vstZVpBsIMgzgQ1hO6mB/CR6b/0A5Q
df2dDAVMJRzZWuVFbd/x2OU/MsXyx7G9ap2mw20dfnz+WuQrM26Xb9x5aQwP1dH2vTBhRg212YCz
CLZi3MTQjY0Ryj1iIDPobJjYDq4TVe2f3sslkWtwbd8bNZZQ1xet5dioFbvVWEblzxLfrJQvnFg/
tl8KS4d+n+VCcVD4npVYtu7fM+1HZ8vDc93bOxJjbwybunX6ADoelZ/+3c9NrP0jb8tkJ3NqrBIv
GnmasvuETLtQVxfIgJvjC/J4X3ywdvVo/cH/6AEoCFKfTy1zInfOsGpqqlNw+qOp5X501QAmlifT
YaqPKsHh8OU0yC/pnysMkpsUq7ujEWb5uSmPuCMmC4Yk1K3WiFQBMif79CEchAFtiTTaCNQ5s9s/
ggyp0PXd/Lc551Rdnf/sPhG2tRRsloq5OHsyxikEsvopBCRmfrIyDy4dFczg3Ds6fg/xHFG+s5xg
Na8+Z2NROyg12ipu6Y0Tb9lErsNgeOGJKGcSSpvo3E9FN5B+upyrHT6zTYHqYmUezXXbBRcOuIh/
6PhmX9vvVMOELRmoOcVXQ9COYebm0xUt9aYD0cQvHsLVEGy2+cxiwVHxN86129R6UafzijAvhO1Y
JPs2EWGQ+LWepabElxc49OrzWdMtLxtWxrFNKnureuaftSvv9N55cpx0wOHbb759AAA7ya1JxzW4
3asTC7lUpzMJuFY6VpleJ1vm4nN+x+BIUvjO5tbhaWzamSw/yLepP62ES/iQ/BQGzPX6N4/uuPRi
8DodaA2U7QGyrYCSF88q51DOnCVu9NkqeCfbSQ7mDRBybPqJaCo3hlsExIGVNa3Ix+ER/Bgzoxw9
eWuXjZVsTpbdm43hRwAnSrvGKTEJYHIgYcok8/yRIsEG89VN68D3i0t7xTLhh/CQNuqZfwDHgR2o
pNifgRMdJpatMNh8CgEcouDOYxUyH6BS8NnK/ezqN4t/2zhkY5OoMN31QjDIIFIKkkWbDqIsLQ0A
98e2IjCUXFx1zeyk0AiyJ+yOwo9G0jGVGN15VYeI9SivUXvZ3k3CYqAmE4+bsRYfGts7PONULX17
4oDrSXe7gtinaF23GfnAE9c1LCrgshdRHoHVnbLhHDKoeEJob5GNdP9zTlSKxQpBQ+pHJJIBvnk1
hOLdFANXhelhqp8ewks2XxpX9hkYqjo7MQK2tD/v2Pj6dbiX02PcMi6b9Oo5pnOrcWjrxRiKOtY8
t7UtPyVqweAtNx9Me7f+fXAbyaPiqLIaJyubc2039tTsfmknateJuckSHDyYdw41TO/+vpv3rH2w
jGDv4rQBu52a039gPSSYLqCvn7PMVLvT101zaYKRlw1zr5kbPl+s0GNbt6qlcClIDh2iYLYuCMa+
4NgojRIN94sSlbCsrwCAQe4D3TEmsdiN55N9w6mbjpcjfm70ManKbnK78TSG6iZCh/QYXt9PrcOX
W2iPICQCfuHJDO7iXwwM5UO2JLOzX+1gYhXe3cOQy0VWda9CLFkEF3+1onsjQNQV5DG5fW/zRooL
bs+V94oMybnYPADsdvnNb36wqs8lBc1abv5R+tUmLE3+Go4YAUauim3ToMjbEQeFjgu+Cln0rDTC
vTVD8/gGwjgZoZs+LPV/KTgCBfjyFrjr4EYtoz8PulFtlPWvkbclq88M/V79CNVxMB/1chYi3yfN
XIcpIrZO8LhxJPod3D5xFQ8tRlXWJ5b5T/4VoMB90fHLCNqWTtkXc/P0Ul4DsS+gBaa/qy/ccGQi
m/ShXhzm+svYDlxqaB6m3RNGgdVpU3SOQcu/8pbi6W3aRWi3RH90dywxNuUxej98YxHiAVFdGATp
ibqpPgba4vgWCKi8wObvapmuD1EcQpJmkTrFI7uM715z/YVCWMTHPnfH1FhqwxGyJidPRI1LHecI
JmQoRRqY+0Bi2+pgSzw1ln1xbR5dlnhaV5U36EsWZZZmqjQOtbWulkYzOPVVDq3xpaUkAB1zcugj
eNXsUFXdVeJa1a38XFpjH8Vbkzlv87IkKSzmzX0MEGiCWbJfxmmebpQ7YzSOetgbuzd02nEp2mUJ
yTFeQnDBS+keU5TcsEtFLCrXi8FPC9KceF+APsfLWQ3I3rjDgTv3XUXjNAaZrl8lIzYVwndhjKfJ
o7b5ufR/vXFXVa/wStbUub3ANh7f4ubDEkfqGVyMQA+hOGF3MQ1s1tubacClnPpHkvfG22PXd96g
Ft4F27CHlowcKUdwuo35zeZubybzfn1Yv8h3bDZauGL3f7iN2bqK+BKkitsOVQQm1UAJXmb+1yj8
5lvrTiG0AImX3AtcvDkng0Sl5OFFocDGiOXsAzUx1+f+5225fwgJ8GXVHMX0Ynj/KU3EZzC5bzx7
9N4IUAsJxPUrlzljYvcIOFVWQUX7H7Pta3Rf1w5MKdY1xgYxJUV2KPl6X01pNj9eSw37PFIxn5hN
iVNCxVFCjKv45j5mwZdvZe+mcq49Fg37o33HyRM/K6/ANHOqwzsyUVXozMZ+qrYwHzrHHDrM5jgv
4FXoNOxripaBh9WeYucgaEg4SvtmnZb3ynq2aaiO5ukwZ2e5ey3EeH8yv/2b0sz8AFZGgjT2eI1d
EnaJ0IZTfXHpvuqaj0Xyq3pOrIvMcfJ54YCqJcZc3PKy5VK0wnWepvAmI1B0ljQsVdEWAgUIEswe
ZueW/WM8i57vs0zj+Y6ahbSuyhmO8ck9YuiSKLJiwb7ET/MhbWiyXh9v587+NSyy8uPEP6wFc7A7
YHcd3vzS67XjMcc/C6jCMjhjjv9cKs/35t9t1WvgvioebVbnRzP1nOBWllg27BuO1Pu77mL2cu4g
4KzZBf+7YnnXHiBz98VxP1p7sig1D9WkQaWzWWdDca5SRP+mSzbeojtHYc+++ODzgenfjDlUNva7
ff24dEEUS6ZseqYQxS6NttD/gXugh7h8hX7hJ9yYdTwt1oIGG6DvghDUIppXk1/2ztf54CiFwXxf
tHffxfMWZn6Go65yyvFeoc39ocSX9pWRgtKV/G1bxstArsn1bV/jYnds0OCN3G8jRLJxnmr93IIu
X1pyDNy+fRVhq4lTL8qaSwuOYeUVUbq4jzLPGPlTE5aITrcaI8FU7QEHJJE5U/mtq7tCk+wiqSpm
qCS4lEMjY8ivbae52YQLje1uaHWJKGIoA4MPH8Ag0QAikQKNrYYj4GJ17c8e7Z3HrnA04ys0X7eP
cHLkl6M8GZzLkDBeLDT5pGmRyRasOqjHI/auX+/JyZT3ab6zRRJNvwYMKNcZo/qab4CWvaksBt2l
u1sPjD1eQWQLwVD68HvTpuzvPW7BwqMPRLleors848UPJe/s93Urj4zE/AUcsrrFNtecxvUxTk9H
IMVFvlrcKc44xkgIi4MRV76Fhnf8INlqLMfXBzXx8xcN3wVRogElnGG2sFL/5dbKWCbRqwOrwM7C
w4KnHXYG21Kkz6X6Uu0U2lgdn+k39+1ckF/jgFlWx4AMAEINnfFXE2pTfL+/q36cCC5xkebhUH3x
6aZv3Dwq6ZfzWGIEA1BLT79jLOFvOKqBYr6mzkdefU130l0Vsof4HCeRjGc1qA6i4cLKZAXls6I0
IkDBbDh2EOjW0Ww199PCIF+9v5s7qmaRqYk2D60ZtA8zqlLIm/OqocJ2n2g5w8PItU3Jnu0WfvBx
Q++74/51jtPtkMgJ6x0khxCMM0YfI0yL1SC9UJk31SfJbgonLkYBrhc7asEpqdsCwFg5/CqEiiwi
ryiAoJ3c5KCivRdfs1LIJUOkoK1LdkF4vtFCeQqcI/PkiyAdUu6jvAa8tTvnuWxob44T0xumA9VM
71xzWz7SqB+K53b4HtOUxqV5DCVBqv9YDdhZJtAFLs1kiH4W79M4VNNezttDced8Y6zGPuT6fY6C
nZXjYzb2M0elZFqvUCRyVS05yAfr9jHRPBC1Kx5Qfw5V4MZ4Fv4qAeXvbHypzsbeX4PfsUOz52Mn
GO0F17FV8CXJZnuHr91Xckit3hMxeKjkH+X8ul4MRBAvPgjvOadsvIScQkmZyQGY7cuKWcYrvjqV
JGoFMiC7oregbedclKs5yXbHb6YzDA0NNI6RMvKlaAn6wGkqy1aiZtFUV28sMEmCtzk5nLmX63em
x3Jq82t28+wZ7fBQ08G6+KkG1P5Po2t2zPsozH8BE4rle/8AwKw4UxV1lOdmFQfc113NIk31iTzf
7j3REqmy0IBTla/Q+tlFNZkyWsTsUQpj7hooZeOs4aJ+867Q4k6hm2NxNwJs5XmpbHshMOJkwvMs
P8+TXCne8ptShgXJtx58yaRFN3lwiL3dR8gRiZfsqU1lkhZ4AqiFPphlWSfLtnN6ALA71ldW2mnF
rLWRTI9yB0jFsZbghcdR/2UJJSynjkLr1daSQkLu/OxzfWxQinYQSH4JYTwPL1bKrdSdxjr5bf57
lo4TvVJPn46rdH3UHtrkx+E7xHwQY+5VyO3jrvdAvDml8GZPjd2qkSs28I5D529iibPM1RWGU1u+
JxPVmQjlVeOcI7UY8tHhH4QxNx+mVu18oTVdVI7r3o4pBLOBOm4JSYPhYD2T60n9AfkbXZm9HM7t
zuFUK/4a0pey7Wm8c+QQYYkoyv2iRMzyYs/rQJblYlhiUzS2Hcxtd0rRzr0XHopHM6eYMt09dpN3
xpNiMCLmmyx7knGI3kjFm3Qz8ZJumrG7Dsd24lFz3TLF+lZwGRUQJtydYyIOnnw6CS5VV00eZjIV
P7YKczhFbTPOZSpJPB7ZDdOXNZ+/p/CAKJ2LdsX25uPcgJPgd6BsDSgOXHS76Qbz5tApsvcS2vZ4
W+kLN8l66t5ifhYu9q3Fsir17LLBOjE1ZH3lY2xjJJHlkfMM/6k4LQjTPM6EVNbxTKGjQ6mUzs0w
SMyF5eoVhSmiWSQH54mp4PY4oEA8C4pZTnuLbrrEm/xnvxK50Dq3s9OXQ/fYLsbTwVQqZOWRGnBq
XIea7qF5tSD2DQM0I0bWPEAgHSgdIyeuyZ9v1lHRLPCNqvDWzH8s24DebPPy+7zEie9Cka1CJf+6
jFWFO0hM+9mnMwzTV5tGuisutr0IeZBriHvvRjFroT8s0OK2e/1e39/YTMlqIf4k/6kLf3ZMXF+O
5Ja+4Mz34u3k70MDSb4OCLHfGKiwAgqmcy1Hm9KQKLLDBAgT9Oq81JPIEQyxlk8EQZ5NzfmsCnuc
oWXmKkZQz1kTZwiqoluC6VBLFQq8gaFA22lzSqFExTAACzm9gHkvDLDUhrQUley2dT5Gtoflufq1
SXWyqfgLK+WLNU/XzC+csyum3UrryrTYnf26P9Y4z7tlf+uQdHdocIVMN6Bo7JxUNi62IxzUW2qy
mjDiQsK+V2/jZy3klbh6NQRbVwk7OfEXh5F5YS4XSJCFUuMqklz6884I1HqRSXFrWXz5Im/b6BpR
UqBiGIoPwbdyc15QPw4RYh4ZiteRj1SIuPCxU2SDdaxnjo3lCjNEqkKZwUVWQmxFuhFH9PJWFf7G
XnkVbexgl9r+DQx7iLfvprmCrM753+OCSKeVzMQZeUMJOqtFJVdqZOg4NjU/sb+ydvyLkb2e/PdG
Hd64piPJqYnmMtE5aBXuj9rpPESnEqPgTaFYUdzwAAHLXWLYhFt6n8gH2mf+LT4TsypTlnTT87yE
ER+4YgI/DK7vE6TVpayY+5tgmkTfr5I0KJwYizxdnk9SrU2ck1yMpnuq4JC/rwqNDJIGaQBL7Vbu
LVvJju3RX6f3Y7Xk1aqP93n0ne+v3467ZnLbTmM+jod701MLiXSOSxeyRPPaSnxK6+3t+vmWTEjo
3Wja47SdKz9+cvchTmY0jwxKou/z23eeFxDn70EJ8NI8O/xh04dmqvhxkW08vTcu6cb8Fq8ZYh16
l3VjBew+dbJIc5F8yuEqXzuuXh/3YnR5VjPZ36Nn5p799zQQT7PNbObt3U+HW7oQnZnxgt/M+OYX
zXzgkrkI8+oTDXS3w8MDak2ry8zvafrG8CtRoPzcjYtsT1zzC0bwT0Jo5iKedWWO7cYE3HsJf6Ct
Y302No95sA8zZ098n9Lv4UjBsTxDl/jUmdJkzV/htCqSkOJ0rM1So82DiRzbznF+E0KGyINuycFm
3ivMADVD4pwS2QWamQD0afk23L+cVtVbx0XZ5rzngaJHxYOAcRNLOFs0DJqft8C4Q1lbq4ZeTq3t
hCdY9kNJ8cxWt9+qWSgPoxZttMfomY7upZ4QoWm2xinwXGgsZh0wNAB/66C/xkgpBSlm2JhB4e6Q
URHNfQq1oQCcpNVdyeTr0O+Tg6DIFx56VBFRl5aGCFB6O55NWKL1POYXSud6YypzWzUlCQm/VOiW
APeL9h9nS3M9TzTT2xZXtmPhVbq79tvjC6HeVMGauw2TsjhXiHF28ELn4bSavi4Zxx0djnXrOpNq
k1OdQ3k1/2f0ns22iNS8W3qOy19sVy77k31ybovP6fEFs0hptAh6IHghGWWmGAMei9Ougx7yEIi0
BjfuT25Ssw/ZIuQyyQxtznl7ZoLaZdaFpvMgKtTJX6Umz+4VmOBsiJdzGZeMiLrbdPR1jXrYFi1n
YcVJ/HGPepiuyV8TA1S4NuAjd4imnVBb/YyufYnoIgrPvAvTfsrpLIzlq3mrg3xzDQTPXPmXrN3e
Xgp02+t7qpcqlVvbdotDk+2rvGzfhMYGfDjBwQHOc87+MDqwbyvWSHZ69+i0b5W+g48yKdOhoVaH
xM4iXTxbjuPLz7qCKBO4YUk0Q3LswDaIwFmtG6RWR92iyMkQ4E+rgTcErYT1wnxGO3Bg+bFsblkO
SKwsG4lF42vkPiaBWU1P2uGzN++7GL1HtdTzHOzGPQGv2zKAnAU5h0eA5Dgfj8Vck1rxNPzmXPfl
sKhD76vvc5YixJLVXxu/H6SCDb3Zo2U42gSbK3PXk+xHwSmCISSe9FJVyrcWn+HfDmcntzmHl/9K
jRbhTlVPFc5Dc+/62BOrPVIzZWqN+6w1/5kNe+vRNbJkzZH+PF2vpc6Jf6/zP0ZlXNZd/+yHZqDj
9TZVs4d1dJ+0RHLxZa+0hKfNK7tycl/JrWrXaKwsqRYH4/ygFa5Lody6Rq18fMrV2E60Zt3WfRLe
ZPgpbyYKH0HZa69cU1aH8/1n+jr9l9B4PRQdvHof5d6+0TO5mQ7G4a+eJ9qpn6S3dqj62F7RS/ki
MK0g4YCtew1G0hzLnUKT9PwqclQPUNqrjqHQK7zsyuEtqJvDf7wf73Dd8LV3u25n95UC2ZKP2fGp
Yoe1aVb5p/ixoG4o6xIfnduiYarFtrVyFYTbSi5GYb7rBO/ubzK66aAb921t/32cZFQD3pKNsnc9
1SeLrgGozzzXsnAfkfHYLmjaLN1SxrzH5Wfo3evYiuTI8XnqJSu+kWcjWx7BCP25//in2AQOWjgM
jyZKTVcCqdz7A1UpsdgitseXX/tQehON4OMmlb8y16vHbzvEykfjbTwJJej22VX+TW5NyXPsbnAc
Lf/wFICKNNDMTIBC4Xn4++f/XwRwG1xKPKMW0hSU7z4og6X84MxRvBgAXY5AV08T7rwCC/jAUV/l
t2144L9mZSMCtsOM7g3AKj/LNvbEf3fE/duhYAy8T9SUb7TpDN3kLC5Mm63NWJ37Xvj53f9L139f
E5E4ALhS1LyVXz0Uiud/z3dX/xvhA4od+Y3u6XQTJ5v5uKWaaIFcaremIcy0mot+WvPX0vvqpUpN
Wv006YpBTlKKfSbX0co0TPkA2f7+/0MXGi1DYdekWPnlzYPRK4WtbK0ca8HGaj+ZjGUlQZqt//DJ
5o3jxHV91sLQu6xUqtRxsNgxncWhAH2BGRp1/C2OSL8lhmeFEKY2yH78OIE8A8NDuvL7CizqZxrY
Sqj2BM2mKB0d+3CJKulyXw2mrMxHczwA3H6DtMEuLnzOBSC4NPo414ALudri00N4a9otTXtNEp2M
lwaYGU9aeRDERLaQzHf6FvXSzd59xiisoiJ91kgyxqZm4fasG+EhCx/MV+KHJh6d/x4/f5iN//5Q
YerZ8ox5fnx3Mx47HmyGjhS74ZfrpTsSW8pr2JqUhIsHGh/Ko1N50RrJplAAfxRad7QBfDjauhbM
3k6rk/4MY95F3P7X/i6+Z+q4oZ25wwUnAY+kbG8ulu/lnHBj/65/zPyinWdmVykiTDRUQWzjPNv9
bLN3QoXtS+Ku1naV3qFzixPZynVEK7CiCYNNvfWm/d4aqlBORVyTaO/yGKyWKDxxFisk721bURzS
iWVuZlBdp+XRDN09okBTb9ur9rlqeFQztfm7pNQLfZpvLsna1DcqK38ib3uc+paRqfXrZZtfjorF
sJfo9dj4O8YuFfdLcWDnt38aghv7AhLj5/p9Y7qe9dph11xydznXsDCsxHCPZm5PPaQW28oMRC/Y
A74btrCfZPPHXuQ7vrE+hSrC7Su92Jr2z+5/N9b6PdfEaIKZwq76E3ZoiyhlZYZ38XfzWyZhIsT9
n/CLAMXwiIuou9DF5JMjxHJz8PJ2Yt/NRbdKbtPOX6MBDku+gUZU6GXxsb6dC7emAEE0Xe8xbMGb
sTPbsH0277Ad0Qd4/dzLxKj9YmzhQ8kcPF1ekTRm///o+b+zz8AQvxwn5dQEjVnDE+/V2eMsC0uO
mlXmulBjLLvKwhR1VRVifDyX+3y1R/dyTAJemUbxJpZrWi45Ia2mo8VVqszKfUWB/21buzjeT6Pa
rCzbONk5+l76cyPG7qqIOW5qX4m3k0X2lus+4/e+UVdnMdicRP0qm5VDSiCViKTOKTfeaShJbOgQ
jtWuusIgyc4HB9oIL08405OhbdL6sTc7aDH3lqHjiblGIi2kVyNs2D4T1D2N3mXM7WKcZVWvvAbO
/+L8jcLvzk3IZvOPqmDSMWVfq9RrCSIVQfkBeLLx3wI9NKNta/jh1GRtLZeuLbftniHojzerN2JA
G5Q+uT0di5cO122FIrbyUcq313OvUJO9VfW62Mn37814sah44Ro6Rji6/j4e27zRPQrPeg9+1FMY
1rLPj8NlSAW/6E7OtgYUpEIlyVTq9VGpozn19B0OiTD7upWzLC7USeX63U4FnR/eaXdSvWsUAmCj
DIf7SGFBlIiuDwcb788xojL4hpp7Tl6hI/43S1BzVegCkzKNeVNUEzJnNC5oGL/qXAjspmvNBFH6
WbYyTfhXgg5eHME/KcRDb12Lt7gHWGI0/8mFR347WvYDKlOI4FGKvVN1apfVqj4Ejkw8e+u2o4NZ
ODOkRqK37qdpnSOY28IzRQs5K73pZTnpDzKjwuho3KnCVHCSwVL6bWRHxbmeavyMliUiO07NawlE
yNfbnkwHuCV6XBx45filk4gOlfNLrkb0m6t+zNlH9ba1NQ7wa7pEyFmZcgXpMLOpL5qz8qJ56hxw
txgsZIRl1lmn0kM1tnoloazd/PZXUm8atOxpnFDVjqEKAVj981tWSVVDnIDD3ZW+OllAQw20Jbxw
b3h/iSW+pnctTpJVC/16bmpgIBQ9UC2dHVI7Do3YqKrCfKyhdyjYPVo5W4dTxEUL+0mQJ+H/sNjF
k/grvtu/my9j1QzRZ3OVb7UgnWtUDq1Nsq87OaViKEmhPGk9J+PwfzBQnvll+aGxDYAHP5+0YU/r
drcspRwTJR4b6/55NKunK1hNa84yKBvje3SPCtMy4t+mS2TkKJRC+1vr8NrUc7RXBRETxUcozsAk
jrTAZMEnKD+elcvnbVEp1Gzw15/d5RsoyC8feseaMzWvYhDdI6bkFEO52qiz8ZDbrJVKQqgm99p9
gmEk0FtdD53YrBprvZRIZg3ys9zbRrtBoVSDZMz1YZXbv2Vv6/7OK1dJE6jSrXR+shle2wlUkeO5
CmKC8TlJpgOgIwN+Yc370elzNbQvRbvhfCZAAZZZ/H0QxMzRwl8PRTHdDMTZkB4DFDNNxZ7STKIJ
zX14WK7tEs5TdV7p6HwNMpyk1/qCC4T060Mn68xdVJMEZjVobnmFBdbLTH2MaHTflqcrGafh75z5
q0QXnqcAV5hTfzGUIzH2oN/S7yofJWftYxrrU2br+ke+uQaS8UcqF9NNle/5PIGzod+BGJxXCYso
m9nWCVk8UC4lC7PVqnkxPLEqa8bt0pg9f6Yq8Pp8JMV29yun0FD+lALDu1BRrqxgX7cJjrWroYuf
PhuQveaNanFTqSV6wg7S8eZZSV2COA/KSkeZFprddMSnQgR2Tj1gv3sUgXy/jvcfvFWEnVC8ObYT
L5r1VrBd05MdIxy7X4de8VXZRvVZNGW58pJZeCdXZnnfqW/YSH5wU4A2WM09Ev1tI6DPAwUwlczA
tpGN78X48vuoTKYf+fOQxHlq2C5eoZuY9JK/IXz5d5OOM4X6HXLcv7aBeIYUq24+Tv8eQqiUwiHQ
AzO9Fg5d8SNITGv4QiBVoZ6+YLAkP1vHymMpXkN1CpDcK/Yjo7pkZffF3JASOzs0hK0yuidnnkfK
llRtNjwfBx2coElxILt6WS/VETA4+AaetJOBAJEH4o+Mnj6fxjBmS7Su32k7XD5et4uDlUK78A3t
mVAxB4UtgXNKJO9h5KOkctXUuSkuwj404oLWzLGtqltE6x+oQA31Llm5Dc1OKj0fqWrE8CzPKMw2
0Udp4txNjieh65nuuRS2dWwfnvYUFL1qdjS990ovnUN1ghB42XVTGVVzYXK5S8VshDLuWVsMs3jk
q/reGyl8r/vF9csJpPPnsF/LVq+9fLaMhrZjPYnTVd/jN9tR+mjTo2TRm/UU24JnEK1WavOHyIIR
c0NhJQ7bDqOGbONsIu/0Xw1KX6ly79qfNk/ddOXxu2/PPnWHR12CY8GxVc+3zqfy8TXfDcTRTHk8
b8tcOQfDirzpV2hSNr+XcIag0M5+0x9Clg2ohh4BzeeLzPnq2J+ooVa8lK/lzk1+BlOHBweVKGmO
5JkzzcHYNvOpe/oSk0N28HHoPpk/hAJUAb+yZxtaKFxRxzR9leusfaqMsltnUv3J5ulZldpWOTBT
i/K/MJ6aBETknh7waPB8w2Yx265OG0DBTSVRiqZ4gT4koqP7UV3Fw6tz6lAeNu7165t/pepZfD0z
r21F0kfrzLCrrl59vbzOBleykHtz+p69x9P+ohO2n8K0cn0MgdOH10Xzgf8EwpYxzjyH0CJZHuHa
Ni4fU5zTfLx5RDlbXiY6DGfZ5vK9ZItRJEoB9/kX1Ysnr7YXmdNOML19onW7rvuT9iGHZJznmhsq
7a5Sapp4MyDbgwG2Iy778cdj310+a08cWOwlOmRak88MYonvgGhL8SLTtMMCGEXapZsPK/64+dgd
nS3//cIN8qqTkxotPZvYw4MsLcp9i3zhVdLwwpiTh9tnqVC/qjUxbzb5llnqc+Im6ttMJmTC20tT
l7hUmpbB3qLh8ST3DeeXscOJdPFT+o69xkAeP/Aw+nKsGcTNbBvvCBnGFmJibi+53rWoaXZWO+Iv
v5rwSedyTotSfcyHpURNMWlOlUnhYJPcz4Z+v8O2YJSeuFQK4rxS5imT9KGSSZc7A+pIpNFM03oa
rPv7w+jAjWLPumAlvkfiUuq7cGpC80TOpYn2EzMskeZmrJ4bjAYfmR6kcjtyWrQa6/b2+zE03J5W
j/p8FO76csZkYdVd0xxYg1R3AX9zGpQairfnJI08pR7Wx9iUSWUrIys4Wb+LR6vYwfAGFL3tBIWz
Da1zCU0IjrLaf94YG+QGtHFOCbyulZitpps8wNuGPbNaupKZxuwc9jF5Yj4UeRS+09j35Cm5KC5Q
vNS7J+uP1vmdtNuc5QPttXOOLrCVWY0b4WQWHFIX83K0egGZ1EEF0QxQMCy1Mi2D4xWV+4WlFpLz
bLj9IZiuHNVvrbsQaWz2TTIQnI/SzKCxWRGVDMdednE2X1mU71+J7hTwhBmDmdBSjc9S9dM4M48O
3dLExoEx9LtjkzUtewao8zcc2CqT0zg3UdFBhVQtJgeHsaGztoBOLimUMfGC1pUN2Vz52P2iSuyh
WM2qsHXzpnQzV8Y4rV+2zNM345AEgguGL/BoJpStObQ6GhAY1S3Kb7v39D8zwOpqF/YmGm4H4bPE
y13cipAdm/53OC2lhbh5ud5WiBoRvR4wFxxO5HF7fUFf9x7slVIxIYCoGgau0fm7dO+u24dFA+i/
n2x+/VlQTRPjJWpqSFTyvGdiWYS9JGRE/6wWbxdSAkB6AUrjfPs9t22JgResMgblv1HfLCP3rJd7
H8/esBS8g0vB2g7cDlDNsfC5QJ0CSc5+99E21c6NpAQh/okvy7zcUReSsYy+AJu0cVQEq6e7Rb5p
H7lgvM6HPf3hN15LzbQt8FiTUpfBgfmzyWbsZlmdxwjkmRwoLETJ9NMDp/ZYZzxv+FNMiOTQWZA7
V05kfwx/O1BsBL4yyvlq2zcwoLvR+S8utUhQAkFc2zSjSMlocz4GWN1eYA5DeUXFVBBM4eFosEK4
97Igo1Lr3i9t2pjUqYueJTvMV5nPcQio5kZUA5M/8gRspPiqcJid/1GCu0TpGnhuLTaQmTabYA5j
zW3/2U5J8XqIZtSU5WwTud6JJQCG3mtyrbNTB92jjto6BTx3yofKSnm6fU++2pnDmbJcRLYUq5bT
jJ2suBXHgWxWO47ssIiU/fz/SDqv5cSxKIp+kaqUwysoB7Ix9ovKCSFAQiiLr5+lnprunp6xDULh
3nP22cFjtmUmDJjYxb6Qo0ActRVWbJ/180UgK2DNCZ9Hj0F4vbA/5TAhOtFJIhdjqCfyJZTFhXOT
vLy7OSTlMKzXSI3kB7Q9tyiMKtZyjpNdcXa7W3A/V0y5uAtpZug56AlPmc+WEDxw4mvslwZn/rGi
WXCv0jsUAjoiJh2UxvwqFM+TcWjSPnjjX7p20xvoOJlLIgzJGPfBLbdRBsVaRSsG3gTUNBH2aFxs
MwQwaBZVnTARP6H/WCaXw3PurlCKAB/Zj6MixxZZlMOZIe9JWhNt6RTHbPW8g0iS2rM99S63bBPi
ioE9MPYFlMtzLagSUCsDmEqueKz66OU2ZzYh2S52BpoMczYJYp1dCwBnt+AG71eeR5Qcp2B+G9RL
z/Xz7gvg03ggs7TgT9N5c2l8hRpXOhO1as98qJt1PqLzQOavEGhhQNPiPIols50HF6uM8A/Zo3Ke
ap7DS2DdGCB68oR16TDDkw4o1Xw91kwNnwyX0Ce79P4My3VmfwZhWfxzDVI8F9gAsSIaV2v6WsQs
4/ypTWt+jqufDq5iRSQSg0LZA1xjOAjUzsWlP4PBup52rTsRr8dj8XDW7Yf09DFZ0+Ql4VCCaHOi
KJt0HIsX9c1FQb68xO0cvds/ts/KM1jCpBgzvlmkLFOTzklcKODvJ6w96XRnX1jAvOzM4wuzKZsD
sqZtlYkO76DfHZYBq6KDEd1pS2iSoTtUzPB+eU7hGqClY9WKHgggIL/rvlEeePpxmwDAwvCD4+ep
VGnwGB9By+MVYdBf0fDTfkwbllXOQ66ROh19F86OWjS+vOweQr21az7IK3+6r9Wl3uu9Y5luGsRm
YGWUYYt0COS/weNVno4W3W8f6+yK4evSPI4iCURL9xWTON5jJuRdPh47xRWmfYIhT/srWa71rv9h
h6j1tNbc68BhYLIHjH9mugtD1V0nOMbPSNN45Mam4D7rzx+eZoa2XGJAPd3DRNHaU8o+6WzYihjh
mP2XOK1TLJuSC/AZvnxNbBkelRvnvrglpBbhdLs7p0t/i6yGPOnlHD7T4Bs1n1DYdcdIwJQauk/u
DMiIeHahdfSK0wap19yCYkU9x3rRKSTKcRQL7MlgMK0Ea8FyQ99gBkxdWSsoF+Ak0FZw5FioJc19
j2nRIf28B8Ad9FHIl0Ah4FRflttPdjQodOUH09wMthecvJo7dxA/anvNlgjVK9Jhh4S3+bnGNFYs
vOb6fp3lVWgpGbkp6/U9DXP1BPZhLBJ4GLiKg/XSd2QoEN7rWbcPnMQMmDd0mdFD/iIAm2mYmxzT
RCbnlB2XvY2n/ooXK6uL7it7EF+eK3DqdUGv/ntACHJizjQblVTLNSKa7eeVtQq1DTPZOUATGT58
QmoXR0T1z07OtSkkolDcXrIhMeGjvRaF+GK80dcgK47+ZRThC/fY8utC3g3MlE+MBflQOgy223FA
OcbMmT3KwAgOpFDTviWW3Hm/YuSq6fTcDv4oZOsxvcXpvcGAdt7Ft3PmbXp+Bcng1IcXyxZplYSh
4X6COIom9BqwgznZWbrAjnDnqRWLe+0cKAItH5e293UnepYPen5lXQVDJ7EP17QGg1qH8JCLsrtd
9/wf8ZO9VIBlKvyz2sTLk4fvdWJ8aVsniwZitE2vt2v8VI01xJQvMeRq0IvzrkMoeyym3sORP4mW
Th0CXmGj3SFYW+xZRTj3QeYm24K7Xiq7Gw7VL10FDwd4ZIVXhzpnxrTrDCmruSj3FTGkH7Sxjbp/
3rxFNh1qMywb7waKgOL8gW8q4PUDFdtEpyIiT27Nb0vb6VURzLeqwNjt2UC/Rj4JQKmWvyk2Zqc8
3RTjurhuGXYPIq2gzy5mp8NnVQdQbpRlDfvr7k4w4wgbzOMLgstEuuzuhGpuWkROVbWmi5bGPbvI
E8m8/MHaikCzAppEbnuVFxI2sWfut4xFTaDuM/boxKgbuxcEUmI16U94oF5LGguEqOOA11gDSgxv
zlpBVaukuD9BBwKBLKu1RlEkKhgWfUgqju2hDjAOd4lHOYvSIrQofwWnbMOk5uwZkANf1LXF12nE
nRlAxNb+Pc/6DL0QxMwJPgGZoDbE1DUNu687xrUzm6a3aQimUPVE6GGg1PclIB6nkWfABrIxFqAx
2vg+HElU/KpREvUEymALDGYIyLsQGCBBN1GXwg8wO1S/2bNtDmss6LJHyEpYoEwuKxzpff2Je0YO
oZzMDz2zAO95JrSaBcRhhYIlFueCc9NPj12/6ZicwO9Y8e7iK3hKHy/IBtAOId880o3efjEVRpHC
iD57rOadkqxIPCB4jefngBrpjafEq0642Omh8vvap/BqFGwNi2e+vEuYJR2w9dBhp5YxCir0ylcC
Ah48NEyZMYs4vmLF/ieHM7mUhLEq7vDF9O7aBeJfBq6zYdRALCerH93QNUCnOX+e4qiA0GnrKg3v
ULHM6/4ix8xBrzwAIkAKOEgiz1byHIUGNRVVg4TrxNoCLAJs9arK1gfnXjGA7UNYUvff5zhXeibG
UyWuMkbUq9C57TvF8w2jqm/jur6iD+jgFDxtrkX5K73cjsxzsH02QPWPusWUD237tCU1n+c21Fsy
IEOE8IOpm4/jKZXzuaEHMLCyu+x6nEQ7p8wrkET6MVkrlpQtsnSgQpEAGe8x3IOnFlkSdtk/acLI
nX0ZhjR7+QBXWW6/xPzdHMDMcDFhYPfAJRCHDTiEkvqTgdu20yqn3oX0/wouz62SC76KZU72ZbIc
zrxFrlcFN9xNeYy6aV3zfvIhrx8QOkxCDlo8EAgMssEE4CxmYnCTt8lzBUEP3Pvz+tsdmbCqGeAM
Sut1hXzOdPFHsA4553+KR/zjftpr3MpoiZQ/kU+Hld+N6vFGhpL1/qpAlh7YQrWYhPAxWqA2A5Bg
zpwS4YABcVLsdTm1cFdFUE2Yqa5Ba6/XeZ+WP6mm8CmhV/qRzwPn+Tc34SoRN5tz9Sj0lKOcsVEL
ozNVuY0HgLJ/UHFw+oTcnpEAa5E+Nqm0ZfbQNW7fOj08coRagTLSdQZaRjVr/IjoIhhbTAOggrmd
2wsNWZXqKCadCNhnui7LdftMZrcmaS+4WE4XeQAO+oQ6/znDBMmLcdfrVJMhDuFpGHbWiV6FOkpk
ttzbJzqDC25Pd7s/sQNnBtUH9T4FgzBeolIIVEPy8VnTt6M1BDB4KsbLMNQM90JtNfHTrbZEi/Ds
jxgWlxTbzXhdjx8vltdCfLPwLMV/sxusZQNGkH/P1Btlc8vQk7M9j9jQXo5pd9Rn/VfU5hHG4iow
iFmPzoiVBHy+FjJ1elvBqCKOV0PPPMQtzAe+1WCbmbnQyq9Si8tJb0hig/7fDkj9ZmMm6l7KXOgh
xGtRnokJdGSZPuKN+jM2TtXhsk9/098nLgOvytFwzKdovswDOFA+FCUQRjCkeBtlB9hGX5b1O2qd
EXoKOiJiOlW6GqbGzXXfqXG7rd8wr0AHcpwlCc9zeXGgLzM9oMecOmUB9Gz6xd0XoYuPDCm6sMUj
qh4jFYrhgjjgx+2d+THPJUVZbb8M32BGV/7l1kqBzfv4hRk+umx37QmikIonxKyXZ0KAJixstIi6
uAJcJdo9VtYylocX+dg8v+U67srNTQoF6XeaABiXIBl8MALvZ/lKs3laEZaEbXeQ2uQ5y3JdFTVD
Tf5LzE3AbV6x4FSC18NLpgu9lXEhsS5ljUvv3pFg8KiwkKKm0KdvqtMmVe36dfFNKxINV2YQiXbj
2rhckRseFRfDQi5y5bhvt61g7ZCnQp9bYP4QjxmDddXjigr+aIKiltiQL4v/RWa511+Ztl1g6CGN
LX2Sd+QvClA0o1wN+CTKh67h4/xbpLO5OKryG2D+46LMBvkkeOr0E1O+bkHrzo02uKh4WlCwFQSA
izvw+bkRf5V8pb2ILbFsS8RBAo/CHX/gM11yvLPX3BiTiCqVQDXrx/2EsT8KLpxTOCI2UCh6F6QV
S3xeXtqSWxQnBQo+oSEJ1rs993cpSm8QlI1Ya9fotMnm7RhFQh7PPBZxYoRFd8Dc2cT6P+mao1zs
6VXw5QlSOUKOMV1XL3EHZ7nXHRmDdVBphKEKHzrmge7wT6DzHoZF80WNUDaBvLytuiN/z8q9KH5y
M9KwsI7e7y4Jx8OZ6R5Utxd8ZzKrsabXokcLfeyZ2xEVDSMmJI0XFkwJzcKVe4y+PGQSY+0ZhIBz
lTGk1U/Me2Y7w/6npEEUt9LemLsHviiGGp28hUke05W1gCsj6vY7nUEKipT+1T9z7E/tzqodctre
pL28VZPJI+yqBn4RQCDJQ/CnrXbI3/NvdaUc5GT+VjCB8AVk8EbhZSZVPJfabCjViQUV2eglyGBc
1SfaU+iLxCCHenKJ4R9hHmH5gt+FTHyYTyIIl5ntYBgZoVnay3wjn/Cz/xl/MAjdEzoZGnowoXXK
jhOHA9TJm/On4YIxJah08NIMaxREKBkAuETyL/hPJRiw2YisWPmVcT0uIgnX3IGSIxJ3GIcwmoWd
yVxJ3j18fcdNHFmoq3egKSQ+3r45JBd7m+uiiS7JJdFXc9wooUwxE/u5A7filuS556xy2ikbLdAC
g7y5zHQV+FYz0DWrGISImp5poxIIPrKyi/eL3xXRhh/aYeTbaMPRkHxKe2hUcQnect3M4ZxTCMf4
mPvlQQ9vK1AYlARJ9jWjx/P4qyLXvvrFmJJQzdcJ8uuhDkwy60caCYakwprMps0YDF7J+N76JvUS
IygMzrvdzR/jFrPj+2FmIkAveC0zH0U/IC6jvx5semYuYJ13YzZ8wTXkecRR4NCc6c8oRlCKbY01
XbSwF0OG5G1MO1vFgF51DEq7p8cE3uWooBVhi0woNDWptb7B1YDpfeaWIE2c8WMIyaE8cUeF5Ftz
IWkPZlMRuJoj7gTmbLx8CYx9FUsbzKVQNTEBTT+0km7M2t36j9YRe19QMd53G6pzHfU1PrGFY23N
9S0Q10UghVmQxy8vi/W1EDb8N8jQukkuaxRakZAADMXV6on7+WUlJPN3Cm/TWseCZznuMLh0HlQF
PrMpb9ze8YYI1MBYPd6KpEiyREuMREBs5vW8C9EkAe5oURqrgR5nQXd68JiGWqiEAjJbRwtvm9um
/hrPRYCG6pBt8oMBQ/DwCLp5FLy4BZevCVfLtb4uYmU7hregpVH+GU55MDJepVaMx/B6vB/zQNtq
HvM/fuv7yzGLs9h6u57FdXNSkjK6R9Jn47a0G6tB4fDvFOvOPcLGdkXT+Tb6aVBHVvKIBX4/4v6c
M3kD9fx6xpyvQ3vmZf+duwoxPN/wClUamnhcTif5pz03KFq2NzSui+l0P9Zn9EBxdsipgI/pnpG8
e1kp2Mgcx9BKhM8iVtcdw8W1upc8afvyco5W2op7cf3CmvMBfrWbfodN98GpvhDTvVNWaaxgJTQf
L5vKSt7IgfnvGr62EufFSJqfh7Vo3CyQ1y9ekfMwOmx4ZQTdcJfG8sb8rXwU7jsxeFKV4MW0w082
qKIJTSXsP2FlrDQnB+jIo9xXTszrqcUQ+hxYeqlhV3WQ79pYwLBmdoipibENKvwxGHK0AZQ5V4tV
JzVRI40bNZlzfGnhlQMUSh9lkhSM+HogDca4IYFun4hg1hbNuASH5pk8ENWG/XcfUaqJfLTUTX/N
IP0okjQQdsKKOxvxE3co9yh2q3thN0ajX/y75x5vwuqGpRqD5qT4E3bp5vbGULN/N0y3j2BuvIO/
jT6zypxxafaZhVL0+Mu3I1Lb4IXC4bG8vZmYt4FNJbwKP5/kb+13y+G8vkf/CeOMQpF344sm4e+L
NNA/QL6guQk7a4fBJ3d+D21IWOn//i69I2sLRyyCIgXG2S0xVj3uBAP1+8IABOYVNuieCdzNHaa8
Pn59gZKoQYbw5+piTmZnhwlcfXPPFjqD4tO4fJd8XIOxjmY0ULhpOHylcGUgAP9jA5nh5OR8Q715
rswtnX9P+3Cc97Vipqnlu3Lz/CpWdMTWvmRTNPbNEVkBw3cUMUnORVD8NLRcTNFCzZ8/7nyuhVUf
1e8kkIgfT1vddye8MRTATnxWl8PHpvwWIcxuUpe70tFtJrD3OZYbnwcyHME/1W13znfVYQyeyxtO
UNky2/4j3wFXLnRwr6fDzndnLRkWyh7Y8ctA9glV4S0/E1HCvnuHXJCfm1BePd4b1rrZXQdjlnQl
fGRr8bv25KjZm2QwPNd9gpf1Xo4GX/4uUamLkRoJLDIamQkP97ZHcRLIic4+DKYXcrczR1PWGQhq
GzRsDplfbvSQfghKzFe2QyuxYrJRrO6w0+6H5xfcq5GlCwwqW/EaWxF94YnR6/M4Y1D80Io2YsLY
FS/keegBv5SZMis51RK4ffyKXjOahFEoXrPKzERKwzKYtZKMDxnHnKrWST2OZuYGwkKpY5xs7ecR
FDShOa0C+/N6qAIKccSGIXgnOh52K0hQ6aI6wMTkBT313Bzhg2HOBP9geEMPmXrQanhN0BmXUfES
RQK70ZVIivldpzO62ukM+Apxni4bPznYrOD4+47u7Jwfr8FxwKyCzwxzA9XJtPjsGeABkYAvsCBg
N0eTF88Y4Ounh+7YndkYPR31/qLw0ZkSrLRQvqeEFh9iQHv4rNmOUw8CG/wvG64wg5lsB0fr5fI3
TiVN82rGI+awPCZETIg3acIhMfCPYbovhLWxZidFyHbmhDNBzb8oAO4Bf0AJgyYJBYyXZkrL0EQ9
z37lbEUzEbY7auIKxy9osQ6MqDbujpLL0MT4YXu3uXTwmXE5nxM3AGRhTa3U5xL6Be3vFqFh7j92
wiIBlSRvnPp+/j5YmnyWJRyE7jjWNhl5s+gXTyyMshjNHgH+AAt46uhlwtkn60xTR9cG9gKUhUuS
zfA4UQqX3OmUl5ppdIzkfqcjUsYGitw0Hy6gZMBVBKdDlsALGT9UF2XQ4MwPePI6zeLzNi5Wt5m/
CkKKUs8F5Js1LagHGueUCOvHik/3BU9hXg2+jHUZKz8zeUFeuuLXzOF+xQSp/SZXlMJYp7UzK+jY
MN2LFVdkaUnQGjHB18OOBBHTMz0+88zLILYCLoZwUpflBtY5/x951Wh/M0O7ciMwTGQeNuOECCd7
3oIDvqhz8cRpA6RTQ1IATC5tUsJoTRlOopPVveFMx+G8GC6vZ2NnTizgzBEQC2z9hb4CYfj884y6
/ArOOcKA1Qmghh2d+X8MGUc62VQ/BWSQepbWtjYJ3thyZA4km4LSnVsNbuRMae5/VOYHNKvg1LCb
MY6xL5vq8FjdVhWpKcBVuD4z0mbk4nGy9HN3vPyCw4MRMhANGQhyW3I7w+1j0qnxbmfMR+eBHs/k
xOtBrePZmdxspTUOL2dXpHG53eKERw8WK9jTY1ggbynyxID7ScnfKO+3sCgBlOZb74atHPcFlOAD
2Nt8ktz0zJYLUo+dGSRh6BORFTHtx9Wd2IIGB8GB54Nl6rGw6X844z1Mrp5mqsN7CoKEPvva0aQz
yqx5RcyceVnPOIEZkXtOQUcGQjku7PRt5sjBHWEz4RquwWJHhg/HEXUbyZsR4hROY+/eDJRZRPwx
U0XyCC/skwdumAkyJxnGBh9De7GAzK8xa5simn8MeIp3crYvf5Ye67sXLkxRQ66Vf8GmxtaoFwSf
4Fz7ohHKzidlafdzxp+g3EvT58G3vC7ONzrUrPOHwMrLUx1Pdrd5I6FNCNgkdBhH/xxNahDFWVt2
/3uw7SBNKaLatpG0cp+UMdgZKDMIsbHmHptNq5wrMJGyiPC0omJn+sbKiBvR+U4o+8wpwRALW071
G8HnMsUC8A2D1mVObivpaW61hb4AuIvjlf1F7BJmikaIFbToXn1l+WWcKXo/ap0R/su57tKFxEB9
Uequ6qJRXk3282CEIpAkQqHMzU4vZq1ALn8Xbvv5l/VX10t4KYvuAG0Nj27OxIKZY7pweJMPsrZG
xzhrsF7tKda4K98y5gSLCiYttqiLHuMFWyVnBKTdyz5ku2tAHZbdBt8oXFC4I5m/Q59kUrVt7HTa
5EuB9Jukg+rsWQAtfnaQ8Mz4Gfjv8lgWdrrGabs4rAYYP6/Fj7punSdeKIUN4QLHZIGsX7xeMtxq
DFv6zWxcZLg0O+0XexqMSd5T5lEIYOD3YaFYBzytEX9TrMXpZCan4ftcuPNHNCYM6ZcAI8wo1/oz
qAHzAAVYpJfPg+jqPzjpU45j9x1kv63O6WZnAdRcXkOSa2k0eegYOehYf7N3nGiz1BlPnkJEz5jI
D8e1vqG4s6L1t7q87aQLhnoMmEpagCN7CTstu7Toaz9lQLrGuG/6r56ommQWapnReOYJmj6zTYZN
6fCFLzXrqQ4Jwekbeq8Rsvh3/aPh08jAT5dhIk2tK5EMzuoNclyBYj5nKRkbRdFRYEuEVDsXCUyk
1mALPIzovsn9C6QEGrAsehpRgToZmpSGUUHAtn529RAjRrY49IQOTDaycSnE7GElYkHnkd0F4wPP
BmdWR+J5AX8ZOiUgMFF6eG58dQ/HuHhqiTa+UQ/wrvUntHb/kjtPSiNZYnVu7iEoNjROkF1YIrTF
1w9NZs8qdi95U0xvmZLkvsYCiVKht7znqkNqf8E17tv8681QI9rlOFOlsAFgt6z5A+H4zPmUjwb7
02UOx9gCEpXZBml9lQbJyGgJfLr1+5jqBtwZFAtbW2T+8F0OqApkbEEQ7tj3g3HdwQiV/Or2NX3V
2rHCPr/rd1VQmDauFYr7723RJNi5nJTXHVO+FGHUcHxgeMfqTT4eyFv46Hag5zCQTY8BELNpDg/H
gLHx2myDZ+p61BA7LosMjsVzV328UrvD7EbadayvNDPbAfvwq9uz8Bu39S1EP4DvtY39yJJKiBoY
rmQz+mQXKpV9b5fMVqCiPXFt5vnoQ5xEXasKBthDszKd0EzS+1qIQuvuLX3Gfe5Mj31Zuq9Dd6E0
aQ63Xd3yR+rNZgWksfxOX8z9b2rYKGF/i+G7Zh43FYoNFmTGamlCDjFULBHlEJXqC6ggUVoYC3E9
/kwGpkUMq/EeCdGNASAPwevpvb5zHnv01au/8r0gAvVhpw83u22u8rcw/sp8Uceq0sWnNL0uNOat
0FNwS5KcPNvjGUGzVQvLYcTI50g+4UzunBxXvyF54UjB5Q/Pi/+8/pR0h2zs3S1q2/dL/oHizHyy
u60NcVfhXbQIUluoHKVYTALjlN9yREZY0nz1YOCCM0muZGzlYWsq+ws+mNpGklgOLsRF8BODr+OC
7Tcel+GRmCqu+kxauTgjIVmENbzxGrXIjHRJiOR+nvqa2KkvgdKxlbliK3ldthp6UmgljqGsr+8j
C+yH+St+YNWetIy9mFbBlbVWRR88++1Y+kV+LPrDI91V2M/QQCGm5xfloxbqWEeMnuaI+7mHT10L
LwjkJ3O7VSTtO+z3HDbWN64JsHRpFqtv/qjfjZW1yhP5Q4PHsZg+Wu7CWCPhYnSsL+EOc3xZQ7h5
2EYd1RHwqrbKEsWyjR06/J2x4vdO3bTf1m4SFqqyqKIq4qXm7zNW6iZ70zf9O7frvvm7rxtPgSfM
JcKlImmj3tcDznye8NJ+HXUIYia7il5MOoRFw2VfPXGm+qgjPah9GQnmd+vnyfwOKYCE4hVx50Jz
CxpXc0CCgB1an1eNoISHtyR1IRTyVf5hgQgeP5V//9ahJtf+CzqzS/qKh69emAed6owMjdmmwxmW
kcIUIk7c/GTBDKEUp8qfEZJ6/h0pq+t7LiyAUFBkwB7BzBW7GfvKAqk43c+ldktog+iDWH6ZnkBL
ZNPFXl/d8PFeGBjRsOE2g0aOjzC4PKc2WZyBssv+LMsWiNzFiq13itmm39PFSC/jblhOGPxdD4aa
lNrnpcURAsJC517o66mdr55MJhMO3H0gG84weka7YdAMVme6aupbzcocsMDC11ixc8Mxc7xm7Rz7
NSJ7KVbO98nJuKVg0WF3s6J2aGQePU+gOCw9CSSJ0gnqKO6VPNcvqBab5mn6k5nu1Wn2UxO5vGIe
Sf1bxlbDvubsWOMyR8QiAVU2tC7oeRMcrr9HnD0+LLI+tMUfLiLx5ah4ucAOCvZl3tzwLyQks6KP
vIyL+2L/Wl5AuZph8aKGsM0f4kqs+sfSFhvRjTcWzt5QTR4bYaC025hr5ayEo8NR2VyQ4cRYpDy/
V7A3qsWihby9LI8NjC52KkRfi5H4DHl7/WqHN4+MAgaRDc6XNvv7G/8S6y0ZH/unbL/fIYXUgb6I
+ZKyDdvC2yE7he5IPix6GNl+nT96COiEmmTee3EorX0zQ0+/9QuCfDLHihn+41CLgQYnZXFdLDzQ
v+1yYxl2L2AFuanb3XR3OzDgUT7ceMGXbzKI2Go1NQh7DsfD7GPpvc6HqvTEk7m49YuNhs9cdhgw
LVm+AcYu0h+BskNTF57lbUb6+YmQ2QnWwPzln/TnY5NtFhsSrBz1x1J5ODjX5bRYMphctOdbYE1r
Fj+qL4OCRpAOCgZz6GEWr3B1PWborcK2dpfLul6EaJUWzAHXlbNEHdH89OG4PIij2ymb6r2OVETm
f6YN4+9dgz6xvLwTEjHXWBYNqa2RiPY+bIjPOq+AdEOG0BRgF6zfvoREphPA7Cng8jnVY6VWSVN8
oA7Y8MBAt/JUAN4rZvprqV7eOHw7I58JxhjQ6Q2dr/MKu1MBoT0ZSW1lCUPt78bT8K55iscA7YEQ
ZJliAc8W0PMkFp71JhvesOGRFpTPUk0MBwCTev6zp/VEo3q8Pbetcws6Aq6wklzQclGn1MFPCHPH
6U5LrFu2AyU98y2vOnPza0mGw8Xi+l1wu/9pO+Csh3VW9EOGy62nNH88fZWfeSM2mzA7FkXrdS4w
bUYdOHFujcTS7R5GeE1PaXjKJ9kKC0k6vDwsUv0h9zDsdxesNqFnQd8NKirSRWhiSW0EurnucdoD
LjcprAvJDltsNbYs6TLqiXL5lI4HcmaK302PFgmOAzE8XZD1/u3qCEfNWN4w5hCVVdMFwqfwV/td
N8caFth4IbL7Mdjkr5/cfEbqUIkOtoU7NpwyHtkR7mYTPyHoQH/ovLzaWojsgO3fMigU2vgtEh57
kQwyVJDWQ3wgE8KE8485D3P57ShQUt7pPMj8nE3a5Q1r5cYsvpQ6YodyIDlKk7VUu9suf5EczWyj
/hymk5ZGLR3ME8ZjprGorW+Ixh4MKEzJVR+u8QJW6s/3/MMofahEVzofYoU/CMikwBX45ddq0PuW
+VHSHj9cEa61OxmONMYojoWdetH//ZSEbSfp52jXzY8cVJnhvH+FeumbsuE+EdFYB/HhwsLQhT9p
+Cv7Db8MyGst7e1dX8tKVK3LV5yjHbDyD/P5pmAVTveFoRCTdQTIcGTA9G4LPQ9RxZSY8vGx3u77
ix5oMV4fKiRB2PytB+9ucOpf6GaYD5SbmQ/BoYhg8+NfcfGnfv24mnY3y3Sw3P8cniR2LTTsk570
oEGr+NcjGd7p+GvkodjNbWfYYoIny7Z8wVfYvuguASvjV68eChlrYFISpQlrODZkE+1B6z9Nxq3P
tQKzhjhhQplHjJEmsoqHjTZ5EvOZLSExBB+t4EEt7mZECE6l25uCYfT9rbSW4sHsw5rFoF5uGDcz
J3OY0mYrMr1SzQlN06dTVayl9jdwD0irqfX/sGm6ENm0uBLtgywYreACUCmNrzArhg+52wr6h77w
1uplY5aLb+UTQdH94kqrqjuq3bYArEFFhFfHzxdiZVaTIdLIVpVsz+wjdgPnT2CakzomToqIIpd/
XJyO/o8a/OrexgWBT2/UvLDbfB1gmd32CjxBEVXn6+rbMtw/A6/y1h47F++tB6ldDiN0RuHc9csD
CfQVR5yHF/ep2fc1jlfCkio4QuZuPwDKmSf4DBOYWlxc5mxOxswr89oQ2tEBgimpYtQgeZzz7zZs
XHhVTuryMDEJk4MXXyKyeGBRWFQUdJQQEAsfFxRk5rYZEim1h8rlCAydJoz0VcHuiZzoEn0Dd+jx
dkEigvB/fEMHOqvYlzt1L6iuwiTs8ZPfXeGzsdnXr4+fLnP4C9M2vsZzbOJLWrFo6fKvwq4e3mKW
CWmrbIdTfb7uastu2GrbuKTYQfqBOOwX/gOFkDFRmpWGfaN3Uw8tsZUUk2qFjJ/aLrdfMYOXHU8z
kufhjzq9U23UY2+QGMxj227mNti33juqq9JJ1Y1xoRmDOXZLH6F+UIwB8rPY0gZwJi4KGRjXhZs7
FMxod8YlQL1DqZNYOwrwfMsYp4HRr8Pm8vVjhthkht29EseM6for9KHOYBQguf6g0WuFUJxwAbp4
tbCmka84eAdVyX2RRM9FYs+kA839JgaDjo0uDCrhEwHLzi5WsJ4b6Gfu9DXbHVLrYWLP2oCsDv7g
M3rkkeViT0Bb3X1We3p3OKDaCWp0K8VQPC36Eqdla73LhDVCW7bNYVm6xTBHAuFR9CmWiCEp64HL
afd5C8rTHNPpcZ8iEXp9Iqy+yrPJwlX7FZhsm3Z6HF5eXdAelTvZgPgSpqEGmD2pT8pNVgSwBOZK
E5RGqVCjQdVQTmDEVR6ezw3KM7PMXHOCngbHDwkMHqxGH6mIZXI8wWJJ8Ir+TcDgCjC2/HuxbN7I
Q7tovwUzcRYGvuveuaMavypwu+kLqha4FhPJYaVXESe7V4kM5zP4LwquUGa82G7+mHSN+5uPlrSX
VqzW4v5R+NePWS4NZAUQ+DyaYeU2n0Xx/RK/uy/FvXMVSnGDOZaUhjgKcEPwEMJMFp3iuQFdL1q6
xnuIn54KL4vq58pUmmyTBl/DNTJRnv/++7pWIvWr2GmMC6x1liVVg55H+8l1Iofl8hcikn4NDRRR
Wf8Ga18u2dhmD9/yShtIqfgq6ZDYrBoFj/Ld8J7va/FEDBJB44PqP9eX668kcqQAciRYKVh+7m7a
59g7meq3gt/Ch9vUwi/smYwWQKS+f7iXqwPsLyKRXCBYJqDlYUUSrP3zoHHjqJtnHVU/VhogNR2b
sKEAJSZBLyLG//K8SoRK0DFlwZXhX/5NEWgHbfAE/Xg3ITNS016N4w26Vft3t25wd0CH2Xormh2v
bIkDctmQDFTbcGEpmmgE0V9dIxOfRrALDGIO5aq7xWXh18l0GJiD0ciZXxcUjfqCSLZDp6MVnDOn
Hu8Q/3ntmrSadk38SkpOBqTWgNnLbPP2oUHNMJHCEbj6S3R0hlsVJNZhHrkw3SNDQ/SY1mACC1FX
o/HyDbyKbeG9/MWQFKdMmHpA+21QQS+sv/kfzJim7KASxweyx1JXJdCCkBFJylnEFgAnAtSXB0DD
lsnE5ItTMHlX6gyeOmq+P/niGZtIxppzBDWSvSO8UoKqr1vB9i8eiaAAqoHwjWeND1PHwzMNTwaM
FaDEwCKUAjNBMjQvBwkOJbcwy5b9N/Ped6OJ8s9yf/uPp/taTp1ZogD8RFSRwy05B4OxzQ2FAzln
ePrzCf1nV2lry2I0Gk3s6V69usSydR9wRebxuE01L/xZrdAFHoBi2+zidSHwTqnP2c3ULkSFYfcR
+wUIiwLyiejMIknLpaevqMKY68GQkLlXUzaU+w/q50ymuZ/XL4cSnt84V1o87TCgvOeJUriGSrtH
edxJDO/wpRxRdJNUACjku6bjcIIRt5ZKPbHsPr7Ti3KUtTtZnTN46/tTBgLQquxKKL16dt/lmo1Z
4coQBXyY+dwsChuac677bJinyTPapRuLpH6Wy3cj81CIdDgzoXtsEivjAdUNJRP9emLbXNyGka7g
nzk4i1t9u6wkgLaieYzX+1zBvrmV6645TT0pYLL5xKOyGJdFX/0RGtn8MwRmpKU5/MVLKRQpQg3r
F20ItcTv8V6GJBjHq+P2GFtQ69J/36Wa17f0N8omMc2ZGNraYPWGC6F9QCZAT35r8uERthVZvUgM
1b2pLfZ9Gn9dby0895l5PXFrnTL1DCOOsFHXKhgm30pgnFg3gOVF80hXIWi2wthlS3eLW6y0vxeu
3NNFW6sher/RlBpECQr4wmxXTRBlZ1U09+s5uFz1EjiXvGITiDGL958j4TXaOIs+FC0r3pWvAOAB
zt1fvsww/SCCai33m34TaeKxrV2+D8/gnZGvG8Z48TP/LJaJS/HGp7F9H64XhQSawm0FZ2aRgMaq
cBjcPgSxRlOdFGzn/BlvYe2GFcpVowxfa5D0TSkB03BpLcv7stiwbawrQxwwGzRN59pxgItl104/
WFpzhNl0PVvPfQJ+cGq30IllMFwPxj3gkB/2k3QrM8gMVAGyyiPf52MNxopLVJv3AyG0dmjNy1uB
P9r6t5a5Dg5v50HOC962A1Zr0/skQLfSRGt63czG+kUv8BgKz7IIYgkx8ianfBuLSDPfT++pxql3
FDbt7d7fs1m80XM04xaOVfVcOw/2X+uv7ZeUvctb5OPej78DijUu7X1397apXruL/Kb+eMcv9+f8
Hhdlp5ll3htkh9TltLrPwVyIIVxByk6eGe2/7v3zgN3382iBa4+Hj9EJ9RB9sQQQ0Ivi8us8oKF+
DLNTBU81n3ww0Se8jXlafVqvVCYtLClMYI9VmedfHWbjMDn1DiNAlN69sRtd3s9dWe5/VRCi5hit
9+A4QIpRzngDPAKFOa6Q7e99cJtczaxBgPVzN4bFJgXyMXs7AE1zZOCZuHg71gIczvwnynRXPA+S
w/MgOll/jYPSrWLVeDp/ap+7qeYqWpodGjmgBjRhqTK89erNyVyqKNlp9u9FcAvNc/1ViWhTJqcJ
aiSu0QObRbMcaSiqrQlYWs0U8UUcQ+MRvAZb2G/kIyeg8TuSpW3/zB5WSn0TbDfsJSgav0ns/s92
N81sQ7AGAwp43BAT7dD6Pvs5dI+C25p8zn+7/k28inaWq+dUaFFk/rRQc3IE9CJRgrRQYCBqHOuP
/hKUpj0nbfTSdpWKim2hfh8mP2OP/HM6f6PZmdyakcq88RBl/NEfN5auZl+b7uL30lwPA3xLFE7r
WRk3U61jid6XwEoTcMZBUYh93HaFWR0Ty1v2N/2FJTXzcQF5jwd7DsyPgUQ+z58O+HFK6x/kLY/R
SjCdgM1KV7FOsYxH+ahjIYTMY0+KneA7mWz082uO+fE0XFUTH9ldGQeD3JmjDn/zzqVlp8kBnXP6
2h92T9+7+uPvMooHrn7BZD1lJ2GexmmwZxC3m2AhTBbAsxgF4Evuv4f6/Cvw0+HfK73F9IyR55kf
WTUZlp/MbafaKR2wSzDdWIWgBhbWfKs52gGaQcIpAI81AatBLp8G9WV1FbP8VlyZSgK8cZVUgfvT
rHnhEcMcwAop1CjA6J1DDq7yAvoBd5yfMzwhRW7pzqc1iqNuNlfi/GUC9fhz0WRUBtPdbEr8YTbP
lseZaoWi5n7GAxMjz+Ij8pvoPt5SIJDb5hUKlrsEiqlFJd2PtGJvwGM0MPNhspYdjAep9obzbkBu
mA74/VB7LMFDOJH+gEjMIy37AbMM8B6nIFpMdKnxvK9n8oZwYLFWB9bII0zIy7mPpTKgBP7BF9OD
bCvNS8d2Ot4EVszAAi3ycdRs+fuUHZUO8qinHsTDy1+nVDPS7CfnU3k1mP3uBu3zcE+v+Zb+PHVz
h3zKYuvdk9yDm0o+/UOZSwN6uqBDLdKSzZ+100/uff4xbmabidbMi3iqTk+f80mi9/iJ/9jrHUw1
P7ef/TSxFgzI5u72M4+2Hp9UvbdTaUfIxFhJVcVfK3+f5dkw3nLvh8/T5366Yoi0iENVKvKC6LMv
0CCKfHL7sfGJ8qT0PVx/U3na9/V0PT3k8klbUaj70enTf4tmqj2uJQL7n3DcPH0DZ0IovdKxOq5S
QXp+FVc5B7DJVMteeAARxxIR7T7bz15ilJ1RAwv60ho3M+0MAOa8ehKKgr/mh2hQ6Mp++ZtC7xxs
I3VwXTnwTuXLlU4F0NvDI3B1sx7ZEZzEiIaAgZ0BZziKWRK4a3L9OYxL13OFM9yFIfa18vLCP80L
yPWyQkxcCrhWxwdbtDVXzpLgPDFAqvkbRjxeLWA7njyNS4JUesGMww2FHngv/zJUVvSnCNvJiLZ+
mKjo1gmqNiukXi4axv3QumJ63b0t0cEm68HqqmnBuiJYSwL7HH8dUY2AyvyJPs2Y4wAImCBf30TN
y9n6hjnu1jeksu9n2G4OZfXV2/o3yzY+2QzTI6SAipS+l46fc5Aj0+JSpEZu7DXFZ1qzDPHHFKIL
hSUxZ/+5GF52DbAufIgIJAzypc5OjYzte10w8uO68sDXPOFQlvU0DluhjWgnWdHPBQBxYkz2iNIk
iMTBfyItmkokOAiX0Ut5jCRTMAh6dJXaOjWEKTn3klWgBY765VwXKSp/Esv7CAaGxQDqajF5DJ81
4UNtvVhbTxXL6TOfnmwYad8jYtfAzu0HEHOBjdlW4mfTDmp6ytPZIAbTQSdk52Bu/bRP4Ge+bZ6G
sFuR/mK6/+EBWF1+7kbRP1JCdzUJ6oNEC0gT5/OS+dRG119BWvlp/p5ypfEQq1us+RgdBcw8dgNM
OChAdAhNVzCb3kQCoWQTFnNiN2g/q+NrGwD0waKtLVVqEInApgSmYrqYjA9lxslWsrQaPb8P73jQ
gToGD+jmoKv4GiA4Alc3+U4kOX4lJynui3AaUFpXytb6Tn+i8UeZsOYDDW9UPgtavwnIm+kZ14jD
qbxi5CiIkaCP73OBz/P+89l3Zb7F08vFVwdZTLPvl/rDHmfFbEi1WVt2M+gfdvXdqmiZyTX23aeV
VsUT8s0YCCGeedsbq0pAsBCtsv+fJsmpMqtb5VcjOiERj67ANUiXL7KQ2PVlqbyhUQ1RvNGYT37E
ozhNzs3bcHQZRqfrgQjcnwQ/Yh6jeeRn/oswj3PGXPSRLITs7W9W5evSMbJO09inl81/tTZ9jlbW
xTHlxBFEC6SEavoVWuKShQt5xZggxvs85CuPgLxMtRnU4HjUIUAgsWPVPjOgYp/6ZQkk9UL04eq3
GCPmMeg5hXLCoWewc37+EMUUbVa724nNh0cLvT28cKfMy/Y9eFXGQLVgPCirCOQ5QN1q1ECJ5Znc
D7eiA9FLQAr/wqAoB8yZWcrYQqTB4ZxBR4hM7t1mU0MXzwCHtyA4PUdtXANhiwZDXNX6bouKBTr3
2ujBavq+wMNrNkWbsf0x/Wp0Cew4d2hdFoFztsQ6R9TqnCxHEqXrrHTkjJzhQlpA7TK3j6Djgkln
WqCuThRttQBz9RnFOIO6P4LupTDcE+Rs5yIMkI3Rp2l3terzJb9gizDn5gJRwBxxtkAI7VABAce3
gnzhyBGXtjWf3JVkXI1RwY6r/D3s7bZYeDJfmQtlEWhVmwfTU3SKm/Cig2P5lIVpRqSEDGc8WZyn
IsRTaFOynKhGuHY94rX4/Q0b9TI73aSEKeMXRfGbbe04FZUOca6cPOs2pzbyyxSHnE3jvu0E6Nxn
LfEoL2eNjKg00VY8xau0Qh0HckulBcAZ+EffyHD77vrRf/C6TTSHNAiPdGMDZ/82e46SB/H1OqbQ
AOUXbSUr9E04ef+QKsT2Mxb/9/mpijNTlJTsGa0LGObwamcUbGjRZjbMDal8LfZzGJ6mhA19jCjv
3enP+0acMv4Ki3wqaEkLWifF5QaL5LK2zb2f0CyVb+s6F/gE3pHtapQM0Izb5TtOoA4vc3N/ctdF
tnc9VQnkzaiQJr30llWrFN9gxKzLMxdE1klyIQe65NQrPEXsUU7Af2YL7DpTJAbLWoBJxHIyOUIG
3kALlUN0FfRVNyi63dDYOqz7uXF9j4zqvpjcu6I/BwEfgzh3qS/hSuLjAmeqJTLSFm1KJlE81VN4
VHHuLquUkNkj76xOBvH/viDGTucYjaGY4TI1XlQRFQRRZUQjj4uVXcQGMc8FwNNsvbwCpKbyWpfv
wIToIQAsQZqhhsXECcBaXNaHZl2fb0vJL3/ePZ+qttNYKE7Vnlh7+6/eZRJZvdMI7xq9+Oojki/G
hzRSst3Sye9pwQ3ZUiu6qguPwAZv34GD5gRyP1jXrFQFcwV13ByfxDHenEU+ntlaPFoz9cFnS7y6
ND91fMDP4chSk61s6GBX1Qf/N1746LojOA/30zgi1WHgIly+mR+tuyBCMGOH3gMatnjuz0qUY8kV
ot30FiR2Ar3bP+pC5Hi6bk0FQ7tskswgusGMsOY2eWRSsN1PpZtQ1/1O5mLk97exeaETrOQjLLHX
PbTjujsckG1TiPPi9eMe8KBs3dKPojAEkfoxW/29MUHyBcXiK5AcTiEUxscikF4vl6VGC766lCY9
CW7EdzqYTogWZDMe5ulRoMhclQNiqYKNYjEDmBKQgw61k550LTslPp8/Jtdo7sMGxrw8PwWzYYe+
0tBfTdOte6bCy86Uck10M6mmzWB1UW7EBmSMt3WtTHoQGrW2+FBtgyv0AW5b+pt5x7ycHZ2WyArE
J+fkrmSVR+nEt5TPngjEsX7DHEnQwnqLGGL/k+KuRwTRCZFSZFvG3HhRy0TK45EZw+YdaniDaylZ
gki/k/WsLQkYjJq9UuRiIh/zdx8Y6ONH53n6RC6Pfg0/yf3+wWtara6iNePb0CZrrO8CLIAUsxqp
CnFQMtX7z+xtDp810oQolIbajlzC21kVfBJzSWWBO7cZFfsmDIufH939p7BZJnNyoU5DPjX32+Sc
K3dehiDGoBX8BO6cbjhNPh5BlDTfQC+GWf8QHey4PWwxe5aQms+Txc3HalkQrcePqELweXA3Ez98
dynfovUTki0RCxAfWGugfTVqj73AJArE/eDr2GbyCOCMNd0I/nBcAWGnELInNbcCeGaKuVM9wXXS
SrKbXrZ1oiSiAjEJumwSSUTiOJDv1GXN1LHClhT/u++LT/RXooeyAyFrA/605Ea5UiBkgyaD/IRV
Y/A/EmbhGeef50hxFq0898UrH5p77QjCzmeIOJwu2Y5g78kJ31q4REvpTT2to0cC/tGA53vbSTNa
UU9wwTblNjNu1YLdsZBfZsZABzMDQjxX59+lXCnJHt6J5T9T/EYQsW6qJ04kqxJR9Q3JLUBi/pJl
KeTz/I3qBnNm5udUD9glzzWKm2Ux/iUUlJGKxiPSAe+PgZHQ8HyiYAC4TABkRofMT5c2VObzVMPS
utqWEkeD5QEi2t0ACwcCsUAwlchbpsR/q3Sqxjr3H9Lpa864TKg8A7E++IZbm+mrtB5mprk2Pc1F
VnTGApP8BsJsyQAXuj1a4wOOGaim+ICPyWgr8JtEP5LLw8ZnvscKbxlAHTXiNbIf7J9lqnqBY/CL
7mD61sIR5K+nIt4e0kakiLYvxlZ8quoDRvZFyNje5f1xKSZQc9XwkVTp/6eP4fhpTS2hZIJZAcNj
+j6NiMXH7+gghnCvJz4Xe+5PGnh6/JEtX36/4K3z2/rCxrOemdClWwyw5KaLIhZWY6AkqfruM1E/
9i/rEuKko+ij6VJ6kokU1dhpklF1qzshtwLI+tAY49olnWfKay1P7PKB6lIAo/upEPsuGz3AAvaA
+DnxzlLlP6ZWlfFLa7A4lZMPFvbm4dkB1J8PTGpHw6u06Y3tRdfl44snW71pO/H47E4QiyD35wr0
I+45hUiSWYRMn/gZC1KozbkS5PqWgLP4LQQQTg1b8e4DWgqRwUktiBPIDA7GyBJhzJUpIjxckx8D
CY1poIj/2AP++nfE65mOPSR2xkfeYWtnwmCIciZxOhMwzYc8Skb2nMQ8YisJdAeR8toyGPVUJg53
3Dd2+S3g1akkahyHb8Ht8EeS464UHRF1HBgeODAbjt5ye4XUNRzsCKn9cWAsKqC3i2+zNo4JqiJv
ck24dGECUzoXNi2BJCy7W+AoZnIPaRJcOGQ8/lNgs7ENgaHk0Cz2HER75/k+2CK4dl/PdgfpTVhj
bl7LDdEzuV7belBfmZ0IJYc6w9Wr8lSoCwdh18TqHWiq9H6HvKzyltqHtqbMxsNNjtvlR0MNYQjK
3H7Gu4K1dBrjYTaw1p/xHl6myjdKTuWgI6GVZ43jsvLKyYW20WbOvt53ebkLbeFwoYrJzVrHXkCL
qAnHKfAEUdn7W3CAmgrcJA/A7kAUeBVBWVxYQui/lN73+rawGlxsJkCuLVsbCDkdqDmvPBp0Wdd2
4Kn5qhqt4aNs7P4rG/qnyztLVf80saZRNZBK1aB43XkOIK2HmeKl/gKio/YibGLH0FqK7yNSP2rZ
SNjkgyAZQuDkzz+WKR2QH0nQFfUAf4cVcLeKvaqkoQX8prgO3VfFM6Yg8vEzduQhtxPIsWW+pzMu
D3nml7uaGmSKm2+u86UzcYlFBuM1kqPAxkK4RtPkgsTAK+SSLR9egYnFu2LsiTZS7+tD3h8ycpbO
RXBNx8s/lFuHritQMyiz+ZvC/OP6fj7k9/zCAKVfb5DatbPs5cW0AynpTvTjVo1+zwQf+FAtwvV6
8TGY61iFxJhAZFCKVo/1eyVbjdoRBk74BPK28Cu9XB34jwdFPvZFtrpVn60FDfmyhDNgSKO07VIU
jKfjYQ7wNSGGAC6qv0ebf9KnThftmaKe3V1AzUdxwNMO7cNQaxxLomyrlRsIams5WE1uGDDzuebx
1GGJWvRTQ5NsbrhIFGO8QXgyREExpoIfdwO+uHj7fC0xvaFDrS2KkeYC+0p2ippD/EhwZ+01XTYD
3VDpUUmWNnx+0RIsNDuQTxmd7GpRI9yf6hgwWS3nIpJiJlm3kocKS939T4R4yrBB7muJ5vxjyd1T
cLJjRZ0l26IZPbvLmdCThfvXHH0AgxkGJxG7WBf+VtA89VNHLvOkxByCDuTUr1zt2lr0PR/7YmaN
RBvbaxUrwQ3NIIylMKi4OnFAZ3uXUq4vUEDbxLKbZCEcapFPW4Mk5oQ+aaqS5uHJY84qa8s8yg3s
c2sLiuQGEXteI+9HOhueYNfAc890nx4HkmMiUxPo02wMrsgPz04jLuCR+rDJWnbJ4mj4V6sq79LC
/tDDBUwJaAxS9KeRxQbICIRHFEs2cadlTXQ+pqpsfvAoAGrbcNwLSRTFk1WFy8K4UNm9H/nOcXUE
qkhUVy3osI8NH2XA/9pZ58qfxY+l8C+sOLbM+48r3b2peF+ajJurZaW0XvXuwwQlMOTC4M4hrXyd
POnCkXzl7/V9aUBYgl2Od+EmI62fPKyzYnPBiZaNoa9De3WtLeaVReuM2j8JK1tafmdY0iVn0MzB
dYg4Gay21NNZLT8L4sPQsW7E4uVNEJ8VGXTMm7fyPYAsVua8Hr+usj52ou/3VeFSOfchFjFe8iNV
PSg8hkiXjvD/g4WQtjk+CYXoneG2HkQBbB47iz8G+2z++XHsp1KggemvQ7x8uhRXK2ZvIgLl/rJz
uBTTy8q4dk3XmXlgTKEFX1FNFqKBe5hEOqtdxQb62/YPFeIngkUhfdYI8C3r2KECxoYnCKz5Ah9Z
Ir/elxOr0nxViVezRAuWIRFrTwUMxt+ISepQ3I35qrS+9QTNHE+oRY5C2vPbwg4DW3LHWMdey2sP
jhYygYOFKCrPuaimZRCtQ6xxEWl+D3rSTjPgLgeRRC2FITVd4AaBZzWRqe+uHTWxMvxijYAly0fs
i+44p4MXl6+oRza9APiIgutD5GKq1l01mmoJrRqBqa4s6/NcaXP+2DWOIDTLynNViSarsUtHsO/7
bXDX0Elah3ICkJlXs3B9bFPFp6mycbpWM7H32Kq3TFUQF8Wu5Su/bTHc1+1tprW6twRBqZ4ijRvX
mmV3duqLg5G/ihMeeYuteyeG2x6H/ag1sHBMdXwQdOds2WCBpcp7w39fjn1nrzX22nUnp3KA8Gel
5dgCQcsRKTz6uy5Pvv1f8mPbW99EuyrMVkF86jmmh68TwP9s1XmidRbiK0tlmisvIuz4NdHf16v2
4tzY7t7W6e76Vjumuzfs6NVz0SDdl6+bz3ni3f4kx25sOWkcJsEMe+hl64SIAwNyn5/PZU7h3STb
rkZOSyEOz4BteQCwSCHD39HWftaPnPoR4Z2Fcq4t2olP5LSxbOV0fbfxs9PL9NHN0JBfhdPuZO/D
R+2WYMMJoBCzAtPp0B5Vp9x9PILdHmz7ufE7pF+c3+0VUwl6VYhEU8y9h58dnEiEFCso3Q9F4yEI
vHpDcdbVO+6Fm05zbT/icKD5yGqwP1Z29wK7BeflIR+tqX2fnGr+UblQIOGCcr5MczgWgMlr5w8G
lMcIhuMuws4j1T5vetG/25AeNtsLuM2WGCOeNq+zIPZoJh99u8aHiX3vfvtA43P/PN/L8XEzoAXD
uXKrp/m3Guvfu2x5y6n22tjAiM2Hi+/cPTVJRBvZba67uTWjrHOZbSliZKHYSuIET3bTh6/dM9va
FmJfwG7XGxrdLVfHwSpN27kWprD8sOqhr8kE1oorZmp2Y8RPYMGzIMr6NtkmBk1QGnA5SO9LloEt
93TFEDL73rSQ/EYGAY4GhcZZUE3LMeqD076k7wNG5QaJ3zVfqd9YqjBLVGexQvo6DESPbxLcM5Jf
tx7fcTo2tNDX2gzoM1bKIJJ/eyY+otkyvBc09GUbKNL8fpzVc5EantVxrni9luJMK4lOBMxnWRG2
QC8Amf+aXbqbTO8QK6R4D2G6eBbBTjBKIXHK2pXy5yqsFmWAtsSy5GKd0qV7qe4+1V0m2yJ2X7D8
xxqzSOM0LvquDHEy3tjGy/p+BD/IobTYg8r0DjtUuIIkRr7WeKgbN0jOaCByEtFTFL/TKWSfFajJ
Xs5b/05jEhRPho/qkZGpMP/bMxWRQ2uxQjTf68GGlHbokHeFQz8ZBGPobTf5ZbW9bMwZ+Me1LBPk
lhw5K8Ys0eVHY7Mox/eleT3DP+3RhI8CyzFojc+kCMRJtjjRTRorzkUXQSzrqWBOb4mRl4zm1/X4
BwvyO+zMvbJdFyOVI1neRFU6UwRVkMeIgvV5g7AjvA/5FDd2TBcnu0hmOC5mlzLc9xv0X4Njy6x4
/YlkTJ6l265Kmdl5NOal/uJT5oufxF/2+zqKDsSqvb6BznVv/Uc/+/F8j+b3vZgfCZLQDQc2fbIK
x4LX9f1v2bv+pT+2o2tr/15kM0OWfOfOzOmXZFHLQC68J94vnWNPRNbF5+xn/H3r3ytIOCLFe4sP
BbaLGKfT0QIHV3xyHl6H0Tar0hdxM0UjTuL7IM76X/MSTZ3dvoBB0fO/bgZ3lhUSrIsImRAa6ZZ/
mKdUwT1IGd5x00WQ4AVK8lOQ7HXHxT7OujfrHFubXNlPkgF/0eu78KeLJRMmKJMlnlT9ysEdw2hV
Pr/b9JeZmrej8AcpvF5Zox/zejb2RgapoBItiFz+efqFjk8CabyO3F8i8I/O/F1+n0juqe1JJWgm
NK29Gg0k9D2gCyv94BHPt6PF9dvs6zx5km8C+ks8PaaQr/Xo0OUYTeWzkHDTSaD+Wf0SgpY2TqZ3
jcrf929TnP0Azq8TjWrkUaGxqOSGzxHEaOYvM/HKy6+upXQ2Cfy0FWNGu/raGoTVrvZUnbpSzw5L
1a2vl9fUj58ClF5/VT5Wst/j79R7NMDGlw4dckjv0rfmvK/b51K6P67i3e/dOg8yOkxLPvA/j2z7
udF5Mvu0kwD3q67Ku74FLnv/CN/kBXYbgZHFrAerYsqEXnldPPnDgtqYwLmn/q1+Dl/+zP1tfny6
anv0FdehfJ4978vOjuPfkjV3Pzqy1ZsFXxn48MOXytAkk8PvabB+k4XjADNtH/eeZhH9TIwMjbB/
vYri9ZufxEQy7fHkXtlZ/T5n5Y1QQLWl4E1lFbl+bbsuv9tWrsPwM/sOZrponsyvHyubC/07i4JM
sPB1y2oFajhlWKrhk2pcqupAkvl7Jkndc/tjatiRkXhXnVeZ/DZdiNLLPXky7lPW7zHWDa4A2VKa
k+GRvPE41KPpWmZXeQCiPGOHSaaAMa/IZk7D+BgDNqrZWCHC9JFpPq7Djf0Bz5CNoVHUEt1oMdrA
XWO96e1H2fYlU7ZhVHybUaNv/gcQ8/oQn+DC59guPvpGQK5rE6ng/77Td4SJwkGiT0ntcN8djxlq
YfMoUlgp4a/reDn5EWslmx4xXtW/lKZP14v+jLSkXwb3VNz2L/x1kQtaWhfxW9g9w3Gs7OFo9qfM
/epdxqry6mHOHg/Pkvk1fJHc/8unIZZ049K123+VPkzkHD7zqK46KCj8IbmOqgjBtV3zYdbECdBa
js7v7l/MnIyQNIVIgMqnLkTYfRhwQ1i5h+nBsr96T/UidfJGkzqjjbUbnHs+CibffnacvwZ0EcfR
dhQ0lGE8WvwsPvXdUWbyGFgaYkSx0r6dAeSb7vO35vYNKAZbk/1FccMA8JkVaABjz3d2ln9UI0Wt
MlcLld78/fatEe2ksx/792DXaizZ9/yd345/uYG1f0Upgo+CCuIPylT/1XjOYcubHILG/38jhW15
5g/yGr5qwqgNh6+f1Ltswkp6/kkSNq451ZgKB4a28Gf8Yzl6HCv9Q3JyWDEY1zf9ZXUm1uTw3Ers
JoqYbiTezVbmyu1fehTt7XhuMHvZixRmBXbUzq/VgYYfLZVprXzv6r4EAGffoIWVWGnCIoTdB6Fk
398aGZmgfqIjaVdTzKOfbK6+PWY5onuKjvyv+sK6kDDMx4UPc7gIrDsv1Y3yXN+ddEGV5p7XHm1+
v/2lJlblTd8L4pBjo2AuwzZyyUerm448vIRIHI44Va2MbnrMWcmsSqosrkPZuEFC0Zp1YKg9oVUv
AUKGIuUDDrt6paspx5FmqJ7DYCZ6AeUYJdUhEyg3wypxweJMWSdIAE3dkhMbr6YMW9Z/FRam1ELx
0aF06ynb/o/iD98xxvzSrr9GeDWvkOmyb88uItHisnIuUyN2IoPU55MePdAS32u7Nh4DVsFM//q5
qCZLyNvKQewuBEwD6pNcfzFJDBZvYDPQganPVD/9HhF4m+4Rg/fnaULjT59GiUcRkQn0mHQTVJJU
a/HpNVFkzRBmoriYRAW52DfTSGYOwmlFh9vupp1tEXu3f8kg5rgcUNnbWDS+5eeg3cg0siOKO1sT
CADaycQ+vyqNYQc4ofQ2NHf2A0WstTVInFDB582EbWUK8CBsbx23QSV2fLXjQbEENILetx5Bb9j5
0ygG7Dz/qVGVnBp+qWEoLAPARrJOSf3FSAoDjZgObNem9KWGVvmOxQHRaNAcdM8unvTQwPOvFrT3
1hl1FXK7azcTiXwvsg9Shx0+7LxShIeJ1oWp3P39ufPvOrxwdl9jJ77GJYlceSA4wk6PY3/+fqmi
2HxNAuFZl5//Id8Uu6ed+Mp0f3M1Ws7EEkAhvw5g9Wum8oJburDuszQgjDI99pW/4RRehH3cGPQu
yXLF1JdF0jOX73Hbf+EACC888e/Cc15tIW3N+rFlxX1jfD0yGMIn5OhCEuep6c2zW4lB0V8T3qpP
85n+oI9btvYXjOZiu+9HalA6ZTPDKU/wgpeiVB5+f7yS/ymeQW8h8QopqEsWfSX3CD3oMvjfIY8w
A4kkNR04u+9sRgjrwwgP7xve0ue+7F5eawmx+1jZV/ZUVsEbZOHCET7v5SQocxCnCtktOeW97sjF
hdUiUTqUrTzS2Sb9bf/ClSp8vjqv3zONZ+lB4Xg5/UQ6YoEXernitN5fWp8SX4laAsHttpE61FJF
MXm/9+/LEbycQ906a0iHYgXLxg5LWfBW575vV1uuFNNvzq6lk9q1NcWfztL409knu+MjfE1w30e/
HgkThJmoDz+Fuf3LxE24vfBbw68K/5SVC8nCAnlQzrINH/RrsJ151ZkX+dXbXURek7U/w5J4JCyP
Px0eD89q07X8gxXudTPMNiyzc5j+fCtpBwnckdhNhXHW0Y6Ved0tP/tbUbzGWUOFgoJnLPhSK0pY
UCnlEj7vV396PPj1lYPEgXjxOsvKdVBuKKpvDUHifu3epoe+Bxz8o4jBXiydvJz9ae0PP8ueb9kD
BZK0s6+EnxQWIzArvArmz7Ak/vSoMitP+F7Z/CuJLGTvvkzmpXUvli35w6Gg8nKE3ya7sMR98o5b
4UNuySB4+vUSr2J48KsLq5r9a1gcD3u5R8LvkcCDz2xQfhcSO899T1B7r4xkp/Bqz+e6E9509qSM
wot/xQwv5B4m80rZkcCkdNHfjtyR4bL3qG764fvCbJXV4SkJko14VSJ/R8luXLR5W7+azbUjyPF1
KIH7j+q+9e+WDBShP/72m4zD2vXMri+rsBrCt7p3eRVFQoebngveaGLz1JgM0QyESIn+ncOvCb/A
FOKxpx3Wq3pzIDk6o4kDRe7rTjTYZAU3Xl/+eL3LW6S6vVI5e9RL3QxK+vpTejf/nRfgfK/M3LSB
cz98Vt7aM7x+ICZ73ZdD+BXx710xUQGlGHw9S5xPxbm5zkx6wjBWNvvh9SiixZgZPUCuMGgsokXH
cTWmVi3DfM+EKkyWL4cWvHkyH3mnpL8x8xft3jdAMgWSMjmSG83ApKf+ZR0Wkgnt+WpC5QlL+6/Y
erybSqjO1Fw2jng8aBz159lAQA/bwyf5wWeoc2q/sObdlJ2zNI5xvOTaT7NEyfvUNkVBbM2D7tUW
r44iB++WNWBE8Izn/RwPkEt5lacvaBBnd5KvizD38DWyCxvBs6o5OBNrjZ8zFzdJvNRZkrCh/ekJ
e2PypSzd9KvDheNwLHmJC+m9cyn4HftHcM9DKpA2QzE9918er2aVtj/7CTNzf2FhnAUJLp2w8IVA
lCWfQfsHXmrBZ7iT+/MCb7pQUQb/5/5YNP20zgW1rZi5P09opdyfxxz+Csum8D5RisuvF3j09qtc
UsjwdWn7FRY0RQ0jKQ3AMG5rpvJuv7K5BOm91RFmnfuTi7wyf24p4SlIlfvL/ckJf90tyMT7br+K
I4XzLSi1nzz/+hZ/SRAWw7VP8YuL14eF3/9fqdrxovvyfxXF7/5Sah30PqG3Gabed18bmxvWGRLx
vJKi+havFpI3n9wUEhg4r/Vcujwb11J/48YVZuNc3dGvg/GKY1TettObwjxeO1H13IsUMclNoLNY
7kondPdZEawC98fNohgNTGErMeLbkUOB1+2iFFu0TlByuL6Lsy80OVN/bReFUzcDRE0ktQtlPMth
OGtvN/UoRNCpSBt1Q7aHMXRXWcZbFyT7YAfz4nWLAK52S//cFpO5kNeJZhLD/qq5fruM82d+PZwy
ICdzTAv5RXfJRYGUPl09y8tDF51QHDfLtnQEj7KRQL+JsYfs3ov0kAM8hfPtJeq3MsEGI8qqFsG9
//OsR8vRWfGMO/4Hf/axhm4ggi+/Tmm55Pa07if4U9gd7TqbTDUW63GEuTU310IKTiz5l6ovq+fJ
4VIZ9zMPjHHFqzA2V46yrR2Sts6hmQFaFZ56U1zh627HaP/ivdSum2ntIS1/9m9IDXeXCmKapajW
8BT8mxA0pDCrRN6jUM2+QAhQIbD6C92cJmASKUTaiyQz4KqXHiwq2KOtNOVthy9e5RL4XO3KuJxL
ibdkUXEasR4vzQnX5E3xcq4jCrrk8gEBi/3cV/o3vi20b/1EpZvqBYQXeQe+jPy8PeaOsims7HU+
ESJV16NLXyMd64vPe1oImEJQidfpuMPPR9Jn6RitxobJU3W3Kc+xxP6m6vO3LZPw553qsTxLYIIo
LbpB5Vl0JziQsCyeMKU0ExWeRFx4uPjEYWeMgQqoXLxyqmQ47L3FrzWQDBTVg1U5Vs/+xCBq33bH
0m5A0ZbtPD63wDK82TDG8O1ozjHmTWM9357roYLwslxFPEj9vbCtW+6S1SuS7MJ9gm1pva6PO2sU
D+3EBD8jhqXdVxJwVllqferyehTWTEh0MNxjGTNGjcmyxB79bsSuvk7NSw0odVdm3plkgX1+dIpd
TREmGKMoDd8exXUvm82f2WDZeMvzzWtqH6XeY5PxjzlgnykIukGfWzT0hIOYA6KgvOFSV9jztTa6
0uUjhhXDeYO9hP900Ui+tt3bJurGTo4i94owpRzJFFmGbgPDEm/JUliKXWX9FoMG5HVuxYtzuMIA
0TjMSwZJDD6GOb6aqaiNE42TVLkK1EwkW1jQKqXzsXFbPSfLGaG73w4n+scI7zkxe6eSJqbxZGk9
vXWjOXF98zfmtOlpUzCiIfMrsUn6M1HJsqI/aoHiCY2vA6cXvKw/Ax5PVe5lt0+UTodapPI/ks5s
SVEmiMJPRASgoNwKsgri1rZ9Q7StDaIiior49PNlT8y/zPQo1JKVlZV18hwqOBBFfthval5Cc1pu
GXADATtZuE/Oyk4GwpdrmVNyCV5AMh4e3FHcedy5JJ2YYGcLCGpH5VwzXB4rFnZyzWGAYd4/6DBr
k5vRwWww439w4XDSD+BUI0gYX50xDPhpiWs1p517DlQHZ4sJsOQbekGR1LIhP9ZjqmtQsEueyT90
4QWDJf69cG4GXKLX4BG0LHcKNFhkMhV3ymR5L1JHhd2HDRi1vdw7HOZF5T1Z0R1qQh4ORoVdAPga
yEdrxD0RDCPdpvol8V4zMnn4iKngtNwbKZTHmBXDaQ+Gru+GmkdwJSHyBp3N4uHlE8pqe/aDnB6V
XxmXbCOq3QZffd3GZWQ66i6O2mxO63ML7hs9Az1tVvW0v2qSN1SKn9d4QjGa3fMrgpVz3HMQP/+9
cMtNEuKLeUXUxgHte5oStTr5dWlxgpzlFFAvgDWSZSavNze+9cnzJEeI1xeWrBGZTSnzvywI+8iZ
ZQmXTUBtuCSpPH1Lluune7tw7ahMCNBCw9W+nmNUF3SS1rY+KUOCkuf85jU77bedWkyaJpmwHN5J
v7e/xaTmSGxTkpE26X1+SYdrK7er2XPGbs1OxQhBenb/gGj1jhoyU0IuSfOu1Kv9wiGbKzEljozk
yYfGFrxEz2MAKSM8B+W3OtWnw0V2l0iwKm24UCxtlS2huHQuU27qb/AU2r0A6ZQR5TrBncraqSpX
FHqEyXMJGCI26A4pbJQeDUIIa8v5YWPexLxOycu7kwBu8AyzKjkA4d8OwFugGziuvhgpdU3sqFwp
ZLObRcXDdLbTi4cbgGLtv/lZ1Kpwa2FpLocxDuADAkEKKjidczm7J4l4+FEn2CiXPV/kzF3j++k9
oqNjRl0d9ikSa+Mh3AB+loG694+f9fzw9Jr0cJqcd7IPcwua9MY09or6lKzb2wyvP4zawProu1fn
7sFNpgB4mdTt+IyIpAl/cY8snHNGG6u3bKJsXnwxHzg29nu2wh4Ez3SVsAVf9vrQKX8DhW/Xiele
p/jTbjH4NgkLbnGVZNlqSHmkI7ddXMWyFy2owBTdjSwaRmBqiaoefdugAAW8AGHBrNmNn8l5iSc8
UIw1DBSIqCDogB2CQiU4v9YsyXNKcNA/gXjwmkmWe42BfkdGlT0sVDD6UTGIdlQT8JMDQJLLvkKU
kBZcxGXCxtY2vvrwNipj02OLt1fAjaLf2SlRZgWZNxhs7EyjlCDQTgu+oJhcP4dZMVd7vzUqMR/9
y+YNfuA9PVF00MAeSC3zUjfm2bAbDZrJ4Out2i2MgkCjodpmH6buGAoF9wo4RY+G0GzCb9gFvYHz
nS5aAP4Q+aU3hJsqQYohRzo/yT6T6Wxxv9W+AQXqKr86taRjQNNQP4/BU4hak5ttS7/6Pk/ayUb/
uY021oz7fZerGh8XSDmDcCoTKjPPC8MB8uUSBGDBzNY19ya6a472vXAyTyDtaw5zXNAQoGdqgagH
GNX/MbzO4Zpg9HB0qqa97+pDd9PFtXB48vyX1W7AzwxjNzDIExGShiYKbKaQH8MM+Y6N75LwIkQh
wWWXAtqRrVX0G09+PXvOH8F5yXW8rz89WCLN0YZa4ylGM22Rfxwz9U+7FxYDrhcctCwJD6SquIEV
hs2Z/X+EL0/TYnt1aAUb34aqBuHn/Gnh9wReBukeowdFlzX7sT6EzfoQUMPwCUCBL1NfzHHERqDm
/o3DA0rGqcChCJbCiJ3lyW/ZO4lLGscI37a5YJuD6cIh9mQ/Ayw3pgFO9X2gJM3BwXPFuqnHOrV8
Ibd47nUivhSS6zFLw1tdXSSEAwKVhCvHmcYDDZvN1YZE1G3dmpWmBHCp2Gi0jU4jjsGdwwUracZ2
QdYKG0ewJbYgKnx9mOtTSCABwi6AocPt1q+EPZuLIWBn0/IbH8eGe/0BpTeyYhzC7j2uw2Z991Z5
WkSkYmnhbU5GrVu0UTmzVd9yylk2ruwH5Sz3o/crWb9xvhgsKa/tSM9WIC3xRNbyEV22nU9mtEla
sNW+3+d4FGgbQakgT7aTqxDq9GwLMl+Hp2g0IqHISkfROBWpDDt3SZuuuqgC16tHZHVWZnR1KS7m
quG0z8C3l1wzUMgxfu/frb2gcG8FeDi+r94b1v6k+hpAJuWRH63iDH6v7YEsanAKLfhFcpjsb3Yr
vipsfq2Juh1s6KGXOwPu/Y/jdsEqmBgEvZddEeENSZ5v8DM/bwsUjg8XSgN62nl/ax+XNN/BKtiz
802VwDL3cp6JgYRuaHl1ckgJj65B57ypYzinnJC8m0wrf0mh+LKdPKmdhvuE8Ktnq0qsUh6sjM/9
ST6EyhWVXqYR13//IK6s3og72yVsEB3XO6htmUQKt9sP+4LqPuukobjuHlYfxmlByEYxPh+A0rSh
hg/gdwBAv9694cRni3WtPAYScsVhemd0BwyXn56YXTWusqQ7fpn6R1V/5LlX1YltAC+5nRalkrYd
ReJK2usj1NxNe0A5WcvN0/B7cJAMK7Q/AXjejyyCO4FsN60Nwm71zkntt+GJ1NEeKEx4X6Eg7G5U
84RvZJe0EKcI/XnmD8H/X5JztSm1zQGPdI2vn1enZzp3Amm+0FnfpUqiIWf7hv/xHhKkXCjUoO7w
7l2KOREXv7nm35ymCBFvx/CcxbXm3eoPzUr0LnlBd/x+xz0t1Ln96ZrQOsLI5b6oNbXvPCXtc9Yt
Lsm9mSP+yCXcZQnf1Kjn3W9ugx4M1CR5kUU121vPSvVFfeZabPW+HYGBfilUXPbr2aAf3SiizNJa
m5nUZeAk7oTKPYAaR4Ago4aae21DV1tkMN/W+kY2/QLQjOVBX97AfV5wdnJK0yfm4hX2M8uGH68/
HXBMgOHgAUfAECdUUbD2bA7UMIFhAcR04wB3XOiLC/RFg1ibWXH7Wf0+2gXn2iOAZ9MnRGRQckJS
9xnqCy6C8cJsLSYMLwNgkyPli2AbPgblix/1tdEaXK2oeW66Tw4NhPzXBrZqYXUgwoRSlbMXvAzl
x0DY+Kgn/iGqbz7h3lW+2LQ5nD2prmAbJQQi3p1CqDwhKtVm5cfjhwiyFzebXHzYL82CBrH5ZNco
S3ukLghbMwowOBVQxkzg17n9XI7I79rmjYTL2he+S6FmipRdzz5Sy/YElwnOkmoByBPgPxsp3+dP
9W+4+VH3GLUs4QnPoEfMAg/mN/wYdtRueqIB3Md9FYxPaw9Wjfuk0syBdOxT+4Led7DSF/Qh02js
xRpBmdpegyZ3Op7vng5BORi1lHTc7Q4HckMT6URBG/k0eJhg6TLHBSgCdC7uDvpY0MDyTms1WPEt
GC0uQLyC8+dV40Ah5NTdwYOrrh6MLErWFwwaE0KaCCwjeTJIpCboN9XCX/rY8JMbHOGbO7qJfUeb
1ydH3WWqex8wNmA2yU/Z/N31ANQZYyu36oayr/iFnKI9DA4edXyjJ4yKjePlgZoOnaN3WGX8v+8Y
4x6MFD+vk/MiOIEOa618mxMFfknNgRKXQwkcz9BQXwzkWlEsEDLqc99Rep6h2mfIpZ4zzXIq6Fc7
4bDMEK0+hI/VyTWiB7l2Mvmr3mBUbTsyFMSaAKggtPGIfgZw+yU8g5G6dbANoqXpXsvx7YKE86jK
MGEHsvDrnYyGUxcuvLKHvnNBNwS+pgt1e/a5HL9485pv3AANuw+u7AD0Q5BFxmvXXz4YvDmjwQgN
5vd1vlc3fGTfooqBwembGwohGRxxkETbHUxNCjByKmrt4ZL5g9+2iswdf9QuDgNM23twfUImRKpj
2d/9b+mNDAJAA8PODPvokfqK5swyD6szCvPtO41E+q1cnrh0pbY8OHGFty3fTh6/50+KNbfFFhg8
DbxCurrJYyvJ99lOS7Cnd4KLRxLO3GWArLl4CwqHIrLJD3J1HCc25bq/M4kRoF2/j/a3CN72Ls1I
KvVH+2GAVpxzjPdgET7rcT3uO3vY0WG3IArcQIa5yiYdCLWNMobM577N91dldIs6tmE48V9e8/JA
12eZP4ACk0JWuD0hFNrp9QhcvU4KF1kyLlrtA4JgDxg2lgb7Zh3et/y/auxas62LQ/oKjO6B+mju
Br60tRaBoy8Xr/Wdy1iyiOR/FD8P89mbZ+YBZXVcO/mQkcBbWkJqevGOYeXCqxffpx1nFDqKjMkO
kgYoNbtfKkkGcDBK4QicDgh9nnbAgO9Tkfm8YPnvC/IFo5Z+UQxSOgbgX3OiETdyqb4ymW6Iko72
YSjNy5yDj4e1Pg239Z4Lwz+Bv16Dq6QPNbeMi/7mEMOq7g1WeEpNtdV6dLqA/B8z9R6SBF2Lro87
XKobPTV3HWls8M+l0OlrB+h6hT/9pK14NSz5RiI4ZH7P6G0Gc5hG72seYUGdn6UZ2m2OucnQvLuv
UW6DGui4oiKCtBI3/itrMDrHz6gYihLcEJb6htGHzx5yfvk8bJZRThB8tN/rQ25f4uAdsVVPQc3O
LqvD7DQtF+/oERsRk/FzUpzigBeiMvW51MlYTBt9c7BgEbsgdzd0zGJ+SF8UbRabLH2iNGem9zXD
NhxAnbTS/Ovqvc1nGAK6c/tsc4zzryZuYG27zKoplHVxL+rBSQsb7MODi+JiOEODs4lPDWV/dTwF
VJs8UciAXs6pXRjSVFQb2AFhTXdOP+I4FH+YPtdmKjRkWgRV1QAAAkH1pvsqCT8xbr9y89kggcLH
JalqJFqSuazjCk5JCPyFuAfuz4Cy0rkKYCy6h2rK5wZzE8zOFsLcyIhQLIdGZg+K3odut3CQ+ltp
8P4fg/p3ItTaYMYRCcjRwBrliDTy0LklfOEs/H7AusEWoDFWRnw27qGvtfm/RobLCmWBy6foFeqb
3lypPfxCtQbOj3bAupf0EXO8Rbh3FLHX8pocUq8aQYEqesE6JMxQ6BCkmIq0e9pu8EI4/0FCIUek
BgU5iwBpiQge6dcI8b9IACvM1IGlzhh0O5FUVNsR6n+wwzNJr/VhpvnvN0EWVmSWzjkesB6m7R4S
25nA4+/RvvZFb5HGxJC3onFool2pxAYSnLpbJg24MnNafVhxkRieFl7gJHuH50m2KD8a1/rK4FJS
PnC91JL9Vn89eaOy2YuLdS+u4RcWQcdyW0eMDU70seklbzhaU3UhggtkGnw+mBjJac3owow17yWC
xCYvk7mQZrkyPAgPZBNGiqkp1jKU2pwFZwbVWlYpeYHksLLmlDzc15TDoMuYiPbhHebvnP+KImIW
nNGDPPiioDqEoOiRnBEXFIO+7LOUJWol8nH4opYoWiaUsQOZ8t4eHiCmORVL4cAqvG8RE50dV72h
e1/X29uW7S/naOnnpm3MUZaQGWKPx4Lh+TbR7XiSRgYns8tXLcFHgoJESjYQ4AG9UHEc9Jb4Lnqx
2sWf6xudoCKt19ny9r89O3UDLTS2umbjBNefiu1gjXfxAPUYf5PtrDkfPo+Gqd5isKygiHY9o6bv
lJqNL0J5xDHmeGrkOuaDOYoh1foeQVPeJ26K6Yf/XB9XKE4evsTPrJXkvuWZazM4rIiR6faT5YGP
x4xyfP5wgxMPJdhAlXLPDsYuVm9x73fqSribUBK2C77GL1pUb9lkGQQMU2XbZCIznxmfswHKQBnz
10D2z8rPJyq0R/AKcFE7gzCDEDphR0fvQptpnj41hdJLRfIV3a4pRM++tTpFz1DUSskYT3uz/qLy
1amyInZ6hhr6Hm++dUTBg1tfQnXkWCk9nZIWvNtGfA/1KRTHzScXJ6RUc+d99rofkrYICJwxcoRb
Dah4CQKJnIcL7oqGXKjwpP50VIDfnin74hczwelnk5s/QA9UmQ9ha40hIvYRlURDhKiH8A6RWRKg
3KagroL867eEVj8E2Fd529ujtToM0UxOP8Wz819EEJA2IcxBrgSHsIT7P777Gv5DHB+Upzj346wm
3hK3dYt64jwmeoDQSET4wgwzcSLckqUvJtNKhsGbWxeovkWEJGdZUnyDi8lcauU8Egrf/cBI2ED9
XvSOBtQhRmyH57hcyG40DKw5VS77d0TXKO5Z1C7FQwkErYsrqwEpVBpGId9cmechWTJEWt4QPp79
weclMaSBeAE8g3/Ox/riGb7JcFcJdDkTJexx8XJ1uRC9hacxKYDpMKpn/QjCYk9VbMHN1PFhmiXD
+ZGdNCk8YHJ6QuWkayYUicSgJcnRkr64xSA6w3qlrjsfzGuQT4dzc36Ke8F7o3KSW1tLqFCRfN4U
K41kN/lV1b/HYD1gFiaBEN3iNqpQIF7kvG6QUsKVFijB92cmstqWr6MnraXm/BGRmADZFpB3mEM5
45ehtA82W/IaSnqKlaBatetW0sbHxkaEet7H48YWLSIJkaOyONJ96Jq5R6nGZQgxsP8kX2DNOCVx
EZZcffoWozv6kc2EUJuiOZg0UbLLvgYLJbr6w6SNrlETkXN5QCs0MufXrZlQQtraFuzecY99CSgR
pR8UblCcAgSWd1tUpmk2w9VEhWlbAai+iDsW0HtGS8ZzkJarUwwafZ3NpallzBe69QFMD1wHrunL
ZREZRSZPiQdMSok6NqrckcndUOm/9vlCnmkChwhUL+c8zu2CGgIJDbIkn5oJr4Xmzh0m5LeoqelB
nNlFlK1OIewNKUXtwv5Mjy++hii3EQwT8HpMkb6WAc6nInX3iDofve+g3arRcaH6+t/I9aOLyzj6
j+CwE2PhO34dgoJzIZYOmkhLG9oBD3p6hO7V6bIxHCG+mmT7V6oFzZma4sHytTmjCA6sVQZvOG+Y
vlaDjNnnfit4rCtSUajsPdbDOeDGYnXHcbU2auFL4JPDgQAEM1JaIHlFia/g2jYnY8efQH0R/pBe
jJWUrk31WHEh4+U9Jhb92DIjFXZ75H40NvYqw2kFZvKGhO54cSgFG5BxH6TDueV3HnXjYEXztZYO
dlpwXp/X1y1VXywJMzksADLyaqxvw+/jU8j9yqLmjoFf497+FBZhG4nI+XVtbDDvgJHMpJ++pP6e
Xm/cGz+CvltziXGDG2vIZnlOlIVCETTk8BP4FFhs2XyQFn3MQo3qGPornoPSN3bTRTJZt1Ud371+
VMqaXSgpwwImVEs7r0U9vkZdHGnbXyXSOWEkBSuiiUARN1uyhrLAh/zMCKhDKGMWrEI122V7pZ1N
9IgAXuaUfwe0dpUlysQIqCtNsoSCgLhds5hpBIabWqmgoldGcI368/bi9OdYQOmcVrQFK1oXfC4y
52CEJlrwxgCUSRMN5/mUVRsP5xdGB/7TibX8/3i+l2DYlOxQrPHYyrKgaO24LeLBDoKfxmYNNlGz
fhFy7ejGYMMPhvMBNBQsMVKdyyHG3zHMZvKIWKbkgXbKjq+g+8sP1nqiBVCUp23Urv/3lYUnSGsZ
jusWCG2x50vNmnw9/xYr+e5WVj8QXVkM4lQeuJkVhJTz4RxHtCrjHi+2ltd1wSSZmLU5L2NcJQ9o
+IqyqVbSOJK4EYz7SyrnZYhzx2hHJX+T4eMepEzxgzQ3cJgRZUJpAH5m3Uul7ZSqbE64y3yBuueM
ErNQ5QFom6UE68yr+E5lchWpzKCML1FvWkz4c8Sg0pormHHxh/yOqhhsCA+ZvDfyO1nkMsi8msnM
FzQkslKuGFk/oM83FaW/HThWJShG8lKxOXFunXf96GAT0Wf1BOC1yQqvJjn8bAieTBUf6w2g/ZD5
ZvuwOAhGLU9TnIMru8BxqoKDaI7IMvaj81QeTy/9awQzxYWJelEOyFhhS74YFrYo6xnT8+A/XIr7
Q1QFPvY2PFPNI+1s/QpHdOBR+Lh46LdBb0w5UkitHzsGuwamkj7YBbighkWmonLw5uKVcP/Q/fNw
Kpv5as0o8Sc8aBEruIJeYPltiAQpXhKD4iVPT2Pd4qOiLqwnHcusnJTMzGlFcVEEcifq41MVfkbh
yszgxnZ8SJE6mhADTRFeEXfuncanmFKehoVLMryKDTY/Rhp3+zd9DKXsQ1n4DCxXg9IWSvq50Kzf
XAtf1oT5x3/t9OYXFpCLj6NL+5RAY6NYQxFn9InsMns6JMLfCLWkh+AZ0gwXNELQhSLfbrBxHqgs
OCTWlP0WRsoKxUk9zJMOQekhr87nBjPJVSh15FgEdsJJnhylFPS5emT6DGRySg7Ly2TgIUcW5MQ6
F0TESTaERVQBjL57ddz5+QIcDaU6HaLcj4jLiXwhFkwlKLCJdtJMlFju/Y30Eg2Rg7/4VoovDxxZ
dHgmH3a7mQQBpPiDc1CHcithMUbKIocREidGlB1yPJjJc1rqK+94VF45OU+awKT47RmrPMqasMn7
uHb8Kisf5XRlCml92I+z78dEd8QjZnNugx6TW4JHX0mpiMpdiewS5ezi31C3J/UBe3c1OX9UE21q
LC/+FU8j7RywKqygY9ukyhQXm2iptumxQsXz6vNrxIKWhd4K6Yc4EZYb4L01Xpt1aKSDgK17w9u5
HoqKGUU5g9CB8lZxudvBq1MXDHURA1gRojGzDsWmjhQHEjHgZvgLCWzI2Y1B37goArHBgLkP+1uq
Sm+MyNDVxgVMdUIs/OQKH7CFwjbEXPI9K/hzHWAe+QMLxhd/iXoChegHBJD74SmANchviAHAzvgc
s/lE51EB3oVFIH8BfN2ni2KFD+JBropu3DThmALFPXNq4qdSQKAE4gB039xyS8pr+UojRmYET8Qi
cVH0Et/s//k4n751/n80vLFjF0e7D8+Av7YCivhkKycU6Y1ZOV7Bzigm1Rv3eSwxHTz3CrMDqUCE
2QJyxRLue66s2PPkl+K2Ep4+cDH/N4eW1Sedp6yMliuMyH+Ifec/9zfvjA0zogxiHxCQAztZdPFP
nzQdIhe+yebi39wiqNh39RAi2J7TH1ebO0T7HXcW3CrhR6he6aA1Y1Iv+Dv6LqNehM8LgXeJex1u
T+GRe2UZGeRzvXbaYzoPPzIaMocW6YB3SO6cfACzh5pIaAR/jHXiGmQaxAzE+v+3T4WNhM5x2A4A
ssu4KoH8yycc+Squky5zschE1T83YWCIqM+4Ev2o3oFrBo+iZnp68xR+VePOF0MvaQs7PeMprZJh
uTgklP1iBk8LK41ImSJvBAURzcCsAwHKsw3KnOBewiL+89k0hOqVNkL13L2g2wgjtNcL39DeEJNw
V+cOAuZ+LcUZCo8hLgvwmS2uXyxn1m0lnMHVukRqTKdJblseJ3u0JZ8s4j5BDc/QcYNcaLkDgMQE
UowCvVVcLbiOo/wXGWOvwTRl9Uh32OX4E8UpnX8lPqPM2LUYJ4OogU0k4kqWnYz8BOOAh4W+6K+f
ZIXkZRTVlWOgO570F0uW8ZWfAgHxBZ91hXZe5oYxZy6IEPz7Rv26ueqXhKlQhLI+pAH8Ld2VWFG+
L7ug/ByKNK5VCSkx6r/X0WamRqZPjPrmHn47ekPXDPvKRoHL+inF38PeOFHDG3dSvAOYzYbdjecd
MZ//K51hZJ+7/CKu5vIRGY0Lt+a9sMfVah9vwrSAHQw0T/SrGpQ40fBkaKUHxE+BxLN3GoJ7I4EY
AKeRPiueuCKJTv7c+PiEz1f4E1GQW/9otI+w8393LO7KNUy9w3jE+hRfVro4FQbyb2H+2XUf50if
633NlqsEOhgUjEBxZQnjfP2nacu6lWf83z1kudNV+F98oOTi3Bh2Ey7usVgGTtbt8zP8B03/20AZ
ScTHw9vXaSxWI1PFuxgRFhHr9RFBM1TET+j76ChkByyt9G8uSrZ6kxMMwSDGkMjcyar9G+di5N/2
kI5jS7It0oyIE62YFBifIF/LMDpYPWhaTK2HEBmzz+mXmqqImFqiSlYd49wRzJhb8MRfgB9U2URl
Rcj2w4EyMKHWBNxlS3tS2sMCwrvK1scXJabG2eFg/9bogBgHcFHyZ6QSA8q64SBPo2W45YEykrLv
n5/MIYNG7Ati3adklInnltnm3MVzA5adPE2aLt7E3D44K/55Fd9mN2sRhqKvMuUKzkTGXGWU8y0x
JGYuvle2mqsYg0Gv5czRwoTDq+pYTlHSOmmTtLAI2RJ+bxep1mK4WX8AZfkljktmTvWBpsoZnyAV
lAiBNCun3sua4lTIuh3IjkO0T3NlXOSJftvAZNFGPLIITy+73t/EjDrOozyTcZSPsRWIxUm3iIyx
ELESamCOgIhpMKeZPQdY/kNzxZiksYNAiuzIXCN7I+crYtq/eNYgapfTANF4GXMK0sZ8i9iSVKIj
m7z8BYYlRiDnJGyKAhz8DePIP7Sk48NiszLMzARHdhrOZGBzw8zGAjibJS21w3v2PtlClVTi2pZQ
TNqFgfIZDh9w8oqfYcEIloMBIyLhY2IrvJK5k54zTHI+kqMDBWls4dK53CXbwhtkeLFBJThMCc+5
iVLsov7bGP7bkYwMLwyouOzxvz+fLOtOxlv2WIaeB8mRk0MPZMFQ9IjBsiAiGsfscLspS+/v6IJT
lmMM1Yh/mR2ZJDIr+Mf/DZXwQoaANcMvDLYIpf1MuryLuZSyfEg/eQOPPTccwlgphIM8I6Uvh2le
O9JgwlTu0WO6S+8p3mdEGBN62voWDvjEkQ1CgUCgMMwFf3NiFhnngjPE3zZb/Y1RNiZs5dX+3RSm
FJrCkpO5ZKD/OwYCEo+KHhrKu7Fx7eLK56nS4qdsfLguWddiSfwU3yEby/+zEpZP42nCnxU+9yyW
rzs7tNi+DPD/wIjuut1SFhyj+LdvXHFQsrzFyV44pZ0+0ZjCgDuu43ilRDLgimTAxXvJApTO/N9N
ZO+3oPIaMWVDDlTSODENhhTr4A+YhKzsKWYkHeQ9lIgMR5QXcWYaeA37BLYoAg1sNqx7noBD6pNe
kgVKAIR3lmZa/PQvYmEK/jIemMOAOFm8kkqsIUcnmW2Sa5yYGVGZNTE97EriN3G1EibI+qAR4gn5
e3FerPE/c334GJO4jd6OxBIdwPnxVaJbXCATLW5LDs7ScdyaYZOuE0dAnIH74ITCvxgBb+dQjmOh
udJfYtK/Y81/xy/tkucOM6i82IGI4NhWsu2TbQX1LQpPWGRYO/YYU2byf6XhKXfkMBwos+G4+bN7
WbPypD+ji3QOoOLrpJniJv87Amzmf38P7kK2K7YzWUoPdPr+pubvpC/mjhFzfBcLIUsmTpZes6FK
6//8AIMrhy0cP2uADS0i0SY+gY/fCzYu3lhRBiw2ic9v5bDyFzVheLKcxCj4nwSwsu9KYrRCq5G3
MMV/uxe1VnSfTUzmnTo/1sceQT0YM/jEnysB5SNnnO3tbxqH275PSMXIkaHGSGRV4BgYMbgzWF98
RxaeuHwZSAka/kat2v+34Odedl3Og86JoEbiOYnAylCORVxdBfBAwOJVBF3jAbCeASJN2XjPSAj1
oXqBdo4MNbZ1i2/ctRv+7rAgm02cwvxIlbWwHSjR8/hBIhP2wctaNmDyz3sQffvqEPbXIDtW1hJ/
g1tFUgNBRtYO0HSY0R3yd0eHoooPSLc4S03U189s9sicKjzDXBIyhwCW2gHF4uG9LzGHkRajD+UJ
ExjQOt3pfXynaH9bAeFZbX0euXHy3h8U4jgnaqQWef15tz+pqzrmafbwym9zWoM+nVh7dRA2wzBD
YIJyvAssk8UeVgJ4NkfFql7dyFBAbr7gcsgz1+2CEgqqXi4oV4ni9C08Oo91L4CTCo7fVU3AjAKO
r6F0c3Pv3+Voxd6Jm8iIZ5z+rPiB6YulDwmvDUlTcnfB0QB0t8sIEwTRFFw3QGq7HfRAipONGR7O
vaKCMK25Juh6chhKCxjGKemg1gp4N6Uw1wn86QKMeJDmeR0jnZP0ZUGdiQ4SYgPFDCDPGEWdDhgu
G+TB/czmq6E6dqxdSG7TgbantUPO1lApDD2qfwvArHYFuo6w4vv8PYzvG41bbk8CPmoyffVLn53S
xwqkzj5zuJE/zJrnuPvi6g2k5vwEnlG1p6hkwAT7QZ0kCsvu+wcW9DcQ7CtApTFPYw4OY+UH3uAa
5BWAwN2wDyADMNhHFdSF0/wqox3P+Jpl3hUxXsoWoTsAxT5VPsu0vjnP+7g7+txBfEEogXjcSfEZ
rM5D0wKFRTQ9LNsCKvWOzZWxM5ZDaKPwe4TZuwFlkZ96oheo0I+uYBwQvHmJ5FQDLdFBaCBULqgD
pAJMCMFtE2paig1OY+Powj4AePU1PlXjFdiicnQcOUUAIzvE4IaTQ8UFOgiahBaBnGlrRKoNcmzU
evCHAT6H2x+AIqADkR858uI1BylfTx4j1iBSBqKAYXBP9x4PRnGcIyVq15/Fi4iw4jBN6sYMZ6c9
iVC/9PoZihCjB5RxyC2TnwGvivLChv9kENL3w9p0ex8rbgEQ4h6dVtAvNhBCLm+eWQthGYnnp1C8
9mD7Qq6z7+accWfWktVKSSb174PR4TSjZAAIKijs60R1Xom5fn5BnTs3vOojn3SA9tGBJOdk0+uh
e1iwSZ30BfnpWuhtO9XOL455dQ3glyCIe4FzWFdDtMztcjAuNfcCn8XPfcF0mB4qm4RgK1gFSBQg
DQUCuoV/0kMCq/k9JHCwM6+o8sB0oYXQ5BawlDrlrG3dxcn75frm3hMNJDg1GsCBV6dCBhXVhMn5
txK+8vPJM38P8+EXlJkQu+UwfPHW5ApMenvkIiVh1+BwfttLHBGXpfNhLQlZH6RrCImho4OUawv+
GBM6UwEk3NGvTyv31FiDTDTUn8LLvtSAlkwsl+I5wBFc7HMrzeX215OsURuiCzrYvabVzzWqVtlc
T04rTmPGhtdwfFIhriSo/Rqg9Vu5cNOR138b9mHNj+BfYxHFN0WEiIBpWtP3wz9TrgPQEK1oelS7
F699OCfD7+vIx3oYXtyI5N4lqXUHGZhjnWo/h+4LhtVsRlmz3N3IuVBOHKx8DrpsAEDJQa9OS2sK
PKf5nsIQf53rNj4BmCvEHDB6+orqIEWBmgcKZWypyvKxrT3y1+cjiOvccQDFDWgraFNOVCu9tplG
SL0/8QHT+qdSXH12nzCkCgoBJMutw7izW1HXAPNf208HDZw3RLI3MJeKMAVftlrQj00KKBdQ9ZdB
BHNiTWWYd+zGzHgAg753g9Or4qShrlHMEPqP+u4orFNRC+LBpjP86rPqkvoTMk7oDRNl+kLDiQtA
NFGLoagA3Q8J3af3VOGgMJo+N7SgLsfGosQaKVUyUPIcMNBoiGDF6MeY8RMZqRCZId07bNvetHdI
IQD/Ogw884r0JTyk4+OigAyc3bYWsguoLwbuY3zIR48x6986JIy8QU0ttQ1lSaFYR4SkOBLjg/ez
ycpHxIeaKyzBcOm8pjq3Zl30C81Jqu0cGv5evCE8j+4gBsfZrIPbFk/jvUYFb5+rYYSCSZpdnBcQ
iOF0qHogyWzDfbxGW3DIKkC3A/RhKCY+8hn8w0cLAehjkicofOEPdUqSLAQUYZOFRKaGYJerbNRs
ghjKc4T53Cd4LiGaMW/8FsUvNFY0dH9WjCXBcBOd2fpcTkzwMqfvBTQzTxG6hYez/3vVgmJXB7dJ
CS/+Z3RnM1hiJXLhfVjnbnhageR/pShPPEJlIpE/0PwZzsTyD1Njd0VrnYERthvD7WDY1r1y8nf0
JWiWQxlHMYKxMtSJqCSKLUIC8b8Akw9IngWt94Db4lAuiuVaQ7KVOUxBzyAL1e/hLzTHEHPmZwdf
XU0uv9XkPpHkbzU5/ori3QT9GP7QhTppJn5EqVv8CIuJ5GskjyYZ1wfaxgrppIK85GlyQpoP1iCh
QT5AL0kStAvxufIFyTV1oXgryIMQgADaMhuIRG401JaHKmrLhbGgs/czzKL9m2vO8AdoELlgOcqQ
7BHyPYilOb/ahuuLt/8SyV6gGLdxywCCXadik1py5nqez1+fzNr0ibCyOzx5nTp+gEkd5doYptCG
+8B6pCy52X+XjlI/YI66NosbtK9Oix7ECo7JmdOQF/MRaodbP3jRNdMfIFdrxebYcmboOlSdezWi
1krdQ2FPuzJ8kaG5uv3aI2oj3XCDI9LmVcQ3tqxwza5z35wD6+Yw1TmNJJas3qKGRuY5zoBTTlFz
jbIfxRsChvkBsMExbNx8EFtsTssc1iNvtmvkQGP6+k+fgkIg5C5V5eBsSZpq7VhPBqPbEjamclMt
JYpAyiCUIXJLc0wpEJHK0EasBfWJyR2YQnxyXFSVl1R3L5dnbzBXOeSodvcKK+B50BZ1IQjDR9wY
C217XhXuxUaw4x9J57XkKLZE0S8iAhD2VcLLmyqZF0WpDF44YcTXz6In7o2Jme4qGTick7lzm0ph
77OL764+wCGGmIWCMl2EspMrSMccjJRzw05g8nkiz9n79BQsvbRK+RANG2VhAhUzZjYIXFeCl7BF
rIfAbkP+aXwwqaRua/GvVu180zzhQ86j72dlFeDKpLYTCgUFmWCO0jf2SyJ6lCAH5WPO9PdCD0IW
qWorvbVUXqsCv6a5SoVU79+65avVWrpgFE2hRiorYWP1Wh035f0jLGxpJa5FbRGWKxiLFHTCfM85
irZu3Csv5w1Zplmr9d4g2ISDKyAtt/y501IVB+l82tbbmoZ4Ch9OmrVEDEbJZ58T016zn6YaHHwS
V9Y14wP/5XQXnF+DUFoTXbrSwrUyeslJnQrRZXQKn/Z0o04MV5eq6aeGdelOQnqYGd5tqZUb+Y9y
YXYqq5Mo2OuaLV+bR29Hc7dkCrxCrmHuRtaAtvI1H/BH+m3cRt9pSP4Oenupql23GjGhQYRsPEIR
rJpcqMhBb2K4ncwaD5IdkQXoyqTT0LJbQau39cpt1mn2E9cLgpZp4LK5g4oQzdJ7/pp9RtEX7iAb
cUHmVHeJvSdr7Rodk29t4GzBt2mgIqPsKOG840H2pTKwbRzi4u6BoyziZWa5+qOGcZa6PSoMIbi7
tykOETdjqzQ/7sEjuSifxteN91UCDlA8/0fPYWMybvfnZkspW1qo1b5Hicq3Um5WwGmqyV565kmI
JYJ4pjcuV4T1sPidpSJSSOO3PmUeaO69eZBoBIdYPSguu73IrCbI/xgQPnckNyc+FcCUMWlvMU5+
XtPPMvzKVuax5+in8h1MPoaAcTHcZXS1R0LfJJz6ZwduTXIxY4talISdu7kUThmFIE2ohHAID7iH
vHk+cQzfFhDxDKj31iDj/+dlxEUgakNxFK4/4y/1+GDmTBZdUGlzYneXAhgWK3iZkn2JLRfKgWOu
2HcHSv2OPDJRmceVo3cLrXCrp6UgRjN9CN3km2HETjptz1EGLMdxQqM0+zMCIsDYQzPnMfM6dLHu
K7JDwtqn8RW9koaerpzbJv3f4ofRH5YIVoHyTVsK2e3JcYk/gLCVIIzuuJ5mc3kVW6yA7Rh3EqH2
W4qwoZhf8tGLu68uc55Yco9bLJ9HenhIV+j66fO+0XtgoGGv9akpIaOGSVoz2lQuvTZfAia8bFV/
jORl+m/tEscLjfx3uhzdcPu3ndQWGVbPlb7lRk+rF0tPB+M4aXDEifken538zS3k2OPxLYZtYRxT
DAllnJ/jT3mvUJPh9/c5pVuZmKtjSEenNG5FRJFnQ/wSihtMk3yzfV5oG5ugrn1C8SzO4/BguNrr
0bOw7m88W9gFHNkejniEZy6ai4Xyy+6yxc9OIDeqEJD+uMpEcywX2ymkTa98eqQaHV1tiTazY7++
EDJKk1fl9htlldPYz0v8hIjw03p1vKOK+sHDmQX2xo+PK37/U+T10PjE15I1D7+rWc0k1mTi61vp
e1qpYBTbyFf25tHcPlf3vcZUt7Uhcbj6liC4y3BR9s2fzlQccHGdf6r8abaa4sOTVX2h4SMVQaet
B7i6CJ5yMz5oJ6QjQ/W16DaB8TGRycDuVqbXk4rLOdhdsYZ8yIfuyvz7UMDpKGDSQaeCr1AsW3BD
5jTioRSmYJepKud8hWpITLm0yx/TNCAkm4CN9qBtZozIZ9eJZaMzLld3JkUN/zxBLjoJK8hZPOew
zL6miT7Js1syCMM/wrIYbNGGBCJjePXEVPEEsXA1HmsHE/TluMvP3dWkFHl+x2eFnxivwr+XTCHz
qD8xMEfBdNlcYYEZICc04QYFS4qdQNxTbaekt6zfvMH0tZuAodXEd1lN31C1foTVALND2YB1nv6/
LtMMW9rJfEXzxB0UVvxDgRygHKRd5fHt07MC6ZgvS93GFMA34fHk0PbGK/8OBQrnfQGECr7ArmJu
hMiT9+CND/qKUS877nRNuSgbSlCu178keShSxYPq4aEdoLRcZ758gF9ELyYsuQYgnOZKOTA9n0ib
GjoeP4e+AKpAJ5afjWn/TM/T5CJ9wNCE3wkehVc4uNdBQXoIl4g+Vz2JB4n0D5canqsg8p0FZwkL
iTovgWUxFYJwZViLdPsvos0wen8H03o01jiMutJW2opkUgbJihW1arljE+1GhLACstDvWStv12jm
1gxGAVSBmE8Uw+YSN+FjIhTm7OagN/i7Tt/gZ6KhCT86IGUn0P9PUyV4RFxWaUcfc1J/aodvIV25
F4f8Me5mXP2K0SpDWLL6fEb03DUPmGAaMMsHLtmGRdqpcBCpG5lOHoadeKBPBWVJWXp89ekKiVyM
kTVZLPUT5Ta0BmhhyoaF7E5DH+4Kd0Y/pQ8+G/jDUtskH9UDbJdJoj9ReCYiZkXWMcMe2H4ANTA8
KSY+JiLYpAHOHxOpS3Ai/qR4QLjd8HTw0PEECCvus/kjHrgRvvpDsw9UPa0rbtw5ppOHdgD3bvYz
koGyjB9E9rL4LJ2LMYMRxnedmKDSjnAYjwX4AxwyrdxoPVxpeRkpMzSY3vtHPkD5q5hYiU++Mp/j
PHH7VFYNV3FCYGF2Vmfc7KcbAKPwPCCA86sH1LdpAMS3BMJhTEr1Du+ZSz7gQb+Y1mF8Hq48o7Au
J54T5b1yME9qCWLEh2dRHsyfycKeHfk6UUbw9uCyjFfuPHxSnubhaq6mVUxdPc2apqYnZ42U06yV
195hPkN0xYT8vK1/C6pqubkvoK2d4Iib2Wnm071veN4AgGmIn86ba/lvE9zrx/FbTljLbcAhA21g
ynY9tgGUjtdVX02MjoxqA7L0OAcAYpVMqxRtGs/YE3nqHqwMD1l5w4HCFnjiUWa35GGOuXzKgTUG
X4iHEmAJwAUuH4tzcv2sPBpyAK8SwOQUPv49XfwQEBr/1OD3cedPEw+wAZdY/XvuuSb99AMFW5hy
gDsLqiLQ7/G3E5Mbmhr3Syr5bb4nuw6mpvcFTyy0vSnWxmB/7BFIcxCHh/hApudOWikIp+eYfdtV
QBds4Sb1uS1/SJB/nXIv9+jAQcNhoTcbiTRkfuoF2x65Av9jT3TELcw3dJNPePDoB7YF1Io3GTwd
/NUMKvH9wqBqZWBOUFhlIH2Zge7eHfRpENF6d/SEdeMbDoyltbZVth08eqoclHJL8cdYveAHeq+g
xMPFM/zZsnQ4lrHaoFklYYdT73siKb1BRlil/55rf7rhIE9kSwTotbbdEjcnBnPrO2IgJGKneI3a
DJHPTtsV/+j4CHz87hFPAowEAdjoIUsJkHkVi9GTyIxZF+t8mPPe22ofgn56dCmdL38RYr15wn/c
jCvly3SI3tMwE/NpMn4puY/gze+1Tgveu4k0L7cEMZ4p3FpqN149/YiO2ZaaO5D+yRsQFhw0xPxE
ZpEDc9V2McI1FC+PSTwoo21C8vAikJT5sBf6qi0jXjNRwnWeuZlUO+DNXP1J2KGvBdLVU8xaxiD0
Ico5KnCT1e/G/SRqEHexq/mo8rplso25RO8PxZ5ZI2hBfsAPfQNxcj9t5uEmOdFJUTsS10MVio0t
UxIGJ6zWDbqZ5YgWVibSLZjd0BWxHOi9PIl/jt7dRyDlp9C4kHIkx/KYB0A+6BueXroKef/XchJE
ZNviIw10J9slCIlKpycpJvUoVQMwcxayvA83JSDDVDjKARheujEvHQux3yTfwtlkj/GaNU5Y6I9W
scd4YPp9tBLQKlMkb5MUUvUmnGCZsst4pqN7Kv9DLgfujopr/zzm++aDcDRuSXhDehQU6+dx5uXB
JMCtt0D4/RrCl9e4vNg+ntrkA9/S47eR1N24Ktk23k+yQEQqe9q8Y57a4a3CHsAavGRbrYsbmYHc
ZeKXcKDm9qn2K8jQts0OKloPjP897gjKtfdVOiDhQjz2Ouubl4foDvVa1c/vnuirh3gdf8Qf6Rph
FQemhIOVhaCwtOtzuO5R/Cx5Qk4jIkvxJ1wjMg7X/FwJFLxDU2zY0VFCPrqVvJycWb4ej8YLdYx+
GCQbzam+QZirs5Tq8+shHLpzwf1B/XhEFKntEFnyWSeVmLmhTnWRgccIj0JXwM9hgxyJFeFp/Imx
0nyZF33pyM94xPgo2fn+kz0myZ26jj6lzCpRsczQcrGJjOe7f/cR+P2IO556FH0hGqn6EZHAtJ6E
bMjYQr5xjapudkDXuWvWedCvc09FjvOLnIyNwhuCks1t0tZ/I86PV8lZrxc8GtPuJKOKG13kcisR
IprG36mbSSiFQBGF1gcCnxAFD2Kp7bDvAmMb+ndoUNnjDYS0HiKHL1ihJGPBxtNF/ScR3rzZ7He1
NzuwASq+cnp6yWM8oBdsbeQ5O3Uj7xAyoReuEdOGyzspYYQPMgpBoBEfUhTQ9IZBwhUAHwE6iC2F
6t68Rm+L8/cu2hw05tz8Fm3QnV1DVgae7Nb+LXv9zP+Ey8f+gwreSiaQzGPm5S0gPEbrgPMP4Yo0
lwfLfLxN2/jVENhLS70Kmqe1fUQXg7d0kpmFY5UE0hm8ad1WoblQL3jsGDpNNk2gX54qfQFoBicD
CP38ulAHk+ttgc7ioYTigu+NmUFixxbFTvvgxIOSEgKqzRmlAk2GTKbgUEAzhXqgHSW2RS9Eg5M4
ceWPKVHBDsoeBt/Eu0zqCco5CoyJkjQpESbStEYxQYEXuVQSU/1FIY/+ATYRZSeKA4h1m37/3su3
fi8s9RXVJBAt03GozBNBCxJDfyZUDv73hLZOo+PJIHx6XfApKl3QVboVivXdRH2f1DFQgr3kFgVQ
iAqLGTfJQkMAx2wi2AyTRSnCHBleO1QG6s2SHKLDVJzKG3IhJjEJdQYnvfy2FE5iep9kIevU85Rq
UB52k14iWo876gkPW5U/Yt9pEGdbDuaLysE8Hc7/8j/BaKVvUJ8SFrS+nUJBadj+gbZA5phHcD9p
gcAi9OMkBmmZ1YDdF9Mfv115T6sJLsjUhpVmBPHS5GHnkFk2bs5ObjrVYVxpn7rzXpfbxp32wnFV
/kw75mwpLYtpv1ySgweD2jwae+YBp2GlOzonb5oAu+4ZV9QoH5slDz1YvybMLJUJwhuVzaETDz1+
VuUqc5L0VDDQ5hl8ZXu5v75II7hfs9IXpEMPRosXy02or21Gq3wZGHYak3YZcpIZ3IXNiJEDKzMK
aYjw3yrFjdJ/aNrbCrV52jht9aNjK5d/hPH+/rTzzOvuSz5V0a8xl+g5vkmkQ0+O1DOjOMOxieUY
eTqeDkBOo80BHsKPUEnonYOuYBAQQqAnePgNP+FNcRiEiiXSFKDQvGm+tNRWEcY/TI+ei4SvRMhZ
BbuTqEnxIZT2W9uNcA3BZX6NMXjmqwQWFgdI/IESF8MfZCGEmD69iMlG/8mlCnEMNRkt5us+3SRV
kN84VjiSDDgFdh3b6TjXqfir0EHe3W3vV6TWyQLJagZdoDy2EOQ3Y+XG6rlRcSp0TdkudLiBZ+WD
KmPEeAT085fJlvFX7BFre2HmDgDLCy4wGWVy8OAskPXVZDbRF4tOtJRfLhEZzMSlMsZ7/Y4f5u9r
X2zJj3gySKNZgnvHHTrK5/t5VDCvXTAb5Q8B/Uh/GsMA4LxNPFYHA/FC8hgM66FLaCqR6V3EXNWZ
cEjGLoxn8YQCWR6Aoaq1gHCRAy8ke4JMbD0w0t0J6JmRToyzIFdcXzShM3thAoWFx4IoA7/62ptz
8NUFgMchMHBzZMW7P/pwgiEnKBxHFuC9oAJ7+r20vjd87noh9oe7DGp4on6pn2s233AtkBTjPKRN
gP9KuiK/cINHDRZi69i9W+W1ATYydfCAdUsJxMqBIIwQkeUFPCCS/jxiMzRT74RXs+r8CJoPnsjH
l+Ym0UozdiTYt/v2twPTWgwJAdLZd7dTPqOr9jdZLZBnLZ2fx+TIQQHngIMGKyvGsftiTZkFzJ7i
/+KSscix81dNCcUCQbJEsrHGbwS8m3OEge04V5fwd2/a4PqMZ1+KG1PbHMhA7M7m28o7chucGovd
lbFIH1yrakQPoR2Axfg/m1RcgvVZpH2yNdJZ0nQCLdBD3sINng5gdIDbvDdjLrOyuhCjOvdlYirG
qVRbAtlw2CoOVtof+qc1EIaiQNzyygdmFVNhRvjriVDEB3ykafBM8dB5hCPyoGGTW728Wl/0P/g7
4wNd8MfSguaSTLT4QUMFT4GnQASSoDVqsGUg6fJUukblqngG0nm+tklrVXCJxqDLlkPm4p/cM1/f
5bgeEkc7zu9olJlQuRgAI3ya4EAerdeCIbym4ZY0YwoMttISP7mIOtswLRODVE791pbVII63VRGw
oVeFpUZzzYYDwABK3ICU0VbRqdKuqkx+PIVfbO2+Or4EjJZ0MJLxCPcChJ/U7JnpMc4YusUdRsIX
seSQUe6E7pGqy83DofTld5gd1oGQOKYJpfCjs4Zvwi8I16iIpeaERpbwF/3UP/Jn6iVMpHF0DN74
+w6bN0BRj/GE/9y1X/UJZsCEMJPO9NVSRz8Rtq5DyS15AdxMn04uQ/f1jc/ql+qSD3UYO0sA76xX
8k9PZOB7PZABwknIYXqVNjPQwn9Tf3YNUtuNblsMvpb86gRyR37+tqL7t4mh3tNl1soQB+yam86T
W20aDotxrmn0zXaoO2Hp0kw8Ty9lEdaLafwNJwqIN+eKA+7YM0bgv/HTMqMpTlz543e5aEwuyWUX
MLqQ54xWqslDyGqYGfyQ15rAF0r9ofFYoyDI7DUMFJo15SfgCPG3AHgaVQzuk6H7LhDPWwDuUAWS
jP7Qhjl/x5iu3pOxKidnCDpcaD40MPq/0GZctHjCKp36xxIMv4Ljh4ztteL3hHKto5pnS/hu/pB/
KKqTMHH7YhYa+fV3/vd+85RYz9GpX3YtbjKIAbw5nqzDkhFAa4vhmk/z5rvj3oFhMA6u4jaW1v39
OAII9V/S+xzWnwoHrjBbZI2nJL6sXQrRFwloL5YMaN5ZUGAY/bKZnjFBKjtXhmbf7CO0KaNd5UGR
eSrLPJTpoEnodUY/Bk7WKCas+571kH/Vq+aT+067R11ayrZeYA+AQWDTHADVkzddw0J4XntINXeD
82Z/Z/L6Wpnfxlc/Wxqk0tAMsqpFR7s+f6JTDDFiE97Ml0O7QSEu7gbyeUgkxGfXmNO+rPDQk87l
a8n6FDsvl5xKsbF4aLfR+IiLlWmcEpPZ/SIanEHGjWGe/UmHYjJWFasFHL68n2PLYkhLAkPrRWR4
GTXauXL7A6eXtKLhB1VjyrOoB/IUgZAoToV8hTgQ4wBW4sLsqWRaFG7Vb6ovunQh84rDYpY4kuE0
DESNFUn29ap7X7JL+5ft4plTpbvhNLydAqNvrLlkwxUwmePWziWYRNg+NTtUOxijyo2fPfGF6kqL
KrtHEkJvO1r9QUOjt1Nw/mSTXk1hwjUUIP0+j3onXTasDNxjtXlRujo+mpgr4F0G0QB65xJ0B2ah
ydnykTs69UaF2L6VYEU+C2dIPmd3QCRR35cXFqrEPc6ORAKt4n+Z3eTWDu9Vfms35mx63XYWUAHp
T1+BosEgAvbHjS57l5EviKtb6nT9KYP+Z8yftzT8CLeMvno0WI1rxlhbUMaSvyvs9CtiWBTbe9Hg
mOaBZZZWqxi0RqR1WSXA8rBCV6CUgUklOaF5MCKVZhk25zTdw3mRX195uYE3xfSRmW2GIj71+nr+
g5lUIJR/cYY1IjP7BE2e1LlkeOWIFsWLkH5GmETNjv37oE4jt6nm8nIYw+/VEB5zsrkoz7E8b7D4
bXARSbws6+AXPaG7LaO3Pn/BgFnHiTMheN9gbAoW/EcF93p8U/8UYLbToO7oaoyZB6p6f/4ydMrP
7PjYA6+woI5BG3GLpPIXLlJ1m3VeWrkRtqkqPRyR6sE0UWLlVOH1kxTQJ30HFcy/OknJPSgJSWhn
jZ1dDHFh1nbIDiy3n8/vTgHWQ/kmLgn8jGg6cE4j/I6f0uQJ8WLC/5bZ3uQTnxj3wPmrnjJNLEmE
/1wXp/A49ItOPvL2bxGahVPOrFpYsmNXhC5P8yL7vmo+mF5zlmCDF2mlNqdI2maRXfLyjT3UVlr9
CY1NKjjxTziGilZRWjHjZUg8OTeBZwn6oaXpFrVZ1toYDOFxJcnbhD0fY1W4t+LCgFVsEJ481Qy1
RoHqiL+swRcDiy3l4xtfzj3zq1hzeAgJmQKr5cd7bHZs+fMNSwpCnP/TfT81KxQWhXFtgqhba/qR
z8erNi4PIbZHjHxw4UnsfqtytilzAVoyJJDnqSXhihF3ZZGB5ZkXChaoIqVovTCluHXfXJ+sXYgh
Wj79h4dkJIUBDjt5hFCWauuJN3kc+PkBnT7KrjpcvPGLo42bAgUzRrow7ABPMaXNrQhPcT9OvWxX
3fhkTPY5+0gEcnJIGQmMR29Mby8ZPVK64lFnGv5vK5AU+HcEsZPchXX0c0e93B+Irubisij5r/aL
7OYaow0/Oc2WlJvlX4dPLNBL+imdcoS4JLIrVmlgCL3KTAfv+iqQNPspOvr9kb7YPvfYVVfjnHtR
X/lu+nBEaJyv1G9ZX7z/osiFtUqVh11A51SfGl3mdwq9c6F6xg+OgvGyadfwCjiG7yQpiKOnao8X
6nBAe9k8R7PDCCVSXpDFTTfCMY6DxtPPYsw/A7VYpwZ+7DbEUS3bK/JsbhJpK4WB1g32K4HcWgTt
7Ksxrq1CvqNKDvdpepzNA2zCXo1t6q/a+DTfOzNa3QsbclA8cIS9skVmQhdZPEGFrszO4dx2/XKI
b+p2hi0jlA7LGKFox8ynK4shz/1Qpta9tNVm2youmArMoKilAb//Mv+97znq39jEvOzWLT4GLGYH
aQEUGi+mS+alvT1junEuaQivBkckXlqm1ev7RJmLMfGl7nOGWqR9oBrh+f58NX6BgZO8SkJ36tCZ
4cFXxvZUTTxtm4GBqTYJuMjAaB2iDLW2vMyt8qt6O2U6ecAjYW0dbFhzY057pafWe1zWN9KGRTy8
dSy0oQBKJhyPEts4wxHp983Q48m9N19sMiYNGTON2WzDxOTd/kS4/ph/Zf5VPEawqej71Z2e3b5r
fabKXLCyworYD4VdSnlsJB6+os2qBh1taSMtGT2G8CUKO43PKbtmd4EqpjmwS/TWZb4P01Vjo5th
cc6PUhbMIAnk9+M7O3b6Y6YcRGPzeu8qczmQjY7VZnjVyuO4g14sV46JxSTGndth1W1nS5imDdns
BsnY5gUPATfZV6XVkB2srI2nxafveMJfEy1w+E5WdCLUkfc/dDdwmzcyVh6YeT/KW2JaORB/R8qw
eI5AyKZHZl7YGjvmGvpMqDpC7WXmh8CgOCWs+81+VHzRCPc3CnOeifhLp+Y+dFNSJIIvoyUsw64M
EvuYdToMoLRVnbiE55aqRf/CT8XFHpooNibvyNHkbdUzP6R7z21t9CmeOt2dxa6k2+idGNvccYMU
aUXnd3U5bhMULoKEj3No8UKf6amey055GNAQdhuDAZJyrnHgGQ/4n5T6IvttXyAClat3Nt1uWFGn
CQSTe839Kre7Mf5EzcdcbnBlqPmKxfhHqqxRsugjxtShm+LtpWR5lz6Y9TLlQeZCzhohIBAQi0cn
zUN4eNVSUnawx6XsS41XTTJ9i5m0MsaPGH0FzOmcMwwLkIt4C//u1ZINvdUpuSC41clS6tYRqBUo
EuhpTgan2vE1drybUF1kGNn5H4TRnhoo+qfkaZLtoqEcYW6PH9E/ZRQbOapIuk9YQjIXbdlX7JCQ
exicnYpwBXSYkAiBpzPG82jGxoUJQdUjJINsgUR3npn9jlZmOHkJaG6bbGHZd4bNWc+AWar8/BPm
e4RpP3PY1BY1ewqTwYhYt8hbyb/5aUODE7dJ9oYz+2u2KCZil9l9FIwfLWuc8RCcjWr9Qo9P5uhs
rhjYmJ/58MLTLd7nfMcKDJ8fyAcFXCxvurGIwNbSqW4wUztltSB7Uy3MxtPKkrt5eumYetwEppJa
UA4uBG5MgtpwFd1G4feZLnG+mWGR/YKmBN3Fi69P2RUBWpWFki66lr7TSgbUE5nsku4jCDB+Qy8B
eJ0tm8JPL5ONN2b+cxVQ8IBgjiMNexTBKgw0LUtlXI/xpbnDvp9slDVXY7SiGG5hMpTL2z3SoHFt
yKBn8360qvFA9Pot3yrIBbUFGdSZbQCqgSj3+xzCHv6fOHSabLRWn5yeksWJqyc2Yt52BvLndGSD
/NZcjev9C/DwyVnSo7xxM301qjAWP0zcF3m06fcHqMpYMLXeq/OAYtkA+mXXzMvEpZBgATCwNzb4
3EfvAMwczfE3FX9aBb38wVUxJhboBZ61naHKDhe42R/rzxo5k0kRx+vF52aJFIk8j2TXpXb5wSct
XWmNI3pFmQiYnNJGpj0NZ3DHzo9iK92ojAE/5MKnODJ/224hRX6aHmQszddNyUZC8otmV72rt4de
WTXMRDcwfN0c99uy/Cv4byxfX344Uzd9r9JtsiyFr6E9kIR+h4HSzLXOMdpNhLuDac9GF5iiW0wR
46D4IWPfCkiPMvfu1vWqFS3ifgg96KjtEC+g78QasYAKZvfZVdZ/dO04K0j6hhsOlzNatvrWzAIC
liWD3pNQlubByp41N55IlGfUQ/QoL/8uIO+ILrlhUQ7W2uP9XNbxil4Y+YHZH1vYM3CYDRcGN/V+
/qm/PEqFHkQID22i329FC/+GoHuM0pF2UMuqVw0+ypOwnBB6ETU1JQHl8X3dDzaKiBxdHf2mG6qg
cp9F5JSgrDA6dfvNZz2mX8pav3a/gJDigTctPMyZJpSqtWEf3DkeoX11aBT2r3bNViE9nY7CfOZT
gxgg18LPO/cbyR4Vayict75XQcPuImcDeJ0wafc+yt8GLgdzBvjBF8RoH6xs/MagrD8XwE/Zmlrp
/ho9WXrPZdrl+garnqQGRThFr1tlBJLsCM2HAvnVtJ/lQlO/KqY9WIGy8xE5Q7TuhdytlxvS2JJn
KvwZsqVDfYvZHeaFGcQSfqO7VPMFY/JV10orFx7FDykrpEq1jT9+Th7r6a6e474yqasK6paXp0T2
KHJih25uPlLgnF+iq6PIZ4kn5FARIgXzI/bG0A8v2n3NyxnUmtWxHGHAH57tagqBGpatuFHbVZkH
BGDp1Sbyns2nkRyUnKRszC2sp7kwyFViDPI8583aMF0Ri5H3UmoPNE9CkNSbrzZcGi3ilkemnGgu
2PcS9PDFlZwdIn+SJ/X8VngdSJ6JRF9pF88SioPxSN/LjhYTHmGbHARcVoWH/rTJ5hn4hS+F0zAq
adW/yy+Z+TJKIhlDbxC0yNY1PtFkas7eLY6bDrg+boOSdO/akaRreFK+hcQfsyBXbQKUhB0bNXbX
eAjdj2YaNEI2v94JKJAJwYKGXu8zcyFfuk+VVzdob9tFhFkhffnb3ErNYVCXlUyrG9/yKYMnBIN1
8NHOms3YOvEKb+1nco5GHCMOWfuBJ7j4ozAimFniEVBNePucG3XkiHTigoPpNhbMBFe0iQ3Ihtcx
62xm5SbEAhI0vGEgWg4z2kfSLLLK7dRgeG26p5clwUv8UuKlOmMkDHbfI1RylF2YEp61NqDMgaaz
a92yYxgeVTKhJAbMpVWVgEDbUt70ILJ4Z87rJDBe12GagULazlVLTpapq5xef5SRr6+ZwSWiLwpM
8rBj/1tFYpz7QggDdkJ82gtO8yGLiRYWYQqgG30sPf7J0B53M2jEzyRGue0qx7fopO4IKv/0oZvL
8ifG6JjxfxMEEscr3KP5O/1gfgwB9ufS207fTps5chOUkyQXk0pSeUgoICtrhbU5MWDcYoHcws8Z
drspFgkX/kW/2yQMVdGBv5/99c9thHgL88ci2dSklyBnNJe5bpumxV/keLIZJzAo7nGkbEXY/ZVr
sBeqG02YMyoQJFvkMEYlh0M5T/DA8eK9f+YjWpiHSn9f2h0fGmkJkwiejou0j8pNVZ5ohQFWmnn6
m368wZ2gEckB+R8v8Psk9dr+XFA3wAPWfVH6hMgR3z11o3e3FM8hfSWXH0/pIQp/sEAyiHidnS+y
RxxOHt3KFRhNfi14F9acdMAQVAeUg4iBlYVuVwg7UlsaHy18qsgK+0UlrzBj59dPlUNGPbPLp403
0Ax31WRS+xypjhPBi9nWkIUQAKoHGoMcVE/U3dJilrqtR0kYUSJD6yEGQ7WGEPQM5RhVHhCEx1QW
xT2nvZRySOB9iMC2UUlatnCAKTGJ62V7lJ3Wk1BxhT5BPpQ4PZZGNK7DLzOlqNsyJI41F/oaLQ2J
XXh1S4tC23bDfkTPLyxH9LTDZ9HtKHiHYR62oKe/Uu/PUKBnm6hGy/rNzkG8jkrIkmzz78cWCInq
Euar5pa6UxNdJ1rUL40VQQNodoSMmNVBefkqftWggApBO2G6ai/9bmC/h0AtrQnp4cdIpKuNxbO3
tO/k5RjltXg7eLobW1Ow25qSEu24U4RunzLQdJQH5Q2CO6H6orZKFtDhe3SCa8nEzwKWNcP2SRhb
L94IxMIPATKj6ZUgEfWhiMnyoGlrrBj30h6WQS9G1r3es+9y0+T6xEYb0xpzHKaEnM0+B5o2Usmj
DWGAJMOktAmb11/e+DqiwT463NVvGBpR7id/HWzpFKMXFEatk12a0YcjMIChCVO/PjUKWCQ8mbFR
77Ay6s6u4F5UNj4BJv5Xsa9wganAjE9aGcAkEQ6bC2gGg5DhBbEnwq8IyYoxDIwiw2YtKfh11YuM
iK+pAH2BbSTWGw/S4jCiKukp4ZSznBAsaoFEsRBIne6prL8z3QqbQLgZWAUzC/PNX1kmNwku+xxN
8EAo4JdxMdBMjkeOOvnBlGp2RPmRXagh0VXHKe4DzMkHW3q7Y+aGyVVRPVZSplq1aBfGvqR9fi24
hK/D8MH3ptHFn58jNd7S1PTelMG2SdDar6h1OZX+OF1mSC6SBcC1okzK5qjecXRHGWFZHp1J0fry
j6DtufzcjpKGZTHBXIyHqK4/corf6zhzngf6FGIY0VmH43RMvsyFIGIT57Gzkb4mUJ7hQvV0BCqZ
nRi5xAjl32JlUwoQ3SQoJx1fmnKZD8DKaIpa0637DzLrJO3Sm9tW/kzka2lit95eBlprHeYSkACG
u2AbtZdEzuu10WI7u++eaJQgET8t/IJx1C+JHSCFAomW6rDSQ4JRmHsU3PuZP5RufKKAiOs9AQ5m
7ZDHAVwhkDyf3ERpSmgYEiYkL3R2U/CEPcCxC8Ek3RonMmYcVg823bu2jDGNZNEWd3P4fLZ9hwQx
3EivaOxVocTzlaQ4nJ84E5d/mvQfSee1nLi2RdEvogpl8YqyyMEY+0WF7TZCQhHlrz9j+1Sf7nvb
bYOQdlh7rhlQEB9n0nmE4Vy5RXRUSSl4WQVZB7FQHzWAjPnuXjM0HRly4bAvHhf14T2HXWR4jUY0
BlxpmvtYEMMDrRNfOmJu5zGrpiP7lPTJMToirqLOlhP2UTPvge4VtxqJ27pcG48gzwjL8F9VECPp
QILDsdGDerhRDgSklZfopH1WJGJqok88u7QPjz29R/yPJ6IAnJdErXS/GlaAzQ1i7XJxUSDVoycs
3QgLKogw5pKSXBUB2GjBniIHHVMIDsBzi4Ysx5CItufC1tNNAxKcrB4drYfVNJDDtdbyI7YK9T/1
nazP8+unVezhMl+/dvpqEOcqpNM4uLHYp8Q9WelOflffCdwdcXSafqFcLFCCy6I2RHNGRzXF8K8P
WLlrvE5vTIfVi6//Be+a8HmY+R7bgiRAXZG0Vs+ZORLGD5/8K0nYrO/AbgkLgAWjGN7yajoJxWN+
BZ0CgoNvXfjk3W/TL07fw34Btxgx2jvrTYzYPHGyXXnAXnVDszR5f6ZroGEk1Bz1BDbPXXsIRtJM
92gUFgTiGZY8cuqlD+9PuNsRAWcjrwNRygo7/Z3PAdYprpGaIKcusdmQ3l4L21w48tzL3uEigezP
t8h1OtN7XnmLtgyVoPvmLIETw7QAF3BqNC6UIvfkRLtbX480LlVBQ0ITuJiuQ+K8QpR1YM0a/ReK
oQP4snKNNndy4jI0m1LAqz2AxnuX/VUqaes/3vKnBSSGBc/D4egyNOAnWICM9frZ8Xrp1iDCIJA1
Jp39QueXbhB0L4pNieaLydxa1S29wenhnMNhhGORGtkdDI1qcsEdQJ/oRdOWNg9cEHcQaAZwLnPx
DABSpiEMl+iuuizoOIucdUpvPDsQPhzES9KbnSysBaCXozkq7LZEDztI9lD7jERdXEP0j9N+W/gC
Q6FSgBKD1gTMb4GLBYUSDjB0GdE2GT5iu4HGK57TDWQdO8boGPiCPq47I6BUdsxY1Go0Mhh9nFXz
g3mUdn1O8QR3raAGXZMY9IbAoluhhldOCmA52vdkPf+d3xrZmotgmTB6Y2g1zccLFVO7eUw2V64p
LobCsKlQhjNAcrgB0JS+2a3ARng3clVvhPNN/1idOfNBGac/QSVFa+R3nAQtppojRZUPLUshWs7y
XeoO+DxKUI28DsrWEM5stq+WWfHN2ZS+iMD0iiPYxf0aQdDqgNSxxLJEyfRnN9xFG9RJbAEcWbPk
gAFSvDgqHOK+5ofHlneOJRu8R4GqI9Hax3u82xT6hjJr3okNEAoDdRGy0fa14vOkmofo8+eeefRi
O93njqejxWYAQ2GhWT1B1bAdVsxlem+v6TjDvkH3ecTTsJJv+U46066jK4ExBR0KAblILvMBHw9d
DEwBMEHYw+r0jMqFlhVowKNkMnECPfH6gB/PUkynETnQ6Jv9D94Bk7oF9Kk+it2L/KMvBE3P0a2Z
Gwj4j88Xm4oTofAAi07u/qjuVOUGpxDZj/GDiYL5lo/bXvqgTT8euRPl4pKY67z7MB7bnp5qYiM4
N9NDgVRW9WIsBVXMm0hh2QGhPSgNqMW/lfH9qsYWTdUIJhldtZmnKkjh2C7bpdSY3yoPKN88/42w
HGez5R2CoD1LQBau/QD1gbSQCa8SlXkKx07KKqeZxfasp/MZo2KpWZX2ILHT/QTq39x/pXRfatuE
SGL1REnatGS5MbyMBfMQFwE9VIazbh6iaJXhMxBRCe4yMhsgeplL6hefwc+S9xk5UKfiNVweYXad
aLSC/ZgF+WUQCY0tFR52htNwamuoXYrjXd9RkYxoORbi4uWHO0s92hsdzUbGy3RsTEfRrQY0GFzj
3pFmrW1k8xynWzVqiQNdze5+KjBlPLvtF/B6GQIxA1bQqinQK/NVJf7XsljEw/kJ8qyelGQl1yIE
l5+na8wpA7w6se8MjxlCXqk/v0TOLfM4nhKLjSd+2pOGNUMJE2MdGy+7YVhVDYX5LZWO2vxa8aNG
cXwyuqb4p7lj9EJioPTVWO3rVKn+lIBl3YOhtdXCH8eL3u0n4EBjn2WHFBuB9NINHE2gzkLGJp4B
bkzFsehdJXaYHB1s8xVfm/matjWfhy72zfgOJMzpkThZUlQ2VHxjReKMx+BZ4AyZbUrFNR9uVPpl
uqV9bGjvRrcb5FU7s/CWaX+QLuBotBGnnJ4WNsanLLigrGn7t2lSmbQ+jWilRcjhLTAVBCJMMOqr
Vto95PksUo+zCoYFTbMbkm/aZLAlJ2ISNBfrlbw9398NMGSqKNwYcmgpwJGQX+gToErq/qlHZXEx
IBsbLyx2UFmAYPEEmBfWnDo6wRuJCZOueL4qj3jYaL0PPJWYNBL6Td77ZfchE+JwZErU07UodOt5
P5l8jp4qxGWuKJiRrWYt4T2C6dSj6YZYTMZjJSri/VM9xbI7QM/4fLjPt/rxY+xrsDjAbUZWQzFh
EjrCJMWAID2YxoFlkpc2q/dn/K/pz8mnrO4gCLIMI3SZnbvEYeEBm/mK6PkEveZK0U4T7FZQhHHf
FQfktXcS+chEIyDNmYdTIXa0+0U+Qu17fCGNp/9WrVAu4pCDXBDh6kGdb5CQLqZtRUr4dv5GK7W9
zaHXRI6Qi2MzsfCR153jdUGz+Er8Ir2MVnIMnlz9hr+5TUYnc58+GJ1Rb/4MZ7BSpqCvv16EztEG
odKruTnvz3YzPnYtBNDacNjU9WnDXlBQguTC/nWeBzSM2AA4GakHPD1iqFOocwtUIuuiXB0qPWzQ
Ql9xEMEOjtMcR2J5m3LsiB2xVr7WAxQseKB58ZYP4ciST+3YyK6CqKqxUbng4FMMds4eLhKAPYDS
EWAzpVe51GIO8oixWLHlTWYeKJJidQsdQxnhp1iXHN4dq35Bc3k5zHzqumhmJemK41psOADz7JsV
+4OBiUW3N+KPEjIFWn3YnKO1OA/Jdl4REIxBFwHQgXGSap8dhW6yrLuAv+oB2g0F22OrcIbFUCoL
4HxGhCiV67LbPgzhXRJfF3kAPSahrZ39FQ0274qei8qFjw61anRwS+GRx5HPUfVReXxoWI6w6EBR
OKGKc1p/oQyi2QnWi8nHa76DRIK4ev5pvrbFBN3RY8mN+kuRHupiLZqjlR0ZNtRKqfCbEiqfNw5s
Um5KsySmWXyTYF7KZL3UX9R5feZB5IKWVcKjx/BwwrfAehGTOwWwGvrJb6N3mZuolcQE4v1B4BKm
XE+7mjkwM0YNk5+l3q7vsjfgLkvWbxRCRIVxxl2Szm0fqLA0M3egbCrwMDeRuhFY/UIIBl03l4WI
qCMJcE6L8L566mAXdOE7HcCG9Dy/HXYQP+C3quapVuWl9A0RsyPr+YVjE6pgDjczwl6OdOrV+Zni
l0IYVT57s6qWRKxi01Js2jsiMgNZw+vWD5930eWHqpqeFqTTY/aWnibDl3+R76sxLed89vyXIrR+
Xsrkn1rzwD9HVqr5IqL8PvLfKFEU3ks4MEDopaNXnsLK/oxg8ciIUuips3c0WMerdBnmaJhjSH7J
BXpHJnDBO6PK12gOFS4ng8FYx28MePCEYfBoivWPnYJ3h+HU6rbOj9RkpaATcJ4DOKhjiy4pJ6On
wlzCZ02BvoQJniYMBBW2UVulZfoxf24Gg2EMZIClOVWdLz8g/HW/i+A3BmAQP2lwYhrb/ZArXm3I
bo3qrY0/5hxuFx2b0mv9mi+sQqEuwhf0TtG1L+p3wUNiexjjj6njkbgxMcTaZqKdPcuP9ycxiKYT
yW89GxobOCtva9MfHc0DbVxV/0zSfVo5Jbw8031ShDwqp8aUzs2h0KceOgqwEizo2PxN7AwgZS4S
bxDfhypXY51gq0SD1gcsvGN9SougMMIk9gdUF9Xwc8ci52u8w03tNr9s8VlpS6Sn9ZsKDvAgXh2q
fGqZqO+6X6gS7PMNVk9DHxRkfApzTf2zeX0Wf4Ypz+zroW9qGoulaFHl/abQdvTqeA2F01+pW6/O
pRNYZZtWeeNj5/IK972Sssis39mrjGTVt5iXww0kUKO0gQrlLyPxuB+cYV5q0Cu3pA+4rFl/6Mx1
Xa4nSBJG2GtUSVjvSEeao2ggRk8d11ELuPv+HA5Gf7jrBooXmK/3XzxeAZ2IntGnb+NOtvSHKKfI
30ZrAw0otavoYw5yMQ1CrxKMi3MygNyuCvxXkD+ydEU2n3FAP4HSBEfqMnWVcqDbyN2mrSJxeRWu
DDOexRjlVMobhV3pFeNhh+SWvO+Y1uG82w8VDUtwqxwbkXYmk6wOkV0jBL2H03n/fb1O2fSd8Upj
/08dLjmBNfzUY3Eo2bZFBRQy6KFDcwbIWHBjCOfG5zz60CjpkKeKiipdSTR2mpYTqx8//EXs0yIe
9Q137c/jxuneoq/ptsDgz1P+0TpInWhxbnp/eOB7UvpgsiVB7YMVFX7q3qe11n8Mwq682MkLcpos
RXal0sXDBX9qfqTJy1D/6rPDEPtF6QMLyLjpEW9gyZN9Ih4YOuXC1b9ONOlP1pzu4C3jmA5TqoPB
S5+6kI7Pw4FXBQdZvoivpt4cjfCOAlj27RIvSmEV9WHScXIyeNQkn2JS2XFI87LV9EuhMTg0KqVB
uHEx4KACa7uXglyB0ZCXrk73R00BwPMrKd6ME7+gQ5IwA7OAM3PC2bbez3HH+BmDee9m+YZYJOpw
9r1/Ko4OOtsSGLsNWg7IgYmPBZL9mJ2pRROH2pNVIXNbKO9ydpBif1yG3Wu2DGNgkd8xvUn42KAY
Nu2pflPqNwmF1/3EcgSm0qnbHq2Y1Pu0JhWK2iyU6c7RK4GNla/oloEQQfQg85vwWojyDcmNJZ5v
tPcDDhlzLGwJoIJY2X/rOSv0LqlvNY1eFDzM/sRudE4ioGMa03bfcHZItlBBxgR2Hodvf2CHhw1l
UhbD0OdK8OvGPU9jFHNwNLYJ+06d2vwHcAms0/3rNgA+bYFL7zpl7Sk4Pc9l53lQevIHL0N5BFid
KNSK/DB70l4keNQrD0A6Lk6SfnGaONA/HbCuGmfPElfU0nt+QjF9e53Et4q/i4SD/32zn9iD97vM
5pcrfouXET6e4ucARvlKfng6mQ2w+nReJ4BeB/qHq1nw8i2Z34VNOiQ/lDj//2o84dUug+/S0nyd
JwW382L9CO6BCDATf6b8Tfz/RzCFtYhMMDwtzHCyLcTvtfLnWJ8FFb8k3M61UMbJfuHRJr3R3sRw
5ShxDeIzpi5Go8BcQmQmhGr/e98C7Qnf1ZpAEPZ6oPJ/DWo+p428CVHFBfBWvKVIALxjvX5Hm5hd
74GxmTyJpDyNmGes87khKUOu5GYRz81rj17t4hXAZMMoxNOs7rYAZhSXPvxqHpe7jrdZQKsOS398
3QXBpNkKP39oO6vXrnKrPQUh/7CVbUQ/rsTWvGf/Sz8qvEaBKx2IHhVt5jYAU+AW4cDCJweMD4uA
bg5xIOSc+1gVclcmR3VlDOTxL8Ei7LF9BpTRfShc+59B5GU4jtXrPEggZHKDML8NykPt4dfrLnYw
GIJnkGBZJiImUOIFgEzC0wEfXvYdvO+EE2zPn/+PHohxZAlUeMplLugbaQz/xiqM2C7FUOCJgOq3
NMz8fvfal4CNjrhewAB3uFR71aXvXARs8nOeovidBgkBjDx8on1RQ/utK2IXgI73HNYsDgchTSSU
yrRPPcWrAnG7FIcKl8dd8yjGkDIk4MOJipfTnCvZsM8pE7DXuQpLYqSExB2I5zayuDIMGMwjBsRo
sVgOGBXCQ58eO67QMYQLRs+EAJL/ZRPhMwJouiM/znZLNhjmCqGYPTU8RmZAxTiHgcLzLgL9aWVk
OXZIrmeXu9cRZHgnjaAIyAHRGGEZt2Ful0d13eJCXbvPgE6UHiLw5pngyBeo78TGezlZFqh2hItH
IEYsUv1DB0abYfhNOUKsg4FPtfgTh5YAVU7vEwvBOs3BcB15OiJ8uIqNtMLFE7AFn2oc+xF5nQgH
5HYySxmCPDyMbzMSBxLA4b8Bh4qD1QAnVh+n3CPzG2UDdwmHFMxF5g5MZoYLx72wZOwLy28OC5gU
jhB09euMpWHxF6HAVz3MG9bt7/0rRnH6yUj77IZldVLXrA0OWiqmtcg7EGsETdO/dQPghzUC3hoT
EyfUv/kl3O7mxP8sopsc9r9xQBwPW58NCyS4o42X+TdhlIcwEvc8WIPo0jEsEkPd9FTA3DIwrkJV
Ib46/qoY8uWI6hGnOzScHLT0aA/9jm8Qc4N34jfLKC3CPqTioDLlsbA0YtqNtb1wqR59iFJcs1gB
hHCVcBPeO+cuiBeOvOYceXMhjysD+ZeXdfHd49LqYH5BlKNjtaVyMfet6pV/9zEPGsz+ROyL+AzI
gv4MA91FINZf1izMqXKmr/4Lxluu6c+GXJz4fLwmASjiFjy56BznF+H9MudvzwDLWzV83fCxxbNN
D8WtML7/Xl/cCEaIGCMKLlMdoc7YLNnzFMPEfLZBblNsxT0S94/ahkqDc7i46sgT/oQNPytuIgqA
9RxHOCCU3d+ddx/H6lYybMXXxAsk/K/4KPSf/p4OgRiswa7Gt4vnIy5GZAJhwSgSZUSGmuk1fCj8
xn656jWfUnhJYHPI+Z7IlehG+sjDizkxEydlYgUkfA/nnyKTILopjETxC+E5C9iM72BuYZ+InyIt
IOIxuSliAPHWfBVskZVixAHnz01RzJaQ7oWI9BAhOuKF8GoXAmZ+Yb8iphkHIIIMMEhGbvU3yMXM
E9EG4hvEL+hLVPq0WCC8/Agznnh9pwspQmMC4e+UrGOCjLA2wsFoRhrJX5rU37stsAMRFw2ovxWm
O/wLf2eoAUlwhS3z6++ao414NaEy5hWoy31sIcU1izwZQBVuhBBkZ9gBYaKExU7F6wmPpwonKJEr
JwyRWPf5O1tXJkhbwkRG6LFF7oqIImO9hPksln4EF/9/mbMZUxYCqUSWufg3yMgMf/zl/3Tc4uNy
E5mGxo7gEx51CVWes/XfoGXctLduDTqVWQ8sPSOvWA62iReIGFQmQ6NmbNeBziOH+cCGwLDAfJJP
d/+VP4EKMYZBYi7GAb0rEecT3TBs+anAnxBDcKOE9QxWVyLZSFC/uXH/Pz4ehfbzp1Mns0QY2vO0
fsRdFneM18fS8yFaWtou+RsbYv6Lyxerivgwf3dcPLU/Byoo53OsPMWvhDWIgYWkN/x7rDDuQ2Gg
9DeUvHGxB4q6/wJo4iYEciIc+GF4L2j7eX+PbRRmq2LCkl6EBO9v0QB8bdb6yJrBYhDcfZaRDgNS
MY+Ei6mw3JDDxU7c4hx7p/+vkutk62XGs883axyNxcQjzsyDfXPsvQwqvYZRxtM9RwFmKsEjXLiG
K2aoeBs5jLDtymwDqJMpwVAVn0a4hs4xPOUD0p5s/xYjPqp4UzEIC6YCI4jnMYo3F2ueziMVryge
I2YwFUucziKjCtE7EWNcFWd5rrvk/op9o0T4FrMuiUuFKLPFmPbvM4n1vFzTHHvwJTnspNpJhpW0
E5ZWcw9rtL/JKSaNGAriz/o7xujqyf1hIQxQbQaaC2n37yly/Cy2ddCtESPyFf5PieMd/oOh+Pz3
rbDcYaytgT5EwJvwzBKfT4T3yCHuqZgrMhLz9XQV1yi+F3I7d4brhjDOUiiH5HWxjIjliApIAKRw
Q7hzfFyeL19iePVh+a1ww6Lb3Iv+QcV0fkAS1iw/f99cBswTcW13X2NqsNi6wvFn4Sq2+CxzR0yZ
udNv6eLt6ewcFRtDR6ob4RVIBwinPoxkxU3VuZliW0G+I+60uJd/K59YL2a+/PkKDeFzxPhv8Wxb
sLaIpCOF1eLJQBAP785bCWcZLHRxfcmwoCH1mTcXc1YMvmY9BTWmOY3//8atYRqUkhotnAxe3iOE
Trd/7jDq8R/6flgpfuXl5KBXh5eAL2yDHuEphduAAj22pwe0B2TfmOVbBHhrM3ukgLF6lrIY4XXc
WLmNASlaMUcvxDZdLUH/8lM7eDNCek7GbKUsXAnuxm6CHuWDBEVzH8POCtZ/hqbZUp0pkGIAs6AK
FbstnKciPEa/kAQhMnKfgJ4nWARUlxgCFE6K7eJHlOOUuH6BYaSWDuHdrWf2fDgXn0h7q/64UK1p
PTxsFIn9vxHc+60o3QAaB27WTow7fo2J4jINu8iNJFxzCnZIzhZrrG7GrXnpQaEtHJseIKlLI7NU
EExnfkHliqSj+aGB8CAvBZtVOLIYRRL/DqEx6G8NVpKAsxrV23jTfzXE+x3Sqsgz+QbR28tfm9dW
aq8SMiNk5eozVFu8pYfVPPeywb4WFwWyMO5MN8MMngqkMsxogM62aMRqaYurQU5jaNnfGVhlREto
iZRjo4bSVQPX6tbaFeNn8JThLfJeC1PIiEsg28nafI6OQWF45SfuB35ID4vjS8IKYEYjk2UBf8QI
wZC0ob1rpiyhrHcotnB0EFb7NF5sA+9AsGqdcz62woslVnXS95i+I9YqSFsWLzICLjDRmDOLU4fp
5mstyWs1coby3FuTHi1R92JYftUMf7G0uSKWwcl+kD3loMjVvV5fpbf2V/kmDsFmKrNAebTRh2t3
R/2BkWVBRp9QVfAn5sgSdFAdDXDrGapTruNzVOxpfCSkhILl0lPDsppT2N1RvQ5nxdeRH6uv+gi0
7M3kn46jLhZTIeSAbkG+h3rtMgBVd4FRqnEzOM4V1Vf+PUNxDU4V36EnE23bh9q55kNiXFZBNWGZ
enqzhkDdAcnCwyZFTHARFjY5uRhQaoeaLeDYDuDzIMewPRCD4FVVIOODkqZ+Yn1vIB3F8LteRc0v
TAE2byPyMUNlCy3bTdu62k+przEnbg9KINRLuDMnTCgH4xrlZxHvKUnwohOGiX16lXCEoScAPabD
H9eF/kKjOz3MkTPwhvePoaOJDDfLhLKOfXMJGQPKLl3ryS4f3wBx2n5qNxhp1auWbsey+ILYFlmN
hHOMqYVSvu4kV27dmIgFjUSB6l3rzsDNxmtnqMRpuFn/Q0/sgS06JKAYqS1kphNNekgHwmiHrgv2
LSjRxpKGz43zWbGeXhwPLfmxO0CPhJzG8VXB0p/6BgXEhPyDl6KNmD6gbdr9susc/UgecbONrLIj
cBpDP7yqafN1FAs5H7AiBQdXIWS9IMYlrA9w0iW1ESJigpfxegJC5hDGMUPxXwvDSmlMgY6bR3n6
snknrmHIRfkU3/8B4VRfbbvnNr5rZFS/gzFhcWM4oK8kSsHFrjyicKIjIUegsfwDEg7AWapNmo2K
OJZiigNNRCIQe5ZarOb738NBin5hI5D9N/4d2n1ayTA+Ezs6al0AKluou6enfTy9JFn90PLuK+83
foNPcDiYRCCAxtp3GsZc3QGt0CJxFg2xILwK78p3lXxgReWMh08Qmrfn5sfXu39EhSf6KpnN7Ob+
byRuNa9gyZTWnc+f94eEtlucQoptnIUo2bDlVx50zDq+AzFCgwFi1y0NXDSeZKhKbOgdnRz0QDBV
Ymwe6qRBzhnOqrc6BRXL1UM6rn+f3qJunTYlRAjtTlETr6Gb2DggZgLp7YCTZZx+6wzHRyWJaGxe
Hi4nUbn/9zLgAJeUvhGcoDtRzuZ0nEMamKdnmAXxAcQ54uUegKKpTWs6qglMLAarYQXCmii1fwB0
53AUIyVjuwrjQ559lemKLuztB8Su6U3v1azm74TkqJmXnkxIxrIP8q955DHMxNnDpEeUOvKX6G1u
7xiO1RRUPtwY0lUg6KYniQ9RcmCHAyI+C7Tb6nTRs83qpd74NtaMvDjW/+5z9hMDgmxYxUvCgPj3
fHnhhvwI5LchZwuOJRgym2vF293LYFXs6JpLAl3MN6eBMuXRnODwxsvfZPLG5QqINX+TUCQ01Mkg
6l0xLROHTLKZxY8fcmcFe5l4oCXg/wM5Dsgrda6+RWxxqXYQkzU67HiGEKfa292xfZ8S20RaiOXf
Vf8CxNR9mlcYA5gO7AkoAQbpWIXoe8yB+mEBxhjScGyaDjRRdU7p76s7NibPT8R3Rji+00hY3Mld
QrPTVowq+yAN5w5chgaI8dlyChjfW0gWCDCjEv3BW8P1lX2QP9mLY59GGMmF9fw6TS8rbI0QVDlT
bzJd8UWLexJu5/QrepblNSAvpOd8Tg4EW32y60tHeYh44/KNsAAvO+GElLJgJ7dMXirIGqXlBNEQ
FoY3RzvrvNYPE+YNSr4rXV0YatZKfVfVgL4Mfel56UhtcAfR3aTCAQYGbzat0ZomS/EQu/EwbSQ0
nyF8ZvPldyg29oXgjwoIdUQPvSy3OlqTKLyfdVarbqu8xUvL0GkiQ044JPRq4qW00Rhux3u0fC5v
6POWRQfR0OdeGGH2U9/dnoSsZVRvuOVsDjSNcDO5gtvnmY02PayI34xsuJ3ky/jZw6KXChKeAuYH
rUuv3YWdzI63LG/GZ4nw4q3lVWbLXNtE60X+3RP0AAcMvbdVXyDAKh7rc2KZAYRXBA2W+jOF8vW+
z8HuCzrdKnfGlpgt7amwa0Rb1uyAb0mA0YSEdXu0Oj+/YtZ61sA9QOG3Qhb9mWUmGVmDlvJp8SlN
2M08BwciHpoNngGkqRb4ZoaWS1v3+wSOAP58HF3Eva4/V+WBZRztsnMBaXVXSMpov9bWL0Fz38AS
ExalMAow6cRcV7KJ4oBP2oefmJYQmzRQfbGz1DYA2PyiK95DJZnBOHE0qvBgocdc00z14vEqfTDe
IwvSimRtO7Zh53VmXmNXYKwTqnACuUqb8VGAhb48hmNEh76xSb5gpceR5IPZsaAd5GKr6ii1qJUU
M9hcSUwpUL8jIZkLdkOID1ezbuzdhgPG5D62sBKG7IOm80/slcVNhn1qrFPMVTllTn63CH/6Ak3/
4YCyHsqfsukhZ0bWQK9uWjdvK5pILFoiIPBH2bN84/FeQr+kZgGWjNcwoKXm0n020Lhi0upNrHCP
lCPVbOWLxBs+BIEmDhyznwS55akdL0OMa4ogAg1x2JVu80Y7j7Wz07ai2cWJIRYrFi+nYrqOX8lq
+uDdP4BpIcekJxLR7JG5sksRNKj4HyxDNlaIfDVUGdTC82v7sE03tfUXKdMEHQulKhi2MFUC20W9
iZsSNYMKbVbrYaMYpxi7G5Lm4MXn+EV5ubZlNYrBoyiF6GVgOLCsl+ErqOTlYH3038ZbXHm6DW7L
7L/Sld9ltCKI/4YcAkPcCB8jrSULABkZK5UVXmZ6eB9+0wZ1b6o4pYwzc4vHyDH6HhwnVL+zp5vN
lsd/JiFknAUpnDxpey/OmFCYPGj4YMt+nWyNJHzZrT29jvfzuvl9wrZAUvQrm8FkGbGlTD7VOR0f
PFfoqOxRk/XnvrOGz2e9pqswv0YYWbjZR0ZBAJwVd0HxXq2EEB/q1H5O0yCBMo+nrlCJUGwg94Pv
T3IiC8KjF82fUP6CO0CDEIZuIYUlRBrcJ8/JNc8305eM5OIttrQ1tvnmwUBxRE6EMxExYhc3BaSn
dvHWMYSLWo8/irRUK3TcuDaJcCDWqdKCTa19HGBcC+N480CwwCKgkuaw9X61rmH1OhqNpZztN/aJ
PiiJVxPRe0SjIHOwsgqDeJggaK3hVGK7aI5Oc9WW+Nabv7gU4VQBxCEIqewScrb8gNsNCo6EQkRb
srCbuBOD0+Rc/6q4EKUGaRkd1A8GWMQ7Ubo5NOqf/35503GV/5vD8Be+GDHpL5A2yUz7YGO+Aayh
VdRs/pyvxmW6M6UviARiAs/Ehj6BLNnZ+WP9kQLfODMYNWsac0+H1qITbyXL/9BNuCAsgM2WFU6X
8S0AKArZ+BHaitdsvwwx8hf7djdjZcLTYFnAWeKUtJ5gXXFGD9Mz7Uv6tnvk1DOdCLzuwBAQoqPL
afyCzBqk5zQocwfNg3ZJOErT0sEr41B+jshchfbB8Kr9a5eEcOjgSTefr3bZ7juIwkSyCDdKjKmR
kv3A290LtlDzFe8Xho8lEvYVHYAcYAKe/clZj05pGnR0itI1itQZDMYJggo0uutgl+dh4UMmglIR
djLHZeVbP1wnXP7Lxp9c85MzAvPPpvlMGvbzTV21qVDIgCQL0ItYhls+cxt5maPw7C8vL/5oTD9K
37Pqsoi4Z6t02tFOySiikc14uKxM+NjBq5I/cWpcDFvN8EobkOQIdxNVuUiKfXwhXUTp8d0T2ZjZ
mOGoZKd90M5tvzBN6CnnPJE7xmgil8FAaRNIOzj1SgnZpaCO/uJcNH0QSUQzCSjRGtziYpJqF68R
nXjqt4kh2hjE76NCORIO75qBIROpgztCEia3ZHxIF1TKSemYlMGy9fjMv7RDdn58TJPFo6poJN7g
AGwD5ZOd7+4kJ+Or/wcrSdlozhzGPs5EpNTowThuDd2Gl9MagcTmR4QH9CN8sHIH0TyKOQR+c8Mv
pi2SEhW+8K36qHaUDiyyeXSUEiwpsBizntIqVCB+LIBE1soe5wwW0frTRPcEn5CDQTK8WFthrNML
mn3kXpueqZ4Z9aLVH/uCApMd5K/1paZ47Tln2tBRYOHMVYJ38SJCr/0OxyUrl/nSPCk0Oy6IPoX2
C17jy+kFDdguJ0f4/uy13KswiHJ19XLHF0WytyEHzx9uLrRvZXQe41Y7pLHzUNeKvLnvhasGCdkv
v0+ODbIfxbLe+eAj8ELjmd8Lb3y68Cdjgu7O0dUIkcEwLw2o0OCD1/mZqJsVTN+WKCEUA9A4OXRj
d86ZOF7HaGVIJIl3ww5Nt+CgYZCFnRLoRf1dOLNVIRLXrtjn4+gK7QOXvsxatTcTBSM7SnycYwmB
nw4dwkTBVB0ZtfNklFbBiq++Qz5GszHa3GLBIiDuCgq8ujUxoISdAfdofsSGCeJ3HDb/IIE8Pznn
QLVa7PFnQMyEuatudSRXAGp9QaQg0zHH7mOy2vXjA4I8yIyguCP3r1AnjhwK+SJc2SDGdR12xB63
PzJg31Dji8WHAw82Y0daC8BA6/QY1XTjFic83DMt7HSqPvATPNWqJFS1gynveI2StZzEm5+/JVbZ
LdhQFNRXyNR8iJ98jPizo+/o6ocMIM8DyZ5E1kzjwv34dz/9srqiQzijoyDSEXfRaHGCOJnxgPAE
pYRQqO3wP5lLHks8hkPJfggM0YH18WRHcCDbzDgzYKUzv1FwMnfCGQplpo3ix8h/SBNc6ruWDJY9
UqmMlXdaFjA6LdVu3dzXg5zakFPXu3o+ThhpQj58LEXxv4x/e2UJthn9IEzjPxVnTjz/eyRNE2lz
wEVH5chhnOIsxYqsftr3gOOxhGQx+hKuo6Y9j1czc399xZ+99G62J3jufY+0ZYPLCGyjegybxRp2
DWQo2UcmBphjIQBEpXSmhiJ+y64vLAc6tYNOr+6q4YGZQuPzRUnSSvsCyy54eNQQ3nzYY0/onMiU
7leq/fp+fql41CZO3rrzU+kMh6oVerx+HSnW0FNqxIYdVbbCeaz6jY9E7+DJuIxvprSWkBgAr/TW
kyOy7syD4jqv/d6usLhvP9Bu0vD5B0zT2qVf6OsqdRAm34l7gkyhn5IaL2ZTwX87eZfQlQ3efG9Y
VMWlHylbuQ8l08XGush2LFjRuvP3Bs3z9EeNlpMFDwZJV8luDTGC8kjZDMhMQHldbGX2sO3bIPvm
A7ucDUxbptxw8R62wXqdXKfZ/7AfV+iw/rR8WB9zt/3hwMxCpAOrBLjPQqH7YzwgMPgECDA5yFOW
cpqDJekAsPGvQe9q49Kpdv2q8RTgo92wiQ8jVC3Wdd1lRolFS7U62Lr7xvJfJ3EAYut3zJUpyNGO
rFJUu8i9oFXCvsDQ6EcXp+nmH3YjfeWMy7s7Lg9AhOpSIvHinaRgZ9gMnuS8AiJpkFAI6e4yRe8d
dpsyPNVDIHEMfx/wLPfyz6wKFyTXUJWzdhAyTDvP/sV2ZM+JzXTICWYcveMUA20KVRmmbc3ql27Z
2SZEoQ+J4CEpvToRTuvkXs+bvpMMid+Ez8qH5ce/p9dDxadW3T80+H92AkK/eXA0Sz1TJEnY2K0k
B/jQ7w+qBqizFvm7b81bbaXfCZZ+3m/uJRv8IHi9lx+/IYVA/Eq2u0UxBsUB6zgZ7rVXnR/6T7Fn
V4DH9JV7LyyJYE/8x9iZNjWuZOv6r+zYn6/7aB5unO6Ia1uD5QEMmOmLAyiQZGuepV9/n4TdfTZU
RXGioqgCG2vKXLlyrXdYh/dp67PF4/MUR0UVXiiAtnfx+YJNQehCbcCw4Q76K5Esd0+9D2hU0y6O
V28gG4EtaEvITg86ckgLKutI+e1T8Cd3OaBULAYf0dzBsQhLBDuwl+x2cu0Q1HAvuSimteLCv9Af
2KPss0dSZQAC1+bDmyC9utSocApGNAFRkowmvf6GvnFxAQytCAKqZppAXUAGgnP32OOYAzA3C4is
SuKaaRAJLIQNCnBRP3NLR9ApLvXW67wIqsEpr6n4UVY97mIXCu04v0b3Ajo6PBtaKgGw4GcQC7wF
UQBg7JhMFVDdIvYGBKZF8wIknPWbJ09X9XwHtv3HyD7Tze/gdDDHkwNlPgAP85xbuYapc75mUxq7
byePlV+6yjHjtuEPeZDXoS8vcuQk+xuk33QKhSuSHTrTcNhC8HueS3Lv0BCk3EApDKKBvID3G7ss
AfRFhZRhTLJJ0ZhULnnlgFwZfnyL8rxYYi9EVwyRyV2EHsLZYyiRW1FDHJmXkaP4NqLkcG5AzNQ+
8uvqDZuWE1x/H0YRxaUTdMstn5eOvgy/OMJn+EbZnsh/8A9w20CiGUwBKvMSQaWLDpSLH4G3QW4C
CTYuASYt68v2egY2eFmvMQ3xpxfUYYIkeqmWy9pBYhRxMSNdF+PlSEy84LbBlDZ8bP9ETQtgVopx
IQV5oUsVIgXqdjsGIWTzcmvdgzFSHYv1wxjd6fDnH//1r/9+Gf5v+Jpf5skY5tkfWZvCos2a+p9/
ytKffxQfP179+OeflmXLhmTImiJrsmTKqiHz+svTVZyF4t3/5xy2smJb6ukm3AHSj5bWxrqQncOA
LfY3RzJ+eSTT0CXJkmxTFa//7UiWfDK7cjRON+2CWv+C7G+GTUEzfyCHQ7kdz20PN8LtN0f91fWZ
liHJimlbtml+uT5Lk4akbpTTDY29HeIsjuoZ8wMoxOD3B7J/cXV/P47y+eqqMJllusZxwO4s4vmN
7YQ3EENWvz/KLx+XpZiKpmmWLsmW9vkwupmWadZxmIHOL4RBt1zSMHfQfna+OZKu/nxFmmSotipb
qq1Yqv75UHFmNr2SwYdjB52gwBuwU6Y6AeNzET7R1B5r9xi0kmO9odEJE3GPXSnVbNzmlhGV6+uE
KiWFPnmhXb5COh8stA6PREYPNtYiXam7etsB2iVqdEvYC2hqbfo3GDHBuBcAAegeHQQydApBASk+
eSoQD5SInYqiEpSm6xJlAHbBy3YMzGZuYwENPB/Xhr2NusS8g3s3f9K9gdbIEmcJl5RHgiNJongJ
17/cyOPCIYEGzza4I9owTnJAxyhQ9+BSyTMe6UotwzcCZUxIoAo3erHNCouM66uyWVNhCPo7wOT2
j2gL/x9VaxPrbZCD6AZCljjkF+ESoyYU49C9oisxWwaoQbpQtw8G8FzWt9nqiM4xLkTqqmG3bHpa
+t1okcVw+DK7Pz3DL3MuLipbqzsbTmCyWINQxkPyPMfOq6b5VvrmNV1sCg75umHrh2I/na8lyYxE
fxvilBcgizrzBvjOdUDFeHf/4zqdLwPcofDPhfutcMVszsfcO+dOTTmF9MxeNEjqoAWJEQ7tqm41
ZUENHCVhryp3y6uXk7mP4dIOF5NJuXzexxiSUCItL+XAxCdxUScLaB9bjb75/Qg2N0euZX0J1x6w
QUON0DkCNG5vIh9EHcte9xBSu7sf78TWysCdF1eNH81yPWsuIIOY+mJ3H7rpc7JVC5e1CD3D388T
Rf/uHpuf54kyq1XVHpgnMGeP0wKNaNrvCsDcvYoEKhppaJYvqGf0b1D42IayqXg09qJUS1WEFe0a
xCFSEJHDHqgR9Fu4PLDM8PVBd7/DhKh2YYtR/lDXcJrOi+yiOi9QkTwNrnvjMisoWqE4vBuoI+41
SGQ+4jbsUC5CoKWXwJ/JLKmFasuK+UEuY9LpGhbecLdrYP9h+3TaoTKszNtyxd520FxDcuvTuvIv
i3X+MqqLGQkm+7TItTbafDdQ4CQfQCpZeDA8Y2OQQc09oFKyeE0PmOdMpOH0/9wY0ibGB5fd8/HS
pN4eBoSFDda0WCWcPFR7ijvKFWApsEZQ9+otkHIsbNnqr2bBxFjAX2AjH7AyG5fXW/UyuLeSrXFc
t9PyFNzvh2GBvyllKhLx0yNkBzyB86PbPx/upeHHbOkvDrfZQTIEJWGGnFyxWJ8OkEDSZXkBvP8M
XYG23H3ySl4VUDjfnbz9gZIdBPPkvC6h3VBDSp9PkP+diBr/orzbpbRLlmBnATsf1/eBtjvP14Zj
bDX2gGuoIxTEqSumc+ceQy+VvvGMpLVS1nSfU81Hiyy9lQLqy+bq/GxfRvune6pDmij4WSAAfz8u
ZVmMu5/mvslaq7Iu2frXla+L6kYKh1l3I4CNKEECIAAvhf3mqn4DS3qv37AL8xTPAIdVuLKP25GL
rhYwMHZGQKG0N5x06fK8GKCLFQeBojvcSj2yKtzkPQHFGx3K0Lxb4FdRv3JOrsUuyXTIdR2EWx16
2gPcS76H0IC9UOejossr4vsB1SjzEQbPOyxfAuoNBV/eCuwyOwgAx+FD+CDIAcMWDPPdB0hf8AnI
ZD3y2nXPXuPsaneSL5DmrU/52R8evl0GrW/uolgl/5a15F3TmNkJVA+kRoqWnRtdagv6uJSw8FQa
lwj7xeX8DnWIIl5UC9hquflNiJF/kTlpkmkapm6qmqFKX6J4yWM/RsVsvMkhuUbowKW4mLpd5RyR
estXVXln53dKvFNOjzYBplmhHRlV4/KbESUW/J8H1P+cxtdAJ7WKmurGeKOllzPlLT7f9ZT9LNkb
x2CmkHO3qEbGBzPcljV2rcFUHk7Z0+9PQjN/TkssW1VkE3Ma0lXp680I9fOohoYykNAJnJ9A+zG4
d8Ze86iXYXm+ajGoTJmYFF7lVfOgbcm1AZ02ADmBixyosPF/DM694gXIjx95BqUktJIcXPgcnJCc
EkSoQAwC3gX+iSLkGnZw4ypMFi0wFoNfrU93oRd7Fc5fqWcg3dG4AnJoHVQcW0HICahotKKjILCf
vEL2dAIBmWxo8SXCVJ3zbpiWuQManhcFPLIP+OmqZZfDhYljnVYgfI5bays+8ANQacDMAMrz/nHi
5+KvwEOKP8mqc6WAXwG7Dm4dMTYAiBTSDsZBgJ8F2rsBeasAngZIzpy2PHbCy44J263pFvtcG2cq
biunwXtTnBTF+Vf3mAORKnGOGj/QPHGxmIMeBPkj46MkwH4fmEegge/4yskF0MkfdJZAUE/gziaE
hxYWoHDpVoQK/T1w0FD0UevxQXt4jT/XrntIIjHpWO8nXuSg7SjIBzt1MTmmJ7mKi3IhfwXFp3dF
HMF5xk+eq/V0ZeKujCKVh0sZhZ/onepgOBFbihZ/VcHjwJbJ0fl93dOhhIjOMmx3p3Vr/tBbh8Mj
e0OAIK4brlAO5Dv+vadFyycCf+K35IA0EpKJRN3oDPUEOUPYPoKHNHJW8H34X+4J90GEzj3hjNb4
VFq5NG0lhkroKSu+0glv3SGApvrO+eldFUdFilVcVconnW9smA6swRtEGlfJTg/E/1Eoy6Ec5Ss1
GF3x9gSRRt4v/oqrQgGfaxpwDKSrvupfZDwB5uIStKW8F5cnc8HCYLDlYgVdqXY5/VX70vErBZFk
Lq6n8JM1d3VJJdpRrrkvvn2INyEcp4z6uiNuFDx3/8gLKsE73IjPRM3HMw9HV3jiGRvl5uiKmp3u
CCpUF4gbSeuf2zfAOFLgxcAe9X8fFX6Rg30OCiKK/y1KT0qemuUZYIfE4GR8C7Pqd0CsQKWqS4Ch
GFYOVHixHOGsxNmhxbCPPfRsAUa8r1kFlKMZ5TI6w56gflFP87N3/k/hYTtGjBCRgjYS+Fx689/s
t/SfN6qfL0FsMP92CXLbjaFc6iw0oHlTR8CwqdvjHDLHO5JIkz3HHkCNj2Yv7SPKFV742jIpKKJR
c4NZ8Az5wLc4RRHWUM5m+IuAFnnR+wVhq0bBUlzUdydv/5xrfDp5+csuO2/L1Oxa7n9xL55A9yKi
pQhtoLM2Irh9fBVR7UjwE2HkI5wIdPxp1clz4yDBnkEHH/duuB0r8kgMQxuIXWK4giF7xHuAGd4I
8lpwfu1IULkZPMaCgcbQvJ+YUT0zS32frRRU3sQslZk9JqNZDMCPWV+QgYh39fyc+iyRonyP8qP3
+0GpmD+v27aks1s3TZv0TLK+7KAnqTKMKe+Hm+zl4240bh3A1iDtYnVyw53Mg85cLAbh7IhVQmIh
EHFfIylTAvVFkFDeuTnv2HKA/xo/pl+UEHibF2IzqZtgxggIdwGcPQ7OsOEo1BMCxE05Mtqr9btf
6B3atNiNGhiNFqibAN4xMa9kMpORibvYvv9b+OJ+Fn6F5iyYApyGsCltMDtV6LKttRv0DSuCGZpp
oExWdCi29uKV1xmX4luUW95DnrmL+UnFtLLg4J3uJrDfIlyLKJRuEM0itFUwpjjNlmckYvL4/kQm
4i/EXtxPxRP6+DME9T1KGgx0bWO41CIcMT+BZrz2EGnEkGbYQ0upobE0LivqZgRTg9s1DvEwNN6Z
Bg1f38kOrKMNTDGxwkQw+ijzkjrWa7G+Cr6PQP6jvv1DhfUw3IQ+SE0WyoKlMtyJJVTQSiD6rPaU
BVzxAZLPwvJO59NcQcAUhFLBdhHUUokFB4jMMnfTEEpgBX9Q0GFHjixE1WaXiZdso8AivxCTNHfG
K5F3/H4U6trPlSmbMo6myqYu24ohfQks1azVy6PUsj9l2W7cASUIWE8j/6Wd5IuvzDz+FWROMUFh
mbznF9r7NBVTGUoZq7xY/cVqL9gvWIO8sxvqJ3GnRKhF2AkSSUY6ga8mT3MGpo1OCjJ6H5RNQdbE
65T1sGMQijFHJceHEIAX6+TjtRewweDfCR6A+Ct2IxMzHb0s1tQwoFuFu2u4QGiZd6J/D7OBRpJX
slNpGPyCzICfnJc+CRYJ0irvLDZBbUHD4Fp8ptjhDO/RI/ZoHrxHAbFyQi0VSy/KtQy8nsVfjNTk
uSG8zByLRVzkKB0nKdYPcUo5i/vAKWI6xE/J/z5CNNRNXjyubGdgMnS+eNMAndMSaz5/OCITQly7
MF5tWGfFIRruhng3EkAP1vv/RL4gfkdMVZE/xCxXH7/775Szo8Mo4iDXsSrW5o4pzTt4F/3E5elO
/BIcX1xaBasUKW3kD8XJib+ND9w+5jPFHNeWmT+7pbzA+fAZ7M5Qz3urHNyH8VydyHZ6196mm3/P
RNk740YMW4E/GANzTJMMiCbeg8i7PvKoeBU9UesgHxF7OjEBTo7K0GNesuyDjmBCQMNm5oskgiDB
jRbZVb6i7cEsaYD5iYFDOiR+KLnxpViSBZVa7A1jF4pBxqwBT8NMEpNPsCsFDVX8Nl/dxstp3Qki
er5EpYHvgT1dCJrq+MzMJ2KI7FIlasis6tCXCcWoEsMPUvipOEsDgCAhBr1sgoqwfRdTtHzfYQoe
DIUzmHI0oUgLmLZQXd8vDVtJfgxBTiy3kGfEWwwKaSJfiCDZiR0GsoXvCYogYBrsoUVkEWSao2ff
o9zudTDMViyAju0BOSRdIqhI7xculm0IvHS0RBPj45DWTpyC5YDXFyw9sepTjmDFF4y9+A5hF9YZ
cTqol7C4iq0O6EDOjkxGUBE57bXYNlsO8dOzb1RiIUar/FRckKAGVqgHAh/kXok9EdxVcRCuRKyY
MOegDOYfedB/fepI1O8dipe8GKs4jJov3/7r/7V1Uz0l8VP2x7ytXp/aP/K3P66bpyaum/il/m/x
Yf/55X99/pbP+utYy6fm6dM3TtbEzYhhYzVevdZt0vy7TyLe+b998Y/X90+5GYvXf/759CMFisZZ
VfFL8+dfL4m+imooKhvX/3RixBH+enn3lPKbd69181plf/znUn/x269PdUMPRrH/IUmKpNiabNma
rpJbAToXr8jKP2xFliWN4C7rikplMsurJvrnnzNZ/YdhUfaxTUVRbElSifp13r6/pur/YCGgC8OL
smHahv3nv+/E5cd+/+OBhP+bDpJhyYZqKpZmmpZpqJalcBZ/T1zPYxhl7WAqm5hdYewM1t6Kb0EA
o78MVGJ+6tLF3+7UX2fwqWelfK5EfBySvb9q0gGxxOV9PmSrFKfmNBq49cSQsUFPzG6N+iJ+xTUv
hGZAeer0kA9z4aaEUu9zh7vQwgyXFoBiv0N2cM1ulYQ6DDCtrF1lXCGE2aH3glAVu4fYPwt2wH5Y
w2crFkcafSv9UXoA6oFpFiAF2rbeEcjUDbgVpAxXgKUGPk66tn5AmgTaSZeJ0G8oi2R0kH+LV4lH
nxlxOC2IELQ9LbI7iqrhySERCwMbLWaE9pwa61Z8WBCn8cybVrkYHiRW3Huk5ZUnE0HywUOuB6WU
gmkNwni21G/lN/mIDgEiXuxwtyo2pmgbWY5+O14TFOAzC1r6+c4GRDnzatO1jKVi3vDt75+I9nnz
Ih6IpmiWYTEQdRpt+pcKlZ2OmZoaITyrLPHN2fAam9o8ykBnnhAAiyDKFcoA56XanUuS/RLzPhNl
7dkZyGgkT06MEqJphG6lNDSNUIqP0n1pahctIFIFDgTwD7WCG58CrzAB+8bdwY5JONra1YxmWaj1
S2dXu0GqD2NuemF/3Mt6/ZzFZAy2LvmtMjmt9E3LT/mc339ctS5pkqJKimwzkT4Pw7Oa01ZNZXmT
oeGjAzqaJgrMeAcmLRYw+KzAVT8eu01stNfFefZMNNwYD1YSLrkuRXs9Zo+TiWZQvDXSAknD+qVS
O8Tjz1dNke/6aroqqFj//lHpP88djR0J8cSyLVmhGfv5pOsszmdpnqibGbg4pMrBvMurSLqLUcFR
0Tfo9I1VXaYKXiMX9JUb8yIBgXD2aMNFF/gNgNltoGuAXdbRmDYCHfyAMoAIWZJUBRAxoenAwkTf
EzJwwdN8AEhmlYEO8iRcVeg7Yd5LFfw2x5UPtSvjuu3hDpj0w3GGBEl2i+Rsv//9Vcvm5yz441kR
oogV9DJt5Wv3OTmOjTbmqbrRXTO5sHCGBG9wyvbl42Dvw/BuLJ/42pLjAXYZb1r2JxepuTuT30rL
GXZjJX6rbkxmX3u0OeP6oBwqcyvh32x4x8LVaQ5SfkYyCefKh6EQdtIz7akswTF7bbhK6UolNzNz
LoP1nS0sOG1nZ5iIOKQ35d2Rllh1Lddr/Aom5akEpPostE07tz95QDp5HTYDrc8RbzrscVam5p21
OdSJcx0cf+TqHU21DHjTRnNxoU8xztP9Ll5MUAPZZs2WZ8NDg1NZmxF5BVsZC/zlfNCXP8pnRGfe
7ZzC9toolhNXbF2CL55i/8gQAEB/2mXAdy7QkzZySkNqkLuqDW8K/CyYIIW6XfMWoYV+U+tPSgl6
ZYXUa/bYAY9FdSdEl2qFqBc6aAYNJ3aPwJ6eLek5TfazS6D7cbNWcXbP3RhBsm2LP0vnmKixwQyD
ZgUMH3cujlQoawVdiR0WBjZpLqBC6IahkMI9V3egQ/nJOELSWPITM7vSEZBtKTqd2Fh9M5jkz02B
vwaTxRJv2BLbfunLkqcWTZRlJuBL0C5X+ACnBQrb2EU75X7sWVIODAtWBn0G1XhMbvmB1l1gcZqj
3iRLL2WyxiR10kg0V3UUok+4G4Fc0kYaT6fgJJaW9iLBz5LZP0EW6PHJ9U6wYdFlBS3L1Kt7lOyu
4QSHP8rZjwmSjXWTz35gQ1LPEGgUgDcDAPSB/lm2NZ5VY3fO7/HpzO6L5MXQL1D1P2b34/hDZzgA
ph9w/AuXAJuAc0IvQ7HKqrEucnsEYF4hLtEYQ1E08oX63g+AO7AOz2aQsQNulzTkAJkK1TYeCeye
MeCBIuiqAx8Hb4knBGBSlf5lqzga8h9oYVooHAYQH5FMFnA1Ko7Uf3MXwKzotEPMUX0j+2YjLFui
CPU//YuPp2bppsAyKCb1mC+RLz8dpWMS4vGHRCn8nCQSgKcGzO9wOGf4YPEfRv8tCIa8Wij6rlCe
I/kqywDHAlpbntmKocy2zZV1YQZlu+zW/Wu+7aCJKC7d0Am14G3DbXhGIxbe4vEW18rThXHTMann
ZzhQiPSCf2cK+RkDB0CBdzQ3OQq+22ncFEXQ6ITRCwP3snSrhHQQLCTOW5Cla9xZCraLjCk+s7P2
/eyq6ODMwgfo4B8QNlDxP3njJQ+eqpgAbAUS47/3zMSrxsUUr7AfkY1lsgttRCxgw+GB+oCjoYxh
KJ3/5OY8vKHcW/U+8Ovj6YIpBp7PR2ICjVZ/eNIy4RTS617jQbhB+HRUD4myhhkIwJnZBz3EAFu/
rLt51S6b2Tx+yF3IqCQxqPRAlUG02G+uuteFBSe1QUPPz7b0XRnvxSIuAq1eSz5QA7i3CrhHYGrA
lzEKZtK4rTT3YaLCobUF21VomWuEcLxTox+MzKnzT0KA0WIlkhimZ3jctG5p/MLDqOHn1vNU+6a4
Zwk8z9fBZKsk0SrlPVNTvlSc1XGyehIiUtBVeMU6alkL7hWiAvIMxxI/xBkK2DD7NL4CPd41vZcP
eNsFshlExpYuvBW+EvsH5cCoqhF0ld0aY4mH5rwfuBCTNxyxW3qRxTfdj0g5WDT1V+pxnSEGhpzi
yStAYZaPVIgZg4ByJ429eLk5IuNX+JO+ZJIrHWxVOEJgFAtEdqv+ARamypwHqacKuOyWfve5dBDh
gxl5BiwDc9amFdTfyoL0vD8/a2iTmc40wOn2ceGCyvD7aKr+IphyH6mQUiPVwWiJO/23wnc91v1w
Gib2DzsLxZG7lvId+95io05LeX2CsdpYe5unXST7pHPHMIghODshy9L0ZL7J1FteVVaYZi1DlEm3
M9iQhu6VdC3KALw7lKwQB5zBK+JLSDzlN+cv27+8AMuSVYILjqhfk9++VSvrqEYKrbZqY7v9lcy+
p1seQxddiQjMCRVot2i2CYS47iWsL7V0FwkHeZXO9iGZLcMRU6FdTCECpiya8c8t2BbgLLjcWZet
N8lXsC66i5mxZWNyaq6HbmfitMN0VFyizjm/mvGAjyH0uKDVdh0SOwlkBj/cWwJuuyS6aENglujG
tyiICgM5N8evbR8O+zaOAXTg9A04wrOHTYm1jH1rrWxg7KEfw8Lo9O1AA4lYE8J4SJSDCZQ8xvPS
O8J1x0MIH9vcP1EP1R9Dgcm6UdMVwQgEXHcjg28SQgEHXdvy3glL6+EK/PxZW+oTHwOLwTfjfWt6
kJ7j/k6iPUSN7XIkUbvl9qwxSmZdwWNxhoza4MH/LeVn7EHjZwEEGRaQplQoBbCb9dDvec75lWTt
k4RUyVKtW7G2sQ5Np1vWlKkXDBNd2xXGZZhuGSsiWohopElXXXsRorp2up11WCCg5noNqQ+t1eaE
rL4uCE3CRAAVAiam/phxKzAM6tudqV8iSBueye0E5x5ud3kGXNyDvp+WcLzKnGCARjCEYVjfThQi
RoJlJzKh4Fnq8w3ZShu7YKpQ76aD80zM+v0E+9KGeF/3yFRUiU2axRz7uk2Z5MGYbNWWReV7jzcE
aCGMj5FDNuxdogjpstFYQyNBbCOb0UloxwUhS7h10AO4Kx1kY1gZe6hXNYLBmDXP2eKwKBF4bM1L
mjX7gpYANCdhpdSpuM06uePBJwR6mmmZD+4fAk0DYQS1NpWt7bLe5OfHclNSFQ1AtkeDY5Iu2Q5+
qnglqZlzws7hmqofzsNwWPuzWA4oVuGOUS2Y05zZePX722RTn/ka0VXV4kYpqqJRHvmS1BXVccLP
ld0cFqgXMDJRIgKuNdgHrV+mGWsI0lGVg8M190MrF6DflH6p3WbnDWBISPqYZ07XvBzZHhQwnLkV
6gXnDW9C2DyBkb0c35TukMMNaTaAuuBCauaygmQt1Gf64a9beoZxaoo2VkV/5Ci5UepsUngK1dKE
8IB60JuKDurZt+M7m0dItZNCLsQUbNEW40tIwgVYHDYAlo7pQpZW8YMZ6HQbkqCPWL+do+VD8e7E
mgiPL29g6EeYOrSOLl/gtJFs0cz4/Z2VjV9FSI21UmabzD3Wvt7aWK21LqY8kGkGqDHGGXRXJAug
Xp7LdSGluyIf38oJz1Y9W8djvIR+N6mIt4z6WqqgbYADgVqJ5n3SbWbHCg8hZFtGY55Jgz+N6JlH
alCY54dzS0NDLXxdmT3p0CfLiKa2uVd1+b5FDfXU2esT1n12pN0moM/iLHswZtFaN4uXfMDFfoKB
2qXXaieUJgZlb6O3kKq2Q2kSGXT5xupm1F9ez+f4oimpnGM7eQJQxx3MuhKJmSBs4wU22EOyb4+o
2WLwnicwV9jI2VjjKKdnpS09HRmKIcEnd0qw1kIWHosqGQI2IFyEnq5UZT+UZ8x/e0dKMDYt18cy
4HYhlgKOnuiSJOG+g7EzsB+fIc0cqkMg68aWe+xbFFzC0d41rA+d2OPh4CgHafY4THgWAbFDWSHS
cD8f92XUHRQJ7Wac6dBYzpuQKCutsEUrNfPCaIB/1mxu1dcSmaiUVL/kciRIkAbG5De6Li1PSYSP
HlINEo+gzJGr1+dn7quGeEEFoalHw7FNSrcvM+d4Qk6ebNS6PIbG5bkG6DJSvZfReAQNawnWOAyt
WoiBVBc5heo0je7MKrwsamkhNE/IlCRP6t6kSbno6K0SKrZSFt3pJA+kevjnyGvZNKBU6rXq0JmF
9mhiSC9jgtZB0zwW15Hs/n5sK/rn1vdHdBXweQWgnaFJ+pf0xVTVtAqLHoITPhhQY6+xOie84lmk
ho4sLxEfOvEPCsoSCRz/4O6etQhNVhA45DmS9AQJHQGsWWCUC+mpVwMVb+BkNR0hom0B8Th650lI
om6Ob9W0pqKJpBPpQYVTdePKEQBd51Rve/T1ke1dqtN1syIhxXNp0t9lJZGYhZDEYvuuzRgkPxTZ
b1XP7FAMQaB9jhzGRsCAd8c30lbGL+TY8clWN12Hrt4T8v1oOp7x7XrLtMUJaSmfEzxhfmktu/OV
4sT2Oi4WbHlr1uoMpvZlD7aKAf/cenHsV+C295nJVfkVXS/Yzup8Ulcxu8kSghyU/H6OZ2Le40fg
RBekBexf2ChlzwMo0xo/UIyDFuBQYdhpqCwFxDU185CokJHX/RFeniCebRLalAhTQEEUhNXL9Eem
rDDmq2jl7Ih3hit1qDMj9D2fDuOLlM8T6lT3E5YiNwYCt7dG5BQVRiZb+YDee/da6ysFrb9baii6
EjRXlFDYl6igX5fpgwUy7LHKL+G2CbON0FNvJcS+GlfTN7MYaoN7ZvdjUwyUlsNTioQjFk4P5KuL
Ch424h/wg2G2Q8yfjzcz+SJ9YFcmw6C65lflgC57D5nprQNcn1zIx416ENrQ3RKnLOzuYvxFOX0P
gYGNIc/rFmYmCyuzTXGwnG/wMp7jD5xAcRSa1sSmYTwMmGQPjlEvcYSufZbQHrEpEhxYMGv7xzeT
4ldLqWg4qzq4U5u0/nNKH8vn0TzbuUwnOd2VBgws9pzLCJuFwznI0IGhu9duuiv7DQnjlJwJj4S5
3TvtJRoQ5uqbsxGry5et2nv7+99n86VMC4qwPlp5jQ26KVZtTIeEEKF2qyMted2cF8fZ/LjirKCT
FcicYOGDLzNixO0qD5fUjtfSN6mG/otipMZqKKtQOFQJZMjn+6OakVKq4SRtIL7LvWdALIRHWFAa
fcUb5ITqGmc427BQtqiYuGRj0SVuDmKDmTrHNx3CM0VwpCOGgE4x8obYUqlXakz1aaGRcslOV2Db
iz0pBMqUaiUatTiX4/KwZ5sZYlylMy0YYBMlwH2j3vd4tdMmTrcm9cxhi8WWoAuziX/GgOT3j0P+
1cVrhm4TLMHG2F+TgX5WD1qdm/KmB6MWO+3plXfPzZMOxH+Z5jYeBYfS2B5nh7ckZg+P/r2MgD0+
zMbjGWHKsPrujLRf1MQNReJ5SJZJV8n4kp9U7VhY1rmSNpohLXqqP6W8PRmvUbu3ijezCUzIERqK
jNo2Z5XvT+xfCv9cIU7X3Ja6hJ3EU6QpXlsj6FEHmPLg9QIjGIiLkcOuLfGlGBdHnXN/M+PbGELb
hD9vNjtE2cGaSC+T8TlRJ6eRYe4NWMEd31Ikn44qOBY4cug0tBamdvWjrW/15jbV0E1Gp0am24H4
hoFz436iTVvwnoFQ+8iOM2v9LN3jlqtQpDtSuZ0O3eyhZH3W86DGAjnh9M+S7XTYUc8u2+i20ZCP
OmMGbB2G9rbFbiM9vjXUkcyD0e6l/NBC/DFv1Rq+bO9pPQn7dODJRD31SJTge8AcnGlMJRYnjiOe
T/1rh9nfbImTdI47CrQEq7k5ZV6EZkr+JKEME6ooLgI4GmQWFgyTo9MiVPZy5xlwuvU+IFkoq609
PA5RtJARFOxYJ/azmm9gnEQYOQ34Om1lvCelki7KE9zaolhUGttExInEy7WtHo7iF85EGZ3q3dGR
lIMa7X4/rN/bnJ+jjKFbEu1UU7fogplf8oAsb4dE6XOcTDqUGDWHWl3qoI2oLuHwYYV+cowboGmn
Tb3KHFKmFFMuRMQomzlEmPW5/SYzEf3mL2GPScYckyTdYJ597ctKSt/0vTr2iJ3iBY8YoRqujVd0
QlHL1RzlrXxFp6GlhraIgYeYfhxQXfKiyUlXcKNodlb0zNLF8FT/yIL+GfsxE9jIbP77+wbL8Ffn
CQWR7Sk5max+uXGd2VRKJXf9Rj8+1sXtwMxQeJ4TW0BpfMxOGMCRJBXhrrNR4pkOTfzUV/QGkEIt
sVLQ22WcVi4VXBKwiKlXJQyk2eMEybk6CFOk2oKfhnoOFSQWXjGXZfNgtwhGaXRNmRtK8yjnj1MG
G5NPKiCzGfhQhkboSZQWygjFANlEoeF1BgOdtW1h0bs6WSiYIPjDdIj7YKAhqQViph6Ny2gijKfL
wcTOPVDwN++VVy28rXpqlfll1z+aRnxR2Wzj6FaP69N0YJz3CJdG9mUvTauTZe50oiNaSlYyc86C
moVrpaxj+ahzVB1VLqKlysdDwNK2sY1OOG8qU/oMu5mpLrQ49uoEGZHwrUnNhdSAgmWapjVzQiN7
CKm26BScau2RmVgBFf7mqf4cUQ1DN3iqpiXJkv1e9PtbUa+Uo65NQ4vOO3wmwFt+/0ZfHqPMEtOf
h8wfUgjl3vSIpU55+iaeK2LEfJmKnw4uVqC/HdwsRkXJWg7Owimd0MdytbekchqD6ScwtEFFDSdb
IHpgLhXER4odwvVRgMMoJfRu2Xxbgfl5yTMMisEQFjTbEmCJzyc068M+O6YaqvGJ08Nj1tonAtBI
I0eoYKDdeNv1IZv7N1aPHPFYTUV25sBYp81YjwcdwleqrgtClz68TWdshKo9ox0XowbbBra83REA
cHxLH3qW7jvyXHaiREi+shfVpw5n5rew1+Y6hlsmgh4WPSKto3+m0J2Xid8o0pb2pscNME4Ad2Jv
/jirDnSj0hR/rOxNJWkw5NcsCcRYkijD9Ryl0xDNyx4twmx5fKlLv6DtP4v21rhBSRTRu5S8lFLK
UUv8aNgqyLXIw75jafn9cFN+dYNt9mK6Yaq2/RP+wOj0VJq1WrsZlNdmtk01A4F6B4OrKDwkLMEK
wT/BfG02Pc30cgMFrUWNmYkklrG22TaUn5TSEyszXjMxdkjxrVjfa4hibDe40RLD19CL5Tcn/o6+
/DJWTUkn8hngg20u4PPQsEtpmlXJ0G76wUmfQGig8ZsEpg3EY05DEInWBGWVS8CXCNKF85480RbK
BzTK8uQefaz7BvGLaxgauwYNEySSh2sF3Sc6Ak4VOVTqkJrx5GsJsaR57Jd8BK6KiL8mq5TG0+mi
WkUKxkobC2VoyCMo7xaUuGofxzW7xsKv33fYbkaL7B6NBPR6ik3sW8GJ2mwN+w99VWxbl5gkKdWu
Od5Qwc4Th6I03U7K2rHqZeBqescAwe3UR4xHCe6AuHvcPccL6+g2Bt+V2xo/tkcEM864YmyA5LNh
MmHVPZhvNZbtMB8CQL+X9KvZKFyTOKC/8my4+GzLwexQ6hQsl9IDoCP76bwNWYCD9HLS3bhZiQ77
wbjBK9L6/5ydZ3OqarTHP5EzNAXeUqxgb/GNY5ooogIKyKe/v+W+M3ef7Ewyc48n2cZCfcp61voX
5wqdIceF20HK5fFysB3A5SiAN/q33WW+3w/ZD4KCZkeLseRtm31WVrbk/hDsYkkf7MdoHjSXuUZT
Ai9NPtOipta/UwBvA71haRkVntG1XjNArnv3YTkVnp6k4Y/ti90mW3zdECZt0OvIu59nl8pVkwnH
UVHD9SObSvoA5Q1UU6mvKgrSSD4LTmy3ej83ue/iAkuwOjACCVVa6pf5Nr60bM0+5zcqVzSJo+Gi
rH0bQOqkDlUPKo4a/nIX2BJ8XsMjycvwES3Nz3gOuCBCfsZLr6yyfXWmkaKcwHc8VkAKUe65Hn6p
sqnfTCOWQY0dEroBTs36UrK9Gq3H8VwntwCzvVr1qBAtK82lz4JxPTgNxMsf7dNQXfx+mYxvwhJ2
baroFSBWwFL2vx0zLlS0FczDLSBKQ9qvj94s5nuNrItV4enuFhgieDbU1mKgUUIL7Y09xHS6ow6I
UfN1GoosO20/3ZDe4OJCwX2gGu03GVR6Ggv8GUt5qhPP6ij6QG3YugWjKYnA4y+TsfZv4Rtk1l+n
8mWMyYvj0S72J9TPUM63O4coPN4nDQt3RZH3dtJD6kZSiiEWH5btOAbpc6WkFjsRMRPTSnlAlY1U
ZevyC4LK+GamtgiXlRZ6BrqGFsV/L/I9qfX4WCPRfX+Q66WE7tSt3unlivqcTN7JkDxU5sVIdW2O
I4SSkpDFmd69hKSIWCvokJSoUllzRgwdeyE0NqFBDzXEU+Ox9ZoAZRa0MFPlOfbPsafHPovan/vT
s9L7ZQTnHGybyoGt2K3ml/6kP87bullreXCmbZB2ZZS1xBGg2b538o6OjMFAvXa0OZmiQ+Gka7gq
dLtP5Nl7t812SPhD5YoK/vSX4/r22pJuNwE7GSQnv0RBRfXQt49cyQN99pgq7JxMYtw/dPdo582x
m12YRPrbQJvpfUoBBdZOqEUOfj6Ibweb5v8dxBM4+FcoVm/h04NFzRlsiBWSoSk0gzHlJIoqGDCM
Jb+niChT3mPIz3vE7rDhECx1SA8Kbwwdt3YKzQxBuH6UynrpsPr5GP+NHUDwaE1KP6aps1r6Epxl
gBEfqQG2pob0WFXdhKCauL3BAlu/ojKO6Xjj4+ddfgMgkn1SM7ZNA9Ts18ViY1vtjYtZg+dJI3AO
lyMTIyaM9etZXRSIxt+IXkrgUYjuJU6xFUmyfMbqII4RBKtyL20mHfXQ+OVu/TvcmmjBaEZTNZoW
67GvcWqexpWZ3eucS+EwuBsdqw+06UD9yC2Q2EAFEWfqNkOGAv35+Ess9IWoQvQme2fnugJCEazz
l44U3SnmZEmRB/ulOitRvF4nUxwMlmAiSX7hORDv6rfWxnx7DJMP4wXz1/o13ZirLWK2rynxPEuN
t/v6vIt2z3fL9X2WfVir7Sp9sV4ZCZ4SWCy9rVd9t13XO2sFmeDnO/svNJmTMAyT2YoLSX7ry4iW
VjWxeJnkQfF2zL0Kvd8X/ZWSHz4V+4+PekhWe2Jvqs/rDqTRxHpFmL35kr8eP+x3c/7zsej/TGGm
yvXUTVUhB6AYX0em8/Z2jI8moqeh6ZhOvqTs6DaxH8EXyVHc0StIQJFU8QmT2/BWkag9uCQkodzq
LmKgLpJoHj7MHha2aOL+fHD/9Do5tpbJ4QHJRF/mS6+rWsft+Voe00Cj7rUtF0cz3AI2aJV9MnFg
NvYuFpo/77L5DKb/M1TLTk1mGpo3uZrWl3CivBMUteo9F2RJjRtlJmjNVLMgVSOAosBvSv27i8Ew
UCUk7wlq7MAOmmOUwabGcGKhIUo2Di6jglmZ2hMvJCFs2bjbQIx62r8UbaTYphGcRvHaanVqLHls
MFm9qncY2APQXEpo4iW27afD/QCt4h7AwFk2Sib3UO9iQNKM3WLcHKhddXCZPBa8R1lp0gzsQTyJ
RsdZukgm+gBQiKdDoYYJOckX98V5RP6mex3LIxvf+CnGxSiblbyTL44jC/5xQXQX95HVObOZaJYs
7KE21qfa2JyaQ3Noje3p7dWc7kP4gfxt8wqlOlJDtssdCqSBNNxtW+vZwyj19xsekwYf247T8B5m
4Naca5vCIMYtpPtJuCAZUXf1gc5eCfsBeWD557BAoCDURAOIXIDh6BiBWg65sib4iMphiYpRCoB4
mxanyBNiPcZjBN3rSH6TYTVSJyf1zVcw2LrJ7zlfJrXAtlQwTamDMhD4FAHuCUBKXgSP9+d/cHo4
5CKaUqzkhFEfnu0nyeLCY7/JF9VqOxY6I8qqc+FnCbPKchr9Jr1BeIfxCARg2+5fh/G4WGY86s80
8qvPGylautPn9q3+5AmZX14x3oy34+60VNbK23EJWHgEbG3UmOSAdFvQdpuYMkJJt13WC86H4QVU
l3pRVxvYY2pog3hUhLcQlByyYiWEwdZ0P8vCy+wysvCCrBbG6jjZTi1MKOyxNY1CnMjg/ZRdFdR9
XwwHzgj93RbHDRDMeHacxLPHaj+ST18R1ktn6SgeAauIR9fFefFYHTeXWTJDWqNbdbYDylzefXQf
Jy94S77HL4eXfJ7PMb5815eHl8O7/pnt4ncWRAYBz/v+HXgQqcMHdQuqKiBKyLy8tWbGzOJRkpAa
qQx7SeZln4j9oEJ9ZJRWkSIO7Yk5iYbWrMCX0vIqvBsG58G2a4enZWPzWJ+mYnyJmie9sBEwA45Q
BUTvbnOa7Gdyzve+PrLCKFBwLsOABOGHUJ/d1vHysFPf6vV+CeZlbAYsXjUE/NJX+wVg4P31wQOt
2Sh2rh/RRnnF6/5Veb1+PFbXxWnTei0bbjorwtPE7N3d3Dc65qjs60jg0d3Vnh2ovWOAEsdkP7RH
x/l2siWNM2lNGrN4h5h79SayC4dVPbbnW8VNXpNX+73xzt1ywcryP8eA+hM1OGYgZiTK8hwJz/kf
USnegk0QN1xQRyiYc3O20+10P2qMDx7m9D8Pi/+SN2RUtBAWofJhk8P+Mu/m+0Qtb+YBo9hh6VMe
6uIWBQtWTMVwI+mQL/5fEmx/28fOBaciZP9dckxu7cLpJ2cwjsda5EMWGF7G2RAlaNWP/MHtNy23
bybX/x6ppLz/iibVeF+axolJwzOdu1+31bb9JjZYCEyQrg5gWnBwQoougtMYIeIpYi0P0DZVkA+v
Y5gz42SqauRDxEFM7Lv2w8NwP42HpD6G6TJfnuancTrNxuVQDy5T+f5h2BjdWP4hdTbMxmm/RN3h
1jVdRAQ6LAxRF735pNBp4tnn4+32CcsHawT+Lz5bb621+UkVOX5vfJLNsOW5cnD0T+vNWGtrZX1a
tkat0WkZz09T4IMDROpnyegWFuG53+reOshGYz56hfh37qAT+OQVH9pb//1XiM73scJfjeDLfKzs
D8ebaXBpRdTjJLZq8GiJgNf6Ol3euTDXeTw9jeFNTO9LTNv202ieifaIcAR3Ykh4x8sMxlHHDsx5
gU8NuSNY7CgAWBOsHnHq7N/WmgtexD95l84BhYO8o3bzsNktO/cOvjxe3PnAvsS9QxBF8sID0oRu
JFVu3FChiEJSF2kPYeoCMPGy7nWwDVTUwyC+Ugs3lyCyXdNdaeLpS8yi81UM1dFIly+LWoAYq+ow
kgHa8XoThqsxgunaPw6j6WEcTS/zokYyq+xhqN4+4nzMSPx0V/ylwzUlzvgah4h6n8qaEdbc1yVH
cVSb+TXWr0HlxdPKi8ZZLxkqKJ8XXumLSArwOzee4sqElZZOM4fHzLDqURFxsSLvNRwWbD3NhUQy
fPi3oPAQqx+V9AgE1P0SLb7CK/DKEhvPB4HNAwstxa3oNbYDa4qN3/i24qprgxSOj8YeLyluvLNH
YnnFVx1SbryWDvHhZrdIx80ldiz5WZO3QvhtcHeW4Xo9yf33d5DmvEJpkYeoO2YeejneA52C0sfR
gUfuInfcBlMVMD07ox6qnh2Kz0gTk2tzyxeki0dZ942ewwOpcCdzVuOPzsfHng/VjtplptdfT955
dPKaAxDe/RytJcfEd2F9fIuwfLOx8H3dbDvEumssFLH4wpWVsFfkZ0xHjjn31yECXV4oOVEUgT0k
Ar11GK7lb8XnsDahNwj59iZ11pwmOUg2tFkPHu7dlwtymRrufpA7WLSgY3hxjwgXHr0L/iSg91gn
pW7KyHjpj9ZL5j83dTavJEnlVZTcnIYrZG/bxa7ZfQNl48CXYARR3V3T3b3sdHyB6SUydnYbHXn9
qWyO6Iv1vConp3Pt8l3ihbfHeJUjOSNfx2IdV2WhWl+dHVomWCSTRUFoBd8D4ndBmiAn7ZByAAQj
cQzRvV+OimkxEbGC6wQ7FvbKcOMawambvCiezp4vPRhADOmt9uVdXbKNbvwiR3bvxS9AZuAl38eo
lrEti2/Kch1pSISgEcBzOtP5uPBZR+DGorQr/x7UfrGUfR/xGwZ47J3dT8RodX+3w9uYU5B9krH1
bVTZyYF+xu9DjS/KOIB23pwk7DzbVUs22Nm7i89Jd/lzl9S+7ZGsOW0gGWASviIAkkeRPPKK4S+z
+80rFkFG2z5gFGNDaDmAg9tffcWsHCmxtw5ZeIRykRZSIe+ds0VkzAybxHujp5WI+Ja/kde0f0q5
zNC21dKoEJDHI2Hy33kvuxdJ3TBxGMF2xE2cpYlwI4QwD5V9F3MKJm1y/0gsgfTxiH15ZCP4OzyA
0HsN2mva2TPsog/goklFi234kbf3QVY4DOV+8mzJMqtTg/S2HusB/4Bu58EVq3QksPvQ9jzSDoyw
dzS90ebFfoB34fzd2zAz2iULRSoXGEpLs9PpwDeXJodp2smVEeHOqCRDTOl+zvqfJ3fJkIEG7tbd
C6WfR9TvIgycEf93o8meb8n3fr7J/8Ju5DKSoaMcaUJ9/AqE1qLSLpt768IyOGVMSh1gejxL6egI
SfB7P93IEMVgyiWs6LBAlRh9Psb0BS7Fx8V9A3dHb3rBkoAnVwcEKv/uKv8FrXuEBo8h7ojug4/s
HogGvv98BvY3q2ZNgbVtNTWKXCTq/9sQKu3U3D8exiVoLa4eSBS3aMuVZUb28U1h8oBT5QEgdjBe
eLaNB3MEQruMXbWH5i6yGSif0ypqL3WP7WObXOrk4MPU9lqe6Vrzhm8j6gAqBLWIBHEO25V7nntQ
cv2SOdlwVgXYEWc/FxWqGvsE0vAdUFwMBEYgIgt7bPJMz+KH1tlBWRvtcJMlNZ4rrtJp8i5xu08B
6tf7+y/Hk7uqapJXo4LxL8w4jZP0kCm3S9CktOM/hXO0fvMN/AMBngiEiDwZlrEB0AHwNAkrcAk9
4v4ljCfn0aEv4iUZwkKAFK8Q4VBlHSAqvw+NObKbyGU0CSUKYhIDaQvrwHiaEJxJeIZrk2vgi37v
RWi6BlYXr45BNuTPQYV1/J+rYLkYWouywtZHEd31fm4b/9Lb5OybcgVagub/Wkk0WrF+N8rjJShd
cRApPP3tGmxymoXKrZfm8UBgG10bmklBKUVhSibuYsi4+8ZEviBzvbxb00hY2bu2yyBABwcfgkiY
6KPhEoRCmUROF+yF9mN4cD05b6OteAbC4612Sl+xmAkWO1iIjuRSUJXl2RapUxmsfj5pVRr8l0iK
6gFVLBMUnW483/9rRaBctH150BuXIKlDgFrlEdz+I55fr51788OMKLaQDCgOlDpRUrd/K9+q/1RW
kMxGRwEm6FONsPkVyHdOEtM4M6Js8+ld2VTJqJrXOnUenLxwHGOVZ0N8/HVG0L497b/2+yW3HydW
kZ+SLfc6e5BP8bGSjU6md0rvQSMyEIU1O9cM+BEC+0xRafSanfCBm5f5Z7M5VQ8L5aB7KqDbBJld
FT/URpL/kmxTDVkx/HNr/u8YvybbzFbjbFwsbk2RKUQ6FhnFUzFW9fTlXJneI10UZoLTb4qSXc6S
vxIqakuLQ03bVLpXlmQUmlHcyyjIR2R+Skt1MK7UQfRo5qF3q859HQMnxE+95lB5sYEYxCzdwd1Q
RnT3VvcMWi+bHPLOURz5qGTd85d7FoJdB5u2R3RAYzK/ZcxJ+A7cDccAY66g+dp8zzK1dKzyhGCE
gRNBq5/fSu9yIRla556qo6SHk2oCc0l9IDCoUPusFb91rIOjUXbsUzI8H0DnnnYmIv6nq+rH9fBx
Vx0Y/xUx6x7BeyoKdr7RqxDU2g0z4tZpc84+otstgEpJU471s9dCDwwBbRpPcsc4yE7aeqojgQSN
hgAE5dY9mG0dtYjzsjCU3n0btuCdsPXxHiww0I3orHfqOwmO+6ZqRW21VF1hJ1zTXqNuDUyt5dwO
RaAr90CJ81lmRO0ck159/37RWusGFaOHjsJ43Xy7lPc2mORHho3eaX7OkLu/so6zLE++0BggvTA6
aZbbJJ0axxWUKLAAFaSDSwoyBbWKW9WVcoqhoRuqdH8eAr5JcuuqZlIj1lpw757ck79GADtSz3Gu
2JcgR1UyD9MyBJ1Y7ydyqX/ek/5db1cRc0ZMHu0VqH7/nX0tNvk4q3CgTyZg+9ZLdFHBUN9ANDhA
zNNFw+gliJz5oL6R97jWeEW/bEsvSlcW/svr432kp5u4BdUdpPqlm2SYjtkRrUry3l6G8OgBf4Pi
l7SJVBy+9sO/j/rLyr5IuVnEsJfgfOvrGLcpAGhzgxkBKujPF+iL3LhUcGj9lMwp1Wu68U/BQW0U
t7OWKpfAUvsHc503fKqQ7uPicks0BdyoSWmtMS4vIcxgu3iJH79OCN/eI9tGGd8EUqh/jfEaJ0p8
ebMixlMmpyY0y+wDIgz71xvEfOVi20B7PKzSxS+n/s0CQtcUwvNnK2w2pZn+1QyVo3LZF4fHJUhv
u+2pn5cTFMtUnSnByxr+Ne5s1V92+U0s+J89fpl7Yohkj2zPxTYgcOd4gmgL8d3UPw55eMo3ifFL
O/riPfDn7v59il8mHSXWjfR4Z4cmwKmoIaBEjBjdB2nc5B7mzY/y2t9mrV96nfZdB/9rt1/nkeu9
maZWQ70EKi1IS/FVa051e+sY56FereN0qZhjtfiUpZmtA/OqAlPJUN6p/Tjdus3i4msafAl6ZGWC
BGPOOOFvF58mB4y46w0MK/u3Fdu3h4xwk4bxhC1Ym/82BntPH9vWJYd8c4lK9lXYuEKMHAOT/rnZ
aYJC+dq5EXGiwg+MAubil3Jj2TSb+8wuLsEd/iZ8gQs18vsZJDkTEUwW0KO0/icf7eQZVUio5APm
LvUWZNs+0yPdwcR/QcGOtsg2egQw6kZxvnq73ka/HOo3i1h0m5l8FXoHriNfx6FWbCT5GbawhQlC
DrFsf/6UHto4b65wVRpNu2Pg+VfXhNHR8pQdBNINxB209p57iz/RQRseNQ3z5mM3u7i32FfSX67n
d2OlBv9TbzV1RcSz/nvjTKOsG1XMCsK0F4Anad2ZGnIAP18K9V/1AAZKuARYa5gwyrh7/93P6aZU
23Oan4MWEfd72r++1D1j98w6AwjzsrEE7Zjh+en0Mr3Nr2Nlue001jqJQFUEF+eSFtTbio9CFZ/a
4jTNU5uIqW2w6s+nonqbjXGHGx4GGiyjoQjhIv3hnr3tskzbkHgfm8hN+0jjejlZWVCeA7zC8O2V
H0kD4BrmvI0VrEIlnpecXBn8ydTE44pF0B895hS1jN5teZnLS8yCD9IAWjsbYi32THpnQ4yG4VC5
6bi5hGjp1qR8pLTcdKMBRvf8q3j3nhbARnjZUhdygCc6VUdxjC7+Eh7/rnBQWsjfiMr0+T3QBhhC
ufJeFpLpHRy84wQ3LQcpj1kDryScxtpXl0cYj5QVHtw8v4Xy/tGfEZP//+6mbjYNBNe4nV9azaWB
8qZSpeeAkIkch+QUGiRPSSq6WD16zdGdBVeD/GzhqSy/ojE6Ix43C7+mzz1LU5vahYpGNnVi3LTI
Vconq7XViadNEsBq+77MelKKUdugQvFMnUozkBcuOxwvKV+LdikLXdAGyJxKXURfn3uSBf5zDJLO
3YzmUFLchAdVJ5azkmo3Q1nS2yF+qR4FurDC1qXdmACpLxw8Of1oCiqVuw0938d8iHJP5cvr5yVZ
dRJCeMu6ZftGagBtT7/CQg09GF4vXDjNDskj2k5NmYgyoSP5TjyjKBvdns/rZ5vakv3DUful7D16
1fA4OA5U0khKEA00Ukgk4V3u2uRAxvDsWvgwHZFkxFHsl8jl29AObDblJUMn//d1HRnbla1fKzq+
dh7iHYUAL+Ve1nEXckSXUOUCxv62lzfdpFwhvgNljOn99Nrc1DhLeafB4SX7MF/AQmaNroVgB0bB
JaVp7+em1vxuuJcYlyBU0BNfx6d7TBXvdLHOJAINt0RFQrqq5G4+Xs89m1Z3n+akrv48GEdG7VHq
Sp79rab/qtwNDH+p7FIDc1aSypJudOMGIM6FC5qUTTA1bG/d7fP3z0dPiPzNbNUkVAfJaYGGfybo
/g6SitzMGvgpBCCI6CiNEXFED4qQI7kyyQg+6DDSZOkezmvSxX24D1BlJP4onJSUDCKvHgATpmhA
YqZXTW4k0xHdmxzbkfcmAujnT0nVUZskZykNUJqZ1iZJJRntFdnk3rizGtdDcBaO7b816A8R+JfI
G+M1B5/qs+R4SsfdBZYznOHt5m4/GkgL6yQz8n49umIzhqyZ5Ced5pg811gSG58RI9cRQ/DMle//
JjLS+nai/+vSfY2C4iRqKYXKnU/9jNxv7pO0Ies+x1sM+6W5ZFevKNFEc2RFqclgOuaBp3POVCgQ
nXAPXUxch/U86SJOREa4LUUJFfek8yyBhdDeTxDZRbg2ah+w8TjxiP3rzFydPAAYVOzayFQDwrxM
spm9Qp18Aq/Ql3RxwnYwe+ZL8hsTIAStb6PEl5yTxt1E5ps7/fDRs+MQc2f6tjIcrjp6CVwvrGkY
FT4+qoHMOzL/8Jsmm3YkLX1wlMU87UttB0uSCf5wL1eYVQZ/Z1ReKUWfKZG8NLHCai2PL/n00C16
235T6MuIgexQVP2sGcief5ze9+DXD4yEF2eE66eI30nRBzQk/eNPLUdy5pIdTZ3XudRsJC/O1aDG
A6lNaj1tSQk3hiLtm3SituVhFzm2eJeVDsMdBqDI6MvwRw51aj2/I5PrnwtF1YdyFS8iHcymZH6l
TMyuScWyIdvVeom7HaN18cy8SYUIL25qKOif8Ck5HHxTnHnqzIMAGbbOmJoS+5WNQE7AIE5AW5KV
lm6ePadSsDUMyDL8qvSG/RxcCs9rN5pKLyGepli0dXYtZ7WSmhvSHmxKPoR2xRBtZNL6J2dcS6Lw
WfG3nJ1Uk874rW/d2fA0lEFk12rLV7G1ndLX8OSR/L01BMh871pE5G7D+3zwraojEz9qgu/10wrg
Mkbqi9dlfo5HKNuiPoHmjUeqwfk0x1sfr0WgEj3s3D1UZ6k4NpgH2LQvkJh4FDHrP10emRtIOr9b
z3KD7bG4ZJE5kBFNkBQiGRyPHs8wQDppk/JWp9OhnAWzHDPLxctL1QGPIWdCJELQUXKCpFCcl4Ay
W7DbKc7nu9Q2CyosUFWpdeLryCQUheTcqMzvPXv8PHBshhJvJzVMneKcbDEhGsEh/TlgNHgOitGT
Qffo8LEX6QPU3gbU5oh2oG8yWMkQJdiCRX84fOm/L29tXBfhFgCpUF7j2aEdt8HysBmxfpRJEuwz
g/uVR9CZjs/OTv6AIsz+kQ1jXxIliR6yfBgxJB6at5OPrORIXzIOwVrNIm6cfEZ3896Vl9jFSF6B
H8p2ZEt7ThQk8zP+oqn14ThwoZgsKDjU75ZrDOGMcNH3aAY2xn8KAb/N1ODvvwvSmzj5GRjTtYig
v6x5blrcaN6i5jlYymRBX2UkehZxqFL3pPAMCoExh65On2GCpFArfefSwREarKOMMye6OEVdaZo9
7iwxmrOcSPQmIysgJc+YxM5sFzGUy7hPnYVPoGXLJd1yL+7s5O6fD2AkYpkwdArjjS6/xQ79udkj
1Q1Ub3BTtbn1xlSqIRbQQiQpGJsxXZqceoJgkVjt4dtrifio5NCmZGaBockj53FxlsiDOBuZ1VX+
WmNQSgNEcuRZmaqoLnMNHq76Rk3Ll7oPqHiORgr1d8EOe0Zf2mvePZJ8VzgrSoi0YZl+K+hoDqPg
tvOggiTlgQepf1lB1L2IUQu+RVdelZJA6VdBQ2raRXAdY4DkX0dSYkx8a6mEmMa1z95lAg6R1QQz
Q/dVcAYyz6BkwVRQDqUAIVuyOlKjqtsVZy4y8hXPBF2V+kVbHwErXIKt5ExS/4pPphZSOnC18Eo9
qWauNYCAUUjoNBkbpKHZ44YnIuAE/W0QboT38oDiT5j6QDgbiid6DVKYJnQFg3anuCyC5BfkwKVh
Z+6BxnoNEWTlusidvnnFWpoPs2tHEBXULDn+P8UTZSerLQm85UrBh1sKCkoCEbSmaGjwxJi0UAYa
CcQFTBBzND69Mwuh722nXCo1GyuCrPdgMfdnMzpoKyiZ/oGvQWGmmVHGpW0qLslfJiIwnizlJPaR
12Qerb3LVDA0Mq2kXFbwEEzgMkUxP7vndjKRe6B7JnCIQ1cOPJ5ibz4FiSz4kJp6Iegeb0m2FsWP
O4d4p0FmFBOlG8j2z2M54ZabTu8YVADc4C7LzI55q2xDWi1iQQ6gDxkCpbFJm6w8wfa0XFpFJ6d1
cqzsIeqgH8b5CPwDg95nn9xTes5dcyDHnISYXzDnE4fQbgzOj4bWRp8S+IosgVtus3t8k0k/Kh2p
1clDW2Dl10779w6ySfzQ+LBKgb3HJZIejBOVW1B5YXp/rnrbMuMmvpQ/5dClJCpFcrmZ4rQCJ4LH
JYRD/0TINgdXwg1ZT1fBnStDvn2lmYR0FsU7bUCg52MIzUBn0rOvbjoStwdpTbjN0rfksiibO739
7rxLCIZCBzP867LBFIHKF2OOjmu0wGUEliNNTZaHzTcZAv4sEaUdcC/A42wnsoREE3nCHFDS/+Ui
UrIDvVME7eM7EmgsJrlibE3uxCm4gdaRmyRDgI7BLkyltgwrGOs99y7P7lwkLID5Ts6ciuo7w4PN
eH3kaKQFvlOff8bhfgNIr0RxD/dMWZEyvlvPtKGgHw0UDbnO6AKtZHq2hihCspq4blLoecaKpXhb
43fkP7oyAkJyoSFUNK58qPgJOBrViwdSk5YmJk1BLtPZK0NpcBI6SvMX5IKMgXIZJfqqRRZRVZy3
gg7XBEtPpOSbU5sCdmMKUZqQLOlYjPAxeMp28fpnqJctg7CmCZP6o58W+CiiVEaaA21GJBVlAZB0
kgWJj0WN7YSY2uUTutgEw0SaM9QhaSbPB2HuAvlOhjsbzyx5GNKI9k45tNsybAo8KSUulizKiZMy
B3J6ePnwCiAgnB0EeHEcCczi9oqYjn/pHGUJg3ChL2sSwjMJ0CxnP8YmdYxT9rACj68u8dNg+Kox
Q1BYsl2ot5agZmTqV8HcSNRmeONEYkwEaYEaxQurByjJT0O5uAA9ng/BNkhyQsBjcvnRspCVgXTd
ctoMWC/Q3RAhdfMJ+WQGGqS7R+kE/2fOHwoY9+gwYO3pP2cQLyF5AcBJ5t+EHsekxRLNvY2k45Fn
ZPB6DOUqXdwPGJMEqlBT+ZxgyrD/dAFvuqgHMb7UTri8gsgS1Jnc/HQoSRJBX2xk2pGlg5AVCJy5
fElYO9xUkpgDRkEWuB+0iA/SVS2JX/ELk2kapwN+mAcEsEHLJIzZEysdCXBqd0XGLA5ILjgB6zw+
LMYU9GzmBIInmS8K/wIeWxIjso5EUYdLL4irPPjzLtByYIWI6BBfE0FL93yfDSWmrvpyC2mauwPI
idTTw21b0iFXPwjcIZ/dlcHDuw7BbLnnIUW5Mfw3L6KcDrYGOKlgLSo/JqO2H29HllP4rGL9P0m3
EmwkqVqSMOBtMMgsfHvyaCvtbFnwqnzzMD/MoVKhmjC3RnIKkuWRfIxkfaSiXxLVyyYljyPPJIcz
FEwVsby0O2GAyPXT+1j3th/B/gWImUexEL80yRaxfJPbKEtmlivg2t4sZyFB7juorshZBM3OjvhS
cRYsFvoyIDJZyOhAoHTvzmi+DquBGUttrlm35C5JeIs7B/8SMPlFhy9KynHLfTu0+Z7kB2DQ8CJ7
mt1xoOfzjkTl5PXIFJ66e7cYas8IFaUo3t27JAwfzuJFOsYz0XEknoWQ/lydvxudST7i82xP1i8k
Pfjww9lx8rQ4V65a7jUkNzaSZ1D1WNKlHhK83NrMF9weDcmXb5XQ3M+YUorDb0K8zHG6HjE3ET5w
3QuuP9eO8QqUtKshsm0MEqK4dtGpNuZHtaE82onf6s1hXXWqTvkO/O7c3peOuYzJJbxQpogGVvvU
PXX13RkBD7/VRoDF3wISBJLH+oUcq6ah/+sUO1lS1f6JdR0Ayo4kYh/cyD8YbSxM8crkinjn4ZUW
94fWY3eiaTKvGVxIuHmSdtPaLy+Bz3+O6zvDXV96y40cbcKaA+oyn3sw5AjOKwf2YbCeOLjxe7ED
LEerfJDXZWACGsgAhSEGCtQ5jmrawYHF3TvmDhpgn8DF70Gzf1a6Zp8vUTYVKO4Dxjb/4IPHDUC/
fyyv/v0QAzxxg6k+0QbvSLt/tI23P21eBeVBO869E1lJcfoq6Dg46ckF8Mv5nwPm4iwlZ/3wWuvW
Whz8Ct94A4QNzPDPOkmiGZqwQCXrUOO3NHuhP0lCW84PGdcJwBZZ1yC12IF7TuoHy3LCfFkuihsx
Ulx9mSclpyXbuzv9o7P4BQ9Isu+bPBpJwJYkhJ58Od7/K4+W5o9t/bCyMwyEaH6Yhrgs95hownq1
n4iyfMiMki+SftqvekIJSqfywMrESt1srizvu5Ph3pBRo/i8vM5JHy3THST9vvK5nyrglJYtlF6h
Q2oUp93r/AjuOx82SXEs7bZROTc4S/Yg7dsDFXrrzByYXZ6Yg2x0GxWjI+DvPrNgCKwqzAbX7hWN
tPUfwKvTCVr0oBXzLrz/xnDLsrmFEfwBSOLFa0yrVzyEP5KPanVZbMcJ45OK7UCx2m8ui+r1ODuP
zqPmIOkr0H+6xajqsacurCZclgp0SI+z/OMwEU5U/qG+HjEwIm4msGy5lw3/JpPmKjs7dxhTl4m5
sl8xDAH4dRqdZhEcqaYvbo5J0Aij4WGewvNHtXDUCLczeQWSCmhxe3fulmt7guwcwi/j4/Q8lDG5
DJKtc5pGg0fQ6CPmPUznZRCPD+PTwYUeMbfe8Gvkf74GbHItjIl4fJkn42SsBOkYsNhUCbJhNlSC
KzPo4DY0EvfRswbWgABzkjzpOynJSvgBJ8SeeHKcHDessmf2WHLi1hCLEOXotiAC7UfXMBld+N0c
4+0AptUxwnpkQmYzhulra2qjPjBtQZjZM4kOgSdML6SH4LiRdJmeFi0weiOY6OWKekrpXjGxXthj
JGvw9NicEdSgspJBjUlmp80WGheMhXP/ygMbCGQTqAKIa2YamJAYWoPL6E66b3KcZIuCWzDLFiQx
YMOvHiubTPo0BZ8IkQNakj1mp91TuJ1Gi8sv3Nbv4HH4xQASa+Gio6utL0UaIzlerUKNiGMBAW4n
0bwxuvZqb3/9lLWqqjn3XR0IuQX2S9Dq8wx2WwF37YAKbr8Qmy0WCegOwEfIaSJ6qPRoDpP9PA7O
BFsR5J0FflrhYQ4vbGgNLjMME3IMFNTQCOrwPrvM7oN4Wa/xZEVS/YSLAoLIzNoRFp9lDyP62XVR
ru6r1lD5RZzqXwFW6o1/n/wX5EqrUZyVvcbJh0o/XZprRJJZNI7U1TFykkVjGs2uo/0gm28T77GU
ESIiiZexBMze8+ljWPeuM32lvl4Wh1Abg2iyQ1zc59s3cFDbtU6+1nDvty4L7vdoAAyUH2We01Az
TihfaUONU6pe7PkdypqKKMbHaRPP9N77zwWG7+Cx/znNL2XVc623invKaWakbEIqY6V4AF4cK0yW
2Cf01zy/7X11pI6UiTJpwd96fOa76/y+5Kq82W/57vSeTo/j0JpEgd0t+zQEaJsQKUPoP1wXGQlP
YzVodkmcw5TM21iV0wYaE6pm5JcmZXAPtqPtzA5txo0LDeQwPw7jpo/kZLZshA+gkLPD3CJZOiz6
2qg5OQ+Z5Jnij93z1O5bbauLEwD5s+gX/IbxHSrB0lBjato4gv9DdD+Up3N1So5SQhBvRPHxYwbB
kHgOuwfK1JbZQlbV2xfTN4ns4CsQ3YLtPnDkMl9mfiq1vWdyRXcv40ZfZk7yLSQ5AcGeOjgP/VLx
MlvfAXogowPd5thboFv/O9eVV1PdttTDORCin8E9U6HkIHnzP5yd127jSJSGn4gAc7hVlqxsy0E3
hCNzEDP59PuVB9jtVgs2sPB0Ggem4qkT/gAtKXy4UGoxXXzoH5MtD/jQo2u41nbOvfYu7SSIeV09
FrywYW2sM/akZmnzZjdLZ5awbxQP2VZ8SDv7ED4E23QdPGIgTYSwdv7DhTWRvYasjfYxfbhAHiv2
xrrfFLwrgtWaLIZ1x09KXy5HSCHbbp1zI616zFAW2bfnltr4NXsUjMDoFeDlLnqElAh2X9tZ9xAH
Hy8UJnPgwvhT8wHdZKFusV4jfPd3DSQlc9Yu9UV+MBdgV5E/aFGJUOhdPOVopm4blJ6Zh0IUfaK1
zXpxj7TD9jnkMfysvtdQf1fflXcSQV8+1itHEJXX4sPEU7p5djfWTlwn3MUDgtdH5z04BsfkGNzV
SLCuA9jJ1b5DU4jcYiE2WVG8XuYmts7h3udD4KpzuMpQjDflRruz+A6N7zMS6jJtLe4JDvHNmA7C
RrBnzojZCiZO+s1VeN70YwT+eFHpkkHZU/DoxfYRz8KISVQ0tRbCRNlboYdP8SIQ6IILgkEpU5Zu
vPfgBLFRMgkUU2UxjQanzIIVXyymFqIyZo3C/hKrFq0f6RH1H77Ams4xTVT37oO+z98QzLS2Sjap
nsy9442iT/fF3mOwI6jBwUlnEKCMnWPwmTM73TdPTfUdLpNPWsr3CVX+GVoxHQFqfLjJJ9giJBz5
PSI6xpNEdberT9G5/kwO7am4v0AivGwvWx/S07ZZp3usy0bxHnA6UBcSL0FETEnGvDtjEd+jUSS4
3u0mukO9rj4qsBibtXdEgLdYxw/J0SI/ISur+ZA3zb3BM7qs2MK2KXOi5w3SDccUBMiwRFhRskcV
ixc8yMBfxF/rbcU3l9vsWG5ZyctkwfvxVCIIheXrBM9hc4kq06Y9oTu2K5nsG5PkXH5eRJvsCd2F
03eaxcVG43gXnIcnOOU7fCi4LfrIOycn9yXZOFvu3abA4FFZlaRDEt5BGGevEsZX3hLRFnWZ3qlL
IPd3zlY6JmIZYakZ7jiIjE2buxSShAn7bYCe7fa7eHnMtzHzqKVIlqSVtLKZVOyRZoKriOUJUTVq
yLLYgi8Qh6RD9OCLDMw/No/ue05xfqHmRuR1lW7d95qSfzuoK48MjS888n2MxcjOONbANKteB/sm
HolPuLuBvJiIt0vWIqrLz/ljgkjvIX20DsPK3zoH8T8v65ihGJvAsl62y8usg8GNXwz4s0O2M6EF
xIuBTgYvqQkzQBC0m029sxfmInm3mD4hRbdutvbCXgjud3If7Goign0syLC6uYeOENREHWptvOLc
GWWhiQw3S+wZ/KiTCoU0uY9IJHAYOAX3gkt8JDGMT969RHSwkVUW+Zv00j5JIZjEKS60J+NFWid3
Dr/0o7aX1v5GepDW2aJe2RsRN+zxR3nXPn0nfQixjjoSGgfdasAa3dZEpnqtc9Laa3UsjuW+3FfH
9qHmT2qv1/qhOF72xdFkULxvtpeP9kF1R5d9/XDZX/Y5xAl0a/lN2VTHiq+0Hrttt3XJIPy7V+hm
EImOxaqUJwFtvJ3IJvNDs8mgxqer8r61R/fjFTkM8y2GYTT39YV8J0ju1t7Yay/JL1nkzcoL7QjA
dnClVThZf+9GRhn1SlY5CRlGzSgAlaIlA44HZ8brR1lCSkUP2cU0mTCjU8kyiaD07/lIN1+L5P4/
cFMzzzjdmB6pPf05BTJuoez+PEGRBPxRGtaxXuq563KCs3blnvW5S96Tr1OYmJsHBTUKf4+Z8RG3
tnnDBCba2iuQSC4jipLxUciXiaafNMYMF65seKThxZ5vzNFZY6KUjdJHlLhRsZafeWX27p2/Kn8B
dKvq7S3//27yFXyyT4Iq9COuQeUcvS3bPFs9W/Crx8DdRvh4Yj3X7M1weCbs0Wyxzn30qJIb9Idy
5QjdZHWr7BUh3LG1XoL7gKop2VF4sGyaQ7MtWZC1KJBOMYVGf1DIGCISgXxdou4RbaXneJ/jXI5l
NE6O3+OBkyhmmfwjdeHAtkv3zbpRod+CNuXJ5zv11G6Vdbb19w57akDorQjkyaLeJvDIpZ27YfOH
cESkZZXYe2PrrtM3E4mNAnUG9hpzXzzBzdjKdOrvWmmkHd11fIeMsIZMR3pnr+V85M48Yc270lb1
WhOtE+mgrAyY6M5ZePXicX4IMKD8r4o1d9bBvVffa2A1zwmVfj3W31uaqc/BQ/6YvtrvCbTz7lVe
N3OBqavpla30O+LMRr8z78wFHSFoPdU82JULeFtTxti7eypHSLHw0X0U+fQnEESkg8zY8Mut+aoK
7FC7CGa0xMAATO5FG+TnFU7CyhK+xrwiGIN6neKQ7ptXxUzd+KqcFnLKw4KqDnO6w9QvYg/rPpjc
+KLVfYZ/M1fLUaWMUlhu9kTG1bmdiW5YP/kPdaiMLw8KYH3sg0fVCreM7wVPy5P8oiBpaL6BQQBb
lFGC43Q+A1HLYIA5EsEc/MOCxQG9vduxMT5hAnzHjEhIxSgoapA333GbMA7e+htzW8q0CaUlmvV0
Bzf5Jrh3RfpmpAyGzS0+ugvz1MzklTsPFggHz5kWzOuTMlqqVNoIQrPDipaGcsdw7z47ZAefNbLL
d+2pZ2M+6ZzwfX1ik6btwRbqHR740hU+SXOTd7eiwYc22tIcIfd1Hz/Wz9JJv4/WJq2yc/KcPEuP
aT92TnCvff5Q79t3FDmO0gqZ4rmzjDffH2wgEXohxUlGrLjZJMAODtXZjsbDJqSj2W0uvGHNptwp
J8C8xcom2Pnn+BSe7KN5jIBv8odCCRg8ydvfhKvMW6UNGoHyf6B/67sw/CPqdYoipW7UidImRktu
xDu4v7xaz+B9/BdjzSTnIJ9a2j41KZX1lNBNMkE0vOVvmjfKn9wXFG2iT6FM+cabyEKfl7DeyslL
8TilscxUAHE09c4m/eMiu5N5pz/JTwUTEVQ7eKjY5+UTB0LIGIvWFDnCfBXeqQv3l7UvAt/fKx8g
KYAHfMXgr2r2FQK/LDOjNVzIDShkZ8VJoN7jaRxshL51EP3SZrwBNvzraI54D/+4qanrtbUuA7zv
pENln6TYwcND22S5NY4OdpR9eq38JWsA5OJVpZgjCbuH5qzG1I4Z8r4Siu3e6oK+cqdtiiifm/Cw
BpUpIA2sAQRB9Zm2J4PptUVc7/Jyjw0Y0jDR0VP1WRd1U5/PQZvoqzEK4MMw982JEyJ61Jiz0kA6
ufXWUjltzLNWf0bom9ORj+dGgtJLdJDTg4rYrT/Uv6QAyr+709+3RXz+j9sSu7bT5gbgfmFk0zAC
0Q+2ubecSVIcDBXhtHXqrE3rl6eh/bux/33YqzoYpxq9kwW3psFXalAk7hBtaRa4mQNxTA8SHZ2E
HfGShUQEdOLL4fESP5bW/tJ0Y8UMKdOFkpJ5DuV5FQJIzmXYvQ740epuGOSZiQJ/KLl3MOaakmWt
n9w6m0UK6p8Gz5hG8M+BXPkXDWqAt3XAgVo6WNBrwmoaOlHmahBW4wqZ4nQTqBsX2btwipi2b5As
o5UpowZeJps0ZTQcH4z6l7v6r3gjm4gpZKpRBMMV0r5KNZDoD5wyt5J1WtLTlw92hhkxN9QfEE7I
4dPrAIqiFNlZ5ioDrUx5yb222zF4zElqnjTEk3v1MxP98pJJPBasRQtqo8FsxVK+YvSVmpopbLph
df58/27goDh3uM6wPxgR/AM7r+tQNVU8dNaejqC2dC4GEAn5XBBOBDOnPIsFqppgA5zTJbAngrYj
eVtF8FD6UYfnovzVpv2ErzR50ySeMAQpC4VursgznIlhnCXwCy5CnNydZHJRj2Xn3EFkCeFLx6ve
QuS0PeDKo6dfFUTbCuBptMqpWd0lEwrEuw6xEk+KIV76cANj3mLQWIL9NljjhvYojKGfb8qttxP2
BtmBbsi4CX5zxP94O5O6bqu+rcHiMyOUGJEqG+wyJGtGEArVh8K9t+0RIrs/H1a98Xb+eVj7KlbK
VhQVUtbQQcL3x3pT3fu84XWiH2VgbpRifl1IxEUkFZiEEKGs6CugVRBA8ExkZjGqMUKrvYvfL9pb
HaEFTjHpPPx8kt+tsqvtQ8WGi4wKBQHFubYdyeW+KUyFBiAy5BqgD+QAjGkCUAqwrDX1lo33DB8o
9JY/H/dfvJ4BWVJnMcqoa6A09XfALDwFSX0tZ3NWUO0/YNGAejAL9eej/DsTE0ehKoNgJNDlV/Hx
kiMeaYaQMHJgQ9Y4y+eKeoLAA1nWNM/9L0XKvwkHR9MUwatE5FFVr5530OV6FzgZt1I9XNpNQ50V
nRCZ/fWybh7IUBD9sGEK/eMz2g8SbvdSkkK6W+HsgR9H7SxFKGx/eXNuH8hAWoL0iV9Xla1pp7mp
tvRZUZ7niqAS8oZj7/Fr3Lr5oGwVpXYDZWfrWhK2LOzOTyVK6DKZygleJGe44BxukDdaiZdpcf55
Yei33k1D1rD91qHIwcf7e/15dW1ozaAna1+XNnKLG0RER6GTUMh/6fHkSmOc1KxPD9OJEPBa/GqE
YGWCudrOlXx6MYhrtCg656HDalr67JsDdNLYBxGRrqT4Mhbn3p/RzNdRAKn0sWU8a8zMrKTa9/7Z
Q8k0bAB5h2ip53DuGIA3+UuNB+cvvfJb75mh6SocXBr86jVFoJbDKi0VbqxDbtuCaS9XjbJhUf58
P289P6F2gPutaWHucL30a8e1y8hORKiT5U0uTUzpkztSMA8r57+S5cx/OS+GaiDwgEeseK3lq/DR
tG3eeZmW4IJIVVwsMjx3QM81WG8sGjDmOkKwCe35+q7WRkkUzWr93kEtzN9a9D3Yt/KNCRzP3Snx
Vk1Gfrf04FUxRfCw3MRjA3u1kfJUAyI77QNvYt+9Dvldr+JZv4kRTs4ealQ+tFnPwy4nqrmqk3mF
5Ng9KdglwUFlFtpTC3fnaORcJpk7USMaZ+YGmJ+2Vaodzk4/339VRLLrMG7ZrGj4pbhrqVc3RMkL
5eJFCjlLgKb4SHsHlxl+9Kf6kBQIdLrvzZd0Dl/1d5jI7+a7/xk9OS/6289ncWsVfCMQSEDgvelX
J5Frnl0NXpqsbdQKoNPKi6ae+lAw4nOwu2TLn492KzgxssLEFJET3uGr4BRbRYSSBKkONQaJC65u
ur1kCh78phH724HE5/9IH4pLIitFx4EITrTdk2jKFoLRkBz/Mo279bL+eUVXQan2cjJ6iQNhXEPU
IYYg1PHr7iF+yvVS+fMo4in+cTmuqdaWKe5bJT966gHHPg+fEzA4eCn9mnvdXBL/+5DwdP77YKbr
2I1tcDAbQHA58hD6gqj2lZ9bkEHy7OcVcat6EBHdcRA2lk1Hubo02TY9q3YTop01R/2R2S1I0XP6
Zgdr/7XfdV99gjvAxHj4+biGuIp/bun/Hfd65/dsafAHk+MWwUh/lL8aAEvvmSmoRcb3fxCRzi64
R3QHBEmwfdEfnLPpTctnd6a+M//FbYeUuniUd+nTcIg+2t3wWX0qJ+exvy/vTRRKk6fqWf7COrw/
yNgrfGL84Xz8diW3Hhe1gwXPmV0Yh6i/H1doJGXWyzl2G/b8EgMwZJPSLnMhvyz2rBSv6V/56rdW
/R/HvE6Tu1DWpUDhmAWGHv50SB/CCDBb/MsWpd0+DhQRUgz0kK7d2bGUyPO+5iE17+bXzlhX4QwB
7ss5O+v35kP7Gn5U9zg+vSlHHs6pJWLmr9GL+kYvx37KMSIZlW8YknopNz88QeQA3vfx80Kybiwk
tINkQ9OwnLP/4XLi1SrFkcLrIn+pzJhyACiqWE0MX4OR99q9U1M679K7/+G78+4+f/E/IPsVz/3R
eKm/kLhBHL3ZW28+hc6b+mI+qC/D9vKM89WhfzYM6rZp+mp9BS9jZRO8MMZy3/uH6hC8pJ8JTdLH
4MN+dopR91odiqP9oN7nr9ZDe1C9ETY9lyfl5efrNW+sNzj18HZUB8tD83qQXxS5OXRNmaxd+uWo
euIN16NOY8r2XSMdGnzIHURShetOE5kTw8PTMHbptm7CSz032we7rqddps9QM8hCHGLKYmwM4Ja7
HvUU5/ubA/vBwv5VxzcJkJr/2EarCzAtu4KFAKQC/yRR6DrpGanTGfiWIBWSfiR7nIvjKjOUJPA7
GlVhhlnmcSj39oBVjt9Z40BO77SCryJ2JtHJ806pumr1j9r+MHQYz7hPyJd6YgTxwk2NSVv4KFYq
i4YuFr5/osFVBc4vWwjtzX9jkWh6CjVzQ7e068xWN93A74IqgQ4sGE/uRl1B9L4rJpNsCvuAm8sf
B3v8ePdNELgvIBUI8hCFNyBFa7TZ7d4eHtCyBEQdQUFhtwMlL3D4QO3TmTJ6Q7wWJEi9yRAKAMY+
CXcCSr7EERyUeTzapgCNdf7RHXXgsbiAC2gliEkhIWms8hEgXqDVa/QdUaRstjDPRr5AlQq4LfJ4
2M/9qsB/Y8/jpiBjjL2kMLkRseGPPa+uAm2o+gtj2vZkPg7SG4Gmw/RIrs7i4Q4exAu8a0gPh1Hs
pjiOvCADgtuV6KJmNK/pu45wSQ1p7Bu7uN7p8UbpVlhBpAqO8/OfXwv9RjYnzG1Uklwo3f/Y37lo
xhRGGhESpWiJbMcQ4JYIy64kJjTawu2baQxmUPNbQMFYOTfz0kdKST6XrbnUMWaCKRN681qByZHv
LKS1cAwT14vdo4tXor5pdQCp6wof3Vpnh4rkex3AbWcCWDWAMufqtO71mevHExll7S6XtpeiniS2
/WAyMP/5cv+TobvaPwX6Dh1GnZ3nHxmQvo0G49KyZpvIXmB51mERHSnxHP+oXulA36Pu0SfuVHLb
RShh3dac3cae1HiVRoo3Ew253JIXkqctgQzttEifaBeIz/KXVtKysmDi9PLJz1BEtOqJibtm0+5l
NZ7UdrB01XKN+d4mRS0scdT3CouwqrIfC+2kUv6p+Iyq4DOlz8QFxdAt5HxW6GfhTWqiS++W9K+m
Ne96MKhztZn7AQ+HR+BY5UJWcBNbSlK3v7TNLJAwwgreW5POadWNHanpoUbkQo5ocNoP3fWWmv6J
ak/iPmbqLFHP2HLWNaD6y4eqqvh4sQdYi3hY/Pd7ivZGBV5NyEYl5cIeadKTguC6Aqy6yD4RsdGC
TycHLJE0x8SXV1a7aORykdTq1HLvEQ7g7I1F72G7Qj8yo4j9bqXH0byO7SnAUYw3RrjIjGTfnziI
5Qw500ctmH7PFtKNUDpVNu67MCMU7WHN6efWkE+GeE4uaVneEnsSYe5WnOvqqx0gfWgwzJJDbAHI
8WAI1cj+43lkSc0h1ZMJ4TltEccCnpHx4vU2gifrvmqmixa6jtOPBntDnyPrhkVdJZPfhYWUG8Ln
BqUyZZRMf0X/x31I6uzh4tpkCbVnjjJP2VvvlRZuEhyX89B6LyPEaXyEuRyoNV2/Mr3npn6usqVr
gRumNHDoirI/9TqQiIE+sQB0abx4hT1usRIuHAh6qjZT0y8XmqWpgIdSV5GcTgYTElo6dtRtw+Rp
oysr9qRew/2tdp4HuiOI0fFzmHGw5Pq6nD6YhAIPR6aiYFhIiRWfW5MY6vfTPPlKLVi+8EY0hsIE
DrY+C5MTjNQVCTqEgePYAYPJsiKhi/HtSlaB/qmDdiJ93sgufAfts0rmNN5FN5uWjN3NEwfGZLRq
9335YiDAUy6EtyU9VDrENLP7wh/nGIab+TL0Idqo2C0peA+H8sIGzAKC3n72Gvgk2C9mGjX6BUks
+xTL8HAuiEyrOLByDyI8b32u1HazqZ9idC59YobZDeU2QIM392YYcI1MPdzgSzOR0EhzS23x/YbS
yrbdcxZlU9GoomtNqtAmROxBGjXGMfWOCoOpsEMlnNGBkSM0VvnBQmqRfL3AhkQJ6pfAdmMshBwX
4sGM5gAqXvcfq4jA5YdOvCaptYCZlcMMM94wWyF4hhhf1ACthZje01v6+cj/hczrkMoxdQ5u0sC7
bvz4oWy0sWH8R3sG0nynQqQU+kCCUgn6K/imo5bfjEeao/AgmxnxqZpVM/mcvwte40DKt5BmEByP
5cLH+WS4NwFzop01H56H525mzs259i60wQWvsB53M0FYFvRd8TtGeVAii7m8KD69GTceuh+sQUiy
1iyflYd8Zr8KnSETjiiUYOhcChxVFSkH81EQAeEsin1s1iJmfkauCBqoOQ9emV0M7/2qmakHdS7Y
h/mEkUZ2Z48P4fzxsjjUgrw4iZoZxHOYwRDRW5RGL3eCcBgKCdo5GwmsdUFRFI4u1sQ+OpD1YbIj
TFs/wdyYk+BNfVQSIfGgsr+UXvxz9C1JnM7rhfPSwl/0kBuI5+3C2/Gjph7MT34QR7OnMCCn6nHY
K0gBQ1m2AkA0QndcyJYLBC0mv1sbhqEF3EN+kV/CJ5v/S7aKvrL4LJ4qR0FahOvwCbsNrALUwP8o
sfxdkGMFXRCS4Aa/WUExFox2IeDsrWgXTGAQbtwJA+CXZMzQX0h6QBXm9zchbiEYfsk243ehxgFT
zhuZY276WFv/9xAEOTWcdKNP9SEZI7UO2ARQ5X8MzPMzcpjf7OfLUWFNOSA4a1h//5F43aU/kxBh
EdRLoRtSLcwl+cIyf2sWSIwBy+SzpxDtERiS/JT+VRy32IuHXiIqLx6/yCiRbeE6uQMnQc3HjwMX
ugiSWrpAepa8cth+fr6/nE6wtldCnUZw+Hr4dkI/SogZlLDkyDcRJoIoCfephEknNF+EgHo6Wjfo
jHQAPMQ/hIz1BcFqUA69/EipNJlDSZzGj+FjPavf1V096w7ksDOkkBj/9zuafDDbp8M8hxdSfMsf
V1NjbqGC2z/3sOgEqdy8hxcHeESAUgUpCVlkRmOQyIQMUjmJ1uVkgI0llGheXk8oCpxkLgIhTfDU
4qeBpuZL+U64SgYK7MUqmZyas+AU9zAHOlJmAWQ1HqUVfCS4h4L3J9hxgoXoHATwVYYIKv7dT6wV
rMJDN/1PdAl+yvI/tKzQ+hAi8i8umsUF1Cb5+yOH/ig+TuxbfOTodHgzQekWavcXWJdCJF/oCtjj
bJrxO/6zLxY4lvjgi9dqJjjQ4k0QWtTNDCDzVD00RJXhPoeFLbQMaI3ClJb4JbjCNqkeH/G3QPTP
UZDRy41iiNISLVBdV5x/RjK27xuFGZnxWlEmyVf17AG6rp6zp8ub+HuDf8Jz/dU8e4/NOyoDRxcH
wXP2lj+7Z8Di7yjJ2F/+s/Sknpqd/lkfmr1njfx3+aQ/Jgglv6YfzR5XIuEeRG2QjsTkjuz5xfKE
ULQi7LVH6ZP6kr7Rg/pQUL5BCwUq6TF+Sp9oyDtP+VsFgqt8Zq09dAgEvGKSM2CjYz9HH/jSfiGC
tWvv7Tf5rX+jKG132iMtIVS+75VHYVcmP+Bk5o/UNx3RI9Q6eHRs129dNkY69px+Fp98tj/+fF+1
W/UJDVdcdal7/p3SMyqOTSnX43X2FbxK7/Wr/6J/6V+0u9TH7r4XOJoelVqu2X/tvuxnUkRpRIM2
fk1e6vvhU1wNiljSR39Uwl+KJ+fWpkv1pLDrGrRQrvvCZhZecqfimTOI8LBvCsqnoH7trHJGehlv
Qg3qf4K3ZoLioH6OuJmdgngDEoNBas+qvJuJ/gBt19xFzJ82AdbdNGSRf53GJLomXZNCdGUl+ikY
cusVqvtdN8nbvY/mnsrcXWR2je6PNfmLwVlVkVZjnn7BPMnot52QfECOwHbnjq8KR+5JZKA8hE/9
AMMLP1HmSS6pllHxU2qMPLR8WYbvJqdtLVWzGDdgLDFYjmdmd+eEH/fokgP5omTygWNq6AU7w0bg
JMrE3phUT2U1V+Q5DbGxF0BFp9aOkmz1bVUAfMcCgRMM2lMjJJ8NddpmNdPqFvXQX9OhG8sGVIdo
1cs6LZzrNqnTKkbaUWbxZKyx6LFUNVu/fA6x+VW0lRkdRLdHKhAeix4FOODnZXtr1o3RGzJpCgMK
Rf6OFn90AUpPs9WyqogGGBLYS7AlnYue89pcS8nXf5ODVJ15v4hcgkH8NwoRfywTjUsbBVz5qgkO
VENSw7yL124aLNLiuTCCQ5/eOV65ay6HSppHTgAU81EASpiHp81KSeVp11uTJpemmkrnKe1Ac6C/
0IrJQIkd8MZ3N55nfMRtOu/xIvbSbKq5D36mHS+GtpR8eYpi3FJHLqVXVk3RCbtvUB3fk3bQimE2
bofL7FLj3I2PvGGqY5rzAcPW2Hvj/WGx4cQGnFXOjoqULZGtbeRm8m2c3Z2GJpqX2kGN7Gmuf3rg
Kaph4dOyDACoJurCMdk0esofGcgM6zgFsJiHb7wN0qXY1xqBVdo7sbO5VLiLpxB9wXDRk6ksiiDz
sXLQ4/e1WTT0m4uwHpZ5OelLMlxNkC9tKM3alCb4xRzniTQzTA2YSTnqymBs2/24AEWWfNlMnLwQ
gRnoevmhUF4Na4IxR6yeW7B+y/qCXFEuihwwAa55slFGkDYcwfbmHqmvpkEU07qxBfbBop73aAKI
TkIGpioP/LGR0i9TtdWlOkTtZ6yzm0eQTxLkuVRqnWaTV9rUAh8t43cUHQq83wzEtzXjoeahFvTw
FVueFK01rsJPiYhj5oc6tZ7jqDtWdjEKtGhEEZbLTMQLeRwxxSSoQPUpTSzVpma1zOzu86JFE6fP
Zz5WvIYVzpX0C1FUc4DKH3Srnr5RqeC1Hv3SZrzRt8WmkdjKqADPjO8G1h9vUlu3IQbABSsaAGWw
6mnA/KcwbKVzXqRfNViVGzO4vw4oNvo/Doj9hdYbVkklZSPUfLDVuVV3IwPF9hS2bzCVET7vPyIh
wKisVHvZmufaiFjzOHbgaf9zILnRTfzrZK7mnMzKpBo9c1ClybTD4iqasrexkNx63tq/oNGUm8GD
HiB9McsBhiG2uz+ufCjLXPflS7wmXPH+cLAsYMmS8NUbLJlRmy/aDcAmxzuy6MxyDtTq/3G5f5yB
COt/nIGZpk5n92m8ZlooupB9PlYu7BETp0ILJnr8+Wg3L9gCu6ag3C4TMa+ipRLFluepbSzQWjH+
ZqSz6ZQHrnbzzH12cG1COsSYNv1rru5cWFa/gRm+96Gr2tlioxA4RBTL8cH7+4Ktvg7yuMzjNdHZ
clHhP+TNipVe2vtLR2t8m0g7gJ08dJcuLFPnGJywBtw2BR2w+nX+fGu5WQYUZXAcjgVi6u/TiWpX
tx0/+L4hIH7o9gLy5ahl+/uzvvWe2TITVIGhBwEpPv/Hs/ZdQ2+CiNXGPiQwgGDd4Qh5q6T++vkx
3zwQaJ/vjrzMsPbvA5mJp5uJIkVrXiCN4ZKY4MtLi47q8GtGyI+6fpw2QybUERBHwAjl70Nhw1TR
FKsiAUvIoGahvEVng2sK2XucU2D8Ai5SbvXvLVF1yGQbssNc6+8jmpci6pTKiNakBbOmUJc5doBa
ggmbw6VmhjQNIWBF/SEEtpxUlFd6MA7jTRfGqBMc2pqlV5nLpIs2uoGwAenSUNnjIkO4k8lSatJI
yCG3+Vtg1kN+Gdd0XyWEHFgeKFXv5fJTIxdVykOFGYNSdZMyip50rThIkjwxPRDxjNRUCwcLpmat
Ve1ih+6r3S8NctCuljeARaUGknN16AO+wji4urFJKJNLHJ9bUJoyOfNWs41n3Xvs636MhUaEcDcy
/gba4RjxjDrxjTQIw/rUkaDYGao1imhU9uSkVVztL8nJ8LSZxYw5BYRjB9bYVD4VggxAJYdRMz3a
peWkoNnRPsO3otnw4126rwpnjlP2PPL6qd9tRFsv1uhuNPCXs9euQWmT0ISF5Vh25bUawarq9XnE
jiE2BMdDkgyQfqsZk5AFlyvo0rloCKFrMDDjwmq7qmaX5jIqEr6DPFUvs4UApYc2JpJ4zGd02Aet
uo8xPYRbtUxpsjdyvMtVdSqGln6ABGWXzVv5IAQz6HnT5PRL+2DxrH9+j25hHizwjSomCyoOP9fQ
uS51XV9Lo1gAOAEeirmmAR3FrGOE379YEMArPf1TPJUe424Zt7nytwV/Ix0AYSnjr2CwE1vXAbOv
LmYY1x6rVsc+1jubUXU0UYFwTW8iO6KvbUw884JNGljgfGyXNCF5GyLpoQGm0aQXzCFo5dGMBiD4
S9av3dhAmVEoDJk1DXDaNabB89XEySROTo7mSVrMBvJq1rWknLQOZH66IxiO6WJf/GwuMcr11Q0Q
Rzq0YiKWKdzKZlwwcQlQufNXHqxfdRiZ2Ud3efCNy0SyugkgcTEesUSx2G1E19qZlAos4N9Ci3oD
xIBJNWLJAP9BPV2LPQOazXU9sJGXIOF0CGBJ5s0UBftG9VDU3jgjPVDSpaSeAwD6g9Ev80B/SJ++
x1X0fDlDi82qQpQsoXdJb1/UWRdwyBdI87W8asjAf16hNyK9LVumTquAVjQF0N/BUFGqOC48l2BY
rYjyFyAMJEq6cVaNX3Klm0di5zJ0G5MP+brdLvdSVZQ2YbdM5uxfcEoatB6V/a8Z0Q26mWErAmxn
gtJQuby/r8nzdL/oDTVaJ92ZO09WJMYkJASi4MjzsYMv2G9g3BtaDX8f9CotYcswyQK4PKMem+Y4
XKvyPKWHW0ysh1CfZigufLSfNKZy4XI9bdQJzj5quyykiZ2+DbTewlOhHRx/UfpzxZgRMcZ5KVyX
UdnBsYbuaToqs3mFTzgOzqU2zftVigh3v9YBqeaL0hvJTxKTwuqXd/RW/FAUi7cTFhOr+yrDqbSo
DqO0i9YB0+wyWFkRpSVOnOxqTKbIqTV9//OivBU2bQXkqCbrGIk412GzlZKwl2IzWssu/EQAuP6Q
TvtIwAeRRAKbEdUHMde8uNjm6dquxBCckWQZDZNfzuTWK60YNrhnZGjw7xPx64+UKwjavg0slOdw
YBqR4cfYRxN1qO+xLnIldjrvbBnn0gvGJJ1aY9yJndUt0QXu/h8vEGOq7+SX9O8ajtN7Qd4bxsAK
c04AEIt8CsyRQRUGVL9ctKgZrnIy2AZcrQ0qwyYN+vuiFb3NMrVLorXAPhMYqvpOR2O5ODdAEPRn
+PcOcg/l/FdA4s0Hr+q6zXwXKNg/SsGxKukXtyAbFCNcKWMWZ+ob0TWo0ZtK+JOtQOQrGVRMNWCS
DQYARA858M+3QBOXeH0LwHeAeTdNVf0H+wSQV/FzKYe7K8atqn3n1cPoogOH8WuywLE2fOZpP3Vx
b5G8lyBBi9P8DNNN56XLorLWoZovLQp9ErCYXEgkTAMtZJEMiXkvKcc8wfmsrF6DSF2IZEfEdpDP
USxQHkiCsZ5/uSbxov57TQCPKN1oDl8nAqodBV4Ux9E67LWJbc0wZpwYyie50hg0cEi70XSQTSw+
NT+dYFQ0blCsiILPsnkYonvfeNHTc5F+qsp6yABLWyVtn27iauhkRYjNJVABmrORn4CMwRD87YmI
tPyfsxcpDMCp7ybh34uyrpswk7IoWnth9eLSXA/MkVz2O8EPAKTh0qMqEajwKIBtEAyX6LEEtzmE
5BPhMA5UpmsK46nBWz3FErqYVfiQyfG085i8DxE0Yt8ZZXgfK+FGNDrl5stVwI2w8H9+DLdKaJvB
M3B8njZd+qv6A2fY3LIKIxQldEUjunORojqhZ4WWkw8kPJr+D2Nn1p2o1nXhX+QYiHTeorSCXWK6
G0eSSpBGQMAGf/33LOu9qMrJqHyHk5RRhM1u115rrjmHhG6Y3TrsgUv9gVE4IkXzh1J8N7Gx/5F8
ABZjKIb+rs68NJPBLlWz6CQuMCB5O9ZIgRzh7z1eUHXFazTKYJMmnw+3WDvaDIzNZU9wMNmv/h/R
+O8G3J/lkfL+MdGek/G5tcxRJkkKZDxBOGoALLCr40JlzJT150AJmOwwj7vjpKxe/10d361xI/Rg
TEDQFizlX9oky5ST1W0vUBE1oaKGDGSjllykPN8w1Q3Oq3/f7tt57s/7ffHaDFTtWpn7axbtjrVj
XV7rnTcSfewNm8OakT/SV9IDTtezsxtB4lZ4JJv9uwzfPrJGAqUCLQZw7C8Vfmpa5bQ1WWOxK4+j
FcZf1n6Oi5D0k+pAE/xgRXz/yIxdnRwIZtWvycna9ViopI2I/eeAItvBXDPe1MBm6WAaufIQFXXM
8wyIPex//5917TsLdPRHCb40ctsNL/tDZTL/EfRXN2TAkDAF/MnSfpirvrVA/7zTl+Y95cnOygbc
qYAYqXtVoRg/hZhOJdTcPODpvCEG+O/m/PbhDID17KEs6z++oW1zaMoTDueoa8N0y1byFLP2oGC5
T5IfbvVdz8EuUwiNsLX9TyZJqivD7pQcMAhhWxQEWwnRODhAPI+7UNycP4MQpWm+Tv7EZtg3oPcj
cj9/zw7W/ji29qqVRSYoPWCvgFyMIK2jFH2K5KnAKZA7Wu38u0q/ce3JpllBg9oQfNCXm5bV4dwr
fXnbG4FGxuNGf2E2Zhf5Y47d6Kebfekyw7wsUabE4DDZe2cFcIyLRB1M0F8vYzWxG3WPSGaEHFtQ
HT+SEfCIQ2rvz2f3WhQHG48pvv7EwWOC75udMQHc9PSql32QK9D9JR5Is60JhwZk3/hzDteHGipB
7fprp0IdDZoy2fvNfuRnPUiXy4D+0wf/rs7vInzUJ3tME9F2jdSwvxuxa5rBZVCygoMex1sNuEW9
sJR8kLxIZEdcOjUOLzGPjJ+yhIbfVS8bNF01h5Jm/FXIqFZH+agZaFnUsm3BLzcYQJoJrzkVdrBx
2pYAO6pPSTL7KNtNoa1G/XNlvgAsJPD573r4bviw0yY8QyYYjuwv+yntqmUHdcT6j2VNScYJ/F/i
rsZnX+E7/DGF47t0Sqh52HWPSchjU/xlpm9TfZCgeMZig+5X1XsJ/r9z/5w1jrwaZsrE6J8HVesO
C81lXu6H4xtgv9ln/phAlwg1pnitlM4QXoeeFZp+hd9xMBVg6Wn4ouv4HfVfpfpyNKrJuDddgPzn
1owPKVzFkA437vFCgoOCN6OJtwTpVK7Z41CtmoudQsTy7yr+LiJl6WiKkr6Mz0u5mfd/WBPbvC2N
amdiY403Bk5ZVjfxHtXXYRARg7fyDfjKIgUJAcJjML2w8IITBrV6TX8MbH83d9Hj6HkA/wGvSn/4
oyxVuj3siGVkonhN7uWW2rmMKxshZ1ZbtlDFwL6M1+Wg/GH6+nYVMsgcJzAxRnflRlDxx41HSlIY
9RgTb2gRYMbDB1idmDotwFwgUdLtfgVU4oeql1H8darGoiQ2REyMOfvLrFkct924vTDSxDl+Na+4
2KcFyIUEfqH9wSWey2AfkaFx6MhlKXJYDnCPl1lYk7f7Q1lk0vxvWXD2a6IQZ32NYxwVZWAZ1z6L
yhHaLPjQBoDzh9rHDqYt/RQRasb71Fsobw0zR8rz7/vfZpX/3B/Assq9cUR99US1+zTfqiCUIyIb
9Kyp2ndRedn7BalK6kEHlb65AjHdNx/poJ9056emBPoGAYu5Da7nq59aUAlZSig2EisQW35LbKRT
7ZSSdcNYMwySVc6EqA9umxJqODUzwdfSseAkMPYHW5JbDAavqCtfG2CV59U2Q5ryfJ5i+BUFUgXt
pjxpcAkd2P9AIaiAtzTyec2uyKZ6roOXYkhLqR8j69NMDfaw2vTae4AT3H9X13dztPFHbcnnf/RX
5MevVWkNGSjDsGNXMtQlqf04sMgi8tLDD8Pju2mYrT08ImTFihD133fLknJ7SUv6xqGegJpvgUmk
ziCXsG2XMiv/ZBN+Nw1wHyZhHYeC+TXslF+211M1SG/301srhpKKsYAPNEk3LD07IIQMBCyof1fq
d/waFgMR6juNcKl1y9b+o1YvWt2a5wPjcWhuhtnmpLj65QP/meTD40fHasN7IqD+H+77nbfhz/t+
qd8ky3YI3jP7lO8nbT1qgkqZdADmm1BrfObcn3113/UfSFUkPxKfIS7Lv1v0jMi3eRwWWSQeuhJA
ziXBrYrvxgJPUx1NaHGSCbOfsX8lQFvqjC0Tkn2I1qqYOjCLcvrjLuvb6me7I4mNlI20r78LZbZp
lu6ULIvqvp+IYS42D0zcN54LdrMS8oFbZTBY/7v+b0nlX+ceE3uZ2CoT4H/CnKVCklK3M9JIA8Fz
zAYuCrnHl0IjJY58GmaT/EwiB0g5LT62/SRpOxeOE4lEqQ3ZMwkaDkieXNIwg0hfQapHC6rz53HQ
/bBgfDMOSS+URPGRRTz2a6uNmgZQQYqzcQsEngAsxF61UIGsWKRojuKn/K1bnvGXisG3SfQTr67I
jn9Zj4v8vDPPI9xgZzQ7StFaFiAi6tJn8gORX05CNk5YM5m5ykqJF2CRHSHvIxQtgKi+bH+Y977J
UGbHBhWaJFua4nn9u49sTSvdjvfnMureh+8XfjoSA3FBvV52tvmmvxEygFx2/yEgo2UL/aaNXvAD
UYGuExDr8Tl7u0IZu3Prx30LAsVuW0y7oEAx7GATDu4+jL0NB/Hu44pUxRnQl62+EWMFfbrt7Pql
Q6+Q+N/+h+XvGycqzzXEfU70U9dYBv9+rqpL9MbEFGPDTVrAgaScz0px1LND0Rsydkfubmhf3y5v
4EaOmXfWpvnHdX34pYFAHcPQ9l51k8uL8QbQC9ugBWkreNmOFF+e49/DBXYKCvN3t6CwI5XxAppD
/5179Mc8mVVdbpr7GtIbMpkqm9A8RhogY2Wjvw3vE6JHSEditK4OQg9iQzKPlxG5WV5sPw+vLpwO
hEuTh/J9gPdq0aICB37yhQD8ytpogBmQztyonySh959kNR7PU0xNPl0TsCFdHIc2ERzZuKNh8boD
k3vXIKC7ub53iHsikPk5fOdrZ5Z9OHNPtkJRSMWzKWSW0Uvuj5RT2RzZCr4dVfeACCjwNKjySJoc
b5TaHhEXHU1zxEeuDgTh2nv9KlmK5Ha+HoEGjyaAmx3kPQzEjfdT67185RVAVXaZCih50NgkeVT2
Gch464wat/zcvZ7Aod9ln+Rkete5tcOcm7bFZI8GLyeO7St4WvzEZNQrz9xbeVbvz+dJ+YjoewZb
MPu/u+GD+Tra9PdbZG6fLQgA6JJvFZjpdtK/nXJn1Q8nxYc5sLNzcGwnGTuXt4x893ySfewSpk2b
uf3w9u/OoEnH/E9fuCGoJXwIIPXvjlvs81JNgcDAKN+HTZRBE54ty/tTlC1RK/WHKAwP5kZtnxAV
3XvV5jS7/xClHt3rET1RGYCwCTfzc3CBqLOORVwxvTu/WVBH/ruk/5086bQE0AXOggz6bfX5o9Mq
RpVc+oaCwshmljFOtN4dQ+jFon6KB8G/b/ZfF9PfN/synFOF2Iyuc7MEYIUaH8hEhLPTCiS6/u87
wf/138Wcm4HOYYomkk7E+O8mUOvaOJ/GBcoArrXpw23cRBpE5pCYwwif+vXyFNS/mqAODMhyDU8L
66CLasS01bAITm7mGU7n4tkOmiidd1G6NsJTJEl9XET4dZN55zauPs3fDv7ovnERkA67QEdvz4Ba
d7fceujuTYDv+ufZ2R/UNolGHK1vOIpXRMbqwtCfEy5vVHuwMML9XG5QByLxPWR3R7dBtSI2VrtA
Sl9HzB111EToFARy54G//1S8XWDE5zCj0Bb359uhjgwgjESu7oJj90ZT5NzQK9McWNrRkpeEK2Ni
PpZuCjV+/eswJ9/uEkHe0fHdJpDbKiF2fQDkxENKgUMLOxhyVQqRBTv+VhxJ8Tp66KRh4EOygDZu
90aeOPzt4zfdH7vnNShzhDTo597VR74Z9oFZ4Y789gUxPw1tWRNVYmF/T0KcSFd/NAPZeBP123up
d4Qm9VfjI2gWn2YXn3PuUq4l12d7w03T8DqTdCiNPENEt1m65vv4Mrv6B4+b3W0D+RLafhDL1w6y
M7PO153aSYP+vXVhSHUhnA+vFA4/NdTrpyD1TbflL+IGSQgY+zEbTNCWgesUFnyo/2Fal6V01sfC
nG76OcT3l2AISbnd3R/nLWlV0RhaC2QHuvtiWc1PJ/swv0bIxB1stHpQWqiQfd+TlIN269Mp8dCA
XxDaJ01GDkmpMRzLQU589FzRQQAawk0MrfC8gJVYWhuV8XhM8laUwea/q+wismJAAqtzaMVyyHmj
hfxsY6jetjHpqytIxBaDu20MQWrb2+aCiD8daLDI6dEZxUwBRDEzddGt6yOOF+2gOa7mOomEuyl5
0VOT+lPhtu787ZTGfNwGuWdONLj3j7APkzr1BGYRZWIh6x97bUBmc3BCoHwAK3+P0pLwle98NOUD
eCw/YZVubGORBkkB2yrKKYHGH1DiRJcwgXkgSlmNPnefko5lOkaQx8yOH9sAERaYbaF4QlytdhKv
eEy9xlcDwNzB1ct6lNbIRkMQaODAesiNe1dFa2XktME+EJrk1hXtNvQAXq/e7R5JkASlX/pJtPVh
UHJREbDrmRYYv/R559tpbMhNYYC2AjJK/QYlBPJedu7QB7Lg7f2SJL2de6FT0ocQ0b6SIzYM5WZ5
gBnCrC6C0UlICgalHjt0VZNMs5GnvEv1NP4+Mj0p43ZWOJpfOP5d2N0EtxT43cfQ5useoNPmM6Ed
AoB2QvNMkT/N+OoNoMikJ2+po9pPPeKXNz1z0gnRHUT/D1HD5OUyQxDRF3EFKQFBZ3cU9tP0Gdm7
aTdXp0XYeLkLrGx6uel7IJSK3JZO3psBITBhlqeGVlOhLUf+EjEwScMTgVV2PJBBK77oCu8RAOv5
ProLvC/plDnnkJpHy5vhDkLpEtS8fwwyv3oeOfOhI89megNvzKfyeoxK+/WzjbT3PU1l0o+O1KXu
6LRy4tVUPZJ7e1v9lXgnTCiveGtmqdfxk3NUTEIlI7e+K11JNETKFt7m2tVnR0/5GPlKNZGZqOAU
mT9SKJJ37nYpX4Nw2YM1Ohz5J9jkQ0Oz0UUhLzH3yBq5dfs0yNEi0L1BXEVoAGGeRcPwSrskwZhu
1pDN1zGryFwiYokk0U+2vkYyI4oppEl2dJnuplJl0TXHpn2CJn4f72OkKmkbaChw4zCV0b2c9jaW
pM8PJh+oVcYyfQ05Rj527n4lk63MbcI0f0EtQUifc/h07DbGtteZakezwZv60WOTh9cASuzBFrn0
dNbPjVeZqJiILvzZIO8xiky4s1u4yxNmsfMc6w+JL1QfmVXpsh1jaOyIWSLCmgO6Lx6buTlZbl1E
b3cIlEuuJl0PN7jf2coCwrz3K3UCHwBw0M80vXXVnO56ZNAx1yIPOMrD7d2tJmEWjcYxnjLhzT3a
8rU8Ev9wxeuhd/X6BbCmheNq9pJAMrMEp0CLnkTQ1ThwKXVhGl1XXagE/EEhkBrju/0v0qpcPbdl
TF8pbu3bJODUfjGz0qkVjebloz6vZ/zAua6vUQOJLtuJsdSW5rx7TDfdI7E1thHWc446kpZNQQKO
59sOnRA9m5zetjpyIOmH8VyQ07wk009bJhtzXT/yt7keIlKKHvkacRHjmVPHc2Mp/6yN5zQWhmkL
FvUll+R/VEXeUEAj/3dzekNg5I03HreX8PIIcHm7lI4CPTXqpvPBmgLBFE+figdr48xXx/PuLSfp
THRQYla65+yOVSpbEO9pOe2l3eQQKAhGbJ9M0hXiHSilsVQ+s6i9bQPWyQ+uTJrj4vpYkVO82i3w
6HKhZYMo19pYCil9xyGvxnPr2Xim6CNEJNqJMrBTaOuxwNNYXxvyROYcsY9HqYY05pDHBFFl6XxU
KnYSJ4hH6XM2DwqE9tuIgbyNEqZW1BLWDZOqjPKGRGLGCrKM3JSKlDvzZTnFXKeiKDKXWfg0O9nB
BzfPJ8O5zA1cdUu7FrPRXFmO5lYk7C6P6tKK9LnG7YRFfxv1y2KmBNtIyiGnW5FxX50pD7+KWb/s
l0qg3RsRgSO6SgRWKdz65yHdLImEej/lLT2G2ZWAhQh6blkxyhlnwyAfmnHC4nXhG1u3QNaECIh3
CSu0wqoI5YQ2UsmnJR/ZOc3rdbMeveZTgzlPccuSBEPbWlgLo5goY8DKaFWPY8QnYaR8SI4TM0Yo
ShTH+H0AyAeDzeI6v87zAcU07ofz47OyHM77pXUPByK0xWdUNpdyjNblIzjksTKpH7XfbUTzwXH+
3D3WzO6kl9HFreftMnlJXsgxx3B7Gz6WC1OBYn6/gmQewaM+Ftb5c2xCK49w0uwYHzeHWKQuKgRj
6FIr6Vj72FoaAzrt6RFpnO0yW2So9TFdxZBthZVYTjMyaFmRvPtgvNbJo8Gm2y042VpKb9NoIWkT
BujVrokqIlwy6xf98rLul0a0jaQHmHM55bxMI4URH+tUShKZcfaAVGuFtpZWUHnFQ/Opr6TaRvzu
C+aQYc8vZZFGVORqtNIhyaK2Rb9tvLIWyX1yn73yRvEAUlJbaHxx92Ai4jWWul+dAImNuIDJlzX+
BloZm/HuIY3UhXSJREqTRB1EbZNyJqI2NEwUqIFXzEpfB6c5M3lC6bzg/IOtn7KYjONTWPtsXBHA
QbkxW5wQS9y6WmAtUdiJ09WVkb2Q863oFF7CpscmytHO+S1BQz4aK6nlgrN121+DUEMxCu4gFufe
Z8+bs/72yEbtXSwJBEdOrNIQf6lozRw48xi0iHPufAQ6ifnaJCYuZQ0eYSaNuEiHOMykKu0m3q1E
X6pnQhjY8qpG0Maa6a8D1uzC1/wyrBbVHUiPEBp4dGkAKHce2hAzotuzHC2rsy96ET0KCLwmixX5
iMQVToZi8inK7Xcot3ee6G02630NXxRaaLNzMAgbxkk3P+FXXA4+qyWcHQOy6eYV0gxL8JM1CkB7
ZBQP9zXSQDlSiqIJVAOd1CbVlo+zdbYWnUXrSV7t77N1ukXMZwjhxXoANnaS6E4xP0YFCveRdkJU
CIGdQcg+O6GCZLtNhqBPSM1hMIQWkhiI9iDcY8xw9hqoIEAb9lv4UIR8RDajpBYMFBsPCwU5wKFd
LcC5y5sXsFcXG4kNDe0eC0cKZO3IKXSI/FCD1DhiwI5F7SNF5aHtgx5HFmZhswHCx+xN8r6X5ihr
FB/J4jzLVaef5Zrfo8VwQLbjhbMW6kwMR7GpEAe4Q3Qo3s6zjbksaDGNhjCDxt1BaXGkOTLsPMNV
/To+zwp29j06LrvV0SfFc5oFsuXLArYYDqQqnF94ZQxPhvSBHhHZxxS9U7wlvEYRsoyTu+06uetn
zaaybDT/eKYL9tNdt+niZDDtNiK+kq3qjwJX3bLeNBvtUaX2KgQC6TjI+RxEi+VF/k26yTGfIO/z
gVObz+haiwPKiUPEuj/afFIjoLMqVt1GfTNIxl8Y2KKxMhsvrfkwGPuECVcFRLF290TMffFb7Ewk
3faz0bPOSVmcxdYc/ctdrK0Ps8GsDY+h7KGsGOqCJyvmuxb0FZDATeHLRJhtPxuObJMLtKEy37HN
KqMx0nLtwxHNufFTtjSfzKd8LRqqLSQlD+bTTpuIjNdB8UF2mk/nh3RdoCLX76fAepN1+3B4MHpn
vDg8jBfjBejXxf5huzIXSrg72TBmjm2NrdoYjzmbbNl49+E5lOyS/xUH/btqps3H9/yg1WTcVEb2
ir3boA5nMNlT3qW0PBRD0vzIaq7F5QUMimmZz59xfaEAhUmDkPTjQJvi/0rvyk2JlJrIV6Aqatkp
9CSoSd/BxtRfp+PAhPhFnYxtw2sdw2mh4bXpX1wc0QsROkFQdK0HiJ3MtvPjW7HBO0WRYsOZHdHU
0RcaWopIa+JXOEU9EGwEdkRATvae48quRWCPvXKJb+z4oD+1aIo/oESbrGHyaaTiij3vjJ7M93S+
u7dW1kr2tOeQrfBs4EuNlO9Huybl3R4G16WG8o+0dkv3hgcgHgUXN/G3YYKf44TYmSjjjmcAgn2O
mY5ljZ103pA1JJsFnXfHbCFOCwhA7qCycgukyI0J0uV4OmQNbOPfXofBGsvcP3ty1UskR7bUn0RA
9BQdoMVFAfwhWdd4glqP2McCuhaSwVgDxEKCLux1/KpNt0FAcDaUGX+IhwFlNdweA5hTUt+CthHR
uC4wUbG8eYXE43RyYebp3NGd6nVu+SRaxGpc+QeYe0SYh2l7vxDBadXHw22wiIRlLC4swznjy1Hx
6gyguKPmxbtVRtKjq4eU/okbYrv6LU43drk7PqwEh4hso4rFhc2l8KOYjmy3cJfEYLY52ErQrtSu
ZxYTwytxWkljGzg5rM8OhUSU5XCZgFfDKbR3VHSG65tfDULssIJlCKJKIddxRUDyHGqeyFXtlsn6
RDU2wX59jSweurjp7cyYclnOWC/Q1BoEJi40PTj4tHV4QjPxxCfQEMkyxdQpqolAiT1y3zmYS/gN
uwP6RIkL68HsgPTO2K8gPjKDXbyjt5jBeZYuWD0zFi+5TO/vF8rsyCmKJ2UdT49+NSMZQ/x1pIYi
5Ec7H+YvqT+MpA9Qt4jPQOOFmOxNTzNGH2+VrNABRHS4j/v4EPZxtxhF5/nlfhgVtS3eIyss8exl
UecazLrjQDiYIHJwith4A8wQg6gmfyeE+30iFXTzFRaB4l2XEBK5tbd3AVezqT4v6rXh7nwL5RsW
FtWv2NR3qNcoM1YRVfqCihaZjIxUsU1EmzA+A3FLJovdrbKkwrAXpnwxlHvvQnl6cUPhf3wR52KH
T0iEDA/rbShuQnESFnBQI8spnFLmPaLYNCjLhSz9Ld8GsBPinvQSvAJbrpQF1soIr7hJ5Wrie7Lw
xeJdRTRKfERD1id1SjSN1/qkQLycyGJQeO3s5Mr6RCm8+qlzB3hmp1JRBNtCwkJES3wUbj8VccrS
LSuGas42/4oadX5TZ6sXR2/3lPvSufH9YsbjKyVA09Bw1dx0ZYDXbs63EIrOsV1xJczOnoaXU0aD
EZb30F3vljkzF54zVEFOtkYUBR8tLaZPLefw+OtX5rW3565YT6+LzhUnreGM6Ki8/1a9HfmX1SeC
d0/otuR0WZhbOtoWx1+LnBTMOTTOdp67OVWA1iNqTD2fKt7lfRfAgMUujJU7xcDahUTfWIobshcR
WoJgSKYAdQYYSp1JE2ah5p8wK8CnYgpge7SkW2NkiISeWtoWUoSWf/FEwPk0R3r+4umvB7cP5NCi
zG9/iWmS+TuOco67BjX03sUc1b22IptmIp4u5Z1QoThzBh5kqPjczm6C6pYxFecc8hKeMISyYcKd
cx4h/y3uL7yAIjLGyeIdqJ1LeOZr4qUV7SrkfvgarMns9WsH+BwOgSQ44Fmp3zomo9zrfOh3kGn2
AbjgDzYf05DU/HuZnYQ9K3VOvlzmMB158OO5Z2pStOxlqjHhL0rchg4mSnwiHihSisBYODudiFMT
V8a0xbFTf57hiSISgpqfKDZfnEME9A2eKO2u4f1RqLoaHsYxZE4silFKZeie+oST8yZCf5x2+Emu
OMjo/HAiIZLiALuB/xRryMN8YfAdZ+OgYeZSacxsZdDLsTrVqUXjm4iq1ZUtU33jjv16qiA7VjLk
jp8SuAv7sKNDNO+Kl3zubv0OfkgG4NE/dLbORLLzZMCZsDoNyH+0x6bPcoriKy5lwodyAX0xfEcO
FkmQHk8yJtD1aIvwY/NubBSPqBVT38Dtnhu351q7IIsY7hp8NnxbogDwNCxaJIVPLEkw+XmD6EBg
g7xaWKGEIu7gSGyknjZQvF0hjBvZcsTp/Ojw1vPOO/ikKROgSH0cdH6JvxmpKPeKD0/hX/GLMxzu
hYCKiZsZq2GdO8qs/AvzJoDKiV3F0TdZDuTIYTBjJm9neqAHgF0tCj9AzDkLtlhvxI9Z8xTwaoRR
pBLyeTrfz88PIuaHr57Fxgov+OiHuMZ09xYE4qlVj3ipjGNxx4vdgRvetcjiQUwZpjpaRF/sMJp7
r3hCGYAB3kNfEAzcHn5dnzTSMVVSs24PF4aTP0rcB47Pw2cWoDpILBuzSiQZTy75G9wFd36wfWkd
mq2w/eqxemt5PoLqMqWK3Q/T4ltOZciartG+lC4LwGwRTKLxLYe8Qfi4bsq6CGF30+ET85zrVq8S
SYJhgSa9PA+YlRBAJC5xW+Dk0fQF6KHjhPmVoJa1onoQ7ol2tHLDo1ux4kH2JY8nXfbI7UXZsIHu
a89h6zY8YNRW42KSOcijEBvTuCpC0zHBZrqEL/sN2XGUtFzmYTI65VPD+2Mf4jB6coH+Mm0VSVWy
dtR268NxQ2W3VLp0dF5RFQOWFITte69n3tUUDHo9YHVkh9ljGbBwU0ey6qnsQzuPTZl78a4vYgcg
sb0FjcIuFQmjGdTeOSt8Ft7J+Pu97Iv1VLCr1tjeIvXGwS5kUYTovyHlKiKrJ2BwCq/SBVsjBOsP
CuYEJrE1N5d0zFmCcmvJxqSOT2dfYdPE44q5PFrSKw6zA0bLOGg7dk97bBbRA+2Z/wGNsoIeqFpa
mW+gibVQsOJkEVZmQC/YFa7kJWJ007GXzVHonB9QHHcMriJXuPU5GQPwlnv1VPMaEbHEepKjoK53
8eW59SX6eKaCcqJatvQlULXr/B1ZnscCUCDyhUe7IiP6OiUjvvcnd4Pp8bGApFHzwEFNoWt0knXJ
eD9hGEh/Q9meeZXrcJw+2JM2VG7yLksODzATKkWhE2REM/G1b8n0jg2lV3tQL7K451Pw8NMcX0C+
+KQJaEBwjAOqSA6TYAmDGV1a7/Tc/4AXUv8LMEUtCHokmDCG5mj0NZE4b9Vzb1YKksTdRMMNp7BT
5Tnh+iY58wSPtwY5kOhVdSkmADsq+IHA/4J4MqswJZE0Rysb43g0O+CxLXFw5eb6aOnPPyKvb2wo
X3AEYxIWQJOgAzQmt+jvIPa4vhqX0eiCCsYpc5Vt+utcGEAtzs6Q9N+S+A3+iGaIZc9qt/WKradR
k8QszWTVbGPJcBul52l5UV2SxI5j+BVhEgIWiTobYOrWqVty+copuRHBVTEW7bEmUZKwHgwHx13l
pAmywNc87KGDAGt43Rex0GoccbsjEWLve6Cn+QYpHJhZ9Ysx1Tp2srnbJaTRaR9p6ggktzMPtt4y
SRL8xUrb6bA/qE51pbMZfXDcwfMKljQ3oayqYr7gtCzk6uwCo8EWXFuzOeTQ0iTmVIfZGS3ER2P8
nBgLxWwmQh2fwiRb+f+GDwyV/4ItpbpJJ4JWUEfK6gsUcNirNeQZFttYJjhl0rMN1l3ZCp+mLMzy
F8vZefXw9NZ62RQC/9nQ3hF1303uIfgklri/CZbDrHm1T/ZltRaSzuvsYne+t7W3tuY6jkc2ISaS
Zr97z6+vzvz5FYSPyxzj1xPoSqFXzRx4j+zNgTc/hV51cEc8gKOfPM0q0AWQAE83ZtjYw8kmmdwd
f0BRfENt9nctfIGxXC5akpY1tfBUB28QZgRDEH1eNV9c7LW7I+ZY8Xg8Fz94vkIIrDkqD3pR8MLy
3Pa6s6PejSz7+RVx2eh4D1ElDvLn2t5sEO3E+GdJZx5oQPkX3q8VVLAxM9HWKTyCupNyIqTx6Kv+
8GQIDgrY5OvQAi4IpJVJAE0j+fwP5EuXDetrf+HZTOhb1cnAztnS7iBLrezhuxBhjnlXdy83A+Z8
472FlZb1mlGDYQOv3QTHEhSXx0kHLy6cuMx0A/rKy28OTYjKcHia/GQTUiBoMyHsR3lg0toaJ16m
EIfYV9AXU4Yzq/TAHtiAzDnOHgQkNwbXsYsHFmpcuf/v+2JYYVSJ5aCsLiy8Gqu68nLEyMziX8Ly
r8Lmj9vUHr3jV3E6Tj1yMtmQITwoUwX0B77StYa5JRdlOwZ/Z4tF072zSZgJFyjCdFMcBZPUR9IF
s303JXpK7z47uLG8izu+M+9OWHi9dxIOXHaKj2KvMa2LlJJQr25tsCoTw2dfbosqMEMFsl90QKdj
OzPxit4eByvxQSquxFNzYV0R3Iy4EvibXFb+wFbVkMgV54HBns1i6yjExB1+qbF/ZG3CpWr/wgs/
PUMzZ+NZZgiAfacRwKrbyIdTpWP+lpo+QkK6ZVyByaFT1ZPPzweUkSmW4f2mPv3fqGa73bHcXSms
FLOhmeSGsuxhjdLa0Mi8y6OkazFtmyjuqZkLzcUQmNxLDxDmXY1G2E0J2DljiHFHc35DnEtkjx2O
xX4GIl1gAHwq26UJwSvYZIehRoxJcGDQBSPCYM6Tjz0MwFf77U13YQGZSF892C8f9/dv/CejTYbZ
x/vjo0TMhUDXsN915315oixE3oFh5JOTT+64nYeZu4Wldz/p+BoYNFoUXNCDdDqpJdIH6IjaBAwL
LSW9FT7Ae8vDLIe3t7VH2JSXG6kwZNLTip6g4sBQPoe3ITLk06F7fhiBPkKhg+q7TvN1L9ejz4kR
IIOjtVWHScIRRQltYoVi7iOizVXxnkwJJIXCObzHotTth4eH2eqX/0Ci+WQ0pBEBcOWIbQuV9Nk5
0SxSQmmI/Rxy6Qj1pqlMQ/tQVCzGbj5jb8w93wbU23VaLNXJNqRV5oozwlEjD72jndCGkM3HiPbL
/Rh9Rp/xe9lPThEtbLjCmqyjo7reeoCpGEDyQFDC0OA6fl4kB5xkJlfinvEL2c68kfo0Fi6sYnmN
1NdTgEfvFOQgjFTYr2tX2wh4KndaJF7E4dgt9gC0pAinRcvVB8CIFAe2wdRPOCoWFxyTv8+QObac
vu2W9DfQXDySV983weF1BNor8dM1iiaMayBlRzacsmrh9js7I3Y1INMoXR0k66b1NZqOXQZbDZsw
KCNiBxtwxo+MjDM8vgMkRY6OtSruZSwxKckDvkm7sQ5Y3h5PNeSHk8yDfV3ASxnD4jwZ+LSKx9Ik
bxBZY3JnZE5lEoD7fur/ug05sSV3y7OjUrekDso4nSDWEEuV1HeAVelveyfnSB0XjAOY0Bf8sQLq
4Bxp59H0sJJ3Cre+k7PqO/1Nf5Td//Bx+ChS2gfgEoUrCAq0Dw5eeXeDWgiCbCT+1nD0JpgQQXfh
9skn5hvSTfIpattMKquCrkQesS/CKEO73yCEwsX7DykoReXvfgOs5PYurF23wkpxIFQDCTJ8bA8s
g9mCH0IbhNkvE5ynmxvUbfhGYdzsbgjvtkDQroxGzpwIsOiGmZsRiBX57+IuJX0dFXpirTAT7TiX
Q+jAIRt3DpCHH/Bb6Ti2Kx4iJ9aPfTHbqZP9imJTjG5BbVFzkArKnwU/t4qd1c/GpBDwncNajX/Q
PT1e3qxn+L1h5GaaYmISFFWOR+SEX6RBG/2Aj0SP04kSIAPDcZhe5/LpAaeOCRn2eSreEPGHtJzZ
TsV/gm8ErmqorgHEHG/gItUlm286epCgF2xG0/Pi8nJegNGOK1x/+ZO4AcWvoiBePmDlX0t0cugk
OFIuYIcUsEUgipyDC1e2Gp3W+mQ3k2vxLwuVWy11AoriSYQ9JR4iFIDggX11DvfHQMNhI8fpVeXi
Zpj+Ut30V/d6cVRXgqLiChIkkyCgdO/4dMY/NQTf1qDidQTTZXoo/73D4f2gh81hMiaGOvYs3kBx
iS+I7wtQy2+3kfpu3fVu/XCICki4e9dzJu+IiyyFsPvKU1y5536qsGVli8feuGDbt4OLrLxFW3ch
wvFxQqwwXRD+45VEYMuPkt84tz9k24XZv5+y96ByYBm1xWmqTHEHYzPuHDxcfCLeLd6bZoCwhg87
X3x54s2SVwPP+F88WDByx8BwR5whgK3kuQPT/SCXvTyQzOm3wcWpqC9x8f2uK5oHo8XpXq8P4sgb
e+kv8ZBJ00iIERwCd8UtnfIPzTTVdlI+W8pUOJkjrO7C477FaBWecxhROLGB9Vwqp5+eHNYwDWwR
WPVpzzF60Cen+XmhTzLHeOxt1AbWaBzNfon9i7UMP3wzlytJ8RTg0wJj62nGsbd9B74WjL1jdAgO
eOZAWdw6Qb2+vAoQrvolpaWjuM1agWNeOOXTe6CMT/WDNLj4EMU1CaJwiSIUR4MXUPfm0p310Hof
e4cAhR2pqiF9EqQRNonMhGIRIJ+AiwrsL1vv/6PsPJvaZrto/Ys0o16+ujdcMe2LBhJQsawuy9Kv
P9d2zpk34WFgzpAE4kCscuveZa29Vrg4AVsK4Y7PU3PWHM70Jbz3dHwBqwACHrrgFNd1NjJnmE/y
fecJE4WHGs176QOfRij4iVg85yybqWSU7S1GX0blShKUPx02PKCETxod6O2/5NOP2WLGNTqcaXga
3B56/LcufzcLFx2FO9oFj/WtGcFSIvHcUGrwIFQ8Lt3KhTHgLYRlQOvh9swKlmJdBxz4Q/GccZNj
FtP11QU5Bz2/l79pr/qoncvyM8beQ7MlhEZQDTxIL8J3vNJNzbY6zzjzAvPrmvvx5EAIhAZ4n913
vLccovHeMqbP9iAcQ/nRP7+Fbyft2Wrk3InUfrJ2STblkgSjajnrBjMShsNicR0jfO/estCS5wTR
+7GsFIlwssoAlIlz3oiHj/qp5ArbE4l6hKth8Hjd/ua6iVMV/+FNKV/iYkpA+77G/IIMT4X5v/rD
+Lf+6L2ocANcilbXetqxsZ/E1wQ9rB8FT70fS51PckwXIzHarOWtSqB+ybg1sgEJVhVJB6pXpAlX
ShuazjT6bmgh6KVzyySsDXx2YBMVYw+hV0Yz5vDWkOG7QbwNt/E9LQZlk0JhP9h454AlOvCP1YW7
a2RS5TqhAzUtXkEHqVRgGkwVNqhgwhQzyFo5YjgChoJ87R8NgD2H9m1G80/g5nD6B98UswFTGpnB
jPyIj1tCf0vp6Q57N3sOzDregfhICklaSET7UUWepz7AB6Wiw3aCYM8JLwQkkNTg/CI952ZqLdNJ
D9h5nce/BAIun/MJhlzAxdGy/u1MLlyIet69koFFg/b1Bk6uc+AvGqqkUNJok+pFny7b4QP9SWq+
hmfzumluhYJc62os9ZQUee04e0jmUjQYXFvJOPWxQjqORUZOhteRrw/haQZLsetAavIelfBVQT3h
kXxL7i/VirpQGi4rXIcEWKHmLY2tt0owcvDwOGkodeqR1KOkbaQKMTW6MkRrdLinNnmjCSGpKvdc
PGMaCOqSzhqjame/mpjE0OfjYqUko9XQ4hAkY5RUF1uR+37EXAIXVuxkUlIeg8a9jX+cpLQ281X8
tQY8t1blsyT/UmqSevLYOCNui8wdiAXMnwJ3I8coVWyD6cuf32Sj7ZiMmR+UrB1ZbDI9SPkDfjHj
Ndhvp9iV0OwepayC7q6SQvp2IBEJoPjdxJMNrM0NKRj9GKlupA6Wj3giOWEsWddt1UsqxMzeONrJ
j8l/KfktE2aD+xe52CTgvNLeat5kJO09HhQezBG6DqOahJNjYFbhz5/55EIWf1oitH6HGMSdXD5S
1AliUoBTZy5OOokbzifnJXQLSF3Fk+U8tqRi4bbL1bQYLJA2Ct2V0Zm8i8zrtwOFWIjdZwpBsrE1
zjGQ5nBMQbGOF6HgjWmvTO9DZamxZwrslSGgNbRX22nbDn55Y0yO19FQ20VDYLadNS6Z4RtDhR+d
gKvqsb5hfnXw+DxmP5U8Rwjm2qJYBdt4bXUI9Q/8jbJjhiteR+dhA1trIdQpa1FBgzb4gO4uBElY
0v1CuXP55mLerCR6FNDGHb7jD50boA+CcPgoJGdr2i8MKObmqIba3UzysXrQpsUq42cUqODEAurV
bGoL634M/3rhgS7S695J2tdsSJ8YMHimr7kgNFhD2G+jy7Q5CIBdTxtp8dc0mUkyJpJHJTT4Beir
STbTsQ1V+hWtMuTfYV7JR/AsjLZ0TH6CDwfJpkkyyEjOvr2nwTqXsNbMe8Kct2Aii2E5+QSNDub6
ApCUQ3YWOlnmStKjnp/mr7fz52zKgbOoX9VRvscc8QPKHYwvyS+FHS6pBJRMgEpJLMrxI5RocEVs
XAiNkjFlE/9RmA367PpuLqHkgVvkzK4BNAhI0C11fGEG0USAgXoaPNUvf67AeQIb8AUde66V8AKj
ifecTuPxmXwCrGNcHyWzSF7i8RVCv+RM4lsjbjKYb2KNxEZKu15ymHIi8A69k43YMLnkF9L+iI8e
bjDwAhGAeBeuYUxyEsMelI/m8OdzNroyXyD5BukVrjnil8M9D+C4CCbsT7i3uP08YrGI/SeDIRkl
9yKAPpvT5RxaY41hCrHdkdS8uZcxAckLJC/KwRCSqUcDjp4RTykNO2m/4TrjjxFqY1vJ6biBbXDD
5dDE36lbAnkkkH2WYDK4rIAiumN1Lacjdk4CUtKegyGHpB5nAUuO9RKP1ZnwKeV0A5I2znF02WV8
lU8BkLpZdBAKxumGJGejIze6A6CRDPvMdfRpGBWENWFFyLCEMFeEuyIwrfhKgYSws3NA8rKgau4P
6gQ3FOM//U00K1DGNVHFvo2r/tXfNO2+ClOrk6AvAJ0JICghqGVX9gbBrBi8XdhpY0KEDLIojDGc
ptre2PP8QYl1N/5GKrea9UGuT450Q2uoL4TGyeWaNrf14EJxsLh83+dGKAuQ/Xx39J9EQPzqEiYX
m6OX5lrzINEEytFKejAGoYTXAJrTFWNqfPzpw+Xz87qkUYhqM7YqK2Oi/FJvGYs5bvftZeRMlAv9
J3nN/JAZNvsBa7gxk9BEgGJI0xpHLIVowea9qOB8CYUJ278Fchu/coP5CTgky/KZEO1M+MMjO5Cu
joO8NK+YRHRhkJ2JW0RUOhu62K7BsOJQCciSsLSDEQuYrCWZWs/wbyBiYJszhZE5tZjCmPM3mQ/M
gAUFNxZgXRZ6Q+jsCRTmsKcxpr64pBnXSS5NUoOs6E+Uls6P+kCLiZzuTJcN4+DDLTDCZvHeoMLw
WZIeY+Y8YhRCrwOV/1vPId9UlJO3022mQtuWRgQ+vWcZMMEeTP5IJzU0u1kin2TcRFhrxtKCblMs
8omzlL6KDEZh18BoVAFuCegzc7Oh/m7Nwl+XQ8sFNWYyBUjWNTuTLViz7t1aIkGSagRb+SjzAayz
X/XWPHqT9kWmUmiFv5zg3hV39EEWMjXrw5X2mQaoGR/wxvq8e5bdJIVvIrRqZgmYUGNssF7mMifE
DE75xhwWS7yfCU/d3vLj2xqm8xEHsvXpeDqGBwYdGGVwt+HhLK/uMSXhn2+Wa+2N3c6UBK2kflnd
Mc7I5DGzRNIIctt59kIHhd4N7QzofhVzOs5jPnmD/k3KKR0tmY48Ty+zUNq5Y8lM3t78B9YIF+M2
4cO1k8kkrR5IL2aDyZuM2BGopaugTuynagXvmyEa2sTz7I5vujJSKR/X2WVpz2XG64Idmzunzfso
vStn+WatlLf2BSV0kiX03+E0FowZhyM1HkwfMUl7ThguPtY7a0gLf8CmazIVyRzSk3KkmfNE8+ZG
iEGzfRSsCmoulfgl+yLlFJuqZPEEEkq1lH5Mf+cvs5EPICycLRVCi9SXl3fi8B+s+RZz2EDDpcQc
4yGeiSlZPHiVNkA5ONKlkP6APeiIGCmtBIryO+q6m0FfMAmPwgFR2FYjQHM6/fabeJH57Pn+PiVG
CuGd0DMKntoNhe4xHjBMR8aQzCSCn55jPtNIem1hz4fE8rQaeB/2RF72Puh1rBIO6M+YmvwADRLm
7Z5jnnHiPVqevLBwFm4GX1zaKVCiuL/rai4cdAsm/YezSNeJZE0pr0pSEGz56kIGkMBJD7bKLl4H
W8mstEVDc0LaR5JJSH9FCP3qvQTrjniQQGooiFAd4IkQtso7ISZUKZxy4vwvE3YfLAaCU7sU/qJF
RIF7wtdCzoCauwtgIYSLSOjXwiUA8ueHE+gEQgqLNsJDs0ZSaflroU4Em/jORD2BcsuY1zh+wLuJ
p8VbUxMoCUykG+Eip8QWkJ6GAQeFjtC0PyJ5xq2PWQa3zETYBe6ZzUyB1VRPpVuhEg+p7wmnFtnF
mVuYwEwS9kAHw0hIfcLFCYSUBO0zmBmTdC6FATjUwoScXcMgMga/gdDgpEvOE3JKQquQkyT83pIi
HXb9edPNiO8cFy0yCA6LZAerXA5UyFWnTbgLd7ISZ6H0n8b6Gz0yVo0MSgjlKuTmuxNJA1HrQEuS
5aQSl2FEsBef3jqIPvGcwpiES95d1rdcVskvhbIh5BxlLjnB2y0xgD4tPDOf1OL7qIjc1w9R8RNm
qVt907SJmqxwASAtK2n7WLdaSnr9/VYgYn1xpbyTrjXTWqBDp1uDWYocaasLMnUG+imG9H5vv3u+
T1wju/EGuXlqjJP0KmWKkRFVKkcsJ6d7B0Tp8fExHzBZMQC7XZNFlzRHINKMhFeIsRp/j2kM6eJ2
2NHv90bpO7jcUpbO6+uaq8N3f3z8/v6SOF9D1Doay1wtVLJul+yvNCdL8zQ0U3ob6ZPAsjW1+OkV
Xv3cOcTQayU5sJ4EsNEmHWFUUE9JGfwXAXNTBv+vrDqT8Qfjl3x/8Aqv6gNwdRGiaTFVZvmT/iK0
tnCeP2Vjb3aF26mSTUm7BA7TmP8EnjjYJGbh88uTkLpg03UM6UOaFwkAeKtUugv8VbdwtvfiT+o8
S97ZYLMowOcV6EynPyKdEoE/mw/u4cT4lXLo8Vb+a8neYB7wnbQOniTzKZ8qcGBYpmR30rSRx0bg
VH8HaLe69UCeJCGQROQ0bkCdUckDALxNyM8CSJK3Qek1U3cCN0pP/zwUMFH8O0tKXAGidGCNG5zx
RuwghCabwgTWkMHQkC6K1MEC1vzBP6TPgA3oVmqaP63Sy9BkWkssPU9DfS7lazE8H2UWLLrhJVIp
S2eG9EOKdBxOmVUYZXcEQqZO1wKMOkPATEpYQpY9ap7DN0pYMIhnAU89cEzoE1S8l4W0i42XblMP
AD49QIy9VM3T+WDPJP+IEUmQT3IGoFImW5nc1Gj64QxajHJQU4l88QeSZNM/VqAMR6wgvHPU6dIl
OY6xZK04bjlTwvZKW/0p2vE9G2XHAFTX2d9K9XtjzyELCivXYOwwPAaGsCvHyNQCoEixqx+scbdp
8gG/OJdua47aLa5s8lM6w3tyWuDCWwFg/JG9Zf79ZhprbklPleH8/m0DIjl+E4NVSWHlg3R2fL2P
ZvHvYGY+iPyDQa4r8gqS5Bmz7pgytS5fMTu8RFCBD8izqCMIXoRRDskJw+2kHXw88zWotDuqWog7
zFubFOIRfzrjcklbgol7xiwVlgo/KyPKoEpMP5vjGAyRrUWUIWRSAgmR29t7b8xcA02hp5Dd4bGS
8u+AUSBw/fIm5JAxDvjnOOTILpLcMO7/xrj/HDIw+BLA9j5m3N/hEraTjm6x/uRRSEe/83UOaqDe
C1NausZSIbKrj/FukgqYFEKqwHqPQAzIQ6VSqpG+1FPzUXrr5AxHqcu6t+5NmGkJhDWh0ELXhlVn
EvtvdVn4nvBP4btQOdzhUt3b1JnYCs9bAuQsZtREYgKRT5kLnIP+lDT7ieQzaeJLUS6990SypJfL
LscxlPRGMCtjXGwZvecMtDtjGG0l5ZE6S4CoYu4/VeAWBb8NoBcd61gsZsUzVkCMepgz3UnlAPe/
IeGB7M/pyEid/NnB9aOQkFaqNZImqj2+blHtgs71KFUFXsowjJV75zcEXdQzRtGb1M4x8d/cW3Dr
++2FFTmy5kJdJsUCHqZRTn4iRGoJoe5jwQDfn78jQb/Bf28hl18gvYwc8Fbu0mtPuUIhpbcQ+wTJ
EvYnSkUEVt4RYuJUuY+58t1MfyTHEMyDS5VSbfZ3+FNxN+NxswHnItuRiJ3vEmprSUGll8H3E/al
IQKt8u1WPvljHSwVdWT4v1JjYexMr7l6jKHbWzQJvo892lfR2DQwVNB1VTRhP+mA1bUahbUaY5On
5wtbszbJBQV+dEBbbgd0PC1lPt+ES+O2I9NgsBdmq1+IYuf3B+IIVPBvsYwmoIFpDH4LNjYbn2ha
1dk/+WWZYNhaR5PWb0diXNad6FvZ744x7GP2R4xkSmxxjPfgBFSafhjee452k2aR0F+9QYppS8A8
UI45k5gLWYWLDJO9jwyShqR8goUIMmG8p+lLdkWnOXvRg25QIJDvlJB8XRR32215OoQ1PXDknzRr
lxTJXR1aC3KWYa1297UOw8Wnv5UACrdTND5HmDF0De3xmDqjQCWkgPOZEAfa8whpTT/sxi4OmtqL
7V4eTuW9cprZ2rtXQE7ys9mphsNYbjOfSayWQ3LDSX6yR7FuD6yf1Qj/e7PREsJcFJ05kR/+7Ft3
dv2LWXmYmOAXh9q+Eb5yl3FwPCNo2XhzzOGwikQOkbuLzj3+N9/fY+2/pFVE7iCq2QiyOsjMf0r9
utSz7AbnqZWhMzaUOcOmAcMy4nFg4OyKRucFIiXmTPhBNU7yDJUy0yx62nm1KBCt/f5oRDvp84Jz
0bMWzzrL1bVP2kpGGtlVqYggsH9XpQvMlrhdP4rc/1ebSvT1UHAyPex4zM88Xc1sz6VV6bSYGcRK
FjkQh3ZkyXCV0Zgv/ffvT0r/8v0M07ZuVozcZs76r1Ty1Lqxd+rwDlHSTVO/KbCQW8cdeLBc++u7
hkxIHm/EXO60JRY6s8qd4xSWKgdTg91yPgTlHS+hD1kFKzOecNQmyi3K3DZmejnVtB+ku77okXm2
MFTRUEckjy3o3+PVkrIqvaCJVpGTLbOWuq7etTaSNlo5CRzi2/k8y86HhpdaZWwk9CGzZV5p66Jh
DqpIl2oH8+XCNzcJFkHXkREi5NaoL2XFbokVxknNtkatD7wLeIfFPOolHjUaZl8J2Wse3OFGNrxa
VB39adak6lBej2IdwRIgMYdRlGuLwBWQOfyXIH36/nZ9eiLQO7TEw5FdDwsKV+PLf0+/iWLViVXX
W+rYuul+MC99xuIQUMhovevt4tq9XDOm9tApQRDXt1Cts8uhkgC7IMb3w8Go8vz975H4czToy7s6
MoXcFlOe378WT5oFmp3aZb2OSeM7ZjKWyxbsjDeWTvAMJUWQMyhehKGQxN6fbp6ywcv9/eROuKby
Ja/dWYO7frQRKCgabO427RTW36QgMSYdWbv0hd7JwQYkSYuSnnoyWD1eh5BMfq20XY9GgL8RHg52
vri/d7fKzKSDJGmDCxHFZoohIGbCSWCYuGAK8vuLcPNa+8810Awcnjw0fG39E6TdGcUV+nzWrA3w
PtMdmoyvKhuEKK/3Hb0pBZAwzwc8Tu5zCv/KRHAw3ERH9dkdNYCaO3t0XXg7befPpvmMCS6EHsAm
Vjatkv5oT2il0DKPj8pvc0+l96vGfx4tyreWvPA1XiCDsaIprQ3VpT/+rR2MQwwQoEyNDxC8CdRW
Ok0RQw34ADo/7Yf/bh3/9+7/deYSPf66+00c9zwIbbMGiXhRmMBVZXao1wgN66acoOsIn3TOIoDd
+GFPz2u1n0HUGrdH41G6eAXcR47/UUX/4qODS4I1za90ra/AFKiDrAWDSMybTOyGebsApCYaKXcX
6iSMYpfaMLhHWLFrhghgvKQPLSyR2h7W02qzvkCeCpFv+v5Oa/+SF27ni3mqigw/tl629dmLw8lC
r1dCx1u3V1KdVWLtDf/VA3oh+qBKED6UzqSJMKlY43mcF+sSTBnCxbUe/XAg/4bF/x7IJ5wgvxT1
OcN/bp1BPqF2dkZXqMElrpiDvEKz9045L5MeofJJSracj/Ri+v0RGP/Gwv93BKbh4Ix4kwn/99an
vRb7vap46x65AJo+7lDT0PQcBq9FPzy92C9YnYUbjfniQ3bE5t2oBslb/EZ95b3aNXIkRjtqthVt
+yPAJNPb6XWgbYMNfUXjWd+b/5/mXLcDdiRoYB6EVil2Nf8esF9f3dSr23B1AsYFmkt2Ibh04z0g
wjp0a7EDu7T3jk+HV3/9/mJ9clH4894YKJA42DKD81kX00ubIMzjAlGU6tXCqxTtm2HbzgN96V+H
fnaMiKrWOM7Gevbkv6XRhwLvogbmQxzuh0P5YuWQT3ns1OTuIm/972Ww7NL1i6vmr1PIIUzsttNT
sbLjdWhOo/Qo+s70BrV9ow01Z9z5w9JYf38EN7usT9slXmyexZOko29rfNoue9/WtNZK/bUL+g+t
K39IgmncLm309vJddzl25aC5HHO0UH1rFxp7/u3KMC0O99ZD1o5ze8Hq1i9LI6HcY2DSXrn+PEN+
NZ41oNIWhlrteVO7B4XOlbXQ6XGIzeuwikYd0E0wUtQ7hGAa8sQLOXUxjsuXtvkwTtefSqUv9kda
d56LiYCJKZvzac11Os6sp4SLrb4E4VNisvbmaY3R9OMJepilTh193iJmgLPPddma81Z9U627xpgF
5tQ1fnC8/ipzQCdZ1Rjuccid3E+bxqmJE8PvU56xYn5xfgVs1v1CZyRjGWQrCxGG04t6mYrEeD7L
Tve29UPBpv0rFfx/HwOOAE8BDTMa91P+bJ5qRdGDGNkMBjjtiQYZwxlfqMKpWjM21CGb5feLTfvy
DtAeBQ5GItu1Pi828xx6uX8GPzsvOW3NHMXxWCnHjfV0E8yfuqdxrx3DZtuiPKuscnetx6soWPp0
JfUf4scncdY/FwBhXLzlJWPC6eHfhy/xY/vk9C2KIdCNL9OofT6flmfQdi8YdMiRatOMDCZZJxGp
FAWmaTxGzGDgcVKtLAS7AHILuVr4J/b99HpaOm0yQt4kb++jdP7DpfsitXNcvPywFcTQD+fEfw82
0vq6yJULejM0zZnhCJYEmIh5zXrqaDyCBBUOZF79xBC8lVGfN4i/3/hTTpmFrdtXl6u7LsqJQc5Y
HLHhHeTs1pfL7+QkGvBcDP9aDVill/S1NtZKusrVnwqNr5arq6N3rnI0lvq59nSv57A9R9ytzlwq
5+fG3+bpxi4euE21z4yOe9DcVwP6Zj9T+7FHq3ec5a+BtzKwm7YWl2zbtgcL3TXngR6AD/5cvp7a
wymYhsBMZoZWqrblTAJrrHSbEwxy9dA5LwoE9tPuh5v5RebCzfzfuXy6mU7WtNekJFx3V8Tbp4F2
VzC4pQwup4WNuBZsPgBya2HCXi7lxhYKzo3bH/cgR/aY/9xbXF2oaz2csNRPT0AVFqmfOrmyjgDC
4E/nC4PJ4HHizcXm2d8azt0Z1SjDv+v77SlhIEx5AViIMxJo9dkDF87mbqyJ+UwQTYgMoTM3/P2F
GKDeEyLa82N//a0wZXm1p5E+M+pddnqwqsf6fGd4z271op3uq4K025yrHWRn/bebxkO0vYvgtfU2
1unQREseMd/87XqbFv6m8Xq+LJpcHRT2R4XQcHevoLXnjs7gb/2SJ0BfFcaoPy/MbFZff9gz9S+f
Qp4+0k2DrfOzDcWpa/KT43Lj1G6uBk9knZcCLHjuagvruuSMk+hZoUZPonsXEAHFlu4Q+499tuaI
QmNSx2sWVGX+kP/hS/PVnaQhY7rsDzSGPkUTK0hCrWhwjXDpP+LK/IQnwBWunkuPvnPxYx9m/NpT
D5zXGigLYMt56AFL0fWlHqVmw24LyEybR3vnYK+jTQGGiQgfM/T4s6x1oNDmNK/v621572252s51
mL+okAWOhj3W9x4eZsZN0Txeesa2jEc6s4mIs/bD7qHan9f5NmdmKhuWB4MRhDvHR8n39B68pG/m
liGZwWkZvGm/jXigtQMm2qvH6OCvA7FEa7qHC3MSD5U61INhCsH24L2l8L7tqbYyj83RjdFjHtP/
Y/9OknsDzOgF/aaN/+FBwKaVdx1Up63TjUAg9mHEMKUG3co+KgzTjy/t8JoOVXdy1o/hPbo2e3fX
b7VnZWuhfFqPkG6/orrATPG63T05FHcYPvPgyrnYAGnbK+rBDYTQM+IHyt561PxRr29seBxuPFLR
eLhL7UV4sNaJNzKfMzh4GgjvUFkbe5qHysPpjqEcFmv4bD7XDLqjLOINLWOOXbz+3KKKsrvs3YPZ
jB2kXh66ZI/MNUXO735/3p7vq2aIotxlXUJmd1bevd+/KXdetDNRsKaQRaDgUUXqcBBak8Cb5q/p
XoGyuI8PZjdVr8MTALK5ienYMi6AGKi1LI6XrUq1W03ovpprdN+6ubJJno140hz7apjDiInX8aPt
TyoWUj/poGNt+zW5nbYvmFoMFpd42AToSSXuji3OHRg7f1O+FsZgGxeihogCyV0LOxj5Q4u5uh3E
hBlyd7sT6tZzYAKS38MJQHNVvcHpZR1PwVt+oYrIqDE8fgDCx/yxX8aHtFgwgESZM1b6ER7UsQLB
h/KmsQAVJ3k7ubZEa2189ZcRbDukrc21+tyv/ftLN3LiYVk8dvAw8+F1n2QLxETjGKpqXm2dfaFz
usxK2QZCLxV0nOxocQWa0amd1Y/XCCuwof9s7fs96phMWqL1CPP5sowfvG7DBSjzob9KLxNnrf/O
H0tqavuQr4ttvrtcF80jUk8+EOOW1aeu4odAG51XxbY70OtyRuctShEnuNBrTK7gdzFPuNGe1V+s
BIQzmWUFaWAY5MosL0SWO/u+fGxQxEMv9H6S9XC2q10quuHosaaPcXJ3QsUk2vgAzwxcwbzbhXvV
mSflJNGmZTiMgG3zaZJhWQ/hdgi3h2kxDyRlEVD3n0YGAPMxD0B442h0VgmsE67dRRtHqJtcsBqZ
+ahlXDGbQOLoAssJSUOmkJAuYFa9HChP5tGfO+j9apPaneTa+IK6snEH+mjZIxRNCQ8JpI0nZdQH
w/ZNsxB2Y39BAQIwvZjEsFAgkk/08zCscIyYmRAjsYBiOPXNX7L+M0Qv1A3TQUy6oI198A79oXhz
4lERP7EnmfZLesIba+jY4zJYqOEkRRAuWhrqpKjXXoQq9pCrA7cP3rfCgjGTp5NvWtOzE+70rr1T
T/E8ybuhXVaTBIYIA0e7EnRu54fDHBoNIvHGIIRhemxpjxzSPXcPEjDCi/lpelH2VTbyyHHjIWOK
UfhTFiu5wn9i+P92/s9tcAXTlTgsa0rI/I5CpSPUVLMrArJAq8jlJXKXJLUgT83GsTehtKT6l5zx
NMttxEMA9UY4tNqU4MoPzbiv+hIOpZYNt9JCxOBWg/zVkorMsgicwKLUpg9R4nOZur/bEsfH7jW3
pOxpLvusnzJeWgC6nZ6pvdJBnCxIKDi8QF+1jL36oDiTuBySdvfw288vLhw901x5F0yt80Eab6MG
loK6S0yEEopdGP3oxPdVnY5aB74QJv7x/zF91PKyy8JIVdY9TI1gT47p+ofem2n9yoKsWG20aO5l
2xSOHJWweUC68PuU0fvyNuP95mEUjBug8SkNvzR+ZhRqHq8CA63Scn6BRKcn80J7dgI49uwjWQ/N
JUzevFM4drJkdG2h1BtMGHjlINVRL78i3BaAlXXPF5uKp9vFPehn/pADDZ4LtOQbb2Rh31KcUPlj
DsgN4SUDGPMkrp1TOwzwVq6o8sE9asMZVhdnrtdPgX1Bv7nV1OlJ0wcFnfagQG8DdgO3WyMt1JMP
I0iG/YXefDjw0hdD+1XpdGej1wJdYv+8Tc4PPbthqtypBNcQ9cI2euyrhlRg3/u/i2KZcHj+yUMg
6ql3kP+Gm8UqujhH/cIPIIeUw4unooyTcHjCWrXImlFf028DQo/LO60lJazGFwKyjTlCtVfxELAQ
oPb2398m7YsEEZjIdj18kLAD0T/BIUA3VyuwopDSdQM2SRodYQB1/Z1BnA04RW13DXYuxeT5Ug2+
f2/ri0X6z3t/ygHPQdXrTWeGq56WQVmj9mp+BNW6SqrJNaDB78OZJU9NGNZ03FWoEFlDdeicXzK9
G2ZqMzKUNwVFq/pMK0CPJxaq/+n5o+yOrjeLrv4gcvZZsjRPKDrEzLx3LxVvQuvOqEnLSlYgYFV4
3hjElCBiYyT7KGyYhq094YF2cjROOfMTvEXlskjdWXHF5K/d2dDZ8KVPogdcqu1IHUanePz9tfki
PcY2FaAGxR1s1W7DaX/tQ0mtaE4YWuEqQj0i/3Ccnat/uOmLb/7Q1vmiESvWVzoqOSAQ5ue+Ztga
bnsq6mh1RcCtUUZmFzPB/552P1QiX3Vv/nmjT6VbEOdXv43A3S7EwkAX05zKZa6nvGuTHV7QmXJf
2D+8qfyfn0INK1pKH5Y3FtRylf+6ikYSl11yzaJVZexS9116ItZ5VmcfcdQNWvsl+snw9va4/Pcd
uWH0SGkV258epzLIgqy3LhGkglc50b5FGImSIiwXgZnPnBRGWv0RWIc6ZT6tRSDCwG5t55PNzqJm
V2MkhnjRsGx/uM1fXQkDNzogP6LBf2A/vyhZp3rM1e9JGsK9mXlDJOy7aNm1xbyEyv7zHdekO/b5
YlCj25qj2bqNINC/l791qtMlqbn8mNw2jG6fF0W+Ygp8UFW/Crbyc9vge2VNLUwJzwi31k45Cq3N
qRvZSIgm+0B96e1i6JJl1TO1e/J1Joi9cZE9xsZDp00vyBGzQ1feaWi34cRKmO3RtUFwYajRrkYu
hZkaMJdT4cFlsrcr2tSsk+G12ZpQMNr+WGvIsDjeofK1QVrda605bVBrRnDpku6zy6J1MWhnGDGd
lzhP1FBkygx8KYaVGZhjVdEHDumXg2gH82gnchPvna0U4f9nvYZ6AUdUdydR82z415Fb4FJjRCOn
xYXNbjnxo2V520499Lq+zsMP9/SshOfRJZlq7jYKEIM4YzZmML2TJ5PWvNKtQ3CsgGIat7vYKpdR
f97SZFqrlT2oKQwj73dfvaeUzIVCHQqjtj+lszjKxiYC6awu/HY95YdK/uuF9b97/Kkz5J1M5Vzo
QSS2yhUhNHloyxdNfU2QNCMGRuCY3++MX21Yfy0q61NTPOjUIFS9HFl7Kqczu3CywDE6PO+/f5uv
F69mm64HSwB09tP7xKnaBmXME5NHFB/bpEFInT6ixwQppQZWxmeDuUQ2S2V5uu6vl/aHBOrLyAxz
5f8dgPup9+yF9qnMjHO0SvSPC060po0pUt6PQshFGka+Q7d99y8PDuZO35/6rTP5n+cWGAVKB51+
1fi0bQZ1HETYCWN7Ue5L65caz0wkdouHXsd4LoNBZ66q0yMN8B5WT3/Q1DXteEzOzfLJVV7S4pcN
YF2pmCGZ2cCifE/bM5ypiZdRtBHDZzR9c/Pgm/Nz80N1oX3RIcRYFnKHC7TIGNen2waGphaWlioC
bcLpulQjNg2cHagioPpIu1SjPfjTYvlyUcrIGENj7HafSTftpTXzOm7CTRY91tdiomo7T3+vbEaW
7WWChuLZDMcdz2jrjsuELc38HZ2RjVSOLmbB398+zfii8+wCUzqODnKE660c7V9hz2pjz4sqI8L6
ulsa2UuqHa4GzcdthxRU5Y36+IE8r+3vlbzZKn3zXHdkR3mzqsicz7i1nk1vZ9EkaC6vRYHZ5VnZ
XPti2CHe4LeHc5yPFbiSbflgudavmKaZGj+4l+y+No4kSpeMEQlEeJyHsOoGKhw+071OS0uj6fGr
KcmSYc3YZxL8E8O9mTEosCA4D6MGxUdnl2MMwsvaNFS7gW3XcK175Lf7ZFlag8A6bc4db38+YK0Y
GSsfZ0sHlh40MuJ5naNkcd5FtKmg/D+kBTRtNtKzfcWHMZnGywy/x6J7D/ivSTlq+yOuKSur8RX+
ZofmEp4XNB/zlhE33KKaMJ7E0G9rTV+pFh6kiDCX08u5OGL612WVmEPHrjYp8of6UkzxL255Tu1q
quK2TW6T4UPV0RhHnrJA9zcqZ1yyojwW2l2r7jRJt5XLvFHt18DBNSzSRoGCfhW6UuW7g0oh2L+G
QStdv5+IcbfN4/MjDhPhlvLBz/sMJdUVLAU9P5F6WzYZcTMwMAfNW0ZkTtG+6DHXgM7YV7s66YZa
+KpePozWHFj+S3LxJpr6Yfh4B5zvWEY+EzK6MkxMm6IOxwinWJ+rSdiiAMJ/gcXz1UDPxQOdK3Ye
ugemW01Ke0c+MvQvxTBPcL1lLVinjyB5qeFPYUXNprEtoEipgT7M69eThh9m954SWjOKsiKppvKZ
KHN2fJbhrOdBs11uGEq5xQ4yYeK3G98auzmSgshotO/Y1g80hi6pFq8Ki9yBhlm6g6Q9Jl0wMRJn
2BrYwTBXR8VR1e6CHKD6P6SdV1MjV/ymP1FXdQ63yghJIAaYGW66wB4659yffp/D7trQdEn79964
7LHLR33iL7xBe9I67vi+W121w/3oHH5bAEU1HWrzFrbUk9u99PygC+zBP7BESxQ0C/9dxEf+n6R7
ldThVHUtOFAHVc2tFAOnc98z5Zy2+7p770KSosJG2RFFsey1YafVNVrbWJOQsVgUY01Jv+XJ191d
2waLCB+0rr2RwqPh/4zUd2CkTczs52D+XSovcBCTsyywJ3269qt3XtQkbHcBkNAkwLKc0Jn+Wcbp
xKgpwE9Zy1+vXFlzmSBt3X9mYxJFUMHo+iyW/YOccaeIhdyPwwEIvJevhoI6OWkxmBgXnWBiH0jY
Ja6fybVfId6GS2syKVkMRm02xgDGQ8WPIj0ytyEwB1ullF7Ly5AIwFCfVOs5l28UaRd37cJOjy1e
bV1IucwMdlJTLa/MzFwMraumrtNy1whEJgkFcWZZ6KPvH4oaFemGEsBgLLJKWgAEICtUsczpO3Pl
Sk81ZiL/L87Nc6koQA+qYiqvm2ZP1qaTh0KNtcY/SEhwU/m1nklYyNkCztKVj1XnFkDTNEUFHM6p
mHys5Zt5q7kko7WFYPq7eBtiHIWMmqcoOKngwDB4QWopDuj5Febu8vDq7Jfq4CJ1hQKgIU/qEb3T
SJ01av6BcCehvySZz8qI82R67s0XuQwOWms/ZsTXefbT3RVCrgyM5JDvuRC9GhjEjYuzcoW/E07o
pnujkt9Rz0CxZiNOeQ/e+r/8YnDNVPlo8Wm2mNBPL72cmpYXxr1/V1s3fpK82cbPsG8WpXSr9sfB
iV4NJLX9UxRjYQBEQy/QclIh6wdPIUaqNCYTrvMQfSzJX/GDaRzX0Yvk/ZXLvwQE1FevNMVnT9in
3zu59QInVjWnbv07cDputEsN9ICPDbam0EXyp8uTM1txICKj9OjQYpTtSRgbAKLoGrXz78piZVW2
ALjl0SMDSsl7hHhCme7L5u7yoOZcPqQLYDFwdw7NFF87jl6r5oXs3anDiwJvQMF1dJNFR6r4UriV
45VfVKsB0i6YJErfA+zS/LaDJFsArMGMAj9U0XfGQifC0GVfgFfFbsDchlBAoBUseAK8/kbn/Ic7
urRApxv05LqNNG5rCK3wdr1bitKUd6Vio4XnsLx1nWMTvQDPkXxeYZSoiMP76hmXs/DOM48SXUNl
Z7inAU8YdQSD/ESZfRx3DXtZvwOH7ZfLxtnE12pcs8WST3M1hWJbmWlR66v9O3rA+aH3uge/1BdE
zF6w85VxbYUII8qbftzV7UOKCDZukl55LnSUPhC7yo5qeGc058srOJtB6JZu6BrcBcpHkzNVBF5u
6Gbso13+RmFsZVfP9KPAiNU9Wpz9LegeJV5zQi6PO9eqtylROZZjQ0gxpiFZ2dWdQQ3FPYmycIeD
PCs9ZEvZPRXxTww46u7UbN0U3bnmHLo/+HyO5whLKvzFP9b1k+8jcOI9gWq5/MvmZ4SiEZbyhg72
aHKQsrHMO9NiRnidW7lE7nwbSX/86hRQFYmtXzRjGJRr48q4c3mM/mlccZt8ut3CvPHT1KSY5o1r
shfeY0ffQ6JYON6+0bedsnWC+sobNJfJfR5TnO9PY2qZbUmjFzAmEkaN4i1btOGJSg3KKVc+T1x2
38INAX9QgNZo2hT87o8YcLe+4d25yTt5o0XcE0ZAJrstKKWm9Ja5+jtoHTHD5ABcIFfGn//Uf8ef
pImUhNWs6SPEE7SNpf/t2sOK7G1AlSkkFE7fOHpqaC/0YJ1IaACNT2Ln90fF+3Plh8w++58mYrLO
bhmppSI7iDeGe8d0FzZhbOpuOXUAimReYDvMFlZ2H8TL+tqFPXtf2ywAfu5QcpzJi+RoeRVrTuID
uEcGqXi0WorTtyLIU3/zQHA5XvlYES59X/X/OyCV0a8bLA2pX6Wd79+ZQEyI3gYPKCEuwg10tyTb
91oAJOTka+qCphe1vns5eymuHenZd/ifr6ZS8vVHuH3SeGFke3eg0ooOxICyDvuHpniUzZurg83f
H9RFVFIdU6bN9HW0jEKp3Y1RcHCVs5Llu1b6LeXSMqejpKjnHzZ121pD6YBE8fJkzy7up4Eni5sV
uZd1ro6qo/bQCmJSTqO74bm5cWXUvrH0AXR1ecjZGBJ6jeEAUqYSNbk/omA0FK3wo4MTxuAG7ltu
auuYAcL0xqt67HMXpKGotIhMxZHVKRo7Dp1MDyXHP3TOzyp/NfRD1201/c7Ozsn4R8perzY4Psqe
0+37aUhtclalrnWsrHT9A7BOEMH33Mu29CeOnaVChcT0V7l8Z+dHST/6abYyrW6RB+i/6Ah9RkhN
5SjSjg5ko21MV21MoEUB0BSlHk2903NvS37rPlvjbUfSSqph0wuWK6goRNQtdBdy9zJ7r8I3TfR2
u6Pt4ydLmECveEE/I9AxZ3OdVRU/yKCBCv6l9MegvGCVOnCJ6HcHrTYAaqYq5YqkZ+towTZIkHAJ
qekui3y8LW3RysdptIGSFuqPGq1xUfwxfGN9eat8XPDf5lIT/EhdM+jKTLanWeW9rTVwsQLpYMB2
snKQX8lCLsqlW2KI1SAUY1t3oVJs4h7RgBSVOGMA816ikCAjq5p292aDhMeISIN6sr0HDcKfmxPK
oz4EMJ6619DiPlm6j7aLPnJ/amoSgurg9MnKV91FksD1ypVlBOkmCl0w8TowsaOe0x8rNYxkW6SU
4ZUaUnqMr6Yvc2eFUAqMAIwYzZk+gI3WeKbSKtKJAN2ETKDfcd8Dm8zb35dnGl7bzK37eajJrauA
g8wz28cEuzqHkr2KKd4PqrXJHHAQTFPUvcrya4bQmd5lGNG8Up35JafvHTZUbC3PLRc91svZUTMB
uDpIM6ZwuJuXEixboJY/LF7ISkLZkcLS4EI1F0LMwG2MYD2iojU4yOxiHN7sba6hMMxvQhojWeXQ
6D4b9Hl6wCCsieL9HnpK7bsq/aHG48FfOeB8JV9d5fZfdtruEsRlTeRGJHxx4maLWtkiV45V956k
L63WbmhFCDhBpbzmHVrOkf9GQcwK6O0GnFAgkfVRFD9bkX5Fm7F/6pTuKDkYlIDN6jhH7btH5Uh0
3mxoihR9Y2nL/6rDCEX199AKNxa6xEmxFO8y6DNNx1zcP4KZWY82KAGyc6Pbezm6+/wHKZTqslbX
Ciq8DFvUr7EOxIxqYCI3G8b16eBcXuu5pw24taJBDaGOMO356mPoEUlzQaXNVmm3Id5aaKiOL1QF
rza/5saiUkCjl9KM/Q3j3iujXbgmDc5oPNbSsWYzWMZLTKatBKIeffnL5nhAtmnDY9ZVMgX69ZN3
VG8t9ltKr159FvefqN1KtrqlKiOKdSpgO9W+MfojpjHsilQ/2uU5SBCDi8861RqPG/nKT5o7wqZj
EUrQZwcuNflJvuMbsOjp6ldIdxZLDXAbgpzePYXhlJJUuXWT1zRfZ1QQP+AX6TJGUwksKtXWKz9l
7jH8/FMmMU2ejLURxlVwoF6tq+IFAnx1smEAoA2VX7m7P9qM07ubRg8fLVuoCOiTWhEVmVFmU1AT
otkwoE7qpL/0GDxRgrcshW8atwtfv4m6x6wNVlqaHMNYf5IMZ2uZv6USU+hE2Uohq0aNO+sQf4Tm
Fygb8RRyrwzpawsMST2L3oVg4krNu4hZRvYzyGylQfnEN0j5x2VLl0LUtcsuWxcJ1iiFeR5Dd2NJ
yrKqnRt9jFZnKWz2I5dZUFowRDJskNCcz2CFN9wHyY6GhR6926YOzvAa8mPukAiiFte8YwrJha+7
NvXqvHQGdq1jbz0X1crXoTjmPHXWS99cWZbZmg/wPROaEnVZ3ZwsS5r7YdzKKu7l5u5o037MMmuh
GS8uzoCBj+vCDZ7Glzee/n3jUX0jf4MQZ6gGReyvHygbnd8Fci7dcr0NqUfc/hKb3lo34HUX8ibP
pScPKX7EQjHHcU6eoyUUsyWwpdkh1/2bIQax3ac3UY2gA1sny0E2vIioJ4g3CQ67vvmQusmPrdYG
dwpXjempeD2hg6Z7T8AIAvpxJf+fSLcWoT7iaRf6XnHlpJtimb5ueFFjBMqnUajnWyfLaPd+OiaF
Yp3Cch8RR0vhKy3Wtt929iN0Dz38XUo3Wq0vVPkpK26H8m+temyabBGnwNsCxMMBpoa3crmSszvb
fKBUldR3LsvRp3utuY9yXDW6fWU/ywEshE1trSL3HSAofJ3G2eqwC7utFd0q6qNvnWt7maZbvb3v
QYEF9zGZWvZ3+KofS3PXoLRvK8GqQtmJU+P89DVn4XePbvNcdQD6rvYNvqcZTA2lPp1NLsvfeFl1
E0ZNa8gIOzhPxK/cPGWcr23gYXC5Jah4uKXAz7ZAN4MgYPeLR9Awgy3t+0iPF0rxZJLsXt6Wqtjq
0wWjc0AbWOYcILbydVsaahFGltbgSYKsNtzmGMWuEn57XB9dz1oougpAst8l1Z3cPHbSxgl+4j1G
aSUsOuwu8/Qwuu7Wa3EOZMPCb738+76/HGwiHk0dPp+osk2SwnQMvDpSYlOw+XjDqvCeyI86B0S2
//FADADuSaUULLiUX+ehjMq0LGsG8v0VtVYtvKPgTB2DTODyQDPMM12IeyAuYQCl453+OpITK3Ed
pClkm3ENVTN2n/ruPqSpBeIhO1CSRe8j0g9Ssu/HfW+camkHa/Xyj/gAVU2WnR9hy7JgyKL1MHmR
JXswy1iFLAwdqq331PNJRlP3Ti+e8/qGRpXr/eXzXMTDXzI14+TYwvr2baxS9ll424aP7ERqQFX0
pgw3rfsz0p4DqpG680SV0WoOpvSWlXt1PFTdxkCfEepj8Oh4f2VRuizRLcqyVQ46nr7H5Q+bCeGZ
XdiEsH8BErKQX2eXtmAf0w2yTvH4Qyp3LQ5bsoJLSnMs0ecvb6T+bOcIuuzq6i4NrpVtxHacTCu3
nmLz3rNX7elpcmXL9HPJDg+O9wp60YvX4KiL+EEI+hjVafSajZuc4X47ID3+51/O3oXxadGVQkln
clQCKSfPtyvnpMMwTe/U7NbybhPE+pyVNRxBNheQWvR36vUK6sP99vLw399v5GqINhmfY4q13dd5
DxODCkOduKfRfs0tHDx/0SpmL9A2ulod+ygfTKf538HAUH4dDH0Vxc/H6qMInrsUMu7hjpbYDaB+
i+tnfpuPG/4mOdePjrJy1b0/3g6gv6EE9Q9Go68cMIWGh9VZjfKuiYb1KrfWfbvW7EOMd4f9ADSf
c2ejsNTdBDaB0Zv2OFiby3M2A94STVvDVkwIsFQVJ5PWKdVQZGH1QdUNrXcVgCWhmuXe/O+GXEd1
t39JRhTZu8fLQ888RmAtwavZwDvQ2dK/zmAVmY1aeRCRU2wk4hcSUCUUebWX/9bdTabv/sNwpkpo
J6QRwNl+Ha6tRqMWBSHRtWCpeGgc3HGSm1h9pE1TOL//f4aDWvt1uMFL5WQcudFIt9oR2wbzCKBe
RMYireX5GNsryNm57U9AyVVK44MTMNmRUao2kSOlNn7f+y75AV+SyaQ4TARLcfby181vm0+DTU66
b7Rl6XkFi4cmW2L9YmsX7W8V87/yfVAPQIv66sVHyiQ6XxlZRAPTg/f5M6cbthrkMm5YxyD527Tq
TdoBPm2f4IwSjvLRufLaQ7eidGrTp3Bg97mU5DJY1Vd+iHifpj8EfQ1LlG1NqNOT+Va7yE3bcJRO
+ngX6Xtkygp67ujtAy79aAgUhbEIAowGrF2RnWvuX62ha3i1PTJ34xM6UUIQmQu57detpoPl1nyF
ey8If/j5HU0vZFMI0M+d+4osEK5nS/imERHd5Rn4UMz6PgP/DKxOjpQfy0aqlEN4SAxE44fiJrch
n4CZY883obUFaWtQX/Fb/yYoKoAGFg3kcKUow9Km9KBZe6u9L2A68LjrBdxNkFRdXQKYSRZmDqhO
Pw9ExEF/zMk7VflFBqQe1Tg91HuC3I3v4CfFzrMSSpBvQIpLYvUArY0+k29U77m1gxvXyW/64j1G
SiCPni9PwEc/4NsE6Dw2ItWgvD05BZKLShvoVOuU5flPR3425b073Fjmm04xE2/iRQ6+zr8tKarL
Cb5ZbrTMi92AviSG0MlzXNTroNIXIT2GBKpsGiKXrf9Ky3sSYF3+kQLYqB8+IEXOfd650MNvxflW
n5Hiq92fBdozHnqdNoLN8VuODiAg2YWrvKn23173LCNqiVrIePJphWohHVDjvaoeRgSjFeWngaK6
nFOWeU7CH01xV+AubMMCTKLl5Vmau5cseNWmpckW/WrxDnxqVPaKEstgVaKDijShmRLW7UWG4cRC
iqa2r6zJDJ0LuRUocUChKVQr0yi6U105lvQRNLK+dAHiBUwQMV5blHsaSTdGRyQWyseUmxh4XkTZ
Hh4RfB7Zjd7xi10YzlMHUsr+oG3vAfUJEheeynb+riNeifQPu1tUD2tROTWiQy75iFggHuvin1Ft
zZTCRwFqzd7W0W4wzhaW5EZIHz5fye0RcrjKtqUlPKgmsGIYms2v/BEgT0sjQVfiRens8ra8G5Rd
mTwCujUAGFSZ+eyqf1sJl1q6zALAfu1D5N7oeXKkXEXNRdRzu3EQoNHWweW2OZvYOI+dt45Kee1n
2L1EaHELKPqLX1c3Wfcr7F7T16xXfno5bjzN3tX/qK16E7qo7loFe+kJTN/lvTBTGWR1SDsU8jxI
XNPYWAl6Go69Kt265YOijCtLf4O1Gwb05ddO8x6AxLfdd7gmIwhMWeX22pmoXFYvq6uVsbn44/NP
mRzesMuzKvBVUxT1eUDiFFbtb54NgjH6t9W1gGD2GHz68sm7NaR9YkoIUJ4ilANQhJAf6NUg+MhY
FCYuT/Ps0/TvWM4kv5NHr5QjtQNcRV1u2BN4NM4NmOHLo8x+kQBzaZQXdZ7Brwe7LvqwGhqQoZb3
UAev+FByTNqEO8S8oYh9ebDZiAPQCRkVVR0QS5P5a6IoR7vEs09Wf58oNwhokK3m0bH6jZJHGe/c
ekeil13D6c/IOLFjbU0oozC4Od2xspMQWUm+fSr7H4pTI1eFFMy9CdRB3vE42QM53LrQN1H9pjrK
UsVrAFeR4TiUz5mRL7mIuPNK963QFhx4FVa9exQQ4FF9RGrlLqj3rbJHGAtpDrl6NFCCwBeUK2JB
Ip5TB9qU6tnJlpK3r+jEoBykWVtk2fz2v+wZ+lsooEKzo0D4dTVDI5CkxnGjQ+w9UBFPelJujLPM
K5tmpvBJU0CWdU1nFA1xoK/jqKltSpBU/cPQc8uinu68lN27imdkujVpdmVCjzO8cu/MnXUYnKIf
ITjG015LW/aWZNamf/AaSu5ntmrSnQHYIQuDJ9/Qvl/ZrHNBqsAD0W+AUEYN4OtHptQfTXgE9gnE
it0A/l8KuRwk4Ow18gxA1uR67XXbUL81lSXk8KC8VgYQx2EamvzzCwhTJ0GhVOlFpbp6JIDKEm8d
EH/BKsyVbJmDTF3IQ7YJVBy8WqQbhwg52RiqfXfl7Z+rhfAMAxvXgRhQ55msduA5tRIM+ofGEVI4
lrUjtQyA8aBAH9z4qPFXuxFcO626Yk337z+tw7/DT2IPeOWWK1dSdIAQUDqvOUh6yYGo7SCFLK3o
t6E+AA3+3cPUEPoHKqjipoQ5e+V3iMPzbTWIzKkjAo1mG37dD57kp3ZQaJaQ5yrVVZwcetwSU1TG
CbpubNr7aKmIV3vz/zfwVFZHKa2xD1PI7bnvLpPS3qhNvorLs4MDoLbVEyggdD+TDiSC/bdxjZsm
XoDvn00pDEk4wmRDHJNPoV/da3aVGaovTDD98KE0jyPy2clL/D9v3XCyuUwEOdwAqjTJxUK/6qQq
YCCCfzc7NUK1CC5BcaYF1dhXVnP2q4AwQ1O1kPebdtSSXiuUwIIDgFY0AR8cESEMHZ+vig/N4E5F
A9VQ6KAiIQhK9+v8ta0fUcrQEl7YBCGedu3G9kptDwUGS410SikON7G56Az/lGYt2uDlQm30tT9o
iBnAX5Jzd498mB3Yy0xPby3m5PL+mp2KTz9wcr7q3nBcWJ7hgagZOGA27OEswzpvr0FwZwcScy0b
FFapXH+diaSsC9cqjUQA7g3MHcZtFSDtuEeY+/IXzWDAmPNPI4lf8mnPykXi0pxkJGKnGJRjpIsQ
qkTtRt4yIPiCtPwDD+XysNe+b7LSY6ZElNpGKJrDUqcN1R31bg935Gpv/tpAkxULgWs2jRKFBwl7
zmCfts804KEPg4W4/EWzT+6/8+hMjqQ3GmHbhvrHijVYbZfLJFr76itzWAZ7+ZpQ6/xLAzhJp6ZI
GXhaTnQVLfJMf3ROBoIXBuYEWaAuCLShGORwHR1RGNJAodijvfSsvyq4f1Lz+/I3z/8Ih7qYSkmA
HuTkwpPLRtGz0raE7Bu0U1lag5EPoztDv1PJ+lEQGze8+xR40VMjpLs8/FwnDUgPAFVHhOUQQ77u
Xc23ag8jYPsU228WZNfUggqMJaL0UHunbtiW7X3Y/THV4CYx7iGaZ1hvv2bJpnLGhebjvSWjNSh3
S+Uqhljs3+lL4FgGECpTA65rT3ZDL0mxESWIodb9LVqsGW1WAT4xb1Ge8+ArXZ6IjyT/0nCT97ap
C1EjJOxoc5iByzpHqGud+Ailb1X3SMwBHQHR4pAO9LWbai7A5QtptFuqozrfSMl6XdjDEEfxAcom
pQVBAIxp8srWU62dScJiih+Wca3tPXOuNUhXlPJVCvlUuL8uvW+5Zmz0jXtSzGDhxiekTml9qNVR
lBUuz+7MyWYoFDiERAN50WRy46YbAsmnAktwS+JMqxLaR22eQ1wTUUu6PuDM5mFAC8wW8gx0Yien
Si0LGjsBbSXNjRdVSYd+BFiCWBokq+GVnv7l75trj9K80jUY9bI4SZPHRtJ6Zwidms4k1ePWjZdR
nm9oJ3WuswETsfWsbK9jBdN7eGKX4zEznvkRchzD7cSbMa2vhbEzwTyVLDRWQDOQVExb0E6QqanM
S3+y4QsrCNmdaA5rFU2FlabftvjnRuu8wzbmF4H0lckQd8bkKH0eW5ucXD0t6jJImXxWW68ONoWr
7kkIl/knCXAP6ttXocmzRwiSJR4UdFC50aebWXHCbBgUB3GkTaD9FtjEGiXkHa0zCOk0T7LUvPKd
Yk2/feanISfv4qjVYYp+Di1x89ZF5M690dSjXN9fmU0xWxeGsSY3dNREhRyRgJ+sslj0QCz5Nl4o
ym5JHC67YcN9mMkLhNOuDCwO5beBqb6alDKIx6dB62jZXSdLvntiDdPmV5mdZaq/NEhxgHby594p
hMqssbLz7eWRPzbnt5FJuT9ombxKk8WsE7U3qgFSYkZJte76FZ+/M6qj3zmbCteyyD06jbGucnun
Bu8ZPYDCgZiIvF3z0iSoD4b9DmEsVRdEqrE/S/E1JOaM3j1ds08/cbL4ZRobcgEg7mTh8WgOOlKL
v5we3cfwDtKSgG3zWHGdOiDkjBwHr/TFkp5tE3gUrLenyxM2d9uRwdBPAKrIZT45cGFpSoM1oB6d
e6/URwL1Nsg2opfFvjf0axty7t1AuwP1DjAL5KeTTzcU184MoXZEMhOoRwHrQnVHrTGkp3sTrAcE
E0qaCtw2FaB3UN9m/KJUT4n1Ylxr4M+oWLMOaGIIXiulkymzzBp62+xVxz1BOWGfhvnv0T1XzR1+
RGHwO4NjXdbjAiQ0QOPFYOK5UYQLu9iL6yByvZUPFHigkHt5Qean6J9fNXVDyCIfQm9sYkIwHhtT
/5uLCMZR5Pl/rrIy557WD1kOWRSPCGM5xZ+Sj7J19cBxUcOrJNG/4J2r6EXgcyB003OYIOkVzNHs
ZhMq9UJFxeB1/Tqg37RjOI4g29XsmT6m3An+oJ++O3+uPquz0/hpqMm+lmt7VLGPkQjQYRmLmKEz
D3DlzerK+z07EG/HB9dY/sYZAl/rkSwCoU/1d7I3LJPABEn++Wq8Pf9O2eidyzKRAkTwr7OXexTZ
aepxtSln/6OHEXThEiQdSQ5g3jR7vY4uEsHOt+tUaHZBFhb3+SQYiqAauokMSpVSpt+U+yAqt15u
foi/iW4WlG961XDgn0hVjSK5QVkMmLzQN0muBIKzE/3vT5maZlFN031aKB/KQ1wVslcu6cyWmC3z
Oy6fwbl9yo1IDGiDlEf28utMB2WZNXJc42pR4AZUQEMzzcV6ZzTyIvXVawd+bo6xv0JsDlsDPOAm
l6I+6pXUu0g31SijiYKh0Jjx9n33Z2jWGjiDxq8X+B0c8zb0AXatjOYUSNWK+kcyVqtyaNe+A+qs
1peiP903z7WeriipB2jWQNEHbpnrskC6+ISQTZGA0Ch38FSFgIit3svtUlolFQRpT11GHoaPXL8+
skqd9Sc0TxK2uqDqvZawuyN9glFE4xJAiZu+DAYGlQF2iNjd5lvB2ECIwuzxbrbGm5gykgtAo3qr
NH2hea9y+07vL6z/hpjhysGPODxFcrHO6YzWkgMKERKSdb68lDP+DPRvqJ59MM9YzcmpqZNccdKI
bSO6qPBZnObWd5GpxWtXqraqT9KqHCETDoJ0VW7TYSsUrCiwXfkd4m6bnqTPv2Oyp/xh5KHtIEWQ
qFEXX+WptRFMrXZpetbGyN8lDJOta4/c3BVPKc/hoQNlTkH4606u1UHq/R7eLqN6JXrEeGAC//az
U67fQgLLsp9XvnPumNIyo6cjlGKd6Y0BzArbP7DfwmiN0m/XWwv06Mvsp1y/2M2xGzRUQcs9cN/A
4vSCFYCjoWs0DemsiZvjP/0epAfQ7QLlOj1dwCM1KS84y9goFa+l9FoMNSkr2nhGtRzkI61gfqIT
/QpyvHxLVOJENwz9Ovma9uv8zPzzS6bReKxRCMSAAcWQ7ofqo62qPcXljzrZW1m2vvLVs+uOFw1w
W4QyLW2y65GrDOBxBemBL+SyDJF76tIH8L4oB5iUaJ8VJ7/1u42lrjUZfPrG9rTlYAlfR2yu0L0e
wdlf7UzMzgA/CGg3NQMesa+7UQnzzILv6AjsdaKfy+RIpRPNOCSFLn//lYE+yq6fIps0s22UPEzn
totEWMkaU+Ac6pvrx1oXsKNv5xruEQEtWjD6dKb9MXB6zQ+E8rS3cvNnN7cwu1T3ueVzhStHyajX
mJHYjb0PaneVDM5yNMpFWw1LMGU9xJVAV7ah9Ae54QL0XNobryL1IF9Kga62konkAWokbnSX6+OK
F8HF+0xF5bvV10WjLxs7IafyFzpr7Dv3JLgLs+gWioIHjY74tv8S0YrL0AxP+r+bdJ9X3hJ4pxeq
C0lznvy6p1SowKhIxFSVzm+3x0mq0Q9t82z1L2wxqBuobMTj2m+gwinaGurtIcqSm8YdCKsqPJYg
+3QyTA7j5Co4MMu/amsTtMku8eOtZnYHzUXBk/BZdHkhZd0PgbEd7Z8eVlZtJi2LUF8pYbPVC5p2
EQ4U0dqtsGgsGmiEt72DzVXwmzAY3ue6Md5aFVl66Ojqkb827l9Dc1dXnKlTlwrk852gH3ZDuzA9
c0WmtewjsihVAaGTLEKnWZcjLqIAhPNMxTMhP6j1epDDtVni4UGgnY3JLjSwGDHzYyaon129QOdh
B126A+uWIQEjphSC9kY3SrSwtaWcYnE9yLcefAz+SJXeDGX3H3RieMtQH1QtRMpIISelIqMveznz
aSwD4CHxYFvXymsMt7HaOlc1lmbP0L+DTWEdo5LHfUPp7WBCukWbjRamF+LcPDz9t9BW5WakXAs/
CR+trxeDpQ6+3AVI86lwfUpn6fXuclCfA8/Y+h6Selm9JLDIAuXa66DNnd5PA09mNLNSSVUb3kdN
+9M3kHylJS8lDREzeVCjcbH1sidHE6hWAEqX76jZIPPfoT/4U5/uqKIYCWFdBKRo/Xj5q2l0D0Qi
rjIuTZ1WjKWvLo83mz8ALpEFBVQ2TWOSEhlREKmFzEuIYF/c31vqq+4Pe81I0RV7FVeFoUs7Hf7L
5XFn99GnYSeXfh3VsDdTptinnuq6eJBrZGH2EkGo5Jp4yAfU4dttDBLBQv6RjsQUJhvUltGoUgF3
uvsxJD/G6jEobi1IdgFqe/ZjhbO4DT5SQ0ei1+sfOTLZlbuOxpuSq6Hn9nCxtkjklsSmxY60OMdd
tGyGekVLYeEoNCt6be8p5kGCwYUIoy3fDRV27jngW7vcSMjwV0jO6H8ybubBVh5UI1nmlrQcqGW0
gb/yreoYG9g1luHJtaOtilRLCoDYSU89XiiOlh2bxHqzpVckcxniT1N16AXg1501y756gs181PoI
3Q9w3Rh3PDgxVDmcrgqabOmPCnnv2PfIzx4LXg+Dd2FIcP6h5oYXiHPjFBhARnDqigWI/8E3ln5T
7BLlTYrf9Ob5P6w8BDB07sE06fJkw+XB2BdZRH2BYm4AEwRXMCBUdNM2XKaXh5pxKOBq/DSW+vUG
cTInU8oUhiPK4DFU77I+5wmgG2shOwPIVHfV9cEyCbOloeTYSrFG/cGS3QVqcYYyrEYdp90GH4hm
6SL4hBECmFhMIiq8VUJ9w8W7QMgyAtsahflSbeGrDssQ9T/Neq7ZGzU5WpQTxWr1lU+bw6LxaUwg
sDAs3qZlGsiCkGHNKjokquh5y4QMg1+8CID/AJ40WLtNthPMYT83dzaR7eWpnb83HIbGapEqgC3y
108XVRdJcKFkDnAhDyv4UrL0riI+T1oJoIQriye+Jxm/MqrYHNOTLDpbCNYSxELZ+DrqqBleWQvF
IWLFllAl3kDub3+C/SYrRh6dURFsvTLoXJJGqshwVERhLU7uqj7yHJuTGwrZZnj9LVIsDUj6xkZP
eGsH+RodzwXU/yvDzsWQn4b9WIFPM1z47kijtaMCIB0VevK+2nSLNNMfB7/dkWltc607pg2g6/yg
+dW5a5F2HlUFgN41/uFsO+rzb5kc2rD11U5zKKAHjg413lojjdFiESGURxJw/tY+RPqpP7b9I3Ys
HrrPpZE+hc1dGlZXOsxzLwcCdQ6mZsKPfrrx85AYNqtiUkn1XBbtAj9t0NRoKJs4AV07ZbNrAKqe
JBk6No7DX/dbY+RJ7tNjo+e0r3AwIuJpASoYLy2y59G+kp8l5Qx3p8n3ZLbeVQFvVRyjbxv+3x8w
VXmUfRnIlko8gJ70LvFaoDfxUq829YC22s/B/2FVuwh4zbh343scTtPmZxOuLe231SD4urOGOyn4
MXr06SCExGDRw0TBluGquKKYiO+/0xDaDmBXSPO/TpTramMzOm54CIP4T9TUmxyurhfCLyDLIM/H
vPu96UvMeiEpu+l6YL9CLYiVvRW4GwrOq84v12P4W+v2cGAfE/ClkEpO1WDexc6fnjtVx7XkyhGb
vU5Qavs/v3oqCZn4Y+64Nk0XaCtQZ6gHD0Q8HTxrWflJsyXF9Ah3E7lS/0uISb/nn5FFCPrpcBtx
2cVujWfF6K3N4SUWGgcP3C+IiunBn7R67+6V9L2Ju9V/qv5A0CJlgPhv0UL/OrQSCQBLO0YHjxSF
/F/oMGuUWsiUkBJuqbkplnvlMvuow37bH+T4QOupueEp/3XQpkpSvVSgfUdmuFQ7/AT151C5NxMT
ecLoybbabVZjNd26S1pvA69p0+N6hRMCQHy5OiP9tiTxsro/sZtujKHZ8OdO92T6VB7ls5b/EXrE
AGk9U1kblCN16oa5USzC8ck2n5LyzKW0Lgte/hG1ZWJptXU3Ruc8Nam++F+cnddy3Ei2rp8IEfDm
tgplWCxaiZTEGwTVTcJ7j6c/X3L26S5CCGLvuWkzRokCMlcu8xsFs8Eeo7frCGLCQTqbd9l0ZeP6
hcdV+3AlgHxAFZtJdiVuUokLQPUbFFrqI/TWsX3uGheGtPZLaWzu3ZpkVqN5hIJBQd+/fSHF8r3i
KpTbJwmLNlTwNae/05X6apiKl6/39GJ41JFzITcASf1H0dR4etJ0wwciHtQ37STwjkibrHZTFoeq
RES60wgdCGb650+aGH0j24ia3AX4NPUgqU0bwakRl2DLv4qdaGtpb4Z1A2WJD/IUxbmLkfaxS78p
4d8e/Y/K2NMeLkPDzTLb7WoDpFm6ModZKqcun3GWAHYOIlp1DwCe6Cy3VMaBekTkR0hV+y5SRF+/
+yXMDy+d4THCBgTtufn0aOValDgD0whnIHmsNwX2RP5zZWCGKFyacutK6FEL3YrMcGl4f73+YhBG
V4GjDVWAwcznL9LnRV5KKokKesAw1oiXQg1ltWG3nA38u8482PuKFUeOp0VnZqS0EovupHTvJf1B
O5q+9T7EYmzHBC4S07Yg1F3I3qKHCyNqheeuijD5R1gBZUZTk1kJehuff7HjV5rdThnYYgVfDwnf
USxMgnCD0pqq33q/KhPzMbTJqoOTvo90RHguCwvqawgXG5PrGicffkErn0qdI7sy2V4Cw9G7+Ofx
5vtBlscMVxcHhZXmJGuHYHpz2oNAwztcgrdwVoR6ozDmGFVqw61aOHi2QOmKUINK3wlvsUJjkAFM
yub5eq8sFhCChAwQAx0GZu+fX101xLHm2UZ0HtqT3qNXbz0w/Qn4ThHGAtOLU78IQxIH7JiQdPt6
9cWderH47FwaqlcXUgJoF/2h3MuOvge4JnuAh/X1OovR8GKd2f7I9LjzIg/seZ/dIjhSlIKI5DDz
WaU+f3S+/tyK/77PWbcqy/OgMfyOKkFrDxJqZQGy/0HzPUgRL+aQ9EheITo+nMQErLUy1wl2fU0P
Mezp1FYbBJmQyMZ+EERT31w7g7xPk9MQv8qlvnX69zAvdzlVHo0hYWOSWYEY440MexvuJKFkLyaF
EEx2VGNpm2w7LiBPwmiyf7Mc1Hjj/BBhG5GrqAR2NwJXnPgvAdaOgXVqaD57Ke4VI06QlBl5jI+o
dqhTxnj+ewYpQ09MbC9OyAwimzVNxtY000OU7brht+e/YsJQ2k8VQxRbe9PqJ2GsI54yzpStwz/T
AbWmX6Z3p43dgVua+1iMGtFO1Swh2Yz6D1r5QXCqmWxaYw4fdbodNPNGNKKU4akK8kPfrLGHP/K7
r77ZLGvVpmFKWycEJWta16LGGuqt7NtuJLKKSqfJOW0NPbw3shvwdkIYLXs0olc1qXcG089yfML1
wwMPIvaWAa8ewUHPRmY64Pbj8DAILwL1oDvDtRze5yY8C/2exCWp3nCtQn+OHJh5Knsji303Q+mG
l6tAfw27aC+cHkLyk/BWqn5Y49lkMBsq2SFv42+YY1oTwLfRjXoqk5FpQm8+CA+OemJ2GuP8Zg2u
+Gd02XM8OGnQIleXdsbGruNtCb/SU6ut2GvAAwhEpAoDCRQ7riRkmo1/TPRNlXB7xDs5UrZfH8vF
a/niWM4uKr/Raj9VTMK2cwM+FU02hz3Mb8/B1cXKSo9zKQhQM4CkBM0CAngWBNIhlfGyA1+kJhA8
D7gVYLESNWhirjLLlurFy6VmQWCKhyKMKu/D4anVbsR+GKVg30vegf1OHiuKHnDXvgpJv8X9Kjms
kko/fs98VwsZEqEzh6flfLgtWdHYxWMQnbnWBGpAgrmeFHddjW9rD6kg/CFp1h7FTAYWj9Z/kkQZ
iiYNyKRVN00DKvAXHaetNuEYDSpPT65DWdvZxq2VVZB5sWhL0TvnD004t5KbYAfr+bd4T9YEmqg5
135wLUdcxWaPpRdjovZBb8ZtsVFyRGWbm7IdXMNXXSm41YNg2+BpORzSFO+Q2titm6stbTeyMiSi
YRbySmbHvNBUwk6a0gtNwVzDSRZXniqGvGZ/CsjGkEANsgYUBIb3L1P59zSmArNg3/jDy3rYWcT6
GULGU8N9SVfnWp6hqfs59gmIFmjmGXhQpD8R1UnctpX0ffA8N0teR+RhQy0+a4W9B84ibEVUijTO
cYqK6dfHcTEXwECRraIKixV9dkKMXs6sdPrPtrXVFypQJ7YOSg5Z4qbMmQEk3Du1SKPW21xLqcDl
2rMjQ4ypzWzI2a1d4Urpg9GQNpcnEZrQ9iPsQli+AndoIVsgSlU8iyQ92vk4e2XkJl+/icWdcvEi
ZjtldGj3VgoPw7zHnBLBlp9SR1BgIvBE6Kh/vdxiwXDx441ZazFGR9ZKFPJXOEW5Ao8eHxeY9FZ5
7e1RZNTrbfWmoJKg9iuffPGHGrCB2fvoTP/RvjWV0LBajgR2HPhdGVx4oA9d+t5S3P8kSq380KUY
DL4P4K/lQJObZ5uq3anj0AfSbQxCXwqzDaIYZyyhNOaiqIUAL40wmUd6oMnfCIqDmNKELraC2Bb0
aypniyDPy6eZpZ9DjMeU4lTSrTkia02pWjvF1gkJWA62hWO4aVrMBvdWUG1U+dYTMut1jqHWjn0o
ReCh6DcaOsoV0aqky9KHuXy02VGcAM8och0xqyrdRsXx6BoCkazHiDIp5zoTkvMtTVcBRKVH1afY
WwPjdmy829J+1xuvqzJCi2Cpy0eandCyQ7hULwsQoXnlls1vK+3QiKbWN+qNMQCjrL8NMY5nSnkD
Tv8onCfEy5GLk4lz+tcbyVy6YaHysmeFdKU1b8anve1E8kDKFiPcuPnmhdGuc95aBe+Puseg81EE
hTjLj+CWmx7JULXEZeZHGSI9RvYzqc3R6f5WAHphaVrpB+yB9tbguH6pubqTb8ZB29Rh7A7ao5Ht
G3BAMBrB2G05KN0YYQHFeIUph5TfB2R4CqM1J6eClOTHKf87nLBgMx9qhZw+RpVefy2BB8qj4XYp
rmWmMMcskJpytlrxN9aBJI70j54U+RgDuWdixuQ12Qlx92pQTyM39tevb0n8QhPOphDfgVrDnvlc
9eVV2McJftO3lXoews3k3bmFQYbISPt8VuufFeraYDvE5h93AnHivwlUgz/+XnmQ5YDwz4Nos8iX
Oxkg5CQKz3b23LGLMx+Ay05RG4zM3j4QV6DwYUeTFHbRmya/QOkUTYTEe195ksUdhZ2BBtYASYB5
dmBFWhhFWvGBn5DaA2csIfint9DRqV+ESleMMnMbPEfCszPVN6TrXz+CJq6VecaGoTQSFib4Z2WO
qhiMtAkCgOSiccP9W3f5PXLMIHrT+tnU073EYFneS6a9maZ9Z+4S6ZcoUejxVDQznScZNWrbKg7C
Do56QvjyOZgzmMiuEMqxIvSy50xG4nh8G71dMt2T1TuiyZC/rvySpVmZSXdZl01k2lF3/Ly/+tLv
dVvY2HZMAZmeZ4HjRhQu1tRvkWF2CyoSHxhS+yRy4yh6FegRPJSFAHYT6d8oDFOavsMw7lrtSA9C
rYO9+PSUW5AVrlWjuooh6wl8YJcZ+w4l1K9/wlI+cvEL5oA8pQKrhYtsKAARtJG4ERvtw3/w62UW
e0O8I25fJoqo3okDcjEBAGafWKGMYQvql9nYnhT1KYRhoU7ZzdSYB8f6JsfglqZ8P4Gnpcau8TOV
M/+odtN2DEtMdH33A746/tbV9bC/eECBa4K7MTgZH5Opi+eTDCNLwrbmls6MA2BcGicBuSh2Ptka
aXTxzrtYalYOpm1deaXEVBckbjg9acZNjFH4kB/AFDVrPcPl6+xitdmLb0epjacMYibs2GS8npyj
g0Fbvm+loxwdCmM/ZIfOQXv7KozvoFd0q5NdcQj+OO7iuwNrElXALAgng590jRKFwsNF2JoA+avz
NzofndyBKVEjwZ5M/PIAZI6y0aqsW7LvAbao3dtXdTW5dapsu9zYf70n155rdniztJokh/H6nVT8
FIJ68fWgHWXrGQ8wEh/QiF8vt1h2iJ2PnQNNSGXeve2z4X8w7ggziO5DARwFJQwzuCYMaOEgZl9g
kQn5aSGt/NbF1BsJdKQ6QZ0yxJj1P0M/saq+ShFOS9zQAk6Ij8DJi4SEMiZaow+7ny42pRj8XHfl
h38Ijs13AJQNtgAqVMYfukU0P/xIzhgUNNgnFqm0a0Z9Z083WM0Q5tDN6jeTMZ57Ld/BCBRxGvuS
gxIlW0tmfpbc5S3mLLiBAlbH8C9BwwsCfZKqOxBpppy5oovD/QGkBecI12+nrZdEJwwdAjh+YfFe
9tauz7yPK9XyMUEwb/CIVNtXG4GOHNC58J21WXq0q6ufADaPMor1oXcKq/Fawe+1S8SMi1IUUrEY
nzFoEqJiQQs4igli9hB657AOmEljvtltraTZNcLYpcg+HN1kJblK/dcuBXmUHbCuOmlp7MrSyQ/T
bUOuNrrqPQU63TaaNW2i7lAl3uRXgYwvcqgfJP5Y2p9TcGt26ZWKR5xXC4TgQ+ob5041TkQs4ala
NA6pF8jl4c3MsV/Itccx7vZaPrkl9ug8Qo88tsUbo7unYcHrQFUYwVTYf1kIQKNvRlNgDLtTmD6K
f5K0p5pXO+bDLZ6g0UYp9qZRImMT7ENaLQbii1J8ssqKIjb/IXqAtPCC6Unx/XNi5gfTfnHiiMKB
jEL3tnmau7Ro8Kl2HkP/aZKZjhvmzg/WKJBLR5v0hjGdkIuEVvz5tpnkqpOaoM/Ovnoltd9k6vpk
V/gPfY3R7Fs0rdV7S7eo9cGWQZ6E4mG2Xq8ZkjfIkO0BVjDKVV2l2XXdbRVDVAl30vC3EuyF+FH+
lyElB1FoTS1mANAcs3Ylu1o86RfP8mFleXGToQIRa2VjwUu3nuCdOgja9VZwB5+SHJetS8VkaIqw
N4JRScK7ctiXUiILuQEqXyEIOOcNwVAyh2aCa8IUgPF+WT3R74SgxXwf8JgASa0KXyxdqDigAi9A
hhUW8zy2xUqtTyPeoKKnEL8Ka4luGxXvNJLM/L/61BeLzYrprJDSIPcxVpLsG3O88fLnKt129hFU
JWL9WrQdLFeufwYBxmlUheUNRyzVVz7y4i/+6LyKCQywws/7G9HnTCknKGlgKMQwg6ABD4yxAzM/
v9x9/UkXN/e/i83nn2laB5IJ7eyDtSOlLk0qCe201cblUgrGJJcskVsSfsQsUzH7JNYSXHeEYQiE
ewFD4DuiWqnE4UpdvaTzg7zBP2vNgUaVP1Ylq9EkVyHhAqrnxg0gjzHZFYKTbYgKvoqD/ZPVl/iT
jy5dGsGxsxmmkaP5wC2CQt2Fjr9fTdkWP+7Fs822s+TneokdWXDO29+esSclJ1ib19qw7lWyiGtE
u1NG5wH+rzKvBjMbDG6ijCgbFTcTMxYUmolT/6MrIfo95GwwO1aKjsXwbBoOFClF9ANnv1CXvCib
LICqOGrTnCZEcmaBNDIChkm3urGWv/bFerMz2xhtNlodAYJhdN9rjM+fM+lFpadKB/7KGkpMVIrg
aNHO6Qf6HxX26+XwOhUR7k+OKxoTGP5Nvsbg5sQo6+vztaRsTl307+uYNcHkWhsyywZu2IjRV/0z
kqPHtqhv+iQVWNMsui7jq7RLbsfa3nvMj2sIpkAz2axMLTn4Riaf/UA7q8PDiHOGGKUxq6TZeq13
/rYm6dLaJ8qejYLGZ/c+9OlVKUv7vkcRwatPdod/lWneMKqw1voNH1CnP3I/kfaC3sT3dn4Vl1bE
8akIVSI/kdS/m0R/hrkbOMMpMECg1+m95qu7yXC2heZtMl2Yu3b7FlXiDoczaiQx7FWr8TglUDmr
k6eNW4l8A3f4or81m04w+boBAsxDYhabVnobYlQhw2KbGviGIJCcNgCbasa8SeL2Gk5pVOoh46iy
xUHTwEBLzvZV7O1KNOEMOJ/hoGOJjpxRt1HTatfgZ1fU+0T3Tr2Z7Xt7gqt3+HoPLMa+f94SuP3P
Ad3vR9uRJfGWelyyoCAVu4FvBaV5FeC7GF5sdKvh2aKZNEeU1qZe5E06BQJoO+iktqaAUWvGd4q6
jZysbO7ldORiOfE4F+lIb01KqsexeVtW2maMp52J2ia/UPCSaMTBtYImJTIiQUhyzJaJ6Pev3+1i
F5AsEKUD+jQKhs+fHwHFQSXpfCk6j9jnMdV3HN81YAtT6DXDbyp/WjQZDIBQdqfbpH+yotumBWT6
JDpwaCmTOME1+/qhlr4CcEgkxOlKAridPVPWGtYAih0dN6iw3SmhtCDQC/AO1886ek3sn/kpvFxO
tOQuvoIlgV4LA2Zwtv896Z5N/8rHEqzQvvdq5HYht1moqRsL+pkwlmrhmqGc3Wh7wp7mH+HhjIg9
WCgeB/Fv0NcnvQJqb4Yno0xWXswi3OryUUU6cvGoRZs5WTkyJCqLZ6d6MBJ5a6LPZu57Gd3xTfUD
PaAQOeWrVCk/cBTM6VaRNItDy4unmGNlq0GRwnIKPzSlVDPd2f3WN++pifIYennZXyNWk9LtiyFK
S5Hr198wsmt9xzX1p1WG5WL3DPKDyUAXQvEfGW7c90HTan5yLnJmufSlat3fRgIdoZC+AFsaor2c
MSehSUbtx60A3/vZB5JjjL88AJyOMWxVVNsZ+IJXERCJr7fzB5v0jw2GDbSGJLDjyB/v8+KrBZnU
xPXQRph43XKl405NTsrgIMoOfdJuAKIJdWsyrK/XXYqbaJf8/2XnevBep0pmUbAskBTOTzclW84Q
MVMwnL9eajGSwXlxLOU/w/XZGTLqGmfNXqWFEh1l+3bEZEq+cgpX5XR8WJGr0Rn+NhlMYKwdChEO
/ni9xDAE3SGhIDv2+VAoslHW5RQhr1YeK+80+g9NfwiRV9M3pXw9Wr89BUzu3szXNe6WJPbAdtKp
R1fXEVIQn9eO5bSw/AEBw6o+AQBqc+ie3YluhZIhP0GuISz8EnoKQmA+eZDbiYGit/KhF+OljZYd
yqZipDOrsBunH+oR9uyHmyD5OAMDD+gSEO5ezUDSP3/9sVeWmyvQTKkeUQOimdwE8jbUH4JyJyDR
aEqE9TqGZXlr/fPr1I/TdXF68qiSU/xXozO9Ka5lhjAkxAgIe/ULabGgXvQHLgXuMJSaV37qYg3A
ZBzGBzQ1HbT65+8ryXLtVBOmEsgQOQwNGUwN9oOZvsomsU3NXJYc2m4l41leVkB2VHTfUCuebSvE
8S2vDiPk/CuBTYlwDeAVqyql1sb/pkT3LdfQ11918W7BqOCfNUU4uXjPutKng0cv+syEiImpmr3D
n8Z2EMAU7lSvovsMfy251b07qbuRroQCgL3ajF2sRy4fY5YTjRmZnlUiRQ8aCbuoMNslzS/je4w/
LwA2JjGYGBiEdaFTUKB5FavYrdPBlHknwZYOi2h/lmmzcsbUpV0v8iSmWRpq4R/b9OL15KOFVIiw
0JERQrrLhntcGpAsLXO4TQHkTqEJ0m6KOrp2+jetaE9sVHQUROFcaeaRbFXA2Rhj0dAWGiv/EeVp
GpzijfDY6eMbIhQr33TxmU2b6ThFLMFhtnuryPHRJEjjs12hP1yhAYOHL5PUWqZaTxMXYNPXm2ip
eHUuFpztWzOXzbZosfsa+Dq8gKtYevMAfwriMuIq/02t/O9ylixuhotvgpkj5o1o8X+YebTvffFc
BL9I2uCvCFDfarG8GO4vFxSp5MWCYoLgBTKwegj2TCxzjEiZSnCnI14iOrxw7bkId0IcRyC3p3y7
OlddutVBLhp41UF5wzD18yPErWaXRsVvNibEfqqNiml15mc7XnEtOyu7fjF1uVxttoNwT/P6jK7p
+UN3KNypzQuVtUD3CnQ62WXkvRN8V41TlqMRnpAYXHOz/yGbRW2Q9GNJYw0bqa0grYIKoB/VmMwr
buj5oDzRA6DObjIyOP5lKjE0kl8KeD5fb+ml+wcSDXNgmgDQ/+a3qxr3HXY4jCTtwNt4/VNhv5F6
I6QUSm/4U1bKzRgcOm4/bbhBUPXr1RcOlC6KM5vpFO36eQ7nlMro1VPh3d4o5hEbubY/0i7n1cfe
06re20K4wFGd4Gag94Zw72xrBZUs6aFCe7owd6pzFk1GB0N65x55vXLVsGlxNaFohe6QrWuO+nkj
q2Zh5Lk+BXcMPBGr6Np7umuhhSPi985cEZZbmi/qZEYyqgaqILvN9vEQJg7ARlTSreEWYUE1fPCT
545L1Cu/S4Bh85sy3mpYIXYrGcTSB7xceB4RMz0yYtuTrulGi1WlEYK5s82RjQ0OWtAzd17pwi/d
oPA42CxIk5v81FlUTAfVN00PM8DJvgFVbx8053esvhTDcCi7gWF6604lL3z6S2PgHMnHzB92Q9Tu
m+YpVX8nAN8mSXLfv97Ji5+AC1TBdYmt/If0Apdqo099irxEdstJVlPBoO4NWThCTiZuUdmDbb0w
Efhv5NpppEJsQYQPkvrcVdAHcihHFrEETHuQPZTRb9jaxC5RHa78yIUJj+6AtkbPADwH4JfPmzqU
lRotZi+4QzCSWSdiqinO1kH/F5KJTJW6wNpO1soWWwrSF4tCif+8aFnqraSPcXgHcdWRvA3Ta4Fc
pPDqGQwjSswRBjyJts/Kr124i9DQQKxJprAViqqfFw5MzUGMl96xYib7wsM8BNN6lSbRcParDDAD
N2S9zarHIO/3Gu6pdbDD3mRqxGfGb/u/ehwT/2qKUAPBvM+PkxhwJXAioOBFwoFJwZFJCdkzfshc
EKSwAjMMo4mSARYkaChPv8FNu0iHzWpTaWm3U+2TvFugNAWc7POz5EojhVNK0xKxCEH/4/hH1k2v
g2RDl4Fxt+0CpEjLE29i5TUsBFaWplbRMNBRKMg/L93rKQxsjddgKidhyABHfSDSmZp3As20FxUp
zN4sQh5AyWjevNHYzsdHJ6vPBXpfof5UJY8rzyTi66xG//RMs0/T6kYxNQnPJLQBA03+TiVnVfW+
Su1bB0ZbxPuwJw38/01enmIEOpL4TVAjhGHa18/yMZP76llm8THXIfIrBhnUYP6ux2GreTck8hIk
GJAL9BvF7KOP3lLr3k5CRE6vtMTZ+MykowJWDmldavyoUbAy4K5nr2UcbY0R9oODCTPsJcEzxPhz
MyhoLErgOinc2nS87VGy71JrqxN0fLpUhQO7nQ6zjZIDF23rQ6Mwb6r8IKekdQcjKARZkioB8ACc
ZnZoVgx736iv/LHc0ZLYirf09atZuKzQ3EUHj8ETA+o5+HBEJw4dSXi8QEJjqPDKT1A/DMf94o4b
8r9C/RA7QAgCQzDQghbPc5FOt5mF6IoXAT1vtkI4kooB3AZxfAczquuemHMwse3b5yq03a9/6lJa
d7n2HJ4YIP8W6xzSc9y+RgB50c/sh2jraHeDdy0KtNEeN+g60bXRYNbxEF8/wNIpvfjt1qxr1csT
qikT61M9iH4RVC/RI6IDHz6vUisWF1PQv6EZSHY3/7CDZ9W1gcD3ualP1NWgDmhhpO0BE0rM1L/+
YUuXAlCmf9aa3UZ52jk6iH2KMqyt6mey9Lw9NMoLZfnXC6G9vhBVLpea7R859APd7rr4rNjYJdFx
LsLHVBtBbBtHc/xVAKmBc+1xvLQa/PckBH60TSZdi/l0lcqgZ09p/BZwDs3GAT7f4vL5TaV1V5gY
/vX59TDqV5GBFID+wfVHuBwI6mMM3ryO0KALLFSjntMx3AZxubfi71OzEV0/ejebTIMCORY7Bo81
VgvSe9sfpqLcAsTqUYKKO2Rj7mtFPetUi6qP0BTC2irKrkPvSkp/8CguU99zxWwwEqS84pTh3GCB
wc5HHDI04LvAX+3ixoOfVJwD2wLTHtGKwLQFy05aZCqRIoP3Df9M6qcn8B/iD+PfuAXFZSiHv/UR
N674oAMjEGrBIC3FYAc0CvWkEj4Qgii2Uh4rh9RIR7FSXjs/dUGbEaQGhrDBgJkr07gKx9CAGBa+
agXW7cM+iFO3T3DYxPNU5+4X6PkABdg+sLdGEmyL4B1QhglUKuG/SVRrjzDXWdSwSFHIO5s/NNGe
bf1EE0P05kFPCTC4EKX1sskFzSFMsiwERjrlBbEwGUNPQc0JTLS2zDfbf+HoVtFvMaE2mc4M8Gn6
hySMttSs1RC5ATxWgWjvhiur3+mJgSLKUfOQWMxfE/pIgBfqojiY4NVCB1MDdWs/Fpm0ESxW0UEJ
tfJx8N8jfpMgZ5cx9AG4IdJQ/C9urY9can5rISRAYxUAkUyj4XOsNFqjy0e6D3ejUWxSJedNmzQ8
tY1EdjEEJyt+KXvEqabWjWLUS7OWt2BeK1ogPu7GBmYWW8GHBbPy0ozFZgrzbeMEm2F6ktVypeBa
DAKgJtSP6C7PeW2ZGailJ+d0KRjhlcjJPSYfwc0eVjKLpb4cVhxoLIg2POm9eJLLO8QPHAfR8Pgs
zovo+5FZqKV2GOAI+2V1ZXAkPWjYwfsA6Eq/ESA8djh0fPKQ6pBm9VOEpCk5SJW/Nzbud853gQ5o
8C3VIaB1pGkZ2gDBGBy/jl9LQdmkqBdNHIr8j1928eSxAbEvVsoPwWov3knFIeUeQq8LSP4U/v56
MZCsC8ES+B1TXmiPDHpnKVhcZi3akGSkrZYdB3XAtDV16fKOEUaV465TOIjw0afe3EfRdzs79+X7
FP4iivn1u94btDEf5PoBKW+ogCSxQITOQnk69H/aSiHOpVujqdm1oWiDFRBuvPBFLx46INX1kwKx
BsE17BZdNU7cuj5lmD5E4wEo0nZMUZBs8o2dg2jN90NwmwB/rovo0NsG8vr4DwfdVZThoh0Ye74T
eszl6G9VOdv6vrPXdOlehBcokX17K/XfFes5qV8A9W4jQ2cCeJdx/s0XrX0qBo3OsrEVF4JFAoUk
SpBPYBjAixXGEWXiTdWF20p/Ed1u2E4bRX4VuriMzjrzV3kHbIBeheZWwbRp5ZPOXoqILlzcfn1j
GNip5juJBg3hzcS3ngeTH6SOWKvWV1q0w8Rlw6Bo9N/VTnenoNhY8mOYXLXKSyUXO81HTKb23MG7
aqz3UZe3DBiq+rntVDdDTiZ6MdLfWekAL632TecQYR/0uHdT/2XSfumy5Q75sJIVLnU9yc7ICpHe
ZNA1b32XRWyqhlzE57ZGCRn9nACd998NJAS0xIVjXwFtj7QWiCwRNopuV+uHD5jip+jH+gAUqKXg
e+kUVp9PeVDZRozRMEpFk0O1oNK+MOXrdJL3Sqwe5aAu3NHPD23mvyTh98Hojm1gumP6lx27loOC
5Xjf7jurw9/4bEp/YX9VZSVsnkYWSoDxYMKnuEZeA+zvbST+9+wzP2eOrDpXSgJpPspdP9QZqPkH
f+IJGP9YxiPTik2NYnUi1zutoOOcKTsHU+XW6vcp7W7ZJxuRzcnfVk54mHI6/JWdHdJ4yDd6GNGa
KXy38eSdmF6N/XSlBanr+0zSgnot4f2jNUF/nP4HPTDCJIijWaBU1WZqnEQdzml+X43fMhyDNqPi
IzCwU7RTkIQboz+sBJ2lNVmQvqWD2JMpz9puehomQTkog5hMBhMiS3s2TY0aUn5HzlW1brimJ/Cn
Dgw/EzdEfHmRy2a3zApvxwg6RxtZMmzbrSHfN9pWyg0Mba7KAU+im1F7z4PHyvrWWd8R1ZQwPa12
CUWaXR01fQMavA7o2wAiZ4KxrjNmzqOwBe7awTYYpgPOWPNGZMuULTAleKxq/A0kl3yIy+cI6ef2
DqEIxyDjO4zOYepRbNijJhcXbr5yEzCb/vMZuDItjhTNV1qvswy9DGGDTdEAisQr0avr904Dxqjr
oVCC5Oj9vdL4b7LRXWd7ZexfIwUmoGq5caqSVoxXWVkdjbY66rKNw1Z000mvuf1jxOC5z8Z9NNiI
/1yj0JVtJsiLeQ2V9m99+MG9YMVvCcaFZv1dSo5qcMjyce/LJCrZsGmkk1fsbCRUNRgK0oBBAdmd
ZaNPCpwmy7ZeJbs6/2P0UxVnOiVFtPd1+yGPglOToCaibqL6pz3Rx+BotsO2DO/yxjoruXk/dTFW
6/4NZPubwvLueANb0oK0vwFJGlc3ak5Sd9V0KBKo+PE50/2Qyz8y37v3mSfEQ33s8mET2zWx+c6Z
Hm39oWgecjwY7O+6JP2KixdJO1S+fzd0EAEc55WR/6Yd6kMYp9ixh1slUrmGUshvuiv50laziq2W
0//o3lXpOJjOTg5IG/XsSg1tZRNFJ4gheCrsK/RfPdTmpc7f0+bb6p25TVTcSgwYDZMqFL2tGIvB
vHhsAsy7kYeFvJyVbwZ7KL9Twwmlh596982Tnio7bbeRHVyL/4eUDbuUNYop/5E6e8kut0FV3AXy
T91X7yOZWkne+38pigfi91UylP1mnxLaONLbrvxWC1/DhxypzeZ7GuFv2CrXxThdB5JBXOkGOsv+
VqOf8VcePtY+FZh32yM0M2Eiw1i39EEodjLFUv6tKiFjAHFsJrIQsDIbW0+OIiCK/8DzX2R0bkNr
G5uIwk20EutnyG7TL7UeaJ4XGg21mC8LPjPDT2Jd8FIk1p+uHgt2LO5y+DiqMnZA4kRfpGm+EWpy
nnXqDf2bu/pBu/Z3sCg33YGS5O7rePnBP5ivRZyEhKTRgqEl/nmtGvubopGH4VySkmjYDIi/KtaJ
v0Yd2cgO2o8/uD4Y1dbVUWrq3wfpFzGVf26s74S3yjR2kKI3oweV5WcxJi5RJOtWxlJ/5JK8E5Me
o24hwQp5bda8aORpkLqhHc4oI0NCrYqTXR7L2pVaDLLWLpGlxcAV4TrL2F28ls8vpXeisPZMlJs4
JbF3ax8C8zha6TZmP6gHwL+ja1Q/Sh1VY6jotUTpukv51ZwFvV2RGfuTrmXJ5OwG5pGi2GBXfH6Y
QK57aLgy1wvpZt1v+Nsg/c1fk+pK1PSF/rdCN0uI3lVceHp1VHHvUjf4LPNX5HN08+jAaEUAZWyZ
s9QoSlCza1tyD9m5qSiUk+5tM0qINt+Vza6YyMjdONlK/Cgi2wT+teo23KEDrd20+Tm9qm5AUCak
OcXjqOy+3pJ/gv3ED+b10+BnhPLH8MTrW8cuei4srkV2JTJWHYHcgyy159dY+ujyW+Dops2huiVz
Fi8+eWgqffP1g/zJjBYPYis4mZKJOmhVfH7zXZhRuHjsOT28mihUQBjYnnYoEI7RN2pzxyupJZo2
D/RKgvDRVtpNWT5S8anlT0FHS69CY2cZrhUdmhyrp29p8TM0T210p4L0lbRrgC0arQlk/+WbSH/Q
1gTWxQPODjeCDfDtwQHa4PtnhwYZnW4UWC3EeA714HJ98MgNDZK1b7a0kEqv1vyYGdOI+/ymiiaq
k74fPz4Z0YIfz5cKu22h7le+yUJshCxvaDJppRCZnP2kOIsy37AJxIrvSs4dqBeFeYeQI9vZ9jk0
7w31qEzMGvBpwzLOuOXziF1TvCHVj99p7l3TWjFHfzOlP9jn3JQ7/marG73fB/q3wFlpTv45K2MX
CTFM1TBgYpnOrI1iYhDlewERVkgcXRl/lQ/gZtnBrbbtmEw8IIv29TtaiF4siAsvoQuRijmCLOhy
Ly2NbjibFmfYjYvr0QcivDO1c5uuhOU/KzV+HRhIoAqaQh5szL58VKeJqgREJ3NAV4VDqVw5EcVH
Q3zq3owR0aAEvoPbebdtcsaNo1l16PyjJ8sjIOwCY4OaEFD57BFQudci1Uima6obcrpBZenE3lAi
bOBr0JSsyh/IKYSKcdtL09EzT5K3pua2VARQK4pRBpcpefbsIeh/JJOjDP7ZsA91eTs4lVvFWzt+
rsk1UGFEY+Mxbo0XmfqN1jTpZ4YGAZKdGx2FkOTg1Pomwn2xM+9939/69JKKZq0gW0jDKQZo/Aj7
WoDLs6vEnobGo4ONgca4lYtbWkBhfF+niLalm749TTSZQzangkrC/3lLcn/LGAKjzwweeXah2q1q
Rm0++WeAombcCjAC9ivM37kux2Alp1nY/xCoaFhCp2BnWLPFQPNJZRn2PpSKU/r/SDuv7kiVLAv/
ItbCm1cgvZOXbr2wpLpV+AQSz6+fD92ZLglli5mel3Z3tSIjiDh2n72ZWD7LFc/8lMgro+VaCOeZ
cOFLD8tATgAIi8G8I6erjb/nQ7g2pPDmnJGY2of94q1E1dlzL4kLYY8uOHmz+L+f5MfFJg2IIGzI
9kOsCVmmmGzazkYmSUWn6ryc98TjpZ34DwLDsYUDSTWztJNLHUeZJUMi+h56UOwyXox61QtU3pRD
nS99ye2TH1pNWp2u27NdrUhlv9/t1xo0HNEMwpFfmwwPgyj8fLZpaWSXSsWxVGrETMqSGKArXXat
DcsKsZviiLuJqg2ROj4Zv0OwgznH9ehYG4Was4SLxdgyBX5Dpe37n/e15z75eZMIoRMvQW31Sbrv
s8AW4JAbKzVN7sNleLyc18PQOWYJ0fXAkFSR2ppw9/0PeA9Bpl8I6hbjnXJPMb94+Ko553Q6kz1T
sH8JUnh35mwU6Hz6/M4yayaIEOrzqm0Kove8M6zaSZBCp4zhoPy80ArN1bxiI2Ti/iJpu7yWFvLl
YGZ2U70l/SIw0e3GKOh549bqc9lKRJ9wLzXVc55lTDWEJy1lEj/0beusu7IUzo2OX3nLVNkB0kAl
CIXedJAhF/MCSSi+JSPcKSpHevoWJff0jBqxdNI55cz3bGd6nFC6vWcYlHOmEZ+pXrxLplDK4XVx
sTLTQxpOu2n4hIZojzmRROvdyYcFBNL407N3X1n3l+g5Pz+Nl48iDtLxIeUApCi0X+diqcAw0+2b
9E4vHTUaa1BDKttjG5463vr726BeCcNgmgSNAqga2NnUE2ZlrcgBAif7alAg8z1GRkKLS1yl9Rso
WdejRJBkzCgUr35Bumwlrh55i5CKIwAeAb4s2TOdLloPtYTcVO4UfrHuu1dGIhcmYosepUIdgi2m
k9aGXDzVIt0fetYWwsZKlT0NegfGCzZ9ypCkZvRqyJK5gzA21BmSnJa/GW9Y7okviV8h7ha7Okyf
AjIo3x/EtajEhGSedBbYl/FlpLVXGitqL0OyN9lyypuUYvFUUPeH4UXQt15/doo8W4ZBA//nq1re
ikwy5jOm+urXAINiaiPTFPWvz7ZLjONezyK+RnCBLIP0EaRH268oAFP3nwFGXXkn437RlKS4ZlA0
/7zWUJS60J39eN/KW2ZRsg4WbGtXpI8U7yNKGTPnO/65yTuxiPfRVESSRKHj9nm5oIx0T4sA11CJ
UxEOPKOF3KpH+jV5kK2VhQYbu9zOgcu/UudBuSZbo4YgOo5fEfHm2QtKSQW9QSG8TbUFOw2MQ5Ja
9kUIFy2MvtSo0mqtvnEpzX3Ahxf1jdFvg7C7y+A6LmYo3q8F90CeKP6iCEP1V5/EGlFlFIGikiKS
YfWDQ9ohBmuMBIMbpNeI8vxvKs5XAo6PixqTMC4vQqBUIlaK6J5FSXf+SSfGhKtzLnMB9vXl4HMY
0cBjmfvzxxb0yggb/58o4GK8wVlURk8m4js9Nbml6P1HZ6oDmkWOXhTR5v68XtRB1XBpIQdPLutM
2UJN5A+izcsF2ad1sgNo1DcOQfo2c6nHbzW91MqoyEmVWgGNNHlDgpY1spghzWWc7R7PrRl4t8yu
vSee0kV9qZWAfP9QHYcOiMRMmecrhpaKh6TKSPsaKqWn6Sk3ac6Q5yA1EAW7FbEx+lqpcxJ/FY+e
Yrd/CZ1dKE7cw4FlL5ofjxRDjTO0kTMB1z/tgM+nwOrQtGiMFvCxp8AdhG/0Hmvd7CFr436JKxON
pXjkCe/IahqXwejlYJ0oJ4xVoTSNbavccQXzyvGgsPLkleb9pVVr4XIQAlcob/vWSQoGfX9ZopPX
u6Y4aVoI4cmOP6HIb6NTVSsH/USwHFV0Uo1FY24TobdTk7kXUPiruNFdpXgBKS0OCDyQT3WrMrqn
5CKUI9DDHYZnHylHamKt4YbqSy4rDv9vzdrgpduTN6wq85AhmFUwR0tZK0PIbJzqCtVFNmyHyon8
ximSVW88h3GyM2k9D/FrJkRj/jwWTgLP9ZOd1r4QgvrqNujKpWjuiQRUSV5FFyjR7PQBiiwjeZaK
G8JxkZJ46ItLdVjW/XNfbhi1WSq629D2iBHPNBSNdjYIIcKpwXDGIn5dbv3oR5QxUu8Swo5Nbaq/
sZOjCqOjqGwgymYF6zQd4w9bgQpQhiwJ1VLYU8tdHJ/kAu4eRNQAH1APL4DSCzfPuSaO/14U9Blt
zd+I+YZIJElIyi+EqknmhBiPBsTg33HpakWxqKwXAYE3/Tfji2PEIo9dIdR1nN5aq8rjzKP7Ws8Z
LztvzkRIjCGTiZO85KqSo/DXoO1pc9hj3fK8VFW3MmxB252TDRutZ2ljvrpmVqVdh4GhIkOh8bOJ
KRE1EpqMVcvo2euUJQwOIRCswa3q5c9BJ8G4Tx9EcD8cGsEepSEqJ7SiZzb/Nb/iZ7B1CEVFhh+m
Eg2Z1+il0TbNPgw3TMEjKqb/ElWX8nJab2BbgUi/DtwBYr511TraZSZR/opIHIvcKpUbaUSQm9Yk
cz0rIXOcodrseSzD/oclu167iPKFDsP+OFU+3plzsK6Nh+83/tWjUN1lnpuzJ61k4mZy/HHUyx00
VvuyeuXFVlANEg0bizL6wYq4zO+XuxIOSvRAmV+SmdfVpWk9P4iyrktVg33GUN6/r5fsQCNTw40M
11Oc4E4YVkivyjF9s9XM6qO/mlpUZgDosNBMIFKYFABDo1ErsYzbsZ5twtOvPVfSI3gyxVzSIGbn
PLzWPMTWkvwZQlYNLmJpxqm+j2B8+RGotFoAl0gX34/oQ5FCa+UkhF2k2587FIyQvTH/LrrbwUcX
ZJnDGyvbYryDbRrma02Hg1hxLOuRunbdvOVeSUfghj/g0FB0kyVRzlDe81p8waZnwL9G6gmsYV+t
YmtlpKtEfEQUPlHW52ZpRIgC0oSHIgThth66LZj+yUND8bzPxW0aZuMj465J59Yppbt1pc641muP
nYLxONRFZZrg+PNt02JjCFut6vaZ8oKjMqBqOy8JlKw5AtKvxAC8J6aZGN4lGqRZM4kgzEKOrawl
GvzHmJGzGulDpt6etf0ledWyda3B9mxfcm/so/QSJMu3SrmEPxjHNiJdFDS4Z4tv116bhsYKQ8Uj
4+c0D7EusXbRfL/dI/pMT4/otGz+u0jCyqU8k4V+5bgcT4H9I8/Ic2Mo6PN5m2YqecPl0u3FYslr
42rRTyz9X5j0Myx8ljXiMaDylNvfgbrVrRvVuJ15cl9DOX7CiB4iNidTmHoVAeX6i2jw5DBsQkdD
vaTkzsFSc+/5rxIkr+Ad9lw8utCQ4Dkz61/zamM2RkFQ5iTee3ofXlvgZ0Lm5UkLD5BzYUo+dDrk
sKVl5q2FfkO0EAE2m931GIhP3/gIsACYiIQQ/bPPB38OSlnyCqvZ07Ots7/7dEF8xEMcNCKL/SXb
Vdkq/Gu2+XP1g39Yd8p/1lGCUvIia/d5f2Q8x5Yu+ejFMW7YiH9SE0VaH32Bke6fg+V4c5H713RU
GulM4V6jz8UEzHgwH467rKy8jTShGY+bG4d9KuQlhlVWF+f3UGn2C78nA9Oz/rjkxIWpRd+dewgo
9uAgxsDFgIqbrXYGuredE50f1CbGsG4ATL8N2ise1esDl1vPZRcluuXEaBAOgto2O3quWYWJbdZN
skGOGGOoyYeg+FuHOWlOZeAr/w7Pk2IqDNcqRwbNwefDyhhDGPKQr0W4zBSv9GIWMMCuinZRpAwx
O61g5/3ijBBQu/Tq+0p94JncM6w480auvdGPv2MSgw2JUDMnR6IRFRtwBpZpg/DunEBCR3JpUDAl
BgYsAmfj7PO8el/oMTPjaiBDMOVxr3WpLbSY8E+ytqOnkyGZ2hTmk3c+Ee2J7dNsqHfNBxFfaeOV
oYc/NUhWUglmOvTJXumeLQXEZb02wbCQRsbhTHB1bSmSdEioTRNO76ntCdNYlc9VlOLutn7MPEt1
og50pvzczHnWqwHkh7WmDk8s9Z4hLw5SA11LuHyGP7RBSjNf0Z/vo8dmOOWJbL9W0pps4vsLdM2t
vUvOE8dzk6dKM6khaJRfzu2efIheSOgYb3gYMieu62wj4qqNo3ulKwgOkhRPO1hDbPWKFbFabLg+
mlBG5Sj0zf4nBsqZG2vHPCwkDNLvIPYE0Pcf7PfDL1A/v9tULi7VYGLkKu8wqHvq/P8UfjAtuW53
9Dq+X++9Tzw1cR+3POn+wNF+zkQlTvfnPlmQpyxMzKuaVsCCR7P+iqRhnglvQZ8ehkG9a/11W5v7
DBGwBFSfIDcvqfRLqO70BC64pDzq6rpAz0VO49yWgddlaTAT6F9BM0kGfXYgG6O6KTWMz2ekSoPQ
y1U17ORWRSHoR9m7mb5tM0iA/DsGAy5h7zYtoj+XepXosSt1sLmD+2qUVyldh1RYStn2YZcqELKV
oRnrygEEIi6FRFmHXKronpK5lt5X7hXIBj7+6okv8S2j9JqgFXcmbWIZ6Zsf1KgpH3bxWpAOKaH3
HHvSlbfzacXJXTK9uBrOoOF2BUzk59u8e5KYij5Q3ZIoIQTx6vurNLvDyVWKBn0oQW8NO0W5IwQd
Cee0m+DEmQuruLyN5mp5V1Iu1IQY+ibiFWnLTvYXV5AYIHYh7iBzYSg6jXYwMMLBNbOtK2Hep2Wm
25IiUcpbKJ9o+geKm9/43aGqBIcSPzyQef0jHCI7F1/+n8tOPHiiRIrfGlK/GwuV8rb+1RULKZZg
b7wrwrskXsVMQgMtnVn26qX5cKiTuN4Xu7yzBJYdlAXLjgI63W/xnN5fGoCKWbXoL4wK6bZaHkR1
HbrwDFTdVqFgq2SokIVILcxRPc/9pPGffwj8FP186Xu/63dZuhOIFnraK1Vo59EJYu3UoPJ3N3MI
M598ikMMCPtyhBPEnZcdL56MQt+jkGWuSV7Vviqat2SETYZvrYbF//ulv84djWbiz/mbEzMR13lu
VVo27ISs2qAn4wqNAbRX8m2x/HkRE0Z4OicTy7WIzmFFDNdhN7om3VnWcKDgbBdDiqkD0od87+HS
3xZqu9HMhchcXxm+adXSj5c1yT4NkzMc79///Gse9NPPn7zJMMfEgaIbdufLuq8klCJ3fbDJzS1S
8wtFeAmjR61VqM3elcJfKTdbHwV/kuXMz7gSHn36GZPHYwqwGernWNz5BLqlQOkpfj4Lj0K9FYpt
2hwqM1waPJ6QPgqIZdfKEO+8yQeAxMwOqe2wmPlBV+LgDz+IMujnOyxLuO5C0PodEpA5CUvajNic
aBx35BkrR4+HfVkOQLmBlzbxTHHkSk/t462iDPh5eaMSKQ7kgbirs5+C/wpg3NuEiyRfa+oAGT4D
W7oEn8CmGd6C/L5Vfo/Q6oR5oCHyXE2liVq2Mzf9+1fNaMXnnxRGQ9YO6kXcSd7YzNS7lSatslGH
rV3TXp85//GDT8KcT+c/uZdGLIu5WLJaZZQcsTF6C9k7yG1PZ1xZ62iwR9bz0EDvlEDcYphnJz+b
TiwniDZkjn8x527E1f3D/DPCyECdmuMV/mDVPF8O/YsOzU+9rVzIP13BERzxYKwDFyz/gfrNDaz/
ru+qx3ruNMbP/eU0Pqw9sahtfKEaX1/Eg3IyTvWCCMQ5r9H8SjfM7bjSZubwx8P9ZrlpZbaqU8sb
TLbaLiq3cz03cusDFX83PypO7giuNVedGi/PdytOPncoJn04hKUIuJ7g/U52VAf6rk3o9LQeVp5j
zp3oVYMD1BaBJaz3l6KgGqZdqUZMMBqndhH83Ty0q4iNijfyT+9nuy+W6pptuu3t90d7raEIYAZU
/9jRVL8UvUkDw9ZsCCBjWomh3bnyk4LfWHs3UFa7PrJyL/2+uhtvUn4Ifzar2P3+F4zxwOeTlgnB
tRGEOoJSpmMMnZIol1Y697uiuqPbRkwLxwKDsfS0Zv3y10P+tNZ7n/7Dk7mYDZNZViEeOjd4/579
Pn3+fjtzS4wX68MSUXeRzrohDTtCdC/atfUC8RChQfbu/4zl+LyXSVSZq0NWFgUOwT/vIAsfo4xY
WHGBhu42UGZ2daUc9Hm1iT8svLruvcIbdo0Xu15TO0IwnMxQ3OQ9nKaXH4JEi7BLl3joFrEvfWMW
BaOQ5b7U4RsVKyg4j9bQzsVZX63yp581rWX6SSb4Scjlkc8K+sJMCSv6Ag8dCNB/a6Eb9hEJ2dHy
TxfzeDZB21NHzvJFxhxQXdx//+nfC4jfXOVphbOPu7QcNK5X67iN22zideQyNfRzOPw982y/2v5P
+542i5S4LkJNJTxpu4UlQ2J8cdJRL+0llGInFdxwDnjwXv7/ujeKUzKs9wb1sM/3GgyUrrWxPOyk
vHdGH5gbv41ldy80EuoZw1aJlsPA0H5QuGNEAv7VHrGCMVqoXgdKWVFmLObVTz8Ou5hQ8UFlNPlB
0IkUmh9wIzvj0YMDXthJ5wBA48wz+0r4hy4LlE3/s84U79GmdZxKkQpIbSU6lq06uiPZD3eVTQFr
oTmVc3GMGZM4s7XpUHFq6LlVN+qwS/uFmG7Pwx0j3IU+B8r/Wt/8vLPRlH0wVX7oFVVjYqrI1OhP
EMu+mtmrRsANp61wAnfd0oj5/o3MbW3y1RSz7mhyW8MO1DVY9zw4DDrMxDOx0Wj7vlzWP99s+hB9
8+I3iS4OY/rVCr/hr6nNmRd41W19WGISEMN5YcZdxXsgCs+Zg6zDHYaegXMGB2Zt/dXn/mGxiVPp
jYsHoygS7Yb827PurfFBQT+ZQMjCIEC7bOcgrtef+4cVJ/EPoR/TtXnfjaWfDoS6l8LY4dugrBiT
ACrhNIG6aKLATaKXlrkyeFfM9FbO6tuSygYW9vtrM/t7Jt7OFJNM6iKj22nKnTHcVO5INQOVTsQg
gtfa9CrsvPmpypSliqdKuR3nTRt4SFSy/bnJgevO8MPhTEocUSoyAxwa/XslDur0lPSGAWAd1fFc
i6Fvf4JbQlWOvnVndse2klBHQ0dVU91cQcmtf2rn6Dild5aMb668PmkqV5USqu0llg7SqZBWvX+Q
fhK2/gaywkh/9BDdMJOr0se97X8Mm8hbejfe30XryIoNuZR60z17EVF1JC+C+/NafZA3xnGM6aut
uBGOSM0oduF4rkLke9PdjeQ0B8oG8huJFnUtdDfWlgttnOuf5B1ymo4Ov9iN78YvzSpxsp3vyjaC
oY5wEDe1W7rDxRE3ncNgld2tILbZAh6CKWUNlMaRbSRtnMD1fzHu+zxGoeapdM9rEt57WCIXyTZS
GYhS1/7Jc6y/hQf9aB6rA1ADJzzVMJvvQrdbCa7ykO34R3dS5PID1dS29p7llHP+4Wsq9MmKTqdl
irzJ+zLLh13ePnfe6xk5eetJyZ+CgV7qUYlXl5ax8XmPPGNJp5hSI2uMXFCxpHCkQFOaaCvMHKxk
Mw/vupMAtarSzVC/SM/m58YoI+U9ZO42kp3yaeq9yjdWZjzDdRv3Z6Fxvx+80TlWA99PxuCJdHK8
a/KG1t4pnolkr9vtP8tMnN7FirVQCslcq/cU4LwW3fNqNj+eO7WJhZAh3DMLRR8OtVMv0LxeCY68
ofMV3M7ev7mlph41ShWxOHNujevvgOsv8l3nqHuo6GfAQTMnNyWGIwbS/NpkIZFk2F9Udrlv17Mn
N57/Vzv2r+9jTOpcQZX4QRVjx9DMuPVfXUSOj/E62TVYheBVcsyfrYvi0Or/d82nYOlSpZbiKQzY
jmdoHQF4YZRCDNlcoj93ihNXTuOwQB+chfoF5AbcinwLjf3Mp7rSSRmN0p9TnLhvAQolQRgvxcUd
H5O/8A/JXf+/eLVXwEysNDbIdTDRDJNMnm3bt5avtZF06JbCybJsIFuYBkZjbho3OxZ3EGSDJ4LP
aOGdzBfZpuA+s9krQ5Wff8LkSStpCj4yCHpKJ7Dd2MVvyB+OzUN1k27Tdf/oL6BhgKHypt1IB1PE
EwlutsvWMzdovJhfLu6Hg5g8+YZaZBk0pngokcyy/QOq1xSoPBtpAmeuIHZl4G3cMqBIk9FzJlcm
0WfdVnHkXzqcznCMgR2rjI/mofSWDa8xtLHJEB1qS0VwO152xi+xuyUDDmrPDeSz7beSCh/FG7OP
B48B3FICDU3TMsjkpW49d505ByC9ato//NrJna9KPWsyNe93UXNfNQXabAN9kMJVEFIlcx3y5/cY
KYiWUgYtxE7Oa5T67onkTG0xlKPzVg/tRV/OfLKrLpSBhbEPTM9+CgiK9CwdLj5pAvSMoD83vnwS
VNjx+8IWjYDwFt4V9a7uo0M5POcUwoIfCQwlmaHdwN30H3naD79m8pJKqF1k1Jpo3JQLDVHXZHdu
U7f27hA1lBFeLUS3Ht6+P4Lrz/fDopO304imr4rU0XfNGORDxq1tRtIzL0s3IgOLzdBtuUA0zDRp
2ySJgfZaux/0sxvx4WQNJYxHHWg5HzaxqDvP9z3GwP7LsxoZR5jaBo86pUNNctnSBdVHtPOXedtR
VAkc+sOG3d0KP/wb6VWgvB0+f38qV+/rnzWnPqjuu94Lemx0txwLhQFFHGMr23PyONfrRX/Wmc5H
+ee6amSLvQU3oEQItn+btnSoDr5rOvOl3itTSBgNi1FnUzUMkDCTb62WF8vIzi1VdGra8JKeopPl
gAn54Z/+owrGh6UmxlAoQpjH0pZ0rWKMblupq0ZCDGeW1vyq0f2wziT4AUgbmk3MlvRD+dvYpU7o
NNvaVZyIfOT7S3EtBf2HH55+C7w7U9RIFnZR2kp8rfylXginfgxTf8mbMT3pnPCGSvkSTje3X32/
7jsKYfICPq07sZ5+KcpN27Muo/eugcbNSn/1mWH5gTxy8tN8VRG4Hmw/ggXIXwhHWIB2Fu02uJqW
GHg336kP4r11ME+ysa7352Ox7FbpCQCH5wS3uQO0Y2PeNm54d3GD22QLe5BbLKGJPaJYXb0m6+44
JmcnlZjoELrNyr8JjubP7C/qwHfFjhTsRjeX0UGYYeq8ZprYN2hkOiKgdN+z8A8JQSXUrV6Gzft1
XUr3JVF0t6kXJe/RW6P2Zxur5NgRqMkkjZBBOd+f+5VO9EhT8mf9yd3qvRAyArUksnHHCEpw/Nvg
JG9wXevwND5R4WHOr18ZQfi05nu35sOei9RMG7lnTemeEsdWgtOpsqutbkOVYsuk0XPh6DUb9HGX
076yYHQe0q6sOHYRoxtrOb6hzhkcxak3+cyZXsHDft7fJG6R9ab3lbCSDmfLjvb1gvD0CUZhlyhx
XTqd2zslHb7SUXbxmqnNJSjgdbNgeDx/lVA1soul785+6HHRrw/sXx962kgeYGKLs6iWCJYrt11I
S2hj7PDRW0s0ee1ZOzK33CQ2T9IzPPhRQu+UMLnZjF9Y2ea2Z4Mvnd3cFawbJy4hVokUIXwXU6ul
tJWslTnl6/RpeGkCDIh2fwEW6J6XupsvoiNsxnbjPDS26T7Db8pVk9HmcBLajcFqzphdf1Qffs5k
821nhhFVZflQLrzb7FjeGmttBwHG73YPpO4nMQUW5fuHfMWbfzqBSekwNYa0twJDplcdQGZ9YEoU
rlM9dnoosOzv17r+nD7sb+L4mqGH6kbkLiknOtX7gJY86BoHfmjIsmbb1FfAPp+/7sRG5eeslLUQ
GPjl5QKXcuBopzRwmmW7MOJ9acMSbN8Er/p9vsvXENyRfmV29iBt4424RE9SWoiz9ALXcpOP561P
MvihUnqhNnjjlTsQr0WmbS1Bd7mqEyzztbf2KPl5p3rPJOa7u/SXCZn2bAf/Sl3k08+YmJq6pmZc
6dw0FM8Wyamy1QfVVtdjNfL7bz5+0i/m488nn5YOgsGzikrQ5YP+mORQI7r5M0gIWAypgX6/0nX3
8GGpSShwVhLS+l76x1ijwX2SndEdUhvdeuuBNxvOBD3XnbBEhw3dYdEClc7mPzikLNNJ3M6SfICb
YDW4b4K9LKgE+/YdpVQXTTsquLINhbb9dzy326sHO4odA0uA1GVacIJoXer1Bs3WZlm58dHfhTvJ
Fo6p8xPyY9K0hbQwlzApr+ZqhNd6fiP50b9WnlxhNHfNLPNYuXX6heQqTLNlzi/6LOTzxVK2W5vR
mRkz9d7V+3KPPiw6ubADJPpx0mM69NthD5nOjiFLRz/qj73D8J1n+wRo1onRlZXpBoFtHLRbsG8M
KCF1TH7SIYEY3lBA5zHNmdBrHY9PBzK5eKOMTypqg3zYvdRHcRHvGNW2YyKFv2BAcZBCXMTLZPX3
zHUfd/zNiUzpKrIugq9iPBEQRqndbZRdRKTQOPAqdnZ7P2syrnqKP1/Amnx2pZZlv0m57ECMtvHu
LV74C/EA/yirlu7Ye1CX3TGWFzQ2Zi77FRwOlnzUzkMEDNat6eRAGIpRSgMJZUv7x+Uv0ZGd8Zg3
NyDonLO9EFYMv58pJhHozix9LS/8tPTEJ0va0Ld+2LfQ5PrISb82reACLAS6InvC0ntpozt4X2Nt
JrH5N5fqz5YnBY+oUoxG6nllmt0vSopm6frtYXUzhvSvaGzSWr+de2T/5mX/WXOSA9eV2YwkcOMx
7yRX2ufL091qkR+ru+367xnHMLfBKcWeEatnNUiIvaSTd5vc1E8qGZy6INYKncIVX8p9+lAdlUW7
/v7hXDWcFEtGTJcx8lt/NtqtpkAu5ZM5ldvRQYQE0YNT/0e7+9cqFH8/rxLkleI3Bkf58nZ4U9yH
h7u71TOfrVjen+et4/jXvtgC2s7IGTMMD7/L59WssjbzwmuEfb3VD8I9lWbzEOytPUT9p/RYHAsk
856MtRy751P2KBzzXbXtttHRgPHB2grb8m99re6Sx2AORTG+jm9+mDJ5PZUY9FJhhf1YRIS3jj4c
OFDDA5372ImoF6ygobLAf6mho9yoczIT4339bvXJp856EN21HgALbl/ROz5fSIalgyy/BsoMBPg9
U/huqcnTGTmKBtMUul2oZEfVqBdRr6FPAQAmiIEFM7bcPAIIwHLkz2HKdFUMbWzQ3CkQtCh55gaF
vrUu0Roy3L2aNduznO5GjNY4CmHGsnsp9aWVDktRQLY2zUtUq5i65+9jfFJRWhYmw1shuWJ1WRQy
/lBvt3qUgFX3ooXHnH4XM1XaW7KTt/JeirRFGhkvqvAQWcY2QtilH5VJaJKCpLH8n98/uetv/c/9
nEJOrNAarDgEouFnN57RIqtAeeic7tohcsSmdjOmXRsYUaLC/As5COaNyoQ9nMkxB2kJwFyTjxcz
WM78rKtR8IefNQkqhEar83MpvqMEuaDK8Culgm3KP5E9AbNh+fTpW3HGo8xcymkG0F06qz0XWrez
lCdAPtBacic59Sqcs0FXPfaf7U2b77ACIb8gpcy4oFZsW/QWIv0uhWgsbH6wMiwx8eUHwBAPUbOA
kWP5FoAkeqgjNqQAMYne5Mzeoaj4/klOhXCNdqjOsVEOu3FsYATnCXYtIZ4C+aCCJogc3jaKdixF
ANNNt62gg0yGgIEQbS2FMB0UMARXy7Sy1h4qjRclPPRm91D2AC24Rl5mMjZz2ysRIzPDKZN995yb
TAe7TBgvdG45WpYuhgcFj2N9oYosLuRY3mraZZHV0SZQWwcrlfHd1aHedUXlJMbFCXtaQvxvPU8J
ppf3OSEvjtEmITPzT1b6OzNPKpVAM0Pg6JT5iK8gHhEKv5nZgnKodD1LcwE+GNqBUh6D1c+95TFg
iaYXHERCySwr8p4d8t2huWoFaY9bfLyI+TIQ4TethKXgR6v+/NLITPIO0mNumY5USLsoDn/GAzha
L1kbRvSstsZBD/sbT4yhYQ/gxw/CRW0oh/5iARxuF0mSuyL6WqEYY1HSmSD9en4PbYOoQcciM7v/
2Q2psteXZzMWD9a6cpmd2YzVq/M6WCODskjdmdd7/SH9WW1i3aFY0i4mRLkH5JC0U3gc9vUhfuxb
OyfjC47FPjnCKn4I0Qmae1nX/e2fpSfWvjxHaqgFVKkqoKzetqRTfVn0SxMc+GzVU5zb5xjQfMgy
LSNsLekc+1RNJMv2bnNhO06sPanipki20kv2Klu8GA693nq4fcivzAOqB8FYRfQOUeoUx+Rm2A8b
Y1ccAhKTW21trNVXbxtZm/YpuCngJD9CKJWuy0NwHz+GB+kO5ctjlG6zh/zJu0+eEFK+H7aXp3p/
OebKqt2jTKWfgt/e3rqrC9u/jQ/+4bLz1mMRQz9ZgRN7NvPxN6Vn6+Y6ufNvTH78vXQ7rIKnlv9Y
28ZtdGT0eM8A/2Xb+RCv2epO3o2tvFOyVd/mjvJ9Duerk7ZGuKrGXOMUEJ0IYVAJA+Vca60xmtE6
5uNY/4A3hCyGi3N+K3/COwfmqqar1VLpnysZ/BtP+K+fMPWEaukJIambeDBX1jLu1tobADLgXpUt
kSuK4MKSg1o6Vu36yzkQ0b95n38WnwSlbaKcI83n2o4oonGAgpcCTteJbN/t/vr+eV4Ns6GU/u+z
njbhG82Xi7Rlo60Trz3XdPnOswX6a8A+lHPlsW1H3AvF/+e30eli09DP8wh8Iao8nPfmbXyEGScq
TgUCsaodHyRYt0abcN4hJ5UiR2APW+E2OUamq72aS0aSIG+2brwjhsL7pWy+P4bZXzixUoHg6Uhp
694+2EMa6y/0w4Au6R3KfdayBLwDY9HWEscHdAtXmqnY8ib4PWybBSShqbInOFvzJIZ9ebaZtzvN
1eeuTKiTWn84wYkpM+KsSfo2EA/xE1peaYF0ph3edXtmxh68E9mRG5JkhzfBLjjmv82TRCGNYrQr
Hue6Le/lsi/P88NPmWQxtLmUvtQw6PJteMzptlTMhqK6svN32V2KuNuDt+025VHZp+tiW/uOtEvR
c0GqeDFs/NQm0NZtSPeetLXcreP1sBGRJreZ8m+eVdCS6c2ltNMbY1vs6316k92MqU9dbqJj+uCH
7uUOYRXrRj7WW/MWC7q0nprjZSvvz9t+YxS2qDrpTXJEG6be1BtzncqLKHO8u/B0hnJrm2+zk3AT
PH5/f67QQ3z6Pu+zhx+sf9FkYRVooUiZZ8zkrGXEKFtli3yrv8YS8ZyRuEKA+2nBaZdNSfWmK3JF
GF3HnpLaQ3pMGdNFc52HnG4VfIh1VHNbvfFukDx5im7E3ziQ6O9hrMod3j3IgWGwvco8wEDV7Uy3
lQLVqiNiWsG+Zy4zhbtMm/AUHS7tTIh51Vv+uUTvNdsP5xWkUFNGMvcZq27nOxng7Vyd5GpcbZLT
KyNQgJLYZ6OTW81FqiJMG96fOU/BMegM+7Nf4mrViwgaBibgY2hnTNYZhosX6PLF20f78Kgt4eNP
IY6GYO/t8pw/+3vTjnbVYw87tb8Z/tIf87kI65oN//gDJrZLsKBWlJPK2zOuaiUOpL/wJMKDXRy6
tQWUsv8Z7yFiSu7a++ZONma+5NWC/sflJ6ap1rshxxyM+4+Pl78U66HN7WKvy3a/0XfCjaWA1HLn
sGrvN2Rqhj4sq012XTOGH8k9y1qSHdxItPfjVXkQDLs4UF//L87Oa8dxJenWT0SA3tySlHel8l03
RLUpeu/59P/HmjN7qtVCC2djBmPQvUUpmRkZsWLFWvs5Z4nW+k7cwbT2jt1b+uDBErhx7G8s/aXY
zRBLfaF1bGPvPCfTA0zFmh57/FTswkOxUwCS5BcPXcqb2+5qF/Lr77/INzNN0lthiLz9iK3tRH9K
2gUnoXLqH4hQI8PU2NnBXFg/b7U/rx0rhBxVGHsWImuXIFadQIVLzXzaRw2KQsgBoCJk+5Wrt/ZQ
LqkGbyzxfHwu3/OX513OLvl5V9WjHpMYF2htSS+1WWFgUtimnjkYg+GChsjJ4E7J3chMbbyLatGp
o+zfFE1fv8ZFUua1Uu3FSUFXo9zIzTLcqRjjqK5EN3+aZe0YLUUB/+bMyDXsA58PTHnwF0Rq7uKy
NQN58puMDTYsO1qRmKQ5xc5khPXWVp6Py+UyI+GK/QEcQoLYRRQzvNDyYkGA7b2ddzGutrfU8q5t
nK9PuDiwnUf6Enf+nGrOT/DuQsdciutg8S82zNfnXMSjFPWIrBIFa69uIV5bTvYgwU6A6l263k+J
NpOPoTQcQFf7mdya5792raGGCJsL/xtEpC8PpRcNyijyGxEyph2gHHGmuhHur7+o/z3iYkdElhJG
+IuQCTIkjzf27tZOuNpL+fIjLoufMcF1KJ1f1Fw2q/RwTHB+qA3UWzdP1Yws/7HtEGQFDUe0UtXm
P/+SB5haUHlmQdUs1KvpzqQlNjoDQvpnlYaDtZ58N6RTe+Rf9/F7+g6bVeOL3DXISlqOcIrvqxRx
Yzs+1s/hMXkcxUP+bj1Mr8KJRP4duO7VY4DzvXudXv2jfM5hQuL/4HqHzrINytttv+oP/rmPjrOj
wZ11FJJDdBLuo1MmOO2TsmvjnTa5wrHahft8H9+VCBIozz7us6WDkX1J4/i9yXYvFMqpd8iFbekd
xtfgOXkORltlamonbrx1uk/kLZW1XLneqXru9J12Fp68zM7WwpvS8Mn5T3VvJbbaOb1nB7v80VwW
W3mnfMt3ykapwAA+bpyTa+iI+mXpL058JAtFpg5MaPbVszyKSD9wiwBBI/CCmvuU+a7HhLGqPkX5
/Y1HX4MXZ4kARDOxaKb8vHjrUi6ro4K+jhw9+A1iz1Ful2NqI4FR6QdGQWxG8uLOW+nROxrOtAL+
/gWuMopUBdkJQ9I0/JQuDpGWdKbS1YV/QCh3PVdR3ab4Fq+1dXSKD8aBnFiY/+sUHK2zsRV31p3W
uN6RTjY5hHWLJXjtivvft9HFi7uFmjk1YSwDkT1kew/PYygYu+yntSxO5aGRF8J9s8vWWAqd270Z
LcuTFgN6yLv4FD1Jd39fms+x6z9O5D9LoysXYdoopnpqBco7YT3jUsbJP7aUC+UheuBN5W/xOd0K
4TJmCk58rRhPfC8fzRO3vwVOpC7fyQFWISVDulNwY972W2sdHUSm2JDl+/tXla5G2y9f9SLSy108
0Z5U0NmpF4l/jHLNTiByi/F3yFJ2NN2n1vNAw9t6Sq2zyfScEh9DOjBg+LpW3YjLVzGjL2/xMva3
QheNXhZO9JbgchLEBuW5LJ2oq2w53Cq15MyItdZinW7hSp0vGx2PV+XcoF9eci81EX7f/0bLapa3
Z46Gex0NavNic8X4cyXpWEqUicSn1A0eg7vskWLPDVf1EpH/udFgB/fZEdPFm2Pg16Z4fnv8RYDP
s0AttFn25E3ZBcuGcZLIhnV7e5xkjhl/7tv/9zsR+77YDGFZRtKYsW/Nz1Z1fuw2RP6DdrRy1yJ8
+4dpFR1hBHOcK5VpVkf7dmuM52pr/p/F5ktc3P9KUIZxqDNJNCdrpWMdzZ+4uKuPGTzMmaYs7H03
/S7eVDq9Gsv/+5KpCuY08ss1ms/zWFoHZFotd/Vipvqu7rRz5dyCHT47wX+s8uxPhZYoHmfGReAc
JEGMwkGnV+v3ju6ByDL/Yor+xuNqTrGsMGioGsabVTQ0YMJ6EQVjZc9dzpGJlChqnkpTx2KzMXGK
pw0kUxyNamxzxxhGtZ1KZVuG/u45G6p1V9PuEhDZTKP4p9l6S6XS3EYxF6VVPLdGeiNxvBpN/vfT
LvXOrDSHqxW1nxPRyIGjRYFoH2J60XirpLn6tmbPNuyswESNi5t3NEfLKDpjBovidfGt2NWu5MSv
BQMTtzIs9epV++VZl8eibdWobQU23rGT7fg+S52g3UZ33jY8S7vslG7LbX2cSdPdXtTt4tEi7zlk
p+llrieZw9wmx3ZTTg/RUTbXJdNEm/pReccf/lQ+FAr19Xwt/j2wX23Tq1++9MUuMzC/EUSzCyhG
hFN5xJaEOY/swYLV7G2Tu/C+QOLtmM9l2Ewwj07KdxnriJIdaAen+Mm4Fw7tZlhFa3Otr/uTufR2
yjsIl9c6/QYDt+pJ3hVb7SnJGLOunooDpg/i8VapfH1H/fc9o0z0+6kcgiZv4uTzPXcby5Ff56ny
vy/VFVEzwvs/S4Ua9u/PaNshEcqA98st0u0xJ1mWDja2u1WxILCDCePU5uTL6oCX9ebGs68m71+e
Pe+9L1Gni/pc1nx+H9TGdeAkrrSbZzUkUI/yJNrmTc2uq1jb1197cZv4RdM3RoBnOga0xim46+DT
hef84OMRsp4T7ZxGVfmNKYOTR7C9ZYJ08/kXJzdQ8kCsms832uyHzvHv28V/xqvw0N4LT8GRW/7n
TCblXNzfetnXpkRlDSIplABRkqgxf1/wwRAnGTHTgERROFU/lV19yLfhMb/vV9NLtRNPNE5O/h2F
A2jjWk6d6pAciuhW3nUtfs1Zs2TOTh7aJ3v6y3tvPRqrqYGQRW0e5/R9TnYM/00v6oVvPZNuyb1m
S/rgKNbz37fc5zjZ5f3z9dEX2SmrE2aB5M3Zaf5hnqXX9jm+j9cNOruYJq2kfllu/V15DO76rXik
ctoYJ+vUPMZrZTf3IVL+VPkxl5YpzPa9te63/rtFl9G/n9sp8uJ79SBCzSUyJifvrtiVxWO+Fw7D
dm6KaocCqY69aCxUQM09PAHIvOcidAr6CvHJBHMjlqTIzrD88Hq5PEDWw0dja237Tfzamtv8YYyd
ie16MO8DBo5uNb31eQX+WCHsXijtMJQ21Ys9klBaKSOuL+wR69RBwu1rW9uX23xrvoe7aU+CbPzQ
z+ZZO+XP7fPMSI7PyWkIl2V2L+3aQxQvO2zNKT2Sk7jp90Fqh4/xPruHeuY7yTn9IWyDHZd4ck/6
71MPJ1t8IPPTsGpxILPHvbA11+q6OFjGPjyJu+Jg3N3KtOYb4C+/UrtIeJIJRSUVbxWuUDw5wEE6
hhvb9U1s/dr1idnZf1dTuwjh4VCpoTrwnGmfuDIOUMy7zyzl4ljfZXQTum9/3+BXM8gvDzQvIlzX
Sf2UqzwwuhtJYQcGMGblhY6ntnsu4mX9EKNid+OpVypQ7O1M5lMpyFWAmN8DC0ayOuKXWYrcBwL/
yXkKg0WjZYtOI1/Llxhb6Qqa8eVOEj28nFsngw+Ico/5ceOLXLkyldnVQdcx0YW8fpGumFGvT3HG
Fyma2byisyEHOpLVYtN5mB1HMd1qsIHFCMPt42M7u9iYzKjrw0KBhKOipFP6t+TBrzX3QF9lPI/5
XGgzF0Gn8dAoaXS+VPJTBDy0sJXZ59EK/n5Lu090ddZEsvHf7aIbOel8WC+2OU/WWQl0BXX1swL+
Emkx/fAGiWGrfWs4EvYLNQZcPoF93zTfh1vpypXIMbew0ECAFqTrl1RfvZ21+9ucO2R0ZkOX9jgV
R/2WCtu1n2TQlMOsBKNw9dKRQJZSfLDqkp5kZaf3ZPjJDkhsK9zAMa4VnsqX51xSe1VLSMxI7Jn/
Nk+WpC4t31qwdlV9JySzhD0iwoWP1pvu/n0LX8sRfnvwRVaUTlNhqEnBO/MgzC2EsLc94deoaDQF
RzuTmTTPt/gGiLiin4Pgp2bsa/Oxa78p06sB53SsHyTv/u9f6hqmq1ggAPjKIuv/h2um0AptbYq4
MkT6Os1/zh6dSWC9oYWVSYsSVzok9z9mF0kjusXCmkPx5R7GCgo/KNqjBJmLEFpKcazFmo7JoThr
/SKOyQh+pbWsittWuxgWXHfzodd2GfOCBrKcs0voZTujzoO8GkWcFaVwjz+fZUGcHLUfatRBGU2X
vgdrUetsHy6B0IyOFsfLxo9tNAc17ZtfvbS16gZRdxOyuhJooZsbujW/BAawL+6toTbiiZQ93ROt
UtFcGS2XF255kfLkCcJCjCJbl9yiXE56hfFj4OSm5ARjTnGj3ygdPq+SixejGqaC5TW5HCf+4ruM
bSUFQVcyeMfEKPOi+4YupYFRrjPTrbp9v4Dqexd9S+4EdVE8+rv+fQptCGgEB29bfRs2zH5ScnR0
Ad9HrOVIGPRHywn3DOSPsytom9vVR57bfuDm6LIie8C/q3nwqWeGr2MiVjiLISVlc9+hdqV6ju8a
d9jTmU5GD/vECXkTgYfX9ULaCPv0eyza0WH4huHiT+ZXXHxXKd1urMtnOL9YF+5BAxNQhlhwU7so
qZpULSJlggYdgW14+Ydaf5eU49gpi0Bcdt5BL5cBkskVJplFeQbFFiPZ1vLaiYtfXffKuMQubQ9q
ghfv2LkZd5I1eJtI7B6tQP8+pvpzbsVvpreOjU2WvSjJsw7QjiGmI8aa3TaBw2m1pZoxYozIMgyd
igZHbXlXDfU6zjdWNdmx/MNIxmVYZY7c4IPNDpHTZVOsejFzRONDne6tYhffkpD+pD3/sTa4TmiW
LOGoc4kO95JXm3WGnYIfQkjEF2P0XqrgHtxTsA0e7fnBuZWgxY7ZLvfqo1dJZ+a+YkO0myA74Kv8
2gfJusnPU37QvHdPI6/JcY5eKI2wRyWyat89eZ97cHu7B9GMnSZdyKOyzYR80YXJWve+J1Juaykj
lyKsjt5fag2yoVlg99Ld7C4Ei9UzSRRsvzHXwVS4nQSPOtu00bvfyYtMBiqICoLdOTFMOxfSc1QG
uEjeGRqWm/mN3YRX75/xTxN1SUcxV2U3fS7plztc8gWhbRV1mJX79dR/KUJEC3JjmaOnp2Tidmj6
n2LCzIBxnJpoYXW4itDQN33daerSMSpxMYYyEiYYLODX0betoyTBEu8xl944hqWVo2WHsTgK1QPW
sXJfH2DJ60KyappikQU4V1vfjPSkI/YXyPJaq7u7qHrstdxWh0NGB2q2I1Xe1Txb6/zzwPZ9iHlo
LDqJqJzTslnnfXKXGRxUYBJf9bcR9iGF1uwEDEUqv8UzBBdShOKoDwLOvJjhpmocVU0/xDXEvfcO
brfYCnaiTE/8/dahy8PQh20MBd4jZ7MozvLEpk5pkN1Vw3NLuRV9n+FyDx1yFQHc0WOsXkW6JdP3
spg4k+bZalAckiHZTkZ23xa4e0MAGOLubhBLOkrfyRgDeURScVvyfiXsSQENJCpFGP0aecdUuUmM
rTMGyix5Jb+gWTOr+jTCwUx1dIeY3lJXVfW9aega4OMmIYSUnxtYNvlI43VCLVCWHCPq4O1j6WS+
1Gm84kOQO0UvZDLvTXMnD/BBsnyh/xLwlRIRLUTSk50KGBzqyzoOSOsiJ8kiJkTemWxoGV5nfC0r
4frvYpYZ0qRWwaHLzrPHgSC914znvPeTE0+KHQyQ7jvrqacNGWaDLYv5Rq8o/RC3VDrVGUqJl38o
gnOIuGQ69otC5+6l2TBomzDZNTSS1D62FSgjDQvBgWzTwDaZoRui0QmMGoY+UlAC57yr95hZ2kX/
0YvNUlAyRHuVU+mJK/Ejw+BJo4GL1GrIyqLDZ2dWh7PsuRKhd4X3WmLtufsjH9wuNRatAERCITp/
Z1/LF54wbsX6WEQyfpDehw4F1EvcOWjENJaC6F7nOsikxDHonuDsVra2HA0bdgrHW4lP6bgt+WcH
6HZRL7wm2WsyerYQlDYnBxv7720HC4t/ViUsMOrsTN3P2UBDXZl5amNlMmgsi4XkPN+6kp+GEW/G
Gmewlzwf1lXpL4eOE4Bcp4pTTqywJzXdydWP0nqv5eMoLKOMa1E+1+F7n75hT87NUGwEYiGrimU4
ZpM9VqvBYhaqKvOzzILXkbdVklU/PXTgdD0EEj2zZSl6kwTPCedelgy9RTTdqTXsefanC5CnRiXR
8xxVwEsx/MAEc+M1pauHXExQxtF/E+wMVaMxuJ/9SXqhWCXVr6mdDqOHn6WU7qfw0HU+hhlnf3ho
etfi0wZs6buGuUwNOjpbWco1fAHo1WC4wScZgbcwmsI1qnShFUzmIjmA7d8mkgnJqWuouW0mDOGH
791YrjNWXQT/kUVXqid7EE+t9J2E0db9t/lnVzkT/X3iNHxqMRbu/IlARnH0bqaJi/OEHdShXcsQ
XfhTv2YWQ3Dm99Z1iT1/q+mDhU6zN4HP7GJGeId03eamU6qs+ruKlIzcMplYn4tOdeN4rs2iLYLi
8wp4FvcDf9pwzPzhA09zyrlufnOppJy6cYH4JBtRTHq+Y+jGPvWkQJxKvzNo1AmFExPiIiyw9KJb
poa8SrkKm0BfIs0FT6A8ycVJDpJTVxVHhM1XZqieqrq99+RoUYTaKRL1VShNK6nJXORdDSBpdMZD
eoOSCcs8FFYEYZWToMpLEcIsDiYtY2dRi2uxj50puzWc8rWmjYsSs+xInjMB5glo24tSuu00drrw
qzIm1ysMvJqtO2HMVgphgiOi9dWyQskzTJnD8YKN7mv3nzGWN6ZoH4KvOaK2nENjlpr3KaCeIqMR
ZDK0LKD/NlbrWitf5/tH87J9FOhrrxg+Ehw21QaZwSZ6CpJjpRlLI/41GVziCpqq9XjEhs9V6u5Y
lEhuEbVM4w2Xdedm/fpJFrlMTiQZnjZW6sqcvnETf7lp0ZzpGt83IqYreoQFvHP2KIF8abvigWEK
bE1wnG7RqPL28reG4bWnftgYL+2bzMAnjFkGJIxjtzVP3ilNHUYe0GtceK/JulxmUDGKJ1NahIw8
dIdkK4t2JdwrGxJS/zRKi5Y7gnmAG8yAT7Duj1+kmxIUAPil6uX0uFzogcQwN1NoXFFxrSz7nrOr
xavEH12ERtf5kL6ZDYRPBGkWgnCoFe9nG7dLPW/OA/0NPVhJHlK12ks3ZUtBg5cJOwU7CNhzYWYs
mCtDi8FlE7bgGn6nO2osHdssWvgttWEe2+gIOCgbLFKuJNVwW4thyfEJGbnArJaiaLgadV3PMLuh
x08C8vRS3ezV9uf/fwEL8g0zbRZQY9T7IikP+6gYjRDzFthCiMS/Z93PoPw+pLvgQ9Z/cmwjyHg3
MIQrICOKevBTDM3CbfOyiGyjslLbKFYOVumaCX1KtydTeh8fo6fhFqh+TXKEURfVlFXL5GmXm1dg
MlVJrUncxdZdHG0FiJUTnq41tJhWqL9DzluNnbhJRUbQhp/ZhKX8IHDMj2G0bXJXapdW0n4XeAlh
392XOsOB+Vmb4mNspjcaP1eK69++6kUXpMx6s4xbRaTwWaNOjgmpUCygDWHJlU2rv7/4a9NAiAlI
QAdUG9iHzy/py6EWfLkN/Y6H9cR/5tCFykUv7XNo1y/6pQZrjAuvgWUhUEXpyoPn9t6TmM4XUrDO
amnRowWgZD+icW3FzzdbEtegFcLNbFdliJL8h8SHVQyhMEGc2mXpKdPuUWsxtJWkkVeU6lbQl2bt
4BS4Ukk//r40n2DBRXTgySCl1BYa2M78nr4uTSdnmudX/a7x9IURzfKZ95Wf2W3ZLTSDPDxYydUy
jzbhvRe/BNJRHM9TvbPUejNPWs52gDEstY7CPIS7M6BP+TzUyWLEKZg7yY6zcsGop86lZVa/FB1V
2e5Z7QTXzFX4WpYrT7/yNFqGReJ2ceHmRuDIEs18Uudep4xV3svmHPSh02ZvvXxnUq3qt3pyn+Ng
f1mFS7piLMcok6tKv0srW1EXenkXBE9xs8+6HRy+0t+G8iuT2HmyUyrGNm2zdc3yrlW3bbKgoMw9
1uoQSE5DVEyWpvdUD3eVtJ6wIdLc2grd/mdaHUxuvQ6hlqMpbKOd8mwG/wZm/vo6L9vFVqVIQzYh
BFh98i67x//ImPWzFKCdbW9xOawZiPxj4VQYXqDLug798vftU/QISmVW0O/84/QKiXLIbekVsXWN
+cL43n/vfsTHYqnQYvfXxQb8rnVGcVEWThFshmRXxLZ015XfpGDV8NK7dYafRL+Uq2efdtmwZi3v
dHcF8uHGW43aFomuKXGVX5aLKbsT2Pq6eqtP0rO1GrbqqUScpHXpsZ2Ns7qk57BGjoX+vew2Z+aa
jrIdLBbKqnvXl9Mvc13fSc/Sc/OeP9Kfyn9G68y5pWdyjeyiqwaSnSDvXL6XL6QJVUGZtEHcBeVr
1YQrMW5cCNTuJAyLWbvfK0dyWa1zZWbCBmWw03jEDlpeT1RT6PUefIy452y5GVonNiO7r+rHOQOa
8z6/D9y0z8j8n5XoQScDFsfXpMUl2UuWmpxvEiiqIOU3OgrXmhn8KIW2LcCoIl82mNIc21yrZyyZ
UWwn2wj5Y8YQkOZ6BonFVgo3nWOIGG5lB8LD3wPWtXtDNblM6fDIunGJBDOkkwmwtLji8l+Y+M1m
DB7OqumOSkrKfvz9YdfGKJGKAwDWRVmigzJv/y/Rsav9VkJPmLjAlGr9lDJUHflPBRaGCsG5rxjN
UuCIxfkKdtxtu4fPQYjL40WrWqFzw7XOKOvvz7eMNBuUqul3UkMzhYhR9NjRK4uyfWMeeiGJtEqL
aqkCfCTUcNMOKvMccCUmXIFP405ella0xIcux+U7/lG0si0HR3F6CWHyCHm9sPTWlcuJfGC8sUuu
NTGY49NQKrEk7vpL+5ZWb3tL7kX0dMa1of4KqoeGPoZivBUa+nZ0wcXwZ1c9FB0TkMqP0HhTw5Gx
SANgTnaN+HlQfGcaVlJxyxv4GuFldmAns+Tj0FG5yAc0NdEawdD6HQiTWXWbRHkGemEghUoKN4YZ
VFhExkFO7zEgRGrdKD4yc3CoByGhO4VkOFlc3MjTr41n8qUsqCkmvAzFugilWTumStgH0k4JkTwK
zG/Ay6vUoCNJk0FVc2hJieiIwSYqQXD5Zj8af1rMtbagAI+Ld21UrJuBDmNjrIFeTqkOQ4mxEDto
GmCqW664aCdeCf70mef0ViOyXb5g9IPaQKoRTMo74jjOR3A51PIZnKmqcIqECYZwM7LJpRruhtBC
j2AbhI0dRwwE1DQG34PurS0sTtbBs4Slrwc2mGD7NqAiE2iocE9PM7aiU6km1jpulnWdOCVxL8ie
PsUtrG49tFuxeLcAv1D3Bu9CLDvRBBs0YK7321ycvwCb0J1FnYSssMUVNup3dfteQyb2ANibInai
gXESXr9a7psTw4yWthym0ZnTlQ5Xlwxu+Qy15jI6QmCbYhd9mxNGdeUnkdODEculsGneC9Zh6s2d
OJZLfO6Z4d0XUbMWFSQDApjESCAyVTQDUIbCWL58QK0GKZwO5XIPnEjUwGdQOwO36NVqOcNR5nwr
ACwJ4y9NbB785Fkw6RFnR6CnifwUQMzi4wBva59hUXCGCMuvYPoljOoCKryZVqvC/IWUkCMPhzRN
bAkgyDLdPH5O5TcQesfKNUcCYtQBOkvSX7rzKRLkuMvQMAgXuTMAAKokZ4+V3gKo/CrArkQNPweP
y4VpMXFkVo8BbBWtER4w/62KBKkPOV53bRVtzOi1U7WV0T0Cr5hmexrbwJ5VkGehiql5q6DcjUOy
9EkXfaY1htptFd2Zsaswq916wkKtuUdywhYBf5An2+lW6saUrlqmu6NCzyn8CWCgRcdczRfiuNKb
0RW9aIVjh2MAwAig/2OpboL4O7dqY052qLte00Ka3sexYFvW2c9Ekv5nS4DQFzl5TT+tewhZPaqf
Xrc9UGb9gK9Ol7838V0DCVCA4a89x+LGTEdb6ZZe9aRWoI7aUiHRECzHf8bLb1YZSb1l1OgLaJFm
hWcrEpjVUWra/aQFK8YeHQ00evSeMUXW/F3TetTbdKyMNwG++Wi+1/nZK4sHFcwlry07wRgYWYi4
QfwOn6pmGyb6vhBHJyE46aW3iDPgdoDA/+TOCM6EkGzjxEQ8MIhQZBoLZ94Q4bz67CG/Bsvt/c+F
Kqd8E/D/pVhfRR6eDJrm8r/tpnlCKSfH5gbdkjb5LnR3RkHiUb+a+d1QvcTlE+fMKg/I/WRsKAW5
S68ZSOWZ53aib41ZbmoD8cTiQ09jGBlgCnS80AM1BXktT93ZbOpPERSvzna1+MvXG1ScfingjKOh
uPlG5ZsXrbTIxHKl5vTDpbNiINpaT7QwYrhjwGyy5lQdXaLQ2vh+5s47ppZf4kJ0xw7RzfZtCgEw
/FNmco65/Npw2rPM898DSesDfdem6nKshjWmnuxFcjCfPj9wYOy/GUG2nJciTBzf2FYe6i/t0hiO
RWPac3SVamIgxnNID/LaioJWXxvumUCxi9R8BsctgvFUGXgPcb5DDlsiZg9yFL/1se+AZ1V9utS8
7i7jszr9W07vJKqRgKojZ4ZEUom+TRQtquRH08SfoCSCUIgI30iwrt9DBHWMwKlGzUumSuJHfT+I
5Dyx6dYo03bYQ4PjJitROvl548KaduTKLhF86dN3n45OcO+Hq8xvHNM7GTp56KPF6aWjGLm3RBbm
S/AyIdJJOvHIZPIGKs3vCVFdhoFVJOmw48qefdGJ30LyMHXfavUGaHA199M1/PMQmxDJNC8qY0Ps
k0KKA+VAnzZdx5AqVBuxzx9MbKlIX57al1tMsWsytjN3BuIMKBX0+IsUwJLaUSiVVAGg2BTpkmZR
OTgpcin6VkoOXbnytQVu6UPhTB/NL5EOyyJvnFByxrnXhH6QE5J176u3rnExZKYByiu4kRJfq/h0
C1KEqJuMKF6mpGbdZ1ZqRsohSZ1pLwH0mjYCFh0apMna29Wn/ua6XHvphqVDM5inBczLN9FEUllH
fUPOPzr0xupwiyYjAlZJfCNlvYrDmCJNVhhfzCYbF++8logstdGLu5zs04lTeAmjveyKLc3eueWS
bW6yamZA+XJHmzBqeJoh4fl3ATgL8aSPXTu3ANRqYc121nUISD8sSTDa7D6Nvtfoyo0BkB0ZzIzJ
wXlJ9RvzBNfKKqZ78L1l/5GzXxQaolAKSk/CvGOOooObSYIV7cDixGqWifv7FrrCEdNNRuaY1DQV
Wfpk7n8pqtoB1YZKz4YdTbm5dwDqBxqMVemNSHb9OSbQNyRAUb0c0KtkT+6VhudM40waojItpAM5
wt9/jXZ16QxZpUyjHrYu5XmbIO1rs82k2bhX9pNzLo5rEws8ydS3VZVvazF0teyHpr8a4XA2x+0g
bNMpeVQQFa0Gc91M3ocoAsUr0Wulpoe0N46tOh28AdqMRfjlmtVwtU4mGqyxt6+SxrVUYYV7Mm1J
fGwwItWiEEZfuI2zYCdKLyFSdpmm30+S8SF4D81YPfSism1p2AyRup6xtdaUt0mFjUCdHrustWMG
zjLwYiZVQq7VKrvXy3YZeMP6plbjtR6LbkJFZMMT6Cgefg/iUiqAivQRVfXA7T4UbqZ/VxN1z/60
e0PZtOkDgC29eIRwMHKX8rc5nYjHRVt9N+rOlouENPzc06oVqY9aMdmAOvpzJVQzks21EKFxxbAE
JoQCFAddgRrTe27XkA/kzAJlb3EtuJO3SGgNl6Fp64nw0nblw5wkkaLIFhkgO7MZZDdVikWl07/S
fCcmwWoErBTzb1qnr3xDd/pbhppXYxChX7QUoGBcZi9ikKJ1qUqwE3fkeDp0BF4K8R/xQEE6CwB7
0UdCH064dd1di0M80lR0i4kiDufvLwWKbhKpI80Rw1zNq26qZ2X40PN3Yi1tWSV6mYNu+VwUTg+L
oFRvDj/OMeYyEn79Bhc/nK6Qnsg1BwmSSzx3Dr13LIw5tlNbuHtTeb5pXnpt3pKWwD8/+jLX8aqo
HgOJm0XNdlVz7qvM7bLR8aAKqB6D5CU9XPmR3mzVGdSt70kKKyE+puO+ImONqwXH6kbUunbZWQq5
F3CPhqnPxXtoxbiyKp1eBa8faiV+qmXAxl+MN70yr5CK+PH/PMm4ALda1QvrQajhYclw7LCbpCsy
nXHtthl45aENDJ7mfvDXfw+YV9EX0Cz6MQa7mxzz950mhEI6JG36eddY3rCopiODr1Qvz52BHbWl
2qF8oGeAcyhbnr3XliIlbeGCY9g4p3Ni77v4Rhi/uuxfvtQlwzSK/ar0+FJsvvkCBM6PHmZg4pYc
x9UHYa+uMbn+2WP+/ddnRmIOWm19JjPy7Jn7wf1HdcCh/vs6q9dajxZ3rGlyO9EUvEC5emGcojQf
QGk5zpUFhVDbiIHuoLG9mfkq2LV2lfqk6b9aodj2EcJWQvck670toVPH7H6UtGikJgxHAHLmsBbm
qyeQ2xcl/RU9Q+wImmNbMurR40XK5H/cPcw5Sq1qj2Hw1opgKlZ6r1OnwnyYMWy1XlXJ8JQ25fdw
AhoCA8RTb2MJwcL3wgV/Q4ws8mzxxsu9lgnMzh8yvln852X/TxSBEjutGHYU/z5cJeKpYKg2E91/
X/Lr7/af53zyyb9kNv0gZ0Nm5J80vVbi7G5nK/ryua5Wf3/Q1R+EgCg9Fxovf0CrhpmXnuBTBgF/
cdmBe4G1K9b9v3mKqdOYlDA8/2z+fPk5LVZ+YdORQCkIX2ZzJDarc/JvlBzozP73McolV3YIGe0u
cn5MO8VLM/tVgQRFD2PSrzLrXFT4efalg1e2M7c8pDazA//l7z/0mucANQ2ujaiEkwFf4vx5GRlT
gVHXzhziRZQ4onIaPu//1f9xdl7LjSPJGn4iRMCbWxiCRqK8ad0gJLWa8CS8efrzleacMxKbIcZu
zEbPbnevCihUZWVl/oa7OsCYHouJOXQApx6cV7B1JsLW7RiHlB6TDpWN4Y+Fc2AyWBwXjld0zwA0
A7JNAV8xqkepFtUTcecXbYJ0fgC3RR9L8n5+jZOrwjZsRdVp/8OP+B5a8qw05ErJx42N4+Qcgiob
96FunVnkp+hFbCP0Hm1QFJDDjkLlvmSt7DIVXbfuVpRdPnUKoszv6A9bl2QJoi1lAmn83PIaAWDN
lWU/CNvsMxe2kxvuy6Oo3994L0n6Prc4v7FulzkvBzF8nlyW526G5wY6mtqoHWA+iLsE5TxgUGzr
JAkI2Wctzk9/w38n9+g6mBzUg5211SjuumxucKNM39mz4dSd5esnPEoyknKfj2pBAw+zV5FnkWiM
060otuZqeHa0c+8kJvdLHGlTqk39gfDLeQdIIOpCMJujsvh59Z887hwVnh14Bn49Ou66TN1Zuy5j
lIYLl/4gCnwcrWwBA/CvkkEYOJw5Yk8PaWL3qisyfcKjFzParp3SmHhPLzD/I/bCJH0o9dsw3HXS
pShF/vyKp9RKLBkwkWkBvzXsYxdIfddnaVXic1SREqKMooeLq6v70b2u/GGRT+6r4f35echTDWwE
biw0EBWbauBxA3tIprrrlBpEytUg9lj1OHl70K++QpMfp/QryoCE7SsaPhoEQ3oCI/2z++p5vG2g
jQO/9WPAbgA+vOFGWTWH8OcHPKUdaKl014FHEsP/6rCrQ9KXacWcmAU86sXiaofbEzDP5/bPfpUs
zhXpTmwdC/9RMDoqB7D+F1m+2c26CdXx0kahhY5E5uq/wazkAEfPgQf0E1EHcTwDGiPYARg2R8Gg
NKOx7XVqbfScatXXbR+YoYYlqUn/dFH0gRIvaLzMmQcgll5w+zxTMM78IvMBi0py0GQbe1pE5aKS
3IHeWr6spSAZPLkPMqRz0bXpPbPdpDvul9s+89MhkCwshdCHxUkSKchn7gV7+kK2G2sL6feZT3fi
xvft/Y7CUFNOWdlTjId5QNfVP/wG1y6BAKZELsrp+n8eIb4OZx4FcVyURtWo+HSCWt5xk/elAMMF
+d14PVTntqo4BY9usxa4Kk3TTBQO1WPgX6bBo0PkVvhuCXZ/6rebw6beYn52Vhv55Bb4OpYIwF8C
rNVkWqkcGEtzhcZ19SFxf79ucUvEptJP/B3K+GdyjVPlcbhNipDqBVgK4fP7mHZCvSXd4Voj1AuE
SyFSNdC2qmtzCS3tDAHwlGoBQl8GBDO648AhjiKtI1npYEhzfqmuy+vdZnowcK8LSh9kUYh6m2sF
u4v0TxvGH1HhpsG0kgY3u9PPNUc+xTiPv6qBLp9DkdRA+OxoxRZo8FeV1eVoBwCOA9CJyHPqzrtl
5/ilSpvMQ7i1QNR4uh3v69KFBEIVmcYvePxOfra7S8e4NJQAfwzKC/RMH+Jf0Dff49/Vg3G5d1Yt
/aa9i45+5hk5tsue9GcHCv4D1WIzDswefjLNOo9Yk89IkBRvhbqEbkHr9Yxb9Yk4ZwNa0gyFf1jG
RzN+kBISzF4kIsPrZx6uugjZUP2Rrdm1zpWfzo0m/vzLCq77KO96da98mj73YFjW8Ljk+JUrmnx4
+jns2H+HVSqJJhALjg0AG87Rq41wGGDKRf0GHGiJfqQSHtqldGui020t2xVk8ffoRbqLbsx1+tt5
p09pTxQT8Vhw5wX2fZ6yzAJKEithvJO97d+k3zTnsBUvb4bVeBm97f0CcbVqNeIU4Kih8UuqLpN8
FRsXjnM1ccudPakegUdsZz3o3xrzAsyW2oEI2ErRhrwlQT4Z6T9tmfbBNDwmxW+r3BQX6sLy89BY
S2Edxhsk+p/z3vSH9tkAxS3dTODUNf/nyfo8z76veM2wcYAT2FnD5DT6/mVSPO0LS0mGjTbyUP3o
C/KS3qFQrFseAkcd7Wpaqpr6alu2h99Ir9+CVsjq3Ct02d9p00LksbTcP5unUw9+5rIe3wpzdE2F
9qtHDOklGJKXDnyPblBXGT3dIVGobIOzklM6EHTboQyA0hANV4eY3c+/8vEsa1O8y0/vehRH1SSO
uizeDZuqQvDiMC8AslY0Ptm8VWIEMWyPdisoPD3UYwHPyOodlJtQS3zV5nR9AZXB1cDU2iCe3gx9
XlOMN6M/NVOVm8MzDJ/FzFGdIQc5N7d1pQHKyv0KTKmxbmAKp4McKsqjnOnkFpyFGJWKKriUvqng
zdQCByFmvoPFFGu3DmGlRas7TakVlvQSbkTGWc9gJY1m9fMysMWr/zU1IKfhEMgOgMajPZMUYy9l
E3tmZJ15k9eDL5UfxWZQPUo2HgBKFwXd2q8QLkGg3e34zccqwINzLYfphXqTX+QX0lK7Gtb9wgwx
VfPePkx/FxrbVt5afbI5BIA71+ljdCXdoMfg94GwmitduCvuAY+Gcv2Q+Teda6CApK1QX3EfS8zR
kKMLwJN6SFqE4i9inBLKizYYzmQPJ1CP7IR/p+BYOae05No6RN1ndYcl3eOdg5SEM6gEfDp1Sr6c
QQeUl3BFG7S7z3yAk/PPzYZyHryUY2GFEl0FQJfc7bv9xnqnBQr4SJpfaPFa5zpapz/1v0Md7YJO
3+0teCKjqECDrdSI90CwxQI880oiff17TVm2rBNgONWPgv4etbncPnTgxw4kLv1raaxyG4qyhIO4
bbj7HitPIwoHqGWCHZkcet8AA9NnNsih2wIQB/U8a99fARwEV8hj7quwgqxaNbJrRc+anQS4CQY9
eIkebFqnaMu62xaAwgYDxmlbLZT4VY3XfYIZKygrRWvXhvVeRtVFkgG+UjRvng4XUqZdRMV8I3iJ
AMvaSlk3FXwnwJai6bSb3urphmv6Qed/xO8wwaTsUeqb39EhXyjpBgftBRgeyGIZkpEHCNlK9hYd
Opzg5W0T7YLGsi7U3UMJ8hCCiifXFVhSa2ObGdiW6zre3TRNhWqH5A+8ZZQ5UCSLM13ZE2IXYnn/
39dAxI6v9eUIPhzS0oCqCFxzDAAVpXQBS+UONVxhjlSU3lDZsMzCn9fAiW7X91GPKjixvD+gEghI
FO6vKM2a+xqTTz+7LFaRjH1R7g2xHmRU134e+O+Eg3EtKmU0f1C0lI8W+dDEvdyqsKLUwS/2IWxh
KkczTvJTqJxr6fxdJvg+1lHsjFvD2CuCgUVznUyiKwO4Lma1qmJ/3HtnCfYnT7F/X+24Cm2DV6ae
244bvqI0CCPrWgDFfp4/8cx/7d1/BzmOR7aSFU4lNeOmhhvOuqUoRrFFAGWzx59HOvM66tGX6nK5
ng2F0ptA7rWipHnWgvP0B9KhBolYBNz7+9I39UEzE9jAm7GF67qkE8VBLtXbEp/oX2fX/Omp+3e0
oxfSW+xtWp1QXqhhb99QeMOMDyajPr39PHPnXuto3WkIzqP0xoElUbjG6MCdG7Lp1wmhVuiaJQVu
J/3z3wwJgFmUSEwwLd9nUkosPaUqxrvtt3OM+WEhPltJCX0HllY3PwC6/TyimK2/FiLVPtwEqACp
xyDkQzEoBCgWIshjZpPgywf7LwrNbOEvo4ij7EtwLIpal3qbUeLolRIwFpOEC0BBZ2ulp8MwQwkq
GC3SY3xVVVHpsu0MFbWWu90L+4o6PsRL1xkeoHozYA4E4uc5/Kc18NcsIsYnaGDiRnT0fp22s9Qx
A5E8Psf38noKa1+62m+nyite7ZfoJv1d5GDggh11pj9qkAX5HY5hW31tc9PZtr+5i3ODGb3qQUs9
a4N/zmOKrEvj1ulilryMS3rvPq2KVfso+8g6Iv6FE+atgVzptNz7iMG4qjt+cC+6Kbfjdn9dh/YS
6u+qDcwrjEek9jYJ8RBFSOCmX1sAX9xpMYcoti2c9Y4b+Et+A6s8GNbWnbSJw+qqJAEEufH4Wobw
lek/LOSFuurXpObL6s58G5Y0JH6expOR6sskHoWRQm/nsWpY/DRfCIY0PeA6/TzEydjh0NC1gfcI
+N33dThPXVbo6TAK2qRg6lGlU7ciJ8nPxI4TNSVW/JeRjqJUXhkNzZ+ejsfdfJfe0wAL4NrQ9+ot
MrBlct9tDADI52zTTs/hvy94lBPKDXeY5CAOrySwP7ssTXumG3xuDkXY/LKXd4femfpR/cfnGYz8
4RCktgyz24OV8PPnOiGd+20Wj6soST6YIwXez1xaXBgF4AhSl0hhuU1ODhijYfTzOHfn/VUtX+vl
e2NkUH2spTHejvLlNFoLvbSezCxa0NSImuxSVy3KvxieGTFsCMW3tT/kn3NfLDqaj3nVb/dUbQfy
2akHVJWH8VB7ed36CmXBsn6QRl4W/LeR7rdJO55ZoafiMZQaSkdAZw38K77P7r60u8Iq+IAgNVme
/+wDbF5/nljjEyR2HLFogqAGBksfxObRV8Rbtq+13uk3oP8XTVA8ddxBDbddlYskqEIuAx5V8mC+
QJ1yuVsaCwVrnWdsbdzC09zHCAdxSoRcVWVvtxSRSsXFsvSbsAqbsFx04WHRuKDqAj3Q/IbikLEo
fyVI1Iq/Zyxkqp69T99nzXUj2Afo/gTGqllGnsl/bwI11MMJ3Xr2zbpcac8G4whzn+fYg5Pprj5W
Yb7JvPpNBEbbdwL0GdHa7alloomDXQZeU4Hum3693Hv392rQbMc7KCgYDCzovVw4vIiNmUb7a1yo
axw4F1TNXdpq/FN4tzEvRCQ/rA7IP+6WU1Cu9NAMqwBUl0uEXnXun5QCe0yQld1kQXrvPhbum+Iu
EvfthUlyn2XPcoEauhaPPi/g97q4JHkvk/dshtQl3be3nQuRwr26f0vcy8q9QqnDlVdP219S+Pr6
sL0evQ8Kn14RZpcxSubi0fZeukBLgH/v3I/30uWO4ZJmPV1fIMrhSaFNzfr19Un8du5Cl/Fy9x0l
MK+6KKkAoBztDz7QSk9ZWzfYXPC/atd2QQxhJI6D3YLWk+e619f95zRwP0PInBe6Fz2h0b1tlwWP
8RH59zSntuj7u3et96ouajpWXAj5QQ0/5v3p6d3xxA99srwPy/M+otXeK7x7CELuExl7UC7gy3ia
n/PPjvmOVr2b8QHfex6aGi0PH1GCgN3AqLNL59sLn3J3pfkwP33JldwGDRrxyd8pprkXD+/hdezH
/i7YBf88OiTXTeWBPLhr+DXnq4w8e8U3xtOWMXms64JnKhCIN/3MM1foBgVSIL4+L7pzw48n0lf3
l4k0Gmj9xcOe8mQZwJAANU4/gIlG8NKTfbwpFlIoztHpgjrjWntUL2Smeuc9KN4aB/oaIdphNd1p
Qb6UL9QL/UIoYjvA0m+ip8PNfGluxsvmqrmaL8t1uTY35U17qW/qMMUJFprD+mEdJF4Q3Hl3ZYg4
mVsvDLdHL84MsT161g2WchNQQPUGr/a5hS2GR3utUWmdgvgCMpE/hfuA8lcemHyo+TZFf1tf2gid
oagRTsth6eAGYAcl+m/TMgqaTec+/s69nOzCOFOHwTyeAPZX4KFeQfOD+wJd9O8BLp9m3djJFAm5
yVHEarYO1jHTuvcpTrpYTvKr5b7N7u3Hh0TbR3yy2Gs8hEE+33IgXNT83XI1BfRKF+MCjTwCUe0r
C/Fvypye2H6Wa/L/EvyrGPvOIiw+6PURmrSN9pYvWBAkYUjiffCTWZAwn5GwzdbUElhciGkTJaBo
sD4Xuf+mMrpDa0g88cjupbCZImQQjrpLa0jOvGhrDZDIvHYxXEre/oaAtF8W213tGm8TuFfGiFie
Es9CScXfh++3QHF8lD54/9nPr0VQ0ikFIrQeiiWO4/uF8977k2fdwbMJWl/mvTsiirJ4nvjQXaCH
yZY/8pLHhujFzT/MV2JCxd7AOfkz3CCt4yNT9hkMkxACEz0mxHMJOjF/j0I8YU4sk55l0y/km8x9
tkPxtgjt8hfuedz//VmNN7sNn2Ln3gbhrQhAH++3iC4HSpi711ySF2gWBTLB8GGPTaTYOnMAr22l
rdFepuYuYk11gZiL+xrxR2UQdL7pvkPLDWs2eh+0gdj27OfdxdN75R8CQLK+iAVCd3daEMXYdupC
4yeNHm6Tr78o7N7IC8HNr93YfUV6wKMOFYAQcv/sF/zxwX1AHM37/IXmLP+19IBqu/lK2CqhRhY0
vLZNNFbc2Yc46w64b9jBbiH5dVj4xQKaHL0IHKTW2K7TjShfxa+USNegiom+76v71ZXOZxRzKAL9
iJszPuyco2/3t8ET0cxNQv6lu1pohYondARSd01j35948JYGf7yGcUqUwAXYl8KZ5++ZGyMc/CcI
LASfve/96vjLD3nQ8lT6U+xedP6TqO5G/LA44PR5YgOfaVGeyvMgVViwGaBPK8d30WInGXsrouyS
2qEwY0Dgy35EpaYtb39ORk4OhP6rIDrTojyWy5abKpOrev4cSMi6mWMomgRkXmf1iU4VoZHyBTsP
VVgA1cSzfElee20uCisahs1YUzakCAnD3rGhqRapl+k5Ml79OtuT93SkfwjszO1CS89hIJS/G/e0
m/99imNQSGbqu8OhpGoHSqmhK9itd82DqKBa+6dI9WezX+yrM4nliWrGtzHV728eGVEKO8qWNwru
WHtECY2lIOF3vLiNkhFtsnSwFj9/2c/71FGwx4MNbI9Ft94AA/N90NFJ7ay3FMSTVFJ1mliyFu7l
ZCEk67mYOA0aXCCYR0jWeu9zIyOrd2AMpOhUNmNoQKVEAU4w/rpcWkIgz6XabYE4i+oLVeAzj3ti
JdKis2AOiFLuXxV1W69np6Zzu6k42yU8KnSOhczwUhRXDfwtd8iOTVTrRg0tvMPaQclW/5VrBLTh
d2y97JrflnqVzpJLWRb1SHTKANXMNLHbWvcnKV0OEst7mNyfn/vEpQ9tbNRsgbPqlI2O7pqHFGXa
YmKn9tED2FwahGeh/id6Dd+GONo3eiXLibZnCMpRXPjYm//FK6DyIbCXcAWNowJKHsfQ4St+PssB
slFPEzk/swFO7jp05BFXB/kr6l3fF6NQ5edqXCsbmqC8Rqo/6JCm9rv3Bt53ttsSbdSmP5PwnIB7
ClMgmr8gY4U00dGNfG61fN9akSz4TXXyattoD8DKjw4sr4OxAdrtiGDXq55gxlIYG4MetlqdjtjB
7c/c+07ATkQLjIYRLXws/44jj9Yjnlo1JfB57XB1kMmqRmT7hIyffUNLrLLr5agXQaHoq4bWj07t
5+cPfSIMgYcD+QFNBk0Q7SgiqAVug4bUAZ3UA2CTvV6uWbJC5c9BM41PUGfGmSh0olfBkKL3LkTc
/9rV6dRUZiLJmNTYYdqjuTYCNNkKKmBtXxfz7c8veOqIgZilKbBQ+eTwbL8vMxyZtGRqjU8GCrXO
3AHvsat8iopu/ja0CtxmpL7D3Ri5yTgs6dyeeYATe9VCAUMHdAD4hFX9/QF2Y5l3SQQ6VXLWrHMt
vQVWgLwDpa6D3S/FcoOUyDprsicqbBF06zNPcCKO8nEhDgp2mix/giK/nLJZI09ls2+VTQMxRbDn
BVOtlHyw9sga4L1mKCQ9MTqgl7oheQr6K1T7WPyZmnvJ4e7M45w4bi3gYlga0HnXDPnoylEnWbzX
OtAxlYPeOIBz0PjUVngUBaZap+39zqy9AUL+zwOfiMucJTLqYKLl/xekNjLTuW7VRtlwsLHI1eg8
ffLEbYohEDVGmE8GkHMU+rvaGCL6LzKhvw5nOQAtHxkrLa3P7KFTYYyBLEiHNi+D0tr3RWXn46B0
Ldp4Qmi26oaFBA65bbA1ebWr4iWu6htlSH/ZCKzKTrMYpnExR/1lWzih0IJr8jMP9LmGjlILS8gQ
AuaF/qt82tR8WWPJPo/MWZWUTdZrCKz9EfusMRGDKAYYiia6FJ9KvvprUxPkiXBAbERWB9mjAhfC
IkTjw1efxxr429ysoyTDm69a7dHwsPdP/1CJKfDtlpqk+dbYh7Y5XDoKrB901pRzZJETQYqTSVaZ
Xo4mvuf3+d3vs6iVgQmKTWsCZ4o6bZkIg1NUM7IbnvjMHlVPrBxEkWhVKKT4AAPF4v0yf7WtRY06
ap+826Z9GEtSfMzjTFKuqH2bctDAURFiSuzFO1TJ9FZoyy3VOEKBDB+Fg7q2jF+HRkaBeREdslCe
0SHC2TEvcC01rKWQz0Xy9ecddeIMp7MOkErn+AJR/Xm+fXnqITPNzhn56pymB/1Ppt9wL+GT4uDo
ffb/h8ezn+bvaPZ9zKN4atT72G5rxqyHpxzVtErg4sErnO1s/r0GGIjAzREN7pUz+vsnKTRQ8ro+
YOFFMz9HhwabXJD/PlwJyVa3Z7nX6t8nBQPSxodFSGoCQvr7gIp6kLDMTNSNgwFDK49C4faiN2VR
fFar6hndmr2erKYD+lhCPyN6zOxQiADPyR9UiZ7bbKs0DzLIBihwoTzU13KsbxCz8tKhP5MhfmJU
v294nXRBJnfD1BGpRfGZvnx6Z5c65ajkykbNYau8Oqbi6XttVSKWUbPuZO7u/WPuVCENWk1+iTGM
HWT3IKV/stYOMqU8E4GUT1PY4ydCt8mAsAO8nLPu+xMdtBHTx0pSkT1EdDmVruOaW2QFZwnJY8Wi
ieBIG1NGLD6yUZoK0gTNcYumXerQ/+TEwaQypS80NG5pan4/3Q3A9FQj2dTQf3o1cs2ivS61apNz
Q+p7zbOrIcyKbRFgyeppSrds8urCQG53GKurGHDLVB/AmW5zvXdllZO1adBJAQBbtteV3HoqYrmD
Xd+myi36dq5UUd5EvydO7gclu9pRjktNL5Jv8zRBiIeqVRzuEIsrytRvmv1VJFMu3m1l6cZwpo2C
sKcdE+/jX7uq56Uzuidcm9udhxqfuwduKDsvA0ppcXkVqffO7qOzX3h3Oylc3ZY808xWI/4sE0ii
Mi49Zx49Z4eZ15+8eJ8JLbGOrA6i2rJ5P7NCmSzo6cV6bnC5suNz3/Pv45pz1EAWj9yUhfbpIvBl
gRm1OpmHrkH0C/gOTYxED3byszpPSDWNsGa594Eb1lDL0adykTscIgdq0NGt2plnovPJOPf1WY5C
gZHp5s6qe3Uj2GGG80AGR/oWoW9hTG+cvH30aFjVf35XweheRB5iAXKmxwu6ina7Gt92daPG+tIc
3uaMujw4MeKRmhoiXx/pvKnNg9DIt5PytdElosIDCFiWa3dmEmzxksf7iwsbxCCZKxRac9/3Vx0f
qmTMChwuQ3ndX1jDYud4U3o5U6OXLpNtjHeAvexsH42H8SLZ2uCPYp/m3WFlsgtHipfSazRfDTNK
N650hSgYf2ivy9966XeoBq0KCRfl+En3k95FlIhlGKRb+XCZrSxaI8hOI5YvRLs8bfA7bNjuxtmz
VX/v9+TUnroDguYhl56sCgFy3qT4zT/qErWLZSwHrcDs+shODHftolXZkGH00IHWA+TpS6aHKm13
Jvc/IYGDvQXEaIA4GjynY4bT7AzxKMWOsrF7NmiR+r1hBh31JLxTwswBc4+6aFcDjpbpDrBLkQjI
O2sFN3TBTVjI4YGm6avaF5T94tpCgn1QhZYtnrLjL6WCLZPdZFV3UbV9cOZwF9/z+HsDoAAkSqap
QML8/r3hBRURCwydYWjQswN2QYhzGpddmXgCUJgJNTsUYZV95sFzx0sKMQtQwnmdhyyjzYT5AUjg
M091IiwoHJIooChcXHXtKPPN22ggOGXqZtQKPwHLrKZPfYK4RRpoqIpxoathXTeHLsARxSVUorp4
U+4xn0Y27+dnOaEJCVPuy7McZYkyxPfePNiKQOvEqbyu43YFptbtLXQBoZw3PS1UhYvt/ncNatOu
kMI7IIsWZ0Gmv4qbHh1yJbWgXNBWgdf38/OdKC8wPwbFM1Uc0OqxNoE5xu1OcQ7phTY+ccCl3VYr
a08og8RFgPrGbnqMG+4POc+lzWfixd+lBZ0qI4R9By6hwx3l+/Ixa9Uau1oWlKFeUIYW5ZIaeXgO
5n4qNnO7h2PKfYu77TGQ2egjpW3iAdqV6AfRwiw8tjzdhbMjnVh6kO6FZw3aRqJC/v2Nqr3SUCpm
JPFGMzQh/XXaCi9CEL30IxRP7UMKq2c+4omsEEcqG/EUQi9c0KN5RI/HkNF6//yIzXRjoX4w3+6n
Z2zDdi0tJg7s5maHYUI3XShU6lp7PPMIJ/hKuAfAJtdgTpCZHqMg+LxRZtglGKisdBu8Rg5qHSow
NCE+qJve+qCKJqt3YzS4eX1X5zR60R1JedS+3lj7bWP+cQ4VN5jxd9zgT6lYi3pqzuzGE+EKY2HK
rgQGugnq0TyZ6Br21ICSC3m8SvKn3OGkAENBuTc6h9c4cTP4NtRROmA3inZAHhmVYNj1tnTLBaTt
b+1qzUgmLj5nVsCpdff1zcQK+ZIJpUadlEiJJReHscVtCK+n8rJy6AZjoFORdGLFMxYQKQay1Pi+
nDuMUl76OX1IyrM1lJOzTBWJiaaEwz/fn0VPDmY/H+Z5YwErlaullsZLC8CPUDB1zOIh7g1/1GrX
SVzbGVfzLls0bXExtdoiSe37tNht252OJNevCDSIjt6xjUmCg2r+nZFUq6GRL2jFuHF3g2WgO6ON
VKmAFHQIlXt+H1z5YDlceoT4ILzH/ez1MEDzyKZEMP3Ss2g9aim2H/swNSqy/CaQIws9Y3WlNk2o
4jIl4QHSI52Fjwww9grrH8BEjXXmo51cIhalXQSIYBVa4r7/5ZtZg2PuJ91ILiwDqfmgMSZYbkvg
vvi674dzOtIngyDWdf8/3FFutjPGUtXiZt5k+ZOhwaLhk+jOoyguFvB5q+KBysVZntsJ8RvMrr8M
K2bhy1tWiZMNfVnPm7LDNhCTlcLKV+j9q+Xn6U9lxW3xjG9wyYpUM0SmdZQDDFGC2XaWmrDLGI3H
WPg0QY76edecOpw5fYRDBnaHZAtHU9JS9LUiq5s3MC1DM8dBJ3tSYctK0cNkIYNavOkyIIPkN6h6
/DOee7Ica3ff1jTspZEFCVMn1cEMcG2V8Vo783giHB1lV4QI7DtktIOEJuP3qctTx9zNkp1cFBMS
X50WktWsUiVaqXRB4ngRREwnwT3FkLGQ15VsLjvkKas+CeMo9edJd6Ok8qXSZg9FzvWhOUOZPIGZ
pDUDPUqRTXwcuAl/f8LGsbJ+J8UIcGB8peClpF4iXkbVASXpPH3u1EduPoCglfzRIhVUrfLMHvrs
Rx7PEcUwLoCIhmsgiL8/AS3ZHX1vexQVmLgRo1NeEhJylHuQCzWFczMCtmdL9qc2L312OhQAv+E9
H7855k1qlOoIkA9P6EkoDTpSD9oBd5+FONzwHOP9E+0Qot00oqRdrWlWuxoLxS4zLwEV+fNiEWvh
eB6wI6DaQmFI3IW/z4M8I8m3L9ppg5mb63BFoFhPW/EsOeFUymZRwBU5LXvmGDcNilS15pwEB0iP
T22tDZqVfjGGh3OJ6afs2/EbQc5Bc5+cDePbo9U/6OpcJCaOkhtE511SN9/o3EvLfe7952fDvUSh
2t0gUgYAaQ/GynKvFPd5BlLkuJWresBv+Asvvvhre/fqEpXrq5dnftbov/D7/IefBefKfXmLwpfY
e7ta3V+9XC1WH2H4cd344XV4XbrXrWv6aEGDaXnS70HZhbH/wW8K8N276R+WAqLTuhe/tg/rhwfZ
X//6tY2XIFu28gX+sIsDqDLD2+buq+ri3rCu3dpd/1ojWuD/4dfYvbm5+XPz2AXPj/7vzi29O9jr
N3d3ZyLdyeBPENGFWAidrmPSgDoZY9eqsbxJJc01mze0sfeIUKGpLmgKtDQTivHVOeDx6WFhHH/m
AUhFigj3JfgXhURGLNLhGjhUe52C9xsFHB24zs/L/+QxIySA4DkThv4qM+/3lt6zVadN102L2oxc
7Cfmg0HvMECefdr3S2olrlwXbEUkJJ3bToW93r+KWsh8Iy5XHZJg566ip6IEtwCE7cjOHeDj398f
9cxSTmeUg9AYhC8AyUbW4Bf6B8SKzun3ntDl5Ntyi2MoGix/URq4G6RZZYOUyUwr0JrUt5t3Iypu
UNi9sTqoZnQZN7FtB4mchg29Ww6dj2b0Gzu5GgwMPifSIqF1bnJwDDiYdRWmailQeOdKFpoYpYmc
ZLmeMmCyceV3xaMqlShHg0cdAaqpk1+zohDn5YbdNumFIV07+V1Nob+RpMUsjECc6b60nKXU94Yb
7ZOHuhBa5tPVgN8EPwhjOftJN1vdHedkUZhZaO61mwhlaLvqL+pC9WAW/xflAuYNkRkdEUiTZOX7
RxobXenSdtpdcCXYrdtuWydXXfTYT3+yaY36sE3xrqJFIvlUpe38ph+ff168J2Lqtwc4SpGSYu4y
y6jmjd68dfXjoF2SeXBhOFilryB9fk4I8USCThAANkNP5jP9+f7Cxjg1pjRPIq9Y5nrsIj7Qm/ej
ugZV//ObfYpoHgVxhqJBht8R12/j6HgeEY+pph0cS0d7d+qgtaj71RpuEta1rqoPNlbjsXwtyfsY
kpvsFn2B5d9t7ey9qUJdGV+8PgUOGt2W6muL3U5l8QkKaTkJK1OkwDlkdUiqI3UyXc9CYcxoktsa
o/SCV/syNbOF2nk7BwMGpb7IJWw+u/bXvsE1Wqk82X7h+O6wh8OGar9DBPPn1z/5YWk02KqMKAo9
kO8TfWiTkU2TIHWMDB9uBIPtCrkuNdRGtJwBvp9LS05kAaBkYOQoGtWAv5TK0lau03L/j5QqwYbF
S/6VdGdIHieiGl1lOp4aZUvVdo42jFkXkZQjmb6BhUxq6oFE2UWvrfKCSGVpnEsETlxt0XKEo4j7
jWFDX/0+ic7BqSo53Y0bfMKoZwsj1hoHCyGuH6UUE57U6GqKfQvcNgLuDjCzWNfwvQ1//panXpqX
pXFkEmKV41SXVnJfF4aeXDhNAFWHPevr7boZQtMpAR6eyaxPbVFOTdoatmZDXj06OGWllMai5rJm
J8sxLgTblGtRof+xzqoRikX4bYtyWKroLQFGU8BYHldLnflg7tWGtvJBScKu2hbI/gM3LBxsnzGF
KFPTNc2PHdgirSjOxN7PBun3wTWmEmUZqF1UkI8PyD3efSXJcLfVkdWhDjME5bUdHqh6Y7Cy8+0X
7b3L3eo1+kP186rdqKt2rd8ll7j7HKB3xp7ltZvdTQRCuwirwYvfRlQ3f5cb5UUJs/uWNkBQXE2z
QAcv8HW9zJ+75R7o8LW5Nc/c1zRTHOfHb4NOP+kHC0Ql2/q+VDPL2dedlvZb/cW8Aa3sQarFkGtl
ub+Lu9xLMYvnkrnL3eGmAz78YD5k+gJ3vmX/Sw97v/0FcjLyJBDS5rIMmzdtFX1M4Qi+/CpCNuQK
x4t7iex2fHd2vvkC/JvM0V5Ha3KLKDSe+4tiCYvipbrpbroHRLPGN+c2A5/OIlrAavzQ7rLH3W2x
zUBMIOXzqAKCRsECObfRtzaYIi3ad+vuj/6GpfzFFKIXTTHWQZnYBaKyykOsVcF5QifC/Wxh3lRB
s2yWcmg/mJlbLaNtUq7itbVyfmsgKp+ap2o53PRk5DHSbdpVDi1IDXdvssdd7d5eZ7fJpvQd2B0U
ZUkw1JfxercFFn+P2MbCeZ8eBeGEVH7dPSbLYskFKveTdbEWznle8oIByh66EA7c91CLwuISc6OV
6Ser8glAqp9f0e8Lm4V2g3QIgPHELcLd5S5UUzfZBfN6fzGuzQvjpg/Mu2ylv8uL6kK6FPlp/pre
Ysm9U0HJ/w9n57XbOLKt4SciwBxuRQVblhzaqe0bwu62mXPm05+vPMDeFiVYZ/Zgpif0wEUWK6zw
hxBWj/zX/6guOje+hJmZ7mrA3OpDuqMFVe9shbbTQv5dvNVLewc35VL55e+9dbr3Lqw9jm8r69rf
dRf6vfRa7vrf0A92+VoA1csbb0HHBNbNBPvhC4F/C9p/b9/WuH2s053+W/7tbEYyAm3x2LTrCpEH
f1Fd9LfVs8FDG3sTi6QFXqO3MRbNpA9v5WW0DpZ/9Pt+abxKj+3aWHUrGDYf+g0TAyo/vZReaZH+
xmKGANi7AtLlPtYPw5O9bm+9EIuqRXWdv7T38U2/MFcYFD2lS/nKeRmvLGRIMLRzI741nBV5Za0F
+r696rfBxhEo9y3iMGcC+6NjV4jLfkVH/II7z/yuwbVdjuOISUdwjmuUW61MfmGq/P/BzB6dumIw
bjZxIgLMnVfvGxU7oKrzw52kdI/EIfSUBbRduUNo9Onn6+S48XI41jwy8rhEa0qewS4sn3JPdlHl
EEJDAZhl+o8QSGjYapx9YNqxtTkzuKg+zw4qFS0/20LjyEbVbzarfUArcgpEuTj8ZSnAgLZDsaVd
3Sf+Ej2fNn3VJPw/McvO30IEuH4e/tQ3FeKRQqmZsGjeK+gcRyZbCtMd35OekyjYVC7626Sh58Vb
j19V8MdlwPuIByMkM4tA5YK+KwkRWlIUilGxEbq+7dbBext3LsXYC/mikOkv5BVm0GcVM5Wj8MU+
HH8WA+ppMOLaLYW7aLqN420xXrfDq9FJy384040D54mzZZsUcFbh1xtLWTkTQh0va/EIVDqZcyFC
LqboexZu6MVENoCPefCL+c7jFVpMQJTOwpOOP6wAhKNyDpoWYYJ5O1hSRsdrPDar5u0B0rJ3ivw5
dB7l/klKfv28iE5O7LfB5jbPWdkaZurHHJPypgAfGCOWPOFRoDyVcLqKDZEvoHfKgJosfsVk1xo2
Z57hOHbSMczBGcZAUwV/i1nVralMpYnbkAOjRYJhI2DZfvqek++X67FfT0a0bIen6Oy4JxY1r+6A
OwMxIPpZh1806vW+qMYCNIVD/Su47ofIrVLFTRWFpv+rrH+E7V2XiH5LucYIIs+ff37zr1bZ4Qki
2DDg0ECwahbgt8MnKMtck0s1y7/O5UipRGGghV6HbtNFQ/fRqYfrqig2UorYgfrohdDTCJsloslM
NtzMjJE1u86h00SmdW/1ycZxgvsmUP/1/SEQxEDlWP9gLOYIPVmOx7oNUu86K/bd9OSYoatR64G2
kO9lUAlnpuXEgkA5FuFSAyKWYcwjwKIuqhh7+3SHZnZfD67EeB02RU5V3bTkCuqngadrZI03thW7
ypd2R9Fj9KdXriR5m5ADaTDuibQXo/kCFG595gFPHEc8IBV7CyMSUsRZiKoA/6rQ5Sb3T7aWcGJD
xanjXsejzOncTi1WJYn0Iu/vtMhxNafZjaPt5uldTNthwi8aMJVKAB3Wtiv1NJWva+3R89D5iQos
G87kByduSQFdhoYhhBnwpZqdnnKuFk6TK9J1o+40571r9nV708gf0RgsGv2mdTYWEX5vJYs8fvh5
qk6cmgdDz1KwrKnJ6pXCu+7zP2X5Nw0uvPZSDSHT6/c/j3RUJgA/LFhMKuktp/MRBsPW24HGaCy+
Sea/Vi36qVTelL0SbIugcrX0XwMvZiPOpjVq+7qKVV26ttPrpENG7IqGq9c9SHgtav5l8vrzCx7X
gWfjzU6LWLUCSGKqdD1YkPCdcdOOvNw6RHpMgAWd3uWozuMzCl+nv+B/5nVuo0XpNakMQyye8iFP
/gjtYKT9Bxxlbs+8n3j+2Wn4/QvOL77QVibVlpjPHHL4JpQHt/M5C0fEth5U81LoqDXxs2i7G9lK
zy/ODH/y1MHqgeaPYnAPza6DKrOyNukA15nKVphsspmRYFsAyUKnQbptOJcl/0Pyz4z7db0dvTaU
Fc5/i/rp/HCNgV6aUawGOzX7tFRvk1eYY8pvvfmKft4kfcb5tm38BaHohZw/Fd1WtvD2S80rJ1aW
SfvU+s1mQuHKRPkx/9t3ZBwcSan2EQI5ynMdfqHuGnZzAf3cLcdtNZVba9pL3ZNtPhpBtRgBRuWe
fVlGr0P7NmJslI2XSZTTzf4dyL/lNHaJDgbvsRu2AB6IEVdJsRvKaGnmW6/Gzch8tSp7UeOCUI4f
olHaFy9xlW0KKjtZXV+kVQRSxVmimxcxmD6CqsMU+ecPePIAoDgKYAJYyj91hW8BmmSYUyQPfbiD
45r4yCd4u1JqRAszVxB/SLdn5f1P78j/DmnPwmJowlXd50O4yzi7VWdEDWY1lnvfws32s6gexdRN
4fvP73kqaiDl+M+LzguijiEZdet04Q6VvaTeBM4jlSbBzRz0y6xSV42BaD1hixGYuHRib6XcDVPi
Cr/KKrSXlvfpZFR79xZoZwfr1VA9V7L9gqjO1/QX+QzYOn1lXT8MbEzPyhQj84IbM5iWXv3hDFC/
oViotUfHA2R0TxW6KdYW93foOauB8kygPNv9a8u2s/0bBc9Uq8ApSTiCTsYiAvLUmLQoMYEfsxyL
MXCsQXVbK7s/Qacvm6jbG/nnKJmLGh+NnK/dPevyY66fOQ6PGUGcwt9fTcQG35ZZnnZDWXY2dbQa
HrV2W07mskTyoJ7es05dKc1tDMjVDx/HIYMxcZ/l7z3HWAWay5rO3ewncgULuBiOQNTJUE+bLcC2
AX0V6kUucoU+X+m43DfGpjBf2/A67DxMgJuLrq0FuFUy4Pnb9trRFhmCr8btGBfwK872EE+c4vRI
+QPCFA4w9uzG574vxsCSg5s8fLacm7C6TsIXzaaUpTyn022Tf0D49PJnOuCLVHk8szfEwpotvIPR
Z3ekEUdypKdtcJMljxNdmcnaTka2ULrbPnw1idH83nSn7EL39kX53OWksfWi9G5CCaMo1mj/AZ6U
+BvjgXgRxx4+oYiiG/6ZCPLEdyPohyiIgQ0dgC9AxrdFpBWO31l9EdzEtqujj+J/MDVSfEH8lbVn
VuyJC/xgrNkH8ftCMqJhDHax/CA13GkfcrfPq30s//158o+BLOCivr/VbPKT0u8Cs+GtuKdSea/I
t11xU6L4Bse9ByM83eJvUecLy8hEI/BssHlyVnFTBAiO0hmc18Ot6bROGxXxFOyQSPRH7SKhuk0f
S4nxbgoQHO7cn1/45MwSWIPzx2sBG4nD8bQ69HqpTfKdoNcmmzaDz9luiArBMp3Z6V/02fnC/oL5
kjGi42vOUo626+MgMcsc92dz4fivdpktE7nZTspKM4vLoLcuQ09dRZPmLXVfRi+Ms6CvRxEEa3Xl
DlG77i+VMXgI4hCJL3pACRG5skyz32OT3hpRvc3N6aGkV6pZ9UMxmVe5JREcSGfW/ldd7KdXmU1b
iL06vFReJa2pWfvtQkItKtuj2JK8D3gXNx0OylaIudeerbyy6D1yflFUoohGpRWX2p8/46llg70X
9Dq0XXHFmm2QKCjlFBQaruvOFjDOYJOmffr1nhGjf62SzBb5PtZsicZm6HfDYH8VLBNrH/bbRgM1
//Zv3+iLeks1Bda7QL8dLsykyYCTVLItbOmmdqukxgIHHRJl8InCUenn0Y7P3MPRZu/kJXYVjemI
gb1+pTpPY7D5H34+vHnZgr5PYje7cUtvwGKo5Od3aeF28l1kn7PdEJvncEXyBt9GmG0upyw0u48n
+yqhzyJJN331GgbFBdz1MyfGiSMSfTtxOqkOkEmO/sMvE6PBolpJaFx5FXrOQXAVdsVlNUnPlv8q
pOMppArBeydElACTpcqWAaHEUCH7Mzfl1xVz+M5IlMA5EcUvkKVz5i0+QXVLnGQK6Ykg2EzGaizW
SXMvSPtc1bC2hSKqUe5+/pjHm41hHZBo1DhJG+dcq8DCDEBrbEPosaCiKLzqc/1TWrbRTXBusx2f
zybcFWiTVD6wDZ5Hob5ttrbnWMaVHt1TJQehgRkdxnpnERrqce5IFIbqAeAoWrEwkA4/q9pXsRL4
lnKVQIFMgGbLdNGAKBImLUplj9NbJ9T3J+gS4cuvbhwXBmKzSn2tWvESG+OybTeDddvo/Uq17n6e
8WO6K8IiHGtA9alXCSOUw4cbK6krVaNXxVHQ03zsV22qu4LpnZEmJWhQFMV0SWB00cb9TTOA7ALO
1obtlfh7h6VC0O5eTPtPwB1u3dCpj2nqpdU5ItSX2snhkhQPKgRoFOxhWCCHDxpJvdy3WaNeCY9e
QbnT1U1r6YsRbInhDPeQeKw2XQtaXmm5ZVS5owoNhWr8GA1LJ60wV4XGTWbpoGlEN94NJMM1aKPa
vCQ17dh39pOjullTLZSKMtGIx/JeR3SoztolS2mBiARUx9e4zxBFkbBsHwGAAqn3p9tUvpW758Ie
l8IJOTWtRV+qi6VdhMsRnn+u/+lD4XW1atH0g/b681f8qinOJocdI8ML4RSUKYweTk4tZUnmqBGs
QN25sLDVbFpclkk+dFr8mc/ICPAEzW89z10zdVwzcTZx/wcky6KUt7loOquRUJ1b+eG2SD+15N5O
nXVqSCRTgP71eo308jpW4P5l0AuBn9lI6w/FfbfQgLcX/JChQX18pTbKWxQvxWVsUSfJAJXTJFf+
9lOPnfTlz+99TO2jvSWKIzSfsM9C8P/wvRMZgYrEK9WrIB6vS5ioFBFQODallVO8pCUHSfdsO3e4
upvONcGRi33SAvWZRS3Xyy/qnISGJbWjlk7zVNhssHhZNtHKTMsnIYDh5/2iKH9pU3cG4XPisOfR
2W+UiDn0ORhmj24lOIg2mXqFi4DvIDaVWo8DdeHKU90gIZQB5tfa8TL2knUz7oXYAgV1ofH08xwe
GxaLOSQYMInOhWXCbA71GPRkbkIhwiGzbn6J6kiFL/00LSghEhloLHWsouXsxah3HqhCQN8NBE+7
NxdydhlKZ/iaJ2cG83pgyXzWY+kmlN+mwUh8TTzQiFZGUlyE7MFfWvtWtSjCKVAELItk7dZSigUC
u00wnokqOFKY/vmOslBIAVKL5iySNYefJxq9SivowV21FNRq5Fqa7tII71PrLlIgPvcYMdwK/nVV
hZvCgK2gPmf6xxhc1pV1TfK20LJLxb/yaOUHmCvQVLfVEQWzbgUyc0G7+zLJXvz4WZ7eNZ9fVYRv
bm3o4hEKMZYNuauHEgj2YJKfUufaMxHNQzMmGajYUE9I7ifjKfHcInhJosdWeU2iX32/96e7Qb5O
h0vPfpSa66C9LusQr91dqm8EeDR81Pt0kViSa0wfSJB58ovX7Kb6rhypARVXDQyD9Jc3PPo1hVQD
UMoYQA/R1sNOMz4GpDoxIS1twNrJQw9rtkkvRU1RjppFqu3DVz3/5YzGSlehGmZXIq8bQD2rSr6y
/OA+HVo3ThHw7q0bUZ1RLiLqgFL8q5Iwo+/YpDFShAa2d1W4fKm0h8JbqcO67ZJViOKYDXk+M6Kt
kuuuPfWLwY/WloR46xDuQ1Xd+erFmD5X2oVQTppMyMo+MgRSFSwcmEjBgDNTMa3gytxKPPqQryLJ
uYw8Y+1PBPY6JRi72OqJtq30Fzu01jJtrKTTsK5ukVQGkIYYhBX/sdIzAfkxSYYdSC9L/AlagODq
cK05idpJZs7pjecOiAQc63mrIirRBjKXCXimoELkMgdhM0JiCpqFwa1W+1y1ynUBHd6wl0a1z4NR
VHIXPdZBZ46I4yAexDe5LAE2fAF1TknIulFOQo7fq4jKW1Inu27UsA6kcIVglEPnSkLBDmNx9UnV
KqFhH9pcFrV75jFOBFLkYKqgmRK6Hcmkdnrd2wG6HSIqrexmP9hApFFw77lxR+GLFNj93UCJRur/
dZkEIAXGjGRnHJXwcQ6/kKS1mY27inWVcbeqBVfJXgBiQwRPrH89FH7SUJHEUMz1F973W/VH1xu8
RdLGElY5CDIRBtKmQqL/rJD4cV4jBqJna0HW5AqYnXBDY7ZDVdW8k/SYo9+dBXcOSoLn7QeOVw/9
e1mHhE+xl+LELEWLh6xIMys2hYxPpjYuuIWJi47iwQZBclUsFe+SYTnuRf7J9XLWWuSoGK9wk5Bc
y0h/ISDOOj78gIMiKVOs9/mui9eVh2yRG1jbAqErnP4aEiuCwjObZt5xECMCXLAx9SPRgBVyOCL6
V7XZKUOyQ2O4w9IghcAFZkIoouAr6r+axpkW4Dx5gpgkXGccJpn1cySqZw8gpC2vBO6Npla4Guk4
RNPkZslW1x/b9KxJ6nz9CNkZarlQy8lVTXmeeVvpJCm15iW7aIRWPlxPAijBHVVVe9NY5ltN21BV
Tur3OnnzUhkPbPKFYD91/3LDiOcAVCYSZ74rjNHDiW4TbcBiiE87DCrKLWiAQCR9rSIwiO8/H0Bi
oX6PCb5GAuRDsYGwDfzBbCT8i5pR60BkoLbB2aNrkI2kPz8PcmKp8j6gs9BkRAsaUdbDUZoQ3VWk
xVg4YBeGPQAqYA1yuW9AcPk7G2xocC4WPfli34ac7dDU1tq0srJkJ8v7wtl7+j6lOiq8k2yJEikA
zu4xah+n8RVMUy4tO9N2+Z/OvPj8nBDTi76LIOqSkdrzkw8ZrczorQIcWf6UZa9Sr18mCv5cxmtX
fkxBgA7XJmNJyXgiJnd++d6TKv/8DOILzr+wIBLJwMKppc6/cFlJmhkHYbyjk0TdVjIuU3pgg3+n
yueGOrV9TMo8CNU5EByP2oN0B/1yMPNdY228/jHrnvLqDs2wn19IO/Fphe0LBWhkCwARzVYTMBcl
jKgq7SJI2ELqfCUjlK+us9odkepG6HZya3bqusVcZ0OxAexzuiAbUoM3q3CRfHG2AcLhzmYy15Lv
5tnCAGPdu/o1rpOFD0QFtMrq56c+KpmwFHhqQYBAIlAwcw/3QBh6cZv3Ok+NFYKysUe61wsg2GW5
DhLXfDLkZbYGyKn98nW30vYRyvPo9SM6m226O6k4syyOuqrz55kVH+TM7nMns5Nd8GDFa/+6Ww8R
DSrKDOT6CxLgIMUGaWFWl35FXrluUZx6cjb1X/MZmRHdWf48P/+QTWcLVYWzLKC0BgW6edJm21Gd
xxbQvP5OfWw/9M/6XX43XycI1h9JuUpfneeav9qP/NV8gMtMQll/jB8lBZ4P4x38K2LDWHekr+0v
/Un+NB7y5+q3+tTdO8+kBC8PJDC4zhKKWxgvlovqXfwM1MOJOeOF9UxMneK9IP6rQ/EkXkiv3d3w
KD/0D9ZTCrYZdMF4rzxNb+ULNftH7918t59jagIP1e/+ffzlP1sPIUDcl+FtvO9+lVBpP1K8G971
Z+89vTefk40Cm++9u2vvx3eNL98sbDDcL+RT8ju/9fOEntwl36ZzvksSKVJLvUp3Xyzj0M3IKHAk
/3mQIzzl1yr6Nsr8mNXNoi57iVUdrOAtMEWfk3DswvLUDFdc1KO6rO/vqw/t788jH8FI/hkZGT0C
MaggX9zOg6ByHOSsATbKAhnu2zvpWX/qESd4Ld+cZ52J5hO/BBF8heileol+96/B7/oVgvOgvwEH
YCmEH1j1KL+GO+vVBGdPjUx+qd7Nh+ApfKn/Dq/1ffdavFbI5H8kHw1WYK/dhy0vpnLRU125b2/F
b/EvzaL6UJ/1dypDRbmIPuLP7i56jVbqa37mtj51kbJH/vPSX2nXt5dWxzHJUpUApXBu4jJc6Nh5
1oE7aHvVvrSbe8/ce+qZXO6rMj7fmILzR6wlaqpf1ZZvg9KmSAMt4aQIK/qKgPgWkO2MVZgvUYgs
ce8YFxa6WkgTtcs63OCi5g+Lul/p+KWv4g3lFUWoTN7XrSsP1622sFz7ohg3SHgEr/Y1+Y1zo98N
N5hWKv4FUzjWrnoOPn7iGhT9ZxFVCemMudoNfSi5sCsRgsSwIYKVHD3RjLKkW8k/07o8EbRS/6Ip
S7QjePWzjedXud53HTDbsP7so1UWX2YUV41Nml8W1plb5dRYX1wogcsUPLfDS4XKaZznPhigrLqj
u0Afx9M+HDLqdN+e47IddVDEjiOIgXqFggGNlFl2pSdBBXo6T3cViCNN/4jaO5gPC6Ga17VPo1Wv
S+0RoUinv/t5rx9hUOYjz6Y0qtTSdwgid7V0m6O2YS3lz0m+N3ASGXYBNR0FKyP/bmw/TTxoTMxq
zkLyj+qyX8+A+g+5OhkX/azDqe6iOhiUiPvbTK8jLC9814wWtDyKm/Z61B9Q30I8fqdcTPqmspYD
8msPiWAfkTwsEu/WxJlHcbO9hKSgv8WY4OXnOVJPLXBEUwizCYrIi9TD55MiWc4kqkw7/MZ680Xy
3/g+0fghJzF2uyihDG5L43kaPvTgmoO5lIHzWMgjPJpg7c3LYNj7ChBAfS/ht/lroIBuYd6uBY+5
fM5W9OQ59v1hZ0up1XTfkOIGQHH/CPYQ2UNPRQMSeF11p4erJsWvOzm3isRmODzHaAyxS+jC6UJc
ZraKlDoZmiB0ol2M/F+2B1koKbjJPuYlzI4tgPe+ffr5o3zRIGdDOhCRKO/QLoMzMkvknGSi9wnx
dBd0yiIyVIA5G48YNDI/AuBp4fQIr6INnniQSfd3ZZYtjQZ1QZR3ta1NTFCjIJ5bS8W+z+FZ1XGB
1e4mqV+NIHSZIcUCzohocBP+7aIzZ8uJiBWJNYobgjBAAvFFXPx27o8KMjK5xHxNZnMlhJNwUpvg
wVljtlWCCfRV706mDqfScS1WOUWXzIpuyqzb1XK3gjhhNdtUQ1MDbDLc6gQtwp/n96ugM5/f7484
Cz+URsr6vjSiXUA5HaxfG30kXnGVdQ2yxToO8iUaN+XaK7e+9xLrxNP5uW989hnExvw2TW0KfTMO
dcy7Y+iZlDnV8I7ikBvwIZt0EyaFK6njiorsShnuSuVOIfk4Mw/iPY/mgWVm0EQUvIrZfnKUMa/S
kU+FNauvfjWa0R9o9uz2Vtvb1GmabNvUwli3XMh2/oURikiEf36O4zOIFfPFnABQLGhDh1PBlSEV
zWRGOz48Kx0+APk1ybUVntlYx5mmTRsfyBMFKXr6c5GjFDlRP1MdcgVlgwqWHeG3kbwaZ1/o5Djo
AyGmRORAq/bwhcLEGGinMg5Hhmi7dvvWuTx7vxnHhTUhB04RRoEdAzJjdjJVuYVtedOGuyocrxPS
czlfeck2AMcC7SxpB5JV+VKPw71am4tOuuubdClqGU34NtnwmquFH96pb9lo0LD89MOPbrrWcWJK
ctd+idDLzLWPqqbJrfcvemnd9E6+lPJ67TWDS7mPuki5EIwSzt6gAtpbUguP5As1xsFC+8iqj3H4
sEAIIjO6aX4J3ofeqevWwh40ofEjudIo4p102aSWa8bJssq2Z6tiR7wOMmeHE5ySmK5TUPn6/W87
rVQtShetEgEEvvN4Z9hDTv9BGEcF0qg/IwDYhduquE+dw1me/EDfRp6tg3qozSYMo0iQLSY1W7G1
KHzmQb8ENyVst6do8++30vd3nS2JUtM9E4161Bm9fWuhTIv+S0FZ49E7W/UUkcH88CAmJo7UEDhE
BeZwkdcqVe6oJ4gkcqBA51R3/ENCSy4P7jDykfQ9AozLQOVO9pY/v+XJeaUfyqgwHomWD4dugzLK
wyqMdn7pwoaDOivbOzl8Z5fhH7c4z4E7dVCCxUHvwjJhWs0LcgMkqlSugnwH1InOv20std2Ei260
wrkBlEf918AKDAx2sUziq3E8875HipdiCRMRwFUF9kFBcBawaybZQRsYqeD+yXHo5oN+VxhsLApZ
NrbgXuXa6u82gkhudncVu93WMjfDQMlkP3bJVa2HwGZeaHQsWtmBAJytLENCzc3+HxYg9wlVPLSR
EKQXn+7bZksqCGutNyW7BBWi6q6MN16HSCSEkDP50qlL49tAc06zStAzjb6V77J28w/RNEah3rmU
1cefF9vxYS60nqAOU5KF2jf/9g7zrNSTlO5SZWvUG2IuhfrOOZ2ck6MQ64kKvsk9NPvCIGhSKfIY
5Z+rKcq3nb08fxaKE+dw0/IydCtQVRPR2ZymVGZ+nZtdT3CGilLhW4BXgL0T50zWmmW38krKotGm
p4MxJsmS3OVqKs9M6HH2KZ6Byra47IF2z5ZIO7V2A7I12sE413qEKKUluyiPH+3slcD15693Igk8
GG2u257n5NTxmEc7GZ/Zins/81bgerkz6ZUSWiZTcyF5JDVcYJVcrAWBaZy6v7r8NyY6DezPnx/o
+OzieUT/mHRYoW00OzZj3yw6aQgi8aGb5mEcXlQEQ0dwBBvTeFLqM72wE+n34XizXMKqpj7TbcZT
Gpf4Km8gXNa3ab4x2rUu3chqvtR815fPHFkncrXDcWdfWR3tYSwMVhqDUmjvCD3qcKtGG5hGTfRB
pt1m5wLJI8w05WFmlB6j6G9CVha77Nvp40xe3AU+F67m/6qEBmi7IayWeUEbNKxXv0L+z1rLHVnf
KFEvGv8ys98cvIRjf+XZD//Dp0ZT0yGBBNg075WbI3biVUQfkqzaCz5N2gytJq/0fqtbf8cuXVrF
OTerI206MQOUWyC7GGBHoXnOZwAHxTRq011OnZhCR0JvnojPT8F7+PayH7G4JgmMY+mqrPbt5CAX
Rz2yy10hYNuIkKGm+lk+G93lz7NxIuPh0cQVqhMSy0iNHj6ab3RVYFRytJMcyhw58ebd4C0T687r
7/pAcMHUmvbSX914jc4RA07Py7fB9cPBx8ZJQwvFKpTp37gxxHzAUFpIcgk/fFig29dUG1YHpT1N
MhZFlG48NGv6ZEWTraEzrk+Q84Yzl9iJ2JQ5EX34rwYP5bHDx6IwlvlJ31FciLaD9Ea3ug32Qb8d
6aGgyubYBWCnPbocdf8/nENCSIASOIA35BoOR8781g6HJotF+NbogStSULnbU34HdrxOPRzezrQ1
T9TCaCaiGwrtmBYreLLDIZVyKDI0oClrePt6zDedtC/7vaJ/5Pk1/O4CdqAoFJhgqYo22Q7WR+5v
dZw/tSv6ngN1ZMMogAffwLPfUItKh43UKRfi5LY41prmUZzYZ1btcZgrhLEgjaFgR+o4L+CB2B/1
0KljkSOL4gvSC3792JiiFw2Uy62NDyLsot8H8Tl+4KmrQjcozgGEtxBcn82XGRaR2smUgaLWWdKE
rZo7lFsYN8+kFV9ILc9dluInzsMDdFYBbLAi0XSbnR563CJl3eWMqJYvSiAvtFhehaZ9yeYQi0Sv
8GBhjsfKc4MwuWj18iqLQQFSFXTqVw3MaZueuUlOzYKoUAjmAeSTOWBFrge78VVL1N/Afa4KWKpD
+wQ2hkgv1/dn0+qT5xTYEQ34PcHJPx3Hb5eIESoFsuFEDHq0FeprifPmNZELIP+yAAwgdYZrtXtZ
yZZyX66atnD1WL04s+xOBWqOqFHYtqIIc8jDvRJryAPZTp9AR9vU2CjLa01exMWbky3LcY00VIOY
EyIz8So9J7mnnlry38eeHdSJFFZaprEKMtCL9gTAYKVVWyoLFIVYgGSxobrXmsDlvKBApKWfCszO
oPhoEpGO7IUjVfVIim9P57bEyXDm+7PNznFQqgUMYkpWpJyE/QFohCi+I5MXg0JD914a++wZcFwC
dgAU/fdjzLZF7hf60PRsxPiT0kbVkFpB9oZzJd1meKQX+FU0586dEwuAbv+XLyEr4IgBYrZSM5YO
h2XNpBp07CBI0Jyxwn3V7xP1k2+RsdekJgSfkbttHp1Zgif2HQ6cZAr/aK/MYyld7ka/qVgFHMt0
vvjkgEAASxA2SMFdFZ/Z5ieOHtIfkc3/Y/4++7AK9qv+qPC+hf+mqI/0JkVhZiJMPVfQF19rdsix
TEhQVRJ5AQU53Fp5EA5Z2lP9rVNRnWNFo4JaGuWCu29IPrlYDG1wyUSaessqA7WmTo778/4+0XcR
FA5A7+BeIGzNuwqD5KPj0CNJymelwJ8ODlX+uF9Fcn5vOY9qSaA6Rg/a9GFKH30UbkoZ7TotcDNF
wsceXU87ke5l+Xnw1z7sGaNZhNq0yvthIcvRqp8wvM8B8prO+ucnP5L+5UCkkiaaeYAy0aicBQ4k
EDKC9dQikJpyvenRSlDT78AYt7clhpmajA27Rr+8fh4bpFI4MTX7zQeuneNKNazKolgY031aPxYK
1V50qQt7UZpAp72LBGpJ563b4aG56RHKgykKNhTqwS5ARMp6L5A3tMy9NL5Clq7r10lBfaG5QHNr
2TvjIvaQ6vRBDjjeomBsVSounc5yjUh1/eiXUv1q07sQzkM/eX/iyM3FWNAgfp6gE+AGMUGCf8LD
HOtMAtwtdH9SgFCUF7VzLXQj6o4c87HpbjXrQYmUJXuotkHOWG4a8/G668R7+vkpvrCkB6ucmoU4
OASEFuT+V3v+2y1mKqVnNdlU7AJJuTSq8tLon8wQo6sCgH35aqjjTe7EV9LgIDlgb3pQUbjZuKUg
fz9WhXMlA/L1S+0i1YLLQNEQh4PKYzvrztaXinpZyvmnM+2VSdtEdCkHRbnKBKdGTWCHXqFFMNX+
Nms/cXrce4MC4jNepGCmsvQzqP2FNsbrlDCGMj+p4Bg728j7NIHkt7RnRwQIr6p4cFMw+VLG3RdX
V4j0vg0jCKO0h/qBZJwpKEyaX1qLrpNeimDcVXG7IlQ490FF1jibSuznBVMaECthyGzF6wUnJNU5
KkCV9oVgnRR6stkrBSepUiESPBcKwDArXVKzQUeHnpoUyEujf9bPdSOPaifcBARmqAaKeNSel4m0
3KwLeUS+Bw9G6qx0QOmW0P2kf06t/cwSOn7tg7Fmrx0oXev1YRXvWhnM9YeZvjX5pzf9a/jf7JVE
NPJtoWr2EMdtEcW7PL6suxc/x9TgolfOXajHfUkxDkBkMg8g5VDEDscJJhhhBL7IZcn+wgZE7nvX
Dmp8tWJi9zYBMumXtfcJ0qtq3iwEX4Dzm17h5lK9UIntW6d/UCDUpdhm2Slq7+1ZX78TC+3gEWdx
hl/JsTcpDcKX/q+IXCPxoP7Uj4hoLxTCzdK7kIW/zqMz5RuQKS4V3Uaebp+GITlzG3/ZQM/W/MGj
iEf99lViJdWtcETHryyjXag1f/QcoMhbXv1VmyfDfLPwcRy0XQydRPjEpXcG0wFupWmAydHy0XFo
/6r/Kzdd/Ucpr3zjUinWcb9oo02lNYv6JUoucLyJrFtsK4lp9fthdO0eGVbvubcUN3ZeHS9YlNLg
arD1p3NMhq97/ugVEcqnVMRtdsQvsPN6yk1JY0Foq9a5TtptGPw27Es1/1vg+Y7OkGmsA+ddlm8s
0Eg4USzr5tGmz0adgBpwqEarod1J2kMaLJ1kM41LzbwbzBcFZo9R3OYZyqvNXZ7c1Ooqns58oSOL
XhEU8tj/efxZdmhXcTAOIV+HO6bwBW3IwEqTIme8MnrQIsVlvcwuHUdaK+19xwGFAWcEvQmR2PhD
5wtYWbGYmncNsGjgf1JjwF/FJXC3z+KZj+JnHlW0377SKeuIrhKlemz6dLR3eq8vnfwmAOxSw1u7
Fb6CHOQphbhzlRWxnedfVyFEQYfGAN0y7/qFnlZOUtZmO8nb+3T9dOWyM6AYrx3//0g7r+W4kWVd
PxEi4M1toz1tUyIl8QZBSSS893j68xXXPntIsE8j1pyrmVijpWqUycrK/M0vcH7Nm6MczeG+Sm6n
9jkfFvjbX9HG4pN5sxrCrIZ/zJJMp0GfMm6dQgRPDAu3uVWsLP1Pqdg/JjgQdUfruQE74pPONzRv
lW+Yql1bQbEajNBV28NopPugb3aVUR+1oDjwLL9TKs4BrXGl2lNz4N5UfNI+Lz1knnQw0he5DH6E
uFZSQQuajk7+EvHoXID6+FWzGGpmluHV+Hxdj9ktvqNxdCsC5bJi1NnFo4oLxYnVo5j7OfrUI5Oa
FlV2rfDy0LO3wUP4SIISBw0MfLiXtmsJnSSFKh6KVcLtxoxPULOWbn5x93zZRKRwFGCwbPpimFkP
fexVVZKJ3g8NTjrHwfAmlIKkaljpZr3FYm/QgR7KL3q2JKV6brIp5fIAo50mjJk+T4LTBY6TK3l2
nVMLAzGXtnibHivkNy/f818LHuzVjwOJl+CHWJ/lXagOo55dF38c+pseUlIuYI/oLvmtj9tu2iDu
k4EDW7qSvxBuRQjDCVKhCClQ7vMcdex4DBilXVyHgY9vLyLEEdLZFFSAeR3CUDnm/ovhcBO3tUsD
saH76hVUoRxvXaMZpnjOFlhdH35fmBCxvebL/vF3zVISGblTJfcyJLQVewXV8E4uul0EJClH51WP
XNl6nN7k/im1ltTZ3g1ALg09ixuZ7YQ0yKLy2nPsnWfL21jFU6jSttTWWgyPU+NWDtSnWkm3dKHp
TQLIOPTVcKgtaVP4+gZ5/X2JGY2VJbd52/+RoYDiMI3Bs4Yn+TFudoVzy3Xb9d42kJX70gPopP5o
ZOtaDW5NfwfaCFO4ibdJPnTrUksfZE++7olKZe4dZD/eFcSVorDvqmb4PhXB38uz/6XuMNsUsxgz
SlR3Wo9tT3N/cJ7H54yEy8pAwYervr0a/ut25Gy8WdJVF6PSlZbPRTHl6zDGS6kSpf+4AYCs2Vdl
sbn8feeP9T+bfpZZBaFhpk1JbKOghhI2VX5KV2P/9C9Gwa8ZXw74WRRWPp/p3IGe1ctRJhSL9UHA
TuDuLPeT3+kVX/brh3FmsxeYallIdpxdV/JTmzluRHKtp/oe+edBykmYkPsfcUSOsa8q3syCsi3E
6bD4bfrboXgefsV0gY0IO5YWmtqIF8CAO8s1V0o0IazP5iUyrpo/RXvSzV8qqhpdlG/M8imqsGHp
H4Szp9PuigqCXfCdYnACMyNJ4y3mnnAOWdBTp4I7/hPHh8Tew2po6npr43SAJbw+3dXa9wZLAVLA
pDlWlLHt0b+XG2WD4oXTIXpGCTQoN335CnkIv/hsM0gWgg5vfI0/5u+vB6E1BS/QjaFIB/fif5Xz
7qWSLLeO3sz2hLLMz3zamUPzq2pR7q8eGGswqZ9axTHrjVWKHsdYPiI2bw87oz7YPSWD9jmtn9X0
QTFOdW1QclcPCkqFcEOA8h7jIV/n5c1Yb4ZoWCVIgQKadE6N3a8IUnWRrTFnhStXmqWrFQiqpOW6
8Ox15h1QN1wNfbpvh6M8VKu2ld1WeStQS+7kbu3DYVRV/socfolTb60p3CuN50batFXrG0/TjrV5
Iwc//OytVMiF6RapUfTeUk1SavNox3T+RrZNGozR2rAg28OWyrJXY/yL8GPXhdvR1CHVT4UEGKVC
bUIFZ0kDslSPEl0oKe3WA/0cwAd7XUq2fTadaqn/rXT9m89jIwjeegYOZZCC1AvM4piq3ZWaRJua
SKEi7/h3wOkJ6TpT39J91q0TGa/cvenez9T01kMQLuQJZ4+0oeO6hXIECqOzI211fSn7BZqoivWI
AGg/HD2kEQDU/4szDTkec1V0LTnUn890KvtaF6VZJmCFRI46vCUL9JeIG+c/5p9RZifaHHSvkxtO
9ARDA5Q17eq+ZY+WSxm6uMrmoYM2NQ6CEFapJc6SPLx2aHk1aXbdF7elcihP0kvzlKib+pT8pnGg
m08tZURtYa2+lueI9wyJvgdydBrL9XkWISBKYZybgWjoQTmSJmsd6wXDlXTnb5hXDhOQcpBzNaXf
xEPPttNXy51FMc6XzxfWD5bQNsew6vPv8DRpbLUa+W5dDrfCFgucbUrd7PKeOXebgij6v6PMYVJt
QRVnKkQxsj7FfeE2BtL/4c1QoYsH8wpztiXCx7kSlchaEcWAvApJ+PN3oc2LhorMd5G698ozlaMC
oe/qJvaIn0uP+C9dA7GY8CIFpxMI4vyhkDrONJlW/s5kEeJ4NKUYqjdzd1GA/13gbr5gqKxTAcTw
jhb2fMF8xLMQ2XlH0silcTSnR1AME+Y2TWn9Nku6hT7S/AGmulH1A7ayoXvrkKqg7vxx6vQQjyZK
p66cGgejeNWphWNjt2l0aQN7otqaGiX/P/lIgIOGGlfWqqKmnST9/X+/I9DbMaDlULYkjnxeHzNT
ykzpCqQrLO4JpFMQLypdyogOMRc6PtH98oBfoUAsEgwwatAqwjr2XGcvk5oiC1ojvna0Gov5N5qq
VIospN14zIoQVm6W4akiGM5XC1UazhWtI5Xy7efPnJKxlPokT657qjHCrTU7+SYECdXeyI3AASXi
isF7OUvp4xUIL4MiWAKcfwUkiU+naw17REgKzQ+5pBOwoylNrmE7Mfq0Lu7LUwnI3+XxT2ERBcrw
vnhAgtVHSxX56iVRo3PnH1M8XlhcGF9Runkk+ZkeRcm14f0HbRf12+yOz5cyJDFxQlgSVTy/2kgC
QP+gzQaF5fPEx2onZapkxe91VtxAXOC5RFXwwBYC8NArmPQperq8x85dWphDgCekncaNMns2eaFv
TygsxsD6HizvwOFLoSxQIbk8zLlw83GY2Q08Aq7uzcSLBXgvByUPDKSkPSr2DmiEy2OdXTk4m5Sw
KFl/QcsEJRlqXcQwx0SGHPIIV/eK/CKga36KO1dH/TdYmMazRXIKDtQ6bO7GL1z80hsRJMk4NVx9
8bQvNNdOcNJ8FIXwhpYZByn13RrT2zxbo56s24csPHmpOym7Onos/5Y5kMqlxOfstPODDBICYvyc
422W8aCGfZCIZimPmRTehuxEAnHSdafLs352I30YarbCBTJKcR2wewW0Go6I6AkDPFpEfp1d3Q/j
zE5JgwahFPaMYytH+r1afSMgRcETrDpi8L87Hx+GE5/9ocSD/9JUjB3D6WiP8FlG81RNy7N3fqG4
G1FJEm7Ks5Qu54DIeke9jOScLTskp8A6AcoOq0VMxtJQsxqNloe5XSIeeZ35D+X07FUPHq1msCkB
DcCI12VugknRR1zwEFM+mZjPitYgpdHLG+ZsPkmp8n+/eRZ6xjZV9KbRYyEZIpIBHh78isx6tlu0
nV9K56aw6SId5OoIAw9MwbCk+/IVFMMtg0gpKDHRpQTT8Hl1hzTtRjWmLGuMW8V4kcMbaXobuu2E
OJYKedP5aVrYk+8uf/m5RM8CHCeT55ESzQ2Jcl8dExU5o+v3JzyeVqR6Bi4MvQWDqBdEvsvjnf/M
fwa0ZmDJtA5zT7IkoHjOSrsj91KjwEXan2Qi0rI1BQ49hv2xEPMXPtOa7elOHqFiTloMnzFa9eAu
6PGWO/R7PPOhkjeXv/Fc+Pkwp3Nmi571oYIqLKwoeQcVzg6fYAqRH10exVgaZrZne64WIzBaWruI
SAeW6RpweFt7bffTilAkThI5havFxq7DiFlFKNPDMwwcs2xWiEQla71+tCJj5SBLU/tAkEZ919qI
ANVIG8GMEUgVzzioaigScb2+CWr4Vv+BSwb0AfM0WfMSW9UBEtzvGtLFcBUW9wI+WGshI+n7fLwa
nd9jNwgXS69/pnoF4GrSf4LgF0I0/GRqsaIYfHl2vmJzyNUQA5NhI+KsSSD7fJy6zM9CY2iiO3uU
jjZOMrBdjwmtGT194SVyFcXQBEJjrfcyYpDZ7k8L9iBXtau6ItnP0mtZ+dVO2QrzFb+4s8uj1N74
oXoFxjdQUY57DmBWXv7NZ6IhwmXgPRDR4T0553VERohHl5JHd4yBnQABKDKeBTDWQBvm8lDn2gU8
14VGpqxCcJRnkTecUseChJTe+dr3wdwp8m3Z/JZdSkbDEyVkpYTgPr5kwbekWEiJzhzFTyPPtm0b
VXiMp2V016snTfsLV3sVVd9q5Zsy+Bs1WvDF/SImT3vi03CzXMDhqQQALs2v2wL35wYpfmVXUcik
YbKVNHi5hoHk9LeiqcBdNVvwAvQ3TxqKlmisuVY0cfGoG8x8BEg4NcptRv3Lwk61KOpVpBzCdtPL
2X1aKKsqEw7Nsu2GcfXdpu54ec10sSaz1xBAUvHkw24CB53ZmqGJn7RGwhMMjSWfzlnTem6sHJsm
oB/6HHXDGv9d18LiRBQhK3hb1honXjN9UHudE524ln+ryG/wSuOQYmVd75XCv4pBzakQUCX+gNzm
35ETMbObwX+bhHjn3q9K16dYVWuPkZQ9tqB0sPQiuQmUJ82rd63W7C9/6Jm0StgmwyriRuZCnB3d
1qjStqi85C7Ht7X8Dryvkq6KZD1Me7nbVe3CFjl37GySUnAjXMFU/j5HCt/yQimVxuiuAWqHXVeM
DExMl053E3NJmuxMzObT/hlrtoT5ONmx0jNWirE4tsN1gXxp4451sTUzpAvZQCrqnTVL2GLuBoY7
DXZS7W8rp6NSvtDgPpf2IASpoE5ryYLqN5vpqOqMaDLwVOmjY56Ee085KVX1Owla4bMJsaPTd0mG
aXBFk3ga9369jyGHgvO/vOJnl+DD7xA74kNmG6iTPHo+v2OyX4BsUMdos3qHGjeA3YVTdHYF4DYS
7rG4pGL5eahEVxM5tsJEeFtSlN5AZFujFYkQxL/4pA/jzMJc1OlR1ngFUu+8Z5WHUd76xoZrZFxC
KXyln4gIZ8LUpXQFLMMUX/xh8pQQU0mYpck1EpuB/yijlJj63tqS3Z7kNaXnjcq5HK8FdZtTffkz
z18kH0YXS/th9NS0s1yiT0kK/8LLDqSTaozY7jylePIgmkgJtsGCOXAQL3+zUF/6/xx/toWHLJCD
oKASxmM3rZ9KqnET3e/CPkqg3DKiMPFMJTYGcbppLNr8xSJj7eye+jAHs+3b+LXhd3bFHFBH0FRg
aOmxNlQ3px0jotf4SheoRek2Tttjx0sUTzkcEn15JF8rDpdnZOHHzBPsXgJNlgxs8MKjbSeAsulz
UT0W6GFdHuhsmEZT2qIEKeDes9dvbg+pE49+KuJmm7/yoQgUd+qBdKk3d+WSkPZXRoPY5x/Gm+1z
x0mnVhtEsOpQSbCzveSoe5+O46h6azOAmKfC5Q6k9JgaKmSL1uXP2Uq2SarXFiFAze2nH2XmbKbm
OXF6UXmga3Z5Ts49b6iNomSHQYIoF87CS6X1qqKEUD6CoMZz4IW7FpkXzgE2dEVZ3CDcz9XZTer2
8sDvt9Q8OaA4CxkMYQx62rPVSKpUAJniRCSP9LfWYfo3oxCpJ80+lzbvAg5j/32U/YOX+9u4sLdC
pr2lrqoEqJTogHg3fqxS/r618+0kn1prX1M5cu7Qj+i8e/HvEBYQotHctvzel98j7xuZ4qDtqZyv
uvQb1C0FY3LPtF6GYVrlytrqnzFQ9DvNrYdgrSTGMZHu+ZOjd1o0RHqnEF2agNn2sJtAD4K+K6+d
CvzEQ6l+r8YfWXXDAwV9IbXfSNaz3t6Z/jfH+QU7DTi3rVwhj7mStMfS2urB3tTX2ZvX7QzHhavW
OD+n/sEIb6Ap1f3tpPwMvV+l/Dt0vtuOm/WreAlL8478/foNPMM1xFSoGc5SEXWKMsCMDa9xdBhl
LcUcBaAKLtNjvKckCyJ72MDXCYUaDzIhvEBEgAsa3Y3Ul0kLf+KLmJ5Gay3ZO0t/zF8TX7mu+ulq
MJ/pAsoOMjihnG9F6kdY5ARM8o2a1EKtz6zqrTE9Jvyl5My4J77qoCdCXInieqdm0tbpH/k3YDNQ
lkbPW49hVaD7ZsK4fvKzfE0qqtL+YBwFl17acFIdreUw2Fap9WusdrFuP5nRD226j6xgU8GI8YtT
ZU4Ar+43e6NDv8NR11Z0W1O1S61nA0/bUFTYh8JdtA06V9RnjmkgwglyOBqzd0GKt2YzqRDEOKGC
gwMrrcdnsv6JsWmkPwpOEiDdCk6DIClOGjOd73RE1SdmcgmdLi6pL+uOzhI9RIiV6lx82LOHKizH
vLieemVd2/dK/2SArxeipeFNNi6kJl95tLDRkA9AkRt1Kgg7s/vKUHAc1qcpghsGCN9EF55Se9WD
QPhT9y60wDh76pqr7oe3z1TLtUYAGS+ld9u6uXwagm+XQ9e5pfj4c4xZzPTAlWQV1j8C5uJ06N5A
K0/Gl7CP3CKq9lSoYRGhF+xQMh7C7qhI/QHI2KC9VdHvKlxajHPND1j99J1MGswiln5OaSTFGwPD
QCiEV0/VCwDXDv7OxHEUFYuiXAUSeBVLXSjonEmCPw07W5U2jnMpKLBYS3DpCKcT/Q9WH147ltRL
15SY0tmGo51EFwTyFP4z82vKifVqlGlTCl9NLm7oU6Vlu3AhdH2A9AEU099BUcOfOcG28vJ6n4PH
fRpc+zy/RSUoL01P4Sp/mvxs5fnfQtNwTaVYBQm0XPT19C6+7Rzjz+TI14NOWqH128AM15Xju2Fq
bep+VZvw2Xxz7ZnNTWt3G42tm6YReoAYiFPDqcYGO1vqXxqg7ud8+qEHvwoY2aNJHhb/ynnRd37r
egLNnvLE7bpNF6Kshv9sQtQd4vYg6cFG8/ejIce7egn7fSZ9+jQLswDkjHCMEo9dVsZvZbSHkANc
Tk5e9D+4FUn97vKknx0NSQFeCYJMNOfL6XWA6YuRRtdRA9T29D88+eFZmPgVR3rXl4f7YgLBCtLO
/2e8WTqS6WplmRWEkHh6HP2Dg40zLhX9sE/WP73mJQ730fgN8EugHDnxtfbqq9fDhDwyRp294Sba
0stbXJ1fdvyHHzR7p0yaJKd9B+mmKE7+KM51YN7weoH25nbKji6q95+M/PJEnIPHClwDFRs03dHT
mqUlvpHn5pCgi8bEc9W04dHsT77/pjvDlcO9A1UlAZY5Ju0KJX2IR2HqHLXkd9YYbq87OxDhC79I
jPh1Jv75RbOZSJw0aiKbCicCywoakWttfAVgl/2MisxtM+q2lerSF1oxJ8JeufWdtcxtFPQLgeDM
rfdpauZxts+rvPUiSnOKUP9RRyj4WYmV/GYyjkYcLtR5FHGivny4LtPlwVLARMHic9wJezlQ+ggu
FEGPacVcCSdLcdmEt118zJLmpuByr29Ii0aWRACWL0/92Q/+8ANmh8JXpUCpGljwDm7UncvDQJKU
eyp1wrDWtuyFNwHOSwtfPNt8fVq0cdKw6fXIDleql5HPU+CLe7jGEbraVfLuFporQuxrHJ9Bm25g
Re4j9a3G5ab5abaIq5AGorxaW1Dn+Z2dVLgK/oFqP2y93twm1BtQodvjf52YwVVlYx321oTtgUyO
vscoaU9S1CIzF25phgDzvzNB2q1G/y0Ld628icFg0qBtg/hQ+REebQ8q20E9pagYtU5+o+QSpItb
v31RYn6B/lZM3FR6eyWyTGMEDdIP6zIa98jr0cs/gaH0uaMl6CK5Zm0d/Rg6j8bUrc0WK2DzVcEL
2EqsbddCgxx5FDqeC0JVz3ce+UWLchDeuduEvFbieDroighoKDMypsM1BbIuyNYxGo+a0v0Q30sN
KcWgNC3lbRJbO8WYVhYo86R/bJsbFYKXBictNiNUSYbtxGTxP2PAAuCg7NZKCPs7kG90RMfzLD+k
WJNqYOhHr0EolL6nnK2jqcHhtP7tsR8TViyvgq353XKuJr4kLm4U9TGspV2jPbKRa9osiDvirFhs
RqV9axNI/0RYOX8WlTt1OJnoLdunMH3oUgX7oF8pzxhT+T5Ue699o6YrA/w1ohdArL4+7L2Q/4pK
oNxCEO5P4rcIv20llG9iR1t3fncXmnhGxcrGKdM1NfYx3NmNvEukH5H0A/2ReHjIoFulqDz4L/H0
W1FtF1SljhxGToVGwk2dFzGHIAJ4WjcyZc4jN8E24hGS5umT1/q7TjhJYfGdKgpJMTRN79npqHFb
ewVHON7zgfqtzWFN9/WqVjSqA7fJY6FbG4/EnScORb+VuMx56qwKPXzq035bd9k2j9N7byyP4tJP
kdxnA7shGELUF3c+f5YfZkEHTXRzbUmvIu8fMmEw8IiA4lMGIbZ2tI3chmCBZDyodGTkim1IMws7
eyBYWeatfuEYLzzIfefXqGyUgP5c+1amDWL73Z1QrmmIPsxoFYyrlIUK/eol9LU7+O3PcAhczBwD
tjPKnkN3QtAXeeFtQzXfuJWmvZ12K0fuN5m67VtR2peNmzqh/tfm+9x6HumkBoW5RxlZ85x1a4Z7
IyjWJo38GuWshG1bhA9J2u6TCoq89LtpaPnK8t4ygoXk9lypWYC4bIrNCKThhvA5+MJ9kSozxmyJ
IiFhVxhRTARZtuytg1SNcXCjVevfR6857cpAXV+OvOfKlDgdCfAaaT0Pn9nL2i6lIKliP6FZCtSv
3/ky5+EYRAJolI/HDKHDlq6GP6x57VMuuzz8e+vuy9VjAKcEBoSO5VxPVy1Tp5/GjnRIP+Wyv45f
7Cg4jNPw6KmVK5ueW2FPTl9HEJSm+EZprQMlXYz8jsrwV4Nc51jNWkwaN8i6cKZvTeasaidGwvMb
vdW9ZMHcBDfuB/hbHEXuq00O5E7+D3icKCepI7HIMN3e1BYQVf6imodTGUfrntTbkR6dTnsI6Mba
Rkksy9a2+txIrj+msNtfuTA9umH8Qy30Nc9jSb8RdUzKClVYXWuWuEtOaQ7VP3jJrUPBwa6UF8O8
8u+pKQTPHo4bfa2e9AzzAwLYIz6Hr7nqbVoVw2rV3/QxXhgpYNYUgQDLFScgCPMdV0mxVLc8/74z
ZcQYsTAVjhOft6LlxLVShw79+WwTNk/y0K0M4HwUeuKNcz/oV4uoh7PZ9z8jzhWiirGaMjNS0QFJ
N1H0gqAyQCEqOLQU/eyRKHN5u72/UL9stw/jzXa7niuFZStA3HJiajp+TwTQqlG30hisZINqWAce
oELMfyh34VisPG+TWYTGBD1B4Qdo65SodRckDPb1LXc1Xn8jPIzUzZFlqHm6DaV2GKKNHf/UKe1T
gt96499oPEnojNf+I4ICtta7avRd8fwVcPSFTOpcnRV82/+u4VxaJyqnPDT9CegVMAcqJpoh5pM0
TtRNPMrww7gTYTUDj3l5cheHnj1fmwokzeSY7+UKFQNjUtcI/TOSh9R7k+uTKFPEaHQuMirFvry0
qrP8lfew1dUK+5ZdlMm3lpG4vnSXWbeLiOyzieqH2Z0lqo42haGEDt//qKvwOhd06SGHogNiZOFp
dg6v+GktZ+ex7Rqjay2UloXebeWGbNCuIrcgNBCFAGFJ7VsSKCsv/dVDYDGIi2ojbQKLihUhR+lq
duqNovzQ5WBHurGw3mdrJR8mY/ZMGekYj04FYgm5BjLYVoPeayd7y8JVdNvqrt6shijaJfEricHl
sd8Dw/97yZW5X7ufo1kKJoC9Vj4ZIakOJB2nd9YlibgM69qGIQy99KGQm2N7M8S/tL5b4c74freL
1EqUMfA7W7UNeIHwVlz5U/ibh+jUmStxVgAvmG4p/Q3rZBfUt1MVreL71Fs59loN9rq+foiRDDdO
LQj4VQ6RJ9/m00+qwGx2wj+HzqhzF6rHhNoNJWKgA1Vcbooi+xWU7Yo0bWd0+7ZXDlZWfouM6XB5
ii5vVUoOn4O5rDeTXCuAIrjkgDeQ4CIKjXMvWXZvny6PdQ5U9GGnAgX/PFhW1Kj49hz9djOk2b14
zFsGyW+9sojpvnc96TVOsiVsPSqq08+uMuFmoC+nWGvRd2wNlq9+Nnm1WKF8GFUI/CwOwHlRR9c4
ZlVJ7r5AFvhqRSCKMdBHgPlApMdV+fPPTiiqSpYMgB2ZDnhhkPDwqlHfGt4KTTGtEV6hEm/hEGRk
94FVrUPMOXVeLZn9itNrEzfMZrD1I/PoSWuD/0hHzUQfQsRZ8DzfwbmV42PhHJPwCXPepVh/RnmA
nw820oR6wCTMDiBSXYCFB9Fi1v4adxqaGmQzvE/kqNiTSE+vi/TO81WbD0OKC/1DV1sai0IqZDO6
k0BPp3a7SswHBVG04BQ0XJcpTSP7rom+D+GdZVM/xz9rIDzKnrXDbKyqm1UWvl3efGc3OrAwUmgU
37UvDYu2BAUgk8Fa/gNgbgR3BUVthFidHP9VewTg3D+jzbaMkah1paiM5uXydZRlB03+AyBNzp/o
j2A9Q/J+rNR048D1S/Y8foHmvEX0pVgLGSufy99+9ub78GtmdQyt6JxG6gCHdfYunzYFDWdzj8JM
ukTdPn+5kxvBY8d+nPTw88JnRR9LU08vgj2t/fSSb3TfEtpBprLBuFRDhbV0WjdbiPPnMBy4lkJo
Q6VayDrPULFWg1ph6zDdPPe4Aunx9dIzps0AObGk1Y+UaUUbDKQDyoFLbcezs/th8Fm2KDfjOGZZ
nYp8GMA3J0uUHwigYHKW3mFnM+EPY4nL9sPBGsPaSWyUToT7C6dYlClsLAb6Qx1f5dWbeJSIxwuN
jxLnEETBVgqBSDQLaYPZVFHqq2FRo/P8qsOmguDrQLe2Zvsrs+i5DgF1Mt7BQvaet44S4TSE650O
RfOlGfs1jP4tEJbLG/vcoYZvqkLvFmybOc/OY1hPdiBFUPbiiU+0JZXkKUWcXeS9fFXR5hrg8Yv6
Js6U9JdnQQ1OxBhaPrKLXW7ceqfIu8MHJ6h+4J8oqenK9t6QJY0rhwpFvqaMBkoF/UcDGYfLH302
un74Ic5styt2qAzYKry7DlAOqO4nH/fxRCAlQC7C/UOuV1B/YDdwmddQEIvjVG2SwVX+hXDAuz4J
rW8coZGU+rwfHXS1/azVQ5Hp8oyAJU4TDIQyhfhFItm5cwac0XRo9Mpowc7O2WBNqoc8ImRR9SSI
FcWRD2Sl/w0vBSS/hh2LinQc9K3PH1VQ301KP8ayItv4yD/Em+KqiA/OK0+SbglQd/arPgw2S8Ds
ZKqSRAzWtK6IHv5e/Zv7V8MSRvBdWnqeC5ugkmVSCFHGmS1VEEW9KnlQN3Hn9XNlE0wNmI6BGim2
jYW6QYq60h4FaB3Evakg30RG05pIXGGsimtvNrTbvjxpgm8gUENOuhsNdS/J1vby/j6nuyV+Jw7b
yM2gCz2bEkQGpCGWyUk9SltBSkF4nNYYKSA9I/vVbtCMdT/1myQZNxHWrKa/9/tDT0eKhjNCqEYG
5SN+xi0X8+FpioWMADwUzb8Ji5NSUlqhWhk+CR1l7gVf2mXNHyrPeVftbStH1nQzeZqbW68KlZQ8
mQSLQ8uj3eI+O3ttffzQWT6MjG+aVRHlAE1+I6/M0Z0qhKgpxX1+I8AJcWFGRbxetgQ4lxQCOwPC
wH7gH7MYooVOqqgTcq559oQzCzuvEsVUzO+m2O2jlNfqMoftbBlRUPep4iEKhbXv55OFIJNZpL2N
rkl9PWSPij4daxgTAoVDpDLrn5G0KdNHar9CbiGj5Hx5a507bB/Hn6XCqpEMcqgLLU3ncQJa1p9E
Hg4sR8+XQCJi7ebHTShgYpjhOCTfswke22QwAcgU16IQ7vAlyqi4JJ4efDqnWpn9ERjSWhPkLJoS
gl8HLBgNpcsffHaLQVSAiAYpQgOwO5vxLClzpwRl2IMpk1sdQ6l2VYBsTwQWLR4OXu25Ke+Batr2
U43yhrxwnM8uOihpqJSopmqgsz7/hKrqA5RJWXSKtxAnzeLFBEo71fgfUmHyI2tLrpTh6IJ5pcjO
RFvj8iycy5psPB6J6qZqYC3y+RcUTWY6DjnatZ09IYYhHm7Ye+X5C6lCPNhuuVR44ASdWf6PQ852
uqPFYV1oZnZt5MM2aoONMZZrJ9JWqA7s2qa5dlrJDTEeAdO6VW3KCteK/wRtRS/DTdyQppX4qMeK
O2KJWFsbYxDmBd9k5EUz470RRe8zWMUSdWvYsGnIV6SPKkz7EZMlJrQB8zZgMcd9PFgpjcP2Cmwb
8kUbJZvWo7ORjXEtxxiJ9ttG1V1Vq9e1DrGnaK9jL6BYrm7QY0kbFiQrN1YrrZRnvQHtEdgrrbud
YL1Mf5tS2mQeIMjB3iiRs/Lr/iC85ovmB5c15FxK2na9g1/RVwrkOPpIQX5PrAM7jp7E5IoqVW+0
P8sKoY0B0YnSTXD5Kxx/KyWniaaVtjO1dar+CO/xAy2CyqVDsW5RadGnVzq0bhx624SJzON6A6AS
XB5IhJi/h529B8GyoaVqZbgCaTzbu0baxWgE06XweQiPbEKneq1lfKmo/hcC/dw6e9FM0nmy+GV8
iOV2W2DWAPTb9p9H36ECfCO6b0x3gmua4b2BRcYzB3N76vT0srRxU6rdj8gs9iX9LcuMry5v53NR
7OPemkWxqIiUwOuAu1i2sPYg5QUlrsq3qpEuHJzz4YOEAfUAzdS5kz+fnDIaojKsURBEhm+Ths5L
jk9zVxKsgp9KbKFatGkif/9es0Wwdjl+nbunqF7g+gQZwLLnfa/WQf7ITiCzhNPBURUw+fZanvCG
2Absr07xtohsLttsnkNLOw6qGnBoQPmB0f784SZsoUEK0I4yACJLZQVxjxS/QO+8CfeOfBN1r3En
r1DNDoEIZ0NzZOOFLZ7tJNr0AQLI4jRWq0BIOb8axUscdAuADBG15jcMNwtUDB5evL5m+bBmBV6Z
axi9eI/trX0ffh8WUEjnwiaMCF48mABoAPQ/z4GttW1qd6SmmNYWbbCdGqH5rnAC4UIWKO/Wu/92
Y6sCW4UmOOQS9UuNZuiqzslqNRNUjDJ+GtonAnTEbalrCyOd2difh5plw5U+xYJk/+5o1SL1R5DF
Eo8Wv7ifMXObblsgPHwkUnCXP/JMK5ehLahSPFhJct/xnB/e8NpImx3jnfR6PAXdqqHWittlscre
TdaDwC2eAgikAypgKzrXSr9wpt9lNz/vGzH++8NGGCvMeZLGmMiVTVGQNxsSpLY76iejo2nVrdKx
347OemjH9SirEFoLdyDCVunWl/X1ZD2A827HFCf4cR2YySqRHbThomOjw0ZE1UReeQZCuDQ+6+bO
k9eRMQAdSYFjoEP2qCAcbNHcEY9zY1N1vavIp9zoAenmq6ToVomj3aXhVmJoC+Cw36erUkPqa1rV
k7HCTZJwEx/H5ntfLUGLvm515sTmtWeoRDvDnJ2lKa18PRWgLq6mytoNf3lLd8X9LwcE6ZIs69fw
/Xms2fMy93P0UBzG6uo1uw0itTK6U38XmAtlvzOFAqTh8aDlwQxCmO/6fIDp8eVVnVMo8LKnEQSw
3Rgn+Mtq/hSCUqGN34LYHCZlg8bkZEtX4HORtV93LcKX0ZFrdJGm/zVmff5Fs0xMNfRG9RRiVv4A
U/2uOk6/Lp+ud3bjfHejh+SggYKulTpn5HulGRdY1SDNb6H4xhlGjAzJ4tav2d67wtjJytaUHkb1
SlLcRHV1pVtp/i5p0OfbFAHILrQiVZ6bzirCnZL7VYfsyXaI6PaY15G3UvRqo8vPfdus89o/OUHn
1kCRmtgd47Vu3rbpH8DNxr6H4k26Aq62SdZx6tbpViuuWuetN4aVLb2a1XHUX1s7/5aQXAGuXLMw
JY1tsra+KN2p8q91LE5a+29Pt8lWByh92dEw2nWFBY7xf0g7s924kWxdPxEBzsNtkjkoU7Is25Jt
3RAut815nvn0+wvtc7pSNJHE8WlUN2BUdUUyhhUr1vqHjetkbVtSPCUo8ebmol0cgbQIlMDMifY6
WCr1WAwPvEFD5W4TPy923R8rdDXQYv9byCUYpcxAeB+BicJ9fFuT8c+0QUXgnDqHAVwRQoD42KsY
2yM3GNnNnN13OLRqT7N/SHD4wplFeyG6jL8A7t/edyuvnPcjLpKyMJhGI/cZMXR2lrMToIhoL//y
6eK3Lhm7hSqGdlCeQ31r5D9fmowMdVGgc/hr+dI0xjHOiJnUxchKdvpvHwb15A3JMcx32TeeeSqO
kD5OA5R5tsZe2zTXYy82TQLHOdAjbAHA3owYhQUaHgZ4RKHqhMNmeuyHD1NI8dGN6ToDIHXbufWq
YdhNxez5TraRGa9UopkL2zLfhJcQI1yUjkopzkfHQhHFbFK3n8xLaP0nNxNPiNdDxOIW6pLAjdvy
YlTd3d9sAQLtmwATNcrFZGS89yOnKiOh+iYa8eODeNWgJRG8dVVrfOQ1+TVM37qVAPpuD7+6FFej
L45VrveNnSpsAxO+Be8ZsEXKQyZ5m8oZYicvzy/KF//9zMUcd9XUmbHGQIi3IrAJz4JKlTQfgVFs
u86Kf9mfg4F4w6cTZYel9ZjiDJPOMxZwg4ZcGGoX4Kv/4VB1QEUnNx49O9w3nzv9R/HP//t0wsqk
YoLyNS+PxU2VQdgsZk2J7mPnuQOkSrl5kNWj6FJu+Z6uJqM8NbiucEvhWxcbJ8Cfs3PqOLq354fK
gogJEnJ8sEl86SjwtsNbekw+6LS9qy0LvLULWefa5dEMwF57q2NcB0pywcropkiQh6ZiP8VH+gdl
crw9maujUFBHJJf2nP5m1HI1StB1qt1VvKaSTNCyzgAiRJdGeb49zNoR0K+GWa7ZrNYjYpq5cLme
cgxWKgByBgZuJhCTl78Y603XDtYodepFvLfxrjcqHetnCHv0nRr/F5wfoccSWU+3R1q9WpAYEDYH
NHGxSnp/malAdsOxHxmKyjZNRh6d4BSpdSDRSakYaJGobXdPUf4AzPb24KtTejX2YkqNYuilyZC4
rJ3ySMc8U38r2nfTetjur4ldvjzq158pfsrVJhnVNK/bgc+sbay6IZ9Lz6kS7+gi8oVRiormk447
w6bZ3Rtf79bAi6UMbaqOCiZiQh80s5x/At7ufdQjZiLvc5T7gN5+ybvkiBNjWmV3gOSLfnItsIE4
v4lTWqU48oSDZ2Bgab4WEVqOcGYLGdnh6ohZYtxexq/OT7n8IPDxhZtKFwlNOZasT3vPod5FdSk1
1D39QpDmgh8XhjWGEPFupio176Mp3veZ6fURCsobgW6Fzgjh+t8lXpaIJx2nvzzvo/tRetVmCmK9
i4gErwPhEA+YjG66aGzyUhQOk1P1wOklKM3NL9oSBmghfDVub7rVa/z6Jy0CoiJ3dqrbAD4p0hMu
Ris4aFh+0V4kmZIzaT9bHyMIH/JWvVxdjVRXk7G4RZMo6a1IE3vBei5Q9nF+6pCd6/bJaB0vvWMx
iwegmbvKaCgL3mM7FACol7Lfpf4gFpeZEt6hZLRF9ltStINZUfn/IoBjt+doBfbHskFZN0TSBw53
MUfZoJpIAaFfVXdorhygh8HFvkhfSLKU/sNge+E3+XuOtMBOxZYqPVfNsXEOvg0p+K7ZyrvWpg1n
cBT7MDHAq2ERoqRRs8M5VdlDos9MMUWxsOp0R9lL+HL0v1Ggm4NpNxQPCQQT+3ejYThL+b/Ut9R+
V1+9SK0iTwJiXVitvo8jvA1zRapxEHLK8FC0CGxXCHDqz2bTwGOH9BKfgbbSrq4BHr3q6esMqwDT
OxOiTo4h/DjPngr6+/Z6rUZx7Pag0fDT0JZcTFHWOpDDJmFmCPyUQlM7Tq4eUPw38RMVf66PoAGF
pVGIYKhSly+bbQkxxDLQUVlTDINMimLuItB1iaL3g0lOo47PRCYC6mZyuJrLIEKKbhgXFUyxxYXh
K0M0KZIc3ZfOA4BULG4tOiyQbICC1PbgqfqvOj8TOUrH2TgSK8h0IeOi2BQtQYPQ6Hm/8pIfOHNe
Idvto1XSHcEemcpFy+8a+9lQ7ubqeVPoee16vB5x8bWRH9BN0Skjgq9ASLsoXeA/fOLmvK7oM7z/
tsWuHpJpkIwMiwbmVQ+C+3ye7uWu/dhW8l6lTS5JB7PGNo6Dr0oDqgXhAfxh1iICmYduLVgtsBYw
MCPx4hQKFDApre/EHlqV+1mn20Enzq7lR6j9d20MGUm3LwFSpr5e37dVeSf6J+XIv97yT12obZQf
1l4VkGvRdnLIgKnCvV+7XpMkKS2QbFICwWmrh9+08gGihv1rZ75unMXVwQyVGQU2Zv/hp1uqRds2
uZTea62rgQ3rBIEyN585g9SKMGOxYJRggoaUvvIR5UysNyiIZSnFhE3I3NrzHVALbQYk66jki9Lk
VdqjlXmHlFeR3ePzUuymH9Wr0gCxwNoA1coMv0ucT3d6ea6KU77pA7r2vMJX2cZZGem8P9oroVpj
UjZUoha859HoWK/WNOys9qk2H8i6KvKcErEO5QSgp5m31DNXMCkswdXwy4DkK00yF5TCjVZzg+Br
0sK2Sl6m9G6cfjsRRXEAvzJBhLQjcIfho6l8537TqSBnD1N91nIQM3GD0SYSNeSmzxv7ZK2MdP37
FmsTjlqVxbb4fXg14AA9HHvFpT0wfAsar0fyYstZdEXMgRmxaVHjs41Yz1KZPMZwwO5qmE6IpAYl
tRv5pBSvNuwRNUM+OzwNXJg4mYCxYkfq8rhvejReg9wFFTP91cuUvQnxjCYTbguLiFpaQTv5ocA2
FhdUceQUZDqOO7uqviOq57YnzLCh3m8ZxKw2Sa4HXgTW1gjUMZfYmAB8tPGz5T9qAIDKy0S3b9ir
uocJz05SXwP1Bf1lqNYSxj63V58kauW+5BITWDNKojCf3x/NJutQPe2J7qBZM1rMdvbBCl7FZe3I
5Z4Ws5LmD638K5Tf2kejddZtCPLRXTyaF+zBKJBY1vRNUmWc0QuPp4Si1Pjl4dNis4uxLJal/rOu
f0/DdOcMF7iJFf2R+Us3fcf9D2lHvMUbLManhzb6MYMsn0THNQAeQ/NE2Y0WWMtDFh9m5SzXJz35
FKf9udQVT6/zQ5WXHxojPVrgiX1f3ndF76nEcN50301kamh4xchV+L15BPtFjhZ10qNSAI5qntTq
lEArMxxdfF9PfzylG6/LUJ/27EdJxVKVdHzHPTcgc6egBrVPoU6YF80+oYFLXYjSbsTvrQv4sjsc
aKcIqjz86MLTUJIcDwRdKqR59sSpynhY8AdzlMGmlDtwaCRpNN9IE5AM5hYQ8rbQ5qZf3FkEZugr
TXCEchWpXs2NRBkfQ4H0pUWQYIptl5Dv1eWvLDj7dC+xx0K4tCqe6pcAvVqkVUt6bUpwTMxPQskq
cZ7H6gyQdJ9Wqavlv53kpGSCydhUe6D6+ZPSvLTtAQuoTHUV62MWn+vKP+aDa/viHyO5zdgU6nSB
+eOOJTdH/VFt7iRqOQhq8Sd1Pzv+3rFd4XChQPXQ00MUXHyJrL1yI+eYGweDDxkvSXVCis0u4GQf
UMG2LOJe9moYE+CGT9OY75MUpR/7P7rh7/0mcMvBG2soNHru1ar81Ca2J1WT10jJna0n53if0rGX
1edqL4+PWfbkj/+L34PW6/uftPGer/dbUmEwfWWvPGXYeqoZLpQQHPTvA9IaiMjsdP1ZYd5HXTmp
EOHaxvi4+Q5fERhQKYJRIkLAiRi4hBEXUlaESalF4rgJofVYSw9CeYtnOVZcHkiWFhcdNkdcnIO0
/4jWgLFV71h9DeNwK2ypcU74gxDTUUa15gHL7ykLd43/OfI/kzB3g6fHd5MEJs6N04fa/hxrT938
wZcOgY/6xS6eybFohG68hNciEIV9rCp04Rm5VDbq8rSoUiOMhUS60TxUCehHUW410R2+He3EVbZ8
G1yPtAi4SiT5PDWx0kTWvy0ffSXfifIS2CIZZFhw2RS0X33kI0/LUw0VHYvi5/voaiqBVEQ9k9sG
eKoeLeOTbH5ugpMu6j1+9Ekxi50sb3ym+Iw/P9OmIwR7FeTE4kIrGrPXwoZBk17b+eplcM6QB3bJ
8Ov2dK7vIwEUp8mPTNZbF/4qrevnXFW6loFMgJ3mWS0/xg1eo9icaw9ETO1URflODo6mjs4dUWIf
VsdSfpzo+W1hEdeyXVIKITXoCN2OxTf3oSInKCfzUyhsWagyUKSwbYhqNW0p4/tmJ2L1qeuIgjZX
pyJo4+9XNjCR1DYyBLKwrysp2jfTc5dNd5DLYiSqhucxqHatU7qVH+/q6Bxxk27Mvvik5TI7AFv5
WJ5nf2iV6CP0y1RU7wNqv2ZWA1lANqHvHwVHG1wJyUKYHftiAmVQ7TJUKnTbftGSn37fbqQRKwdL
KFKLhz/P/z+MG7LJCvFHYTLQ3OIIc4111iRklcRVQM/EiIr9xtevpK0MqdECB7UFN2Ix/4AtI6VT
+5i3Ivacer4rS2Br1pGY73SvtfmN0OdWW6+qNwT5YtLfDbs40B1QOb+oxZf2/UWxf4ulH+2HKE9P
UWMcyBvEE7SrX+wQkV6gfVIpkpyPjYIInv6KU5sfEgHiFM2O53ou8VOLd1hEgUJ/Leotp+nVdYEx
hDAMnBWw5u83qZy0UzTKciyUTwP1KeUCBygunK4dfprZHDNoLLcXZmVXkkiKaGABTEA67P2QuPbl
chcMRHPpY+qjdPH8N45iIln9d4xFHKc4Z6tlw2c1FXXJ7pjE+Smxq53ZtQcxtcX0a0pTj6xNhRuV
2hSUt+C2axc582oLwQZxCN9qRFexb9aHJh5aBTFN0fXN1J1dpRSDAAw1032YP5fJF7+7M6eYhGZ8
CCtMLeXwsCntu7rCVz9DvLyvfoYyRm0+mWCfLVCuFBbavaOgUnjftd9UOkPa6fbqvpXP/tj/V+Mt
llcuhlyZ8zh7LP36VzlLaKR4lfzN5PusUUUUtPsQEYomB3kbIk7aOV7SCf02ok/xoepTlx9XTAdt
egQbd0q7xJtCzBq7Yg+F2yJBA6T1PAffmiH2pJibmZqAiVZJWY0u7QPPKO4b+ysqyZoUPqQxMKzx
0sh4AGUxjygMYxrpTqt/IFST1qTP1bDTeAfcnoXVPX41CYv9ZzVRP7d2lt2z92iYwLDYvM9W9xdu
Hwg20YS26SouFrYth1L2EWtVzQuPjXn6HMhY73xUoXxIFz3y2kHFnRWD8sZNpMit44+3P/JN62q5
1NRL4AehsU5Xc/EyHDCALhWNTdXMzmMi9W6YFZfCmI6RBWtcR/wJ7Oix78CthuCoZaQGVA07zzTf
jYSVGj0lOfjPm/Njj0yn3Lq+IgyFCmAa8g75WDAdX/2BQpw972EouY5vHyY8uwn3XlspB+oPc1p+
ULEs3qla/+ybGPRoIJ1Lnov+xyCYHn2AXY2QCLKSh6Quj7enYC19E+DB/07BonZj6Y1T6bkdCV9o
zGc0PDwpDwigVHF28OJMX/MCYPqWMPhaYvXGxxa2rgoy94vFN9HgBSYQZo/5KGEfhv98YlMnSu/p
1vCINaYc7ZRPB7P7R0YB1YYfrlrP5HiupJ71AuYrL9zNUKOLu+2PDSGc5CgUsCuX9GLVDpqgqjU6
3FO1D8Mf6VgeZ/T6JKvDAkDafSE0ALVjMW3zGOJhntl0B4eKqisI+jLaY79odljh1aOnRtZXv5K8
sUI4q9T2XNszM8sjzfmoT7qLHpLn8H+XovvCAuMzOnddAYFn6g8BSk2tw3vZRLd4ni+JPP4e8MLR
NnU8VpJKlgEdOyj6NtJEi+uTrnASmE2VPtJrRxNrHu/ZtdbEyMfN47Y2Fu9CzRE6+zj5LgKrrpRG
XlnAB2A7ihTC4m0NX8jIj4DTJNPaON0r4G/aR1fjLWKY0QxRa0ErfWyke5P9lA+8gAFPUanQin4X
99kp789WcJFweYlOlUChPLD9YF9GNZYOg+ShH+s5MhUzqd1vzsdai4sfSOwB+E2i95aJXd1srRSr
ptQQADF+ShT/kyN3J9uvD1X8sbSTJ4IgZHNxYcSVcTEo3mSwN9SHKOqfYIEXFXU7wOt/ERCuf9Ri
1mTJlv1oBn2RWYI+ph4yG1OPaXL7BCgGdr6+KQmJCwgXPUKit0dfu+uvB19EoyypusawWrbjfGp4
WlBNShM+9jX2G7frP4zOFuJva0Tx96/WQFVLve00rFsRQpSMO4EIHZ9juJK1omJ+/LqpgrR6CjRs
YpFbFjXzxYmbpECxGz9g0a27ot6p4E4SIRjv1D+T6Pvt6VxrpSmq9mYeaQkPmEXu1LQNXpyzaAyk
PtGVhTQ7BKYtj4cLhJpUnEL/d2YG+78ZWNhp0J1xKDkvplUO9KTpMhrwVDxoU3K94wtL+W+owe1R
d5ueNpEna01/Bbze/x3zbTKulnLuR3M0+ya6n6svFrJMwfjoGJ/C6smixKhzqdcfgOAI/LAyXzJn
n9ewe87CmF6B8nyvO6cs+pGjrNBkNqVNbWdHGU0Uush/s8uvfuhiCzSAdPOypUIG6n4nICgZB4rs
OX624FJtQ2NWt5xFGg/MQMgqLO7aEjSjGeqMh3YP7CwDzZ5WWOfyIEv/wtpMNO3RpKJewv8ur1Br
BiI25FYI18g5UPLuoa1N8UuWC+sgRCU9YQqYY4O1lcqsAYAYGYyfyu0NQG2x55SorzQpJZWppR8W
8kBy+YKcf5odnPzVUkEiDR8lpATpslrfEAEdNX+XlYNrSBc0PHZUAXO8kCIPZIMw5yoo0FNT6B4z
/TNQGYpQbpy9lPMO7oNsfIp4B/mSvR/lxkVIA/D5DxOZyk59bHxPiT/O6kXBTSy1GWj8XlczlluT
G7QPWbKBGEWSYyVrUcEjODyBVTCW4u9fbfxBDfUKhkd0P1jFkwyaUovk81Td54a5r5LPfnQXWicT
k4PW0V3F/DEb+V3KZ5hFu8vYcb5W7OzxBb0BJfmghHA3HsdO/9RB3suqnTX8J5G/peXX+KukuZrz
rCb7MDuYxWXMXjXyGJ3POiBa343/VPIvbThZ0qmSIZ//1FOHSdJPlvmpt45AMEUtIZ+/DhY0EfU3
VIlA2TWj40Vleq4pJ6SoKHVkCGWAtVStX6beuMS0ZaT2i2LgwpTMn7QWGcnQoMp9aiXnXOvDTuZt
Otu0YfT8ZKfpx4KGTYyvKFtMqc9ItV5SFLQlOzhElM4S2wCzcm/3n7BZ1g3bDYPsFKHwTknaQcKJ
lvyOpTvy2p41eJbGk0I33jRGFIGkPWIFNUpHAt1vAe5SuKgEeE8+z1p5VjAnAs9CH/QljcxzHZ9a
+buqYJeF20RZTp+m+mQVMQ9pBFELuiVBMtxluv/ZeR3758nWHvVxfnEEVTyyDpXu75GrZqYBPwaK
Wyonw+kvZY82v5tXOll56upzerodu8UxWebA17tJNJuvdlNIjcWYbAHgc84OcDEDUz2bi4JyrjFa
cMf6/V+IulGjl5EewbeDzHtp12KN2TTqVl0ILuRo/cJzaer2NuIX6lYvdO3rrkdaxF55yJEd7apC
QN1Rf4JHjA6npZ/BEKXpORw3DueKBDhfJpy9hcMCsk2L2QyauZondQasA1apckelRLKBGlUS7jpn
/pB1xjfsHzW99ySygdmnvJP6oGokHEOKR0TapZ+a+sbn0TfrqyttCcTU+A+iOxh/LWmhmtWMllIA
fi2QoTHuwLzQk4ii/bxFlluddEHZtnCERNF9kdbVylCETHt4z3SLEEBaBzGQDTVHZEDBcz483d7D
a7A6Pu3fERd3QeUrWmaVAKK1bw0ufqESupYFICxhvDHbmUheG5+06jvxgV4kwqcOSgmOghRrmn9o
ID7UUuVJOhPP6d+4/teuY1J+iIMmVH4eX+8PGEX8yMJq7o2iE3U/AEdCHuMhRAsPfMbtidBFur48
zZxYGgeygeb9shtHftvb8gSkz65UOoKO29iXqivvLIKKL7Xhrm3jk4MGRw+yME6GZ57+eT2R6iPH
aoX5XgIuM/e/HdSc/bo96EXgEXoaqljhi5F64YxsBw4speWqVedFPeJXRf+cTig4hxgOP6fJ4IW9
9Bjkv2XAakn8FNjtXWfQ2pXxKze+x0V9yI3Y8yvFDf7C05bGFLLzZCQkJH8QycqgzZRshjyXwAgT
7UgNcxHhQy2PT+SjQH/9Wt//L/iA3S/boi9Hw/r2MqyoDomfgUCMin4BQg6LNc/VrPaNxiAF6xX0
CrV75CaYsH+G/kdGfYUuex+CEaYOUGa/Zw1HguwlS54rp3B9OdnYgGvn/vrHLJ54dtGoQ9UKQmEq
cLlp4wIEpkO/mZKtDkTxGCoaCrOUed7v9FpNqIzGcMSS9A6SHu+6ePxJuWHb2WB1m1+NtJjfMtW0
skXI97517oB/5QbB/cEon28v4+oolmnrb2Rq3jXvv8fWY8k0wBLd+xOCj0ciB7Q32/lye5S1+ACE
TkF2xBQFjEW0NAO9sMuCUUBzxRF+VMdgdBPeb2i+DRv302od7nqwxSfFupM6s8Vg4D4oRjnlQ+fA
SHgkRMcoRFTnPihpoJ+zwCuKUz8j6weCG5cz2QPOnfb729++tmNIA3gf68KNWV5cl3pRtrrR83Py
7kidhhm2W6G3uEnfFRtiGRevB1psTb8Zq0kS321YCCfRh5+SHxLSJbc/Z23D0D0GCKEZCud+sZTJ
4Jd6HBjxo6/x6vjZ9r8oEu42/V3X7tfrYRaLiBxxIathkDyGmPQm7BjBsPKsFiCpiVTrqR62CjWr
64TeEOA2FcT4kq04SZFT+pyHx7h8GmBQwCzwf6vOP5u+pKsFauNqpEXC1llWmU0hrzocQpX6rv3c
aAducr4o4lWB79clHu7+YtXIcnlJoXDEu/n9MY8M5J59VU/vEUen/6GjXdX3zz1aJ7fHWZ3Eq3EW
cZhnW9FOLbsh1d2me9QQUJ32cn8IlS1g//pI8AyE2LdgmL7/oraV065zJgQHpfCQIJeLyC1yoq4c
/ZO5YW3vM+nIdY3PdTPgRV7v57iDLoESQPe7ReDo9nevBbg3/97/82sWhzyQrDqZMPG9r5tzjmZo
eU6o8dNj4t7ddnoR3/bHSScFomsPRQ5VgPffrg3xoLboHNx3PIplFBUPrfQTCeMxfWqdC1oVLsg0
RDA2BchXP/NqYLEoVw8pExA9JBSLbZTvESrNMZZoPvCVVL6EKPHtOV0NAbpBGQLtTEQ7FyGgtp2q
jnqbwZCHFF1wkdYCc9JoZIAV5+IYkbO8Pebqrvp3zKWCYWG1oKtMZhbWIfcFFC9BfaBky2vxb0aC
DyCkKelVLKaylkY/HCPtzZ2YbqFvfCC+oZWDL/ntgVa7v/Sk/jvSImLL+JCk2Zgi60EfZFegJoBx
+F4IWpk4yhsdvgC9Tgc3+arLdBaoPADHOSnWZ6TAuuqJjXZAYEhDtX/sokMyVkcr/6Vq2PwN8i6w
1ENYw3017iZrErIROD8gp3yPwzAqTcLHBaGm3vnuy+HJmvXPRdW6bWxhEFHusbDfR8PgEpCPHWVc
3gq+8mOO/+YGNgX5BzFOAel6v2vjXjP0QlbwX59BS4vH4D31d7n6nvYbj7TVpBiI9H+HWsy1ErUm
WjGwgg2EC6m/D8oruRumLAEsMaxCATihQOwicUgvFYUeCnB0y/vfBT/r9rKv3zJXP2VxfDAFSwuj
hLtLSgz5ryoOuYZe93FSd8i4CHxP94Rlye1RV8/sv4MuG+CxXSVzGQewMq0jvVeQvLCwOUK8Ror8
dbNAvobGBqP03/leNvsQ2i5kaKDIKSivmY7ze3WODeWeWCik+3p/8CrocXIjCzXlQrYFkbEy552Z
2BvzvRoar37J4j7KpCG08659IyzA2SgIGOhfobYqQoffv9ye5/+Fe/5xB1yNt7hx0kZPO3UAAG8g
7Coi5Cjnd2EgeT70MY67q+QF0j2ZG6Qv5vjUSsW9jlBIVX2tdQ1ssOqakoypJ+0SjrFNgc6KCwFI
GOb80JXjboiwmOBQltFPakC7AsPyMUoAiTuHqUIzAvH6qJ0vre+40GL60MDxZvyAMBo47x4FPYmy
ssO780Nsj5+rREFzBPehoYQo4AP8CLy+TkBXFTswQZ7UqRjL3pVtA9T4SXU+BccI1ptW/qelvuEP
wJRLXOwpXEjtCAx73D0kHXrlWvxJj3FbDi2+H0AuVViDE0UzT5vwuABEIjT1sMV0BbtPTzw8n7Bj
AXWEpHWbAPMuiO9UKeQfneR40CWjQPVKCgRhOhycxMFEVsPKnda9fgyaz374PYANi8EN9ieBxtEG
Blyp0kE3nzHFUnEXhbyWdCG9xT3aDnurGndtlR5sv91HukZpWP8EQFmrUpR4EeAHFR2g5jJp1k6V
ZA+hdSFZliH36cD4A0gs58A0xl8V4HATqP7tbbR1XJdPBpYhqGQoPk7cuDzMhvkLkhADKvjBG8zc
TLYCpPg3/rFtLbxJKZuhg7Nkp2N7oOVtTa+wrrweJ+KcxAGfG/3czz/RTusta19W4hJUU5a1cS2o
mLe/GcTZxm9YREZjCuUh1iyYgD+70aN9FFqvTghBHjsdn5XaVypOfmAxdklwR2D2ZwueoHpsILpE
zc/8S1MiTYpsT/BkhT9oeprPuXbImx+DflJjl8ekdFDn02x86tPX1vglZamHhQNY+wqGQMZ15/rt
h8aO8L7Cusf5qqiwZMz+IBc4neX2roCZbT0UBrQ2sBWypHpNkFC5BriT3Gepg41Ouh/U5z4EC3gy
pOFgxU+Asfe2Md4Zo+xmAc2Al8mOXRv33045O1rhGWq7n9E9rJ1X0QfyJ0uIOYxo/pSxesT4xGs5
V9qA+A+oLdC4k2YflR1JwV2u6bsSM8Ui2IdjupvADiT889LwXMb2fgqTb0qE7UQ6ewKTD/THleDJ
S5r+ce6l44RUV86fBZpfM76Qu1UlbHMOefijUiu3An88CL3IWH+16+ELu57ENin9b4LCEcQ/wSzc
WSDHqkj7phaaV+LJEI1U0wuXbPTUjq2r0uLgTbAbMZmsAk9Uv1B5bO3jxuZZC/Mmz3iajvxFbvo+
l4D+wwJNaIxEFNyIe1pLOCz2AvyBzneHTxpSquJPVducCCz0pxA97w4R3GPopeIyyLYug7WkVeBF
4bSC4tWWhOvE96NSF5U4KgyoVlL/ghEBSYXi5MbXi0tseXq5bNGIQy4DRbzFJWcETpulGmU2SYLb
cjZntxr2QXjqLQAdiE2dTX8HiHLjal39PpW+ldA3R/BvcdXFbVBX7YDFWIrUIc8O+BZVQl7lmtZW
eBL/qj8+8GqoRUA0m7LstQrZ8Ar/A8fWdihoYGIozkl5prrv0OHS8we83yKqzZsTLB5ut4Y33u+u
Pu9yyxe0w7JDslSLPVIn7jJhInJ7JVe38dV3Ll6QQVwoMLxIiQuAt9Iec/hIvRB/ZZCvzefbY60W
5GB3yyo6+KhlvqEcrl6NjTrKZksf+z6g41xHnHngZA3KCaiG1GlzaAK8p7Lck4z8NLTHprGP/Qk9
Gz86hCj+xS1UX/AcwVxuLfdqL0Hg8E3sNwSVcJGv9wnYFT/hQavMpltj7iSH2b5UPihptutwcUl6
jDCVxC1gpcdjcda75lT1+qVOuRzQPitxPCT18RIklIwxopT4ZZy/+sY3CWcBqS/ejkgWXZxMqLYR
6lLufPmH00YuXdgqRpqjfZH1X01z5q05ZKErt68xr2uEaUFTe2V1xjaxM0dKlT+GbP6l984+GE5h
A5yne03qr83s7wfsOoGgCH9nJTsLTlVliQw/ibgKcuCOP/S29LCyORCWj4TXXq8FJFF3wAXhi9me
nX4+lTzpaJU4ChQ/WYwcEbeGuDjCkRdytS2lDHQfMXTy8FHcWWxKCwYwKybjOUqPYbJbDzONuUSe
fTjSq9o1SITQm/wSlNV+xEuMo7yT6LhWyAGHhbWL6uhuACsCfMid7JK6VOfZ0vhURja9aNWde8sL
mkuKPHFltTvc6nf9cO/0r3Zp72zWiFKvq0lATtv0AVnKoX4Ulg5xPXlKQkajqLtKA64/lw+lqd4l
6OEqT3ZAkJawhpWOUXHnzPJRqcCqyOXXMO/uUvRVFOtxlJCdvH0OVs+cDsOPGP3WPn1/uDurD50q
HfACiQQui94kHTJUS+YClZXavT3Y6ssIag1aB/SGUeFYhOpGVueuT0IEANBzBhagdl6ofErEcjM7
MXm/6TxL9bPwkiQp4xWwT0mX7WrrYWSuhm8DaQegTA5QuEVQU42iz+0UcyWzetGbxOugl4YVgnAS
4Lcv0oAkG3qe9AzTuHNlzLz13wlcL8FmxXSGmkBcK4dGdJr7kiT1P6jLolDzQ6LrerAK7SL+4cZI
EMA9t85vKHqlXEFgkR7B6ABJwicUQ0R5RqrZOiaI4ggWRRs1FzXwcqv06JyfoS0Kro/IZ7LoY6/N
O99uDtWU7wv8daX6hQx8xLRTkDJ5Mw/J2Ue/YNaTYw9W3eJS14zmpTrAagVOUboNniK313MtZzWv
JnERsGcpdoxaRpvTUF5sYN2l/lJQMHb4Qehi5fCut+zbVpF2WDMRGNHus6Hgvd+v1ZgMlOXYQeF/
0Gm/EJ+KyBKPJUjNRoqUECwtsubb37lixSXMFf4ddbFvfbMKrDrSE9FYr43hJPS4ewdFcfQ5fyqg
y2QNfA6kWB+1FiTEof762i+Qf+Ld5NTyTpJm1xJGlz1lwkbdKfzGvpPdrqjdScGlgaKh3Vp3TbHV
mV5do6ufvkgeKrkaa7OyMAOlx9yfs+aVIhir00ZnKh+b8ltvxZQ/sgVss7DNELq91mK8QVEiVcky
7FbwsW+bkafvNwdLxjw61KVHzHTgP9s9ePyDnu/hulGREdyOerzM/o7Lzsq9EbPgYZZcrZHOphNf
UoqrOoQwhFcp5gDo4DTpCCIejGEfFeckdIe2/2zLR4vavi2wRcG5VcuTmvh3t3fCKpUB/QmVyGFR
kl1SGTSzkGYzKNL72Tr6+qFsTtjbSflr1c+0/Xm6UeuHSR2g7W4/TZxOuynuzJKI9mGofjRZTJR/
LvJzl3V83tFo6TUereCeqwN6VyoMj1F5P1dIHDtd+dGsv8NnVtAClnyQVrgytQ1C9H55MEkEEGM4
W2NwrLX+oIYbEiPrwVpQrxRapBrL+f6oRUmstHZbigxpp4U7Zx7x9vil9AdSMqu9b2SU4D8Z01mR
TonvQe9W6o2fsAovgdlMjOYpq5Ktvf8Jdgqoe1SRCUXGBV/knRPFMNbvxoLiTPaU9y8hRtE2GuvU
1HTV3IkSZkQbicfHUZq8CC4VZZ02v498bU8cvr0Z1NXLExEnEwQmziDLYDSGnSoPHSC3TO4hDTwW
+Xzuldw1suou0vSLLcPo/CHF6YG+Dy/MsG93HVg9vFh2ga1yFJy9QYsirEsU9CXE9R+DwqZEVbmg
J4IcB8rRM+wSTvemVr2Yuj/OqWi8oVjOf5fIYTU1M2PoqDfYZCjFJYjd3vfKjAcjl8nRJLv0vdvT
tVr8RRsenQ5BdYNs+n41Z0zW7bRu4ntLo8Ts0tnXEUwDFkHVOTPgcv1qJ5Tjt5KOtQiIjQkaIXCg
cFsTz6urTN/u20RVrIrn07RPyA2r4gNQMMqhwN8KZJUSHV/4EbkvzIyF4JIAEkrJkXdcKhtCCnFA
cvz2VKxlH+AbACUBFQa7LX7y1U/KlMZQArtA2Bk7veqMQgl5j1+KYPb/NdCbWePVQNgYRf04ckOX
SPlGD2R4ItEHgEf4uT3S2lmwZUIjbU9eVdbiipyqaLZL+HyiSaWrT2HzgKKrKLgg+rapkLk2f2gf
ILTC+w1K2WL+hlZ2IlMBhmJSIMPGiEBqgewRT+DbX7U6ELxosVLiqbgIQMqkSXLY8SSVp1d2TNt9
DOdHvzrbykY5YU3KBt7AvyMtEhtbshsZhv8bwTapXiqrwU0JXf8j17Xtv9lMhTBDSuXpfzg7r+XG
jTYNXxGqkMMpCUaJkiiJSicoReSccfX7tPbftYbDEndddtljT2ig0eELb0DckYSqixZ6+4rGSgZK
5PeXPvkpDYXCDcrWDrDKP1en5kejpbTOd+mGWqhFKdjIt2CXsnjEzuLw+2gnD3ky8P8d7mjlJF5Z
NPLIcE69ytML0VTlQq2phyvdV5JtrKsSde18TxpoGpepX8/7euNQ20SoeNA3WveSBfA9zyB2viVr
jw/In491dGxIiUppu66iy8BDZJwQw852yDoSeRPZUdzLEdzHFXqp9kj3NzgzEaKjEmYpNw31rjBD
fwjDE4BuZWZsnPYw1Ldpu+NVtG5YFvQREsg+XipdVQ62WvJKyObCQ8J7S0HxhHqZBXGq05Ak8ZRP
QHtIIzsUfvXLXqeLoWcNt5z/ltDmpNcdj9aOCFgH8or4CAJcnVm4Ixm6UuO8cRdC2wd2jpuOK4XB
3OuRVB8R5EkxsWpS4Z3F7xIAOK8kBjX8ZerZbmiggOJg7Z64xrTPDPCJTomGSxwh/Gctpcg8RA0I
aVzky4GIJp6n1FKxSgAkvqvGYiFCsN/Xyim9PNQ9/lkrR9Flp2UpmopQ+QBN6wj/oUImWzcGiSNU
C167Zuqpy5q8LwHu74OfxBj/HPzo/tKaQAFpCr9DOHyQ6Fnoqwqxn55sVedikZElAtuletJFKMOn
tQFZm9uAaaXyYBTNjRpKM9mmDFvtwDOcCU1P8nKAszkWgt54Rx3DjAO1MEIMBkHNcepqmqvAYiyV
fY0I3dSWSKGIMO61xaPOIUxW889JeyjoAqj1AWuvpCV2Al8/GgZUTDe4Kgw6P9aFAOyOXrLuq+DM
MXPybP3xvMfTmTp2U6Xse0w9REPD3zIvUM3PFjBPr5ofIx3lqV3X+tWU4qOANha8cRlH3ZzOAKFh
hKbmQ+hdlxZ1oWmZgY85s2jEYfnXMULJiTVLf+kvSIVjD2YtDRmNzk6dd7DC7MWEpdJIHtOpwVJt
yBiScWlHVzQDQxSmEqubd8rLkKADES6EjGAa94vIxLY5jJYCvfv7E5487X88oPj5HyFC5aeRibFe
/o3bUQVQlRuH+tnYigTx97HERP82GUf3tiR7tZZYQ36ZB3uvemHZ8cmzrj8TaX4DXv8ah7jKJkNT
MY05OrubvldzTuMcipJ1ndA5q4PXOFpURbFqS8fViYOa+DrurkUin3TppiDnEnLUfn0VKFBAQs46
BEcJRkWZu8H20PcVt+acCbLb3+fk9L798bBHZ1rimZ0PNYgPAHWo7N51LhzdQ/EEF/hgWuahvjID
bQkzqJaiBZBbRcnn1lS4vtCIELV/Vg36wnjvJF3letSVylnQHkoHXy5+yh6CM0eN+Ey/Te/Rzg2H
EXuPEvVJVP6o4mnes57ehvWuSmJute2/0rfjXANaDyaYRtfx0VZEyJR5PsJOCqc8wpsjfhs2lB0r
notLt2n1VR3Ka1txB3lceuOn2mlfWoC62JCcWVun5BQw0YVYjQS8RvB+9Lns1KuTCUahkGxQw31r
6helfuW5XEbelVe07n+LDWp4KEjBF8nfmRPl1GmG6qFM2ok4roMYy58b1h4iX1O5eS8bhcLiCwsT
ydYb1MYD7BEbav6j9ELQnUTpQj+H8z9xZv8x9tGXlyIp0Z0O3SuqHhE7YwxWjjSce8MTZ+Yfoxyd
10MuhaPfDaCTu9n4Ig/zrJtDIqjfB3WnFovi0ovOHIKn6ooMiQoQhT7Dso9dbAOtKzs7AAKgWIcO
Xqt/VRlU5DPwANYCEZFSugCa9PvOPz2Z/4x5dEo5UqBRDANyayCpRS0s3MJi9OIDDebfBzqxX6m5
0+PSFQVGjHk0kNlYmRIbfDUxyngwp73P6mSdFgFyJ4ilmmfe7PQa/THi0RrtJ9XwNI/uWvOuVW4t
r8HQkErU/cL8SL4iZVfUwSw615M9cZX98Z5HqzMwzFGrMyIKnShQ3tn1Cz1nbhj6YWfn9OQrIgyt
wISFbuUYR4OZNZZGZUwOCnJiajiie/BVrJjN5LhBtJadV0ZGicI8l9OfHfloe/hFl0/IYyeA6IAb
QLCdo4NJdlogQkesSXwqr0PfRcD792V0KgBGLumfVxYL+keoUCpDk8fgZNAJQ4StcqXhLq2XWuDS
AmdR9Z+G8Ku40r0tneIpQgP5YqqX3as+XajyTD+7acW6PbqHeB4ULjC5BnB3DFe1m4mj0PC+SX+T
9oWVi0geqQb8d19ctQ6VsouNy4BTslz8PhmnZNuQa1PxNhdfH0+hPycjT4zU9DoSdnusF90wzrFX
WlnplcjBCr9YCNrq1H6Lln0LO4HC6NGNPvMUYpX9NQU/nuJoFdKUaPCcILQlJ/HbEPZd6iKuwF6r
zJ1evvA5KGmh5mmD9ZjyFZqWVA7OPMSpfYdynaOBwtBQg1T/nIohjDLfKrmRpP6xsoCgyZvCPuTh
brCXibaxYbD5JKbWIU2WGdxeZd8qN15+HQ+Qb1dnHkbM+98z8s/DHB12VZAoWdaMyOlN87acY0EW
aHQ+rgKJVNVNJIByi7IFUoQ96rq1l2eGF+/62/BHyyLy5NZKJNYkH4QCDn4nRWeQr3szSvr0hjzt
0vfMLXiN1DpTrDp9MKg0e7Du1YWB75/foZgANVS2FF+jaQRHfyUr0kwtyEqBnXKVRVUyNz0bwR2M
cuu7VDmcefeTi1GoJrIZbRNw95/jg9g2W8kzKfA2W/TrfMzPzQkFkz30TyC3yBn6yELnX0LJELtP
qgrM7JlD6uRNDkf/Pw9BZfvPh4ii2sT4nsUYgAfDeDa5Ss0bUDK6t/PVm97et83XmfcW8/rXN/8x
pIhnfpyLaVtgvaIbqIHKW8e/FR0twcaUYKBTV5YfJH1HW9A1slH0t5Ha+k+1ZTTOUV1ORqc/3/5o
K2qFLQGR4lHgQfMV+gSxwPTgtF8mTXaKpFJDH07ZCf1aUSuZsOMQlZ3fJ+S7fv3XhMDCJuGlJPKX
bihha10MIZX+Zig3wovE8RkHr/Ryqpaq6t2i4EonhLNajbcB7p2ClN2F2i6ZMDV2O/kN4ZSxRbMj
63ddgEUbLXLBik9Il7lWpaL69n2Q+l0TPFiRdibBOflBhYaHpnOQoAv55wc1JFhrcc8s2uZFTyUO
nYp4Zp9zYDgV/6kyNpoK2lAq1dY/R1H71lE8ISLbansyCTDGIKtiikpnw/ZTEkgoxPwz1FGSH2qp
NCmpaDgAyi47PshdZK3B/Oq14OaXjXohPL7phqTOASoYWRYIajKtyHgWJQgJytLva+TUnQEnC9oX
pps0z47OimgY+rCL0BwVWvrWozqIIlmOs7Y6k8CY/pvBYCbLDpgB/Zhs0SRd7oML/7YnK7ptHOOz
wdFQ7dLEn1vEUP9iOKJCElUTTt3xcLlv9g1Vuu94uwFOBQEAVI0NKjtwbjKp+jdv92O4o48Lvc2R
jEmLhPmagktJfWCjQ/yaKeGXHp8J7U9tDQ2asciSIFofu4aEmZX6joRsaZs5+LDqq6mMhT5mqZxN
dE+0KIWtsYoqLfUzWu5/7o8gaIJR10gDyfoVvRb6nFB5BkSjxD5JXrRhB3Pi9093qkn5x6BHm9Jx
MrvCo4Qqan+Y+nBLwZ5v1ypfebWXk4PamfOeJzgrA3zyzPz5tkdfUTGbPtQnpEg7YRtvXg0JzBHz
Ws9u0/gKMSU7b2cxBZbWvwduajRXQXybtMsEPeSwvkEB08nWunyTVMh61K41rYZ4EQ5fVrDG92EZ
+MFMMc+tvFMn2M9nPtrEWlDV+JCATOULUYqgQ4PTYKncnC0cnrzXUM4wKLkQXfzl9ECNDzmYidRD
f8lwmgYpUs3bz/TTgDWUAPKe9cEifkpadzpHwdXFYX98memIFNrUWhz9ryyjlv08bxV0aBsCOQ1N
yhARyhr3+MZ/1LXrpN0gZQhZYq362n0+3WeNuWwghFitP+u7O82Ol1ryiUO1ZFKyCzd2jzvGcopt
8kVvqfrWvE5e1fEq8jvXjJ2rWMM23HrM28e8gIhS0Fex7WWf4ycOXmCoXgZDmflISlSxOg+LuzMb
QEQIf70uiA+kaB3I8cfo06qQDKzttfhS9RZF5YJW9B4Umb7O1kwQqXEJX4bGReXh93FPLSUdtV1H
mPY51nHs2pJrFaOECjPAOZhS6bgld4f2f3aHnzrAfg50tMHTpAUl0se5UOlCL40IzTQ/Q/1cLHzq
foMHq4iGOKogx5e7YY1AhMs6RixqXtirvkfaaCkZKBXNLXlnHTzjJkIR6w1hfKAQ00oTwmmrPlv/
Pq2nSuEqLo86txHS6n9hVBqpVpoiLOJL7J5WXRViZeXNC/+VZA7A4qXdeK7cKsLeuu8QxcE2zwB0
WJcvpvPVktWOhroeRmuewh20jHSra9VBqDK19u6sDPzJOfvxrGJp/oijq9HCACRsUeLGH8MTAhNU
/WANY5d6/kQRQflf6/zHYEcxXuB3plJLrHOqb5U2776bUBOGNXTOmkssYnobN8UzkcHpwwQ1Grhz
cIA4U/58xXqyq5xGA/rKHWaz6bSrpQJjntptwTXXDoBt5EplYGJBla0MGGT5heQEswyvhDHG2zTw
5or0oMoBrfLkCnbWTMdUJuiyrQPSO4ITpw3Ksgo5Y7qPrulcrylQ3io2QOE6J3NLWIeKMV0ZTr1v
rWHp0fiqqBuHtn8N9n5V99Is66ylM/VndsTJ6hFHioZIDAA6Kuh/vrrVZ9WQ+VV8mfmvgWXOuMuB
bwpKZGEvbZBu7BfUw5pLJZmWQLb55CENF8V6CKfwSmvSpT5NczugyCRr546fbxHQv5bDj6cTx8aP
tRdJXV/4Mk4WhbPBHbBb1ou7EKHhaTM9ed3tYO2S2h3uGZguAxw9n6qXsWgm6jzzUl+YhK2tGwNE
kVa/7+BT55VhYlRNHAm7/jiYtO3cL/SKacNcDA4WqRxxqzAj+H0YZHJOxVtCJ1oxsYJGSeNoCqR0
BLtVcGTFarctI7zU5a0BhiEIZeCZ1cIru4veW0RaP8fnaat69Q6G2lJtp1mrrEZjdEttdDPw/YKr
SNA/T0dn3sqfQwejq7lQw2YNeDpBiCeSPvWyvBZ+AyI1VGl3oWvvevWLOmnzodeXtj7NhIAeBAeX
KutbgpOVh7xbZpv+LIpY9xa8DTxGYgR99dh/TDvnOqn2KpK6QSZvgQI5Wb9OrGVDx1vMl+Tb5LyZ
CxPMtdO7kF6ZcBNU/WKfDKNofzYFPzsBIoa3pXNsK27kjYD89W84R1bt+TUWDEiiHc3Trg3H2UaT
0JF4IPiJ2n1laNsux2gLF5ugL3dSuWtUc57P4jx+EJpYFvhWYnPIrouqvrBENAufxO7h0/neXCus
2QRvS7W/pk7fSOBlO6BnQkDCtwhv0mEuUOA+BUbM+9zakTfwBFtIak5ULEbhk5pEcFSepeg1z6pl
JMfIMN52VTqP/AEULUYKcrApxkZb2PSf41i60CpwDIBohnqGOpdc7kRtJifQabSDOsVrxLhdi361
0WYvHcKMZTFcZ9cIVm1CBT5+Is0JjWFRzAOzvjJBtVD/2iUjOV2fPWSTmxlYZ0htfi9pbpsgAcPq
qGt8iNRbS882ir2uxgu9PvQ6UDvjkDZgX7thXoyAaMd1P2qrOAmwNMC6RzqkFDDHYZoN3qGFtci2
LHMd6yLqPAfbS91Jv7/SNx4QdNBclLnmWqotRzw9QT03GgKM2MqDNRxqVqv0ImNY66fzUv30h00Q
BQshlObvpCBZ409j1B8pfyQMFgJxF9EOgdjXaZuM1usQfwlaYT5o61yK3D57TXcxbTChNGdgLVgh
JxXnxWXevZpQMv2EcyTZ9kqygXqfN9AIWMPJ8xTcTng2pDlil5VHiXzEM8uYg4MMRWtN3itZ4gqe
5xhn6yDbBTjsge241SKH4iYcKYRnKB3AA9ON9BGjtSjbJTCKvfyAC868og0MS8aZXpuGvUx/oHcO
Sb23t1j1bsMSKJMHXCU/CJ6z71kXcWZysj2IzUuCBRDAYcX4oGxoSMM16Fmq07Klotzo0jIDjsvg
CaBtwtx2Zll3ybUxEVNA4hhld4KbSu7E6CMc8JqdlXLVCPaCWW97PXVNKtUS78fU2sgfpmp2oRbe
F+X6goKU3U6bpjmMagz9+KnIQzfCwTZPMqEWIEydCkg2AYagiBYlfTwXdE7xv/yYjWzeGTaoWqZ1
0mZyE8wNBSnJbieIclz7iCrpK0TW5o5/bepvI0tP0tP7dFgZVX+F5YhF9a6NPiFDIRhWplQntGBe
t2BVcxa2ri9VKXlucM3Eh0cWWIEudcP0VSl8dNt2PufMUIfzXiqvYNuXuNEJhgdOWREsRPp77JgW
xLbY3+LNMTO/lMggTGa0ijdhux3saJv5Jo3cYB41t6N6yZGAbK0k3fVo5VZKvgr4FbF0b1bWLAlQ
+CxnuMk3zuDynTlhlGwPsMvlG7LwkD0QNT5P3yGNqvqDyyKJH6vGLcu72rFmnf48GPbMVDIivGco
WmG8K5Nq0UqFq+TDMm4L14uqF3O0+ePLdU1nodH24tkFAMzvzVtJONQ0s8xU15N1M6YveiSvJQPF
OS1m5xDMIwBgSelN0LP09aScp9WtVwGF0mE5mzgKFYsBu6oO68DUCR7ivHW1HrYunDSxek3P5Ihc
MOcIgw5mgppnt5zGl4pLQ4Db8DqWhnArrMXN1PXGbedFa9zSisokXTPWsfk54XzoaD249YfEaZbk
mtdQZRX7BXs8vzXc1iTAjTDs8uditZrFHkSDXkTrVAd1ESICPtODfDNBC+pjzQ34P3h9CmFQ/th6
BkleFFTxYslA6ovGT+y/iGkXBrndYF9Xk7eV+O8yPYSRtVCRxlUAW5vZvcnqAPZntIfeTt1kMC4C
im/THawWq5hciQS/IohrD2EjTCJwixMVPOFGp+nEQvF2SvOZLwc3FJ5zIsIoiJaSpLtDns/HznGb
vFpPkMqUQ1958FNTF2vbLQHAzAutC4+AMzPqBUiklUmVujdTXJc+tPRjkpw1jTdhkWFWxMOpvgyc
bCdlztpBntAJgp09Wmsv6a4HrrmSnTBW/XUTRbMwDt78dhUBdK+aVxlou8L1tu6GmwSmdEgQ670W
8SEvSIlBMprP8nte7+sG+bpNQEwFqOWZxWvI0UwByDjqW7G5aQS65Xif56QjoenKiTw3kvQmTFE1
TMYXhZZkBSm80kgfCu96bK07MLXrdAIiXMK/gGMTc1Kpu8l4lsvnCREYpUUJN+/J5/HaiQ9e9Zzh
V9fUyUKPiFRLA49B6H7pcEn0unbg7zlQNcTRmiTP3XSl5M8ZMpaYeCBbwSLUldlYI4Md78zmAR1E
PGDfSnaF7K1S61ri/mgTuArjR8bZl1mCcDYtR0iYDtKMRjwu45sEJy8FeqbnTG5gZhgc4AM8FWAb
wxklipksMHuw2Su74FYIZjR8VoVGTDMp8NelS9B/fdCSpxNXWc7C9sqVguW90RgoabhtYS8Kv1/k
MsJFmEOadbxFms4No8fJ27/VeYemUavCN00WUm1xuMLCnZZVh0/K1G9qNQcSb8xrxZs7QeKmo4cZ
lMdagyxZ3AUNz9FoswrYS5N2s7jtbwa1mscGu2bewu+f5nFdzPIxnLWTghA01yNVhtHYV1WzwH16
PFgY2ZljeKFZsBGsC6m899SV1d2MgwNuLF4Uw9J2cAYJq6XifMZDcJOPGvTIlAIX+And5+xc2xyF
eakuZW9wS6Y4MlD1wcxPLw0qaewR6yZI3Q5OaYbmkJYbJF+IEPvS7RRqiGPAms0q7rUnI0merDzP
ZjY0oyR46CK0A6pwKZv5ppvytVXD8VGS9Thas2qASVqZC6Pc9yArigDcg9KioFBtLAt0YQT8Vvg+
eo9dtdXrq7AO1kFEz5x4sKvyLdXr+yR+cwbDVXtt4QjX1lvJeMsQ6i+XeSHvam0FJ2cRefhq3tnq
S69f1Vm90BQuQ9gug/bcG49KcK3KdwPAeD/FXdHADJZ8SzhYIgMQm9ZcLtNFmhPnKqw5FB+ybuVN
vjuhxlzY8nWH2sSQZd8WyLSuMCSYW/0yG1FDoYlkm0+Bg4SacZUbq55Z1/GM0WvUDurgEA/0Oj1c
wfsdsvADqifM3aZBD9VH9bu9R23AyxQX35ttJenzKt856K/osptCpUQJJpIvIHBciv0VSZCwsReO
VwoMn6aN3Ma81PlXOn70/YfdPTXjKkFdoVTvJeXaa1ZaG85Kh0Zrm61l+a1Tnox2bbUvXm27edbc
KMOqZ2VLJB2Vgg1rv+Qu6v2Zcldv41m/B8ERPg43yl3+Vn06r9HXcIucun4v36l38p10QHdrP+z1
O1TVWR/KOAu92fBavWpfHHH308F8bPbd6/TV34zXrG/rS3mwHqpb56HbD4f2hp3TvTa3/nt/lz/3
9/19Wrvxx/Cqh6J+OWd3s/G7V2WhYgjx6j/3d95b+AS7+s1+zJkBorlDe2d8tjf9/XivHMIn7VA+
9xwAb+2dcmg+w2fO7EPxmX1Wn9JzMMyGz+a2vw+fm9f23nhAKOYxesk+WZkTsrJv/KN6Uu6Cz/5N
BSbzNdznL/gHEEYGM+uxeqrf9Nshmjkf5RvqseWsfpt0EqeZ9OF8YO+hPSvP/V55Dz7Ymgf9oB7a
vfwFK2HNww6fNU47b9Hn1M+G9/5ryMFjz4gBpPfxa/yacn4wvHtP3Wv3Cs1Z+WKieFHtYD8On/Yj
V5B1Hz4W7+Nt81w8+Q8Npw7KQcDBvqZ3FV3nZJajLftmvlnP7Wv2AeGuf5EP8qfz2F1LbyrPU3zY
fMYQPxImJM54D+kD/fnhhm98HX+VXxWfiEeLOINBaiDNDgv3fQo5WGbxKxmMIf5D/+q/GAxod/Jh
8RsI9jid3+NXhVd48r4UDgp1JsoU4Sy5X1crdT1vPgusfPA9fmO2uKHTx/KLqNh6j268VfvKr+Tv
+lWiXvPsfVFWSD6i55Cw6GEUP9mTY+zLt+LFevCdWfg+HTwmxXy0opl30N4bV7oIVuKvZlk9VU9G
sZyq2vV6lNoExsGwr6RhWmdFR+Zq3NXagawV+v2odsQ4L337oCM5HKXRjUjxy8nZWNAvSw5pubmw
vRbVg0WM5ksycCt68txn82Y1LkWhvdCtPXUksFAxuiaoGXlziKCz3McoKAbaHJMzI6ubPtokIxn9
E3nfp8/eQDsioL/bfPnE0fCdCmomVPZEVJ1RIfD08r3vjXXC5ZaZLQH/rlD2RTItSkIp4gcpVmc1
E5nDW/DJRQjY07xdi9wVvQEfPj6UJgAFQsgkKEoXX72ZUtYLSRigQr1HXIDIkWYSYEVEATrkjVo8
ygmTMRerixCSN+TKifTX3kmkZ/iIIsK8F8l3X+5FtdPEiBjnWvIHXlAz7mUU64OocPUEfFFAeFTN
VHWf5fzK8oH4uEKVJwBGL8CRYXZj+PgS5fMEoUAFrhcmcwN9b+dGtbdJ8mEqHXcVksm2tRAAUkLc
vmjnhscFjmpBMLgpR10Nz2UU+j7ziS9p9Z8IuIFw06bP3MLDt92hdn8bt9X7uCxUiL0oS4f3Cdwd
ZnryU5fwkvxQ9vQ73yQq9fei94nvVDXIrieXVNz2wKZ85GtSphFKCPxzxU63OWZsaVgujPyrJynT
yKTlWaZl6wzFjFAP58LiIOMer5Od73luNR4SjT2ld4uA3NFO65Vg2JUOlgwHDcJfwCWGg/uuKs0H
OXhUo40y3FH9CWaFzhVG+IWk1hyUEkQb4SooEq9hXGHeA/Gqs41lZchzKcKEd9px2wKpALvvrxKm
WuDSZO1f8KHUn3Wxo45BFJpmb0YWaIBsRbobxHO5w7wEIAP6EMszZbiT5T4YHAYV0u9WyJ91yDSL
fYx9DSzNrZUA0OhcUwFVKKEdLq5FuruUAP9TeIFTGuUh+TnyE4IsfLYoeKokiOWsrOCaRgPhGAgx
xqy8dgTpnbKVKFdRc+uHJSl7BZrsAVAEa/T3CQA5xxseV2Lx/qTXR8NesZ2j6a4lp/UiE0hbolm7
abgbZdZA9x5KlHWKfhtQXKv45JHyIJBVlrfxpniX+rcjiP0qRQFbXoofAgCN268qWOiQq2S2hKFA
qzVf6F5fh8awaBDxYk0JeowoQXrU31tdR80Xct8B0SIpcRZ1JF+KuqRBLII5RZSB9MReYKmVCxuB
oVBA7djwGIKnw1qtrup6mco7FCOUcdmEt08JZNq1T9U0WEkBhSmf9t2TnGJl200b8kMtsN20R84K
GyxSJUe68zVl7tQ4b7cURjPcRK5qSV4WT7CGAbVO9sKDtdIRpiUYF9zl/YNpXzlKtBRSbPkUXImz
Pr5vTftF7sa5wy4ReUBPmclW+1nePI8cKXJOsUTfZvWDPKCnp3KDTOXSmWVIpNAMqUs3MYNXdWhn
4UiQjfhIr5obh1VP5S3MKrTf/E0c72GclTlZd7WVU6wDt3GybKx6nxrmViJWqOKExJscS/3QqRX4
MKNhybemgh/B1aSQCnPfK1uNs0ND48dK63kz3iUKqN0nyUDINcKE9jHBkStEvlYPngbf4MS6Mrhv
0OgjIb1B4Kvt1NkYPrfehVE9UQtOurtI//D8Z0+6Eduoeg6Ct6qjouEiZbMYuwebHoc+iLRyNlJC
y/370kJCprHRdrvxamAoytoe7tV41fOp1Yj18YFRHnKvX75+jX5tUnYckqQHxl0YRau4z3FXIKGR
cQyheSZ4mrlFJk2RpEyXmnwZyftiiDZg+ikGIgfMjQI+rrQAI3b70Jexe5+yGWTPMnHKmShBR+Md
TjPkqobrw/4PfRt5BJl2HbJ8dv1AXYoKJnWqlTHdqiUZHzvTK+ubOLhPhGy4/qprKAWNlyXMwrJy
zWiT+AvtOVXhGRGG1S+tMpPDJcokurFrPRwyFxz0trWVjZ25y7X7kFS1ntOTtMgE1FX2IRF3NVXr
IvixQmHV9elMrTRvR19CUS4DfkykHxY8H94DJkjDCjoEmqpyezGF+Xf9rtR9roppVeXtTWe+0FOW
ynQjUeIUlbpGfxYO2rV9gDUpaskYI1KDMxMKFMW2z1+pCAgjGe5yIQMhHIEdp1tRBgIdPB9sbeVT
vPHtr7bPr0uFC8ST4bIhboRLoClvK2rulUSTswEH1xNiItzhE5wUyGqliP2IAmXvlfvajtbtUKI0
8PDtBSt9loInln41PR/Vz1fCmabXxxfHuWO0BhNC8clFOJLxKm1k7JL+DZRdhEuDRegSPOlafiPU
60LlofMS11cmN07tVUBspdgFDM7symsiN9fgVjrGMgufqpqAksK/NMP+sEBJM3eH2zFFnJGSAmvW
rQu3nj7M8YPuCl+xptYWuPW2wMxFdnVjMdSvXb8Zxanh085QbyDwgsCcCGW7C0FKrMy9QUOto6eE
SdfoBt5FHHx2tXwflsljktMtqMn8nFWFcmT4TRhorgWIyRDFW2luAOi2jWIVOOMqMnvwlo1bGc47
VRmz8LYN7kRC7oD4Nx5vtDLfRIhiUhkPCz4+IVyd9Lgw7kEoWQELzSZJM6YFkara+64kFRABo01P
G6MK4KK+tByulSYjPQagqsYUVvbZs1s5yallbM3iYhjYxMg+E++FmxGMMfm8ucknztMNu40KVOgv
u+SWJZuCxPTGdYdmT7QJGyDc1/pLgkifsyyrrV1QXJG3WXHR5zugmll8QU/VNp8LYy4/FldtQE2m
WMN9yXpicGebU0seH1FQgo4KfKFX4i18EjLY8Ewv8CSOD0cT+sfozsGyP0IXI6QyZgGr5Nuv2EIp
C7SgwLwr9igojUBPHgGbAXwXsWvjXOlFgQ7pA2I0SSG/psFAoPj1+4UtOtZ/X9f/PNJRW7ftu3gM
JaKjmDZuYTUz0bcZti0EWQkykljSffH/5xECc/5nzKNOZZ3JeWQDPLvkgtWoiBPi5u3KCYMzwYgI
NX57t6NQpPQlM49L3g3oGeUT4mOgoESh9BJ+n8TTH1YDL6vBBDRRE+FJfrSf46DFrM4H/WUKrRv5
hRI9BzH0XfSafXlF1J9lM8N46en2eVwYUrryFGh/zYsU/B88/k4hMXgUwj6QOAak5j8fx1fGWDJ7
1hmaVkQ32WAuTYoAcjXvCZvCotukvu1aKVezYi2hDQuQLl9dZh0aGqhzapbkN4NDZUKV2clcG+pw
KU4DnaaNXL/iRWTSDUVe48xMngxZcYFAeFLskmO1dHwSk2aSEhr51qvIcEFE0gjIKNOT4Yj7xU73
ZzXoT20ChCANkA0AO/Rj+lgIztofe6Gy1EPFCaRtKwVI4hw8TCc5RMKuc9PqjNvAuTGPvpFepkaS
Vx4hTjvvM4CB2j6qV13D3RS9qvJllfnu73P7ratxvB/QbpFRLAGxizThn8vCGgZjygbsqgdquy19
dMpyV77VQRlun4NqJevtU9SElGhtt0ktN1Dp65PDSyZFh3jZBNMt7bsILzzAXZQWwfYAJwvoZVZ4
42nJvdZ9xRQNGzlf5zI8Kk+eIQM2R/QdPcBMNmirllQjamzBixufhqkcqisoS5cZwHDgzPG0M+pn
myKWwaWnGRTUgAf63Tk705Mw0Z8zcQT5b0xkmNvUiS81aWIP3AOyD0PUMdDg/EZ4rcwSaT/8ndQu
PHMoncoQEY9B0OZb/eQYWWZPg2NWPc6xaJJQGacjFHMDwLv9/WOfOAI0TYVgapOH4Y5z9K3HAJhQ
JaN2wPIiZ6iBnoKVo24Az/js+XfioIU4hKmCjOePoxhHB7o+dL1EazETrJkST+5oR1Kg5tedd/n7
W52YPAZCfIjTTUY45ugCTSPoEYXGQAXpEfUQuO6pbtJZOnOgnxwHFypbBWJmYBr5507xA3MKvECM
Uy9QEQyLg2pvivjh97dRThx2mjC7+p9hjs4A1euoaCPYfNlJe4DtJTJ/rTXOaUYTFYvLAX676lnz
M8Oe/Fxo7ZqIcgEGN47uRb8OFQQTteAbqEd6oBDSWjcehaBk+FDYbQB5sINThkM4UcrhIaz8VsLd
Eqh9d45ALwKMo0MJDaB/HkYs5J9Xpw3RpqJDI9itY7cz/VU3nNkL3/Ztv41xBNvz29prm6oPsFDY
B+0+Q70jNqQZxxVb5DYN7moLishrX78rQ+nK2spD6W5QyBK3uMBUQm+FumLav+aUACNHXTe2OY8w
tQROufQG9aoJDZREUW92XLV5sEGBRDf6NOAdhyLEcOPJtqtRsPeqep3o4wb5Xyp0kS4vQ/MTwcj5
VNkuVYaKrvR/cXZey3EjWRp+IkTAm9vyLFZRLElFSbxByBThvcfT75fcmG0SQhA7fTMxPT0SConM
k8f8BnFVXTo7pfZ1UIp7DyXdQkkYgMifoaJqWn0vuidI7x/K+LNv4imX2GeFwS/eNY9upO8M44fV
O5ceVKiWj+i8Fp+tbIe0fIhLZBslR8f1N3GLjbzbLpzOmStN41zyNRWdXS1PwkCcKgnTZE4NiT3d
JiD44FJDXKPgMIqfxQZb2MlzUQ54LDwflO6EQNj7zaO6Su27ueKfaN+SKfBtIarp/gPAGSXbso3B
gWSvPOIRv+pUvuu9F8x6tODmtEu/ZW4jv/ktU7Euuy9zJ45zX5g5x95zgponu2uTrcaVb3zqtTOq
HCKTD85K5m6FgKO5wCCckzdkKdA2IARDIpwyOcNADrOqklkOQH2B1q+9AMFTLvpGTQ9hbNwRvNNV
VCuHfqR/E5kbkz6IRkLaOncdikAuF7uDtyYDEM+jexkon8QMrbXX9Gfv7ELa2qStdFIRtSuyA+Xz
GBanBKckSuFs/NM4OSPJbGPSWDYC7ZsHiU5IFo1pu6l7Cn9Ab+hqdra6oDU4R54k/yZ5U5AVg00z
idi+LY1ar+Xlycm/+jldAWZfVvtb7tB4DWFW8A93tpqtqU2bu4934Vw4hf7FlgejLatTJzq5UpSh
LnE8GDzBAkMEGfGV1nsB0vPxg+Z22NsHTXZ7iVtuaFj4lJv4r4cCi/RvfNeFktd/3mWaIkoIvMSl
q75iuD335DJL4EmUTXrAfxYLZ2YuYJjCyR4SnWYzbHp/fHsXneW2M9NTo+96Bw0/tN/XtKdpm6AG
ZWS7f7F+KtQtBEBQSzYmewT1wtyq6GOeQGk6+plHtOnPjx8xF5Aobf/vEdr7NyrDRlICL41OHtpc
2IRQc3KkgPyKXb9UR88uH+Ke0DQFt0af1O69jI5qAnD8VFdH37smKNQO7UXcLOGxSs5ali5UELNv
9+aBkwDfB65fpVhMiRBXKGcsgABddnK/Sqtno1u6tVmq6aWNPLEwJWWawhd7v5S2Tr+j74f/6NiB
RiQH480Wl3GuGtBMoYRsgCDHpm+yjt7gunUaqekJ9q+hX6nTa+VnkV1H+tNDvTakmwWIn37Qf18K
aKbNZMawdRVM/SRHH+M4a0LcTE/oZ1FOsfFB78H8/RdbUgiKsU8gT07vSFkP0tQo+Wiy4IqinYTa
KXskGPzVIv1uLqHl3vnPs6Z3oCk5etDH9O1hjSNXjAIgGyTJz0y6+Gyt/yRUmj5+vdmvh3o8qSzy
bdCeJjWB73QUC5ZNVVuiqXh1aoex+HOSv9CcV0dlA3xHHlFyXTQFnXtZlLfo5gG4Z7g2OeuV29HD
Kpz0FNv7OF2rFoCa9iIBi2ycO6pZjaari5TEx++rzTWb+JT0SFC7MeByTdL3Qu5zxwnD5FTUYGTl
8rNQjqDxGgOr9xDV9+3yVH8pnG1UPGXpUzwaGxd0c/okuc1JK4ynXn1qC0bGSXZkYrEeQEgLUqTM
duf+ahF/oGGWGNWaaaUf1/f0JeiLmo1+p2L9kjG0xYmSFCLcOaAMhGKz/xU3hhUP83XvFwhQyBXM
7rUrX19IGtlAFIL8Qsxl0N0iSCz6YBQ2G9GS66lA9O942jAzdjD+GKvtuaMFUDD9yox+3bTBWgh0
KG2LVDusHn5mDJVwNH/KdAmk4Ubmp6S0qUBtOmP7KJvJ1gvtDfSwWvS+mde7vffQAlRNIuMuVexH
jniKSOWApiK2SjpincAotc45aFWyATRABYbTXCPnu5a+da+A0dJ3QzSuJEt90smXMqpOgWm04RPg
2g26lfVjVuGwGIn5W0a6okmCuzYcv5b0sJNs2IhoQgc/CDJu0u8mUCnTWTWGtrYBTaAofsjAxodC
fzjY1oBmYYto5PViZmR2v9ywXjMnvJnAzR0LxaHij+ioK7+77JcLrro0w09gPNYJFUcNkAYEOajD
XY1rg+8x0PNBYRUM3ey9apCTEW3SYxK7Wx0kPMyVgxq8DDrvISRPUHXAikuMTHrm9QoAmrJVDlWb
05bp6AAaWJ7J29aw9y4DZHY60i0ZUxhGTU0kYwhhHAdGlvqfFO0z4L0MggQKn86rViB4pd3raBWm
qJ8CaQTfESfJ3lTp82dbGjBd6a0HdL/a+lyO5q6hYSlMkgRivqrrXU8mC+zBYc18OpUG4NsUuJdH
ja7BWrhVydVEul51nkv3JHAzFjqjdXKAoFRSXo+JKfQvDeQDyWwYTSPBKgvgCmoTvrpnEsNGjLuL
bsWHsqnu1HbcdfW3PGmx535uAv0pacaNofARuouL2zdjg4pPEtS/fQWLJr0S8PxtA64SxU5+qIDO
5MCgcxEWQC5KA9AQ5S5jisdQR/XsdSEHe/E4jQZUj2FYdzDiX6VKH9BSNnptbQacw/kWYmCWRT/R
uQWPqa4CC+RRkx3QPjbyG2IcVXujZWCn8bY3ErCQ31NZATIIOcX/5lTPse8dmPj6/A9JDptY+xaA
LumhtZTB+dVugM6d3jU7jyFyL7drpBmkqt+9Omv3/ByhhSakcBA+gUO+cNnPtkIs+iB0fFFV/kvB
K1MDALFwdTHk+QwtxuLNSsjC1n1rcVDOg31MNG8hH5zLn2jCOVhUo3gs25N7v+iTIghdVxgv/SxL
9uhF0/Y6EMTTZagfPw7bc6kTb6VpsqpTmxmTywJWbgtXwoqFYAJVMcNJKT5a1UIFKH7xNGdCuAWF
OzroXHuTCkEuk9Qp2gbvmUrAgbCs4st//CIix5s+QriLMl5Azo/l49+/6degE6QHkYqFKlcCYDCk
hdnOiw242f3w9jGT9coLW5W0jjmAHGLzCGlhFThbnRFFuKUvhamYEy4kt3Nl3NsnTnaDRqOi6HOJ
oYksrjsZsy8rO2YMwkSn+uNFXHiWOnkWw4YgT1OT75ReLHA/A3QN505wXRJ9oZU5R9zEIhxzeUpj
VVPkybOcPIt0Kcm4MNVTaN9wNN0ZAlfWy2DdU5AM+boFktH2ENGKX5TmwEYw+jb+qEF0SFLpjG4p
dqIu/XwwKB+vw5xLAT/OMcAoKYKyPvnMvSTJYyRHLES97mhWWCpj+r3cXwW3ELG7tFqL61Yafxq0
2rLkwliqW0pb506NSOLoYHN47GkZCp8yUdR8gDOfvnSqQmykiP/z8ZsaIg3969y8ecjk3GSWE/qm
gWUNWFjD3IrtJeN9C6abF065ssQbA5FABYQUgba2sU/UZ8PI1lkxbrPOAvkIOhusam/dciiOsgE0
5kEl8SBhcSq4Qw6SbcWKqQz305YbI0VDUrjCC1RDx+ersjXjRmEEmQnQX3zUfA2ng2JnhL9zSbqD
M4AK/Bpn3qHuN5GvHWVQ6CKNRasyKsztl4/XZPYUKI5NtkhCa07bVTqj2VzLO2QGm7UNarQ40muA
toMg+McPmo8mb5402WZyBvc0UuX4lPYPffIsUkrmokRIcTVzDwtiRlYs3WmiQv3rk9OXFJuKKeyr
i/KbUKm02DZlJScPWNVOHe4S53st6SAnPgusLEjLqtxr0WNbHBZed/bB9MEY8tEVwMDvfYyWSt9V
Kr18PVU6DmHkT1Yq7OZoPKM/73lXeo9ucll4rNjCf73vm8dOKjG3yqBx6igbVvkTSSz3KTYfqEHQ
k03VH5jrMUHxxpvkLSz07JWExgz6AqLxMoUc2mFnpKEeJciKM7+uxIuGjKlL97bwgrNn+M2DxCX/
5oM6VllZct/Gp4FcHkMSjCgsWxNWyIGgQ7owLyF5yM7aTEFACf0rDD4X4vlsvUuHV4aMT7okT9WR
VS0xlDop4pPpbj1IF1r33Qt+2/ZnBGy1AcAgxDQUbpbcombLTnTZKDqxqeS8TnKLRi97oysYWPtg
yL2TDs1eNNi7fdJjz3uwf1Q/xhe12njRVU2VFbl3gx454upwi/7Nd/jnp1iTxonMWa5Ng/Gtmnxx
098SJFb/SCIcc5U6QPBAu2JKR4v9ixM++ksYBXt2n4PuhWYPxJwS/P02CDtaEd7A8arKfBf2P5Tk
hz+Ya62O1r7zg9aH2P8QDDRgdLGyjaEDF/gQ4pkn2iLWc1Z5n9WOiJOB8XqmsYXTtEqVpVv5nZo9
CdmEHkIszk/3nB7aRysn8c84c6jJUVwIkX6BYZ2bwcaJQOGZ9xFGr1FJZOmPOsRXrYQcvlEr2AIb
/Wv54qBrF620/KGLPyvgLS3866L8O538HOcd26+ASB5T42sBEXao5fuM6lU3PzEsBtgCYwga+VNv
ynfGkGEBWG0x290mln2S9UMOCl1x/aPHO8oyLs/I7tb0mD7+4K99o0lkQT5IwzqAXMH6C7mQl1ph
OzV9JTw0V/7gbx2QinYM5rxzwNX86ZsWB69nCRdFImscu9A37yvAdJL1xdYg9DUrr/yUtSvVgMi4
T8M/QBxc/RNmrtETGMJoWFfqoxT8/vh3zyT9DMQZiaMuiJ7jtMAwY3/Uqjx/Tfph9g7eC81gGaZk
ifPj/uNnzRQzPEvHvsVhACJPC4xEyc260THzBfyMd4uZgvbdQLoFN6jUz4sCuq/drb8+CbkSc3jD
wF1tEg680lR9gmF0slF7wFgiOUbmt0DfRsEmQ6gy2vRfFH1rP2UX9BF6d5WnuCY8DPKjCX46WAUM
IbWjauDC4a6zX6bN7l8pLd2kVfBdsmEjbtpwYYlm8g0dEh6OochAKdhzvj+3QZEr5vDqAIG/5LgW
/Q6Y8kF1F4dLOPilR01Wp8kDSYvVJBaDSTotpLEQyMnFmOF+/NnnpLV0BSlxJgAqQH9NXI5v7iQJ
aTAvqWPKlmHb7kwK9BjoO9FgI9xnuHOLp4aSFuoe3QHsBSmfFu79uV2uaLixcvULucXJLzCSvo6K
FqgJihoCayxaUFwLNEtWos7QF4LB3KiPUob4LqoZZkeTgsbLm7SxE96YVrkZQBCFom8OP7IOlxNA
SuTDTCSYX0LuvoFR/3i9Z/e9CrHBYlylWUwa3683OhKS64ONR2nmV1hSnuiwmX5VAQ0S66uFk3Vp
W6uqutqWTJsT/KaD6oWSP7o19FgX5jxhV7PcjQm1OwHe7RASjPxUO1wY8a8idHax7x48WJKOhxnJ
VkLGxngaGmmnuen245d5tTibHmIVSR9EYwzwSNOljHTXSxs5DE6tRv7iJJcB5QMLtL+PFo4dHdwm
OJg1bodB+3nY5n36QEx7KDug0HRvu/DGPSWijYwSSyBh9anSvMNOAJo2fS+D14ekCl73uTHrTYpy
TJ5Em0S6CmsGK/YvEYK+gqDlpVcFBZJqdB6EeywaDAspw9x5VA32C6Ah5KanGbFcj8Auscg59fWe
5jbpAkIYVECLeNo5IUAd7IOBkQ25ARna+/0hlzI8FLRXTrXQmsuFMMTeiH516lkMU/Xwvm53dN9X
qYQ0yQ7gmaredy2N12OifNcDBBPaX4aRr9Xuu+s263G4KjGUqi/uqBNDRki8m96oNh9vhLmkkl9t
6WAoXnGjk9BoIf0gy50ogRnktx2UrfxoR1dhsS5qzTDd070V9eSi/PTsl3nz5EmkzHKpt/OI9cr0
H6RCWvnFLg9KeRsXzVzmqsB/XpL3meRtzJBMy8sdBI6dlWkB4V+hUbkmRtKTrf5wRFZUDQsLK/7O
v04Ypj4CXuogjTcp+41cVfu0S9h4pGCWDxeV5Py1DMvXCNt79NnJU+UlW3WxatPHMg8D+MfVbGIB
+X4XhkVWuamLPBojvzp4oAi0czGNwRuYWwiqzsevOXcFvH3cJCSzYaKqtbAjxJ2vTYSSZJgJsDVt
jXQJ2TjXMwId/M+7Te6buHCzRCp5GPprXct4IH3Uwy8OcXUImx1ZT4dzVgCCPy3WRnMViJUOcgGu
vx+/9OtR/miRJ0fdTJxSTWys6x3IDL12q/HZrMl59B168xAbEQ3MkUPsi52stOsKpTe1/ZGaL2Yf
riOuAsnY+80TMithqK7qKt8hioDsQLKpafXTjMEHNUx+Nu2I6ghqP+6vvH1CrnmtoqHmKSsTnRsy
SSPOF6LB/NckY6WFLEbGk/eqjLL01USNRB3fN0Je5+z0z8xw2Tr/BnEisN4MjalpVQRJJjsV1BTW
aCJeNizInZjYcSMy6qeGzsxFxNhMa+Td4yabp23AL0QNgc5wnzVwS86V/gkE1JtmXCAnV06z10IE
SpZ4FnNKjuRHGqxQAyMcICLv37PP6fOmHWQEoZuDH3Xll1iPwVZ5SSXMZAU3GHyNAEsp2l5xTzVE
o9B45rLSVCSNXgDgr3Jo3jCbUxKs1nXWPTScbKlfPBePqbW4vGhYmbo1+R6tJrmOXgrgcHUkSQ7i
PcpiAFikbiFtFCs9PT1vHzT5Ep6S+aXWE42Z9AkGiAbR//8hQzxTrOskyKjiUYSR6ogN8SY/bttB
rWxay6fKH3ZC9iSAxDhoFGNbLXtqoyNZAJtaCt1rgWrcxyFi7iS9ffgk+ksjiDxrRLg7As7UrmkU
kRiLrpB2XbQ8nL3DMZ5DOQ9DVBy2J1+uh9Xu4fwH0dmnk6zSQ2ZGogMCkm3rXmcOmwcmOTFqRVJz
NZKf/+JV3zx98jlHK6ydFtlUIciJNiuNC3gboIgxQC4XoReze4e0lZhB6gri5P1HHYCo5YbiYlfa
MfNv9jEXq5ijePIz3XTBQQDkQsAa2h61BvzDtr2p0xFBv28JpjRnI/xq/AnGngQa9s/736IEXaKW
4hYIInuXIHsQoOscWv1RQpYAO4t1h0NawnC3EHACwluj3inOo4MTkvO1dR+k+ldm33D2KBVrjT7h
qsUuzIr7rc0LWUz/fWo5B+i1WSx5+ClzaYLA+jkaSTF36iQoaVZjG3GIh5G4ZGxNu5Ms94doF4fm
pzw/dF10FpVchGhihMIEPSFuKFO5UU3mXXgnbMsQ1OKzL5yb2VSNaZAJ9ZMp41/dDCo/H0QWUUjU
eOnWL4nRPQ5w20r61J2EPgMyDf/9BmYORepuaBR30z3VqgE2ZaClTqCHeKRmCOVwMaqHkbeUns0u
vAnm0SbAsmWm2KFI1bu8TqJSgJYgudvpQ5nI937eHCGkMxxunBctjDCfx4ZMuSDD17ZXh2QcpYzB
fx4O5hKWcC5SAfzUcGBC21VTJsfXsfIhKBw4AUJP19+m2JxHQlJRx652qWEw+3XRCBC2CZYuOAjv
j0wiGQh3CYO8MLzaUKdz3dgEPloskbOXCgR1ZOjUyTlFCvLjbzwXN94+WKzCm8tA9/IqqcHdCTNp
PBsYXgtGTL4QChffbxISwljp/NHXixMrSd/vNafJt41cQgjYAIQDTt20C682+wH/WdNXedg3r9bG
gdcaER0n2HnixETINro3Sf9aUK0vWlIsLOT0Vs37GEnBGl1qB9tLl5FDsU9HU7zbxx9sLkC9+WD6
5AI1PEUy1aRHOD5INsW+G4507CokpvIHAV9xlevHz1t6r8nFkqrIzAY+G4QvV9YX8hKhOqkvOZTM
3tVv32tSn2lmPjS9LiZJypFH+drGgfCfZ0cAWsxmZWkjo0aGMeLHr7f43EmO4CDhjJ5pwAHIHjPo
t4N1ctNPGbV2aa+rcBVJmzb5FXZfF547Vwa/fd9JeHFVFIjNlHVF/Q6r2NFdq58MlMhXQ4vaPjKp
C6dBvMc0uXz7vEmEcXTUVXOEjuhOX9ibub9MelvampNYAnGr9nyFRqCXP8go9JApi3jpigL7VdSy
X7igXsPiXy8FwQM+H1MQZYpT8KSsiDSXebmG0PAj/MFM2EIhJJlb+T4HKhlXz2P/UJfBN18CNRhm
6yJ6ykxj35rZWkPkgJGs0ERQOtBlzY880uHqPQz9EQ9qzzoW+Y+6+SxX0qVMBqiPe7RspabG7CDb
M5MXSkGLrlPiQ3z0TpMDnsVSHXftEJ9C95iX59A6IytRGTcrfFjYgrNb4s3qTY621Y2a2tpqfGq/
IwAhMXAwUbg+luiZoP1HY0ZdoYiDUruHgJr+zVk4ArORBS9bND90WFLT+k+Xsi62Sl509BjbXktT
FB7Lmj+z64kPPamoYoGan/S4XLVJGjiN/gnkBu5ddEO44cD9LQ7d5xz0dFPHQVWnfUwiPllP24yU
yoriBN8axOBXUbB2UKGFjJn1CMtihYtu84ZhbMMIuP0XYC0mACDQ8OihDJii0Fyvi2q6CT6tvKtW
nbViTwZDts3Qd2nfzF6sNitJpgItffqeitKWTmLDmpbcXd8huX0HVaV7oX+j3yg0sOJCegvvX9fE
cQZV520Soa8JkXO3sIFnP+2bHzK5Mxw9NoLYIEWjpxeAr+YnHzzP3CmQrHoEI/w0PsSFLdCpWzs/
jyDEdf4r+cBgBOvRZeJFQf/xj5oNgsxjdVmVNbjck+o6Kf0+HQrTP6F3/Vp2pi8gP6zoohb2WnyS
xYxgfhX+eeIkYJShXDheqL7S7OCggC2hz9hT7C72NGffjdGtImD2+IBMniRpSYepWRCcxCI3eb/F
CzXMP5mDsQ4q/GuKEs2go4nWYKy+QO28J2FIO+mECBRGbT3qxyZszi9DMXyGUqrHRJkwX3FlrMzk
J9AJIwfSrNtrl6GJP477fLTXGnI8qgJ+vbpacb4H95ZjN4L8FWjirggRqy/2ntytyxwFO4QRc3Rw
opfMxIFEcc4dAr0henMovAZRtpPA5Hv1dyMonoJYu1f84D4LEMGSUcBOV3HzC4n0VYL6iWkUu7D5
peW/Q4TBIsqeBP4rxr3dRUV3SUe3RmUuC7t0zNEEUX/IyFCDNd22jrXuD65b7mRUjFrnlnbpRkEb
quzztSYsjFF+jqx84UxqYltNbw0Qu1hw8F1QW5ukE5UXFaPRa1Dueu1BFeo9/s8yQfPIGJSNLT3a
kBdGhLAiUlPRYg/NAJi4etdtIQrAdqzPZvggmBpR+FCjsJt4SsntWRx8aMCSUj/FyRcv986RXJ4s
Kt70/GQt0QZnqwQxbtEgmBu6NSWuhE7tMuckt01ioQrddQSw9G7oVjW4R++LnXz3lgygXwd6fy/c
P8+c5H8dqHHT6oGutJvW34z1muaxgYUJNgZNvQKLuW2UYC0Eeqo6WY3Y1mett+Hm2mv6I7Pd2v5T
AaOHFh/SrQxbNNWBTgDi97QO6n+yBdMidO4supVqkt/ZFAXDIBIjRNs2bfRVJ2WpUdpu2q9h9dVO
cIOCyu81CHkBTUyfkog/iCSjdFPkn8gkmjROFPC3tCGCBl+0Xjqkdb0XKpBSpOwaOmunwP+NYKtU
n4z2OSQGd4b0s1SRFa/kOwiG9+1YfMIDatXbLmj7cVObl6JCXq3Rtjny4czFgWYDA0SPn/9vvgIA
rNEm43DHiLj99wHz7Uef7FyX3nODqhqJPwJ3KLLDVKbNEFX+joY/wVL87o+fOJd4IP4neLH02Rla
v695cV1wqcNJhakzQNbTGPNVSDgv/+Ip4HMo5skF/sK3+9D1rDImwcfiQHjDMOISLcfFccEs3gHW
FTBlLn8u/smNEwamlgyihK9eXPXYt8cGCbuOptnaK9fVTf0te/cy8iZUhyj5f/ySs+UT1CvZBGeo
GJjavV9LImiuSomFckLwGVGqhjApMaMYmyeSuVY7Z5ay6wGpa88fP3ju0mOESF+KZp3Qb3n/3BCI
UaANMlcRfO1SuoeUTY48Wo9D/u3jJ82mdUKaCQKB8D6UJ+s7ugGIgDKF40nh21M36EyuHQ2GTn4U
RvWxeTDCcds0ynkIcKtPC5w8nhZ+xNzVazngRcCVcNUbk6vXlKM0TjWaGYGLsfpd1mEKsJJ/+t7G
V8C2bRUNNN0hUHY4frTKudIRqlrp7kbPt06zcGJn4zQ8Bxt6Iek76/J+8eXGzQ2YWDQGeeVs32jn
JrHWqKkArdKrZgPFAl+cj1dg7oP/80y4Ke+fKY2xgw0y9uTgdrE/Yf6OXhkjmLhZKCpn51JINcCC
Yf4PiXjyvTPPsAL07/2TFsnbvoYKZ7arSvE2TV+iar3OXNlfETc6mrwWSxzlZ6h8iCOVZkcruN2G
XbeTNyFpUBtj0hLkYmuCNyu5RD5elLldYWsyMEDQTpRSk13hd3IRQHAJTlivhMGWDwFggIMnm2jQ
XpebtOLvm16WNnBD2rSCofAXAxm54cGpfUztgElyDABdKt4T01BkHADSg/VFHMoDZbhIf5mrOQS2
zpEtDqI53f+9xWGvNB0wX3mREfGNtqL5a/8mIft4SecuBxBUpO6gE4HhTwIagEGgHw59KG50kNM0
RDHtW6bKzr0PtsHYSuMHqnBDvN/OqpqyliPkB2jxxGsz3cMO1qlhnO6G7lgZpvgj/aQLEYORYbgQ
wDNFG5qTBS+kLf9FNBXgMTrPDneINTlccQHlRGnp9EPeo1pBgknwk7Ozm+8/Xt25DfvmQVMRptap
+6C3GK/EaIEah8DqcNLYZt8Td6VV3Pvq0v00t2PFZW4QuRVI5ZPDrEi08J2UsQlgYZrAwO8BHxK2
9PGKx8rrDNDS8d862t3t41edvZcZ2Ai8CeMMY3o1FlVVmDTdmNhAKTQpjAXgRTPBipeXAPLmqD7a
BcYD2dHs4aIUj7UPMFSAmz/+Ia9A1+mpdXTwnWIWKnzM3+812Q1VM0aD+OSPj47zHBjfx/SK4CW4
2BTqyyidBwk4sLSNtRC482dn/GYyh4mvtvddIZPoGnlTpHu8pzBvjbHZsL4XtsBxhpA0WUv6fBHy
cHAsu/yTXO2d8aK4VHkOVj6ge9NkreaHVrsgML5CoRNE6wO/CQH83xJVV2W8FLRGTK/f6e5j7P8p
1bOSqAuRkhJV3EofLMNUSE/rEggEbReehBAtnhzQFV6BfSS2zEBVgE943vBWEXg7WhdCGLANwg1H
UxCEBAfO7lZ5Y6NV2H7GhkjQgCTvp9jDyA2vbIev7D6nSsSlO64FP6m3L9SiXfnMncU6GUJzFM0Z
DelOKFvCDxwIjmldEEccq4vQVs9CdoDcb6nHUJHdRJjhduQWXRjvPBuTyuxFT3EfYTNVpS1qglfk
Ow8G5Zqnw1YPbj7vY2Fj5KfAKtECrsCb5ujUhijNqt5VQk80aC7gq4ikBgJoAOwwcY/cS7Ijrsjy
TzAuCShZlDgNkvAM/AVHhg4LMR0amj/eBII3g73M740RXLVgVvNnxOqImhcp36QhNDOfDXFBGtV0
m2o3HS6XrCtoFlJtA/lCKH+T6FulvI/EwaCW7s+MrdHQ+VTrPmLXP60qPsZWBdgCskASH1L7FqLW
4GE0chYMe0BiMIxEbCxANiW42sS4CKk4bsfETgU/+OziDn9U895B3K+lHDJw+8ox6ajLe4StWj9b
mQVkhOExottOCAFrkqyi1Fp76qVRx63JhxgohdUfLarPUvfbknBP4t9rZrUbihfBWMAoz+rzs2Cs
QUEe4XEPvbBz8LZue/G85iGlR+yRSAhTvIGCVkM6CB4+dyYVO9ycbI2+Hsz/+wjWAwSFDl+57h7D
oB79nERfdbBYVtIXtqyH4L2xzfSv8fAtyh9Tl99UdisLBVux7vZ4TtH9FkmGWDK/OtMykWRkf72X
IZC3QDTvkaMgFwlXZlXByNma0Uvro7OM9GUGPYRvDBqbzs/WY/QiZTs/+SzKPhmJXfHBUyh1Bdx9
dnOXDSu0pcYsgovKwUHdqLGQbFVvrvnoISfeyHe+fvCrL2F1qekA0nYIQfUU0lNPs4YaT88vcA8B
3j3TXfHlZ5eJJ6S/+2RUVkHxauq58gKb/vdF42gG/bYyv0jA5yTlyjhxKziAIXgvodUELTJrhqMj
yXeNXa6EvLzIEbpLU4zoJ+srTBRQT0Ban4ODOPqO0ydAtiBOjPwicvna6O+ZjiAFHK2EqFtXv4h/
5P6jFSHsHSJWRRwycdJhKHJSAphGblbDkbg360dKSTnH0FrHWNiB8LHWU+yqgQSbdgkGAgufIxcc
U8cqvVVU3b3JoTEvNMgKniMOCsdR4kGjrmx7ht68InJ+FPmQABXrCnqkk6yNhsUEqfBKS/iu2Z5L
DVYRUBruNZXzycn0kSdFOE58BgI0Zx5/LrIGD7c2ApQPK6tGOgKHwrjcJ/5RJLFaTesg3zOXFYzL
1kHbGitDQOynEHO5tJIeUeTe53p+R8CRsR1jo5Ac0vf7wd4S0j4qHRH6RSrQB4t9zlu5nXX0ghc1
xJRG1w+dmW8EcC4Yr/xUKfGxyvL2GBmtex9Z48zB3keYRsKk2af0zlMLMWq4N41K+oWbloYOKENb
1DfoXTUWFVZztqz8q2o9AplaJQNOr+DcIQ/B5qtDdNr7vcfxDHEvLJpgI4dPuZ8RIQTYxBCADRlF
V8HHc8XOiNiLoDakHxEHw4qyDQotwgRScwpU2Z/zSAGoaG1o+l5D397KyHJjLcmXkQL1RIaGyu0P
r0fCnCDXnoFLtOYgoDesAGslFh6/QRmTd9RUR5XzBxZcMQvMss2dUZj3YN5q/Zkmgciru2wrIWdd
xHeIPjH/JAcE/Wi2MsDjjYqD1//Os1vD489j2iNQlFK1YXQoqVDpCx7Bt8hxmsiARjtgbqoCSzgf
FzAAt0BoXt+sAFdwTLkyvGQ4SCg9MNlFNqHOk/tR6bZsPNn1D+BLQuOHW5lrBMSR2DA2yBEKQ0X8
PjAB2eWEg8oGKSwf+BccawuxP7q3I3116pAArwweyPEGNaES6YUdh80UjvGEUr0E3VrIYlQV/icB
yizuliBP9quG3GTek0PnCzgn5s5ehrtKSB2FgaSCciAQLmDrnMO8OVT+V8jppG+Du1PCl5CD2g94
mMObqQqZ4ZmK9uYVxdWM7iuM4CyE3uvjL4qCkbnJsupRQeNBtjCrM9ex5WzQsWhNOo/9uYbKEEbm
oQg84bRQDDc9XitEw1xsYBbXQ6xb9OGEsKHfbcpCfxCKvGjJrSmFhWSIEQrUbxveAlyrQNgLCFRU
A7LI0aYn6/uMEOPeYW88N4Ozq5VPWZqvAbikmvLqzGhiEyuozPx1Unllc3fWTUAiK6C8FTu/ilGL
Li7iF2LcQn/aOlA69Ep8p3vpZxSCRYpLeWqrL0XurTMJEky1atg7yYAFUnJGEYGeOsKIwHH3cQuz
nbvE4pzTLoq0DIEZ/pGcNKMpSTcO7M5KpASgdEbAlh6yevw5hXGDoClH2yoaN4Wh3YHnK9G5oT20
A7kaR7dXpWJSSsJHwyiAkXAIOoz5rKMmu8rF2VBGoohbhWI2xMYr2IqrBxNaEaEExy/GGKC9k+Wz
6mG4lV9RWiY1i55RJKadX1TZHWFPc/odfHGR1oqMo2+2pExVDMxEWH534UbBgqQmfoifI/aeiJDo
RuZOAK1wBR7FQWE8ZCUZR2RCzgb1egEpjvCyr/YjjphhfS28Vwy1kiU7onaaVyfPPNS4CKAVhLpT
eWHzmj0uPuUtQhM6BnXocW94iSWo6r2V7FsJCkG1t0Jn3Xmd6L8KYgE0ZCGCLRJBo0z2fp1dxbYK
9PITRYqT3HXnwg43USat/FbdWWayB84taD4gNjlVPQqFvnpgBL/q7N9U42GB0zgp7B9yWWN8Hr52
4ybmov/pV6K7Og5HuRbg4j5yVl3HxHJFIZbzSS345/jOeMWWtxEEWs4uyOtWlraJ06BguFa637Fm
7huI3J7K5iFTjjTj0WZ/SwkemWyO1IR2aZ7l5KxW4BqwWxW6EdaAW5B2pj26oYon741/2BmZzWEM
P5USDg4kown32oi7hnoUVH1BHK6415v4J++EXKSXGZshvtaNSxNdA1D5oyOLZZcz2WWriYu7gQXM
XcZ9zHGNextV0Et+7xXPss/NyV1jnw0Q+SFS+gmWayX5ZXIRoMmE6NUEjFAAnNvZGp+MXVx+Sbkm
uI4J5rqE0n//M/yDXExuYqyi34VEc9QA/d7iqD4LZIWCCCoxk9BZOuEnVUWEtH5SrG4jqCN0aaT2
Kc/gYurWxsbCUwOGSQaJRTFhVZzLpr1RknLaGwR+QukRu8+hT7ciVaDPZEpI/AzeYUAkm1pSi0hp
1/9bs2ebGkdlvYy+WLSflCw+23g4gZDWYkZV/RUoAbOEKPauWWmzNW5KoB64VrnHRfiwhNg2izP0
eIdcucdEK9l76Qz1YBD6CwGLIMK3iPl8fYhwAER0yPBB5zhoXYmRN1+KUCY2cGf04C0MNsBNakUG
dgOaVKvdNzge6qjuXTnGdiV5tJDQwFYS1kKLdBWzsfreD754WYbdyiM/PNfPqRWQtdL0LAaRzOZM
U1Dlio34qzmeEOdBLfxreYVNZlPyKAHN0FZ6MEoJ5sCFBvKOPhgeCS6549BmOy04Bs291xxGJhz+
Q+QdfX1HzDTqXdc96t4pgIsQvxidvLKhFbCrBNY7Y4hZs9q3EZkKWl0Brrk2tXHK3K8m8cuwhba6
TwQlNmAb+2cRL3VqqDYxN1qCo3j3mGH5VeH5xvYiuoTmjf1fGNWO8IYVAx7BbrZFyZ0NzgAETHSY
ansJTVrSM1QM/4e082qKG1vX8C9SlXK4VSe6oTFggw03KjwG5Zz168+zenbtAaHqPmdOeW+Pp8b2
kpZW+MIbOOVFZshFGRPxZ7xuF2HKZQqnFzIA41hVk4vbkttEwc6Sd7G2avInFmTYpA8iC9F0ic7T
CK7pjvinJxrjUcU+peq85fSQWnnVTtVOXLuAK83Rv0WglSqrCIgz29hHOFeDkq4QQx0iXCoQuFIF
2thCaUNEHO1RI7z0Ux/blFeKAq38q4WYNcqFcHli70jds0/Cn27sKEHka1XYb843AzW6ctcO6a1I
wbnWcbENaAQjLbAlkEyGnThTvOyJ5Uie7qTDU05zamTEoXyM49f0ubBfQQJ3mM3q2g5xQuLlgCnn
jhmJ5vGcyw/c5hEOpb3x6HDwiAyh1ZtdItxMMM21WAF4MOOGis33bowx8rBuS/13ZVVbPo64A6OU
nujGy14aFMDoPUuscTl5FOd74eerq9sULz0oYVOEs4LwgMMtXT10HLz0bshkrJOUFqmtanDWsMYm
OztW4yEJLtSdlgrlH6o9zqzilXlOko06KpHIpVENpmYtxDb7Y3qJF7FIO/o4kqi9fQBYgr6mB1CD
88ZP22ye4n5yCe+88AkZs2YgTvfecPFiZxMdcIcS/16s1i6WUU0ZYwQFrgxFn8+PUDKRXl1S04Gb
QfIDRBk0pAjNoQtegihfGGvOK9Z8FGuKlrHEHZ7ck8AKfUqCUkwSi4tOZYuFSxOGv478F5IKs6Jd
3tDr76BpCFWpScYwd0c7VvRYxMGApRztZJrwZOLDn/PlwsX188/Ap+bPh6+aaSjjKGYKk0Am6cJo
8EhMwxISfa3zI50g1F8qch+Gmn29qIR7nkc4o6nVb02tt3ESr6fgWmlwlKaPCBCNg1CmaiDfFUDS
prJ1I3+fyVdqnF6qD4qxvj6LhdqaTIPjCxotg2jaDCbVWjJ5an3kFogNARbDNYDyypH8QlzMnFTn
52B5Uf0z7KzyPraBF4cprTSGpcwGoID7ucAwMT8SbZ8fa/nL/jPWbEnZcRh7/shYRQvN7p7bh8If
h+TFgdTFkSzaCaasAbqb80pjpW2lvIWQLiJ6IpuBoISbu2K3TEMFFecerPnYP8a3yH0F4DXL6tHQ
diIo7wkxneaP1/1COGcbUUCGU6EBABJZtOguec+i8nJ+ZhYZ9OggIBGO8B3NbPFCHxa93wajnAhx
tQ6pS3nHDqdMAeOX2Fjc/sG90z8W0+7i51+kPdDUFQp/6KfQwvs8cI/HutdQRhMaa2ZRXzsmHjLY
olJhlAiovGn6TllCI372u/Rq6DH/0nASv7UI9et43Bg0Erqe1tFFgvjJd+PLjoC0bVkIRNAKm+3O
MZowmE698Gbs1np113UC1OgZO+8NcQUCgojq5XSFqrzFxUrU1yRXdXqjjQBj1uc/z+kYP/cos5um
qRzsYEsbMnZ4D7DpP4d9sf4hiu7EbuJA9Df1uGtNrLgInHZdcsjTVWHAee3v+c8Xb57ldoJjo/yD
wxFgktluaumDlkkVxzc6s9I/8v1Y1qwarl2DxD+PXOJ3mCKUq31y8MuUL7E0ZpMigM/4mVi4RTjz
/lI+JI5cygZ9aowgPTX7LjoWscZO0R8Hn+ouYSIbJiVCicr02saubbSbC59maed8eopZI7OuMKNx
4ii+geKG5m/dvozdN0fjIHduR+Omld/I8fEgxPHs/KJYOGM+DTzbstE0FXUow5aEEJVPL4m3B7Yt
Slx87fMjnXBnX2ZaUfFUoImGLtvsHeMhr0dWIBrwI4w6KPGW9zJJ5Fr1QdRCHKrqvF4K6I9ygKgo
EOKKAi9Rfu0bO04+sUXg6K1svV0jpSvU5gIjPUwBoju2Rp+MqgoBZQcOzEPULkU2CVsCZCfwhB2a
95J1zDkkqzH1PDJd9di36K5Sy/X/dNbmsg/L4uR+eOPZ5GZoFEuG1kXYAdFqQhxOw7TWVMDXr5Vr
r8QqISEyxjaBo7H1nbVn7HlSJT0InbzAfj//AZYAJ4b84XFmt2SaR6qXh3V0IyozKHnSvRV1VkiM
HIgSrhpQ8S7dzJemYL6/i0DrFaxYbizciChH2dmKe5ndfHGkpUCa18OdwkF0nZBvNtueJQF8yDhK
Uul7Vl3FxNJVQCEedeXq55R8I6oedMwARpaEts6cmyRpQKNeIkydTowv6xwIKdL5BJ389PkyGq2p
cDg5sCvRVnn9GoZHocFiP3jxdfpLpkXvrzTUnTvYpcIEoSy+tcFtne27al3taQILnPPalgHSruX0
whW9ECgZAt76n2ebN7F9s5bH0HYAnUtrPfqZZjVqBgdCU5MmJXWq8yvuwmjzXrGSWoVjkylCYZWF
dGwBjCpFG5kdSQpYX2QhnSBTX6Ze0CDo0INmO3FqPwQgXuz7ge5EiTASAPepU/GmFIrJdr4fJLyv
PURHsSxvrnMVa5FXauJ29TYWjdvH7AB6ZwjaU4B4KkrwJP60glNhh+bBCp8y29mGSU0hA2/MiUYG
/epUy2+5R5nAtIyoOR5CGQEumsb5g9lXazpH1A3ohK57GmgYl7vguf0YvLbRHjHdWKn1Q1++tXR8
a/6tbMEUN9ma8G7XYicfxfVdKmcHXe5+goJPlGLT5e06BiLeT/q9Hh2auL+zh9/dc9ob9x6qm/p1
kVJQ0es1zjCF9CNVDtFRT2iz9vqukp9sQiOdRp7BVSeG1SgvlLH0w4+m73rauLlWXynDuB8aEvra
WpephFlsceUXr4OO4Ifyl4bQZYoqhY5saxfT1qFVycaO4jdJQpbcf594PUK0A6lFPPl3naXQvztS
QqLiRotDIpKlEUid1XB7vHNR4FWoFDr7EY04YQpJ/VejvNnm1nPQPvq0l5y0vUs5ro0yfbCQg6N1
7lT5gZB3aswtt8pJ1gKgKKXddMcYKC2vwWqsa+pQ9r6FJR1PdzFezRpn646OJX2pqyKXAXeNWLP+
Fs9EtUjYu0N03KjXlOeUbKLSI2+HpH0YEaSnVIFXIJKnjnCSFXa+wqLekIJjYmBp3Nl3EwVkH31C
KnY3lf7sMNVJl6/Gkc9vRiENTQ0p7+IqiRuKJSatWJr8wm/VAQqht+/+d71o7+Q6exHu6ef34VJ8
bEB2BrSiyycnpc9HklrJnZ6PCMZNxVHtHqNU2hflj7oa3YnCn9ffW+M60VO3QfE/9g6ldEhG4Wcp
vuWw6ilUJ9SzZSndn38wcfp/2a9QzpBQIiIgQf/8XL6h9aM0/k3zoJM+aAASskNEh7iMV1ShQHWc
H3DxOjIRylBA+wmlxc8DmtbY1mpEqxH8Fx0OoGm0bAUGLr2k0rp49n0YSeBoPhxFZqpEtChqRFqb
cBfYVzb8OMbSMWzPaOOjjHj+zRan8sN4s6mUjapWwoBbZ0pWbYYP1LqPEb1ysUkeko0y7s4PJ4K1
L18O+SHoK6psfmFpTU7Wm6XGiqKFRcYdkkGwiy/zztTF+Jy6FEEjt9YXRlYQlU6DXy10yBRn4w0F
m3E88PUA1yCuP05wSn4V47epvPW+U+rQig1S3mGHueSdP63TvWN+1x9yq71wkS4upA+PNVtIqhLp
QW6YJw9YcYzSihWNxND6X7gGXhjrlGJ+WEppGslJUaB/iwoSCIbSvgP3knLsCgvn859VrJIvn9XW
+Z6KiS7DPB3jFI0qmmwcFO2BY0FKDvRxzw+xlPIRGMGwcxAOV8gFPu+MoIj+A3bXyycwJ5764hCs
s4ho/NEG5kqxOABYTShsOH18pV+KSZdeUlGQYxBWZqSes0SkyjrJrlIYhrJ13eZAoXd+d3f+JfWl
ZftxjNlLYgdRZCW2eDdhr6FEo123ugxKg/9b5W3u3YoYYpBU7M0VY61RMvfpOVSdhQ0R9zDq0dov
kPnbYgJuUflHsJmAssDCDDEAr3cVKq2ONTnN8za0tiF+8FVRftMr+0bImhdt+7NXrN0g+2sZi3rC
k9uOcroJ+7UBIRs8aFW2nQAhptxi5998abF+fPFZkhGkWZKq3NU3Y3YLmLoODxSA/F60STbnR1rM
Zz4ONcstSr1sWjVhjtkXAhWa0aSTIQUhSzsR9rxE8Tu+fBcGXf6wNiLJqMRQ5Jqd68gT9ypzH94A
+6oDLOTBHipvDpGfDOAjFk0gRO3Se6+of4m2Rkykc/4RbDHEfJOiFPnfR5gd9aoV65NRTeRxqbGb
HE7B8IrsOAuuNQ/VmmBLfacrrkTFMHfR3UjyGxpWmUpVWKaQcyswPolXXFMrJGjhC9FosuyXbugg
6ZE2y/3GVl9C7V6Nf3qWj3/Ay5s+FEI8S1GGlU57yq7VPTzG2zR+lMALAusgixe1xTZDoUx/jGim
iUKKCt7HKAC9wdvrKixbqn1hbOAoIUOwbgsce7oV9vWq/t7RtctlSHZk+Gu7/zmgy5DfV+9DyvNj
XkObjN4jKIM7vykwnH0fpBcnlBGlvkoiuswgT4pDXErgDasLS3rxxOKeo4dwUsCdi+1lgVVb/sCp
aGGFFMfeUWxaPjx4qAi7e4Amikos8Z7b9ZbmZtG+4GS4u/DVlz66SGlkGzUz5YuyC7VFrcmiTJS4
wRx1Kk32ndI0lBN/9crj+cFUdWk0KNBCZNjS8d38fEanjl1XZNnRjYJJqEne44P4EKJIE5LG42Re
BTRGc+opdUg645sHsAixA1EZc6jpygEdG6FLld1TuJL4XQ6xdVMOF24SYykIQbH1v0852wiBUg/6
WKG+qbCwBRos0Lu14PyZnr224bl2NCdxvY6ia43KrtcC5ylWXoDZE4c/pSC/ZxUanUvvyy3keGXT
WORFQZYGrL+u3GhFe+PrNKjLSVScQnOi65lcp3jx6B3OBqB8xmaXO87alwBkyscsg+xPGnebDzDH
1OKoadI2odLrBdaOZrXILIUtNyLTCDg9JjFwtjZ1VSVb1xmAMKm7EaTB859z8Uz+Z57mbAz0usCx
jag2ekBAxsfWuOPdQZVdbFks1jExCbXA659YJrNrL/DVWG4V1k2FzS25cSvhxYQnUSu64pG2i+PH
aLo3aUVzd60uyscsXgmaDMWLZYFZ5xfRrD70IfNQY+TYo1UOGLNGxVe1sCtF3DtGf2hAk+FSfrU0
vx9GnevGW1LVOZqNRhlFbOBT1K7pMHI0Xq5WL+idIKJEsRxaL/M8VzjKdFgnRepDusR+O7xPQP4r
DzRQ6T953nPdkEquL6wd0aCY3zYfh5xd6I6sAMKxA7oGjbappje7elAE3EEJyF+vHH10uWjTFWT2
44B6epTA+e7e2uFekldGsB04MPq8cVuOgWD4FikPTQh8znnv6z+GsTOpd1N9DBHuFRSvRjn43hN7
L8EMzrz1fsawHQrcyop9q36rJnQKg8fUh0lGbVhde2iw5fFKKu7UCXWU7q2k0jIW3z3Dcu3Wgwy7
suh9ZQ2IV+TBTwaFCCWvy/BV7ehMsdOx7r1P8LaSspVDBlH4blRc8C9eXJW6RajJwc22OAWLHwJ4
r0gwKrXb6KYFWYtuNm9RnwTl6ENDKkcwZOou8O8WA9CPY85O8KntkALqWZO20rpqiAowDngc0095
832srltKo3qyn8bvQUGQgPB+ehw8ANa3moJgkHQDI3VdqA+V99zkt3WM9MxqUH+BuvWTbT6pbuvv
fH/TWnQWhUhMhAreMWx3anZfgrTHGc7+rvSJSwVMJquX0v/vnM7O/qmFmYFd36lxBIJRAL/osVsC
gEd1uXTuM/9fnKKUDCyKzOjkIB/3+U7Ucj2Si3QKhdYzGZ8tvQEYJBAAbHRhyy3suI8DzV7NU4wg
MzsGmuwja4VlCxwj9gVP8/xAi8c1vqsKpzXJnjw/Tig7ermacVx6p465gOUDx47AiXKAgTkD5ETf
qW2OApx4YWwxXfNzBWl5YdOjG9hIzcrkdZ37lKVojkw2QEtlFyEPgROj/pizL+mHClkz0kEgu7T/
4Hv9q1oQnXUdGrCC7cg8D5UaO5y8gDAa8iBFRaDd3BECk3RpmpeuB7waLOGewLk9V0NvuyS1BwN+
KaIyCOCRD4EY8NW7+pLU4BKP3MAFDisVuKycN9rnJZrESoqChxHeCK5DfY+0Pha6qwCSBhwServQ
WSH8gO06/y2XX/CfYWc7Q9flBtQHEKYmWZE2uZP6yBsq9SNQ5v/7SJasEYjrSCmixPX5Ba0upMiV
ZrSTQH9b0Ch2JCWE3P8GpmR8HGi2B+26CNUupuxEQxaIMUglQPxETSCyAaWdf6nF++HjYLOCRB94
/xF8Lje1Um7Y8LUeIqu6KjtogKvqaK0vjCgWwnzzoRruCL0b4ZA1e70gbmXFDOSTgCwOrxa1bDZ9
2F9p47qhIG11cPt2+VADalZXhXp9YXzx938ZHztBikwqzZq58IA/jHZXVsCjBNGFyi/JFHiNiu0e
vNK4of8tKCoCfdtwd1MvpQUPTvH8UyyVTNHMsHCAoW/Iyf55Malll5t1L3ZLswJ18Dchmo4cmDSR
G/AA58dbKglbqqUgaoQQKHv083hy5Vi+lzZA36oN+suC8kj+DTQc8yq4VOcHW3o5zlbG0jTsp+cv
NyX0nvMCJUXDOzj+iz/+kHTK6vZTV78WMDa0aXN+wMXLBJc71TqJ4aML8vn1DOwJQgvQtIi9yfDT
+E1wpMDOCyEiWownTke+c6B0EhX8PwefHQxRNcmqZA3xDTqnGMz3ne0WarZl04KE14bjAGmwjJ/b
zkfS48J9vdh5/vjmsw8rVbbclzbi37y2CESqnaDIAfuDgsbPgsFCqKBOb1rx1mnWSrhVg6Y9PwUL
HxzFImzNsQRAG/qULH8IMo2o7kqzhe7I6iqV+xFtp/fiGgW/DFhEEe/Oj7Zw5GPtgYAEQsm2wlk8
+9itXUfTiHoZe6fV7m0adFRsmejLOaWYvdlZAVgEUTbyHgQF5hjOpIgA7mjklGl+p9hEpM5Oz5G0
ymgRhb+HGP+o5wKDQ6AVcO7KfZrQHbi4vA2xguaPwe5FjBkqOifmbHlrTttFiYzmthkDTO5fzSlc
Jw4FA02/djr5WKTQTU10VOwIkQrzW9z2aymaViYErxo6qd8Wm14pdvFYroj6Ba/Ht550QE3sDS4y
QJocBYY2rOKBgwEEm6an29x6UTCUUALh7wc0ugP2rUFYKeqrsDO36MnDoVYRyTvRaDlIwdA6MFEB
UtWhdhxMm6IGmP4ADrJnXXl9D+GJHClpLwXki/ND6x3RDwUBHXm2A+WiL9SyUqMbhysLnnajWOuq
yU5sSMzJOB6uctgKudMgZkeJ1NgLUttlXb2FopBpfXiO2Wbs7SSuiWB5DnmtJavOeEOj6Zri3g52
Z4pj8reo3GTqzvZ3SdGv+t7HJ+UWtO6F83DJIJUHseikUJqjmTK7Xga/iiW7BI8yqXCZzXuzsEVl
dhK1WKX/m1HLQYBAhaNL12rwGvsvJvh5oPJCWA/vGvZSQxRsSsql3buQ1CORbBFAib4wqgaft69p
SB123LSvFFQjoU8KwGTXp1fJ349gWfd9aP+Ihghq8bA3AgerGNiEtqDhg84LaQaTVkJhhuLvF8qD
g754o35jXSfVW9You1EE7G+1kl95druiHs4FF3EoZujaSA9hdhx7BSrXtsdTSbDv+JMF7CxVf0M6
H7yoODNDxHdK2UJFjH1NdW/CRBxpSIiButtB4+1RERJyYU0nv0u197d/HSQiIBqF77vjb0EZy2Fw
amF7iAJjh/8ExLxdEweri1oki8vuw4yKiuqH43ckE86blhmlMoGsDQEjhYWL7YclTDDVNZ3uGamE
gXjQ52FgO0KnCQmAvUG/EtV67hcD6G+NHgDHg/qiNi8d3HBhQiYE95i2bpBczc6uSM2N4WB2byiP
96mx9iGKsOQwUrHjo02bQpkObamsLlwUC6GmqAYKI16UuelQf37ivnDqxqi5KWTMLR0Tm3BE9Ab1
aQIZ8bdBtmJuMll1EzqaQg1iEkgduCKC0wQtfIo2Q30Yo6tjhUKBht5IEL/o3YsHdsk0nsmp8ipd
Z9ar+LNVa690NrlEJV5Q1ivnJaHYmCvdVoi+TfcDU9aIQqvlb434XsCRAtF5GyLXuTUJ/MZsI7pV
LeuMxdiMRzja61bTt+Si0OzriKUGwUaChoFAbzNB70bLIMzhlMH4od6tYdFYlb+zeovuolwd6IHu
CzzOL0wrsza/jZD3AzmL2gx92tltFOW+5YcjEjB4fUzaO8krz3dCfl8KJJfiOrJjR5g8O6i/zHGb
ClJ8wJrB9P8dtsKvQxlV0NChtUH+E5Q66E2FcyMum/NvuRTTfBx6doR27WAnvsbQyDIIRh1qQqBj
oXOL40AQti77Dy7tYwxqkJ5lbtlOs7JE242+bHn0egp750Dckq4U86rj5tSPo3qVjntT3SpXZrjr
v4Or8CPsBLeFd5/8zpELIFHMWYpYDdJQMNMHXX8A7+GNaLkCPf0+eCvo1yWsfH+j5wfVvHCsE2ov
LQuaNgZmhBrEgdkpJGddok8jYsRPqZu7L/RmXM1FYIt/pu7Tr2zvuC+l+9tx+We3t7bdNnW/8Xsh
Hm7upX28Nn/C73P/9G7rVttqHfPHLH6zvMnuxg2g1JXk1qtv5S7Z/kBthB+/q+fmzrixtr/5dehG
34I1uNs1+Hs3WCMa+9C5/u4vRHtX6aq7HtyHt8F9G64m/vvgTu6Pwb27vX3ePwzuX417Y7ur27uH
re8+PDT8MnLTbeRubsLVLtw97Dv3Tt3X25+mu1sdbPf5FfD8qt+r7mPgvr8/8dRIVriR+0rwzw9+
EbiB+111D7fujbJ6fn7uNsG7vNfXPwEG3v2s18rqJxGam/FD3sJ03txs9DXMdFflL6LXt0WTcjVe
0XLbo+Dj+utkFe0QqHDV3VO+GXex++sld1H+XIsJhtK7dtZ//lw/3V+LaQYu6JYrHJWYMabx6enp
/s97snrR1i/Nen39p/4JU3sDSX4jX4uBMn54q2RFUHDhuFiqDNHJQ3NMGEOQHsx2kh5XrRMOPrln
s1PsguDwoKmP1BWhPkPMCc03SH0XFbGWQneSUKJmejGqPq/xWej8VQk0I7ScRdkL3vFFnBUXydKa
t0UVgXDLYdF/vmCmPCgUPMnQ1keYabxmdxw1/1pYgzpHveYeCSWujBCi+vOYNTdK+JDQl0fmXMa/
JpcN9HzwdjSfJ+Sb+r5addGLam39GMFOOuLJyAIL7+WY5d6khELVDUXgb14zrKqp3caG41JGQPcJ
ynoL/M/bR/WtOb45dA05nsepW1WRT5OvoF9651NpseGn3Nm5O2WbCtxGltBxuEMAwRZU7/WQq+4A
6VoZ/sAb1bU72XiPEKYYrZbAPlwPyGC1sJ5hO7lRsO9bBwvadf7Wc/hKSrLKFGOTgI3irxFMryZ7
sqFpakNLBwz1aFoPtMDK7Jtd4CEx2RvLZywYY0pdHEA6IlcOyVvZ6vKNbLSrVhnXVvCXpSg/ZB+8
uildWpgLHS3UQ//5erOFafRQmXQD8XmExcGHN+YRiU/IKHS04monacLH9fylslRuw8vIoCWHlbny
pUlIZS9P9QY1szx7Ero/+VtxVYe3SPwi5EE90b4k+Wws3GMwXAi2QaULlc/ZsaxmehVSHw5vQCA7
BfJfGlEItAdT/1NqLZEEUO/eXgs9A07vreAEBx0ECBRHKAa2Ne3jHi0ZgubOHSVnjVygBQZVLEqz
AVoTaVv/L6GEheKK2XGglD8T+0d+Qh+fdEwIZbgwUMB9TUMZ8Y+VWXSrIn2vCUyEZoKaWNcVAnqg
CrQB02fEW3TCIglg1hRYW6v0VhA0A+cuGZWrRKFVDqkc3YtY9y+kTUvFFGRlucA0YXX5JbKRZV8q
DCRfb7yo2Hv04Ce93rayqA8KRImJ8rOIakmbBI7c9/IrinVkk9hgn18nYuXNQiweBMlS2GwnU/DP
5wo69FYijTQ+UXgr/W+T8kqjdfR+XK5wLITIn0aaLY+sk6O0sSHhkLXbwwulITYDeT3akIKzgmIx
n4oMCQq7TDv1/GsuXQ2fRhdP9yFzceSkTqIgPNXt6ACBHrOFtBSSUYgUUJJAMBG7ohZSzfmBlzbF
x/mdFQymqZMyT2F+uZKam9i/L6Q117IgH9m/6+zCaAtx3ae3nKUhLeoBoVHxlpQmwBqyrSAjjvUl
xvHiosFCmN0MBQGJzc+TaeDdWJRJjhB2KhS+aKOhfEQb5N/4ctuibSW6IPTb5yrfqi2Vtu9QQad7
pZIDA/YqDt1TK72q7V1yoUOx8Kko9MmUVU7eCOqsXBA7mVQbPZLiVPuGP0m9U81VHFxZ9vfpBXju
hU+1hLfCNgzONnEKAqLzlDGSvF7RQ0o4ojVIdwBJZKH+SF0VdLhdHAHop95e1t/oCnAsIW5wfmUu
P4AB3hj5Ws2ATvL5KyZyipemR6We9yW7ytN3FOpgkIqmRNYihfMaI0BJzVNybqQIHZFLfa5TPDY7
fKiki9aMjakjDb3PT1ANuj3YygC+2H9FtQHYr7i37fBp5J4vq2aL/AVaQeI4EI0KNNjYRchXlNIP
wHgXpmNh7wA6MyEPsKqpfc5yohjV6mBwqMByDKMH5D/0vrOqWtZCcQCKTFiHbDqIt1B/BMYXgXQf
+mfQfucfY6F9wo6iSW3SPQGXNjunhn4weiUnM5MUt6pyN7U3BTQpsu8hv4nlC6Mtle+EobOIXkl8
oQx8/gLZEMoJsos4yNDKpCIgNKtb9I+6PLoKcmcjokalBtrAekABnfKzEAOhFi002Po83HM9KvJ7
54FYl4oLDbSlDanJMiAEbibjS+uqT1tihBCnM766jzIG6u5UkbvpyC0hy+v+UhXnRJ6br0cBOUIe
nVEp8n6ejSrMezUpCbKLX52Bt73rIFy3OjIHKJbf+NXtmGycDepQw/dhXJvRJvmt7EqRdFGMc+X1
c+Hyv1fVta9ulU3lPlfiX/pv37+LFI3k7T3YvBdHxGvWuQTQfz09n189S9ccGEkDf3TQ57I2P8PS
sFCM2OYCyBMkVA6IcGaRC3uftvhYPnKk+PidSMYltO4S98Zm1hSxdRwDd5nPMzeM2tDUIZuHgM+n
NCk7P/Xwp31UE29dN7vC/NFvnfom0S0oyNqeXiDkzzx6BR2gSO3WvKSo+3eNcP4tPz7RbGUXU1Rl
akm44RSQ2IZvlC79U/WtjgcIFq+mUayJPri+lE55FWjFnESRAm6u3INKXlGMwSeHBjFiSCWtaqBb
/SPFICPM9n2DscVVhjpm6H1P1DXlNBCiqEKh8V4a2ZUmTGWwMwbPhdIhqUzqetGqiDdA5EHTTLtS
p8DTf6tiEJUro72KzNXQYgn/jIDM3tFoo9ygM5oGroMLVevq6sY3jk3yoisoOHo/EYtcBR2w4IQ0
n94KdV4JPU/uCiR/BDujQQsKtImKqqf/KsQBRqhexF1C0VWpHdDHwQr2oAxLs8ikTS8nQqK7sh+1
QNtr1p1UtQcbOS1MooWSZTcc4hEPzeyIgzlNZDExwus87//Yt3KM9wKnQRkU25KVRXUd5daMchBK
Ph3ac9PAx263UlCufeW6QXw1/mXJ3sZ4iMrgUGtQ7t51NHjq/D2Qg31kxKuWa0AJfo7Rnep/s5Vr
oQAmxECryEFx7SZBbE6LsHkzbyrnu+FBn5N/2N5VGa0LGUcZDuoRwaVI0hBl4h639w3FLaFlmCHx
ZbN9bR+p5VXJX+HTUSv2vnGlTutI3tTDlrNOvEeGq/DQ/0rMnfqnzFd5JsjUOKGwsapH2oAhlVgh
ryQU70yUdlnKoAmKCvmyklkTLW/T9DYcVABSfOkegLiI+lhkuImHvK+AmONH2RdrPn9p3qvGEYdK
/g5uGJro6zaPt5lzj+8trYIw3HgBcnkr2JGDmbpR/ksqgf6i41T8tLtVULug+jJ8IIPhii+dxLeZ
jKHaq0RBephWNAjkDuFhF3HebylkSFf+LT3L1/Ev7y+FqjjNmxA9LxQ03IBVX5e7ADks3IudiuJ6
hWxT9FihHJipqaCXly34QsS1uhHJqhj0xvgoeidy94Oa6bU3vo8BbsH9I0gjZBNhax5EH6xKoCXq
r2EVbvU6XeNxw+cPVxn9W0GXt7nl2H2enlxpaFVlmLJdOB4X8nBKu8BmBYOak36WhxcY+9pJBFFb
8GULHKMBJftvfEy6BR3R+ChfdkVcMoWgyorqAkhFQq05XsmIDRpoHox0oT/bOfs+FRq1wpmA7yqA
EdYfXf7DnUY14CL8Y6kOwOjYdhNMCCDK7Bwce0/vWjwhYAC5qnFtPiXGzsixY1p5f6nqhm7y+Tle
uLQZD+UYUxBHIJB8vgkkxwgseQK8K+dPmYbyZHgQnoX5psOTG0+8y28oQqLZSf9xRG12a5udgrhI
A/BbqyhTxRLCkldCWcN4kWkqh+yysPiR6xuSedFrvORxthRDidoOISPytFy7s5DNRg+/diJmOPAO
rdDzqt5C2imNJ2SBuDTIWvrG2I7UOJB+zv0tIS1FhqywVhN+rUBFXBmxhIsRrbhzv8zLh+eapZ5x
IjE1k1BCILY7OX1dTOqX8AIO4GjSQAHJ0OYyAFrjxCmpBag/TsJjOyn3gaNeEdCtJ384xgAFEqg6
ZDl4FvhHY8p2SvAahbWQMG7omwPcOoq4Mx7aPT0X4AGdPkAhQyd6OtYga7pOyDeYaO0mpr0tuAWt
6aanCCT6pGqA+ieagihLcHgm/oNAvo/AdwtEwHt9hbT3XSLXN4itrk1pOkhTu+/rbOeQTgqluBgS
8hhyHeZIU18IrZWFSP7T1KifN4LjNbBhbdIrvXnUMhvJvp+mh4dSgIfStLaxj8pKf1PK9Rrasus4
43r0UImFzjm80PERcJ4wv3QALu2Vj99rtiYGa3SMRHRW01MwI7TJrCfRbpa4t+B0wR6waNX390IU
r5Puz58Np604X5JkGUAyOYJxc5zB7Au5sYfcB/RrOs22QF13TNI16Pq9QYGvibbcqSeJccwJt1MF
wIO+Z1jSq0Tnktyf5ASdfNJjJHhFsQ/ntdT5Xfm/hGCjZ4ZHu6wy16yQHA0s6nq4DF6Sklk63j6+
wex4m5zSmAAViirWS+A/0pKkmgO5Ehon/f6pv/DBTljPMzM2P9ziJs/aLMS8yExvPR1QOuzIY2A/
aP2vsP+Wx+si3JbhratK+5HCoSzE5V0N2ztpg15rMt7rOrQE6bfvIQSrXcpWl+J+Fvl/P+jcVabw
K9/x4QkLqGrRk7sX7wSdwFpX6Fln0zEPSNiqFUKoU+TsRPOYpa3iitbhmkBdKlYQy6XIe36dLZWi
eSzaxiAIgF/PS9ES9f4WGShwCspOc3ZVmbslRnyaTtiDCg+g6KO4hbmr3QRtACH6mow29ADU67MM
sdmnmpJkMrxE2rNGCx68h5BIEhq88HczncZegs5pjCxlvjIJBEU6bCP6lmyaYdin2YvQDKd80lmI
wRrPRM4npV7OKnSGiczREW59wE8K5WepdrHRIzx7RzZ4kPEMGCDsG1tYRfyLTPZN1G0zSXRTz8/T
qcDyZXWR96v46Jn0N2ZpW5s4CtproMMDbkn6agdhfylRQ/cMaYN6/oAWu0gwhFGBMIkY0Jlo8G/S
mnwvxIgEGfL8Iy2UFtE4++eJZuGKLymO3RZcWgUSNgBmwTb+LeR72YN1IRh0EHKD9nNKXU+QgA8l
YWBtbWBK+OogalITmfvGD8M4tsPWMq4DczvphYsK8/nXW97PGITRlWFZ8vPnW6H3xz72J7ypAOuG
bqu8QK+sseYqycxydEF0K1qXur8en8rqUazRAFKCBwW6T4XDIQCmGFdS14zLtUYWFoKKCbDmddH+
WuFJcv5pFz8GOAEgEagA0FH9/LCDoedeL3OFAXalQgkmirvYr48O++T8SEulQOFH+d+hZrdlqpVF
l7awh8BfpNiBCmsSMk3IhLSBIBJxiGAcRZm5RhcV7otQUM4oSobJ6jIBTQz2eVtQdoIPCl0CfgGl
p8/vnRRO1UUEDwKREcfsjFONO29FmTtU3ojZeQIRa+A9cn4eTuHxl6EVjOrAnaIUNw+fY7W1OkOj
bcfSMMFOq3AlIz1e13iW9hr5KUw/hXroADotCHcAocLOePC8fC2hr58pIQgoF13XlVrUWy8z1gFJ
FkLwlvcex8HhVEZNvA2tpH4oD2pyqYb29X5k6lSs0KhsGyaZzeepK4bINDm8ItGBQKGf3H+k9Zcc
bP9FiAH/G0vDzwPOIpow9Bv8hbVTW0mwhrtDao9YECDHXxaidkvdsjOfxUYReszCn+ci9+UUt3z5
ah/eenaOFk1BJTsdAaxJd2nuu+Z9j0dMkD0i6ktNiZqDuZetV4QNrioENBw1wD0bHj/cQNKKTYEZ
CZ0n6gTAYDch8EisOhI0CkcKPan4K0p6Oe9CJP38clvYdsweeIIT1ZIlPztu4yKMexQaqMCb1CQo
AqDHL7PtKPTiCoOMsmhOeDlwEUJlB89XITIvJIy8Yri2xhD7gHFz4Zm+nss8Ewq1YIpRuAJb+nkJ
RbjM0rRg91FLZBVNAabsOxJI5LUpYNLAzS4fP+Ik+/IBEa+mZIqELszzz2OOKC0TtCDihR9wQiXQ
jRSUllzpFVwnCubJCyWXC6+5eMiQJANVAT1LD/jzkFZj1pndMaSMJYpYKoiHtivqjMPP4DuM863t
X0/FbyTwLwy8OL//Q9p59kZupGv7FxFgDl87qlut0LJaM6MvxNiWmHPmrz9XyTivJYpv82AXMHYN
e3eqSVY99YQ7WJopbL4ciCGTzZr6qmOnoF5PBR7qJDdwGJQCpHB7EtLgNDtRAru+5Adv/9vr/bTk
ZJtJSjdaVWkgFCLvB5aMoqNSvGLRuB6RtEjoNLoFdkje2QSma2rpJsmYj/KZU+VC8DA4K7hjlKm9
jSN/y69F2TTC1iDiqNQ1zLoRizIg4oFE3xUcGIAYYYaHvOMiBPZ7WcfuREUTQqHBkEifXOBROjpW
hb013rlbSV2BQPX/sJ9b///ACZj7UJpCmsBX0oHqTa5fv9HT0NW4E7kIJdq0RrHFB4R06AMUWO/p
wwmSxfVvNdOuwiUScgU2tPAzsW78ui8TM+8GL6XioBWnRMaeS3tFOwU84uCWK5LCgoQ1Anpq+5hc
48TdLWWlImRPd8vnXyBOzqfEzPSDwcMOjxwJkcji0shbw9uHzdm6H9HqOjbRpdYlRDA3EIrRz1p4
/rkbjMEJIzgmGeQjk7duDq1TJH3LhcIuylZKpu5izKOISltKG7wTAqy2mlJ6iKS3EoOUsVFugA6Q
nwp1m7A7WH21XsbCzljz8V0+/a7JW0kzRbbxnqJ0V46uH5/9DigPfWoL/yGlPjhKug5rRMxar4cg
fwkV/alGycG2PETGyObRZAALXI6IvnrApr30VgjWAYsZq4Cw88L0/t1u7sbhVThPVMNFeGmZdb9G
oVVU30bpboSUeAJxo2jDZ/zoGBwP0R+K+rdBZRmi8dZb9T5Bd7PjN4A6hfwAB0LaNPU9Tpmbqgme
r3+sGQmPry9lErfNpM1zOYTba+KV3dVo7zsXdYgQC4IGhosXreaVEXv3HtZauAW14MCe2ii8HRJn
i9OqTpYp6pgGgD6OKuY4Hhb7kx8p/bftTLfZokHIxTWVawiLwh29lgzFytqTcMCLUeZ0zG43jukN
sJeQ2z1kvFL47wjSraruo91F5gI+fmPbaweDOt5/bmpYF5EVZ3gHPBPabDrq9GE3XhEdwAiEgJZo
QZTFsBHDoFIxV6Pc7kR1TWEAGU3065vWX4oXs1Hq38ebwh9bP9VryckJiHT0VREqlHGjIbkZo0yB
R/huWLo6dUdcUd9eKYNCsAtoa6lTsrHaaPiC2E10sktrpXfmU0rF3Rq7ACskMWgAcm+1PpMKbN4k
C0WdvtwkJVMQH0uNM9ZkRC8pvAUAVDSvHVZYRbQXsxzRoEij+KY0z5k/7N3IQUMRPP74NsbePvJ+
CFHE3CoRvDKfQlM7Rq78KH5DQnejDLGS2NX2DaqN2v0wMCsnOZJ0e8fpCktvZya/LUBdsn3nZr+h
NKgYgoTVnm+bAPKSZGQxUY01XvFAcJL6kR6x2mLnFO/RdllXlYZ9S7Kn67EpwncbRUYmCFL6qvl4
iiWk/+g7aMYGqIKWvgs8f4QbGH9U6SQoTuwz3doLUD/6n2r8EiJ63eEJ0nL9FrbP5EpfxZZQa+HO
lR/9GK0u+cMAR0D2UvwlhYqqGNLQ6OET50myhsg+KDtV22RGsqE4M+Q9k2bmzSgVZJ1JA/6JbLzy
1hXSfC33/j4uUczB8xiYwSZReNot9KnCeMrooNhNvRuN4dDWXKqAkPGZS1uMr+xbqBT3huT+AUYf
6ZhXMZAEQykmi4ibx4LS4f4sI5UODxIagXxIitWIO6wkP4kpm6SpjMmSTdL9NjTmW+mDEVo74URY
RCbHKzlV5mOIR54SIjYCvwbmWu2zcXtzN7j4d+A82AXagYRQLpOVwbVPaUZFGlCMi+EYKlKComK5
B6V9F3pAmfHSlynDwnYnTAgtNDCpNNcd5lRVLQvCRSRuTgF/9LIbYOwjFKASQ3vc8lyyW7hIAW4w
olLRNMLWTWONq5KHc1P1tR74v0kpNzObNrnYTnSQsJyzoHiIcRvmOqJXzjDJp3gkwqW28kpkS9Kf
Y3fjjbepew8ZDHjunY3VR/beFHdFhFfCQA6KEgZQq8GMd2UmHXPDeBTOVD6APEC6gtGlhAoj7Ivg
UcnIUeft0UIjiBrdwg1JcPOSfNyOwS89e2rCN5CZBiZBGOcU6ksgG5usZQoIixFd2GNJ1sZuwYWP
0QSNhcJ8hj5oEQYNk+Z8sDe4PnRgkBh1ybzrOyalObB2kgEsYNfCPbXDH5BJIWPKPlTWJeOljhFx
1b/EpnSnoSXnWPhkJUyk+1ed/rL4W/w9CQTnzml2ndlvAg9BwwgfIhrw6iu5IsZDg3H0RW4Rvow1
XogXcVs2PcHUAYXEm0zOwF8S7770AGvRNvqtx/JuAJ0mea04wJhlDfEdaKq2jVCRsm99VUHaxd6Z
Lc1t1EJavbuNmYx1LvuRdgePxVEXbmMoUSQdUmYXT9tY6j6NR0EiHgYhtnQvGoh+6d6OLqfNyZ/F
5kTbt5HlXWrdSdJF52AI/83aQRyNCbmbb3NyRyPhBuGDIb4Ue8kKSIgwnWmwDgTo1CV8UecpsNOV
5d/6Du9qj59S396VzhpNdjV+rWwacSWecbkwEAVLwR9mRuWxHUk/IHXiWCWchZjBiMK1oy8qFOEy
+00oqaXdbauNnLo3SODCZ7Q/A/gBz8sAxx7Q0LoIeO+Y3SYqIr5Nusf9QNDgjaQ9ohZ/I+yQAtKq
fsg2sOZ9THi89qk3LqKM1njBjofpemxulbQ5MFmzq4MlSGHIYA/ZGxJihCtuPybqGTeEomxCJVup
bnTQa2cTp94OQkCvM8A3+k08Bjd8CIZkThqc4L3GDrsLH9+ku8nhVFgoP+wSZjW1/yIEinl9Fbrq
lQxu1P7boauiosaljz1tIxDGGv6Rwv6dLkSAK19ZqXcyGZVt5GtAReS4HzywuofLi02pjadTebaz
8jFQq+dlzcvZrJaEnj6eIztwCL7m1IY5DrI/mh99GeYWgAoy9n7A6VxV0rrExOt6ZjaDcCYz+7Tg
pC+TmXRbBksHTlcKoK2RYyG2Qoz8Fn1YSIMfJmh3NDXiBqTjuxbcymzz679hrlTTUMB0kJ3ArHya
yUeJEslaCF0+gRxUqAfilYQfJa3E3mMAYFyuL/eBzfuWlXxab5Kh10EZ6krdcqPkL5XabAfDvLGr
4sbFt60iVEW2+zOsQMFH2p3l/pko7salWTRqoFiifaJIGOqWRzmpzzlDU6DgVZjvmlbZe3hoOMee
DrAxNvd2Kd0j3qYQzozBQaYtBqKH8bFH7q9X61KHY0M1TVyFRhaCsGfKp3G0h1+qU+3QG1Q4rpAP
+BASmT5FDf9TClg/T/ZRFhz1pFrTHMSwOdvj+AnwUL6HnHeIwTB5Vo31lcWKHg5ljDWBbt1Wrr4W
lEKLREiYjXiKtgnC9kw/azRU7tgKdLcwyXKRg7grtIuEUl7JRRZwfQJ+P8r2K0OSxHot9NcBmFiC
PZRNthsU69B99+J3hu/r6x9rhvDH/vz0sSYHoirTKq9EVp6XG3N4IGfR9SPEDHaHQg4E078W4OnF
hqU5my9/WnhyMEKM5XI/cGlvZS2W2SQcFWX9pXDN+5ScQ8C2h1chsF7q9ppCd9s01WrACczN92hY
puQOzEUc5ZJpb4pxFqrhIQF3CLybFMe4Vje3htFvfXlYrTxoDqlI+jps0bS3SDXp9lxQ61sVgMJ4
VGE4jt8E6uViqNXYzrHFyLqp4RIJb96TX/+ZB85a5MZB/OrjtagoWx3wVowXno9RL7HT8GipDrRy
8mGz8JGWTvCkVZWXua5WjEs+4AVccbyn4WIpTwpDEbBJdJcbBAfHuxEWI81lYGzFH0WmrBD/Wa7A
LdGluna+p12sEmxRJvFrkLjv0nFbJ2vZ/4GLG12SlIrHEklGp5wNuEjAmb0uf7Q5Q0YmbT0920c0
4ulb+PFzgzJ6++opzdox32U81VsshLFhhcsLaiL204NG4p+rN677lxckfxZIChRKeEd339XgFlMt
FMy9LfMAfmJdZu5dUe65Z/hoF/o6qx4MBbMk0UDL6dkK9kzrDpQOr2JOSenIgJ/bK+m0ewPpbJrN
TB6JAGpXHEKv2WeKuhe/IMy1rVD4M2KhRVoF+Rah4W0CgYorullEYIv4eO39TsYuia8PkQMY4ZS8
13+12mmIb2j1Ge5Ww+MEA8ZNQDx7u77Fvo+4voaBSTvPd7XEMyT1w1SJMq9NLgX5TY1+5NLjza5k
qQZ0BuF0JU/6Smoey3JRtmil2xfuRPz2dMoesGcdQLTrDzWDPeGpAKwLeSwh5jGJMalhRWHbtcgZ
qmdzvGCTiJOosHemi8YrxWHzH7CN2Bk6WRv5UZWdhXyMQ2xv03HhJp7NPhwQ5pB5RUtt8nt6w4PN
59vEvGbt0VYjMRNTER5epI5UK1lyvv4K5jtDn5achA6rl4rSioT40z8Y1tpjeIGrLabtCOpiLt4x
ms+wzHStllhf74QVuMpRFeWRqSF4XP7BXyUVG6Bg1LfwEb7+E2eDGzA5vpHKEObjCT61OfWqrHqv
RDMgKl7oBoSmt/NIGq3ojRQ0oai7vtz8N/h3ucmFV7euqiQV0jmVX+6HjIO9hdheGlRdQA9xtO0W
PsH8FfvpASdfvfbM3Aw08i/kM0vqfNEsZ+fTG0wCgZmhMLaldb7EtvwAuX+LI5/WnXz6omTo0fY8
qaLTszDVG3qj20qSN7GvHRv2HTq+ohEjIGbuW8i4wTbeaQeD8g63Nf++LPHC3BphelO7PuhobeE4
iB8w/YE6E2ZEfeFeYAnxNRkP5KxIorRGarkGT76lMem3C3SW+SUA5KF8RgiYDrTawDAw70jxwMGG
NxNmvIC4r2+o2UmBLnjWJlMCsK2TiGb4phuUMsND4orzQJOZHOGFwnKlZTfkFqGUA6KmV80/L7a2
snB85m5j4fDDuI4RGgPnry8RJJbPtBw7vALxgWhLY95r90wErj/kXNT+vMpkDxutro2R3MFBKcmL
6BCiCxP9qVbnnmHy9aXmSN6aDHcCviAaIha0qK+PVOS2aY2pwWLqi2onRwGqHEi4shsZX62yoUb0
M7SZ7xLSCtRBsn7YUTjvx4Sw1QYUwf6vWnN2GapAdfczHdRDPf4I1Qbf5up2ADnieE/8Facxqk60
bOL4plaRsoWSYGIm46rDVvGKM8hyo0jX9ItjClzAlMXKRa9yUMfzGDlrqPXretCYIcQHo8t3xngu
h+jGvukd+gDC8b29DOibQBRhSmOYULnbtZiaFFG2MlEK4NYRBYbjmUzteiFHSUJiFfKa7oWDbBJ9
nY3CM9n6HfnfcxnfFw9SB3AqHh98RP0RdMHJS0pfaJJTCQXU0pQwhDGP5ksnY/KXdms9/RXIygaz
GaE6ZeRYIGm36GXDbWJMUNMrEIhHc7OMYZo9eyatSQDmMuol4t9/CuzmmIZh4hD3aJTCjWRMtzhR
nd38n5aYpKK2CadUd+BtsS1xsTCyI+12wJvXd+Tsg3CwVbAwOlo8k+RIbrMsGlLB85TuWILrerEc
mkEQsuc/rSGurU8vq3JixiImhDeKZofEtsyKTWfJ8C1elLrfVaF8MtU7P8TdLNtWlbQJ9fy3ZMe3
BuGFQC5GUkVkryEHXn94cbK/Bel/f5g9CdJqhqRv48E+8wQ2DF+kVFosQkWM+r4GOBlk32zC2OQz
Oi5jBd8Q0HWUEn62DwFl1mp84vHVvxDHjH724bbsFm6fuUSAyS6EBP4C1jV54/KoqIU18MaHsaCs
wBb4CH0A0ak/+/Gm7ffqkmXqbAz9d8EphlWuUzVTIAyfuFfr3sACE/nZiwxDZ9kfb/bhwLNoQjWI
YdvkjbpAp3QlwRzNANGo6d2aaigrjyHwH1R3BbOWTlQCkEZoH+ngMTk3eHM3oMqAkknjXij5Lydf
szkJnrEIY8KSE4z/r9scImNqJbUSnyJTfxS6QhhFPoVMVk0Pq75BP6YwdEbiX9OhBVyae994bTBt
hQA2JtlehEvCZOFpx8A6I6a/Sbx84bTPHkWM8xC1BDuL8cZkx1ejBCRbKWMxYTa7gBFZvAlLeTtS
o2Cm2oUbx3jQ7e2Qyji0OasSxBm6v8caChsWAaDSNK3bgiG5fhBnCBYadMZ/f9ckz9CLyBgyi99V
0rTAaXatpi3szxyOwHhIrddSfy0rcz8k9k3LWRWm9BWKyrnyIK4lAZxOIfe/lJWzZbS/dGuL1adn
GLkLA1Ey+MPQx79+WaKE6dcqX5a3ViaXzH9XUMi3bkhIxmqXN39qxrODA8L1lzJ3pj6vOslLUiUr
a09leMSZom4lxWP8ZsavGjjQ6yvNXQKCEM99BpoaROTX57MLLfR6WYhgVmd0YzGRW7wE5iohuDPw
SGyNIzJ9haMS14ZkIKqKtCgFAurcOGjCRlDb/fI4fu7NCb497CRcBrCJ/Po8oSFp4VDXiRAV65TX
hsyqj8k30rOuklWNv2OTeUMerpEEY3ICzRluaFRQJCg/WjvYfAxz/1SkU16EKySvN5rRrAAZYojS
R9I6MqAxQPSyK+BBz0C51fq+H8BVRcpt7P9t8QchsM6wbqnamruv/n0uyouvz2Vp+VDlhvtJK16A
CpAxYEwsKEihgGHKQYwYz1EEOVHtX98pM+xjDcqXwr4kW6TrPtkqUZI7oyvT2sS4AWkIisxUu5BI
mt7elDbQWVVM0hd1DMQBmx5AdB7RbjNpdcjTdMsHjtoG7hCfyGxFC86GVjOWKkPUVyEnEAUvuXJG
wOCnCKJKdaHddf25Z06IYqIaAZqOjgt6k1/ffOpiojQkoNuYDdfgODEUs5a0f+f6GV8WmYSZsqwN
JVapDaSbUnmno2PVN0r14ZQpZCNS8wLhrTTcdY8Iov74D5cn0zNO00o2D0V7rJ2fJbNMmgvXH38m
F0X1EE1UkSxZ9jSJSSxH8mSb8MzjU4glzR1k1cWMdyZGfFlFHOtPeaJpu3YK05RGXfObHjl8yt8J
bhbE+ibr71P//fpDzUQJkncA4BS2BtKOk9Q3CKLIlkw2lY+NKGEC9p7jkyTJb3SD/rulJgFJcoYh
92zGRgw4hRYRJcNAgkBWsqy4MfetbJoCZEZC9mP6reqicNJcBahc1b+hhhu2eZQbIF76nRjoW+Qj
YMQ0UCMx40yB2RJA5AZCXYSH9MIrnv8twpOAc0vkmnzRqEtL33XN5CRCMDgYWgbiuRcRm3Ofkl35
/9aZfErUNuq0iFF1ID7QSAdMDOIGMuhiCJ5biMwJ728ko1VIE1+3qDYYTR7gtS5QrnqxxsSuP0Fv
NpdSjrl4IygkdDdtFc0O8e8/HYXAju2+DM3/taUksjN8v74n55cA4Ir8JrrXU5Rr6DmSHDcsAVcJ
/1CWsIxf15eY+/w40WPvA5yWJs4kanYq2jNyiiYaCnYMtPj63E+LUpcz30QQbZC5EZr02lTCO2nU
Mm26ID4hjVzWZ9rerb6Hn1V1C7tZnNLJLWQDrwGgqVAsk+N//ShSH2rwE8FiuYbAj6NUS33jxmuY
9mUGIHJ1/e3NaOSi2kIPkR2ANpI2tUqLs7aVrZTrfsBz0fKQE6CTXkLLN9V3xJUBuQg6vTjVcmOt
sux3ET8NqJzl+OFCnwS86uVny70fNsGmAXQSpcraZmysd/o9wx59rBd+8cz35gebNH1kVEf5m68v
qCilJDREZSY5IsljgLaSySiXxixzXUlADjgAQ+4C5D4l7/RxoEhyzkVZS3dew5zQesWO+FDFCO8a
d3lvbypqUDMDzcIL8pNytxhmZ+6qLz9hEnEoQrom9Nh0SOPTogKSB1LNSPfIOCHcvZB1zZBqNaIN
UyWD5JyIPUn8ynawh5FWIUJSfH0AK2TRJTJjSY1Ga1xskRo0SWMd/RgLaKQBlMfwNynMS7WtULhi
2g2Rigg/JkcT9Jt4RTk8BK/53QN6Tm0PaArwMrT01OoknBCXW8lzp+fzM4gi61NIa4fKi92siYSw
tC8XOEo/mHJ2SMK/AAF6efWiaFD5nQuRm8tpAG/XSbcd6pCYcO4E4lPThi1km4U9Oxc9DJk+CSdN
bKlJlRVp2NTFBeYZNOpp5iHLTBOK3oUYEiycZ/GVpvEDmXJDJM6CSz+5PLwsLSzer/iKqAMICx3K
IPHBbElZUx6DJhHsu57TLmXerVF5qwzVLOPQyNZNIVkgMDi8jreD+nR//bfNKIVptiGGd4BLCdT6
5MKpjS706qHOxMUWoVfi5Sb+rfRRCHSJ++6aL06mMRtGEyTsNp4HkNV+lLuXhZ8hNsG3VwQoXygW
K+jcTSKI1PoxpoNVcMLlPVDvhvDFpZHTIyMPXhdRBeE0bjfvg7E4vpz9OECI6L8Lhcupyn2bK11R
63ogWG3QWFCl6TdCBEfGUlyT37WWrQqpOUQKpmlefLW8MTvkg2u4zvL7iP+aANq0uftoawgA0niK
5BMCiCOyqFVqbby/8DaoXeVeBepWQZxDSYhwZYT5jcNVRWuTenUFU9QLziW82DCXjwXNlwLIJIT4
ELRopiI+gd17rYPf6H9HygHhDQ8DezQZ1gIjgiwPqGNaJdyy8GP2o3Jjpc0ONE5cF/f8lwv2vIQ2
p9M4G2scnsMXA0s7E+35EQ2ZwQkeJciHqPpvAFbeDJa20UFA9+WlMMByArJ2GbUFQEyaECY8ba0W
tENgvFpdtKboqORxb9fVbrF7MBvxGQSh3m0K5d9p/ZWVQ2uqPtNurkP0a6kx2305vJG/MBY45+nt
UD478l0Q/rKiN2vJF2om2NNLJZeWcb3ivhH33qfQlXRxGFh9GIgMAy9gMgwUAegHwHv4T0qtL2tN
gkQvF1UZeQKkqx69eD/0x0y6pEsu63PNSsQdxeVJKW+Z06RJMkKjMdEmOfWDaJtu9aM8vkrGAfRm
aAOy/yFebVzgutK+QAfWsR0F6CwYylG1l7LferIqrZNJiLoeAeZe9affNZUt78qxk/qswTPOf+Jq
9Tpxt3Er+Ogutdvra80FPdLTDzsWIrKpq5PvKmUYzReqOPN7OTo2ib7OBngVkK1Tem7DKeuwrfYP
dYEutncDHj+W9td/w8z1gyor6aSiku1/MxEH4w8OTOZ5UeaqG2QwUFi+y5RHXvF/shDXDu1pYb47
CfBunbhV0ONtplob7hn2lVdvS/O50ReeaP6tokMkvNdNLB4mMXxwa88fgpYbFRRGhqU1GZK7Ifk3
rWGFmDzsNm6U1jsjErHqmpdFwduPIerkFqFPg9gthR9BY1raKK1vKY2Bt7VbAyrC8RGXDaz4lBX3
bZVEO839RfyAw5V6DlPUPabTAwL4CqyQ/j0243UXpMilXAzJT8Fl34bHPtoP+tsQrFS8gH3eoIyM
zfgMytVR48P1LzV3BDQTqhc1BtDqjx7+52gTtZ6e1mwJBn9ItqVMAkhJRIMNazOcz6+vNpOzO59W
m04E1LosPZjTH/cenUQw3P+XlH1um8NwpHsOIBPtwkkEDXSpt9SeZwKgS3VOgVZrZ2InSPzrjzO7
kG1Tn6uGqNUmeXkBrTmJSxaiNIDTb1jCvoTgsWhuOVedOZxaOPwEUNEX/Bo8nNHT3EiFRBmit4YD
uQUKN8LERMl/aearg6a5AkU1u0UYZLiF1tq6EjP6O5TjXNJtLGji7mKUwwbJDy8cLyIH13J5S4Rx
YLdHcbN0Luf2FbuJEZWsoN84LSKGONdNRMqDk+FcolLfFPRkUJoBwLN2DeafA5x06wKDSXcuoMVs
YaVDBZfDMqOPkmN39h8VBZTt1Ioam5AYPIkVisb0Vbai4KHrUQcMAQJr+8JzDo2l3JkeeISCtv0W
iSWUk86JfhjGp6BBVMNLd1qH8hjDsq7DpzVPdtf30Ry4/fMvm8pelcwB2siLPuqCDk4E5YHQ3BOU
4/rInEQI51P4JYBCHcDtqXE0zTcPo+zrv8OY6fk70LgBMuPWxfhk8oa82slNatz4IYr1G0+jKlGq
9NDj2WF5f+YdMGwzvaHA2aX2xfc3w9Eaw7uqy/YajJrKVVT846QnDZ+cXh0PhufvfKfeKjrKQWl6
50kJxaC/CtVyHZT2TYAPruf1PyL8YDMwPmlk3dCKOlj7UTW2rVWt1dy4V3noocY6RMgWx7uCP7wZ
8c4QBuBlcciy5zDxVn5R/wpUf9VUSb5SctiavfugdAgZktJff0uzXwtdNnHpoAb0jdwPWCbIE9zP
T7V10Yud3+/jbp29hw9euHekn4X0t5WCN9k4wdqGcuYsFOjiI0wvHEPBssHSZK4ce1Lb2q5bqZ4C
2ousBdaNwOuPBsRm4UdBxJbMl4XnndsVhiKcPVViKg2Xr8GnZp+4VIMIv32Yg0OzCnpEK9eldkl6
kNLjKkPKxD57aDCmzt/wCP67H2BOZhWJ59ZWR7vnRCHLEMioj9yjwuzKAaguXHxs1G1wkYdvKGM+
wcDdeb7+Ez4qsm8vnefnowsBKGtyMgKgRiXsPKiRI2oCzcnvU0ZyJOb2fTw4MBfOXSOvQ/oijCzA
id4J1Wv8s49+IxQ38+zdsDZEXqSmM3tVe9p2jLBskMESbqXqURDOlK1ZHAR5ToLkYBo3go8rUGLm
cfRu4tJY2EbqTE/WoSP7v480BaR4ledkvYNngACsmr9iIA2m/DB4eLtwlxQPY3XOyEXjho4JiqCS
gh+NFaxq4cWYYiZW/21B0SvUYpMPl1ZpVnLybA2/h5bW/lKm/v/5sY5FBYHkJfi8r3vQkgwngm7q
3vNGYvvB1u6S+qQ7+SpqA4iAp0a9jehb6wf+s3Pf4/6k9ozt3d8kgORjprdRgkNZ32u00rWTqnRH
XdKWUvyZhgKnA1gy8EUG41N8U14r+ugErnPvarvAuVeL+6g4If6VQYP3H8pyJyWbCE7G9b2pzHQT
HAbQJkIStFQQwvv6boIqGap2BA8Df96DSCYOaPIExzJV7ty/pF8wk6+vOBeBwIDSuKF/I0YTXxfs
fCt0sc35aIm2ernPwk36Q0mOAVBBvNDipbRxLpnAREsH7I62DIKrX9dr0jiTU4+Ix8cXyGbqQ7ix
iSSgcC3p1/Wnmxs7g1YR/t50ZxR5micMRV9mcluBhfC3NmxfRrDIngIgUASbd/UR6e4L29st+hOo
4lNNwwzPKCMabquIUE/CjK/maU77kTBTvJDn2Uz3RwCPKiIkcv1qKjvXWCsNIr10a3h+yfS2duuu
7TRd5eMr/yQXwrzVucFlpy6rZB1B9oE/sBA75hJfgd4g7aWR9y3DRvYZwLEFqxE+AMNTuAcysDlI
HzShrn+M2ZX44paoW7+bIVWyL0nyx6d3L3jVq5aI9IK6iu7df7fSZJMpklmaTsqEluTLjLHU6N5b
5bUNBXr++kofGrnTr4zPOA0eIQjCzOrrfrblsM3qnFGVbYYwNz8+4dg3LwjF7Cuzu8Q09XvkKtOW
1EfyueKMbW/lu1xL1vpoAaY6+uPFoiUYuGCIbTSUheVlHO4rybhVOjNdOUP+U2T513/53MH//MPF
1/pULapaMbhRxESSMR5kQF6RDqEWbBQG6cLZYbG+n10QG1Bh0auBGpx8lEJtu8D3OOKAlKmiUbJb
g8zFch6MMOK/i5OW2X6C7YimtBDyQ1P06xO26KG1fYdGTjcMt7SkGfEw6JItlL2DP5lwhRDjc+WO
PMuij07zL8t+XH/HcxpakEv//QmTqtKWskod+K7CpoC+HH0yO7yHYAI7zUz40mF6ECMYkiD2Jj2F
xjbX0Lqr2IP8uJT7ia7Ut63674+ZUgscQN7ojXjU0viCkfxnDIGcfyiD9AlsjPqM+qVMenSuPyRP
Ft6F+L7T5bFQ0Yk1XG7OVE+sVbWu8Tvk61AMBM6AdEZ1gGBqPpq/tAaxXR+j5vfra87GYFyUZAGt
xKJxCnwKk85IwxGIvhqrAOTxQOtjOnb3TJcfRqvbKREaki3CHtK6871jiJqC7qOr76trfu0uAPa4
Xme68Ydpq4Lhj5X0oQz6h1TyNws/dS46OhhuMMMQsXGqP57qhZT6GtdFQDXU+8bJUdtt6WZr2dPX
UhscpazfqGhkyMCnYvOVNhY6/aitWRHg0DtE9Dq8i9LIf2yL7jZCfCFz7vzBfbDi+uw33qNFFw2y
1SE13IUcYuak8VUNaDCosslIs02yllwzM6cJh+ykjOpbWcEpoNPu9ube6+pH8mkDyR3GnBKSSEpX
lRs3qp6Z1VXaZeElft9j/BDMORDPZBJEH+frkTfgYJZDRR4cydhZbCVv78L8D6hRq/cg3RTqg9ts
1O7GrTaOd5dJdwJp7ON5V1soIf2GrEkgNtKFLOR75ONX0T+hgaWakHommUBdUXGBYw9Osb1H3HrI
hBgKAu9dcRY6S0vQ/BlVoS/rTWV33LHMLL/jSgfZGkI4jeThVrOQvU6qVSdHN0WLBJMGlwm2Jicf
sjCGB1UDq3d8RXRgW+vJsfWbvT06p3h40FCJ8Tx++ZOLODdaSvkGfpzLACo7mf1JcJC5bjeBnh+Q
hablY/DCASivxczr+geeCahfH21yiRh2Xkpp7aUnpfM3rX/vBmtZqABq7jaNRj7tPnacvTv6a7ep
1iAdtDo4cXB1qUJqx14Hy5WCKFe+xjXxk3BrU2zi2ndoTxNHmQJXFsPUAySZ2Ek2pn5m9oZZkZKs
nB4zDG7vIMF/OThC61s7gvPkK0vv5nvtoIuuNWQBAZoxP3odn2703Ct8PXQhfugoQ3rnEo6OlG8F
Eg73BRvygLO1paWj//1S+broJP9J3MSOvCIJTnZy79WnxLq1TMwUYT2HQL+fWu9BAAwoKPphf30v
fA+YX1cW//7T45pD3QWmQqNtSO+Zvf5DlhP8Idw2rq80U7GKpZi/04q2vkOeam9s86yKs9PQaNu+
6SoCsopXh7+SOu+h8PJNEkU7CVGxJNOBH7wmYPU6TpgVYJKhbEHaCAnWyNW3IcD5AZx63bhrxezX
YW88FRrNstBaSOxnOJZff/Uk7FSymuemK6WiuYRcXpkjq5RiqfIwvsilcgfFAz+tfFVibrGcXs5M
XtmDxDwxHxNF0KTN3ZdV0bqpAG7jd+DsZf0ZAxdXvQ1/cHJ1/VTy9oxL/jrYu+tfSxNbbnogTTge
NjWmbHwzUNSbqnL6pkC8mfYr/Rf0t1IYHQ327JaD8NEd2pJFt1G1vd7BIwODdafDeM38N998iGNt
07ivggoKoCQL/VvTvQvxBFb/bPnj8DRVLzV5vDHuPXePjjq0I+i/Znlbh4/XH2SmOckrhKOJXC6n
GoOQrzs8lftyLJKE7IXZv1xpWxmKPs1lRlNvdu099lqE3P0JnNJei611kxbswXJlOkgfFa/Xf8zM
aaMTAiQPjBbu69M+QRK7RgZNmD5BdYQ3CiYT4B96VagLXF9obtsy0xS8UQ3IHNqWX5/acPIhS52I
uvmilQfL/pO9C7oGot7YbcIWQ+nNaK5xbL2+7vfGBEMZVQMvpWInZk+Rk1Ict6aVW7G4pFFsAobG
oqG8Fyz8JVjv0lqToGm3bWY10OlF6KLsFthakL0JgRJCyGI+MLsaY01D59Ho80zuTHzSdLlNAWy6
6r5CaYwrH4Y15kcAeP3k9/XXOBcr6SZZuqajJcRofLJaSIsFPXwH3lr06oY/EMPMlIfa3HftQcNQ
Gm+0oF7F/npA5OB5HM9ptmuS89A9jvq5tn5q7ro59OlGonXpbGgSXf95c6kqOHymiXxi3BWnqaql
D2jMMzk6KQ8Ylo/JKQOO6Zv78If3PL7rLQIqp6z+UfpHO1wIyHNHyMBsR6BmAehOYZlBbPW6h5jH
qdbQsetp6IT3nKC8vM/9cCEZmImBzOociwYr0ygSk6+HaPC8tsVJLD11/ZYGuxm8/KNDev1tzj4R
RDrgBwwIDWPyrS00m8B1ehxV9MUEBVok+h86Zz04pvP1xcS5n4R1AMf/LiYykU/3vYI9tV0kkC4D
+Gc0R3bEIAZpaL1YSOHlKX5axUIs+oAHXVtzUk8kbYjmkAlgNNLPKNFhCYu6H5NaEqlsp2TbIm53
tC95wxGiAVl0o5Fu99YbedhTS11pqNYDifht+oga6WMInhKmIZjPGIW/ujZXFvLGNHd9+kL9uSn4
i56kii92/mYAAbN3BidF6eFQX4RMXcWXBF7Thv1GyKNhTCPsRYBTuX50A2zZkccNYE2DqTCc7B5o
VtCcaXak/tnJfmfoOTR6+KC1N7C8F17VTOeaRqe4HjRAQYKp9fXz6GWdKAA44LrxItKt428/RLJD
aZtB93lWluxP5hIMFmT4S5jRSDJEXv5pP5CUpY03svki41ZP7N2ovOGoVPSZ0BTj7hb6tVLv7mC+
ge1alk2bPWKf1p8E8ShOzA6/mhQBor0PcI/7EPDs+j/BsBFFAfRwnrl8GRN+fdA8AkcGCDU7dcmb
ba3DyD6kNZwIRLqELjsDQ6ONcCuRQwGApcW52MueuUG+/ILJo+pI4paOUWUnp9mTZwfVBbwgxRUQ
hWWHlrkajzJKeGb9D2dnstw2sqXhJ0IE5mFLgqNIarAk29ogVLaEeZ7x9P2lbndZgtlkxF3Uoipc
BggkMs/5zz8QR4RkarareFUWRkzVOIn9BzhAXNBKYoCzG5E8Enj3ZUzbauwxrQL08IUTMVVsF99p
ybiJ+TwubzvnFjaDYXS5HJ5U//Og4bAv7azSJw5rdc+WU0/TD4mpd8LywgsyHPWNWns7AzjvyoXP
LLAvF569d4wz4TkzwT+E5bNNUnuz10d7oeCFTqJglLp2GiNG3DMsGDR4PhhcliZcdoKxomunpnjk
s33wy63MFkDd+JKudNxKLO9870R4mRjZYkecOWSUt5vJC3djgRrqWqV0/hk4Nrl8hOSZH7X+p4/c
buvR6/DrOshyRuleum26RBeA0PnKw/4gUf/9E/9cabZ/VXlQTpN4zaH5o9KgvTavAsUSGzphFb7m
PORFtRMkeC+ifRtJXGzWsJ4ipF/iYZBlwVmxrtV1Gt9kcGAMs7jBtHUle05Nwtd7pMlLzgPsa1Xq
DmtTBQ5+uP1e5qMq8mileWvAMdaUt4k/WEEa8jxkses+7PbOFBCKGuPEKlsP/eQvVWOZKgp+Xy+Q
8jz9mxOuxbrofGWBwcRe7H/BfTAc9SojVhUAAKvVNYMwl/BQ8ZEgTXadSNt18R6BcJSmR1k/WcNL
AFk+13dJIL9E0l3kFS7hnBwzbsr8KsTWTfwMiD7A1mNjfQf7+Nbr3l71k6WdowDYC+K3amElNuE8
doxIKuJhJop9C+osYj6Cwtw2TKXrNsDBL8CnFKEB43FSskTHPHq+qzbJM+Icl3DpDgqK7jaFvB4k
45CAdZpqvcvZE2pbPjlKsqkMt0iKfRiGGxGUkcRvRiofdPEMYEIXjOTN5+Axm7KlBvmcj2jkkVpZ
+Y3ql0xNJX/Wkm7lJHiaRgnxrZte69ZVim7qfVtG6rbVmm0Mq75T5Nss8h8ap/5eAnklijtIyXKU
2iv8hKsrUezGn9Z8oo9Ta0VMr/zqDTIi7rzGdxVVrjqQrER/p2ACJ/XPWITjRvqcwxkZonohLNmF
p3L+PnW5m0X1spFwF4anBb88r96reLwTyoCmwNuxfWeqLCXFrpEdUOQBdAoKDvhVdh93bS0S5gSa
bAbVQQqNVcr+2+fJ2lbj/RDBUwltbOzj+6XBEnHkU6q9DexAGGBPCSxJ1EZBdhunbybloD9528vf
6sek6NKnOusQC6OTTD1B32RFgCnVwxDoOGWmN0TsBsqzKv2IPWknSSh5fFL0RmYLVY+Ro7HgPgMl
PNn6z9gMtj1tfEVir2luMJoaJKYDhrOTkh9T82qoOz6LALIYbzo4qfj4R8pCsmHTm2/J+GTk+raF
OUGbsTSMX2b0U2x/2OcJNEVX7uVqOQ3bom1JLv013WWOv0A34yLY2I5qtq4Z7bbOtGicYVFVBflS
1A8YfEVMBC8/LHqvs3v3vxvbfOxj2kk/eRYj8Mx/hWNUK/LqTYifU1pct2cl+0m96IKHzn6asPe0
Wmnl2L/5kz2e1nV5IGyqKSZXxok6ZHNIPJsdbiMxqLTEC1dxFFUImqo2g51sUQbE6vswGUsdDgrc
XepauKh1MBJXPjJkUV1hOUq5JCAnMQ9nBjgk76JxKJtogfsoGer6Rhjx2GDxFccZdbaGYyWOZOoE
/lGnG7HmaDO5AfCY6GTar62zoKy2uUTXPTHoLfpmDfgWlFhSwp20SVmWF41RbNXheeo/AsoSNrQG
UQMcAF18F432D0x1MfyOIeqhKSobwTRlKChqDPYVdKFa+CYOhFghyhOuFEpmzIzt+InAA8JDxf6l
jfeKcxBZSlllL2juJ9KN5N82FulG6JPjTAQm+d9shPyfRZ3uuD2fiE8xchXKrN6Bd3Vt1nvGvoPe
n3i0/z1G9VlJpSW1p3aqzOGGfaoIrxBsq9bDryl7hyhI+Crqr8h2kf4V+XfLyI8CwYQEgAuvBkdn
tCJoGhi/6+qVpvh8eQXxlrEROlxnvjwzSTe9bGIOHWYr9u9ipIq/j4cNnY2eHTF+7borZ/25ahaq
1L9XnD2MjhGW72W4csCx8ajiYHlRSuOMjzb9Kpx1roABewFyAA2lfJ9t5kXidPXQsld5ya6T1zhy
awT3yNcKtDPNMSxPAx0rUjQwrFm/H2i1lvkmzZDuFWDKm5T8HsrDDu6IIf9mGEGq5sJLf6LwoWg3
HPzJKWEt/KbrjfgQzNHNr+okrt3UrGOPgqgOp4mOnaNfZPYxg7elN04emleOe/ray3vdtevNuvW6
sfOuGVO4Rd4TWtVFgOQNeEBPXrJQW8PkTtm0Ll/yjMJSFxlNYvAjIOf5bK8ORSgOwamiSEeQhc53
afzovROWVQn+av5NLA8IGJq1OJGhPYS4RQ2TTkpCzjhyXBXdU7gTwXUg2e0CYPQG0QqGSDdSjDp0
VxJKoMAYUkfZFYbnl+/+HFhHnwURFJ4S4O58XyjVzLc/XOWEdEwAODrGi1S+naUt1H6l0dzkVrGp
ytMAc6khKtytMYNEMNZTbLISHwGwYPMGQLNVVBzsLN6YmBY3EChbL1xfvt2z7/fT3c7WU5DmRRIW
WGLRJC/zQvT5k2wtOsaaEwkXKJM5di9f8gyBjPerOpZp2AgwIVN/LcaKOnCM0sHnzCYfJrQEBqPs
UyNfdyoxctmmwHgbMn7lWDdTL195P6LnmBc6ny8+60m6JuskJxhxvRWBKXRXHJLBiuIs6698Oudm
DYDfpFYxaWAtzGcNBCBIZjoVSO6z26FuT7kxIseDhlKmi8wv3aA++cI2K8J9p5cWnd0tTv2Uf6OP
v/LIz23Pn+5kro9Q0yFPQoP2H/DXIQraPAK7ET3EGXuVE3N2RRFCDcyAMQPK0a9v15ETNigTaLwM
vw8YnZEEMgIiDBsDxJpXexWL/5AQ/fVKGekwnsWYhq726xVbb2z/Y6RFv3tExvCNVEeRqIRZ4sbo
OvKmqbs0Mp9fpkjd6Ep8lGh06ijfSEhY5cZbOoZ/6NR+rVf1tvRf+QCRE9aBvazB2NTuRBHq2dEi
TvxlmRTkkKAb9TaViDtBlCSskvUnhvS5dW+a94r2rTTJpwm+dcGOVioLdtrwKFXeaYpOWeldebdn
n/efX2/NjinSTOKmMqlDeLFAF9jLIc/lTCqmDbkSV4cR57/eT9ebHfX5YBdxHFm4FJLiQcRG9Tak
L+iIILkPzyRCCOO0q4Ppaz9ytk21qgd0kzISR7AuMOrk3otxoVSfUH7qnbkkK/3KPvEhOLywquYu
Wbo0JZllCq5pelJEKIdpL2L155QgkL/R6zVDzcYBHyrePbKCsZlSfEI2WAB3vjSylW6qYleDQqf9
z9ggRq0eXU/p1tTvqnaQNmpxm5byymmSZelpVLZvcpGsbPmX+b2fDgJazeVfWrzyk0eJgJ6wGK6I
zc74vLENf3qRosn51BP7adBKesmHqqv3av+Adq4L5GVAgkF2m1fSwnCibWe+AHvI/PzJfyx1YGhq
2Nom9FNDdOsJhlmkWVfOpP+IAv969lCkCfCy4QbMmeIEnShJ6FDAkvgBvWYjLGsI91lGhAgtlXHa
eknD13jnJf/EXXw0Imkt+w+9dwyn0+glRBySdZ2Q2yutOxvVkq7tJnaBYtrVw1oKt82401Joghgy
5q8x0uXUheMEGOYOQUdcxVMf7ChvNMK81TAgxHqrFuM2FCcyAm7RqeP8AV2KPuolYMl70kpNv7Hl
+CShTEW0rsdHm7m89SKBo/oCVKYW8B/V/qfvJatQxFJZd7mKzUDyYPf21mzuO+L+BO9H+L1H2S+9
3vtW9uwMwa4ef2hGsPHBWeoYO9jToKePrZQtW+WAO0IYumO67tOenJpdAketM/EMBGDKH3SkY7wp
h2/FMxK8rn8ZVLC66DHNExveXiKYotzUA/5h9wbW7+ZEWE+3JvIIa/1VFy1lZ6F7R1W+8yo3LHE7
QVXS+Y8toAYj8VBPN1LUEI2Ly0knzBNeiXSpxntHj9zU2hvxLwhRhGBtm2rcpBJBQgi1SDS68/Rt
mpdr563L0lUsyx54SkmR5t+plN0Lo9Fvi4G0rMj25Csb5tkdTAxW8GTCPQaH+K8L347ybNRbpuHq
sVJdcK/E3Ki6y6Y+pS6WthVkNuVKN3Gu7Ph8zVnPoucBK7qVGR4qm5Soa8SQ9L6wqK6KIc8N+6Hn
UlwxMzrjpdUXilOFEdPicqQvXbM78RNpnD8+V7cxqUEQ0i69ax3xxxBh/tXioowogLIOe7IZuB4V
VouNK0a8tJ3sfwJFE7YnJHZ56XsQPWAI1BJDUrUnq70DpSVXT6Trgeu20k8tH1aMKZaiaRfV+ZWa
0zoH2cBggVAOUZqyfF4koLJUAr9jOyd/rsuMTW4QXqdkt+AJMLzWhtfceF7vthLpLxLJkt1jByHJ
q7511WvSuZ71pi6Yz+DrIkhJInRJUIq77qj1S5qxkMiJICXRi9ixsdvxt2ragIVy6oqQN8d/aSXH
lXBMEGJ+5p5pd8jk7/wxX9FxlSi2yG/JGyHXLG+yBbYwHfGJjquYyUKCTj06rme89m27FJaTevAz
9aSlFuXL1Dt2g7YwSE9XkmWC0la1D4olbQL4cZayHIbCpZsA4Jfz1RA9my08w/GdgnfUfQaLpC9U
4caOQH3Cn+3YuBGRw4gDM1wm0ky/s6QbX3+Winope7LbA1oXkbcIkOhDrIUYY6k1mTb1dpAtOMgM
ceKll6DAKMK7prB2ATBQVz941cpDt1i/mqLpsV9ItL8nCylLSLAbSIKTjbsaSdDkdIs8iZZWreK/
jU0ZqR+qs7VUaUEEWeJVazGy7Udrk8slVRthAd2dglY/JunIh/6Xyy9ejx1Fcz+lkcAoT9qguT0W
kx4Wha3+PkXxypPHbTs17gB9cL11krsoenPMzg0STI9PQj9Cx7sIaoR7vZiCETv4MYkRqI7sr5A9
2Dwc9mBYHxG5HdS29MMVEXt2uQ1M8r08tO3XGMHndhDBB1CQNUL4n9ud4SQndT1CH9G4kCsBuQVW
AMADmuXL38qZeG0saYlfhoFAHW/P+RwY2Xtj1xfeqQtlvIiiRa6Z7kRGnC8tWmCOIn5Mi6fhJure
ArwnfCYTQUc1tomzWyLeFMje3pJgsbDa2+atcLZlldUixoRVpkKZy6dfl2/5HOL15ZZntYwa6XVK
n02KLrZBAJv69NTgsYIEKH2nlLfCQoCJVy4qKt3ZfvflorP9rkpbI1AczBUy56g1qwGbJDE/BJ6l
yAPGH6GVDeXTkL1evvCZlaCxkQm0DU4A2cFfz6+MeWTbDD3c5+o+iPVVVv9DX1XhFsOCvnyp8w+W
g5IqTBbb+mzbLJOy7+BxfhggdB2yYbeOmXfB9utWVvEeeuvr8eBgeeee7J+r/sVDUKdCyzDjOBiR
TGms3Tfdwhx/4kAlYlvl4ZUGgJ2SmfEKMAGY+r12tBWOMEUsL5MUPbZ1L8Z2QmXqkwUo9tzUr3cB
4lviSPNY2UuxtbGCaesH0nMLWhf7/gLVFpRnkoFKm9i6iRhII9z3LVYUdnwzqnwMmMBIhrSsM2WH
D/GN1QS/yhy/nSR38Run6ayXNdW6wfSaldj3tms6eKgnzapNZdcC++nSbpUUkLmDZuFExcofelfu
80eVbE+vuyPwCAdDeUVQbVtovxNQcUB68CufaNqQSSnjpET9GYhcTPJ3J+ooa7oxlx0GB5PVLtXo
hI17B1lbR+rIORPL5uMwIBLQ2qWtk6vIoiTleWyLFb3Bpq8nMMvjUB7bXFobXUTCGGlgzbBSwjvH
fPI/UrqapmeU54bhu2llbyVEGDTFBgQluWvWAfCojUe15HXH0vd2lpEuzGZdL3C8tKYfzl3jE3p4
9Cd3KLPFUNok8cFkO/gm3uRqgC3JKyKvofE/xhltOy6bAYuGbFqK1yc0PeLAZVjgW8R3VdRNspjR
67yfsX7DpRRt37homGq0Mi5O0DeYsibhY/8Trambev1uZAugjUET5JvKCh241LCTTZMrDL9863ng
oGUvT5K9P72J9cyfr7C2bihkw2eN+Zd/cILtREElQrmD9jWRf+lJC0uCwe67nf5QHYLrk6eCG5Xi
aiX+Z0M9mrG6xbDHNtRVSTYolY0Dg55YrwqVtEWCW6ZRjFsfocF6Dcrw2gGYTAPHPkI+knDFo2Wm
WpGdiQxAt4pdOb5NbbdR5d/kdIo1RNuNukxEuyny+yDhP1yROfE6BESTard+o6PCGtbsUBPDNM07
yn55NzFP7sw7rZGXmimhP2h/mBUXlfpDRQCPqT8pI0aGSoukLtrFfE8h600Lj2a38ZmgW6BzMVl4
ifcOQ6puMmR3uPLw+/SGO1W/q2z2arUXD6zP0kWKYNsiMr492ARxfjwcygJZf2MbW3iooWvtrsjT
RSftS2tYaozX71pm2Tnilok+yWQk9DuoUFhIb5P+hjVKQCJZOT41fKbxnuGzqZRvBcSxFJSNqMrS
vHImnt8HkVc7xErjujw/E00tkwatjck3UvZ2/ySROc68MUxfYZh9qPt44VfpKmc3epvoVfR9OCvO
oTS5VYfICsMPZ4F62lhE7Y7hDV4lbXqVxCkOq78OM0DrD/MjHbTy66HCJEr1dOj/Bwr1wnoZtX5B
CEQNpV7EjlKtT+pe99ZyQgIcP7QICVNVv5l8tZdPnHNdBC7hwmQTyyJUR7PuzM8GdlXWyCHmd6Ii
aipxmgtboHjcd5bOOI/MZ4R+wz+U4570BNgk2Bdd+zNh+pzxhXmx4k56uL+O7htnznwMNTma8ASy
RDvx9THJOXuRPVJoFMHKHI4hX4ISvxTaq6Qd9Oopzut1VySunCQ3HdktMDPwvHQWIdHgMGSR8MRu
H1uLKWgR+SSuOVU3wpqzb0iSFDtOEi4Jwa0JhFZ/OBATmAxU0c2gvevaJsl11xdTWyxH04fc0RaR
iReL5+o40gmpY4R5HKwmgwp68H6Nzd3YnFpJxgLUcWX5ShVyBlP+8iRmCyYLVXssY4ydsLARaV+W
8cLkc6rfasbW19THePn8vT6FkyniB74+HQT/64NvvEo3YiLtxQfIzEecXZywtjOdVOsOrYqYQ+Ht
zETlxQP8DMY1UOGYMWDAJw57KXs6asY7rppiraS1KcS4pAbrPY47du7gW04po2OSCnSU6ITzkLBJ
jW2Yb5GO+EaKqDKWCkN2lYIW6iqkVdTWBbmE4rju4njJldMKh8H8PakgLZEqElMNNjn5p3wlInA7
JbcBgpc4hkPlTUK1V9RrpnZNyVlXnwxgIeb00AR8BvG9bOGOUQkjTCpKQUzqW9If43fyZDNtQoj3
Kub9ZW6vWxt+ffaOFBaa3xovS1HvqD1CWDldIQtX0niZR78TZg9cJrT6ZZDfdI7q9o0tppVh7zHM
TF1IrjYB4jLRyxgpagEWf92z6LggWa9Ip8nYrN+dSSOqmCY9wRK0wYtLK44JjagpJJK++mPsp2er
lhZ5sxSe93VzX5bFojwEm1LTvwdZ83h5wzi/Dv9dGPPZRucD+DUShoAxPjdWdU+uKP7alN9ZGVNp
hNfQo7MLEWsbXKZow9BUfF2IqlWqvadiiznsmuae0By3Tp0fDfVnlTbLHDS0Z9MMIF9AhRImJTpg
RxyjiYlovavIvfzzz6FZlOZ/7mf2HVayH5SqMoVi9C6xjk+sn/iFuOpNR/BezZQYIxB//d9cVUUQ
i0xPdbQ5Ndnzu77CXiESUwdEo8tUkFhBVYBH8L6XSDzF6UIjcfHydc/MAfCuRmJAkhv7gK19ffi5
1RvWUGB1AxEt+g+5r02lG3gq0HT90VwLZ4fLlzx39MMAgAjAEA9c7WNn+oSTE3A6BrKRRwff+yaF
66I3yHFmFM70gYpRBwkJzfQxin5fvu7Zn/rpsjPEUOKlNor1H6PLzoOZLqT9hrbxPgq+q6zQaz9z
/h2pkxQokDWjQ6puIN/jES5mo/9xEaHCAUC6XuCcO+w/P1tt9jGVnqTkU5+Rm2654jhlHJ/G41rS
oT3RWkR8RYiUeu8JRpFXEQigPYnyGeApNXYWWATDGSdsSTI7WmReXH4DHzTkWU305e5mn1acJ3Wc
mDoCLdRLwvTCKNQVx51fnyoAOcHiIhuif4UkB3k7wSZOSZtjb2WnRKtcJHMHcCH4Tib9Hy/M7GGW
Yxad7et6j15qTcTu/5I3SHFTEKTRfgjWZIOHkA3AmNJKwDATVCpRDkdlLszr/CH+OYYW7ibPl3/v
OZbk5987/6glRiaTL1lspTSoefzGsQqgsVJN6QHZc9DKi2p8IqvTwk8lbcIlh+PIicM89L7PTqbF
bvhicwKZ3q7O4qWl+ktOKa96N8N2nXTVtqPez2pjp4UYJpH50o5PkpUv9Thd9VhJhEF9P9UJ/D74
lH2yaGAh5D4zM9tfpZ1DOtk/raduBQNNY+pgjpB9q/A1JeClCMGbwpXuvUgWn6bAOmvtm9YdPTxg
Lj+mswfOnw9zPpzyo1HGhsoLDryVClsnuV/oBNFw5Db9vsiunDfnxnS8FGofEQnEVjsrfEynsKKB
ccWBvBm6wJ9YXQiii2CblQYMVihkik0IYKI/MvWFay/I3D0Vx0CrWjcBD57MY1h9UmiRLTVeub9z
0oLP9zcnm6l52BPpiyhVsUkztpd+ccpCYA66YMu4i0JnIYAC4kSEJbvCvjmo1nrSk31ZQtyG42he
tVc8YzpKvNGfZzZHyJRJCbtG+JsrwSuDthHsA9XDkCVvSWjeV0H8LQVFN7N2EbXvA7GdnaEu5Qak
IFkrymNlkaOJpQmNZZn7W4nsxtKx10BS3wGGzcJD7k+d3qVYAr/lXrQYwX/E58HGcHmt/T+78r9v
f26LO9GuT1C+YJrCP2CSovfpN8AvAMa8OlK6IWhwg8C4vXzZM43nl+c3O2atpK5HKDqRMFnGudPT
ZUx4YNfC1b9mUXu2nPr0qmYgat8nANExZD5JqwTflJ/FBnmVlaKcYzh//k3W7Kih88qyGh7MoWv0
daGGVORkX9ExiC6xF98W2IsFVxTvA+EfDvE74d+YQhTWQ2xFb8rIzla0t0EmrXCpf7Ii/wOhypT7
hNjENJch5Y34YVKpmy948QVqsJaIgq/Y/a0fRmtvfcj5lfctQKpWx922pIqRNMF5whvPfplMe019
bo/BQa6lW3/I3emdHjfkFIS0ie5MJ2KqyhyAQLKysuci0I5j+CBV5W2pWFgOWR8OXMIptCrBhdE2
SMPehvJLyn29cqadGEx0a4KWiTCRpl158Itk542cS4DXLaxtVXykXeqODolctbdNipyRXLGS5JFm
NgXgUziLFBFvEHvvAmofaNAD5ng15IEIG7D4KPoUNmI1slYJDZFAqTywoWR4QF/UZw+YCLnoNKd0
WmXpexkX2yDp1xNPus7Nrf7NChuXE/dhGL111WLfSqiL47mmmdLyKUuhuctDNLeSdecPNrYaqpuX
ez3uXcQZIca8aqq8igGdhXZPvEMlkd3aeAM7U2FQL4v+KEZ3fuNtdQh1QdWvAlO6o1/MtGwFRUqw
z+hvXdFRpKa6LPCuAVVeCHDME/CefddlD5c/ufP7PF6wCH3BPuT5fAekLtbb1AwPEqOtLAfiPCY+
MIeBgtn7ibKeLlDTNkiTWmoMU4x+4HzyH0EuwWYYGi2uzpLP7gOf7mlWg06jpI/oyjEya1+xQcRi
BSAIpcpo31/+9ee4cjgrQOgVkSVQqmcsptHwraTF1OtkxetaexSgKAiTHdyHurZUKIC06ZbPo55+
tdNbKeM/pt7418iQ53dbWhp0cih8sbj72l4AgrWN3pcYvstHauBKeqTIH2RY5M+M6ke46GTkXv7l
H2fRX0Xmn2s6sw1QVUtv8PwkOliism0CiNO5G4391hkekCLZ+r2tJ7ceXBWBPdeOvpAwukuzlta6
XiUWYbs6Gp+ICVBYLqUkvMGGp1QjVzOpWe+L7lYuVzlgJRgwf4kaMx2p3lgqk6SvAJcDYHiBh2D7
sRQ6HgKQFsDLtub9N70bXuTEe4Hsobz8+nDlwI+IauFQAeaVOVVNzy3tJ2BwIizjFj/34opH0PnX
iTMiRkrCfFyeHWNBmeddrtU40Zb3nTS4ElwYelQLZjb7ChkoC7jp1rWK7exH8+mqs0WEFiWtIVtG
oiHPlSPWWHyhgXqkEbi8dM4Wop8uJG7kU2OaZ23TxLIFPHxomo064V3top3Fb06IhC5f68qPmldU
KqEPUz3q0QETed87eJjGKxviUK5645+vJ//8qnnFY8hDgIUKLb4GkasojF3Z8Nn1r5K6yDSGDOsp
4193UAOMeJckGGIr5i7G54H5C/nnl3/2+X3p093MlpBkt53UFCBhMen12r3oUe3q1GpHD8sFOzN2
DmaEtgn78ymUgw1wNDxQPwyvgVyiOpnvEgqJfB9e6riCzaqXoYqncQwG3rTWbsaVFjgry5MWcOgo
KCSm6qHrSz86h8YgJZ4hHR4N33xWxhMGu5BM2spYKZHltpAUmZK5fqetir57HGWgSKR+Dge5D1kx
1otbRe/X1nSLk/bg31flsExr+buYiomzWGrWFXV7hMyh4O/pIW94HfxHFW/rKEChI5PBpfima1iP
cJBWXVis9PTBypoPHaUQxXCCYSckad2ddlc3pwFCXAe+GAS3BZRSQyI5E96u9CYh6oyGcCfmV+L0
FVFImZ8fSwqOPE8Q1NmbKc8XZXOXWsnS8X8V4R74GOHVm5PamysrQb/yBmZgQKhUhZpICjKEal0N
gdun39Xwd8iHoE0oLXcxQy5MppNl4+8r/TT0zpW+8xwgRGHAeauIYZAjbvDT5y57nYrVVvmhsZHq
FXgbrNuHqr0DZxQyzcu/95zGDde5/7scEXtfL9fGrWFWWlwgmWRekcooy6Bste2q9MNvqlLdSEFK
KH1nbo1uONWmvMLoaZs5/Vo6db70q5DqvWIrz6GJyE0ujr78z2haD042rMo0j3ehf9Un5dwmBRIq
pjPCOmO+Sel2ZcS65xcHydpg+S8b20FKb3Ib1wSFiB2UyG5vtKQAyG6bVevSAbTXkrXGgEtBQeev
SztYCBFtbiSr2I5zytj0ZkiDZTbkNwH/e+R7bsI0IXq7/LTPkfZ42iQ+iVQ7XHxnh2PUFINaW0Z0
EJN47egXzEeZfOZoY7UVkJ/O7FuII82IGUB/bZc7u7b/XH2O/dU2ZELZYXdB62nXJmJWMYXA0Fdn
D2YEiVG7iAu0sxf4NMAsV/fZs2ubAvAjwAHRxOzjyvwJzU+Dz1rOQD7M1kJni5UxotoeEqitNjvv
WkDeWeAcbde/15xt7dagdUZfEZ/r2M1CGZq9qpXuQHBRsqROIljK8F4a+zlHI3DlZYu/+a/N/NOV
Z19yGBh9r+CvcdK0YIGF3t1oGEethtBXLxrvhLx2UaRweQfUjtG3Ic/cnEV55SbEI/37JiyYRKSy
IE+Z/fy6oAwKpjo4oHxD6vtON8zUsacJ7uQ9UDNFi4hgxXujka4ZQJwFaBT9z8VnTyCV9KC2LXzU
skZza/ubYy8K41b1Alcp/wkmRnkQyvrotxSiEBY+DSqTsVtFcmN72CZetghGnad1SttlPvwW8Xmm
80RKjG9WuMwfelNeWG2OAJVW0S8WUy3jLhbuLj9C8xx28flXzEp3D4e6SMblSjj/E1QsKD9MasnQ
abvXPDbXCSPDSF2USP0BUjj0PvzhGAkhgGXGuOg0lFbs3MKV3PJPNB0a82Bw3UJ/ZxMQWmA+w0Yx
AA4OiHKTcMcAmi4X+DVt1lOxAeYTKD0NgMqwOEw2Q/U9lbF9Lwb01IaryOm2MvdZ1q/7xPhp9U9m
rO3ZzZaYKbt2z9NVMuyFcCkerFWotjB7mg8DkrHE+WDYM8+lxLMny/WKZH35+Wni+VxagrNK2S5r
k8STCCoQCGHFse4jEYqISTAy61jYODw3w/uUNitTuxuVb2OQe2DNsIq7EBGGfgN6MOgltBFvYw/x
Wswn+HKFCTn3LJr1BHcTmrolq8MGtYb5XEPMi26S1l70A16wNPZNHG8v/66zywLrb5zuwWwZzn09
OavcbsOqQPcFnxf5MSNdwAfQ8ctXObtlGpb1EdeCF+DsE/JiXS+1CRsP2gzsLqB6eUm6Z2SNRUSC
iYOYGFy+4rl+A04oigEbwy1n3h17epBOpV9FSBKfqSmNbgmLXQ9OSvF2HRA4uz2JGETFYt7HrO/r
Q9RD3c/TgFZc/DztLeuQNe3RwQdrz1oZ8kYUWhH0sGtE/bMvD1MgKCjkyynzrJnclys9mfiRvYyK
6iEBAlI7xpru5Wd5Fu6B1kxaLiUpdIfZgd96cjMVHSkpXAfyKGV6AXEpsqwNlnKW82j12dphxjJq
z0pz8Pt9mt5z8gresx6uGIfJ/k/Zaq8cTecqKFFgCqMzuo05zSkLckNKDIaAJcGgqPIz/wWoOYYb
UKdXgI+z5+/na80WsOwUQW8OtFYMHLVypUwHQVsQfD/qnR7R71IkTF6dcinnlvHn6852bQwSuspp
OsDtaF8YMO2zfhFPCmlkDJLVJ6UHlyxBSRy9W8M+y/RMIcCkXcb9SRBpcr1zpa5ekeF4eUmcrQFF
7UPsCMQnRLlfl7waB4reBWSuT6W6Uak0LTXdYUB7Lywe4C8KXxkYPi2ziryObtK2v7JxnX37Bq67
iorkHff9rzeQWEZIXgXfHBwbKJkqgKNxZOSXp1f2rrPnv/rpSuJOPvUyVuCbmRkX0cFLybrs8/tI
8iCTKmRoRq7S+reaoQG1Fu4Qm3dSm29tCLVKTNjpk5HRbQdHFJZMC0CrpRijdSFfULc6SUoVpUQQ
2d/ID10Jd2JP55xDREX2tQszCRr9lU9GE+t0fop9/i2z19YlxdRGnZDkm+Yi6KFGF/1avCRLfc+j
ZSffZFqxUvXxeSJhlIF1mE1rLD9HZFdixTP1xHqo2JTRP32kwwuNkYs9BOJIDPe1rW/l0HEJNBD/
ZdSdfdlG60a7F25DaqfuBtO+ss+fBT0weiXdU7HIo/zLLlTWck8jPPpAlNBk6HD5C9yWnquT910x
lzGt/MaDedkuy8ccgazDPnz5Uzi/EP+9gQ9g79Py6M2yVCfHhosAlYuRRVyuQLV0PEPsrr5yrbON
LmlRpiGycxQS5b+uRTxjvCKKGGBiZNQ/WLVbBtVSVkhxgG32QT9OsVdI9hZJIoZJ0lZir6QenRzk
LjQ9CsG01b5tTs10Mn5N4T+dtLCN9so7ETfx1yLjHPzIzoGNMvs0p6CKwzSAFZk3ryDTXRCtoYj7
9TGmSLxOzPgAYy9db/aBqp1dY+BGyKtJbGOSe2yD5q2JNb7akUg6rioU06PiPLSxtUrt9qia/mkh
+NZNxHxEYYwXvkz5GsVI5NzZeoxhOv8E4zLhlKOBFQYZtfxsZt0CfuSrB3svzM1VJGG616YnmPhk
9ZwC8ANb32GcZQQmuVHPItqkTl/01tqlY7sO9DsV8VNObF6ZTrfXU9TPLsRPj322NohWsQxFa5C0
lc9ihsV4DsBaHMVXEdazbxixDT6mjjD+n/VjoTZ5sVE3xcECkfBU5j84CS2zCnlVsUM3efkLO2fa
SoSHcKqAxipSE7+uerOOJDmDzXooPXXdwxu39HDJCSOmbZy/OAMQSA5dcshflfB3i4InrK8ZnZ/b
OWFUkZNjES5AgMXXe9DMWArjCWF8BjMmdBJXVbBBaI56ZC2UWoVoby5sWLOBlu5lczfqxJH38rIf
/ptBAc8co3mGExpbwdcb+R/Ozms3jiVb00+UQHpzW96RLFJiieJNgpLI9N7n058v2INpVrJQNXMg
bLS2tJvpIlYs85uot+IyasmlBd4+oeipoEHskkaIUaNPNFTwddVbx70YaU23GAkuGTwgQmQQJx98
LOU20QLmBFSPachzI+5U32E6HuYfKroQNJILEIXXv/ulVfb1opOkyyu0oagKn4M3PSkuYk5LNq8Q
nsK15TZc+mKOR/OIaZpBbEUO4vzFFp0zJFKcMt137mgwMEC06eYaEBnQ9gOyJ1AzqeHdl/HT9ee8
deXpERKg1+CGYxYdbGVXeECDc1QWnQUAOhu0EhpUOWxkoTl180C5mMcBiUTHFKlgupGTD+sOYc1f
culaQhbIE4G6QSZLQq45ci28bYulbryicLMvsg7SpHertfXZ6JwuLWjzDuLrqBniXXD+2k0/yce6
ZGnZYMq1TloMguYDh7z/BQOksT517LwYfblu52g/83GpRECQuVfaEGBmbH2XWe1MR2ceZ0/9R1lZ
UP076J/DfaQ/16Rf6ae1GODlZMiXBjCeJriHYKNCzBA6V3XAkECW5gKPGSGBSFb/v/jAX59xEpp9
D6gyhAxCM9pbdMJFKqVlC5u2D9YITotawLADMxHeslu7dCaIGbWi2Q6l6ZTmLEVREvhSHB2YB4H5
1rsdKn9AAm7y/C5V+JwG7BpTphybBgjLN7LSTWTpPiLzK2ZIDkC7tO1oluAbumy0zfU3evG5uJQt
eH6cCZO96pG+6oPEicBeBS1lxsXSRERbtiAZATi7frGLYz5h465YgKj1b3TWwB2DtuhxkmKTCL9e
YNvwakwEHKJE2wq3j8Ld5vKWL2haaDNHSyS6luUQ/axZowKVcf2GPt/mtz3z5YYm6ykJU/wNROmr
FycwTyUWrhbtT6D80E8sh0QmWMk6LFhzFzveqTH9pafnG0y+UsbKNkdWFsmLmC5u5bZwMZxV4p7a
cTwZ2a43gX+bj4DS4+oVR9KlhLQCejzbpk4WmTLvwuIZjyqetdbkpYZY3SdwHNAeQA9KhQCO4eBr
jN4GhtiQ06V3Bo7gWeBQlwmUr8cA5UNNwyv9o7ZhpECdRmSAUeAs1X1ci1BUCpYJwDsLcKqhfuiS
sYxQnAr7vRS2O2HM2QeIYCu7UfNuvNkLHRVm78DEDQ458IuT1NXqMtqwOQgvYKJAZt0Wqur/g+yB
iKqT74dTixCPhpQLQUs9j3ld74W10WX2vVFsI+sltD5aByXAVZovglc9WIwFFI6oE3wH81Ymc2Hr
YOuLrIAQFxDSX+fXBmzlRr7HI0I2ISqwfFCuDgwMV2/N/C/EhLMrTc5vP2nksGppmrA+0bCeIeUk
JkREPKDRBGUxKL2xMS691y/PNsmNZCdq8G+3mYB/Em+YDHB0A2NGxvD6hS4d2TwbjmJkYsTV6Ywb
WSw1MWKEK5hCiZY4NB+sEwUGnLMFAiWzJ1pfITvt+oU/88zp0qEFR8MPHwHaH5PPZ1ejppQGRhy5
hkFtFsyJWACqcP7Gmpv4JA4xEMVCtyPrtQ1SnPxvjjTsyYKy039oFKbikO9z9CIedfhfKuZJDiK/
spq+5NkAQwftSywxdfXWzV9I6Iyv9z5ZEIXRyrHb9pGAarL04MnRPIAv7CIx0dz6Qpf2GANWdFMM
gdSaJuyyJNklxrCkc95b2a2bMZ9nSbIYKzi3GSrAvZCaEOQggpnEkIHodf1T2WK1TT8VhadBJBGm
d9Od1rohsn0eooyym/lMgX5kqYurzELS21MFKDcp7ZXcx8jUaisd6nUZVEKg2AalUdI3AdEeMGKR
o2zuIamLOHPsISTRPQ+d96RXiI5SU98nBmYZyaMt/YtQAunKk4LzlhklCzpiKXMxa7w7KoUJeujO
rosjYLQQuH9izMEdg1TDELiBAGPAm5IfDXpQmFSu+Cp4eCCcgSgLMiEwFzk1gEIImnoK/B+KhYuJ
wZgtZGMELs3QXH/OYgM7JIgD4wyubYJSSmjos8x6rfXiU7sQKGOOQIMRF7sYvVnohBsBEOyTe71r
6CtLMyGbGhby6sZ3uPgZHBwqRIseWDp//6VBU6HDZFclrUoheADhzDBefbYCZgoNPETKxuuXUz41
eb59d3JpMmqG+2TW5xdEZbvPXZsIqyn/pNyGcU8jAIhJ6j+0BHwtVma48c7G+gfJBop+CzwXB1Ob
a8lPk7cwWPe+ebBK52XUIXTLGHi8+NAkmzreOFXyC2Q1Ts1LkYqLXCcVTlsdHTp2N+7tsYJ6ic8R
OsxgIAvnoFqC8FjKS5R1xaBsZOUzsFM5d5PoXcSGDInkRDhuozKHwItX5vcEEsFgdyEBZqb+kuT9
Uzm4M2mAJSU41gzemLGj3xbT0snB3rJISCvFIU4WtcLJkf4/NalSrIUsgOhMUa93HOqxVSNiTrc+
+dDIv4WELz+GrgkscHKW99jFiNovjJmcKQt6Rp5qgjlW6Gah91U/aTHaTm03q3BChEMoVqtRH5sQ
eiBSlTyD0i/RDNLSBbOAwQ52dr1oYzR+gpfeOwqhdsoIlh3EerNaWt5dqCVLYZ5oc96Xc4QV45Ka
A2UlwN1JcBKeA7Ic4kL9JIiMDtWnoHTkEDfo77LeRbVA/KqCN9V7Bh0+C9Q3H5yeVTsobKBrU6EI
pr92KGLGGvR/6clL2oUJNsUKnLmchasWZ25kCNdW9kMyCoDW/QJWu4dGwODVCxN5Bza7BqvKuLP4
l1HVV8i6jO2dqf4d0n0cZ7MSJrqgKwzD+43FLEZX39YykH6RL5AZWZNMxe7aWo4cemtC95gwWkH6
pZedokIGrJrqf8DmJA6rnZuvr1/6krSLwDv830tPTjpI+7WLHD2lqVXv24W3VC1gXvpW47wK5PHF
irKF4EIkXngUS6liiCq+LCo3ij/ssmZYdTT4QI+yWi2pPUQFEt16s6dfZJrCC9gP8Ftu1RtH9KUE
i/aMMPEGnKvbk2mgFvV+EMuVew/uSx8f5G6p+Ctb/1fcNN+7eCW0ZyktLWA4n9IkXyKbwzACZ0nN
vi/yueU8VPouGBBN2CnJxk83PjVAvGJwjA6StNj00T5M/tysxD5LyOkK0WhEaUwHNUBYEzR0N0jI
N0tBcBDYx8Sdo8YXYJxgJf4S3WFSjaLbGKW/jYc/nEEywD65XVsSrVUnPelg3Gshhg2JIS6TuZxL
O4mQVEHTpM+CYsP1RXWplUjvXERlWlm8ukmGOOSOqvboLR3SUuX+QAw1/ipxkgehgG/m/kowAIIK
1TxGNXKFPdX4KWWe3/Km/eysTN/b1zsxz08JJVNhiBsZ3Nzc/GFn0a5Guy5ZwmWkkUEAIZ3sozcX
lQ6n+dV2MB3WRYEUCML16Vug9gvXsxeodTNsoLNhkCGw+F2dtAZKRShUA/E1SN1w6xCihQOlUwVL
N2kp+Rym1MMiyNt5PFAA/G4LDb2VHTsiBZmB6KkfjdsuPSrWUbScSOSXyNDQ5Cs3gOtFUaen0o1T
+hO39f19gKZHB450adpBaP26z4dCiQRH34I+MRiPQpENjym0CR9VNzhWDHTy6JfHwdf4ZCsWz1/8
sNGKsbeGV7xSWIi0RTPQ5KMLQd/Kl7NVhGEEjL8yshbCwSXHtq5F1clJb3UJLvRIWVrcO+Z15Maf
ja4vu7GIk7wyMmZr4A18+ckPfrfI1JCCUeoExK2uOd26pEiYv70zBVgPNjk2XnmTUAMwq8OxRvIf
avVgaXzZHzCB7FxeBNmq1+6ExkypNLMUs0Ltzep32EncCHYXk1xaMFRAyCNfcJdzMqNsQ5KdsIyX
o5ktOJVzmC8+dZ97RFpRwhPJbgjeCUQahCLVjbbAJkBAttq31lg5hgsPT6gk1cgNiXnW4NZzGYOv
GKECjVTBGEDMDojWjL/Q0qHvzKS3MMvZUUV5NEHayIeCIfR3cDymXLfR6XF8DUECmJ7jTCyJTzl/
v3us4maJns5OgHbhzdTsde+zCXiCcNBo6M4/lZb+oIKJHtARhVenIyYTA3XTAW8oUD9joNSRsgzb
TevQGmE4VL8WHcKBpoxNSf0gqLCiNaHYxSo01HXqngbZ+WFBuHP8Yzh3sJm4HtIuFVUGws2U8xaC
a1Ob86YPbFnS+ABtIWAudMmHwp4xbAb4qLBVrl/tEiLB+Hq5SevJkvIcRIL43upHjNBDg5yskNSg
Xe6DpyUPTNJXeNCD6S96XRYOA0jSUVyJ/1iMxJALunFLFzeeRiPQ0XXdIXqcR1KpU7XSqETVn38U
8PGcAKtBRD6DP5gIkJVKuQZSy7gRsC6pfOBHp8mAfsiO4EKdX9ZoncjpZD85aF3KsC2cS8wZbWJR
kVTLPn4JQwc4ToFGZ9wZi5guoJLXSzl7c7Ufqaw+qGZAP52sKj90GdAwD73UlgZClik2egxKQlI+
/h7z50hgS268M3G6TCMHHSCU84RpNy2o85tvE6NrW6+LxSAZKJ5IcxXvJFg7nC598Cnu4Q35HBaX
0L0i1xXjD0tS5mpcPF+/mYuhXxzIaDQQRbCpOL+ZtNX0psHS5aDlj9yFH8tzuTu1n/410QYJkoXY
6USMSk6Xg1kshGD+Z6+l+CxNQTGyGjm3LAS1WGpVC1YxXMLwjst3gBRltYN01+G3BK7x+r1fSMFM
Q6ZZKKxaWX+TW+cLyUpgNwgT4zguvwIAoP/jIp1JQXH9She6aYKNRMebMEvjcPLFequX6yRjlXO8
sB6y5AiizaoJbhliudjY33iyz6nTZImcXXCyvt2sK9zWRqwbaCBf5dPthZzIeoZqQQAdyStBEFx/
yEt9NRM5VjHsRR/dnkazMurrNBE2XPTVhBgpMFXmFsLaSkQ1ekUEeIBQdJKjG/v50vPS38dkjxYB
5JXppWVXM4Mqa+OHOnq11bWRbSySn0FeYdtcD3dD9SMMboUu8dEm75jxGo08ZtuaRUvvfOW3o4HL
Tab7B0SM0xowwlFlsv2QPCJB5rkz01hWOYSNeWA93XjRF5YTA3yT7rOp4W03xU85fW2PQY+ntSYl
R5e9JQhnSTTe9xjJ0fYHljrOBwtmOY44cvbqdOSm1bKkPV/gLE4Hd3R2kn1ne9GNCfeF0IRRDc1p
opMFzEU9fycEXLonTYS5fHFCotqy0Pt5vtnBvXBsCjscZLvpHDiA2M6vottVn0J8y8TG1dU7umU0
DFhcg7VTby3qC0ECYDrClAqFh/h1fi2lKxPL8hLrvtBXurxNm5c6+VkqT1XzYGr31e+8fqqLk4LL
hr9t2ntX34I2t+obG1q/cE6C1IOyIf6RsVg8v40xHBMpd9XsUPT2j6GMTl6N85PGKeWZKw3GeJL9
qvyf5LD2TA9leRbQRKpi5u2ShjtxN6+zj7YCmTwo6sxGypIiQliK0VCTa1ypC/xs/TenfNfzxwDw
UYhelePgemV1D0ILSr3LYG4DJF8FyOBblC+a6yKpUN9F/FfX1/fnbp3sLMC/9H1tPEkJmJOHVTQd
oJQDn9JQkAPUq22Qg+LJPsC0CexbTRE0tMUGBAVgdS2lg59hA5evm9xZCei76kJpPoxVzSlc7tsK
eyYmQcCpCsZhrZd8qps1ejkPDEyzHERewAz0JD2dja1acI8E3ybUXHoMf1tcvq4/3eeK+f50nDli
hEPeM4kbjla7tTTi7wsOv2yLRTeEyJiAAnnVRn1meT1aiws9seZSf8qDFxm3FDVp14nUzFqUJG7c
zaX1jcIcYRN6hqZN8c+NHZR1o9nJwYAigh8nWXmFn9md8sc+xtYshxtJEw+JT/7ib76zlbl7a7Rw
IXqDTEHjDhigmIrYk6Zr6bhBkxgaYnfBE6JqDipqiLfrO9qUpPFIEozS9sZjiyV0/hHEJXlohG3J
Wqao9qrSes/uc7RtUXIxtg1iB6qxYHSXNWsgsH39wbAdnTIsea9fWf1+bJxfefL5SwmlgMKug8No
38l2Pk/84M4VQg3pDtWVPMWKlq0bw7+KlHxjGflCdR40Fbc8tPZ9A/MHBkYBrVcjf1eRi2tQ7h6S
bnbTV+ZCE+/8TqehT+4lCTozXY4aKujQ/GFwUJY0bQs0vk95O8y9wjo12Qc+y0xiaH2O+koacCUs
R+gwu9wd8Q0It7RYA+N18Idlk0vLYaurx+6PdES863/xakEU04HgbLCZ7J0HSRjYseLJwFEYv4x9
vXxIgmiXMinT1gzkeGk7CGcSfstxPCwNFGQtkiFg554D0VXfmHGOvCHqDra+z1ZUJY9xv75+ixeX
+tdbnGSCUlCFveEgf8k7JRnM6Nl4+Tj3gkc8C0s92WmaJLo41y/7/Vg20dcGcYHcJWbEqggCX9ob
bZPW9qCpycGviONLTsvE3abeDXrf97Tk/CqT8jKuQk13Cq4i53vJXFd0vPzyh13vYFovGoes88aU
7kJBK64ImI4nA2Q4RUB1UlEaRRmhVQ63rKVj0hvPCkPSLkdMULFmNW0mU4kfnBGAQrwzxkeZv7Ux
0rayYdF4xQq6phFmb9df98UXAS8UAgt9VY7r89ddB7gTdIGbsA4f6Yi50bKXRwDau4TmZGO+5t4t
tcDPCmISzwBggein14+fmTz5wnVrm3WlZwLTb89ttVuElvJXHXB4bI1TCDU2TepjhKSinNI3NXAJ
6Jc2d4PEGdLW3pop7NLp7svih8JYsPGHTWQJweOAjdydBv81GJMPT7dmZhuux3ZLY3utgLvKuwIR
5jcXzYzr7/Czir32RJPVhLdSOhoZT5SgqOnegSsRDSQQ08UdCvgGBrH+kpinxkuvuLFdvp+JrKj/
vszPTfxlu6Q4rReDQGrneA01O/jqfrF20cG8tVAuLWBQuIQqWiDYr0+vJCmQKzKfiMVjAOPnUUk/
CJZauRPLuVFe2a5yNEIQtpgvn3JFWC7hWskXYfZ9/ZV/T6uZd9JV0GhKUg9Ph61YHSpJoVATKB71
95IDyU4xanvUzJV0K1ZcYDPQM6D6BndmMH6YosAyJ5PDomJCpJO/eSoeWZa/cgJ8lul002oqYPs3
Rr9HQxxNgEXQvOVpurBhiia1ssZCHXccRFNM2Z8PSHmnzQdmDIBaGXNsPcRFrTjedOq7YSQ7uqlM
V6WyXsV9dCdE5Ez3Rn7+/dXxNEx8Nd4dbZlPqOaXFRNnZJcBPDHxHcXByJa3nIW4MWapmE9c/1AX
CI2W4INS/zhkS98Em2skMqwaz79DouxC57mxwSXEUD7esuqVVHYgxeV8kYJ0Zrk/2+4VfjNmycJN
rLtTg8eejl4ygppAlMq7iyNsU71Xtdwx48kBTukAdVWU4XEfgUMaocvFhAdrspBM+fqDXHhtogGO
BDOgXZv++3mgZOTaur4JqIRDGiOS3l2U+ZIMjK7jzcTrQnvCon6zUVW24Up+gzmmUpj4o8auzoBd
pCkykzNpiba2jr4eI5r+GRJWcsvY4AL/ThxQOkMROHgKGNnzR7QcTxvHjHWe9ve+h1Kq/Con/VKI
0ocAeDL/Q/UhEaOv4ceoSNETskCKBDLaDzPF/CWYpcVorsS5hSju9dd/4ZXYqknbmUUEHhPk9PnN
yVGdsMzkT/IjzXKsD+B/znVzifzDvJVOpKiAQG5D0r9n38DfRWXHxtdNvsb5dZvQa8y6LvJDjJsW
nlYyvisAPApkDu3mIYEQR5TzMFYPwCvcVJtCxoKff362iOvbbFmTGQvB7vz6ulKrsZazf8DRpZ61
Ai5YG+8ByTVBhLKs94IH3+oYMDzGsHw939mF5nuAM0TV3TtWPFP0cKNY5Qw1ZC/4EICg0FuEsg/H
DDwweSSYKIO32eNxo77LfjGP0rUQdmh60EBYD8O4LJNnyC7s0K3VmiuzhqSy/BR7twEEqM8YVMqW
u0mZqBbJM+h5IWdGB89AAl+AoeQccfx+TZnigXiwYR2rQ4wdKQUCra+ofC2Hd9Jd4gAwRB+VEABt
KyXFvIMjRXg2B+lbVOPQpXTLWn91jXZVrG0IEhHI015+jsZH6OERPYIkrI9OGq8MqVol3VZnMKEo
1b2GQwcnkaOIpqIVvRNnKmerivRLeD/0tOFKZY11gS8h8u9la5MOL8pjCzHusUrrrmYYQ8wK3uPu
VMTlykdsFO8kxIyaF8TzBNhmrpYGfvfK3CqDuUZ/jRBlZ/rMqcNnOdZXdIdmCq3uEhiO8IrL0W7J
vGKPiv7MCtONMXj3YezeY2Wvm9K/MfhXaQBmWnth5c+mAMgO8Zqu7fH6xrrA9RL8Dlx0oJ2AqJ62
6O3cZIO74JZ8+aML8m1mRqvC/UFOuGtyDKiU4a4tlomMtqkuxsVUV4Be1tL4llQv7YjXhrmIygLX
8+6vGo4ftVWgAoSTezLeaLZcYBGIW7VBiBCkUP+c7MWhN7TKcYBjp9VSlCOcH5Qi4PvItfRwWKr2
Km0QxFtKN+l33/Pk80tP6rUm8RO7D8FDls1csDZY6pxRWMVpMRjDZ6u5cUpfaL2cX3BSfeWSL4ee
3kWHGCCySLnqHSlWDo8AGChQJjVP11VLZR3MEgUmEgRoWh4UD8r2xgL5fvLZxB5mXkDbAKVPlVDG
IOgbtQHhWMbzbtyldrl2YT9KOi5SiD5ppA97edjpJk3FYpEaP9OcpkBwl0ofaNrgNYhdXR0ImW9V
uQ8fExwEtfFlZCiKk4hfPl+/3e8JsW3CHnc4p9FVIzk+j5eO36rFYFnM9/0ZxnJjJWyhRHP5ZqV6
YZ5EW1eItyG6bav2VL1tDNzO0nxCs4c/VkQBE9XxUThjyzB2RZSgkl95YbLzx3ebd0L4DSJzU8be
qiqyHTIXHCcD+MdXAWok76sDIaKVz334kzYfdVDQYnOxJr8ru0dUkA+SlN7Izy6sayxpxUxMgZ7z
7XgJc92KdAPgFa+LJYaRqDgWsBBl9ALakjV1/fN8L+8Zu/z3elNr1jDMMH1GI/9QD/6i1p7/s4mi
8v/f01iMd1C5g7ivwEec5DKmXCltoNPdp78CORSAoIAOBju0W64/0IX1hgCZTN4kUz5/G3CkTp3k
TVoB+xwZk+1o9JLZO2iBQc+4fqULFRjPpFOCUfggozH1PvEHVzfTgW8lAzVPdkMKyxb4Xi/tM3Nu
a/eJdSAXIfsd6H/TjZTwxkgZ6zyqnGI3FZIupYuWKvyqHUzRhF/2+U4b8qrR3E5FlU7+kBR9NRQf
oigaYugeqj+jlEGfbWbpOzV4lhiV5ra0Tku6Gx0NUwyz8EAekLjh0LypiX/pVZE9o+ADywL66LTH
EKP/Wll+lx6GUWa0hGCt96akj5n3bsEtGeUYfCNRSZ4XTJ1JTXhvdT/vUYexpI39VJiPN77dhTTy
7IamYamTGsb4hHMvtVe9TunVJBsp6RasTCsyKFjkbZt6K76e0Jez0Ze9fgeXPhdZPRhxWska1cVk
R9SwphrEjVKCiDM3TA+/PxmI7EdSAEMF9kstNqxpt4wjekEGlvacJRItx6EBJMtMO/TJA044GYe3
ttCFA4aOn0xuL3D0JNnnCwn+pTkOOT0oeswzIpAN37bxT7q99eO1Ht16ExcXx9frGefXM6V66L2q
RWkpCliR9VbPsOMy/VXmUp0rzwpYnVKxV9ngHkdF2oeagUsNfCHp3YjTRf83zIJ1dVNe7gJoUHQ+
//seROz8UplbTaLZoFHD/7O/VTyTxYQU3oztvoo1a0lH4WoHxQAibJuAiPFP11fJ5XugXqbPY2AY
M21T4rDlhX0pw+TDVdp8p9lruP3Cz8jJdahojK4QoYpjfMuiBYk0/XJReN+4ie9zBzoFKqejqPVk
ovf5i8jDQs8Qg0H/Vf0gfpeAOPX+riuF8bI4H5Mca/rnpD+2CD2J2ub69S+EdMGYYoBJcAMZPNkp
PZEjzKogOjAvyNG7Ne7M+FVxD7fHFvrFS4HiI09R8bCf+u7Knde6yuji6iwt3XX0FB77Q/bkbdx1
do+CVXvwNuXW29Rb/zfU/3yG6NsObe7sCRsw88Peubv0OJzKn+nP8IjAQnIfH8uf8bE9VG/5Nt0G
98MHLgwHhOu22T327FtWUXtoD91b9qSpM1y1+VXdK+5MOXh75WCetENzH/A7bx/sgfF393E61w5K
tei3/dbaGBvg/Xfgnbs1GpObcTtuk02y6dbdetxG+3Eb7Pst6VD5D7Kst2+37dbbV/f1T5QZ+Ld+
q/DzcSRjSPoU7Yy1f+8du2BWbFEfN3bFVinm1db5qLbWrjsMB2eX/MOjcONvQDGFm5DfKMtqq68a
/rA4Nj+lnbnHaH3V3+kbf2+smYQttZ21a0/Suth6v7tD+jR8/qDhoJyGQ/Iv+lejSbLhKrv0qdhW
W2k9ntpTd0jcmSX+6Jg+KUvcyFfpvbYzUD1/jO/5YT/jaubshoT701dofeT35X2KGRv2djuULvjV
/Ry24UY+qPyKN1gsbgwxIJ2Ze3ODiPfe3EfKjINmrVIqi9/c6XvxK961z+oG7o66SVbho3tLMP9C
zsUR/d9FNlnPYRF0SqlgT49uVG0/s6Msyn6NgRwaspmB03V9Bwy4JfBboTNPmfCp47sVe49UNte3
1qXYCz8GjjBEV3LOaePWU3xoIH2es+DtdTTU1DBISHjPOB724bgWuEyQYSPa8/yJYjwmtLKp9PDj
WwCqAg88jxjk37ipS/Hmy01NK5zad7PQ9VDy5QXBypz1nTAPe6S9C9BKK9a0+Trnjw3SEKwzQK/r
l79w/H19Jdqkqq2sXKfDRMWS1y9I/kjapgIZxHZwlm69un6tS/Hm65NOylhw9YZRtVCMNWy78DEh
SdPSj6B7v20FeyHjOXusyameuqo7jMicHIbh1XSg925164WCUavmpBtVZaDNB713a+Q3wrd28YWC
mFSh+pNQTCFseV1Y7ZjyOVWMUzJWjvimkMVSo9ijGlinBX7MqB3YCOkYC61aj7hz4xxcJc+SsvbC
YKv7/Q5rB9eGMtPtsAsTeSvTHKjKg/vsjUxCkzcFIEY0LpPAWpBc249+9psTAhGJvmYAgtHL9U93
66km7xNLr7JFhYPubLMWvBgqJ7JWMiSQiIyLr1/sQqvF4eBzdGYraMfqn/v4Sy7SeXqcNBXiq5q9
pdagsslRVk/n8AbUjgT6zsZ8Awk21MJvXPlbtKIPJQZMzFo4g/Wp2lw4lPBrR3RPdRS8o1+apzEb
XXMPwtZFrx6C0YNZiqEy/CuhMvDk1H8FpQBnhxt38g3IJO4E0VzU6LgZyNrnaUhf1Ypv2GV8iHu6
ejVTvA8bsTFAbMKFB9KYEHMmA7l+2c8fe9bx5bKiIKesBOYC2v38skYG1lmznOygNBImLUGP6zk9
WL+Itn4zq4z/8Mu4C9/CRwnbC9HDBDgK6+LxPlb1RUhXtgK+oNFGqCHbeZq3gRK7yEzzYbAeK3qu
12/ZnO51CAncqWpiMEPK9k0vKo7yqvO7vDmkw0o2Xsyy3qSw5PRsX6mPfVktHHVWImoAtQsvvfZ1
MO8HbzMOf/rhz6htkAOQ7YPRRGtDmTvGWoIuWxnz1hY6nAe3ONjR3yaf6d2+bNFAk0kHy0VYrzya
KbRdKvNv5cy6RSAfCzVfKsXR807YKSlQlU2sL7Fv5UV2ob+0zdeSBCR88ZuHQVnihcFQc+7rP/Jw
3Qq3VfddDoobb2faYiGJxjIcrzRVo3RXpnWyGvQgoKmj9yYjtiYArh5hdvkgazWN3nenxbjpxok/
DRVc0RTqMjYAExgi00EOt9Az7XcNzAj/BKQaBHon2ecY9XCuZ/HL9a//DSgiLmeYLFSSdUTypris
oA2i2FFTc2/lj+PW0TdGuh3CfSetKunOZ3JyC0wBmpA98HWPcEkLHVFg7szIZMDl53skbNVuaALX
3I8VGLre2CmkfZF3HxfhQs+6VaEZSyrJmK8rqM9yo2yaAoPGDHJxumSumLTmuh0+vGFAA+I1TNtj
Nz7Ebf+m1lAmJRxZmMrOVMXb9mr3K4+0GiKt+9GkwXxM7Jnc54cmVucFfY8y3WR18SNMFGzgYXTV
7TIo39xuONXwsPNkb5S/fEdf9Wm1Gtv2GGN+2sco0kfBtklOQ57MuqLCPhZ6PFKelf+oyh3isx+O
5S4BN67l4GPIjFXklQugMcsSXGxt4/eFFqOdAVj+sEaBnXcrOCN5+CD57s86fklrdWZBBfWHbiue
3yrag8HvSy19Snvgc4yb3XJ4CvifWJ+nJkAo+OlO9lB0bw1G2rHZzd0c2WfJ26ZDytjIXmuYQXd4
Svb2vKjzFQLngzLzGlw7DWceeOlDlCUM5M0Vzc19JY+zESwqwpXLCCLLuBhsba1Wz6WrrMVEUXwl
8RMDc9emBbTc7AltKGSNY7bmMvZGwpe0qPLiSYV07jZbPXlTM6R8sZaGVZ8FT4ydQESi8ZEGjOWM
eZFKx4a3PvYbLESgGUfLxrQPBapa87z1VnYR7Mz6sYjlVRPhb2NAu0E2ta1onUFPNjL7RxcAKsE+
Te+KhRfrD61i0h7K5pH+FukhRjctDrQayPBmVTXVQ/hUGPmy1IJNXfgcyU2FFaKMibpHp4DglNV3
VdX9bmJ3V4fNswEro5eruUZsck1k/MJfqVGvOdwPTsZAwfJQWKjnduCsZBkhFBnJr2TYRzYCz2pB
SZrYrw6+7HayktPmVVe6vy5dpNyJVp7Rr7XMXye1sR42laasmMjOpGR4yNXs2CeWKNxxKkZeMaQC
rKBqA50xKnTGFH2Zy/lK67AfC9O9jnJK0yMKkt55jN2y3l8q8Y1OAxKe3/cw021dpGn0nZlyn+/h
thoTN8xie1/nOaZ13q+uzOZBXc/YnkGVzgrdXBv6c2goC0XHyxseIfvXrxSKGMzP9ZaZAn39KnPm
ne2uqs5cyNqwsXuMk6z+oCg0c0p/n9SIl2vdMuvfcgMUcQBiOFVgG4QLB1NnHxpknCz05oko6WbI
Pbnb2gqAMHIN74+slCspk0EznsaoPPRKeEQgnWw2uct9A6mHY9YvQ+/exaqplI9JdfISKu8Rks14
lPsHs4OwZPiLjODbc047eE75fMUFCgKzTOiqt/VM6lH6THTcpNRj7mfbRPeeCvK7+l/BSVp0rC2e
OG3N5dC/la6zG6OUraFtGjqG42Bss1Gd6/3vsYrmTtzSUOUsK4OHtH6KsieqLfD0xZ1F4y6XwrtS
l/c+Nkp5/ejFdB1r+rTGYhjpf/oDIj0u2tm/5Lw+ZnF+5xuQ5Kjv3ZeKWzeKYenL0kIN4qfRfBJt
oWJ055H66trebsyqRZr9HnVtJxWJN1eJarbdoXlhkIOPOi/oUJpvnR/P3TpZ57m5y5P2SXywhLBB
OgrO4G/nnjKLgSM72nW1daAh+WZtpCzdRgNPG7g/YzPcmOOzG+cY+uTLlO53M2B20s3VnKl89pTH
Ty788eAJmqLathivvonfsbpNt50lzM41DFMyLDhQ0IyxMkArNcHBK3Zg/A8JzP8fuX3s0kfVefXY
G1oQbLzB2VlBsatNasOgXimSPE/6H53/JP7EtuvX3NmLR+sZt8f5Mx4e2KfJCykekKRpcbbsux7p
CX1pOM2y9rs5BhVz3BrxV6B0n5lN+qvL+n0YgVjLXhX1P9NjXxoWTmwg2fU+KmjRK80GywGalRyy
4MZDd5GU4SZ3+p82Ma1zzZmRmNvaRr83AzBeKXunqHamilwB/KY6ClYS+NzGXQ2efHIDb60MydZV
nVVZamiE83/Xg01pWatQr397A87hI/IBGiL0iXMMJQtdfCtbO6H0JPFPxSaSjQ9LrQ8DwxUTu6Yk
Q7quH+/i3Ie0V8wLMCsZvpb/Q9p57daNZWH6iQgwh1uSJydlyb4hLAfmnPn081E9mJYoQQeNQaFQ
wZY3yZ1W+IOmgcuVmp2GZshQUj2CBeNoFX5nFd1yFX3zlSxnjjb4qzbj9IU9GxsVq61dmUH1N+gy
tBd0VCNo+MfnsqvXORFg2weOoEc7xANcaqUbNPJdUX0dynGrCtf0sD6FVWhfo20JAI46Ol2l+dff
5URd08qkzZpwSKotzJ3WD+yw2+rcisMpFl+/j6qWaRCNK3gp+G6RhpGALdVNxUEusynofCBAhxku
Jt93zWuQXhnl0xkMysiac62Z1InS0KKH01dAiowINnQ6cNnq/3zOXTSPV9+/yycEHS9jyWDNTPr2
QOjeQC7vvtxU5kUFPRErDwvletE7j0G2H4r2ZEqnWkpXvP5JL4q/QyXv1Cz03W4+Kom5JDF2lVBd
y8ozdH405tx/oTDtx7G3pbLBhtI8qGZ8gfhiYtQTncuwxc/bnpJ6p+TF0ywPI8TKOowFN4quaXV+
sR4sBQCdRP8X9senwB4aJQpXuCCLyd8oTvEbTSFnPnWleFHSflV4LSod9OeFoXUQQSqbW6G5U5Vn
EN15t4ctHY6/v//QXz8RHRSDlpdCzvFxhcIOkvRpQKldtc5Ur0aQLEGL9gvaHdNwK6XXSoufF6lM
hmHqHFCkfpq5KF31FjieyC+CY1W90F7zm4slZrZ+bS8YbynEh3if9AJmk05FAkg6wMWPL4byh0K7
twqOE6B3NcaXY3aYR9VEqU/RINkS0VatjtsSq2BxrO47bty5oDMSK/auKXpvWZcpFNxI/X3eOnr0
Wxpru+y1dY4mTcZ+Nsts+7PEPWsKCicpm5emF4GZpCdDu2sVA+OXeG2xoBpfId3Q3BiR6i5Vj1ZY
cnpJxzQlFY1lu5ZRSAmCGz/LHL/Hzb7nOGuLddFMa5OIrJQ7pyEY1iwQyyFUirDfBVqCXS5QaNPY
1n1n5/VFyxCyU8AJ8WOGCYNKVNchrI+3Szfm3C/82FbTPGKT2O1IQbqItoNanFJaqj1awi2+eKrv
H/2hcuoqeUG3Zjvpwb7uFeRGMXpczQoGVL+ekxoAifwnQG42Ad9WjIR/NfJOdbouhj+dlN4JcXqr
xfJW7jXnDbelxfsRvXjFqAB2+uDIuLu1HS5fzD5SPz2HemnuYkq3qO3SsMlXClFUPO6FcAcqlrxA
n5FZvJbOZGJViR5FsA+V6lCXrU1KNajZttMKhHxwmVVyp9P7DRvpR1t123QsDZvl/zrXsFtTtOvB
Wk1zGzdMbe25FIwDS96pLMQ2NcWR6a/MSVOvRJuG690cMQ3opG1WFyujrVZmL9+ZsNgz6sxy48ri
oZKrdaFg4FmLjhoUrln6d2TQuPo6VhhvzBTzwbtZzCwI9c18yKhisztnMlitKNpwfXtowfhmcY7M
0h7S6b4x6GcYfzWiwVF9sqpzJ+Z2pKaXtm23vjocAMWt0sF6m3GtjDFmas+6EtqDILuqv1Wmu1pB
KajQXQs+TaUi9CzSjfWpQ7G8+kzfTai5i5awScXIkfra9cpqlgziskZEeuCeNDEHFXBxMgWke0Go
KDwSCPuR6Dcj8RxniTC60MiFePagW0+0HjEy3phd4xbmqy4VbmLdTmpn4wCH2Qpwl+jUIs7DARMF
aLIgLSUxx/hi3YUhWUbWixsxQYg0M18aQ4BrKm1yL3N6GYhicj/HJxEiv8kwPXjIRE5dc2YnqNGT
jpydVjer1kd/MXgYO0ymwA5U7C0l/RPV0wE01n0Yeuu+z5+7PHeL7KXvyns1GTciIdFUTxcfrSKL
0BiPlmcErt5wdC3dA/mn6TcOffANMkOjgrR+hkJc7Hij7xr1PtWe8/hpkp7T7jfRE8IoDQ23dE3m
0bIwJ1NZDV23Uhv5JJAIRxmClSczROBK2c7GbnPC6vXzV0HmqRSlTcX2rQo79cu/ApgaWCdOi1H3
rkW5Z/T+dMnkNKOa2jgunQtRPcvRb7QSVUPbRHl7nOsNZqduEfo/x4qwMgzSiHFwqyjeRi13pBS4
GZwgxEH7+DzQlxOB4mVY4TbmCkTXi9wPN3Og0qBgJA/JJtdzHG/tkCO0RgM4NKJ9nLeXeEgvcMvC
NGJBhSZRbBltjbtalewIxGdtmr/DJj8MYr6NauNAd2cjyOFmPKes97qJXRb4VlPrABKnfOgVfFCk
/H5q638SJ4Vh9puiFrdDJda21myTEdITRGdDSw8ZRY5RHxsbfaq11NnzCVsMT1U6keAKtiW+om4H
7mxcWeTFlSBfLE9aNRnevEb8EBd3Xok9KhhO8FIG5TV4PM8eVZnGB0sQaa440WcKs4sC5LItlV00
vhUnEHwRfs8VnDAL7+si3efjLzBeMDDdydNXXZm7Y65spFa/DUXPQZH7Bke+bZN3N8V0iMw/kdRh
O2+V2Ix2AbnZft61LWREQb9vfdRZ6WQ2ovGnnZ1aGxyGe06iJoJSriaHNKJDCvusr3+oZXYQhhJN
kx/zfhfLbTEgXxJSfCJz8Yz6YqjSJkRiLFIuWii5AB/XeJAdTexBFbZy0t8Uar9tsjp3TOuP1UmJ
M4b9D0rGU3mj+i0CSP2aMP+lGQy2m2Hem1G3lv3htc2ym+HfGArb+eiZI3NtdOZgITX0PX5rOeeH
hf0biUosWW7R6EdRNXYhu32kCDbVf7VJ+1nq3IUjxbZCfda6u4lCQ1WPB50igjlOa02OEFJX1oxu
9x0k706yQ940MFKKTQDajb9KcmM0oqsUnTs27MW5cJ2zuwjvsPVg3aTpvqtbG8fXjZrEF8ytdpym
AM13VaBvEjG/IbS1db1ESIKIMazw6I5bfIzC9ZBIO3SPQEYPnVtNUIhi4bfflq8KEmOhUfxIKcdp
sfgCjyCSy8qtRmMVIN8lSukZd0HXyA2nSFYRt2cRKlQlhjn7xwCmhVHE7asP8gsE4QdrSNyJHZaA
5VX1bpcGySrofspqOl8IPlWMwLqpE4tvBYOWc7jKXqW8fMvLElG9tfzCso0sP4WitJtHMbdyI/9t
o+Cgx4Gr1q3bFyZ2thh5ceiXjtyzr32lOeSkWHwO1ghG3ejklb8kANciS1eRTya7Jk28+yaI9pPl
n8uphjdFy10Mf1itOdGFaw6i6G1R/3C9TGIGJldORpAm+rHWOJmEYKReVUz4fao4KYmenQjZJp2Q
D0lNGl+ldC+Aay4m0VY73wFJv6pbkPIUambMM3gkjFj/9p1JRc8BG7rzCXxE804JXyyv/iOU+W1f
Vlhxtxzcf2GcHjNpjtley0KDdGBnuexOyfiHS+2mmUbRHSnE9IVL/nTpO9/eihKzlgv2YLX3XpMd
xUjFxkq96fhB/piKS5xq+GNFTIS70GNMgdbMLdWRBU+2e7nfggN5jafYrTqAPp1u+110KPofWGNt
uYcNCszsOxyzAbOWT1BbxzpAh3LkJfh8gIWsuNgrkf/QKuOu9fD1DIBqF7W+bT1kyrIwR9xkOlTI
7o68tEEdt6mnwPZIrnvOWjWzQrdR9YdcNnZ6+jDpoAJ8ylTEvNQZxV2ra6F935imY/CR5vJhEEYI
PQEn8Kbkb0EQm7aH2ffWjVGGgiuuclseuvhJQDs6mGDZxetEN7fqUJykQkEnyARYJVtOkB8zEAp8
KQK3uapq9dvWgqiUka6bfn3MvPLeqkS3y/IrwPPPqadMIE9GMoua0Oyaf/1dTjgKhQg8XgmOcS87
cDHtVHhM/1cV4rktgXAO1CM6VGh+LRKiqe2z0ur98KgMz5DEsvqQT2cEvMzp7vvM61NDYjHQIkGR
Ej0tISCER2p+iHGX6BZk1oGRqFmgL9VRsv1+wE8d2vnVAJ2SF1kkfDh3fvx+naRx5FdIzKXCM+A9
WFUOQNfWe6JUMIdKIc4ioAlDIgYSm+8H/yrvez/2/Ovv5k4aELgLIwy6+aYUlxHweK2IjvrhmoDQ
PD/LvI/LAbYhiEVKL4uXzEI0OhOTwoHHckTbWeBe6raQ7ahTX75/p8+5M/grKjsmsGEsApZdrFor
BX/qZ58vg7ouGCLkpNRzMbcokg1duu9H+/LFZi01ijzKLCbw8QtGai4EkwpGwRdb9GwJEUSnFX5R
ROvUK93Ar5amic6NSokCWeTlUGWeCqkQGizNaJupyMTBbf+VZHYkb7sKpl1wZWV+MZ5Kd87C5UGW
UAxbzBlUAaP36hSY8l4syFcz9M1XbAavXqmUZa8hvb9Yix+GW6xFWs96KGI5fQyUauWLG2u6YznW
ZX0Ff/HFjKnwIJgvKoCgyhdHCYzxoK1wRjzWUn2iohwoF6kAk0dvtbwGPfhiLSIQhDwQRSWgW0v0
xSBnSoAfKFJjOpYTtNdInCk1SsGwou9lXK1kfTFloByQqaFGB9xjSTKrzHzyG4XxRniNKDKO8Qsi
JgcyfRdFU8QSHs1Gc3rqInJ2QT5PQqRX1lcyLZl5Lyqk/EXhrb/fIl9M7AwBVd/0bCiFLopLg1AG
PQ1KcFHmq5jQJfHXFkeAR7j9/UBzs3hxyCDOI3NPzPcQX+DjXhzLDKmDmTIS0GXxqGaIdXVlu38x
ocBp4S1SukKLf7kHs76OUMHR42NZ/Q6n26A98/moIdBWi6v7719n3l+fXsfEQ4geOeXjN32ed4ez
4SvV0LTogWtpTgn+eQ6yry+Z+YBajjJfrEAMEEKhsPvxo8VBGcpeB43YFB9Min7cBD4Yk1Q5UFob
EhwqGXYaOa7PcYUFO4n/96/51SdlyaoAZ/EVRRXt4wPIsUm/WbFmjuwBrRFb6YO3I60hst8E0e/v
R/ti91PehB7LVTsfoos1gkBPatZjnRzT9pU7ttEfKuVWi35n9ZVr6MuBAF1Z9Bg0w1qquaejGgWd
hNWaUUHb3Mu6sOWcdQ1i1rK9ssO++ISAJ9hiyEbOQOt5jt+tFABlZiUbmBsiRU0Pk7WSqw4lIK9Y
QRz5/gN+kmghXpn18ZFI4pKlXL4gUAemrxgegexRq3aIPpQVJFUwPsZfOXlSaOEF4xONX5yx3BmG
YFbxuqD1FGa1U6kvqHoSc5CP0nsUirVFAmaFN30y868Fe77D5j5adyu02+8f+4tDCOEdlhggEwrd
y87FoMSNrIxhegTCSBuGQ9jU7tT2yhX9xaQzCvRmRNJYydbibsn9SqlrDe9HhRJyfuCLcDkL0kkU
775/nS8OetjTLGKUE+ZAZ3GmqqFl1rVeh8eeMlk3Puvp66D/SGfPFIWm+0ZTuisya1+9GjLIEq+H
cjSg+o9rbMyUJqnkNjhKzHz0q47+VeSpmaWttGvNrC/aTFhlwEWCRUEAZ5iLsfxgKAVvNMyD1t17
dAD90DWrvyZNamqU4nQXCOswfB6leD0EP8XiPDXyRix/e6RMGktJmYuV44k4RSPL7DEi/937rgT0
kyoUbewpei4if6sq5yQ/C8Etb2yPgnptoyxhh2yUD2+xOFlTsa/EMY+sg5+HqCBEuzDfKqOKgDXU
ynbateOJGpevhfs8jHtKkLQhwc2lyr8mtRwK2k5FR3ossA5Ue4o/3bUtITNli6P/wwMuArxGjwqh
8mPrQGMkj6OdbKVrDA+qKFqHJh3+9CGIfuUgMZrqUlKok4AzVfUOinFLpdCT1oXWw/Qe9zMMaYS7
m6jZLoEf6sMUbSMEcSlhj+0A1PtZQlKM3k5Su/O/eQ1VJ8+ZC5pxRDWhK7pDOGJu458Bv9BOS/kT
S0F3qSmU4S8v4LDxdkJi7WdGuhL+KAWkw7w7sb5tvQe5OZg0FwKxObRUAYwI3kMn/xBz/74DyPj9
zvuMkpunFS1UWCUoqCCI8XEjJGoks8fZX0F4F9XUqG5U1dY1R5TcLL3XwhcirO+H/GKzvx9xybUs
QTANCTLYh7y5IzUECqKnIENDigs/Y6peffzy/YBvdjSfVgYi0VQByTj+I2bw7kIZcnFsc1PqjmFl
l9NKA0oVVCeQdZHfbQrrdbK2kNuKyY2mi5Bx1wDn9GF2KDg7mu0+r+8L1R2TW+Xapvr66797ssUJ
24aJUPim2B2xjlLlW/CoIHg0MiBg6NYr59/U337/Md6Yxt99jPn2ffcxRgJbYnyGjKoXszHOtek7
Pk0lT38Z55rRWoB5opwzMBjCaRalh0mC+nl5GrP+p59sKyralXdJktYFoOIKNY5q0rHIujUS7pXs
4vyQotSQPFJt5meHvLPl8deY3NSCPeNhsSZtkgbaBEUu448+PteovdCQm3oXUekNBhUZy3+CZsQq
RGeFaVGUi0EDNXzMzceoPg6jK1GllibXN+mNhSgrh9ZtA9RplNyu+6Voa2N0ctobiPU4ebcRpEui
tNSlIzqf3NKYUVC25esWA+Yy24z2YM8to3c3muaAwa17UBwjVf0rZ+gXtzZqIRrUMRigZA6Li0Dv
xKkBw5ceK2HvQ4oC35PIG5WL5/s5/iLUNmcuCwkh4hxccx+nuByKIm9FFIXxmd9ImbRK6ichuFIo
+2Ibvx9kuY17vcg5oqj4c6VR68mnTZG8qP4jN3bjPQnXAtBPqn/cP0gPcFhRnZ2lbhb3jy+q1eAB
pjhWUO2M33LxB/B9BIKCPnMsyCtwMJtUVbZSA7M4AIjvIP+Ozn0vd6tBjrdhgcQnUHON3ifgIOSf
rmYfbypwi71FFMMtP7O8P6sKYUVsdoBmKJ+ouR2YwV6hpgxsd1dQWFfUR0JZPk9dihsF31TB2A7+
+EvnEtUwChSUQyiHxywo12peHsqx2qsAaVNq0GJ/zgsarGbi37MzNnzg71fMJ12Ht6/73ydfEtNV
tRws/MOiY8K2ECTFzcGiTTFE4PynMj51xd6q7pvyvjZwuQXChE+eO0NZo+kxvKb480VshoIBBHns
Q9gtS97T5FeWRWcN6WUpcAKNL0X7DzwT8W3kR1f25CcFH22W70ELfI5yVQS4F2FDHaqqX3sDmY12
N+MgZtwG9TwS4WGi0Vcpq6xM7bHkPKJn8f1nn8/aj+sFDD6vSu4B0h60+seNakyFFnsN8h2h9oJ6
kxc/MWw8H/sTpr5XovlPJLf5Td+PtrhslKAKvQB/pmOmyTbFEwtUAcnDDBgdI/rGnIIoHlszZrne
VHj0UNQR1PFA4koFnFLBugAj8v/3BRa3kUhDRJF7JTkS9fvA08nHrXHVw0UI1V+Kt/1+NOnTyQj7
gELHTJxBbxptmY8ffNTGWCDPGedIoOnvp+HgU7vyWWWbHB5vMd9CUDScuDkJ+k0oXXnbz9XxxfiL
xYZwkIzGmTkeaxOyWXNHE8rTzrXqpuGj4Z1ryTbyf8z/9ZHnFOrDUoPZSKFHnE1KSXPfKL/vrn3B
K+tMT3SopqbjTY5yAH4rwASALtYqoElsWleadc08dHlJkL6zuZDoBU6tU6BcLLnI6gY9kbXxWPhu
oK2IB7LmEGd3oYJq+27mtlyZ4GWWMg9owmihDQA6T1uS9kElRWXrK+OR6A5gqxKs0dAk7FDwjvvL
dU+I//2In3hRbyPORuCaymH1yX/BD7JB7AaJKR3cQgrtkUijq9D/WqWFQfNvHZEENRsffnRd7wM0
eacHlrgOezxTXvLJtfx7CQOEtodpeUEv1cp/tdeIc1/Nw5tb+f99yGWCLTaqOI58lgaflAEJjp0g
rXwZIY418050+/1H+WI4Pv1c/qKNxpJfTLufJKEnJfJ0DAJXfEKSQGC1Z2sYvNIAhvbKrqZAsFjc
c5Xo/Xjz87xb3EVSavVAy3Pe1kAGwFU1M1p9I4cBHfsVcB4fM595YtJTCN8pNYptXjV/IB+PaL83
8s4EiT0hKVAZd8l4qHZqeZ6QDeJzkeN5UMILc9eLP/mTCJIlplkZyps0yC5atPba34i1tq26FfQ7
9pYhnOSZy/lM3BzT8tKinxyqcOJWTfnAppf921YbN2RetqofxPqOwJl/GYOTSt8som1OHkCCIk+r
MUo3g1IAQ+no75JS8ytx+6pTHOOhos5hNwu94Zr1K6FwLe4mTaD/i0ieJoKmOnjFb13GkwT9zQw6
ivlocdjHCOuPijc7SBvia5TuNO2lHp+rGQkR/1LVf6Jxl4aE45qtFw9qU645GCPVWBWTTV/TSc4e
71lAVCiVFQemYoDPN1wWdVOeewpenKBjaFuTCu6enL8OAKCO6VEw0I88+9odCy9UezAUWCByuW/q
cIemBXMXW2tOogCyBQCmOYCfdy4xuQ8Ap/SfteymDs+gshvDJmFjMtppsvlHXIL6OHjDfRRXNryc
OaI3C3eI6RgPv4AF8Ke2onhoafy34r3qlTuAba0uUEk5yxWCb2/HPm9gpJuOdkaNskjT3mnlU2u9
Zk36YhIV8Ifgv83PY1fHg5elyxmmyr9JFwqsAoNky+9AWRYRl59+n23AtbiI/+EUQfxGIheW6KTr
J9RlgNBYquA20U2GdNxk2iQd/+MOBP07FwYppEIWNd7Knu92RJdNkSbWnEqNDJ9k3yGoAB2Hh75H
UloOrlQRlnEMfSdGwwEbRXbofUvAbRPqeqDUyXRMEq7SVQ4NAGHoZKfXTu5dOVs+hTHzYAhTIAvH
GU+kPR8G716t8JJerHVpONYBRinAENnzAYrMJ/BKdgdwFEel6Kgrx3k2qt+lt51XUXuXZU9Vf42Q
PKds769VHobwjaOOt5aJHhcPM+hxaTQaKBSr3vTiA1sxQEZwQCDvFAax7Q3nsd4lOO6dZONKJv8p
mOBC1ZECmd3vJPpyS0GQfkoMOU+Z2lHat/Vvwd+IIFlGN633IJTGxvEOkrKPzNX/urTmYRkT0qhJ
Q3X+JO++f2D0hpFMiniIwfOlt10UuBTRbU3ajzodaXTBr17rnxKrt1dFrJXjRaJca861v3dj9mkb
i0Kv+qfxNnnw9v0Ja8xTdRDO2b23F+pV9jDs0lvhLN2FSHjZ5qVCOaPdJcGOJA9W75VL/62r+nHa
+QbvnmcRx7XAAoAM8TzeKbox4621zi7BRd3pR3/nP0TnfqdvqUtUJ/3u+49vzhHqYuS5YYdnCZwF
k6zl45cApGT4YSyieH9Kz9nFFDizV+VJOpSP0mF4lg7taf6vWuU8epjNc82VgR4KZOfxlO/zR4iY
5+zZPFJoy4/+TaHb46wL4tvFftiYz82ph9F3oGt2o1+qg3rjn/xj8mTdInsC922tb+HjhPfmOT+g
SyHZ9SEaHGUn3sEpwyvv5F+svXgEnHOjnwWKoHZ6aFrbOA4XZcePRG59bQcuA1uWhmGSJyIRyUln
iYupkL0hyNShRC8G4zP5SevXiXnLBcGmV/OLkG+K1r0aT30SJFqOushbpLDSzVFtp+NPCTJ858iP
iralIkUhK/LO8bCu/sq100IKVP7nEHeufiiGgc0ebVtx2ZWRvazDK5kjR0wPhnis1XsGpTswU8vh
1Q47q7ly5H6Ocd8KLhx1c2mDQGuRp2b5IOptrkGGv8Q6Sj1mYgc3JuKARzTsyAy5ndf+zqptcUc1
/ahurRtYberBXFeYDp/Io7/fBdYXk04FyKRxx6xT0l0EmGou61BX6+Hkwg6zNdt0Dpd09SrYF9E5
/Nm39lPk7I/nf5nz2NsHdf+k2aMDJ8u+1Pbfm+Pz0duC1bEt/sIQ3E7WyRpQu93YzSqz4Tk4yQUM
nQ1mzUnsZ4h0NhGQjYSiPWxWG6qaq8oGy+SGbuK8GPbT4+Nt5vwrnH+eE13LGd88RBdb/sPLLtYa
KPgOPk83nDQ7cbVdaf95OnX2XW6ftJ2++uk5klut758k989PnLd40dAujukqt312W7aut7XduPFe
OQTrzr74q9rBaNqFirKZtqX7FzS7S0pwlm8k+0fqrI6jq9t3N7+eR/v3ZnW/AiW+vv/3+AOPJvuI
w5jNF0GszuHvleLkbsPf5TayU/c3OjWOdmXx6Z+Di7na99+5XgT3SKmURZyUwym1oT7YtaM7lIMc
eTWeFXd64X+fapvpuntYG/yO1x36gn9+/z1mq7Pz++j47n1kg2a3U+eZmTNRZCDEtPvtPKdbvBXd
3n7cn0Q+ykFwsWZmov9d27TKvEM+zSEFB+zd6AJ+MuRJSqjYEEXHU+N6t8JvwjF9JYUuWemZ4H5l
7OvUidYJenY3/sFAUcRuXe+iiWhLdViKi471lOxD13KtbeO2DiqKR2lnbb/fVm/2HsunNLGYEIE/
orGyVGho0sAo/XwIT7hGeqcA1S8Cm3V6C9nozmJDF7Z/1C/hjbAvZ3XtprStG+XGuNKb/SQ/xuGK
e9F/H2Ox4HXDJ4QIpvDkn4ejt8fFW9sK5/KRRwh/BhfIo8C3bUq6hwhi7Y2484+t5Ho3sPOyS3vq
8Mu+G2+8tX/UbtujyHk0lRA6HLRWo0cTeGp4mf8yPde/RCdpd+1OeitrLL6jJemwITicaKyJi0s6
igvdbPQ+PGkX77aHY2R75AcPwdE6ajehaAtHKgHEMS3S8Q6e2KpdvBaiLQFRf1Y2CEsfhdt2ZyLP
Ne6wVJzfILyQu+RXJvxTno7S1fvnnIONd2HVoGmVFNOFPlVu5wLfdQVnWEEmurKFP9VYmVCIlpTc
JFhyM1/u4zi+4ElxpTEOBqQ2Bm/7yMXFFnSwXZyubbWv3undWMv0wKjq3vPzt7GsdeDGR+hrtrfS
r0TBX5xKM2QEWJpF/C0aizWq6AiQl3TqT+MGZY5t+LfewQS98uG+fJf/NwgA0I/fDaptXeTzIIqt
XAYXEsxK3AEGu0YZ/eI6tWgYEdNikSbL2vzr79ZBXIedqfWMEx3jrXLAtpaLj7jOkU7Cw/dnzBdr
gZIQQxh8M1Bty6u7Hz3LSgvs0Mq9v5pPP8/2ndD1OduuakTPsd/7fUiziPiInBSqMjhTY/Fe2QgH
IU2n/BjiiBxFv6iC7uIUWuY5+TFRIkpuBiv0bUlBqNsqXgopW0+G7ASACHoLGiP+3D3VYbOJ7zFs
O+RG5WAKuZoC/YgG9o9qrK9M+HJV8cBAUlRqmKqJE+MS+jSasdwprZofq2AF32pIjA1ABE37MeBN
qmb/cz16OZ76ceINXx29UO2iSzbdWFSrupii/wqpu0r6EfpAGsqHOYvuHzr92iG/rNkth17E7Wkp
q+3YaSD9/XA/m13KpbjT1ICUAXO6AXq5CcG6jDZjUzzoSvQUNONNlZQ7ZRgORln8bKO/pVRIqwoy
SFe1D15vnrwM4RzU7QUZdA2e150nrJqfvhI9hAi7FLA8B306BX5Idjbd9o0zWP4NvK+9IHl/0ZY/
TKG+82V0eK96e16b2kUMXUmZGUrEcUdwaE6rIkdlAk9VMoQiyh+9XN4rGAgL1bnownXeC5dQ/zsg
pWwR3Ddm7tkxTDnJRPh+uhJgfoJHLGdicTqPwWRGJWo4x6KCjy5G61n8cLYaSKWXyqdSH3Gvprkr
G3AgIejMWkOxA8rNhj7vhDGaNZTZh/ABm/hKsNyou3JmLI/B5QMuztqyHBBZk+dVWiD2+4AIzxgf
QutuQB2gx5g0v1LOWgZry/EWx25W9krTGkl00cod22FCtUU/yNeQ/Z9OwsUw+qJ2ZI7ipI9yQ59T
RhtAITz5WQiuGT5Fw095ohqaOc5VYfBPmevbqKSNqJAr6KK9FRjen/V0QVU152OO03aqZ+CLJJ6j
kdpm/KCCfNQK7LNXTWLX7U2lwgm/KiUnfTmfJo4ss/SYBP/l46mDPqOZCwKNyAb/HHUaH9TyCSQQ
uuuyNmv6SCvkDevI3HXqJsNms5h+0oMUetL6jYh4ogqXSW7UK/vgk0CjMWODECPASlyddYYXy4z/
bSYtuwH3Jvc/4JUw2WbKE02AYljr6SYuDnVyqKILyBRy/Zne0uCt7Vbyquif3urQT1L9MCqFTe08
D1YYgk4Tso2PVLyRWBt3Xo8CSh0hwXLIGvzTpidYo1dxJm/39Yd7jzcBF6xTGuQSkZZvog6DKfgS
JdJW3HjZhBGVS3ehVXRXaDJAOhndGFcXd5G3EfVyVadnWOZnKuw0yqH8IsKjPJa6858qCii2ISIE
79HJE0jq5/kyUHafS/UI3tXAJsu/MLJp7eTxJe1f8jBdVwHgRfUBi4a9Yjo/qDyjZImmGKC6H/yc
1c7gJula3+kNQfPpxRGh1+buLsD5xcqCf9yqfWC9tf9MqYXVi/IZM0W3Yapv4tpNIeu21OMpHU/u
1Q9/dfzFUSqIvVK3k/DWX2YJ0VzyxX2i+4QSoCpW9AFj/2CWkaOo7Pj7K6HV/Kd/9/aLBTzpqWHp
+BTOC5h3ozDbo26Tr9jjE6TqTWndVTHwjrdOAE+QdSfZO17t/n1qx80bCebCzG9DLhuDjo/7W6Ms
PTA9NB+8E7uC4YtgboNC42XBMPFT++PKq88F4OWrIyAvGoRPyHcp86+/O9UmKbdKwY+no1kf6eE1
EIn+88kpA4pVYStco7xxDKDvanbz6brgdcFHU4BHCwQ9mcV1oXtGZYlFBhM1vscsiI5L0G8yAGx9
w7XogHsrxFNILVjhd6ANt1eM63v+UzeAj044TbuHMh2MoGXoqAxCHQZtOs17njaEt0HOwvLcKN/K
eCDNUw4CyR5hpn7/6T8p+H8cGKbKx0+vtaNaBlY0HaPEQUdKrKlEFd4ms3YG5U/DnrQDpUlOwCTe
z52/zgEeqLmp51CrLOQrd/cn46D/PM6bqRvEIXpEHx/HSNtEz0RmY6IsBmo/2dEj7UoUHJ7DGO1H
IEXhXVbs4vyRG8otrYlTHPu3whEIQlmcGSgBzaEbaVykaqtea9t8Kqa+PSAZ4wxxwg17ydkIiDwr
32SpNtFPNogintkjyfR3gNyPM0ukboLmbhwBDks0Px01pFfvqtF9pTksnBzhM7TUWNZTe+R3cIZa
ypUs5BNMZvmIi2OMpvVcImJK+QosZ709jsUBHpbX/CrrNY/LmYovAMz3Y+qnduvftNnL98vqc5wy
r2cYloZBsRuC2yI1QR08bKJsHI5F4L601U1T2CbeVKZ5g89W29u4Y1VohOj+DRN2/SSfz8rFgUIi
DLeTy2ROHRefwPKzBLxM+9ZlZDsNnV08QO8Ay5Bwfj0H6owW0um0jXNbHGSJjoxp9FBdhSwtc3NM
CuF/AmtBMRqZr2XDB107z+uyQjm1//y7addRCTOP+UP1JLI2r+zlT4EZ+G8oyYRlHNrUAhbfXKpQ
DpgixsqfohvwBWvkHfOHQrXz1fez++VAsEqIAGGLwwb7uEl9vxclv8mVk4Di3ZP0Gph2BIfuAstN
+l8LQhBZKR8jiQXBTaP4tIgJikiQxtHKlBPI5Jmo96SD7n74P5yd2ZKj2NKsnwgzCYGAW2aE0KzU
cIPloBKDmMQoPf3/0Ve9q9u67ByrXbuqszIFLNYQ4eHhLv9CbuX230/1L+vmfy81nhR/O4W0RlG7
rOdSksGOjyKmrhFLkZ4ayU7wmmN0q10KI/fTf1/3n+c+2I0oweRHsvKf7eRRRAulMl6WVnwWx+PX
8AvjysefttZ/vrT/uYzy20YfTvJZfM+4TAGzttNR5oTbna+SXegLm//XJ6KejrEXdo/od01+97Cq
Mwi0+T2tg1KKaA0AwGu386f7VDdF9ich5Kn0zwN8vBp+tWMjBNWt3+IVAsZZ05U4O2vSTyM8l3X1
NsRnab+6ryyCnqJuFBTwC2kCOXKdva5TdR2JKGq95M08CfJlKQCQx6I9nXZbGTPEeaq4E1Lm0p1J
s7X4/qww03un+GekT1+EXJn2D29y17whr36KfNHApRchCvXdskbvTi09lc1e7CCwo5GSlyB+WPXe
k2TTQSEJq8ZE04edEG8sAQnLrNHVGeyfh+z0TaDei+A+bR1xFo522HorUASW8JbI8n0nvxYdbJ1K
elqlpKKt0KD0iavWI/Pm8WxTNKh7IILSz7/qURI4fPn3pDSGZ/NRiP3hgSoQTahL9G6b/kb7dEdn
vTSaKlUx8UW2kGdBKcystoqQH36aGhoPyVMxpuTp6pue62gGVccV36n3QNezQmpaiGmhE3tLqagg
aokxF9SFgivyE9MjeEzmPT1Nn4UupaWDy4HRSPf1I4YgigmiovBttAE/31MOws591S9vUGVPbDTc
Gl2hqs0ET6FO+Faww0zyZdrNzfs0+Qonl0mf6DOv4yJje/Yj12yRnXsId/1jtpu+Orubi6silSEb
NXo1j42m5wyO72u17v+Qdv7zoBmTcXZ2Oivp9v1rcv5tz3iLEtKVYsJULy7trDZnE68XdZSHnulK
av6wrv5tpo8MUKJESaIP4bdQFQeMTgrr5+BHUa6/UtqTduU0aNXtfy/ffwlGeShQeDgxU6rz/7C7
e8ad8i6yqa/MPvIULw8kiN79xzCxmh5xI9iYxWgtM0XO6CV6xfwPpABl3NP/9/Sm1AA2j0a+xFP+
9e9/G9RJ1rzK/C50QTPYYuyVVRDT24IAIWJRsB7RSJ0Yomwif5eUpjKhWy14a/ajssJex0hARL1u
NV/PVhAokCRjH6+cdBFv4ZndC6M4oqHs5fZ927jNorYVSzVLt1sgyGMJV/ryEF1MVlOjW4WUkGes
PF14YFKvlztEoJsPOOx1THs+baOGQAkNnb3B1SIEY4xHag5zI5kbdJENY2u7Xc//ENz9o5ECBUai
KgQiIYSK0Kd+O6TYWgVgx3bws2J1lxb3x4cUU4NEnatADmSCxtgLfxkZ5e+dgLgsemuvenevfz27
AVgkMuusNlHqof/tWGWJLXXccPanXPafR9r/3uRv4dcDqaO6QDXJl5sF0ueIIOOSMb9jA1j/Ieah
r+BfJguhOLkxMwb19t8WRdNoedGFGpPFngfDd/GBqt53/xk6gydZsdstsx1iueKCWaOjdU6h+MWv
lkL7y0KrkfL50/x5GGQZdrhFMPtcHmb2226tpwkB2BSN4Au5PZN2JVe03tTaJQONOSruiZ2Y5SHT
JQPhJqMzKpOcnF9UAMN1fNCcl10vi2XmQUoYrNZU9UvzMTVwCTIpaFvDYrZ4Pc1+skEj7/lJpdPk
YDYmpoxQt/5wCzNZ5I5s/qk+C8Hmv0dM+y3HSu9S+EJbsKVuKDlv2vl/Vb9maxqh2fTnW5qFDYUi
UnpUkEffJGa+L9fDz/yDDHnXfggoi9z5tq7Q4x1uYaCrhS5OF0S354Q8zYl+io/muzUQG6MPABxa
3EqO4j5s5PBMzWgvI8uEWkEK3WT+o42+FzSk6rmffwFzTKDoXqao+xbLZF9gNUFRH7dcf/6hqW67
o31WOGmn4koYn6xFQb8fky8+LHgbFHrceGI+Xl6Dwew52g2ZBWewMhCoXqR2tICSWxv5tVjXotFS
O7hOB/d5nR6jp64iTugU6+kRJ+Eodh8LtvDDczU4kh/+IXaG4vJvwy8Spos0r0MC+21xZBTPh0ep
dkGqt8a5sswPPzF8H0W3ZFmac3gi7WKws4+3LS5yD5PTeDdfNMsAp4uMX+fe8AW3sVGLNz9mOnQC
uOq67zd2b2xnuv/z4X+YvombtGX6/sfT9HkL+tn/OJ99f7DPCJgvO1PWA4Uvw0IJzgG/sejVZZs+
V2OH4bGROnMTVTPz7SjX3m7NpQX3X6+Wy1LXDd06PXSr0U8V30MheOOcPEMyNw7dUobT6DrFe9Hb
GZqlWJb3/X134PzCznno381i6rSmbJX+e1V9l67oaRaSbIZmfAPveCh06daqpKhorWqPv6ye+ufb
Wq0Mdw8x2RRge+SUG3Pjpcd27rx0/26Po/ffB+Bf2envB9BoW8QhO3K0fg8pp/20FSGJtUFt9VYS
W6Ajm2Qj6Kl1t2JYWus6qI3MDRePw0hACs3cjZch5Ln48lhp20zU0T2nR0KnJXfz1GETwrlTDVHH
0JnHaI0nHeAsHeDan3CXmpPGSHm47A/P8Y++sPGwwN0TYi+xCYq6vyVPQ/vuKzQL26B8GElPzK/n
hymykEGNo5nY67GgT77T9UPSZ7Hz+hP3Sfq3ma6gCTBDdUaDTfFbZB5ns5ru+aINRHrgM4Nrw7xf
twuUIcSt+GtOD/xaJtBcTa/NQgvuh6kzC2Tg1oMc5K6ygMaN9iIGF1SvRFNeJbHZYZNWG6qIVq9e
XIjyaB/8ys+Ta5P8/5y05C/oZYykOTiKrOO/RSFSr1RFpZVwKi3ReHE8NCY6rsZIw1LNEMKKYtV2
b86Zh6EheLH5mTv/PQ9HZ55/2SyA7ecjoQbarvrbTSCd1nVSlLSB5pZecigPmt0fIyzXSsQgLcR6
25vE/MG09SIX+hz+PFuXYtaq0RR6n1kIjkKJA0q/m2zIVQgB3pjDuj/zZxEZA/QwXVoBYiEpJ+i0
HogadLC8N1ChG8i0v4qv2eVR6dWXtolowpVNAVn7CPcX43mDhXWNRBz5ynXamtF+6r/dUThgS3h6
v2Y3obQenZ3nHiAqAj8PsfSaUxpIkomw6dgZTBUi8VUO1uQbY/W0D7K7V6SONl9Uol3LK7w7HrDk
1GVeunlq3N8L8eU8K4unr7Yy/5KaiONrEP1QMF1O3gbnMdHcXDLojYotD0lguGZQjVCELByFtoJF
u7ovK/ItefFmiS4lnSTY7RimmfNcY9bw0TvPn/KS/+DGRC4VKiYWL9lOO0Ozs2eeYDf2ZJEcaCYh
NJyskHNEQG9mCEgV4+GBIgRUIbJr8OrvyIs/6CwQtz18tdqVPdXAbc75iFdv8uLh2a0Sdtq5IfDd
3Vx2xrz1Un8Mdr+VAimIltESgKWDx3GONs/lRLAE9H0PxWcnjvHMS58vZmbq0PCvO+VHaUn63REM
jNOdBmGjnZDpd5rDF6Wqz04FCduN7o8yNSaiXT0++gptZzNLzXdsv13JwB3Ahc40cifFPoi3s8Kb
9EGu6iJvHR301MwKasnGXXCffmirl/tR3Mx2kMqK3nh8JRO6YPXnV8wQeu19kR2z2x0DOLuDppXi
h2Knkh636+oGWMS0ja9dadZskHppp4tyXVc6s4dN9VrD0DjlhZduuWwpWo99PTdwXrkMbsUkMysn
saendNESlXG/fISTm1OaCPTJUfvqr32guLAsMxdZ2Nny7c0/NVuz22utIxyxnbkSYofV4kmkxszU
a2mkjxKgYRyeGOoGkhqkbFRPgX4YrjdmTqk+PbHiMCXdovc86a120JGLmhxpKKWUeYe/emu3r1WD
3gl+UkcmBuXQJ/X1yqwUA0HcvjOrzozupsrVqE7iTgzA0+qIgM7ZelW9Sw3eUiMYcAdxOn4x0oWL
/EbX+FBZv+pjutBim5iHtzZ/Odxewg445RG0r5YRuCbfwik3MfkLGB444t0pY94zIbb3Kx84uMn+
fUo4wQP+r5FcHrvnXmh92Q+q/gr4EPnUH9GPlJfccPKtNXrhxIsUV6mvGT0x/nRqVATLKomtwSuc
ntTElBk0/0ux8Y6zsdqQdDAErrFIrWKL2nfQXl/XzJ3fyk33U6/ETwyDJiihH7JMH1VVO3gaJspx
Ffj9eTruI+qNPtpKDChAzEVkQfErJNlkapitk5ixrF/zC4jtT71jx3sfRKuY4zEClmKWm5D36tWB
yJNhplFRC3DvA+/A4i7pJeQr76/h9A7N8ukwrn1rYlBSrnEFYSCj54J3BxNci8wnMmRIiKt6cdR2
rCRyxjCx2ODCnk3VZYbjUicmPiv3LgPfu/ee9nV9Fpot7UCiFd5dqIxsYA/NpoaSNMYDu+gbQ6zw
sszHni3yTTw8/s7N2E+tmU8HYR1A+l1MPtiroo0iIfOqzx1lXW4k1GV1WJyrxmMU7NgRrE7vBR2t
UMyFVtCK0mDwHwileqGNRvLitUx0YloirnBJoudspgRlolefp9f6nEIvZk/ax4w3fWrigoYL+h1r
XUdAWj0UZ2nd2uqSdR0uJ3sRoYV13xqwSzJ9khsVTWETPbx0OKCRNVM5OKTndvPylI+XV9nyDQ7x
9lkTTddr1R+C56K55lZ4KrfRVrtQmJkxLFvx1Ax6olkoOw9Hibm/kD8nh2Ybor8aoDzOBxSb6QfW
qgesHFgq28eC7qD82tLVjp3P+X5OCWViqit6xTB9a5HBFupElrTClfb2vs5tZfHwBeuhD4vUy1eq
/Vq2+4k5rDTVnLuDxeT4mVpYpWCNuiOl2ahMeBtiQmpUjTG9VaLxPr7URbOjH+JSb+SPJ4P9EW+k
9WOVHVqvP9AZlh6IT8K1aLdrI95TFfP7U0kAGK1eZ207W5CI6IIn7gpLm1s1Uf3EUR3O6dZQzGSb
WPE6IsXINrNFtWFvXtUb1AOwnnWTAJEd9wMeL4x0mvPMMnAnumiWem9/p8bjVLp4hxkvUsaZhcmV
/rAGB8Ec47mjGrXtfQ0Sgy24rYXQ3vblvtj2/Zc/+YJKS0Egtls3cnC1WDyhf8sGZfVF2urDNecL
DxcfSCfe8yr15UgdIIMiJ/XFpXIL/WotuiL+srCH4Te9j1NWGofUFjZotV4R4Vq5RRTs4itwqQ9o
jS1FM3Gxi1iXRrJ9fQnm7NK6SNKGhrpye1/4ab/GwAJsJtfDXbYvuMD8VOzJfq/Ntd3PfU3SJ0QV
qBJNDKCY9PL+vF+KQ4Ey8bGwp7eJ/749Fu9bve+OD7e82+IycVW33jdYVj0DdH2IEns+XLi7jxsl
dL7y0uz3Ld03t4a9FMl96GOmmOmPIDoKuUFpppYxFcOhGztOXb5ll3Kl3JCnZvAUAeMmE/rx+xae
Ua7vrrOCRkUdOPKNNS8nxXeDID7VJmKQGUY7eo6nDAvzWOYm4/nUqDYZEULdIbAyduj2cDfmJ2Zc
v+5/EtQKJGP6UR/KXWZ3x2jbui8/uaEMRR+sGa5Am9P10FswuLsBkX692Q7BI3ZnJByfyl9voy71
5w7Yfexj0uZ6BvH7giBO6y2oqMZm76HrfO4cMKzCLuzRM7hMzd7N78bzOnEbpzDfn5Ef+cKiMHNL
gljPteXekC9kCvkt25dHpH/Z45DxJhSEfHQ3HleE8B/asrxm6+4WnprrczF+dnou7Hqv3XiDiS9J
hvypusyCH3FqtV8acaGA1aTR7otNbg1H0CjphE/v/KuhrR8TYdnsrtl39k0nCrN4Mr463tgTbXiU
2ZOfITXVU3dLFihwXCcn6YRe+vwUTsahYbOgwtru7989P7SdHctF+FXt073gwaI5To/YnjfO44oD
ApPyxms8dtf2p9kN13lIcVSf2MOKPtyDqJfb9PvNM5fHzJbnxsS9r0XaJk7R7XGL7bn/sEL//TFu
Mfm2IJhIHS6u2kSDzOmvxqHAWKzjfcsvlhmLhZKIqLcHXkr3oSLguOEWWXNrlJI7uCWpVa8ZWR6J
jfs0Tg83lND7tTsQK3pZ6ASlvIGzNGQYmwaXyCpJION1f8K74vVVPB24hsxd0X3f3lZqV/aMvWJi
J25lJxZjSI+YNbMyO7NFt3Sim2YOdxddeV51dEtV4lXyNAtzZ6+xI/IOdUH546kXHz0tJNZ7PLPs
wZ56xLNBRBPbtsPQm4bfqRXuOsCxQ+7c15GVsZZxqMbu2lStp42zqyXrIHOmxmH/skZITtYTR/ya
M+tE9+mEFoswCkA046+3aomr+CNfVhZWYIG2Vhfn+/ZhTv1mffe1deK9p3oKQwE9ev1xxJuju83o
qrivi/XLj9cTIrhEFy7tV3Z67V5b9I3+1MlEVfUP+dlvcOx0/hroICBJfK/nv4hoiEuISg+lLVrt
rr7mdow/qJGQiBxSvz0SwqXX/pbvU7/YYcqA9pvdonZDm7E+uSF63G6Hw+uTQmdHr0iCGj99QDwd
h/mJ2kUZmoByjautgMpSZzhgsXeiEZDrnhO3PwEiMIx4ZTrTVQFAJ+rq3cTry5vYlIjWIykaSn3h
zZxZRkxHgCis7sfSkhfx5rGCrWwJAfGA5sxtwWZDsLTtdPvwa8K93M2W8UG+Drv6MqW9of8SqKDv
KpoNMbrzn8f+RMi6kXYYLt2SLa/iMttL29l6tnncukD1k120Szsdj4n8I3GzvXDRLuGuPkWBsBRX
0rb/BTHivgu3yvq1k82hMbWf/Hz/7M7itotR1tBJiByqZY9j39DvWB9wpgkQTn8E7URnJxFPkn8c
HJYYGfnd7Dnv0OtVd+HuD1n5vyHOmkSyDrUBaGPyG35atWExmYYY3mXEnqWMVBHLIPLLzwFh+YI5
FytBXTn1H9Ccf+HGqDCVkHuFGzg6r/9WdhclQciFSRcGc/qQ8kNKZ1gV5OtmH85J3wY3M+5B7CWr
++ZFR3VMG9+dRqP76f3z3wOgjaDD7/DY32/kN1DiqVb413TvaDVx3t+ThbAOZT0KaVurrPuv+0f8
OT1rNKiCQSwFNjMjXRDC28/lVbPHP0RQChOfUVtdHCJb8t47ca9c1TX5gzH2t9VGFZCPIfjkENzp
mHaSpGcBRqTey27PxPkW5kDWlL4rpoCV6wodftMPznUTM0Nd1D9Lo/JXTGhYuKL5/MSb1Ho6n6CW
q9CXXLYbIqb+T5WIyb8OC3wIGW0wmLF/4e5/A4yyKimRqSvCQPDxqgWk0DtvMJEeCre4lH6Skcrm
MyIZr3tvSqG/sqpjdwqRKVLtZmpIiTkHdr9lrXm/ypjbsTnupNZq6Ryi+vr0m6kFEnavaJoCIL8p
uRetscoDQJga/TGOFkBn94BKkMAmvYR/3CgGosNlQN/ZUjNDkvf1fKKDc8Ohp3G4/nkAdeMWkc2O
EVz1Hm6hIWyiY+QQcpZ6mxj0qJrxF3950ZwXGspBIOyyVQVDeT05Kpv3TB8ucI5f4yWS+SY0JHxV
6NHAH+YP4/sPrdcRzASKm4wOxPiC/d65HvaK/FAnWRi0ixGJiw6PQ7aandVt6g5eaFZBdgQ03L6+
H79iijF0BqxwTvjRNvJGXf0JWv23GiUMbEQaWIwzFHV/Q/GT/p0+wOu04Nka6lYULPUX5D3RSTY9
kT7MIlNaaSZQgFlQKt0O38JexWJdv9/UH8BDU9spK7VYqq1JZyf/LQfz9YgOS18EZovHiihvCYAc
Lx8+jWVpr0encNma2hYjpXy1+tQWrffyJE47bVMG8md6rmziNCxG3SnPe4fWS8crunj/vfb/rXj0
P889Hoh/m+RsQU3SDI8wKGggxqZIMGYY1H7J9OBsKMvHAdP3Tea56eEU/4o3+GJq/YLYPt7fTfyC
Zj8VpBrq94f/vrF/oa0iKkFTNVpco8bcX0jq324sruZFNu+Lqf8SF9jUxciHz5PVLHPzcZcujZxV
cVfaP9T//4XoxmXZi0d7eYhuv3eSPap8UNtaxd6rmKJASacH+glvQTJHgkc6+whb56nQ+tuOwGnU
XAQlNer+T9Pxn+Qe7gKYGK4bfHFG4H/fSoHwwl14t1P/3u4E6ddDe6Oq53B5hPKGdNXLfyjRo0bI
2vvnMSDRjwAXeLwwjQf/e9Eh7bq30g7FarYW/Hkw2zdnBDt+1R9okInOFHCjNmh7oeN3YmUAr8CA
68IYzPSz/6i3oCrLzCj9zAk3CC/r0+/GEy32PRD/1duOV8lGs2cu8B8FsMaTfdnP7eEEVhffMIPh
xGmNxNPW/Wd+kVEBNiYXoJAGV939WK8lampQPuZnJx/PZbVqlrKmC/uIis7iuXwc2lW5z+0EPWgQ
RSyCFuX5fVYdGlEl/enlFzBHsMZfb5vvwfi0WCmU56pfILwNiPFm6uLd5IOv6Cj3zKBz2uDDUG+C
zMkcEKPZCWQPTA9iy+bpdy5g4xrkx843819TWrnFHxGExVSc2qyQeNHZG7zyUGypLpXIrpwVA2sF
r3nSSIwYT+pNSEe+s2X5eT8o186Ivek2+VC/8Zmlykz45yW/Xjb2b5c3qKERznRlRR/WD6foqlxN
1qrJwdB/zMyZXega1e4FsCusJi8SgNfUBe4+ZrHrd7JPhNqQU5Ihgx66GhXzCvg7c8v9FLmAeKH5
2ilZl8S1pf3c8CdPoRnNV7aFfKFe2mtF5ZHSXxok9G8i5ogC7zXfF4t8/ToqtuzKp3LN2LmQQDVD
tji7zYk3dahNPa1mccM1EPyVWYM90Kk7DV/RunK+riQfd39m9g71XI/XOjfk5eQDd+kTd5vbERIA
CAScFfvARWlMnPF6Nf9hO2BfLpOjvYRLeQx/qX3Z8fK1obt4p26qoFuDdluCYNTXcuyd0ZXGXdOj
XiA/Zai/OhY0GPVlWL7wWPvEl+dxGJZoO78j65VbEdz0Tpd97YE6pT4930emAY7OdvKjuDkN4s8D
mIMnM5zOS7UJT4zZGafZpx45NBF7yjLzJaqMwro15LX6K1wQtukITHJu4HK1fp7f3913Yz+DCI0x
HRCbUV1XuqIjE6FdRgUEFEOcRKXaQRWSdzgGT2Qc9NYDmfgzO1tlGAPrr1Vu80YJq8DvYjoD9Smv
rMaeHXiCEyUz5ghS6RQkEtWVH7byMOj9WM+h7Bql2Swp9JtoUElbcaG+dOp4HHbWuDxeGTdaf1J7
wTYwik1Mhe4N9pem5re7h4eDLouR5uT9d6NHZnSOLTrUbnRTgCYDXzN4LjFRfQwlM1kXV0ROnMEv
Fv2uGqeoJdGdq9FyfSoWj+/yAvc7M2S7B5NJ4OtQjdUVF3upIPWnSzQFjvJS+cLV/q1nMcIK0sDw
aPaEQqOfkrRGJm2Epd5skp/+bUAnQi5YYI/w12wQ+zt2z6t6x1Qblh1bRLYFxH9cJr9E5KJlW271
OVh/8FhqIGc4FrZjyYe/E/2Sumh3i/9soWwgyDd1GJfpy87HqeBl/suZbmrfJSpGoku2qVVZuYmP
+ncwwWB8JQWJUUwN5VLeSFmUxAo1U1xNf8SXOSRsWGogBgNhoJWe5gGTR96/1zNSxHhXr+DsW5qH
L3fAXGB5XD+0jWD+wFry+L0m6GNKgFRMthGcdKPn13ujTG3Fowzx/fqUbuDuTnN30rc1XyDDm1mp
/z7MaSBeUo2wJYii+g8wHUXru323Z5vJKvwrjY+3X8/ljOWGj731vEjQV22VjaS0q2u3z/fO28iJ
Y/BbNsa9nI21dqidlAC6qj58URbqDsLTEVTgcJUzoDa55k7bqb2R7JG4+J4ui93dj0TeZPtBAZnP
4WdtqslMfBtCpDssIhvVRRuGiqv+sO8iemZFAZaLbPwSqyDdShbgugAhj1ykvnFEYFB1Glr76Sqr
8CBRBLcwcqMeaWO15ikwxW1K5RCHNC/qjMcGyZQ7p8ckeJjV7rF5e5xAsxLMnjnrPa3QnhUma/AW
7WMJTgrhPHQ1i234jXLvFwE76nlhwyZIPnN8kt2gKCAYuYcw6l461sfC6caD7fAYiWpxQOeeeQDw
T8EOxoPCKTalLlgDPi06aJaTsiCoPk0PHTKukoG6QouhgT85vj3Z7W8AD0ZINdiMfp4/zWaURUEc
bfOyZU4mmSXAxzSbfjBhRRKMIW9nL+ymM6jFjxn2z9N7C2tOuIpliJc8bgG0XpdgG9xbhbIKJYl9
zfjXGOXCizPSFb3Z2NAhJ4NHGgpsa+Ti6kW8wned2Y7CVyVuYYEN6ZXy6fcsDOpf7+/pDJdCPVx8
oC708O6fk63As0UGbLV3a0hEyxWAFqRY6MNoadNDwRxYd2e4pPUnrn8/1erhKd/c4ZyO9/NDtgbQ
Doi2W5yRw6ddkbV8KGspiD9Ar+hYuQN4axvgLaQbpAzISQEo6sy7jxmvPlkJLFI4wkQba2ZYjSK1
LgVgVYpHLxY2dA1ObZTrKCailoz641VpKOUWY1P3hj7nyLurBkEPzY3Z57h5C2sQC0AcdXyuh6dm
llxbDIfwrX2nsHBf4/0+avd9plDfFWt1y48SWshPV4B+NjOGGUnFcE4irDft+PP5NN+aPpq/84uD
Rt3yYXSoEXHEuSM6bEuRoTSLXBxjESrDbybJcC4DpsJk1YF9Iz4AphYD50EDeIAGhlbydAdA+5fe
Eb7crQi+wMNUpnoVgUxD2DMV6lRrXslQue/1ew15gJArfxjzjrwmjmw1c+XQLummJPJHllTvLomy
ZOuaAgbKBqniaTK16EkUS2tITFEOQrhFFO2AazxpAkad+M9tuk5SfQ6iQ4V5PQQxfvMmwt9A7NH2
vifPpP/u2a61CxTk5KZsKlfwM2gJgplCDLFlslYWiMknCKa8CVdlEJc495HIAmsHiicsNfw1UPCj
lqhzM9OLuHtN8X+3kcE6AQlWFiRSKtqcKVSXOK1iF4PlqjLY4/EUedEJ9jF3IrSGNo392s637Pev
BW2Jux4yocZ2GGFBzpaEDdYlZPHu0hUGvg995AloJEn1akzwaoedyKid7NqdYve1uwOO009gcdaE
VI3bgF1sk5xlHzcy16xPvNcA81Kb8JrzzRfs+3p6mVsKwcrhZ0yCqZP/THbqCVrUOl+iC2tNWnty
bb/M0IBBsEg0ArvYr6AMlDbG1sgMhc463U6B0Did832z544/B8qwHooJqSkeOfN2s/MrQhOM9K79
1YIl2LODatzt15fi0YSKHJuyyYN03frTXm8uzCoOqsvskPQGTrW05ymCw0EDLWqPfXOPr+UypQDr
z3fkyS+j+X6cRQcGIR6VLUS3aWMgT01PxexQoZ+CGCS8TDQdLoAImQyDXidIGjVB+7kpopjUn15o
AU30rHK2XJ2jjWzyTL/xIv5SaqdyZ5fq9HCklyk+cUbFZ3I5cYaztIBm5GqX2o2/uGTzLTnhSIRj
qZp8mMmJu0uJnJF8nKAB64W7+Sr9Grec2QHKR2cBiYzP9d5rRGy0bM2Pz+8OAbUTPN+SOeRXJ2g1
dx4bc22siA1WhDiuPNrq8Nsecgo+OjKqPoWuCHkgf7Ljx+OT8sPTCsvuwne0kpOdtJ/Cnx0KP6bc
tyvcFIRYBw6XyGETvUuAW4S5xSdi3o2F7XB5JhZf1ThxwHsu78tcM+XxrbAslbkFPvPiU8qGICMH
+R/WGecOcS5KmorOPVwGAT9WTzt06GvirXQB6GlmevgZOTJ1riDpAOG5HH7NTxYbA5jinTM4L3oE
elrHcDHxRbBoKi5oSIXGo9syAiBCvL+BCD920q+3YnFJvisKxp1hnD6n8bHfDbVAbjuDRrCE/vjM
jWmCwTCjwI9gqLGrJ4Sf6oo5N9NrVy15DVxmFkZczZpHbBXjeDeUPoHGEDdIjDcCqcNSkiEKmcUJ
EKsvxmbagklTIfJqR0cRnVT+F9my94ZKWbsvaqCnjHSDTxLcuB6p2/OdVJi1P1xeLXyz8Un4mfBp
ZMlBTizuRv4R8iVbXuZPvRLrZkWXvSHRFUgE1Ml6vToxkVghybBgtmoHflY4aDzrV5TvuIXqEfz1
LclN2GimwM3II46m7l6ugOsBIl/8VI47DIPWu0NB2NXIoJpCYkW3Jy8lpJvCrMjvnMqv2QvCVXRt
XWGJM4rN4xmFm53UnXJJgV2oVUGlq08zLyUxp/8O4F45yB6FTvvIW4QRMlb4mLTEeII9bo07MHZi
90bnoSoXaBCbakQBoyOvJAq4vzK42/CZrOokLAv3aSfO48jtREfKQMUpXOXHGP2ymY4XUOd2vdHS
P02iEmRf6ur1pXm8GuVHtagBWOgLJhQ6bP59Qumxs2YbdQdihO2tM/uLNHCRf8Qdw1FNrVnDGWUL
P8TFbOkpMDLxrGLxurupzc+yw1ODIJnoDy+/pyLRz9a8AUTsYB+g1zxlCUk0ZPKK8bunQwY3HwPj
3mQ8loSfnDJYA2pe43yqKxuptHIjcRF9DYQfptqwfpEAEon7idOfktsI9hMTQ0fzVXrEMvvhjCcd
yyJHSFjHyCA6lmZrES6ZkPVd+S9euWrRbjhjkoza0jqZHc63++jKvnDvbL4CE2/YsHkxlNXXq3LU
3KUo3fp8HD+V2gTVJYLCbnRkyvwfSWe2pSiWheEnYi1AJm+ZR+cxblhqhIgzCCI+fX0na3V1dnVk
ZoTiGfb+p31Ov7/PzjFG4p6UQpNaEqLYJ68gHEx4EwovQ7MVxbc8fDQOXSj833kqRcUjfO1ZFFvU
CSnbCrrtKU4RAwgGKYhzitq4SsyonA/wQLtW1jrXDa/D8rRsuGhDVvkrHKbEF6MTd9SMtcA6uzui
q3JPy3smNt2a78kyCymjEkjTsyNalZzpt+DJe26Sc/Dg+q1R1hU4zNnCIUwOn/2ds95MB788DX17
4bWTb+62IYnQ+UhaQFbWfCdpcVoKePc7l6jvyGRXtvrWdBkd7DNu80qgkxRJUR1wXM2NdeFqs5CP
/xSbC9Nltw+2HLLaSJ+gA9rAZc6u2UUP2I9RhVxPtRbnKbsUmoF5J2G1bxPKF+oR0o4cx2mhdS9+
MTddDkFlwvbc6Fy8d+RH1I45pJvukPa3xn8FcVzMEXIE9+UJJbp6Z2cBqsNeQWIXbH02XZp8XaEL
gcoUvf+mTfiEr3HhM4QMbfx6V9MidjHX0JYH6a+Ee2FzWiJpuXpt2KLilD2QNQ5wjozPlsd72QMR
MP78Fbbrk2exICh/KYE59zk8uOn0rbyu/CdKnI/dZLKrbawxcfqudnWKxUu1Iey4QgMo7HNixoAX
obb+Zk+88bac4FBkprY1ykd8G1D/s3M9cwo71z+KI2/gikA+eTRcsLiHiFSuowEUtRlBE7PxUa2y
YiToP33C+OJYuC14EwgDz/DRpx+2FOa4CX6eHQgfBxl/Z6Chrog5UalLYKufdnnUx3Qj7nkJsXFd
WryItZwMzu6cCh7hMHJcBzJ4f9QdNC1Oz7lHBl6cQx5Yy6s40KSPYL4jIQiZX9xzcsJvYXmXsRVe
f0LWOcfCEyEgi3JfIss5//Xru3dDfH5almOMhXvUJeKdOQ+/J4rwnOoH0P7GjnuX7CM2NZvhGjAi
527fxmfev2EC+yB+2UoTLgwB0EMN/9x/kDiAmNj9+vyDgOP8g1YCgsaMNb92OIdfe17DyTslr/l9
WWc8+twbLDiFw2tKnM+7dq9FYMQMtBI42P5Dn9gL+RgdSbn6jJvNOVWn9406uyUkPOvj9slKko95
QLJdJyTAlyuXBgim//D08dfXdDpeaq+0nzX+k7LtiSDGMWFph7990MWAQmdS96hHJBAtK0PImZgT
qHc0DKyqll+NEfWQdz+8vHP03HCUdcwJ5xcp0WZSitAABeAzoExBZkyNwvXdUIKB9Co0TSiTm0lt
kmUVl5b/VGDI3a6iZXsjHDaRFEc9jhJx0zLanCdMVwBagIqlQnNkHk+ls1P3yy79OrdImpaT7wp5
/ZiqL8Av6c8VktFihE5/CGjZXlfHnLPvZl3IMWPPGfLO88soDGGbiWd3H+7xzNAwuvW7WHxGkGdX
dmwVUiaduVApu5MEGhQtA9c0Taad/1EjfTgSOIZYLcUBco2bzmV1sbwLhylLAWGkAd/W/r1PSXo+
aP6zdtCR8O2Q1+2ForwPzgHlNuSKg7jFY82x1U8ho2nWInftvtLcNfzGsT+gySQn8xyjPILzQn41
UTcto68nRFl4HS8c7wFupjOvOmf9chIBIKbHc1jHSIHinr1IHy7DKSbcST5cafbitDM8ObjgHxlE
Vka72tNgIOxJ5PQ2YXVeY8R3O/A+fG6hxjUqtpf/DLT47cKA+txdqPWXlznP9eLE7q5G4eWXa35Q
8l4+g9/HEQ+WfewDUZVcIzSPdr7UAoOYFYpy9EjjgYGs7emslEMX/5busXbVmG5suDkvVq8QdYlb
c6jOzZVs3+PHhInw6FYs73z2mFr9Jz6s06QaWfjfZxyHtrkt/XNygyUruQtI74rl8BqsrEB2KHg9
ZEOj808+Q9R0GXM/c3D/tGORCpg7n7FQxHv9PqfiMdld78ngBCoK55xzZRkI1tQnBg5jRvm1seJ6
0XmrfLQ6wVCqKzNsl49pHmNHS+o5YKyyf69Ja+Q0wnbDZiQ/CtyZcQBxhRx4TSvIUZi8nHKK04z4
UzuPipjpp3fZrdA3n8edBXV8ddFltIAJNkp6tl4EpHltPPl4mekNoUHeBZBEvbrGj/UjzfsjtDsA
5ZOFgGqgFbMHnlZQ9MAFzuP4K/OGf2v/OwbmROIe6HNQgufGRM/rfa+OFMojNSuP+R83Cqce8IZX
7vg29UH9MV7UXBReVfKkG9neD+p5Qwn28Frwbkp/a9TtrxSX51TUii/vmWITS3V38Gt29G3PgmxU
Po2kyeqf0/QdqHsEWR0WX9YkVYZAOofAcjq6OFRHA07uBPxzTgNiLR8CW30iuEd8ZusLdSb9CpCH
S/mjUKXruK072ln14cmyd8mdl0nxy1EO/MD5+6OF1Ilp5zdxjpyFLNf7TEtPRGuxwJtZtzBXj6hx
ujUDHAwOCJQmZ0R0d3RhpY9hRmyIk0dj5QBF7S/UrFm37vbnn+tfT7soQWr4iFb2r32VdNPPtko4
+LGqYD13ob9ogEaHt7es/yTytY0ZopcW7WepgK+2jEv1xFVK4z7k2Lkuvukz+h7wdUhj/VCE1e4a
IY0iqHsYDhb1YcpNjN4F1ll3ERzGtNPwXkjg/d8Lutrv3yluExSqCADkvRRhBRHtAkx6VzlN9IWo
eHAsDF10G/eIlimOUCCYs9mPfCx4MtSOJpVSP5VjLdZ9XNwOWYN2POQAoQY3U44rWws6p9jfanpX
rtjBXJmLd1+7jGOL1ECNadS9n8cUo8E3IcplohB8PZMZ00qZsgJP44FwDcHQwSACOeYT67cBBAXo
25ONbnNtCLYkDzasVNbbmm51MH54lKrOHIYIWxhmFg5PKgxvCDWAWN+RkmvKwn+tmojTQyAaVzCB
qnO7GPrlyJpofG16j77ua6bi94I5KEZPbqvpe1MdNTxpGEaPGtY4pr0MHGyOUQdF4J6Zw5GPhgCP
ST86gQVwa5CTLqE4eEhOkymU884bMay+qyb0EDg61YT2dPKaWBuKCsG62PpOCpodB7X94pNBDqpk
z1kXnTmDUfL5/clVfeT6pMlyCw1/tXXu1L6Y4LURD8HlvA5x6Pxy2iJA84AwhPgJr8lk3ngEB9lL
xXtwC5yZW3Ej75r6CdzJUSLxcfJ/Ko/rCmiXn//2UFf6QHkciuAwQDMT/JsUdWt9S6elTPCvFHYb
yj/U0Od0uOD6fSUt8kEo/runQh4VcGVumzZezfFp2i1CMZKLUGHAn+BX1O1qBefAQXMml0Q53lef
mNwQ4Ql8AiKTWHhziCkrfs87A5WPIbTn190weALschP8aoHrX8b5jCkVgLqUxp4RPme181IoHO02
tfzLAQ1mhDbVua1kwRp4IlL75lOXIxgqHG2z7G0zMu0bdG4r6jHq+ZaX9PU3RG8vQCM3N79LvtsW
TSczRkRH5xTrU2p41JK7y+q6OIt8bsKFuO6weDj9vI3mJZekMkalXo8a1uCZNvrrD1wEUdAV4AHs
dz3yUJcnQzKqAVcjHevtG08RokDQB8AQKMIO1oIRlvMLhUmWLzktvOEYLzMfXc9qPKVgirhv3Dpl
Xk0BE9Wk8HU33iF3sM0PGfNHe6CwPuYDdp9RO6IOXOBj5sjnxTLwgUUKcx09ww9XhisdiLmCr5l0
KyiAC4xZWo6e0YsnN6SIA2yHiLkEZHaU0+5vkOODgNvNKL3eA1E54oh64asWDJR0OG/hc9aVQ+96
YPMEA3RfUxwYBTUujEkoyGNmqQgWaY3FiW14BNmhLpGdanSZdR5hSvPvRJ5amTkWFCokQDhkB3fO
KRj+UhdgItx8fQGPip+sBc+FfERMX8wGB/6c/eVlutwNYKB8rjZtTiBzBvqQkAeMcRuKubQA7avG
JFgBQRVrmL6SiAlGhqruW2frz3UD+Zgc5iM6JP5iOWu9h9fHRAhhj27j4RxZrSNWFmpc9wnCVEPx
WUGNf4oHXPnN8jdp0oYVxrCcqAA5ohIA6mTByQixBZbNmEUEsJdQeAq5xvmpTYTtLpCpQ/hc4xZE
mNwPLsvG5W/R1Q3nH7dZsDb8N5TeI6R4j9Xpv/ITllFVg29UJuAWfPbX6DISNC3CHw5Q5cCDSsuk
RSLFg4IiwKLmjwWs6us2DmO3ji67166k2h/Qbr3P3FlACV7jGkFlw5+Yc8jdEavE4OltLMOGJwJZ
Xrx2ps91e1Adchd8HffPJT6hA5/gsKY0cKxg/EkugTy3hGCVPO9f47fec8//6aM6uS2rYJBg8Brr
IJzCUUs6YzZ4sfudankff9fG28ND84X3z4yggYeUHaGlUzY9lw/bYDhGE4Jpu/GufBLMQVvcJ3Vk
xYw2sGKZgFHcS5cp/rUxhKMFDQYRHn/ck3Odf8MygFy+TaGbcJAEdSrovRLqrklu2RO/T4Y1qoLT
jG/edSIfoVa+L69qhNFd9uSPiJ54TK3VtfRwMWlHwl4pqjNrqY7OQUH1JEIhRN3yRpOqRvLI5JOs
03u6amNWBHrA3qsjyAHqXnBx77mpEhU1ALAFemsp/b45vgcdRxauYXDo91afAHSf/sRMjsqrU4HR
Sb98isTNf6NbTOYD3EX4GKEOGJ83/Uowd5AQFR+tkGjgrUMQECKbT0xfabzbjFoKHctikDYTrM3I
RyiVU8yKSLomdIfNAdwdQJbyr/TkaXPxmSfFl5pNvuvfAvDoWKs/gPxc8tbyO0HuNr+nfaBH9HDS
QhfIH9ey6DiHKgUBzeLVoZ48/xPxkheQdafxLbkdzbE+BuanBx3K7gmL19PjW8M9AFNz2Q9DXgUc
1i3JdxaCf05QLuVmiH/1EdKMhsAkQGxUTwYz0SaX8cU3cH8YCQYBoB8uBbb7WpkYS76fFEKibx8A
Lxf3tbjHHbCJGkxpqkCoKHlxlsxY5hrhDvhse8PWNxVUoI9aAJRtY60es5tXBUjLQqhSBAL0RVQ6
A8W20NcTZV/51dC9rE9nQoxjsHBQ93uDZRYXg3hQxfF5wPksIc/ZqT/WUr5FSqTPKahGAGbyD725
RdInQWSjG5Ul7QEdGb7J+f1HyOfPgSBdoJvWwy30Fuw01VfxdcGjcWUAXmqjV0xNLVwiBEnMTjFA
AX9hYHuDQJ3jQIjwGiCoDYnO8s4zbktITJ/eEvPEbVyNT1OVIuWaqUnpV/uOAhlsusbxcOZng6rG
Qqpf+qK8RODpVmzzKqQgdBhPQV0wBMNdYtegNOuDe6psmEi9Jeg3OW0MPqOW4IJQcjUBqZhU5GZa
6AHArAJMhl6B0c4lunOsRCSafiDScZTE2r5G3Lp9Ab/cp/XyvtSFtYBMaZNC9RQww6zcD8aIJF28
V2CR8eP3HvchwAoAdU+fywCfr+j6ghfyMAil/WX92H/z0CCVm6hAMB4A8ayL9fHjiNLeCMqQ44NL
1CsSgi1QiwxHRnTJiuBKUzpSO7ipsPAUV9/jN62WyB4ieYXy5OPqyZeOjTZva45uf2dCUjno6v0A
GRbcTHjfDwDTEupoVC9K2AaffWk4DLuSkMY9sueaDOblO2lCZYZ/hIme9hjxUFJyZ5iIEUrvzaxL
G/1cxhmJjREbos0/tCkTfc/BhQNTXEkWHfRjdY1QXK4+h5qbgKKb3FbCpDBO0lKs7hsjk+bGFO6L
nn6lxiA/uCtvH/KdYFI9XfEuFgvYQZ7M2Tm07JzV9VPSkANN6dHJv++lEaI9CgjfiFoUzBw99KS3
nvKs2rMzXInEFHA9HauHRmQKwhAw3ZiL4LO//TwyY2JF5gzmONRYrFMNyDST0CWLYknG+vJj0l1d
SIhCVypRMAxClW1EOxz/O51vThUoe1Wyv+B+CeU5ufqvgPP+4SgKfgienfiCyl41OvuSlct+qzEa
Bq/MOF8gn+bBSyaak1umgtVur5ACT099+PdHiNRsrMAD0GfwWXfO27T5aN6EBdF+/H3Wz71wIsum
d5FCGkZ+1BV+KVQnZ9BZgNvwGd5A0MeK4baY7qdmdkckEGkLFcFZ7yPoZZLTwXBfvjGmQQ7uYes/
oiodBM+Q0Ix5ffOsscSBlw6DdZMoIyXgHHJeY7gLEB5skMube5uQOkzMPRU9aPI/8Ae9f4BDj9Ep
kEST8lcK6Ia2uuWUC/wcbybFHN6x9AMulEqBPpWm6sHEMUm+7OES8cMyBXNP7xvzEz7yHANk8CCM
ozpo8/NKmfaIwZgASuWqp4+DfKhXbFa+rxIos2+A08rvJ2rEoCZfJiYJLgDyg9GAOHnGeWoB5XoW
obYEOZgZAcyeNud3i+WZ2KLk8nNysZOghtjl4+dIioHbg0ukxwOhHiKoYMSuXtRf58JTeuhelZpB
tRhYDsICkP7eLiYmU1/kaEA7ScLGx7+fHAMIB0kK6YewJpWrPzw+lOE9zlvveQ/5uTVaiPg6h/mm
z3bXb7qJTI6eWO8oI5+eMbnhqL39PMe3oNkPd/L45rzDy1Ljo75SUnI9gUcgsuf5UJKb4OUml9hR
uXm8DA05HzPRJa/zc1RGGt7h76Z6+LUWtECm3i0YrFlj9/k3IRBvOcB4mpkjUnFY12hc5ycfYm/z
DQr+o41f2+aoe28HVm3RIjqLPyvmxfnPpElMjmEKXer2YnZD5KoCIHEMLDFC2Q2fP3HNoxKng3ks
F7i3I8unUArAmUFGjTEjwuzKZXlCLlHW8MpGqK6Y7oE1P+Flu/eEyND5q7S/02/8PtahsSBEIJI3
w6yJLffLsXTzPgkbUcxN+zqvqNsoLNNnBoUeApPYW2v+7h11jji8hSN/h8o97NptVYTdG4UUAsrZ
Hbc6MWLvDB0uX+mI4XGeW8YdQSjvQXUdxnNg42/xfTVJIXz35dWTdYSlX1uX0Q3eAp4dF+HUIvsL
ymx2CZ7rt/ONUQcuc/IdlFj1L2697CEnBGl29UbGHJzHNoMcrQs9+jW01jcYgAFqDs1WEUu6Qmf7
PTnv+OZQEE7oTcvoAhLe8rTFB24YoYm+dvthGH3ObPtEBkb5BM+KuaDeME9KQm6e/AuhC0B6hHGb
xCB45/lzrnpPMmPKmAITktdTvWIk2RGnF2eZRPwCCE7QRFYAxuheF0SJ+cbkDZ1Pc45y9bT6eJqI
H8E4ifu7AMCf6BkZ7+XkLGZ+yFtt+17j1RdZApKj/dVjFfcgUmSqNwlqPOxPocJsTTblmic5bFAD
uCjsukzBhfnZKv+Sl4k7wFPyIniaaJ63rycaBQfl+VLlJscsLLvm3jAcg1Arsg8Np/97gqriSfwj
E2FgxR9kG4fi7d7NcY68eNdl9Vh/kdZHsoDOWoavupLt632YPlXYzfzFAkE+NP6+3CtY3k5JEeKW
N5sogpJiM3hPtBVCr1fGiKXXyNipL76Ish/IbncjPmrK39bf9iU0fTO360VPIADm2pNX490kbYgQ
XOAeJG4DRCoTVGTkyd0kj2A59GLI2dBNXdMHOKqyOG/pdjSPyhrJHxko4dm9hdaf5qFZp02pnDsE
GcIH0dSiQX1kJGOQI/EkBAGh+Blag1sMUSSGPWtbBoZruJ+QCvyR3SjBcHVkbAVr+1g+lheW7nDG
YYkw0h/WTlqwy3Hxeg0w5YOIDZSFfPTlzy2Qt03ywc9+XrOFVPKurkIZjn2P10QJjnlw3h8eaQcK
eWhM9xadwvdopMTG+J5QUvtY+hFJzYrlBcPQ5Hw0fwagMSxl9OOwNTaSYCV3ZoQIvIn+IppCCT/r
MitpMThuBDAEJ4eDO0e/ZZtTdWwOvXZrLbii9kxdsQn3DA2X6/mh2eRoSLlDQdEFRfImgwXWekTR
Ytkm+U3ZE6iJ7iLoIaG0YGg30SBFEe5qkzL7Jty8p6F/CcolW4iKhCcKUojtf49umfqr+OvPovLg
7lcpmrdkEPJHhjMjqsOGsEdyFAJtqaRCz0g4ACNv6bhIGjCdT+4z7bflngKtoIYoYOA39cBlSYmV
NlOPAAWVeyJ7rfC+tAYgG/xdmmpzfEPdHJY8lHcIsKIrVDecNuHxFOQ7ZUyFFfGaOQsXYLUucUGx
jgeBTQ/6ABIWYWpefVE/5ylJNaKFhq2lz0BM77O6lhfHzIbLMrC2zfoR1JY4Ly7LYppPWEzclEnu
8i9qxK3ZNQSGiqtHPpxX9ZFKwbj40pKvNUe2si0KpKBylXjZhyPjQJ4FT4wHVYe6N8yGP/Lhc8wP
Z/IVosZ7BIzcpMdAuLPR0CmuOOR3MsRLSSqQ+2C2VYdpHu4VcP8XKP47B6e6P/ycbE0HvpIKRPj3
aw1aiX+vC3g754wh7xp8v1OcZ9/Ln1QsVE0E2lX8SoV9co3Nfdf5clQjsAFrwIscmT32hG7STxjO
O1OmMsK18Zd2DDk1V1XF+hwGA690PxkNicOQFW4u7OJcMh5FzO410WMqAaqtoFwQVwH7+kZIikr1
+IAbNd2Xa4z17NXZ18QAnRxQZFiJHMprhBoowgACjjLQdEdYS5JT+gHLTm65C7+KnoSsj0yn7UAg
A666kFK0KeMbMB49PhYOj3nTgSpyH/6uU/IgjfBOkwRfK1QXD2RtwxStYnSd1rHk4syCicLmRWsb
9eFl/ForiAv2NGmDuwCm0ckgykBsEiE39SBv1NjIOuQk4Z22H0FUDNdC30NFgxIPUQsCH9lu1+oL
GAuO+JoVktBjWTMdydDbgz0+t261B+bkXSHigjB9sVB4FDRTdm756DEx3bdrbYYiQvp9umAYvgwD
SUeJQgo29+E91uiLwLAsJGdEliMYCF+Q//vBN5ZoAKNL7fHO62k74b+/3QAwGMlzJFNHWq6jvQkm
UHaB7D4Lu8KEzqEO8jxwTZEvS5anPyTflmvgZbe/cH7EIjyQhyX1l3Qep4OyssW5Bu42SBXkYGhQ
d3y4AyAJ4XM0gCnTF5/z16FMlKjNFqorp4VG9fNF0d86z+N1V06gK8HC/eFfsRmwNeNmep/VsyoC
Yr+LqE/MpBx1xoYEqlQJ8vkdYcv4PCsX1qamyPu5RBDLenA/YpKmNq09w+Z/4+9UjrTfylWvZPHa
WHEUBAfIdikiLJbkkH0R0nPc91ZKXvYPlUS/MZCizKtUHX+fzmto94fWL7JnYmbmtPbuifBosweK
qGqdnNWfGotTYxtb9OVN+IbzXBewWnhvR4jT5hVwkG6/j0yIFm93Ux/LyEqNSJ1ck0uXNLFEQA4Z
HlzfXJk45pfDe1j96cQoSqICh+RZvyIqPDiNWhTETUecXYee4fj/z3XbA21hDz5sV5vXxe+RaqPK
BUSWVobbrPMJ1xqi0sdfiW17TWQQR5iA+qhPc5KZWoa2O4oeUD9P3oXdckEmLY0ZCj4hNqKpvQX4
hQID7R9KvuVlSTDrDVECh9d7r88u2RCrmJmdRrx/1CUEu2J7MuZlisuNv6QzMxlGjQvhTetCRTu/
ZVVBPo0R9VtsSAQlgyaC502/exJh9mV23xupiUVo8HNF2dWHFW0gSDSyOZDLyWVppe9wsD4TWHl2
87uTbx8MOysy7qb32np7r78bN++sVphX+CX7jFAfUU8lfdZ/gM0cbXmC5abs+yHI6ZN894RuNSSE
QqX+4GtxhOce0h6C1j8vSYbGvXzBlUV5p2DV0n6taEjRw+2GNHMx4AIIHocyQKLnWFumI+KUoX2g
/FDWNbUb8FOHF+sF5PlwMEPpCUXy2f8CCrpirDHGrbXFOBGJCZWl1/+JCAJSob4hg4UpgnFi/IJ1
gWhxb00Z+h0r2EoUF8JZuHPqSAM3fcQmQI5iT6SfN/a7wuMb5lu69/ce17I+auJugzhnNNy9Y1xW
PV0g1w08EObt8+iGWmLgNHCAgAdUI1vSh3CMlQGDd8f3Y0WSZeuTLPTh6EWiDeLBYdDYjUgOcwdI
fNmuVLS813+V5Vs0/ITKfUQwldIk4kkbo0HlaVybZahxDtaebgQUvtShrASLOpabW3PfiO1xY9tH
5Tf3xDjYYdBvXj6BG8frkRVeidrmBCPF9AicKMZEm3wQB3J7FAspG15deln5t5uoMJEtqqxuUoKm
dWnlkrTAzqkc3BXfcIYfjjMu4DIGZzC2lliFOMI1EXiG1ipmCxScIoSM8znu5d/Hhlv8AbUYPM5u
V67KhyO/IysP6a00zeWbUDS1P/cJJns8aD1AZV7hqZHvnknnn2Ie0GJ11/wqlnC6MFbzOVb/qDdl
gmmsfyn2EkFwACq0Ed81q0ubWF3Qnd3PPo+oLfRB0EtBux3eXXWhLeiCSXTbq4ZXBifhE6RH4Cnz
6vV1jfeJ0ST+N2KQxKAbaYSvwQKwD+hiMcQwIxI3J9kkmlNTGeLBATAdZO+FZvgUzu/ozlLeKbCF
W4iXzyn4YD3bDXVPT8uHJ8q2IvnSuZae/vWHbXwfhhImREBzWk50dqqLaYV/BLdihXiW2h00zpev
UVocsTj2PgBeDjTdBgj1oW20aXWEUjul1/S0MHrnxumuLD5oGhQbwuxJClbjKcSxrAYoHImpRPrG
rY0pIhoIG0A+1Yf2zUjyDM4YfYQCt1OFgn4kWSb6oALs1vqNkqnNfVR8lxC9xqQOFRxF8s4QDBUY
1kbLapTi6NvXF6JV4ER+39ADowtwFfyWMn4yoE2Y+ugwGa65J8SFpkIYJqq9jlRXHfU99NCtcqAi
EOYgRJa1DNE4ePGnUdctQg0YcetlUyDwD9QtX8FC89D8hpQbK/h2a82a1+4dlh9J8BQdhwd2LYUC
F0cUwPvRUWKZW+za1yLOjT9lYoLtIERqfoFP1eyqpkWBWGQQ5h7gEkTnbzmqvEFkAkqT08v2HcGS
rpRH2lxGD6Z3+m1He4jqLdFBrK55i6UnlKfdrmi4RU6DkZXDyLGedEeeafe5aR6oZKNidDtq2K2A
dJi9msG2m2MoL8igyoNeGoqSDVyBVoz1IrhArIhwlf/T81gbhvbgYExlBDI6qJYQuOgb+oo0/2lR
oA3n9QYyw8TTdvoDK74CB0IPYxWp9qiMWy//I3aRwEw5Nggj0Tc6ElSwzCmiF+H3sGAki9F9Q43l
9oE87WuYmEsIrjhSMKFCqk00UFVm3wYseBYn4zjgmIRakQnjMJjSnA2LdUd4XO/YT7/h3yX9O+Py
6JYtQr6eETyPKa05IZFQgOqO1nitI5+HvPkXhUwvMsKlhRYDqfL4I47uT4rAgrYDfQePhuPepau4
gDazVzEl3YRNS9k0abvrvCle/RSdAW6EQSS2BaQqbBcxgTMQyTEWXV874nxR/EF6pXsVsZmnrYkZ
G+bjcIOqlbGuworCXBYJy3uKc5p0YsQmrhLun6k17T3MoG71d/UhnqevoCTbDTTwhME7sSJSfMZS
7t4y+GScqG8dj+5DuOnCItIiY3LfM8EQZeUrEmZmdQEKC9LaMTWGyvxlM6T85VlovHp7MsjaA/hb
9lQcACBuwC/37a0Q9y2XI7hE5xPAZ1CKyzFhgQQOAjCUNBE4ylUcVSIXFCKR4QQXbfsA/LrPP/Lo
U2e95A0P0mHAhmk86GPOm0sr+PY35NruIwbd+QDrJ/TMSDB5r7szoquXX+Crg5S1WO1s57iup+J4
ql1sX8NDzWl9cs0qq08uTtFmkFaPBJnPG2XezQORAJKH/AeTQ28knyMOHtykHzO84mrmd4XzNYRA
xBHDyTUk5g0tB0krJiyr992w2+STI2mztvdUMDRoQu4nl/3TdEl3C7B+KYp7H/y+lPjerRukWxBY
b9SImzctP1zcazhn8MQLwUAbNCciZl08foW64BhFBZqbzrkngMzBiXYq0TnCzmHHuju0AXYVgbvD
BEFy9zbeefVYottgb/ASNwhvTpj2VE+AxUXAvcYdZ0Azw9LdonKJS7wmeJDAMGIFv0j5nbIgC1Tc
ZySQepiC4GJBJ3TqFxzZz6XFz39wDYD0rW8Er0HJCfjhT56rC4tclJ5MPsSAOFBmtBGjfZU9ltqv
7imBlAUBR1NMfUhjSCPx8aT4XTpV+nK5OwmRzL/OgDSbCc6oMkQ9/wsndBQ+Z3p3y+l2XGqciBtR
VhiEqHlDuIvpJ0GdhuEbrEKwCujaKXrXd2ABaoLqtHh9lyAN71OCt5BiCxOfiTh2UWAhMWwSG26O
NOcpn5F3uB8+icorR4KK//rFTMbCjSNRMNH8EWmenRY65Pxt1U/fZE6vDTVUfi9qeEaKcF0MxwYx
kh0CAMgtICXOeHYCs+xQFYz6jHdlbuDrMU+bIE8UBt43yCOwlpqX7r0yXNbgaJ13R/5wg7o6jcG3
bgHnKwfWF20Bu+ZEEb81ds2C+M7m5cqrEx1v6b0s9zp57dhQ/AFs5fxakyMzUw37+XbkFWIpedc0
Xrd7cpML3KUj6iGzSaNmoP2ynpNe8cDfw5mBmGQPjpkjMiLQVWKvVvAKXvXhluev9judVFe8DiAx
o2aBj7u0XMZPvkYFOqK4hUIrnPbnjN8orWLM8W+gf/v2030cuCOiT1t8v28UCSBGd/f9y2FQTQss
UUB+GIVpU7YPp/uzNFtDJOBdfcISRtRCmNJNWHTkMVjqcuCrhZBbK+6e54fxlbX9cUD4URDQG+zv
cw5TgBJ/OLvFKAeasfhMPuh53MvV5cU9YA5UV0KfT4sJCcLbQKVAXaS6Oa0uVs2JcXNNjg9L5JLi
2y0BgUrnNSPnmKfZXcN+J6G44EuoSF8u1ZX5TerfdteoLjb9akbmAkkcwnQtPsXCE6GYO7SWpPz1
axWUCL02fLFXY24AnZIotJx7nZmH/lgZCPIaf3Nn+gGIBfZvIe6HD6frqzADrn/BEKYnkK93RqRe
gFia30fLG/Wzyx6mlqjA7p/Q8v0nuVekP1DG/P558mKidxsKlQSWL9AKw4jBmdB5KxMlUgGSZQdw
5YVDpPCHC3FPqT9i4kuAoypkrERkeNrPMC2OMlFPYQ4KHxQWzo7Xug0L4ijvM7xg0kImFBkbGbK8
33LNpJ/0FOmLfPkg6jBEioMWPYqVONR/IZR92Wk2MhsKvMdEy8sY08kSqVkAPhrk08YngTv9sDmv
/nkyALccOAWtAm5SCjlDCyQCGeAkKaUu+xOjUyJY8NK+R0MbL7AQ+zzWMGq+vEYIiJfC2l/JRNXW
lv/1AK8+9ErU+CyrhtLl6V43bYg9woWgbjqUR2/FVX8+B3Kq00FUErKlkryHt/ApYYVzsVXhniFI
in4B7WiHssWn7DqD+0PG8CGZC+sR9yBu+/ocyEO3ZQGuOb11nH+kE0wLRrUyGeCbvgJlTVLw+Owb
K+zvXyA4/O+JtruPnyoSDj59kFMVuNitiOYbjLVpHfkvh4e5JcwQ8cSEesSKOSiMlQIGT+4py2cY
mqfgAszKcfe1Qevbmc7KlXdQ1EXCXI2UyO8VYPyVmlsak9VrTxrvTiQdqV+syn5Fj/riFBEauCtK
E+Qk2dlT3Yr543SlMSJORrpwM3KElR5kUXTz6JKp3gPcrAmFBn1l+wec/tm/NPtvJNvIDivXAqCA
LSapbE97X0xP44kYmvZYqJvK/SOk2CdwYgCg/6BDonkTr+xAGX2k3QXMcUzZIRa331Kecanl/5F0
XruKI1sYfiIkwDjdOgccyOEGETY2mGic4Onnqx6do9Gop7s3OFSt+iO9MoLXA6lR4xd6T55tnthZ
NhHU3qVvEtCwuAefPzKJUdWBLnwu5hdRx8MlfBNV7qa3AWesEWAQaMXpNsW2cnyMt1O0lNiyxqS1
wES+3Sx4anxLPKDIqgcb1X9xNeLWIgI2ysh8eIJVA/igqasQN2J6JgqucEqjNynGsfcJUAfPYDw8
Dh9k0SYfwhnLlnkQuUmihEzDrqLbOTLH4owQzzrgwnJl1BAL4AjN78KP2/gE8UY03BBdMzSLLfAu
acXSETHc/OULbQxwIiJjTiRCkvwImrigJh6EiKScS4zI1+CxDPrW+SSsEoienUeApOXwTEr3MSFG
A0cJCl3+zDCsk3peTbPM6mC5ifjja7Iqj6WBf9NFWjCQIcAdKlZWqUCBUe87BMG+zKEDGOj0LbQk
4gWDQF/0QWjZGdj8QYmI+xmE2jIz3CLt9joyN55Ab7B4IWhJPqd6XqejUBzEAmn/SRrkvBEod7mA
i/dwlUw1TgRpbYFE7aX4m27a2QLG2SR7YIyvDGjr73uooioGoyw2lzSPL+PCv8wvJ4jPWNO8F+2u
cxUnBvCpDm077QX39LJ57fnrP8bHb94m/HZQz2Ps9NDdZDHEO2QpJC4ea5BKMqlREJfxHaDflV0Q
d1TwpvQ2Qcj7FHoooSyCCfBc0b1OM1cESfizdWAQYnSWMihm5nwImqXhizBYCfUOETkrxWsmTVQV
1peKLr4zgUhALEwxM/wpj9ry5JHFaottn8hXgOD3S+QL93IPHBgh8Fj+UzsjW9c+PENjvy3d1KzO
zFhKjsihU9m8c1NVNpbPOaMC0v4IUzSm/QocGp8hTtx/gb8k7O4wP3F4WHcLsobvL+rfCYX1iYbN
gJaZkJlreoQ117LHT4wre4/HzJKw9NwTFQyjE6FjaMZWLe807piET80PKdBa8EMUc8d8QcArPU6K
Oexbd/To+yFIzrKev6EWnefP4U+xrxjdXzEkwJcA5pv9xVHId39ts6N2IBD5YfDX63/tXFvxeS/H
r/+9Oyr68IxtwVTYeEFJpyizxy1mok/ynVelucvdG8Oz6pLubw4xvHw5gQMZH7/EU7/JC4em9x9T
rqB46DSe2tUdpM/Z5RY0Cq+xT2InUFI2b5Yjp/Ul8z7+jOWgRX89OlKpScvQ4kocFF7RGvBUioZJ
QVLDZOcw3fJUbSp7tJbcB5Kkm2JwvuFz1OsB1i8IfxjR/e6oi7+sO2sz1R3iOt3DmTKFztvj13kS
VEck4zGbg+x91o19NRbx17md6XC5GH3Wk72W9I/1Ud5mroyWrzVocAh33utLi8wI6fVRnYBt9/Fc
jQfwksgrTGkiRYNJgeyVLAULmngJ5PwgnvwMuH6v0RAQvmu1qXs76xG9YySMHQCKmdR4pEYW/3o9
SDDAcGs9kPK3FS9+YGp9X1/U2DYbbyibHD4bG3xSJi0/RkLBDPy2fvEl2oGWwAvjfmbKZV+oTH0U
/L7WbcWSd6cdwxtlhEcNEzQAeYw6hpQfQM0zf6it4W8L4LvpD4UCL5tZfu07Asu32Z9zw0rFuPI+
Yhvt0LRoxCqjGuQ97E1ID3/L9jOVlopXMhkavJ+sFT1e4KkKRnD31GXPJZeVsgq6x9zr9m7l4TVA
kWcsei7cyAh9h2izAndB+moKEOZG5dmJyAL85eXq0mMtEETebfKwX/ElRc/xQSlPuLNb8vKtJZPe
9hAXKIZJYWUmtHNT03DNNyZYG582CQIo6RY9+ONNtehtbovHH/YowXHhygwwLnhkDrD2BvkCpSVE
fMpoJfsEAzOlZU6BYrDZVE6xpL63mPABEbOiy4QxfB+urHtEE+j+FX1ZhfJac75cBbyTGAoZCA9t
+HLJeJ7qPtiZoBntGlT1Ybb8xoHNfFd1gb7JMwpYeJPxu0LyYNF0NXInMiseJcgJcNCh0dieexDZ
iLJmLS80zBEy0MwabJ6wtD28RqOoWn8n8owZzO25sxPv/hjAD7HA1ya3Y1nsWaSQ78wZ/azHGqqY
wJo6IB3DxuR3wWMgwKDrvOL7qH65wPiyUmlQSV6LGgKw548IpCWQ1TkrHltKlozCR3Rz+7h58wj3
fqD7sFwiwxFdsM5lESygQoMK5Ssr3EMePn8PvMZYZFY7QQJJZAGs5Pxpa9v3ywTn6xIr959LdHv8
B3TvQJ/ounGszyF5MfDMhMUfjTgv6ERxGcFpo4xaMH8dXTMYUNT/Mn/9jr8j1gIri3fb8CyZE5xT
YG0yonsNbX7f5ddOtakno+AZi+MBU65C4tLVrZxmjVj3QW/Ji4OI8VsXGsPFDuu7u5XotG4Rii9l
YrOQWpx+G6hfAwqdz2ujvEMJfaZ+Ih3MGHABzciG73DZ4izGzASOZ2d7iTt5ZjYef2xknMluCwgi
IlYqZ4I8DS8TXyEgKYh8EyBXMdgUinHZF/t8F3VYEhPAwPZrIkzsNbOO8y8poXec5T+A4BtMz/HH
1FLaEo8FS01maWid5bBEWcBUPnyRdGnx/+wzJZfocu6r5iMDZzmXTDqkTu28nnbucaoRPnQ42Dej
PT2gKA0JcUF/RbAXh1lwqh1hCEID+3iKzYUcdbbXIcA84BUMTmdeQJgnuUoHgswNQTA2b8ccETC0
2qOj6tIU59RzCdz9xjIy8tiZK5e4e8EoQcH7O1zcQ3S+ju4Cy4iNQYUqfBibh4eIDEsxW5HPBeaF
eUVCD0Wuwuq24JPhX6O8kOBkkgWeXu09otwu1n0sPq8AOGY+CO5jJi3nyvTcY2TT4hxTi+LgqeG5
FrLgD2GPPCJvO7qA/2nm9mLMOQe5siGiJToBvr3mPZirCpAW7b2/i4hXGqnmCfch4Cw8KjD3pDMs
B6z4hthCoaFVWm9B4wEpgU6MbRaDeCHSVj0pbBcKE/EnFgYBFAACb+KFBRIDOQM14fmQKrcb2c/W
6pF6Qe40sBmJlDAZmKRzM9vDsQtYjEW9JwJIHutyXX+huqGcDO5w14SAyARJ4aQZN8gx/qXdclQO
K0DfnV1g4+XjEFJ1d2+foIdX8Bp8aOa44gB+8110u4NAaji9IfweopR5WxIOxWeY8x5jKhcNf2Aq
Fzqmhm4HLOrfriJIAeDCruLS3mgepHzwdRa1N9szNJuz1sK86tL14IxczV2KxeysWguJe7QL6/Bc
GoQJh/GLNPVRDBeAfqAX8g0HGepeg+uac4Z8HnKM28jWe1hmWVPJO+H80fqjVTnp0GHexAY0RCez
QRPXbLXV6KBbecQn+53w13FA/m3+HSExd//Aou+xMMvU0BMNRYLjAiHr4sFO9HCQK4xIa/DeIJsk
5bEqkWvEMe4bdAl8q4ubGsdfj8gFMAEBZ4J1FXF0S8H9YB3rGKDGg6gehEKMNQBsKmeo2AhoJOkg
vB0I9XPuHufDIZKRi9n7kftsfZZ5ir0D3LHoI8l1ieCSwNuAZ0pfGQSjkQMlhJdh4BMO78on4keE
TOOCD3V3uM+6v3LynuHBQ9sGQGuw4WUWsK5H7EnC6xC9ORGhcp0PCXvm+vJA0ZxLihbPFPgsl6De
c7ZwujVIMIEDbucQkeK/xkRDnfMNoiQFnzSLpo+TTOiwwXAuYXcaLp+xTjjRGxCL6kHOQ+xqHPwc
ToUUeHis+XkEa3TIF7gBjAEo/H2Jsy6l02D79fDhjxmrIbt8Ia1if1pIR8KWsHiw2Ddrln8OabnP
IYVL3A/ubxN8+YdarWf6iku4zRoN3FpBcEd+OfYSvo17mwmh+5dQO4qlsFEA7QOVPNlSaP0RZBeT
AWvu1WGciskRM5H2LdTpyFe3I1/KBOdYHhDS4ju7JdhQ6AJGEYLirvI++ydhZrySYOlMRTcHmsrq
RzJbLx+tr1r0ZKnHq+6Xm5375MxCa06xfT7c/sBt3lH2iit6JfGBs9rU7gAJBoA+WAC0mQj+GsUt
SyNEFZbAy0znVneptl33g34/6t4RJtop/q/bRmXppFkKcQKqZQ75MLwz/gYonTKlQn5J1wDz7gTv
HTI4lTaW3OaEvuKARxOE2XfyKVZp6ieFnxxMycGAjK+NzAnmepVwE3zPPOGi+6XGqMefIqSwRWJ1
sZawd7z/GvAQI6PNgcWciq1aTQ6fCGeDKJzzVbsM3/R6EYfuaVblZePCLf7Q0Md3dPGoOuF5vNxB
Mp+hiu38XwNy6N3SAWmZunvfFygdKWb5Oj2I+0fIN3/hyGLrhIuDLuA5vZnYkYBtYLgfIXwWy6XM
JPw1R/z7XdAAoF1tazXsqbyfUJBMY10+5X3GGgVdIMMhII/d2d1aU032WDnhD+3w0HMVvmYO8gcL
wsn162A6L0f2QPUhJIhVaEvn3lr8cHVGAu+Rv67DE4yhijRGeLzKRXQxsNisoTJ4v36fANN59uNo
bLW/SCeUllRIFh3WewQGEmVwIF9ssIHCIvmx4TsYgnTQDwSgAf+9HjnkVLSywZeGXYQI/G30VOxf
jca+9fZIs7DFxyQClO5Hnz3gLRssFrtFdcSio7wdqIf7ElUsRv4KeAamsn2kjCjF+ZpNB0l/AqnS
wd0qFrapV2YXZAKX0x7JK2b1JmpG6mJp3sKTYFTTKYAVFnnyd/TxDRpN2VZHEEqOg4QGzjA9sb4W
OBlqh5Sj+79cnjFCvCm4Cljpv0S7eoW2uYpuMo0laPlmjXt+hn0Xi/SGZ9GQ1pfSGWJ47MeDBAM2
EK/QHH8WDSLFx7hlhMV5JbRhGEDGDPC6p0zYGB66iI5gjr6tcwTJuz82+MpAAsieZaLMtN+Y2rMV
H14h6ZYcrOGkyE0R+kJmUJ/uDRulmWb+ZlfSr/DWcJ0EH81dckgZ6tIhDso1EOaF7+oR5wQ/3iNq
brflnGAP+XnWj6hWR6xupISUetDfgoZKcxkOjxE+qg9gCJvvFxDNUOKWaZrPRvYngnefn9xLVbJj
nmdhs8sXpOLI84ayLRbT5eNYWqPgMX4QHNc4a4mbwlrM+M9LyDhgC6e3auTzHxPLLhok7F2o7fAa
MF0hVcSZx8bPRCPTxQoZRiGpeM/Jymf3ZwBltCbyllkod9QYWtcGKUUZSi8zv+uS3Nw7H5EzzgLE
Ij9wbDMwRpGM9ho4A4YgKRHrxSD9pe+dyVTS9dxu05BjO2YvL+8Jv/RiXass2P/fSZ2jF5B8yScA
yWYYP5JUwYPF7SxbI6xItkDE+rQAkfnTnHW4XQ9OvRcRmvC4hGDANywERJEcioNCKgpGE04y4GjK
mAMYfwcXVdoMRBTD6OU+kdsyemjLHszWatQ3Oz4Jz9zTEkktjV9oTl1ECpTev/iy3M2IgSGwRYPc
eL/drmPt94jF+WEHICyCuTEjlohwNH6BW3RlZ80SOSUEYdJ6RLc9Qy1m72WlxXv+/547SJ9254hA
P5Z3EyJchxGDXI+IngScxPHAC7OhWwslI99A94lf4ldX+PB2pnexRoc7aBAiZFb3hSrHnENptDIG
kWbs1c7Mw+8YytGS7Afxk8ILwHdjfcKlhjnTy+I3Nk4kiGYA3MIKL6qHvvNn+mP2/iRkATFacxpz
bhx9uc/kHz25MUSDxK3H4M989BLme5GpgqhAIU4HBzoZEiWrlQAAUIneD5lDRVrUx8gI22G0+N/Q
FXHmp2ppSIzAKCRqDF2UJ83Eyfu1yJIfb3AXEDtF6N3myzj/Xv0I6yOKwt4D4xDCi1T8h8INu13f
xgLz3eRnDCrJyJH2O+pjHpRQU8urL2RoBf4VxAZ21BS9MMSNu8JHsR95X8x5LrY8Tg+oi3yFy0Oy
xILzLHfIEEkDJCdyoMjWwGKPQEV/ZHf2qnDHjascyj8V9dy/s89rAd6RSwTG3P5e0W3buMTgmPr4
HRLCBQ8pmsH8u6V53fYF1C/jHIhef28YKsC4OmEkuxbudeiw0xMqRtxchNuTNSTgDIQPC/xSwTSR
B6PD44/fg6AFIEOEYXHdKvw1xFkRb7diYXkdmVUFoc1ZZo2QZA9Tr0XQ2l55vI27RKQdZ8Q/fVG9
PFdEs6GGnv/SEi89RvvcL3nczro3QlXuPda/TUcc2evI2+x+PSXmZyMxQfaF4x11L8VIkEvFCsNh
KNIVeCvEIEye6/qzH3GjGBbz+cg9PSIRWMamdIRx5iiGXJjsAF4/kgGiIb3Q2bIvynUobuaQGpBl
6be2fDMxf8PYv/yX/36QeCVih0jK+cwkegE1HU0FIHcv0KDn17qbD90nzSqU2wFJgLYk7cvKmCqj
Lxr0B8MLwYvza3T+Yhrrg1w+JtT1jREU2WCFY0xbHUeEYzGvlmSA4Te7TjHCcr8/SF8VR1iF5GCH
5ReZgoG55haAH8Nt9EmQjN7JBctsWJOuMgqb6HMagGO382b7mmiAwCvJBJAz07Txnm/ElhIrEqMk
RFN/XREPT0jg1Rzhqz3QwbvWc7NathSaPClaim4e5P+s4wGlhMsrddqzEMYS7lSnBDTIJPqwHgAF
rYaAZdwcVmQGYyEfgrwhxQN1NGuqOMETP8mxD2/3BP84LSPf5SvNU8mZX2xsDTceMEs2JlQQcwab
zET6H/1sNPahsfqcOTa6tU2gyXDP2c5GJ0nyfc+o+aMkU6AtNfNgyMpfezwJoAvMGJdlc8w48+OQ
xmw7FNYUJtr7EjCF0B3mrmwIJunwzDw53+QnmEUmu9vH13Xjva9j+PYd0zR8I39qWkiknUkiDH34
cSDPoM1LGnbCV3pLScbe/sLDl5gD6WYy472F0I3PfelzJHkiJMcaSs4MRwyZnZDsJlsQfPQqeMjy
sEPD/+CHtSqWrJ3RNLDmlNttKnBA4fX9+SWtYYgafkT93JAlQJU7vzEncgLW7J//3FJ5WruiOFRl
qz5A5h9H2NcIdqfLSGQ4EHeQAvHcAb3UjWaK6aVClJB5nMTY+Auo6JsPDmQL3pLY1fAgoxLL9v9m
dXHeaemZeBESFV8yrsUrVT3Ok3bzhuxje/tOvuZrPljvoss+TzMhj6IbmNVg00AHkIAhenk0ixBk
czeH2ctxxgQXVwIK84UWoj8M9GN+Gp05tQm57c6vOAq9sPbeZnf3S1Ik7QkchNybJSMKeyRZwG9K
MbhizxN+3Su/8iNjE4HIb8UT4QgFW54g1+LrH3eu0wplNAHsQloNV6hOsWoMOUrO0ZaSpIzp5rCb
DM2pBlLOAL2HX8mwFbOGOB+MR09SIVAuCU3aALWLxAH9xVUBfo97a+4Xpy76SmaXgKILkqz4lSsr
wPSN80QAKtwXEiogZcV1of3BUVdXhzfxTaIO3rSOqLiOkZUM7Z0Ll+7+gBmf8X2KZAHFR9/mnMid
wqW2lb13QVpVgdvLWu9satrqlZQSLoYDhs4eUrFaUqIIj8TgS3MbOKj1hbH/rftnbDclJ2YeTaQ3
9dvUcInHOroRQoq1gOCSMZlPDOknJSimWObE3Fad5PFnEhVYloS4TfIZYRq4/caCAmA97IXqjDAl
LrKnz4kEZnQgUtvG/Ai0QIRecqFyF9+FqMjwUamQ24yVzqZAAwtibpL7wr5FCKWI4SC5UOcgLwrg
0S+NL95gXPCxqEBoTvq68FDdQVPiclKT4Vleo4dqeavItyWxqR/QuhFXCe/N6eWXc0UlsAUNR99c
MgwycIEuA2Kh/+AIrlkK4RoePDjxDx24QsMrpUQMyVs0WxDcMxAPwiEFzsFnY+Mhv5BtEb5PSCdt
VEa7ALnJPdBSXlVji0Pclp23SzkXbcoQyuRlmwxE/miv/MFh02MW0dystCane+TYTXj/Q0Jfra4/
i+Rc1Pl/1HvHQvDvsS7nsOgkmrJUoMQ4jZZNgnyX07R3DxAj8+iQKh6gU3ZbV/Jwj8Nhf9zPFAhz
1YVt9CKkAiNWw1tJuQI7jS0uWjcgnoHEN/vh1IveCgULS0NMtdixGd+RF+Lbko1DPQFOBIqY8/Ii
GqG1kLUKyfyUEw7qSyxoQ+ooJu3IwFmOKQCfwfh7FMT/232TapOxNx+qvlFhxr0yr9FCcZnwjTMk
gzTTlCuFvwigFslQwhXD+2g88DoQ+N+slLRaqdPrYejzt6e9iFwSE1AYnwLKr8a5RA3Qh3AXI2GI
hqi/QlRC4jkbjC/B849Ufyqz7dLmCj7d1wxl/m2WBYVbMqOEQy58PErvaxRarsZ/WvUeQACatcpA
Vo1Koy/hj3thExmH3WSRpXfN2yW3KfVvTj+5+KoLldTYTbD7WCwmFAWar+R2FEhqG7ArE69CMsG/
5SmfKSkkbtKAa887zMFftEjweSjcpiQfoM5TyGtAOs7S9zRHtUVLy2fSt29z0oqgITnj5HdyBPSQ
8iMspDK2JtG4TB1OcEty5wgs47ytwk8RXLmIKUx1ynhm0BIz53zsqjaLlg+AZlbuTzE6wE3yQE0w
g77LUc9+MX0OwAqs3awLcLLZu/QdfRFQaOA1LJwk2wo5qlCv1W6+qdICw0Kf0y0P9d/P++FpPH6s
ghVyXvhYE2zNpzfd75lzZNQc9zLEFCzbAkukOgYTHv8jjaEX47sk76F1rzPVIxafdY+tuLPoH6JT
u+X48adYoMfBNRwTNIClvBcfd7NUxTE5SfWodnRk7DjcgJaYU5yXQURQ1D9kJEbdbLSRkPb95Ovs
keP4OFzO411S7tU8IkcK7VW8QwlHFmIlSmiJxhgwW/Gzbjgajc/6i6ncKIlxW9/OuUi+Dj/Obi4z
rgvKtzy3x9f5deaWShPZxZVnxztvWrLidx7+cHwZfauc3GdlQHqUdVvCzO48rs7yF+y8LwWPl1S1
MRhCjH6Ik+jc3fxF7OSBbQjjRwUx9bN6sNWbtrGxEOD2x2UkXiSkR63xY8BGfIkIi1hHxMh02tEj
8nVHxDxTQ4Myp7a6p5dX4RsxD8sNWmpWOsxXhdVgipacEU0XutNyZma3xX68kvgg2y8x9bjQt33E
DzRy1F1USKIOpsLxdQ9/RPtjanbknb97rHAc600wwDuHgLH6hRK6zcasWonMxD0bldZPOuUPBeNA
QzRmvS/RFQEdvoURLXZoT72RGmbgg5Skfo5XWg4pOCkjRivClUYAG0iDy0isVPKRoDFGqCUr/HUO
GMlQDszNso9oV4OD0ZMem8TFv42myoRTgENx5kFOb2iwq8ndIU12Qkhs8wezyi5IzPoVkrUaOrmI
o73MRCdvBvD4OkopB0oQexNzIYK5AQoZQDbp2Kxf43L9L+eO3R7m7rXOzlKKKtd4u1sxgOHoIYIL
1ecEDRT7iT84fCaVzycm6i9WnR8nYqg1krrY6Ito58PfWfTWoXzEFQGhp6Yfj/MRM8+PGMbdFhSs
yoh4HU2H8W2dMcWFcvI49sDR60NVU5th4ZgcU1FN+OqlINzZIn5bUtmMrALFLIdhBnpLzmwdKsZt
xJB3AFbIDsABmA85ORHdw3FKmrUTIrSSPqmCpP/kbBPBszSuBM/jhePhmyqEOmDUhWDbwHQTAdxL
L8mQr4mmaIIWfP9M87uBOLCXchjj+E9A0KKX0pON3m7oMhkxEaNs/4eKPcjaItJpCvT5GtncTJF1
C9NBMg5gndk5PACkOfkVVimMCqxsJHxs9YtVMiXCj/egboDsCdFbyDT/iLN/GZQuihehlnxx+KPb
J4QVYChhAqN1Zlvb1zF6VMoAWpMKKxBP8sVEfNVnL61V5pMWMa4gVKkPPCNn5MEhpTgk5478Yzn5
h8sJeoGsNJcDYFUS6kgwGZ3dMyb5WuCc4DwgjjDvrUd9s6jFcD4Qbx2QEXzRE1HSa1myf7mPqdC3
iMhBFij3Syhi+HB/uCTYYwBgdtPh4UtSpbCMoEWY6H/35BY9Ftytjp0NRYAvpyLj82sr5mPW/vFe
GSpnSgdHyFKdof3yJKdMlQAR7cVYw2uD1YH0ME0q056vxW/vzTwIOtua51E4WrUigNRaTiY0qBjy
YVsjrczhmncTinTwk18R7rgYGQ2M+KJEA1KCOvGEdb8PPaTTCyAaCtkIqCrEaGWxnz1CUg7Wfyxg
fcR2zIdmF3Qo6dKLi1Es7KdVcGQ0te+Ek30WlWTXP7fddpL1psWMSaImxmXyiYrOZCZAId5b1zFR
fsaZQjDADwX0Eg3j/uLhzt/CYKwbsoRkcnJ+7PO6/UYozwbSJ9JgyPsZNR6GRwYB1X3E9/Q7JwTF
VCku6y3lqTplbtBEyJd3X+AJbEImcKTYlF0R4iXyvGAmOP5XDvUC45pkOEZlPfkg2/uKMypNbBfU
3W9Y0ru3C5rKbkgs4mTYh1/Zv2Ml4H0q4m6snKnysamcYtUq9jtXdYZ/VXr33ltKQoLbvOXT1sxv
wyU/8Utp2McrHvYVjRrqJZJ5Pw7/MmoXv8z9Fl4OfXZH1zwdklSECAfBz26FTQHaCPsaeQxC+W6q
78n9bnGIrqnsIi77Om7oTvqZ4lituR/ZGXA8w9M7Y3GFmJDbED7o+tx8f55euYNyTXIbOIHqfSiy
Iyzz51PTBeL/4AX42PxTgjaoefBBsyz+yYkabnf4CN8/T6ar/UKMzCNRP8GvXAtWgTUdiqI2ybsF
uR9evQfaxr47QMLWxcR7c4NoPOLdRnOZNmhqhkS2PVcfcrtb7JVSeJ8hub1AsaNE8UuimEVTOKRI
CvDNdG6CJwCY6JO3//Gv4RP0C/HHAmXC7OsO4y7hsA95DkjJZpKWQSOyfyD+PcpgySNYEikGrEQK
/grex2cKJuAXsGt9Eg3fuc3qwVyAnkGATe+wWnfr57JEVAKvAUQ/QsiB66s302e0HVpn5EwWcHvE
A/DvkHw7Kefr6a2bggTjgR5nUxEwC1tC07bT54+Q/uRysrUaH1bHE/wVHl1PoBxS0lnw4bDTIolI
TG9vD3eSI8Z32UkeyR1rS7Wu1oIcA4nTUyE8KGOwMytLSJum435nD1JQ5v/ZNWoDpBQvPh1JYk1B
IMSrRZo24PYUNJRppufSr2VzBUn+yg6QfQBrGm/eA/JN/JrQidAOab82MgmymiSSoILC1sMsrD+Q
excbWT7D99va+ZJXkk5xKBMajQjoOj24tBe2S9xPoeTBAdsKFr3KktdP+tYYZ6LMmA9wh+RINBwZ
5otjXzVTzIaNgWRQONV/Lg/lzHKsBKUPQOF1RGqQ0LXlYNety/E1faQtD/daWRLaI5yP8C3rCDcI
BkTqINPSr/mxREASZvoNiBEgEYZ0IRTN7Mgw12BCS07xmlvsea04qOdpu8cUGvyOqBwuZ5Z8lYRv
1bn+MxpiJ/t7HgjAIyOf7gX4ow9RBV9OOivmGm7JfOjqFAn9oylSodPl4f+Z7ZIgFPPqA1UW5xGd
VJQBJU+qJaD1tWl9qFd6SoHAAzHIMKYH221NWhOErLh03mTZsVuRIEv0OFMLTpxAmj2BVq8UUZFV
lw7SHfujZJ5F1OfLwlxnSslEPEMieJtAPFQjJKmKI7rBPoHCjCd7YGazJ9AJjXpA4Jz6rtZWxPqq
ooHlc/ebDTpjZBKMR8NttmxgaTB78syWwG60mrvvWZG8OD2Q+w2cYauEvgshPAUS6J9nd8RLEcJl
k1YymChlAgAWDU5KLDMpsafAWkhWL8z93mxIWqe2KM7fyXIUwa8o9hXp9HXygx8W4f038wyMiWqD
BDTJAjtGSIQ0CWNgsO67GAaEBob6MMhGh9sl7vAQ+IukbL49+E9MGCnRvERNo+qf84Iw732I7RSl
exrbHrw9CvCn10BXckxFHdM4EM/jdqKQm0n2m9uPJdJ3zxRPcx2HxIuSF8zuLAQJV8AReGgYsM4a
4mURXAQvu8LYwlzhyz5QiagyGU53f1w5e+BUPuhivmHgRolKhJ7PQknan4luH0ID/J7F9Z+TQXxh
6FX75tZG+LKWYeNemR/Ob+QpBGRazF0wiFDjVsO0hUc6wqS4xPkyF+wkgDab/5DrA5xD1i0iCWPb
8V4JaT8LjRCd/cvW7nuA/n2PYL2IUCJoOK6+LxJs2SWcBrmIuD4PxOgd6FoF/cciKprHRYvaEuUL
jMGiBR5HjmlXLsMMbFRh3eB9+l49G1KXAZsxZc0Rqb3kjWCj6MF4qv/offhPHuTGeQDAl6CRP5IQ
eTdESD8qwwvtXhfiKHGlsca/qXuqiC7HFgnKwknJBC9DACLIxmJbRwPjgK66Jm6XR1KbcE+YmtgK
/4hRMBiqiVvmvM7iBXqMqGg4yfa0xQkgiTYGmnaHzIcf+9yiQGg9oYCukNydzoQfIfRAmuYjqUEc
JT4d/JKgoVCt8b7kLj1kF/8HLZzt2ZCzvn+bj841S/xYX7/jLOyz0uFvRBiRHwEUT5VfT6ukARAm
qppZeyPhcxEKPiJtgRqzELMHtaukWw28SzAI76BmfBWG9JHwOvOQsU1QAdozxdOLbtsQkE1JgK0a
dgxxaI1A2/Tpyy6gT2HWhVfP7CePq4kEtwnwyhl/hdscLpHmf1yQKYTDnZjvyEZYvbGrs6Z7xZ+C
kVTzhcCXASjapcQl3GbPyY/9F7wR6L610aJpAY6r24lB9JkZZYI9ay+csK8Z0Wasuz/ntx5OYFem
EC8UxCyg6Hk1H3/XSDTNXf9YhUL9hP7nQ7PgMOpP7yvsTDTUsNhUXGc4I6617olzWGaDUHMmiiDR
e+QPKKIRSkqp1XCZ26ffv55x4/HPef9HE7J58ZeNAmpajecige90t5hR8Ffhek6wGI8lkM8fey8M
aqKSB6NMIMfhzfEU99DgoLBcLzMLVQCRvupJ8I6aK1KKcXITNXw18TqDE9ahoEhZYvA4IEt5UdAk
WNUtsvNJEegHTlUotOg84kvoJ5FtJPNdedhZZtg1QCLZNChoeY0vVvN0ILE19Asq9T+7BbwtA58j
mOdIKEjJvbTWcFiz16I9oDkLUK7SvPijsI3DsMiKDGRj+XQ4CX89kmTFboFWdIFKZZr7Qj0WIUjB
jMPoQ5Od7PBlxqIaQ0Sh3tlE+J3F4XEURwN4sfmO2UPcBKR9dp2IB19IScGBuduByorFHY2h2Pnv
ZMHJ574Fa8vtpcghROAEg6En1ielfxUtVrkm6wkQhkNH4VUIJ6iSplwC2RZ4/c7lPKmn9KyIwgNU
hMMtEyILI9vgiolQ9ivUepJg4Ad8Vg1Kt2f+/uA+aSZALLK+HXErVjkpxbwPFtkDvBeND6dzLs4v
PNbfCPdxjP+KRAye47wwKSklzWP7T2VLfj5b4FFBwi3AXV64SPzWV/ozCvcwPH/JBixZQ/n8PYd2
jN9MmmWH5Usggc+YsuwD/gxjy50lBEmDUmHeY4VguOzwDr7SQqjV+v/YIELEEcN2TjblAo6HwXOJ
vSjtUtLKjyjMSvx7Q/fFEFRCGlN8LMZNRL9EiPAcoTUeIG1lVS9PmFNYa8/DKZMxCCKAhtvzBORt
8UCiZ+I3/Sg8YJ3uCZV2ijxQrHGYVYXG7MLhciCSozl1son0Seeq0auxZGHC5G3kxcYqS6w5oYhn
3Ibm31wCopfH1YkYuYuRZQbFqWp4G5pbzaVfcy3PIBPo7OH/iIKS+1KfZQ8XYJnhjr8gxni5FygI
x1JmchIF58RGQK5yvPd0sXoMmLmp/xOpAgwoeouolZGfLgLMui8AWV5ezn8X574F7ar/bonmj+Ad
yI0DxEACML0dha1UNJH0QFqQoFrK6jl7EsyLlYbMFgdR7iiC04i4WD4jTcSv/kv3D+rDJEDziw2E
+ESMizC7BM3CNljK7OtcEfLFMgMSuTZguQ6a/6Cy+wmwILaQkf8IyY9jCVXSLPrF9zHuDbKVWrBj
xJOo6db304eoU6LDvSFuptxDPkXk7n0G66+thhZ1GGTPQMsDCWRkYXygynOUblmsuUAX9IGVFuW3
yZWdYiKAEKbHGfnRwCbilWL1JGGK6V+o4dsVFPbx9MIScx7CEOEmoH8MCw9/M32X6MHp0nK+HPcB
l0EoqgidALs0sglhWpOQcmkcI1Diu1m8ZB1ib+9FP5vz2AyJPnrYHtDLhUUI8JNaD4BHklb14D5/
p0/2/ieeIyyqLKYu+jmH8yWSATF4ClJYH6MPDjJcuw6qFYgWHEUPZKJMmylLC1EMegIpBd13ndcs
3mItxrfPWyYeZ0YneZ2buyVsh08zR2kk8ILzO7UUXKWAK6HOsqmeyDOofXO93E13TNR9PgntMj0f
0QwaMckImDU4PNUhV45nj+WcYirNZnlm+SLOi7mjhymDjoFU9Bcxw7PY06MHp72istJSRUAeKBaP
OTKCFLiz8PqkuWPNF6dz8AC+N3HhDrIhlzIOfz0QfpCBf6EFoT/pGCOx9/LdZNCNxlq/w2ukn2p6
KX7JaCpKohhkocY4ilJHvqBulGmIn15751388WiYQpejcqZjeEg5iWjTPn5DekfmtMRU8YeLCkBP
DiK4/x9FoqvBCbXYl3mAnk6yiZmRshPIJtvWSZlWSO89BbG6jIXy7pSuwlsXUWzChLngH0Nv3IuL
6B6BuliktJDKQ9qwtRBZ18Xs7bEXsz63q2fyDdE0Xw0yp7BHo7PJt1hXOFsI8E2nk0Tk64udoqEy
5uvh7g3F233Ge8OJZVtvv7zKA0JfOKHx7NecS4Zkl+pJaU14T88qt/jhnhTegO3NfQQ34W9EQnul
epltD8kAdTONmyV4Pmy6R63JiGeP0C2Isu1/LN3VkmrNsgXgJyICl1vcHZruG6Jpftwdnv58tfaJ
2LKskTlrVmWOHAKT0WujYskeJLUv7AvH/y5fZyIN5R//lVtx2LGzysh0G+I/DJhJzg2SSj/mIv2Q
xvTQiSuCsVJZBwRGgLq6lPhevbAf3sNdHds8v3X2GDCe5inNvuUZ7UsEEK9QTS+IkXuhIEl5GRe1
IcHjX2N2bZ/bn0CCM6y5AZkxJwuHl0BRxoDbMvZPXO5cJ1sIJtaZAIvHz4gW/2az3YAhjn94BhSO
fYTf4UUXFEdYCKRLKdFMrI+lRbohda5KmziF3R67tx9pTKV0iylCNRiLx4oJbgbVR9duHi7jEt57
vnm+VQJOZQUQ/eKrooPLYeDE9Fvjns+3Gmkv8PRUWqXW7edM8tOLjQe5+Vt0ynSUM8e8NIHi+Xc+
OkyMgqhw+l/v1BOrjtkPJX6Ty1AuoFpMnmO4131seB4o4rt61NlceTYybm51VQsxJOkxhsAKA+Ql
XjqtsGBnpQQMSfDI/1kPhaVeXxanI2u//KiEhK53ZW+w4/2pLvXaWNsONcqWSfqHHwda3BM0cPUv
1Bpk+R4gVui4rNxtkKd46Ljj8NJqSGrEqnfJdKDFRrj2h9E4PJyvYmN+k8KloMOINy8HsOgeX5jU
ejhAQ45yBr8X/hawDyw+ciSlWJuKPEp0h9Rmd/6Y9HRVarwDd5X415xOzxaEDFyYh1IrkJJwi6sL
4+kSbEdK/QjDq0KysupFbNXqu9Kzlq5WnWdkwzpi9ZGQrmJ8BvKRPxXYn+J4S9PSWCteQenPKKJP
ODnAcBMRTCJpHpUHf0wHejNV2/x3MKotpcZB65WsxCZiJ+Fm8sCzLXueWUZBxCDNqZ4fyUD+Rs/O
shnxPYLOmwOOSN/u2m3AQia/NaVxkKcF0M2mpZCAmuGJqc1MF058EOvOkOZnkQqWmxUpugDcjEpW
4oxM+BozwP0cOtrd/Eju0wjMMV2Lj/5DDGTIe2KZQaqa7CHs7ue4t8Fjk+ofhTZaCaVYaKrW1VfT
OrRQbLOP6vvrIhpee3kHxhcePawtRornbuBcvTs+xarwgHayp0D0KC4r02BqAoIwDSwnnKLRhn2z
tfpnFXidHDEdg+Rq4XA/PwrXOVJ3Zd/ZDlwKSMd5Fu3f62KfDAsMFBCisxV5yPH+0hE0baPp7TvQ
/0qWmcN0lEVLkyOjLV18iqfv6Gj3d5YTZZBCVg3cMtbQiXxjVkmKTNTO4Fy8oVJmeK3+I+0i9u0k
x4cQjfUgAn6w3zVH9vGA3oyutaVoo3seqRqwwLCNxXZ8wuvXsk62v3P8QaELnt0BNDAswPpeJ+56
69E/f4PHp/CPrCnrrzdag2Nb2Glot9VkL26nq+/zo3P3ds1PG6TlaBQ3r3csRxDwTp6D8X58XcQo
JZOsvAOD85h3K1kAK4OwSsbJ8FylvlUycowFsB2G8b1j4x8mwh9U5qLHPKQfzFcgepR4Sdx0JbsC
XC/0YhCpaoqKqxwNuS2JptjuvrN4/eG/yfXukX9mC2wYbkowguJUOWEirgIMjVk4UQEwtWX1LYlR
x9AWGBdVKhsJwGwQLL+ZXr1xfBTFusl/HZtkmuqla5fY6EegRMRT27E35BdQ31fZ1ESvHFhSuBkZ
+oQq87l1ndzgk8+MthW/H2BG1LLfrG4kFwRXkQf73+l8N2PSr4mvfWrhE9xsSdGK6djJ9OPZ0irp
c3f5GkVVmEi09kgnGQ3G9Xfbn2H2VyNf95HONVd4/5hT/rz/AxO0l+f80BSiwB3qayqoYFlCQimf
Wxyeq3/TQNaus1EoZmsfcjDFTGNfhf3IeGHbUMV6qpKMNLLFXGnfpGnJzbRNI5ysDvumsIvFpMyS
LQVzLNAp2+fV8DYh6ml+QKFh5b1niif7GlA+QVZzgNTZlwS24g5299wHhvu2qxZweyo0FhA9nZEe
EsLZvJjF2U+1RFO+6LfKpWVwNyAdF+SWBZSazMHvs/39zGH/7Uoh/NzHa9+WuRIMiEIKMgehQOc8
DWer8syzdOie8wxQxAYqvwTC8UedP39v3YQAikAuSoPdX98hIevEkOWt028kRVxobsKR1Eg4iuNc
PPZAgtVcl9SZ5f4UTa98srrQh8AAdDgD5/Xk1QwdtuHCa1uM2jMxah+tJXD0UgG2IVWHmKSQcxQS
1+6ND1MnoKX/GlEIcM3NQagVzex8/rMrT4uXr1R7GBA9tAkDDJYqIGWBeXTKFvG9xC8I7MCfx6lK
/aLXxS4Lt0Bgby3JaO5V/tm3zbFLU19uKmH0FmuYQpN6hp/cdTrja0PzSsD4z9YMXpPoELume+PN
SKZREsv/icMRCeg5xXSRcroWNMA4hz/Y9LqxwODSSFaW9XQROwmfTAS42M9gIBeFXaVlKTR9vvam
vG91GgHAzZnlm+tmXARfp3rprPGEp3i6wt6v4T9Ma67YcFqsP1Mmj1s4gjJF2ZAqfqrpYKsdt0lX
n4sok3HPrLW0Md0J7veiqTqsZVyycNf2uE5iOEfUdr83dv8XViMJiJsnt3cBEZ19ee4dSXKIbPvy
H4VzILD6auVjQypzYa8HEsxsLrwYn5pPdcC1Kt8l0R0kjKpcEW8NXzYapNEh9a97LnDUS0mfJwt8
uTXfvzJafQoQdMcG1Xh57ShsdMjCpVYO2Xy2SxSnGz0Sc7vyp7rspb9vXw9OS8sK//LyqpiQGSFH
QdJyP/b1/C9TPdYlqKBwDDZCBZ4/icat8wkohvfWRmv0p0p09nCbTgh+r237wMcSh0JMtPT3vkUg
W7hSqV0r+2DTOno11qMPV9pgF1ZK1iCX2qHibsYCAQW8gUPMDZvmspvyg7g/eLoj1vP5RPWgcH5d
i+zhNt+7K0eyQu5SzHWyvcffp8OkEaxdCsrnZXs5hpZCOlBJYI+AjsNwWY3Izn2Vr2OjGGgIPYIl
02OMwu0kvAwMzJFuOKw/CfvDYbhuX2qhYbzJeWETxAj91jkWpmUciRJB2velsxrwcfmPrczsU+2+
i//xk62mSlw3eiuG6auOHIHWVj/ApauYC+4yzGUhL/kzqKeQbYY9kFVL4wgcmdCvuqaSaTBOZXNx
/m0AO1WzJG+zkHMQWIwhkuRR3XTOjG6qwfvrmr+BKhJfz3bCe5wsKI+4yfJVIyfX0UQBdC/9y0kP
MwyBFphZAXFGLHPvZnSDDak4onp6+8qqc2Qe65Gtayx41KH2rX9wQ/nb28QRwy4dOOxVExaTD6N8
sW1suWo9iylmsWvGWuni4ev+Da1I9HPRQq69VoUZ5jOj+fAeTMtJDSAGghx1y9ey+eKtWxGc4/Vn
qeCcjZ/3LCaRwXB5+0POhgi+IQElrATnGyu00wKxarjqy/n6zo0CoepaPlRDXEu2mKwta+byvb/9
f2sbFDO0bqaUar3LgZxm0Jr/z9LP659KO472SLb+iNigApRjoBNV3CuP6Cpyi0iPOZ65//rnMuD3
O0mVffHqYbbu7cq4x13fcMl88Ta76Mpsesg21UzhwbtLRESwxBf1fAd54KwHgL65yiP69fE2/wtO
drrlSlgOzmnW79l5Uj+tBYlhRt7qnouboKHL7NMPMTTN91cd5a+5RCarZrurQUj/yBRYclfjE9ru
2nKAXGNKzUL8VIowQCdXoTSLroqCRH6ZpTRX1+A28zL2/wUbZf/igZuWLD3ehSgO53xvEsew/Jm/
Hgqxd/Hd/fQvgnRJwacCa/PpMJq9nSv7YzPjYbqXE9kycEzy5H+SiJa9HLedzudR3sL7hM7+rJeF
BAvza4Gt8utic+1ukeyauXOdzWNWYtuOtELsVnWTGmXSleWzM5UOlRdD9eKy3kptv88y038uyp4X
InuKknlT5nZql6DyCTsRXmlsjRFfjiIDdVIG6rV779m/95KjzWSpe+JQ/oN0tmxsJonmvrqnUKKh
acVtjkYW/em6kB1H+Vv0r1okgu5/pVekyMkTtv2THkfi+fjojc5JBIjuuC4uEfuGRxOHIffc2JCC
M6GJ7XHWDZ0tpgJerWLtIT0sv3wXT+j7BqLBsC69DtEZkUlm0kqUY03j7fzff0Mf9lAUhfGoef0l
8PFWzQFT4B/vYo7FbaLoR70vDm6XIdelGxvGmmdcMFtHf/d96ubK8fGJn3mASpVo/Wi2eL/xRqk8
HpPdana6Fv3JW+TI8J6bxG7VtLqYG9Wvt1Cg9JG0r8nekuGXmpoPhpdVUmaLCc44/sqkEobBRtfr
p4Yv1NFHJTlmHDWnYDCBx6A+/e9V4i978g1x71pMfkrxsbc8wHMTM8Vs5MvGo0CVcHgqX0QSBFNM
tJMUAkCfxMEwal1cH4peMItJzpuMeUE99u/lsWC4L6pGakGPHYrr2ur7VVuRCTJn7LsY7Wv72I+u
CxJUChwfkf98tg0TC9sIvaZjKKsqDRDAtg9h7zIAVR2+tD4J7vd1HoiSbccv+IQqByCCxHT6RrQe
tQS4qh6nRvyu88SM/do/913507eKK1v0ssdYyI40gpjHP8EH+dpP8JMV8IfDX3ANb4Ybx7xyf/Iz
yXmDY/5n2182tg331rRNA5AwrHUVCfX8JfixPGmpJbUByODVrCCZdTFtX7uSFAWXWpPJLDRwiZvl
2zJxxODPVWKx7lPxn80WpKm4LmdXg1cqJbek033hJwGw9hSVfv5ZOr7s+K/mezwV0JnSCncDJcQm
r2zYdEnyw2/CPCvDJDnMThwP8VJ5wnOxMGlNgp48Wf+Jeck3w6I483UEInnyW9uLpFKviLx0P5jd
VXfzcN2Xlfuv7+D/k75JtO0T+Zi5VekjBzxSkucXzwYjxXei538jk3O0c/+U3EdO0c/9ILtIrlrJ
SOlwryvrFIVn5FeGrvPVo8JGQKflkYq8g/9bJtK6pUrmBityqZeiYrHBJ7xHq7FV0X3Ss2UX9DWe
n6keGK1bTukaz7D0WQWBDEPMSEsuZy1uJK8n2PaDiqAPAD9SqxHIuU/P4vXXq7F+/Gyb4fMIkVIm
Ul2rKY0ghofh85/DQe6Pu26d6145JmFP7XUaWqht9zoy2fP2+lvx084Uz5zAhqk7h41Q6G+692jN
6n/RTqwLhPTHX/oYTqpXhqXT/JP4kQQkJMveas+xP/HjiXvBBzuJvhuu5vu+K2EUcv0U/DNfEYWL
G2m2t5p2MGD27UDInxNqrKNV5DCTdg9j/HvHxlKLASDbF32XtzY2VQ6Xhh1SrJJD/dbP1CbZXmzC
ofl3+SoawPjekUw1M20dEU3v8MLMJNLhq+N85YgLW0XAJTz0qJ/ayojj+Gf/GzwU8JeZPIjTHePH
nHKVy71CMIKA845VErd6PDgl8F5fnMeuWupvfS0fx1FICKq7HXFVSuzKujVNiaEac4S3sItWhoJc
ZlDbJVMQq+EyxTtOiiWnrV1WvP2O5FEDfq/AESJCcIj4QQBeNhGk8hlz4F1wweZG7uss+/LGFpds
DZdVAUnsvnc9vIdhrqjvWyWZynOqeOYG27Mf76xTZX2bv42jURk9vZEcqxc+W8fv8KaX4s31eRZX
x86DluEfvW63rHgpSn9vgSc39YJkzZjz+I3/DIXJ+OPHLt7d6tVIcdPgr0VKK/FQpnfd/YhQQiM0
EdC/Pe0tP5pTF/DAprBm0ipYJdm/+N6sBdcjzCT8cl3rs7j0yJEPWFuIvKwa4s1Hsh+L/xf91JIU
33/ey7cDnbhQ6U9ta8j4bEQ/rQfoQIwyc7B1LScCRpZFLr/0Ezu7FdZ0Tc8QAI52shcbBHufnRnG
2n3wwRmSkOIaN+Il61W90k+64tg6j31CgxRSusC5Wf6e8W21Z+h1aKSsA6b/0bnDLbNm4My0qkFg
e67ZsosbbsAYb5Vd5TTatZKOM2YnUGeMlKBY+mhvphWdbqkDGqsdF5IuydIMf3gzMeGo3Fr1d76X
/OEEcwTAxpk+MFhSW3BbCTHUT6MKVnd/6dGqpWM+V+XG9hBottJbVwPi+/xJs+wiTNbjXDX4Hodh
EkGqYVw/XNeJjtAqgrkTEfXOjcQAnFNkkooi/YSev+yIhPXHhQsUtlwD7/yRldLqbjLhXWCuq2YP
V1Z7dRgmfavwzSbrjjFW7TNAGXKFZ3Rd2CxxUzQtmN77pOHHkeqOX8zW2cHD0Xi2gzNfLbO373vD
EDLbR/9rTgvsJidxnYeC3qVRHtUDGwgS/hwj/zXTrZ/k+Emy8aG3YoFAaKNvy9b6dzTUgGI4JixD
pwH5WGnfEoDQPlUjpRuIS6lzNaFhOYA/YrdpsJWqobcFDYfp/DN/giRpmzqnciToOW2Lz18ngQ3J
RmAv9bje0w0PxjZWuSVLd9LfSNOSv0gPTpZTmdoR1Q23IVleZnj0erylTtQuCXEChSvYjq3CxPq8
TrutTWLOUcev+FbElHKlA2TQLNjsFpDCqb62McvBKMhbhgDCCxP4s281S/wtf9MwqG90MbBBtkf8
xtE19JY2u3yyvS6awfDHtvWysZfIgkCkddUElH2kzTqg2BYoK93CXn54Vnu+HOMRBAHY/WvbyYFg
kn2LFkaJ0gGOznURtK2Ymr8CgSQri3nSWCn2F9CsAUGwOKQDOgLZmeP6mGcqtNhUPoP91x3h6R/7
wvPDHoO9PE8m0/Vre01V82wdIYbbPr43bdayv2F6f+IaAxWEi73H2/6xXV77B5EOS9CR+WF5L87Z
HAreiUnHeOJ8D34pX5l5vB/65bWBEmqdzNYns/tu4J+1EW+GQQD6wiOHfWdNaE9/sTl0NozVclX6
htYBRzUxWRo2N1UN13aiGJCRB69htz8cSbWzY5IveXHJOaj0HtkYhGVz+28lhsmfz99pkuT2f10Q
5v+lfzLy577S/+9CfDbvk9ImW4s9nj27Dc9+/4TBmMODSGkPdV/j/6B1dR+mnUaQ1IzHL49pafsb
aLTa8WYEkA+y9Yge+4G1INW8CI+Xe4Mp92rz4aqk+2+ztUB8nB+AdxxbC7wazVSCg93S1Bn/lwoh
Ml/qwxltsJhK8d3OL3+nPabEPHtJ7Frk0Rp0zbWpM4/Ywsy2BfcNrhQCCIjGNK6z8GuCRsSPgB9s
6zuSA4zWgLsglyRLqCqeQQGhfnU2DAq2av4M1yIe8AVNKJWM/lNit9RCuITYO4iVeO1X49FYE0nC
EsKPgFLmT7F5qZKYjVSi8HiXM4fv1V0u4Kmw33xB9LObegyn5Fl8nXqPZenMouVc3VzrPLWQmqgH
jKQ+qz5jmg27kncvhwiVyefAyOdyMhMMRNIvCVTyAHtrBswnDPztV0zmUXAUiUhEnR0bmTWTGpFz
BNRlTKvizBKphjz7SrQ0QcvtHRdmnmucbxiSuV/bjfyci84KJ8t6Nj0ULzdsjxRCYWU7SDMIGR/Z
7Z6MkrNfu5934zjjo1Z9dfZfBD7M8bQTRejjEcaPFljGkc3yMu7c/ot+Rb8OzFQCkew6CFyCyHyL
9xDoQCGROiBBMbusLRvtlE8voqUno4SA8B2fPYNxdSAyvcrp+gRVE1WVrIrgIGUcuhXqlq1FSjOq
xg7mp7GbT19FkVUTL5SJ5QQw6P4zg/drrNb5/04axsMQpAAK0ZIz0wLE3MlCUrHgTmEROZeGK/Sh
pJH/sXXgudre82GBbSD5Nc6VRydTztZD08DmhW3TORO+N2js0kx1TNvaCQBTeUef9MLkDcO8cbD6
2lTwyXbDBzumS7OBMm9mvGbrYDaEMDcMYS1ZY+ZbxSyIBqS6/fKwV0OlkH/9x4gPCQE7zzrcYsk5
5mr7qvSj5OjQDdp4hFb5fStKnlstU933tBwWKgp46d47fPO+6Tz/29e3EHTb07r/bCeBngu1Pnj6
1r8vbN1GvdlCLjaecmV7ISYItumcL8E3LJerf9LVZ0ZKTZNxYHJX2m7qL3rNS2cLlkFAqmeGOQ/r
E7Ul6/Z88JqVALzLpYMizt0mRxPNlYkrEA0nPsHmfONgDioAPtlGZJUVNsyuxxMW2QZKXsPq7MTf
6IbFB8lNpJv6vs+eX+sBa1w+b9sv2pPjYGGSXQxJcfyu7KCrprPCvDpmtm/DufEicAuYS51qiinO
EkqSVmALHCR9fKqzfXvWD9TiGd67ljHoBpDPufWvqzTBRYdpILQsS63z4lFWhofnCALFu58iJVBG
kyXVa/ANUINNPVh8GNGGgxpfrfTs6X+I4f40LtaU7WaSfMsm0ZRkfTsGGBoggRNfNKLIY0FUUk/9
ZToZOMt0zPizYjfKhE+xbePI4lrRjb2phbKjxDx7baOEsFwZsNUEjXRuo+eDPipQUla1x0R9v+p6
p8Nw2z/M+d5UPjhxPBL66nq7eHLvq3ZMoQxeFED6tWCblfKFmB4a/wc7pfTIGZtpett4+1CYEzuT
iOMDjp8CzF7lCFQszSC48OwxDDIUw6/7c+1fE0Jk1/FaVr5d9yVHdYOxT+naNUWxKtpnPkoJB5FE
I2Psn2uyfH51pr9UJtsYRU7G1ksBinBvFhpccsiwzN3XuPzr2W5y+qMaOTPEVHicCp9vGi+nuCee
AoF9yePbTWzbvqTMa5ICnB9pYi43fDwVYT+n0OM/8ekSYRAqf6HfJeb3DGeh7dfpKSPd/ObYOE0U
0hf12CxyL61Ns4LpHc3fjQnSPLqdPDE8hhu/uZusi1wnZ7Js8elnSEv85lcjjDiUn2Dbfqnsqvfa
ezhi2dpYD1YvAFaRK8yKR8u1ssmUNunqJgAo9c+ny9aNhOhzqWlbdFIKrTRIISPTy1CZmrD6+NNS
BITBYrHZcAgYE9mPLdTCfZxjpLD+Rw3cdAE8/BUe1Zd52XQs64LW8bIuxxLV9TEwaowbmMNHCnHI
d00bcRzHyrvupXNuT3v+7osd/LZ+7L15RqZ/Pp2MJ3Kbn+8VZiFAB/3ZQGJvtIDZSTIMYW3oFUxz
i4kqt52/RC+C0pwUdm0oSMFQv5hlRCGL+38P1un7aVABWjf5sP/GK2IfmAeAMsAMVFba6Nzf/Xc3
P/9GF3q22F/8iZK4JuCKR2tJyEucimeTMsFE9QQbLGKZagKfi+/Ae6EPlzsTt4EuoA6pP+Kt/akr
zEY7TnWlasIr3xf15/Gjwx1HMtc5p8o6fFXfzvTMdqjP08F7AD7d+PQr6LbAp/v3T9w/utSOvnT7
EG+ecrZUh/yfDi13rjnfdzzXOGJIvdal0IBDOqbhiF+PL8Wio8E61R7F8Pq8yU/yB2Ul8OxaYWmO
xEQXBieMQcV9YE/rTno57U68b0Or/N7GMkbyvWs9NXh1Fr9ia2rhrJrfWmkGDWghoYt8OizfFQue
aRSOVjmwWW1qpWUaLIc6iPfsMPQ7TiUKtaoKMDFgP1LGvWsFJmFkQCXaPpl6Ie2HEeum+ZrwossN
wv2dgH3W7U0NgyMIPiZnbYtiuGRd1MLUnb8CRC5QprE7G0nIHJT2b11VPmKgUGYWLOLhbWCy7yCk
6mE2bPHaT4to43yQMMZ5ZK162EGBdBv7C8uOQmwz2jcGycnvM69CbyZ7dp5sO4VxHcQd2db63xzq
X9JMcgF1Si7snJsuV5ba7U8bYVRkiGPep4v4xYCpUGDhDExC4XergkYNIsqR9ehlLmDrdWjZ5ku9
ffdYS9QHVHWX8rt3h7Si+yIGCst6K3cxDkunVs98uy7ztvZueRSq4tyKnNuRSMdXDWSOW9yukhsi
Rcc6PH1bCKVFnFUE02h+/hmkaotpEM3sZy8DyZ94L+YMOLhv1GSYXJ3tOJXLW7wY3GG+S9j3mSg9
FJbJXguJrJctLJA6ij7kiyXxfnwe74bLvnwdXfMiugi5Vh/kiGMVuR+baosYijui7r4VghuuQLNi
INwKyKqyxC/zS7BA4r14nUee0zsISBTFI8dP6RDHJXg0JUKV0zJZE6Z8geqfaQc7mNDtKRoDPc5S
41PQCrXKtRQIcymzaMujnTjk75VM49leVgMStzgv4r1I8JzlIWW3j/QCteldXH9laRJAyebA5/IF
a8D4Ya2/9PHpi49cph0LkZryaQ4Yyd9+wVZYJ+/qobf7WZd133tEZRmHDSlBJehl/zDMlKMw5EBe
ySpTNrXE5D1+Er4R5XDWE7OGttNEphxGqIDZimAHhYXCE4nI19gF8gywgBjHA3DkICYAMjepBq3R
P6JVYxFsf3u/AJUCesNnkuikxJvsTMH1f6lwnZuItKv/aCbr8qU8q76iWf53oH5n8vPlP+OtZXGM
DeWmimon0hFp0DTDL2d7ntgC+ZleOBDo4v0rjs3JjLPEvb1yHBKqIsoCzWKK9mB9HcduDULdYM15
HTyHr5/ncFPqGdWXUNzAFaHzVWif2fvFBslWMKUOeWr2UKXoCYco9asehxlVAr9z3Pvd4hpBE8H7
xtJ9Hz4/NxMuvn3hMC+nFgeg7FkMPYo9oWINVQMiP24HXF7tOskEkkltTz4cVFGY5XmbjlqgDjL3
sosIFDt/IU9z3rgV3DXKnI7NXF+W5bG9G44XaWPFeUrPiKXBnDBc6ygRL5Cs9LP8fWoFP8XZ8T9m
RD4d+4AgkuQDqMQLl8Js7r9DKcmBbt7CztnUxohTVkSIGcz2NrXQRhifkRrwnzBrieSRF3MN3F/O
mQxyHk3aYUJ2YiYc/klE6neUI0k1/qvxvI79RQcNoMEfpp/DwLxxFsMDDb0nP6HetBarPlsGh10n
i6YC1483ZeN/4xJU3+Kruan98xFSG6+0RUgwu+K+vhoE3oeHmHYyDJQR+5wOmUF8se2/Boiw5uS6
Wt8h3b+APNwxJgaYlpDvBmd+ElWHISTkjd+2/drQ9YTO3vifeo7dPT7UupzpeiR4qef39VtzJsiu
NA4CRRRI4g4a+Pm0gvNJMxIEYlfmsA81UpkfsMqWV3zp7DJH6z+EAenesj/7UaRpqbbtoK9lLWmx
7eZBOyYeNb/9OdN4EIp+i6KLUIKajngGgvmsenlDhxukFKF+hxWGPUJ5FaQi/+5NUFUmK7zFFJin
2vHX5uQFgsAsuK5f+5nqDU+w0E30areubVjh2yY9GJhG3qnHpvXgYESFXVk38Gqr9965QKQwmwBI
oYZisCFCh+IBx7gAN1A6f4WVi4TDiEGHj4CIg3UYxPCvQjPjzlwcpO9SGO2sfdnAZGLx1FrPNnWC
mJbNKO5anPM/4A8n/TKYPUSoK1a1aD3XOY73bcOWyJ9UINBW71awL1fIPYNZmu2KLMqwniQObmzW
RVlhQJo3xVq3t+N43QVMUdxH/iId/HVwY9hwyFhrR11u81Te9iK6mD3zC5h8e9c9fZPLuMIMHoKr
9nFGg9F6lXv1wRFhVhjTX7wSKMtz1TxqC1b4kWRUVz9a1a5gSc/ts5Fr4kSj9gDV+JjZQJQP9Zlt
FOGP5BPss/91//dFRNRD07JsYSq1VPgs9HHQOmFPPYVAHvBEwq2LG6Ltg9EFA0wRgQZC/KbiwaAU
V+uIQQYfrew/QTIzBu7bdlMwx8ano6xXxMOxlMVhynAopSZ3K4JbDuOPc6ub7WTAORwmdDW+v9Ao
40KEcFo3x1nx2Nr/XNOFdBfRpB8fKM6LTBfrkVLG8LiSGaWLwyw3sXvfOrKlIGIAjNJs+mSLNYfm
1dV0oBAFaYGDYdlmi0UHogouq2UD/XAbekm1UG4QVJxxJlaievXmM6Bv8MkD7sqWcl4GtHRaCaW1
FPDSrjk7Vtavf6vpbKq5xXwK/9wzXhGvXMcFqE6Hx8KubKOKBv1bfnMu/TTO8j5f5GJC68Ld+1TP
I6jPth501DjgXOSasQESC1ZXLOz57kfYRPTNPRrCYQ6wBWuZhAUQ6GzJXfFggwd3hGSvbaljJuKD
c2PDDikum9NyvGP+UCDHnJLSeQqEfo3Z9jncI52MYE98daIMRZ+ZjwlgftubBa7XAdX3VAtK56zd
nQNWBWZ9qxlsd/cuhFFz12ig6FiVLHEsKSIEqSVbHLBuRaRG54dshWwFmcjnUud4Mluzc+veukrm
XA0h8YtbTXUZ3PM7REgIT3F99myHuOEktWVUjvUDwI5SllMi8sIo1nhazMYbnh1WGYGPzBI5hHTF
QwLlSdExDDWR4i9E7arIJC08+NK0MgPzojlFPgz6V9gEv2O6yPelEOPlkvwRCwH1S/ydsFRRY1sk
HOAgfsOfAZtDeCb9sny3wyT8koZ1Vepptksu5Xb8zwglMnDNdUGm1ZRgwQoBX9G+8ZhcFzbSziZH
ZqbGcLljlQ+y2Tq/GF3GvyrCmK00PdKrv3vTUdLm1WUS1+WnDKNDq1XBK7jYPKyp2Sa8sadqQ9YU
eNrAyNanYxZrXNuycsPS5KTlGyPn04r+7NmLzZ4L7N2qdQMFqvzcgJ1/OqvMxI5lx3MeWoj/NuEE
P8k4sf+3OqyTRQoIVHS27ARHxxLBNMGHywLphrog3yOso4YDIuXmpeYE9WVs7QULzdZnQJijvMk1
SRgX6sLXn8/E9GwBIwmaSiOb8bMigTj4Q+w9L4hUHjVTUgaC9iUec/VZpDDU69k/6YzHmsQkR9H9
r2tso+vZajUwYON1i5PY0s7NM5EUe3J9eyHHQq58qnWmTLXsFGqhkyKQjYYJDyODsB5/H0NLvHzt
4UY5iK3IDvYbdUrhYXannmFs+6/jNof0JF1KSbDScvzw/dTakiCclU1nUbxy9oaCIjRb4vzs78oY
h8xiV7uPgyI01IVTaJ9s7T/yAApvzMVT036i8iaeMK3jZePcyycGwPnGB+lvXTc4CtLheFfKj+Rz
Vw8RzHIuHOVdfG2i+d3s0UjPkwPJUdVk7TTDj2KhFHeqFi8mwYupXuBv886fXFimcMvKRbB2tpZq
3xxRCsZOEmHfRnqbTRHGK+tmqv3svrunRiArmntKyErJSCghOP4NnQNO1XXdghtmA09tajmd2cy0
U30j18qeX1qqFe2m+tn57ev0hd+lcGQoXY3zik/Yh2HtyK0JPC8U7var8JeuPajO7dQ84PgZ//f+
Tsq5l/N9NJHsvl6lXIiPz+ODNXOlZPeKgrhrxHqvXhIcyLiiYWNtHJjdSRUeZUqxn+eTO12kj6Sr
WZSLWYj5UO9Otom49lGwoRNmi3J4V+VPH13R05AqTee5fsyT0vCSHPouVZddqxQeH9US2gIet+On
Ijm9mqPyBMhlv8EogRm3ma1HEvDciiXHNDAKxnUt2uWrFuu56PzxXOPBYXGxzbfSxcuMQ6wE1u1L
Fnk5ES9FU8XjqsbkKj7KNZ7n8oGPiWIIuwqtYvXN0ybxZzyJ0gpQ7r3tfbl2ROmcQ5tTjf1l6Y0d
jpUt2fl+tMOX2TKhSwDB1PNmJEAf7Kb2hWdcrO+bmS5VOSCm8QNvGh9zPXd3E+joRQy9wyLaifXi
Na9WfBU2omUXj8VzgnzYeCL1iZ58OMxOp5I8eGSi5nIEmn/1n+Qys3R3gxQ5WsfLF9Mcuu19K5Gs
Pe/FZLysatv/ZK6FpDwzS35XSv6XfCGLpiHkxI30bMyL8CFbcWObV+EZHNeg+n55A14ya+bFkc1f
SMkY67FLQlVPVnk4RYrZZ+nMy+5Zzj6YkirvX4XI14tlarZ7uZRe8cJD8LtnGB14gQraDr4aWSGB
zkXcTE58dgFWYrPbLItF201+JzfmIeLbGFG/+sv8u+XebKubeUjwGBiL1luc4Lx4IznMtEXHuQ7Z
YbrbFTRXis1y/Uw7VVo3fUaJ1ctd6drLbDnotjIPFchKBZeVqFxf7vP8QEmCM2TMSG+ZW4lc++go
PzV2JJOBLYWLd3swFemkkjajE0IYrci7kXoQYhz7KyP8T+kyxxrbde+/x76MUHXdDPW5tvt+4N6c
mTzhPxr0q4MWPEh3EHzwOWBgba/CC4rItVigwL2DFe395Kht0ycrbVKlOF7JVPp0BS1p3f9cWrnJ
G00kF9SxOC3pxfLUQJ1S6ODCgIwxjDKTe7RzFRqqqLlnGjDzKfUss9HlJBmvZ87D06XHETjJnv2N
99bxh8lP55P+Y6D64Y54Gar8DsP3rn671k7IxJkqBs/zrny8/KVu9bVsPAkbgQR0EuLeymFjHLgt
N0lf0qo7VZCxCPrv3y5Sdzpub01TPWZ4usdDtBuND+O23eVz5C8iyRKqTkatkx1tbgx61cy+ha4y
GeyZHmEIeCnfkvPNc1VM76m5/Yl/4T8GsqjWsrBilVWkvpl2GEQ9z39RZN5bfJyCLWfYQWm3AEz6
GbdgmprEp13clZg5vCf0MVre+q9p3ev4Ry9fAB1MKWpjURCfgQlE7k+Gf6bvp0s1wZjEK4LQ4EHU
gy8OBepu7qqpTqKjHio5Wu1AhetsN5I4bTzYuQRDNzN/B5n7JZCFEKAS8paCBMzmNl46+pG9ksbj
19KqlehEghUa14p8Ov/Xb02Cx0TC+DHt5Ecb8TqqrBkdUcHUWL38R3EyAcP4MROKu+MtXmnI6Jpw
2wAvTp5SD+ES08JLSqiJzHWMoENglOq8/nBe0j3zB8XfnwH4svoYpKoGs8fWtJhqZ4un0vsvH4zT
blWhda2lzedUSvV+g7Cd4sP4tHTHHbTDJRh7XkfEvP+lPVkGENvGccmE8dxLRArvlkuZfBU9NtFt
7YxUgGx3L0RP7cS0s6cbwZ/7O21GAVVe/upKqKX2ZKaTB0MEzEgePrg20o7iJDZ3KoWQFOxTKiNo
HdR+4XeuzhdDdZK5V+ldHBR1Oawl4cNjd8CkPEzHFEoqmChUBTpQNWqpsNn+7QzFzhRtjNsS1878
pvOzqv3ceC9hkPRsn7oFDa1Zl5+VjaZ8WP7e6OeQEoK/flBODadFzGVTVYa3I/mr4tfYWA3ECQWA
UDdYTPBeW0OJYVRLDu1LMGwKVj3tTVthOGCHKLy+hlymydum/TpXWKYQEu0bc1jlpvJ7QQwC9VbJ
oPnFmIU2d72tYnVXC2AcY1xHkKLLN8RaLVY6YSi/LD0aw5C27F0MxgmKsi0TECsOSKo+YvODGEpG
uR5si4cSqRzSAnwoTr78D1DD6cpMbiAgMUeESPtxDNFqXcejuVZwxV0StkI8wg4jBUzF8IjLIUT1
j0M9RgzEjI0lPwIEl6AJ1sWBdcrj4PykrtfGuwbglBvsCJaEDsJbz+s3OOyW36M0y6xpcH+Lh/qa
vUZKStbPx8lj0ksZRpV6rq1zXxk0quTkUQ7DNojfSMraU9TOy2yLi3fi/0g6ryZFmSgM/yKqFANw
Sw4igojhxjKMmBBz+vX7HLfmC7szDqFpuk94w0BnAx9jaUxB0+R+jQfEQSq4TBv0faIPEAvECJA7
NICIfNJGG93qF5AZlZ7BPlCt5ZVKsCCgaMdTudbs7+pNigYi3WR9QkKJzZ86G6V+Akry0Aq7cqpT
JzIwbagMm2qPGgS2ATxEfCDobFkRbE0LGKvAaMnyZOaSw9A1Iu/auxPoUxSjMNCimqSGFPOwFhc6
DSV/GNuaMyeUovDud3rIbpEp7Mw3CBCjf97Pdp9EY3vF4O+WNaVKhIl01wYagbbWkDWCx965BHfE
KjcPUCFowWBAs/fVak3z5OLilj3e4li5wualRjJ9N7sfsOH6a3ADwA7ACNOkx7gQe9xdQAJ1WhGU
0wgka2tRgcHu8Ig9rEuPkXWwoVlXenlNW4dmQBC4me989Yg2EQptPAd3i3ImKT6ZuHdfNWZCEtv1
O8l5YvhoNPiyQSyvtnTSLnTJQ/rJq+/wS+KFhOxkB35oTyO0HKNOhtEhdfoZiyxojPvRYmlGNJlq
PB9hDYb7HzX6FJM5IxwrfooyVw8fmjZMkYkCwp3FlE4bZn7UOplCYNwGKnTaZ52euugvutfSfk8p
qKPQ9PC/6w9EPoyOeXSwGynrcES1XwnPjHgB4+nnihJc8EbtHmcs8hfhvp29+wgLSjyMlxVMONWn
3fo75q6iPnfv9riteeU3bv3HY72DoPcI5i3ve3L3u+g7NKChNumNMIUp7w7JgcG0n6yIv6GYBkJK
hRWFJuiU3aaRNROGB/8bTEKWu9asyfwiLnTfA2b32+E+vmhJYG7Ke4kKUXgYfv9QDkZ/C8kBHGUw
CLugp3OL7nsIPOKNcxkrEbba/Qd+YNSivS1lWHK4s9MEcELvITNYgij4B10EKWjusgNwd3BXoNAx
RCyQq9NK7V/BFzWT86oN3bSdkVMnfIBmde20edeA1lDSiBlFUC0esklCstXgIvauK3CUAAkAcULx
KOgWXjYdnqsHZGBtYLg7OINf5JqWbz9hSxS93XrzdalfGPB8KJ6iK8P6UsdfGBgYJQUdR3NUFBAA
mPnEA5GonuxpFZu7kcamP1bwyGLVAMNP+yK7AK3y3+lP//hJbTGHzrP+kM5h/zc4Ow/oUcTzd9hR
0yvaoBCg1EGDbd5Riq6NSDhi4Ls/9ABTzgdN5eoBmL8OjYg+z6Yz/Ol40ewt426es82LQDpuhClB
29nMaRtspELKpsyueh/r8OYQRI4R+nIJLekaoKtEa+Bh/VZSCrc/AsgXHBMJtRFRf0OeiwS4kDb3
PNTp0FCdWddowzJ5WD7ya34CsLFDzHpGHACgjokeUnTEL5KEG69o+I4Hn6x8Q8VVxTWCSmFxHOhY
NpJy52w9CO75nSkldSnPUQigp8BtCCCXQpi0Uqh8iwWgShWoHNN8S7HEuFK+4Pnro3ks362dXVFS
m+4tBdBrWNmM7UTwjLtY6Sdw+clM57Y6mFNiMDIiEZhRb81sZe1cJLxQoX6nDSY0xTESPWbHxW4M
2wH5MpvoH7ODjB7imaf+zRHsFrIRm/shVPrwI+li2c91GcFiaKGQTEeGEZ8HmvWHnLzFg629N1Jx
R/eV3TzNB0I3ku7CiX2V+iUiGjw9bNVeG+wQaEjMg/ZAoV5KSgMojetVSGa/9ots51dfREcpYWMr
OvA2hb4PMDXEuzCjstY/2Ut6iYj0HsIGqHzK3pD4crVgaiOYdvMwcnuBUCqpr4pDBx1a4Fxor6EZ
ywWq2CDyo3GZPv6k7kneliJXy4twX5JskoNMzxHj87iF581jpeYfDB3QtyXi9G741bqvwX1vqXmr
34T7Ex2HKn2asXrwyO3uwyOGR3W8RyREDe5riEngbKHqkEFR6G0UkG8APaJWcs2PCGiSEiEBlu8H
B9C4eORJ/ry1iTJP+ffmg0UgWdEm57tzyk9fNADYysoM6AKZriomnXdixKRLabQRNEuPcv42V5HX
Y/hDxF/hZnfLuESWpBRYvZ6CdNdgzVMNBEnPTnLZsJK0ktMlJtbHLI5q5OMrBS2Kyqv5X2vaxQva
emPrisY6sAOwcdWiXmjJfUIIs83hCtQbQnaylnOPEnob0GUh8aM9n+m7oIaFjnruSqQEKWZR74VH
QOE2AeVA9Aq1HZZbTO24uQJAfDiEQK1bCXBG2hW07WTLEMs4p1nad/RpgyuJRgFQkRA9xGZYQgrY
4wGgecKo+9VvaiO2cfKUuQa+W5+VRO5d7AgltQD9iBMcF0j/tNq8V9+7x7e4AXELhT5uINPB5l+z
wHI/pYP0Z73RwO5RqGYtgP3AdUwYxSM8BIQO6cYQUF9dfOm6I/Y4ttTfaKJ/e2Rl4iTm57ziQq6K
i1felWzpE+wRueFeVgQVHJ+NuJw7KtpaoKVGnTomYNNaztxwjnWORd4VAzt1Rvx22LSG6ptQvx3P
F50h0dcLHdunbbTkoPXH5w8c8lva7GmEJYR1XMBj72sHlxsDdf28ezwMbahdbJS2cbLkJzx6rqp7
cfV2xA1QruVXW+vOHcHO7owdEKHbzymcG6QZ2K/bxIvEB9h/nVcuHz483Nf1F8NQOzSy+mPv7/jz
SVfliULjXrTFa+B8QhIAcPyt0zNudXivQ6jbmlSMOZjS6VUgEQhvLm4NYBK02nvQbXkXw24O0fxm
zZ2T+dsH6j4YZCNOhdliaFwdHXxBs0eAdd8B86Ps9WAN7IRtFM9ORLdv9lsDq1Zni39ZJ+zc4w/v
qn5FFjQ7USrxjpMDlZry4c5b4j/Y6TqavsGDL0B6TMKDPiK97P3IxkuA7LF2AyovarqfaATWNq3z
ZlBcgRqSxz4Aj3co1CriaOKxqPbXzamozgjskiK5U1wInWlM0fD/sm+0iJzANraCRkZ5viaKAF9G
PxQdQH7yyeiLZtKCJwzfEmARifmFSNWLbvDBjArwPnJ1XQ6mkbDNLQUBUrI4wdXRZ/94YG1mAkCv
qXt3eUSOFqwBT6CWAdwBVAZBkZY3sbqrkbDjrDlS6AgDIBUIqFLMw4iSiO25YejVsBa4EM68lEuB
c83pBDjeYoJLeH/mQtCqjzAYKk2YFoJVUxBOeE8lDaDALle3pkw8uBCua3nHphvaQjMQEBK3WjPC
NdX555Q6d0I0T5gaYX2nM9A4Zzpq1gFxR4bLCeUSuTSJezhYl+o4qUVMwUTK/WLkZ/RQHuo6QOXm
AqfLREYWfdmDWTzEGFKeh4ymnJFZxJD+shWrqH4NIYaIj8gXlA5O3uSZSKNI0lH5Lts3ais0EkHt
MQq0sbi7LZIjBHD4EHcdG6f2aI4EkM7D57uvLePS7mt2KkNHXUju1W/35d5kSggGBhSwp7gygeS7
bRFDUzPGnWqOi3oN+GHWMGdurW9++vIJ2/lCgkhODmidEUXGiTNc/LVckhLxvDLECxipC8JayDsA
kSnprMpvpqQBcrVrPEPN9d5ay8G2I6YOJoSM4MUp5Il+p/Jra9gqPiBG6BRM9umW3LYaH8b8edDO
5BcB46DQIOcQpD6+9OYdiCRHkN/v8ktyo03RyiAz/s1YsOaIJjNVC4aTyVGPCYXhxwWIG5/NtRGk
+H5ZaYovJm9eJ0hRrmasudDaKQiueRYMI1idzloul1PVuIqhbMToprxk3b7knvIjGTPSKutlbtI1
UFdmRjNgyASRMLc2vFsMP9IxNJiZBd2M6gEkCrvgoFdbZkGHj65fforBUFSsRR1ZHiBfQ7kVuTsa
Sr/rmXTM6ELtPQfpEqhxO27g4gAGIrwAvgDCWiON0sjo5tNpkmmKDxg+cwI8p6fpNYNYFPuZpuna
8q2mg/zVejEcYYLo01211fHH9NMUhQxa3GbBQ9us7Sa45AW99jjapKDZpJa2lnx464yoiFh9/KsX
YTj0AQOUgMQAAQJpQVzC8v2IGtmkMkm0+WKupb41WrDe2V9n4YcYMkNP4kD0CtHBwwyeN/jKHvuy
KHAUa9r4+D2ZLAroD6fDIbLhHHtz9HgB5w4D3TILv889OP1RONzw+/yzwWwBbIfSk+tk2vD+Xu2C
RZOXzq5YRRpeFHGzQx6Wnwq9Qz4IzISP8jQ6jDqvuDWRAegiEGoXRF3uhD5h6dOdRt0ENyEasHA0
bfSvzDVjwvuXUl4AKEByVqwZcZPyiczDljnh7SoaIBGebjRBeQE9N1GQ4dnDPk8qCmZcVcxfo4kd
o8P94WYd4F2kRpQfBM/II5fiBP8jpYAXxtVI8+XhTN52PIlj4d4CWwDNJdCjSfS0o8ns5cTyIT7y
o/uC56Y5j+8nEK94ZoyXoGu8x12WjfXaH/k2uoR3m/eJ09sx3jpmTD0FI2x6c3LyGKG8hKuSAdRI
yA8mbB+uW0AIccyDmkRcySzO/9OYZzH1lFiKpxPdm8w4WhzxqIbrNPoieAKwhCfr2rM4SbYWPwOr
aNtubBexm7s0vhk9Oe9kNotjGQI+L0VcLDlZFuvfq3C0hukLXbgJwbfFGxnx3k8+tLUrk8oQgyWX
yre4SCYTFEr5I2MG6tiN4iLemnbKZ580yKO0sHlkQILld+zf9YpyeW2CCYq4gIlm20mSuEwKzSw4
2ZozR0VszxIXXJPLLiV7pQ03J5anqVo82AmfnkQFWDk2Y1kzeNFZWfcxyzglQqvGJI7CE+rggrum
ZpHLbIUaRluWHczvZuRoTPyTdRvjX5ztEbnjvWPLxNfyRXFKs58vDgpphrLnd13sn4IGZClg03FZ
f/i+bDhUt0F4nUWRR86PDlp/s+MANKzQYCsRKJPDGbZIPWNYYINX45i/GMO5uo0+658QaOA90Tzv
y+ZDmIFludJboyUP4Qceg2i6oeH2e4kQmOvvlkQcOvxqFnHeQmc7ukVwPrEAAU8Ag6SNvDkD4z1Y
StaX5f8VuBYRZpHn5j5RA5NdBA8SMiFf58khu9Wayl7ZFN95dI1FwwRmqdccUkCzixOPXAVrJoh/
MikQik0IKb89kJjo7sq7SLy17KCEcaRNnXMHOB5Tm/fXMi4oW8QFD08mSdurZC14DxpZsf6NL2vo
nVv318QaFEe4GAJFtgq5ZXQxGWaeGEeLSqrgTXk28rNWcKI4y5bdCgg05PF2BvIBbXoaPcY8yz3j
3tqjZbQbivMouHqWzzI54ZnK3XvbUcnPXhT2ZVF9MXJiZsO5+xwlxrMSQg3TIzKoGrHqpOhb+Z2h
gkwNSuzhxxOVzZqgETcuShFgIakWizmBvA9gnOhxCI5YFNupJ4OVbafyPdo8jNadxQpZIMrlGv+K
ihOYbDAUiFyb+ozVTZCjwgjcwluRj8p/Zc+ijswIEZgR5CHIanVRkEAolL8T8duEqr8QAWYjfEkF
Jl1jiUoq8znSoKO+TGW6szcNoPdRRdc32sPqPXsVquLhPvzQajiP0Kw9jz6gKzHSCa+e6Oyz74Au
3yPZLnM5JXgMqGExXxleFPuUHoW6N/42tU/dUjYjIK+ZtGVwaWUZzuuID5z27D81yKP05qPaB3aW
hsxUQkmJZ7gyatI0M/D1+HDKzTHkmW1S2TfY2CW4U2eN/i0EUdODCE5hN1ToQzC6Ltgk0feyS4pC
554gchi2HZ9jexDFfCBMCPUxhuAlZAsqWkm1ofZGesM6zafO9ndIwMUSd1px0TKiB3FZBlGSX/zm
tEOdr01Uja3JEnEW3mzealCGDzYouVxliss200j1rx6uVOAW8TDh8mUd4PspZT0mmLgoYC0BNB9A
HS0+0CFMyRO7NK4fICPta7wNOUgkwsHJnt148xrDgIrhoES8BQHjgLY4AOPmsACRKluogu606gkw
H710JuEXodyXCCGHHQlPwBm7wPM92XYPvF8ygb7J3VXcq4sQU4bUHeVlAcmonZDggwVPlNvZ4uV9
SOUxsXYNPsQDaef3kvibRqRg1y1LWoOtilkgWRThLCteaRNU35Ya7wsdn713kQtn/UNcH2IXHW5W
srWkHmzhlrz6dCNYAiUQJJWWHSKeIMAJlRMbDJk/Em/KElmwlplr9IQ5JMg/ziBDj6F5hCAjkQaO
CkSvMpfWDBegdZlpa4koZcWR4Ez2B5llmGOwHiJI6BOvItSG4GJwGcsV6xm6u/IHOextiYqbwFh/
Cj9yPDKptZJ3psaan475KEcbs3JqU+KqKbKcf9gtAy6n4n0SFWrgwLwzOHsyX1ixuL7fhvM7+Jj7
Bk8rMrvErc0OEb4kFuIVUY0J4mN5M3iR4QOwYoHi5r3wZZIxVYBxH1yiMZJNlv8OewnrJAKdbAOy
drHGy+LJI7RLZiDqBFwmytDK9AyQgf2IJU4Y+VyVfO5/RC45ELM94G/M7zkiyXqmsYLombBrUYux
Pzx0+UKJV6DkjYhJLrBQLovJwE8GBx0aJ0qmfGsHd+CYAlBLG7BIbsnTu/NVJSKQh8oShuCiqlrZ
1oY3njtSbGMqg3ejLYcRCeMnxGKFP8uhGVJzw23TH6RdmexsOqIuF/C3s9t+6EwpvjljLF3zWryX
bz0c/FwtbNg6aqP0TZAeOHsIHxFu+gtiaZxDMEJ+OnfnBnji5t7cr3exW57Yeh/7GnJU277Bf1sh
tWcibRlU1lyCN1l7EfLlghGlBJIuKqZ76MklrELYr7QoWUKjKkGB1BHjAFRFXC58x/SHquwQtMNz
PDpP70XdJQSaTwZBBUsWdtQE6BSy6lMx44muxSFk/vsJTHRiK9rp7Hjy9iq8JGhOPcZbpgEaDZAa
FiUuHxLqI74cawMl39OHu4CcReESN4Guc/uNKfsYORB74p4iPO3lKhKRNhYBrXcgkyY2QZ3g6uyB
u33M50obUpGjBpbr8G3IBRCrpK1zthrUbwSUfp+STaxJ0+ltSr1bzZQeOQ2RIgGmQXAnTWdCU8Mk
6sYCIJzwM7mDm+Sh8BV8KNwWOfDRSmtqDpxCNrAShJZcltDs+JFERbI9HBnlDew+eRx8QxYTST+U
HB7pwzV2XmvA288DIi379S3lz0UhYHaLUIOrAj2IMjSlL4IPbUiw8qSNxUpELCSprYRyihulHROE
5MMhxKWoJ5uMbDHSI8MHwEFTowddN2IPuTlFlDIRp14PTsl/MQOopTFqyOm6iG4Oz6kgJJbqxHsA
TSQi7ZXyAFEj4ANPlXBFFiTZUZW83Y8IEKiGYAlE7xxIJE404EDjWDHdoDSDPKusLMhy4nfQrTFA
IBINWdyKO3dMEiSJM+8x5+A2WBSoMQEilqDt1LuTbLizGXHzjLRlMokoyBSSPEru0Y3v4DUlwpcl
nMV0M/zIiFtryhbcBMkWKSu7Jp9/2vbMTUqTi6kxHQgSF21DUVFKkmA2m0xYJcmh4jN/AZgHRqK2
ggBoITPOXFKSL026og6utk0bvpnlLvMc1EcU4JEHWBQHD5kvAK6hopkkYiRTXC67OEG/IB+Axru4
EAP95IhuEDzNDEPGGQnajD4XilRwRBohB5ktkxwopZPTCnOJtCZtUP8xEC2XdAO0NY8XJQngdjC7
ubxlspRrFNcH+iAzNFNIvmz2Qdm+U3Yk6gebdOvRORcGGyFIwPXA/faIism33IJZIf1X0f+W2SZR
oTwc+YoiWwsX1nBor6VsR05EfC1uZIDgYRfN6dOdQUPUdFlieYr8Co9QPkjixYwloyUJE+FaiSol
Wf2lpDMG5YxmBEaNJlmXEKwuZsJ4ib5UxYBIPlqbXCDPDdTz7GYG+GgH9mwSu0kymzUsEil+Ju8r
lwCWmVtXwX9DFLXa6F9BXxHaHc3YHAyb00GU1l3e84472wH/k9NhVc1JrjIYD5DXV/DGF5McTQEV
gSAZyry/GSppu1QGka9go9HFIom6mPQiun1BIQiN54KjOTs+L6EoQjCPpA5G1MBG2OWTMfR+zf79
R1IV2d5kWRDHGfa86f+6nSRkksdKPEylh5fgvmJFYO1sYlb5yYQxKcKvJEc5ZV+5CnZ2qmcPliG0
+vsiHyJ75DzDEpPEo5tpfIY3WSpi8JMljBCKAsxJFmMOh8ObpEByAha2UL6khEXttMV1vBMpd0nt
TvZ0mkwZQYRdNYgypOy3hdOfyvXLWyex78mTgJEyS0p6xh6w/5OLk0hITiyFZMqwhCKEE7/clWVE
TiApEsHQgIhH1saXvyG0lgGTtJb0lNhIWCm6xfRkpaXeK4VsWYwFDPJ/Uabm6xMDiBMEjD05XbpO
N3Jh/7+kwKf3tV96RXAiZzHwFjhxP7JXkeIJ71dyY/aABpmRxF6/lZgJ/T/+YmWWeiWRaiYBPaVy
LA20Dg8A7hqhlk34SMyJgEewpuajsdSXiRFcGK6BuJ3wWEAJ/X/unK8aGz1Ye9SnKY5zH/QwPt55
ciWy5cZgZSzPLEG9Ld7vv9CPQetM/8eNN4KSMYXUZD8iZyb9KAln+aaGwayeSRVUW8Pi/j/sdE3S
0+RL4YzKFYxZyc5/k4d9o/wdUkEqEAmZgAIdNV108gmepv/jU1lGm9N6LLEmakNTyOyEbVLSZghw
u2XDNmg/BzKPZRKmEn/yPEfk5S3qWGNJi4huqaQS7cFDppNxnrwHBTxzbpD5LNXyJ3ZTkoXJC7PG
KnQ5dzYPrEMMEq42Ma4E8RJH4QmGD+MQJNloQ9pBTHmmRKEMXsTQksmQEhOC2SnHsX41E1oLhyXb
stHDwQmUxHZfkB8MDHQZPj8rWgNIhLw7PixLqSD7bfJ7aQzIPi4zky8PtzAYun8Ek7+9m3iOLIfX
q/7NLhxkrQLgIIfHTE4D8UUUSDhNbi5BKk+9NB9Lgl+mtv1LpSSFCs8kXPuU/1MnJcIi1CZVlB8Q
qQayp+7Rk/0/dxXEE8kXqOATNsnblt5IAbTpyy/RCuKwc6achHX7FFw/GAzuMEAeP5OroKiKojM9
l9tS9un1ZkNuxNghT2ILaUtMHdk3OQq9R5xpiMIID/12hCUMVyO2tyVGKDLLZH2RN1cInvJI+EI7
x95LwkBGjgEvrhO/vHt4jcnS5TdZASkn8ciYru5nuT84L7RLVVetkXVxn7D/DpG6c59UhTreCZPo
V3CtrT0WrEhJfeCfeM2Do9f+vQ1cFVVpLjFpWoDzDaWHuS10EfcSjEi9yIT8ISqYxKs3u8MMgAI8
3U3fi3N2/pqPIaL6A+zhe1enm+yLc9FwFc/wDr3FZngtjov28Ln5uEqseYil9JtExy1LSdvQ1TYN
t9lx0S4MASuHn8mO/TFohri17xF5A0naw7m7bZivtjOntbu5IL8wNGZoTEVlMB9q+J59vW1BOO1P
vx4StUraCffOx1zILwcHjKWt76Ke6uCCKWsanuZ9bPqP7tW6JIA2/RLEpmdoYFOe1sdtuLfgWKiT
L7p06bOym6jkTLRQSU9QuZFCAdDcf8zNU/8OQeDk350HdNneq/foKalABd0HNIynpeKXLua0He/u
3FG57d2CcoDZPRBX1f3YsPkDyT/U6ArGfAxQHECwiYMj3VxYFGcQKeHZ15Obe3bawx2ELd5nnG2r
3tdpm5fJxcbZPdST/eLlvp2Xe5PUpvOyj+LCYndd1b30cMVd13Y6T5uGhKZkVo3edSGRKIFlD1wK
KMMAUPIWkcR9TuFZAJQvvpSQvCUEVgmabAxkygQ88F4x99dni1i2ZVU2suyksiKYJcE96s3IdqGh
BtTvDaaDWjgaKLw7PZQB+u1QQ9uoB8qGFr28s87R7yzU3t7fRh+cmmT1OgJS/e1cww7ruKxm9DyH
WyCqD/804kXA6PQRbc6UlgV2iHEpiwRVEV4zKR5CMMMxCkoVKCcpcMPiJNSTdZO9TYcghOgMfuYT
6L7UqziMAS1Q0PLz2MB9CHnxcI7uys086TDm0SZ/Q/aEfCby3WF7JkHzmjeUqusnUxCFIzYj2EIk
l2GoSGbPACb38XFUJsKG2jsYyjgNqE7oxyMngqpR44Niy3dS9jUEvVC0DLd52ztD1kZXjjR4H7aj
qniy0pPNk7aFtUuf3oUQPcS+R9Jql9VLDCNk22QUKGHVlHg0MDNdyAOYcYr22JFTI2BDYUjWKaIc
gmXJtE5ouXwog0LM9FS8SO+g8rioa9CGGKnzqNA4Z0I2+Fe1D5Mt2JFI9Z+e7nddw0OU0ar5Ibky
Fk4UA91zekna0SURaDFA41TWxQ3Rl/RfiHXEX4cVlmWefMPHw5h7/FIpPhL+AZak9qQ7evZfW21M
7ZSq1nzJKv6dXsGMgsqQAYL9l5X4OgkREnIVQDdiVVBzPNmiGb/hgRPZis0oAo1EK6L9jmVlfszn
aBigNaZ7JfgsfID6X4whgLqjWSaqQuwrYYWR6XGm+lQe4mMq9SpmXL81kKwYUCHFv/tEGwIyQRIp
RxSxBx5EtDkLNDbRAAr5M92JAYAGV54hZOigg80tl0ciyE56oLSODJfQwmHRIC/Ii9CreSJUcTkY
7wTTGGu4Bu0SeXek/lCBnK6iDwgn5Poo/Iuo3dcVoyteXwxXIEhg7gXw1371BI2smqwEk/MhaDnP
v2PbvI9wRp5+8A8I75aOJyGmCZ0BtD0ESIYqBesDJbsPHNO2RT6Hwv/W5hg6xh2oH4SfcUnfHbAi
6H1Kp8DNH6CMwERLGEs/hL7PB1w+9Eg6/y/Ituj8ULv9/GcTNnvKGJ/WNX0aQepdUJukFZbggXYG
u4+714Qe5jVHgxPFkiUKhOA8EPZGS91w9F4Z7Ivem8SvzoSVrk6BUh+TOu30dhDcX0V3cR5eIECY
TYhBlHKnuk2+sYNHBN8DbPbdChG6HyiosYlBJohbN2hFlcWy30ctNf1SDKClYgurC8zbO9CeJPdI
VYMLFFCV/JeCBsv417pk8nzFv9d7xAjroNGUXH/+eaCcelcU87ukpY94jP+UucSHuPya++kdCQgO
V2f6piPyHwckF6GRo5TETVmGxaWNgJv1ONkSJpmz7QcIk1I0ylHdYtFkGbrbT2SjG8ADAYcnsD+O
+ZUK0g2hlC7bGCaWVPfdN28sl3sP5A/aZAsDUXRTLhiPn1nFwIOCg64m7zADrDk8DRCEyDtLFjXV
Ulaq08LjoxvM3b83ttsDYHCAHvhXJQQn+BHTg6sL+omFG2E2NB2j3VJQry9IseJMv0UafcbpRb8O
2Ll374lU1cEKJhAUkAmCGOBC3trisIgYC60w3IlZptvZJxR3afzcAtSEJkgXOCicBd30PT2MjZwa
5Vb3qkVr1ULP/R4okxh8jlm/QdsxeuSzGNBBWAPx23242CaSTmyJXYltgUYKEYYEiGRqJbTPY9Cc
3CVNQgutkcId1TEDkbZvF6jnuXfviXahdIblgwCS7Rn6Vkj0UigXJROa8DSvj0GxAa9tKt5tgDMc
q2k5AAmWQhL8UMVjywyqRKc3QuSBFVCJyW0bND1lykE5JNxkT2KhYKGBGk/Z7UkmHxMDjo6zl8jQ
YS+hBVUEYCqlyjm4rNvRYWVs2pO229fdE5W/OYKG38F1xZpXFW1OqBAO7gpw/sfeZcNG/QqMsFno
/pM2AZZhJMbUNSjSLOhg7UhEDgsszoMjqSYvPlbq4pZMfs3e2u1TWasIQtdnEjI0ZwXABJ4MRRSo
FBBfKQ/49NheTRKvbUjWc/XeDhGFv3hb741QBAy7k1OFYrkTo0DL8XZWw1UxBxSuN/q6+TylqnzR
TdwlYDiiPvKGqgEVmMC866IlzSDv4ytDok0oLFivvAa3gM8guT0GLCxsey5VY2nsTMCu0U2jRoon
GZxVutURF6egYlThatiNQZjVFPYtS6Mflnes5+hMXC8iQmjksZHiq+g3PpLxB1daMq0AQ2lwbGAN
teSz4aV9IOmALYn1BHI6h62IAur4wjYFU1rUNiBw2hVVSmiMkA6Aj8QgOsAmCTzmaJgqwpuI3Uud
jF48zlhoX+nAQbrwZipeiNprgfEJOss2MOizI/awWCCcnfld1qkexgS8NhAn+o3Rw2vX7nPnwvDb
up1lC+2RzxNnge/y8fZuo524mEMI7gCDvg7Vv1uG/e4JJm1ouJzuQxiSqYsWi8hC3srTMI9oMdDk
DTqWFKHBgs2GFQUWdiKMEY7JkggHIwl8BqnMiGwRcN7oEQubj7CA2kSHerRGU43RQ6cdTt8Axjhu
L1A0CDiQLHB4O4lLH+kjvsTH5AVx6AQHV+XlNSBov5rOm34oLmxvBEzgy6M5rKJsh7NGcE/mYXyh
UYqgAg1jVh/gS1WkZle1h0ib3pe3SMvZDlMFgLjXySWdJ7D93coPW4OBo9nCSYzi+ViFC+vT2aB7
iLAEBEJl9VlAi3TnmLmiUgHpmMXx5iETACWsC09nN9tiIFHF3anUBeGgujD3EGhFwnGI8IrNL6+Q
2G0s7gmQszbFLlxpoN8c2BG6AbhEf+oZ2c57hiuDJQ+G893Ht+/gfek6bMPLH3Ivn744NlVpJZsb
QREcpMEpeUbzgea/xU3iFe+TVnYDw03N805gIBz4G6pqBKRMHmwpduHf3l62XOLzQlzmhe5ebfaW
77DusMhUG4EabAFdb/MuRBpD3hJCTldBCbnsrxFBg1Ajhr5INqFDwwaRtEUA4OAoIi0DHLj3Gmlo
magb2FHCO/Yv8dP/Zlrc5YV9UuzfWXuBHT8WZ94BWLMIw3395lhcZ75IGSNn2t4gk6ajDnYgoGkx
SfhzeICW98SC4vCXTOhCYjNCjoFjlnPUsb46jd9mItqrB6Ju9tWOi19N4NIl91Am8d++TsUFbLf4
bOLzUkLA79BZZVxgJgpqfefDkw+aYwXItXXxruhxQjZXnFzEaRpg1Q8jztBJlm9zyZxDgVpyKIRb
Udyg2rwRADjkdI//IWSHvt34xGU/2ZhFKes4gZAjJSV6SQmbD+tk2x0iIaGPcISFF8EuadIJebNI
zWdMUZhBIp4hKu3z9FbZDXTRHGjfifA3WMgYCvyb+EVyWu6uSjt+y7/8QcqgzsW6/gpTcFn0dCgg
9dpxE8k0gY8aw5c11F1I6kDlRDjmSiVXZHX+viA9WZ3anmGiEYBFiaxfg9XTIkG14fLZhEf9eQ8O
HJzy1Y7lxgty5hEyW8RCFxtpX+to/inA6ZGctf4QJTTFRXxntc3Vwcq6RAxsun2muM8yHmsWvPar
+XJ3wXz1yavB1zr0vv3Sq+Iy7oFjmyBIXDS9LmTO8cM9oAqueMDqr853U+Vk3NBJXgOtr/UJ48S+
BBa30m+gLIS0HDoCipgNuR2fkplTxtTfMbYMCAfxpYFofoGLT6RBhzJYlp6wL5e3QjH/mpmWJZSz
PVoHIfcbMIEjChrYt3xZghVLy9SX+f7abVphTeudGTElldkRoYYWixT4+lt6730nzIUl/9JIaUwr
70j7oe7zDQPGwhcNtp9Ygq/+fXsEjcszx/7UhJtvHRmvls9yWSz/sDjIUal0RHG79hoo4vxdcK3k
nYItyTWKASNwXWaPxEzjJ14yJRezw0i41Uc1AHwt5ILOWP17ZBBWMMLQW2ET9djejWTqVnzgim5Y
oXIk6+ybD4NPwTTJYNumeg6mHiQDPus9au/0dFBQoTn3C33AOmKScOszsPw797ZTlC7HOAYJOcIm
j7IOMbQGzHpdjUoh1tI0IBCXYBWX+j5dxwUrum8ky6a/5/OYfyDGA4wbVKGgLebeR2JiujMlUyuX
fHOZHAHpERAD1KthY/CK8aOEvskMZvvFmsXL5Vz6KhFYIQeB/6qPVQmLqnvx9kijVlBtD6xCfxlt
qfxt/v3xciccP8jQrCdkAXsoRdsWHRDpTBUkn+THayroiHWQUyVQk6GskOcS1ivmEioqciPMd5nl
A66SKJ0roqZi5jksChQoD3R7aivPIYQKqQaBAb/Jti5Sg7MlDS2FON7LsuxpDmT6bZG1tFar1Scx
2AT13qBnSpdDVgQCga/tzvIASWHtapU9xJrxiGYdR/ie4Jk+C2PutYO5fY4awycaPAabMLcH8+Tq
bxFkss4+b8k5utNCgkZCbSvv5vsN/jhoKeDvLXuEQWPTbM1uKH5s3RngwQ3HQOh+vPsz8EakGc6S
ipcDD6IPR4Mdmb4XKAKs2O6gYEjxdoj2SJfGAK7PpvaFRQ3AiOINaxlyKxoDsDNnx0BkJl47a0JB
ngHbH3iqmjPtZW8zWKIjhDyoiiQhkRQhEo0rpF4RsYJJZlUjxcF4ctPpY13GyyhP4euV8TOCshV+
+/Xk7DQC5BuoatIR6WtZN1D6bI1wI0IVq+o/wiJkmA2rvYtvOhY87o5w6uTscRmjBjc3W6UnUoLs
bXg5bB2yZPKkW9EFo/QlhDiJRSGm7MgCPMAiU1lEvHJRF/o+gL+PW0dD8P3RGzRNx2FfvD6pbsKJ
RBv+OY9FzuWDrE/QQfARd3EOxYPaoJ56VsI3ZZXmmwzNbR5mb5KzVTdlJj/BpLCucKiP++SDH/eO
Fp34SoS8qg1izTrRSs5ltVZIrm6QnKmMYfWyG3X/ZCyodGAbATP/8oLOYx3KeH5aP77B9Rp8vkG5
2H/c1jl+4TIB9RspzV2PAhOPUng3MFIqSm53A9omwh0RP0Fhl+D3ekpOp4QfbjU6YBe7Tf9lO0KT
mSi42/5RU+NdHyVhIRNQnw9JO05lpmkeKYpOazHVZxQzoGR8NOuNQfHV4R9YLt2304Qu99YWZeWd
9QQN8KMRQy45TZBd7Ohxux09n1GrOX5q3g3RkNsuUAnBsBGjNnSym2dTe8GBGby6doNYvWtrqsXG
W+3yy8mfL3SDckwHnYxn9JyeCP2o8NEZuhIyQ0/xKoTSiB/3cftG5Fc7HE7NLhQkx62gWt6QvENy
Re0bT7Dpb7YYNqiG+wbgJFq9IJs4YpOaiCrtmi5pHQJzxN5MO2puB8wFm9bLxht+cVo0nRa+U+Yn
oPHtjVQKt6fw/XcYwtYbneL5GLpNco0rW4/gMs8q3QSXAo4CMIcY8goLUeDII7S9KRkCVaWeB1T+
cHYIyCHPC0TrRsmsvSQQJromqSG24Pnqc+eGOg5oNcqFdnOjxE2KcIYt1FpaHyye6D6g8oUQF80B
Lo7VC5ss/4mjF1pw3oYqUtrVIAcrkZjRHkiBu6MHKCJQRUgxsvf3orfLXGb7CMmU/HZv79TISsbw
zZIKxBktpmUpSNchA5Z1rDbJa1tU0x5B2xAzV3ILg+YLPsbLYwz25ILqJN+nIp1fw2cBiIPcksQQ
hpMq6IpZN3wHBwnpiCgp9OF+0mD22K/apuDMtibQN+Q6gaMMpAU0Pqi/nobgDue62X/Yu0AfNlib
gpLtiW7FKaTfMaly6FH0iqSIJ163W/8pdfe7gOeAvr1d3b8MgOtMb+M9rXzyWipu3RE4uQIYaDgi
q6Wg3TBVuyL1oV12QtkDHy8qwDDMnMa4pqC8HV6G59I6NOzz7GDz2Id3rF0pP2nh+2Ff2osvoo6Y
6iH9uDU1AP//aDqvJVW1LQw/kVVKlFvJKIqYvaEMLaAoCAbw6c83165TO6zQ3YqEOcf4xx8YOL9Z
wBk4vKZ3/3poJskWG515+iUUY2SsH+sO8nIAGh7fl6+1gt3Jy76ySS6T7DdiztJk1hO+ATEmhGmM
b+ZwhwWYmy7zqIgRbntD/NElfF5eXmMdBCB7Xd0Aj29RQ0Gyvk6ZSaiZyQljOOP3KptBhzFFiduh
+Mwnn0AOMQrKjr2/7NJb6eFwwh8fm8dYEzm1bja9xj9CwECAP6MSzTw+Dk/Gu9Y1Zqrx9Av875Bq
fszfOoufk4QFgLowunqYqXi/VYKvB4wqQFFSnNOd5FTr64HJz8OWRob7u/SBPTMULT1/UWFw/Qvl
w2uueFzpbM4Vem90XO0AMbUwCc/SWNhRJn/M67nxLqCQp3RNe2t9xzvsl3lYZcAEaMojmceI30HQ
gcnTZeaqtc/wPYWXfs8JxG1hlT7iC/NCQeYMFwCwKND8Be0kx3CfAXok9bhtXfS4zhsy6veYhd0x
+4PVR6OKi0IEo5uH+DsuN0yRa0pMQSUWhDNuo50CkmEBLIJTQOHTpo+PzQPEXJ9OInVu4MOMC7DM
YKf4BgKiYUSOBpMVnE5u9doObbSTPLpWE9HAzacpvicLrh+Y8y0SGbJc403m9kn4o4mGpcoijX4t
gpCYkT4iIqcBjVNKfBbYRTrdP2YdvBYGtUxtXzugL4da7B/zS8H+7jIA+WK4AaVbQMW/3W/Wc1D/
ayEbDuDXY00ChV2s3xgmPikQqBwiljICyu+O4sgXHnVMCaL3RHNWEnwKQCzNywLhOJtNfhHyS4ZG
qKkPFPsoT7608Rp4DqNO2wjyZX3oJuo/2pzCzdBnEUod5PPQBpkSX5gTd3SESzHsWOfWTkYFSyFk
zDmSd7P9vs3c77Mtw9x9moP1SmAWn90Xyqr/hbaJGmeOmhVXChkEiZQWIIof4a1s52i1KvJGCbUh
3absM6ltXdSOwHjIdSzhWstNTeN1llxAg1asLIJhfuYPxCEFMO/BKVGx1idjoi8FmgZzVrFTJJsy
I159DTD4ifk8m18oYmIEOD449RAO/iid5zjtw05gYjLD6D/VRqqw91dhsHWT1/Ttyyvyk2bIEBip
1EJie5E2ECtTwL1MVBvKF9wYw59K2N2w13hD7xEn4/fiDWowO1PEbwUYgy1dsBc8GnSNBAlcsRHC
u5xMcya7OmmPIkUtUxkCKWvw7QlpfI0FnKRw6TDxOH3KGWVPzxjhaW7gbEGGDVnyb30LaIzv0BdH
Jny8SxHDV5+pzXSvWT3/BFa/aTBcU7FkEMLYkXZOJ7956urk0vgqzQmy64iVhsgTVNuvJYeDOQ4E
ZDKbJzTF9Eg/8lAIrGyPvMJ3186JuXQxs6IAJn8FSKd6USDf3MxaAirgx0k7vbqF2lnk/2LZSE94
PdLnlYDEY5yzLDXELi7K58Z4+PfyUf4fqNWIv7Fwb7wH2JzuVYzxAP8pZTGxNElSpE8COBBZdQTg
6Jjil0y650/4YOUqBRmc4bJPACBe3siQz4RL8mOfZbUECiBBVASBCLRpT2HIMEvj2h6Mk7D9Lff4
OO2+BHijCnLxfyU0Vdjn454G9CThHJgxQV4zMVUIlXmHvzGOuqgAmNv+G3i+BDr5EB4bQxBL7Q8f
0HWFNz0FyB344ocgDb5FDX+j+BeCbLAonlCr04zmuPSdrmsFyEqPIdyP+0xrXyJqgRshcYtdwSK2
fs/rpUBfdKeM79MlaEyUBjK6YgbDOxw5tNFbnhc7MkEiZNpAtalKygTfbbZo6knCAI+zqRdx2LKp
kpiKCtE1VlAEoQrliAz4THMm49ArRn5fO9tJl9Srdk2Yz28hXgaBYNvBLbNxGri1nM/buIr6a2yf
6Guprg1odTgJFENforyCPIybNFqzEqk6lmSswRk91kzzjHXHMyPUe0ChUGH6lZlepCkLZn6UI4qu
NdeFIpxCP1uqkC8qeFjQ/xH/Uh39eiMVOcdKZC8gQYb+H/bO1DotywLzToir3LEUdWghSI9qiBUN
mxpG5bmjVaKOE08UXYMDLx8CyWvVZ1cQtlOQdSG8EtJAatKsJqPqhpdoupaxXBV9xeRBLS4hTeeh
g71jHZ/unl0tEty+I0hbhDswyCmnGOYIjnxM41hiqfcBopI9nFwmWnhQa6sfBhTcPa9jS6oCsEAs
5gCi1oTZiyHJvgkUiukNnKEJDTE6TXhRsHblqMchY8IGx5BcAVrEmw1PUBiGs5/haE5zmaKTeW4S
Ok16/4F5hX827kVv0qu/vrQx08gIxFShutmvv9+Tm7H6q0PQeQUqVP6zDN1+hLcHex8hLwiV8J8a
Q/KmFM7vtCGs9rQzCP0OL/8zA3hYqDohOeChz3lO0lklvARksuQ+u24+QAGSmWj7eQx54F5I49ji
SjxbaWQwSYXwhKp4/oU3C5OkHkHb/Rh0v8z7MF/jArXbdrji3s5M9fiawQrjTqLm9psLrtMi/KQ+
C4yxZ9IkAycQZIXZUOsZ8ent6HY/0ibdrIu+ziBIZhtGbzmmRXhkjMG1is2DhsRtN6x8aahKPop8
Xw02mD3S4V8J5N3z2+fHvl/HeJswPqN9x7dg9GEv30iAVNP6qJGitcPTkLKtIAyPCWqjjO5htRF/
hzMJCo2N5DOcxKx4XB8biNFHOd4oW6xRTnB4TgabdSRBpYOD6gE4TK7H7OliysKE4YNN5wJzZxh2
kDWjgds/ZxTHx9zF1nP0pkUXrh3E2+KaokVKhM/E+BmUIK7dLmOFwhF1DmZx4lGdPd0nRTSmH50N
wCMwONZ5fMZbT4tuLlAQtAqEm7PBcPSNlYMwBslIfK65O7Gwwh0Sh2+PGtvsbXsUWoTITZIVeOx0
IAgXiJfnZccz8LC61ZdJBfMX0aLKsCAAksfZ6ee35ABP2jOpELVIbdhhB+KKTUIgVzITnC8PfhNl
L+8ZvBbYNUoQ3uafY8GASRlVm2IgApYJXnDuIBjiRzVr4OaY42iRBnlnUp4+4GI48k4lrJ6f4Wt2
85h426SBTEXmLgnizbw081Dyf1OJ3OvT73j7uzrMTAmHBZ7xlJ0RvwD/PunIwB7Z5epR13O3ulxe
QKcjziz7fN+0I0Y+gGIDgpuAfG7sgmTHfZZiqwW63X2xFj+rDuAbCEGsj8EzYgjbs3rLd9Kx6zMc
pae3MfNQnHfnIB/wrRlKoTljpcjX9NI1ywT/wHzpYXyHVQvPFdckw/kDlgrur6XYyvGs95lm4aZy
dY5fW5Q/2IiTJYbxvyCyGLP3JV1TYWFVgsKoPt0ugmTMlQKuD/h2kegH/olScxi9Nr2pdAVGYviw
lRjELppwgG5T7EzVbHiAJ4ScgH1vSFUbPKxiUc2YMhC/xXBZH3fQ3btLEigrEPSJsSWPOMTgL65m
A+H+KtR2/yZT2YybOWdP9Xj22ItYIvAtu/ws1eOjME3wPpMUc5lboP/b8tHehaIsVubG6cZE8L0S
76j2salJ/0TL9QZb2GlRHiY+J5FdCn9okHFFNesxn9r7umTwMNvhkk8a6F0Pm+MfDVix3Y+tLd4n
bfQ5CM4ZA9TDG07dJ868ztkN1vi1Ld+wudGOXF4MLgAAwDjO+M12Ec83z3rITaUOCQD+5yxNDD1u
rvNi8fH0WLgCFZgi/gkfXsE+++HqfQu/PGu3VbqnHgJypMgZvTnw6qh8yXxnf+VKyqB7gvKeMTAB
KidNEq52gw+8YvLo/sh5ZsljPPbkxTBxYy4ikUFfHfu+ihRG47hI78PU3ML2affwHpty2zm5+dkU
UC+AcWFidNFnIwx7W6Bq87sq+hNSO351kG1LljzZ7TFxI/6X1HrQTOynMNVkDd7BvnicwR8Z42FO
/z0MaGQT6kinOL8NvvQEZDzzRagXX378h2Eti7jH/wmkxU6neNn8JVm55PqquJPggrrGJ7R+2YQT
18vn9DnEnnr6wTkX1hPD5kgllRetVC7mtgQhNw+buF/sQaFfvA9yHg+loFJt4+229dzoHNgYSjlm
vygYev9wn7EGyawrx/z9B6eBOlQ1fAb1cdaf6m+zzezuAgx5PxgzrGPYz1HWCeeABLFqhnvHcP+G
EwB3iG5gTNtFp/G8SLCurBtRkVw2hx0QTULGXD2fAlH+hMfq25Vh26njO4bAtcfipcfyj86d+53k
tgEu2SmhTlMBwAOcxgxVeJCLHXOrv+fqc6wZg2CoMtImOmMOU5/Ke2P1dTRC3QF3JVbjuYJbzEy9
BvrKsA0xtRHEkmLdEMLOhBHD/i1mX+8dX2DjKvCPZn1psT2yymqiIq4GDuHN0j1PkfagiRiYfbiO
ramickHrtGr4ilXJI7LVNZH5Z3FdiMrW5IBMX5XCDyDKfGujL88SBrQ0D7U16IVciZT7LLN78oT8
Z66U9rVe8ElBXl+BwY1BPDQEmvo3LZLZu4qoqIyBpSZBwtPI48dgSrFVOJEFUbY+szriBUroVYzK
ksCg1RFZVVJn0y0Sy5shjsrs99CkdqCu4nvJ6mNFgzRTmL8tgDnZOOKlJVYNDoSwJ8BcWLLEpd5t
cFmFrq+xe3R9SGxv2Isz4iZwgiKEeyG/Wxwe8DzmQ0xy+G5sBWndBy4VDaldgLQp/ku8RoJ74QwD
u3cA3AuOTNnLgRqLH+Yg1wDPn+/Pk4l1wWYPqJ+HPrPeF2xMiXiq7dsFiC2B5jUICJV61R6VJc5/
km7i2tpHrKSOHySqo9GF978mbkqCLkWqW77/JrgTAkVaDZMrCC6SiUb2eekC/pZ34VgBVkiSW1L8
okTe0ms3F/KoQGT1EST03yIJ+Zy6OBBMD5PSxptjQfkthdS9lcAT7as8zQjT7ay7kECoL6Zb91tI
idoNbPjiA9VsZE/+juQXZrejcmCqanS/LbPM6zPbpnz4exbLp7ySjjCdU9SzYWH3l4Aay/7p5mvw
MjJzELTQ2g7l8rOWJMFiBh4zpN1nnao2SEIWA2M9Yn09WNfTthm9plVwnRt/6Q4I10tg1RPWxAAW
wauHNxsDksphMkRFDJKVI2vk1xgxpoPI0W8mA7u0iuC6F+Nc6Is4AV3Dy+oqpAbGZG2uHkB20NxX
JfEkmFy8eOXSZrQr0BZJYA7DaYG/edAdK+a+4F+wHG+jnbRVzSGCynRRwYkCCh/gu9Pz4Mz4wvYR
CBYBN/Ro7LRwDq281GXl5QWhSUmXIb5sBXLAmY7wJSf4CNwc8UlUnXoi7QGxPhApnNViS6EMVAbv
aWWEEAfR4Ahx7G20SEbehwqNJYwGxOH56F+2PMKYy64UZxA+HfGH70LZ9EG9kcwtwWAQd3BPINux
EJ6haUXFLNDUkWCTpsyKyg2NUzDcM+/+R7L4sfdLUM1ADpiKz99B383XyZ73AkX8zgGoKEfpokQH
hRVoGnd2OVq0AGiKSylP3BR+c7jHQtsjCWzRIpvgWPBYFGbE92XGJ8FTJp6qQT06428UJIcWCeta
n/GhDJi9ylw8sadGpCKs0Yuz0YDEkcgO4v5yqknNcwOnkhufzoBEM0iQHDmbMAwc7Np+bksiLons
pKsMLZ2JZgmfIQ16OL6Pugg7QR4NHOSOAz5ob0YqfWYSEsdkSZ5loqsl2iP+RUXiAWwdCPOe1ScR
fAj8ni/0HU3pZ4fnDBs5wxcWEN44eAnHBWhrwCZbckPJCBnOkz0h49w8+OLCXmKuge+QoKhdEht/
Oyi9CxQ/DIFG592dDx42loQGlZoNRLE3vmjezerttCn/n0OLC19fbDC4vWGc4JA7BhiPcDw30wWs
cjA94r/FXhaL+EVOHqskWOFwC3ObiQDMRLirvdkzUMeDZRn/ll/3CdYFnOz/JjRqxM/RIzjGSX67
Yj3mUQRmvPxAsJ73kbGU4Hg8PCIUf3jc98SC8MOLa0wbyjSCbCE4LgNHx9lbBxCw31WQDOy36gIB
DBT0zO8ji0f3wOFhaBOcKI2ZKFQYanCBHv6t9D8wOmv3Izma4itMQnMHUJ8ev868t2SD6D9vZoqX
6yoBniHPaBj0bra2qff59glnevEkPIgcJWKD/kp2xMRJUFsC6TwwajYHOEzenfd5ULj9pZGaxjoZ
Z57hPieyeydewP4BE9NkqCPZ/eD6nqPMsJJFw223Sqkdq3XjvFO724JwyjSohM08zQ5oW2L2oUDl
yKYCwn5axCmUPvnbyegaa055Z4ClgqotKVAAWgNMy+N2+nKrFR8PlJw0MLObcPXGkFWwgQDEWLGP
jES1qmL60BPGSws+ljlY8XSxWs4HbuJpgGVArZfH+msgVGjt1u25jDrZ8GgMQfj+VcT5ihpfj5mm
LhUEEfc/GtmHd5v0QuDb+0SC0FJT/xCpsFODao0a24e4ckwmr6Cb3bfylK7MfwW9gzC6pC36wp48
qvHD0+h2d5Cxx7DkHl53elq5u5GcluG87Bohumr3LDjVnGyrtQPhWSxMDYRSdr0YLj5mulSDnqC0
BwIxXnOTQPonuy+U/z5hbWoOE5oqZqI05gKvmASiVyjNboOwRugP8aAYpcMR9AeOaJXYcCwRHgv9
3iUbv7kfXdodLPiBkvsPmPsfLnobXucft/ONP8ZTf9LQMRi7j/vzcvOLvnOMJmCecgYZNs8A+vvO
ijRyoMLh/hf9Y4oKC6wnTIkOoAuFnBjQ9qeM2KDhDwHMH3+IjUjmAPcGF2M4ANESCSLPIaYoWEpY
Ad5/K1zukMER/Yu8H1W7DeOXvebrgb0QDu0Zl+wPYC4QWkgx7cJYACcY1ItS+IuEEy0B4ejcEYdr
MRx6wRTiTslQ8if8uZsrIaaFs3zTzee9vTF/HO5LPTACfX0jKJMDwXjCIRIVaCUiZi2utkjZcifH
K4rgZy1mSsatCtGejg26ZOtBpWLbptHMx9grsRGQuQIVn0Hny2HoM7mSBSWEBQyw8UgdKDa+FqxS
gA+fBSuhOqBGAQ9UjUCChkZ0IxUWK8p9/ZtVBy55hxaiPmELbUL8W2Ltuh4wKhAOZcJt5Ll4BBqU
SA0p1otTjhpqAdPOOxcr3arJpgNn67vnQtQoQpf6nfePbWougCHZJkjSFVfxGkij1mTI1GNOKAYO
H7RwMKrwkGMsQ1s90bY/FHtW6UB4jFmdmOTJHSId3BXCq59fUljpjLjEnvke8hOYcusmfH58LqFx
rnqOFL5OrAQHSLLEr/0RpkUANp6ZVKYqZEFRrrzZpRlpCEql0NBi1SFMgKJim184w18Ko1O9fduU
vfR+3ag8ZEsuxQf5g/iHxVZbSfF989qJQ18Am8Et4BuG+3/SFuQzjOS+1A8SY1K0vADVQzePQWbF
tAcYbaQGT7/x79YTVgD2hqQXnAwvnSpzSl+uOBDPGTiZhEt4tE+3JfS1REOWm9GfT9sKAhzLhUOX
VS21yxH/WQ5jqvjwDeFpzI5b2WdqDUbfhPVZgZ/5hHSjxveQR9rKHEiERvz4Zw3c0sG+sUR5nPrx
lc2WuSFTb8B2GjDsOK4h5ZSx/G5yJKUyboXyjO8H6HvMQP/BR6n6IbCKGJzfOLEg1QWittJcHYZe
C8NSOKLf4Und9jAowWypaPEjhJD1g4t5/woQjLT0zMcgLkL+C9+f9s043ubP1RWj7c2VnBSYkILc
/47xHMUiGbwDZSjELEiC63yGRpiHUrgFDGa0ia8vX+ibOnJcY8eTJfu5Q1pw74yfiXWGftDgXrVh
4Jc6/dF8MOuxDjZoWtOFGvX86k+naZv0tteX+SbEFmYQzAfcHqa3DYA+dUk6JYLgx+aMVGKrICjC
/0ZQ4dnJyVB9slj8CtQs3Dlg1F+bCmh4IcB9TqLzrCB8q2AwgIfiAujgAp1uztlmZWIUorjpFHpD
RnggeSHQ1x4++CKmZJ/tdVIhh4JdtUzclsUArTsiVlzM+OJJIngshbJGPk27eXkjfaVApHoD6AU3
t/cnxzgeYwJMa3SglMPmDRo0gS5IUbhumOKUa3LKgQiKiMQy7+niguhJMJ1Z3mxMlb13nFxIW7qZ
+LiidhTuoJgs1BPCEv3UUw4KqBD0WRidQj8gHK5aQXCNnvFgMjx8SVZGwYU+qLdNPRH7p076SPcx
GCTVHMoJVpDCE12LhYthD6qzYHrQQSHpf45biugn1fAAB+3gyghJHBh6B/eY7p8jGWjLLFdksvMz
uBiALgQvL3FaFkhOVXibttx9OOPCpaWzxAhbneBOLfypOQfYMrtJ1FtwpTpiOVnQELbbL7KP9sJn
lCBMlK0hW47z2SNEjOnkfhGN1u34gRg26+/VBSuwVGO7zsJAnEkeg5O0E6DW+1zmbZ7za98i9TGo
Vv0NuyNjAOp7suYYnl3ZIluWGxTxSM8a2uQQf1i6AsyJjtqeYwdCnmd8QFZ2pBwco/A8Z+gPtc8j
rZecAqEcZzEn7GuiAU8JzBhe1FJwU4GMQK/oGEQRnjc8nToZ5T18tm/wYeHFcoVECITImGaYMkJP
RNwMlGUGjokIvRZseaqqcRlQcHm6o44FdfFqlfCuh77hMFgjSvNKVQ4dfn6Dep3Z+NShgdJnLHAB
FSeBx4/T1VXEkyb6RPK3UKloU5TdCHk7dPt1bzQnpNaCXoB7C/TNQSTPGFMtsYHv7zkDHfyDFitr
TtjCwNHUYevDV7LDjN/AK1j4zQv1grIfsuqTslaQzos0EWcFnlk8duHdkLOK7eVlA3+XmSMt2ZMt
CJm8sH0jk8Mehszj1CWkAOZbOwQbRsDEuKUEwGuE4dCCq0tDT2IDfhJ5jJUbfTqSMEteDG1EK9IU
X1Y8x9HuOADRwWdD5PaEaRsmAoj+pAlOyML+hrrORCK5ZfbJCtY3GbDhv9fwoPM56y05CFgKXDqm
XRXSZnFHKSRNanN5VjsN7nnpP20+KP9AaPYhRzTEM3djxnIueewwiVSfud0YR1v40ogxS2gfi8dJ
2M3pE0Wz2i08Oyg7FxbsgSFWrzekwFOBL3w61jcKj3pKaPBgTAISK/NjSbIRdhSfSHVkgUoz5C3s
wTi16dDwb0Cb+cd9DDmpGUOawtXsuvrSshJ+isC8vylWQLfjFuOpzqtXBT0+vJALG7y4Io8Jjip0
k/g++sK9XFDm8dqwIdmBgfEYM+BiAUBMLcwr8OLyB4S0qhtwMmMjznmsxIIYQk521PoNGpoFwWRx
joAOeRsiK0RiE7r7RcZhOfcVigzSCVWnXdIOzVprNoT4+mCgdZtS/whbdLNePMOWp5MQKtbcu0K4
skaRVTg9O3cf/1JGYFb9Rsc+fx00JtkA+4HH/vTyZOjDRwbY7Fvt6Xif/0lLUqWm/YgsgP6apcVW
3D4fn7XUpnexVaaEjHIkG+vlAax7ffoYi5SAym55IvsmlUTrCL949scgZQ1PHIMnj7TnEJIoTOrE
Uec6c/8Ou6Y2oHa3b/MfAGeK87wEZxiQc8z2TirC8XrET36sRAqzauDx38DW6JftEIqEUEeEg20Z
g6EC1bN/WwbPmddnDX2N+hTS4YumGo5/bkvnrGObsiTYwcxIwPa2LfokRycTcanaMkA4b8JLv5iv
MV5ATOfVzHJ+qLwpUezh4jp9BUPRvemgwkB8AZwu6IIrdk1QkGljpWEBHmo9T795fafnqy+6a1Aq
cxvPu1ni9SO+zics+c6UmhXmCeHx84Z2BqPy8OZMXp4iDrCcaDN6sL6v62bvT7X7MxFgpy04Qh/G
xfdfxF6dmRKPw6m/IKauWKd+f5Es+oCgJGLNCrj60xtAJmdZnV8RSyKqxxCbRXqZPTcyI2BGm0+L
V+MMQdnoImVxnxhzWkGS4Le9VSqbemWCnyG1h34jMZtm5SF3ylPXkpWfKf2g/BKgxS2ROfCZkRZM
+jPB3IAN7LxP38jYa7OnNOLf9KyBTjs1J+OD47epo56Fc/S6KKfcVQAtaFhV8FjzBXcKlouROV/F
6vcAdYlvGVff9ZXkZTauugoUcfm+4bA8JB/GJ3YnOTJpAymUFZT2N1dtz71i/oasx66n+O/hpJJs
6rCXyG27gn5za5FOESDB+YaSrV1AfMZ6shNRB437hpYoOcQOpK1vwKhifg6u1I7eqak3QNbml/Fs
O+rEfHNZL96VkzE0C41j6zPMALB6msApOByzcE70Gdo9BnCoo0/X6Ht4VMTtGs6ymjE1pU8e0645
HwjfLNKTe/D+a4/cxXMhNCBU0eK5DeuxMopIWABzZ15XLO6r13gwTUPFapzaVvyHl/tvoDnGuqPN
Z9OzJy0Mo2dUAIeUDvryCPdt1FPOwE5O8Pq+MPQ4Ssjqi1dh6aveSlkKJ4IhJTWRVojuzJyxSkmF
9RgZQJ2NqcZitH2bMD0lPIEHckOFDrG+udKsG9PHgCWBaAoNyRUz7mwm01kvHouCagsNpN1fSxeK
tmFwg7L+WrBioCcmdfZzNGCFfzY1vw5pPq08vP99uDTAaT9Y5GAOlB8il+rBQD6x+kRwMAzvZmrD
TcxD3TjE7zGI/WA8fEZLgo1GyFi+w1nN/2JcQknmGyRRTLvZIMbsjc2gA3hrAx7hSbdVWXa4W6aw
/x0ITWbqwtn1tVnqZ5f7d0SCLm0w9PWsA6GhUj8yPhlMdaJU5OmNxYIVY6iaIBhvusovx0+Y8Bs6
BVoD6GLeV5CISLBWGWDYZWt2N3ewGUAKeI2af/dSPwvkxPq+CRJE/GrVN7NpzevXkb52BReFqnDO
Tff7RsWCe64He7VyGLE0rZ8TP4nQqvX7fzW+gGRy5EH5o/X025osK+5OHCJqkKxZ/Z1KLXFE4waQ
rXw6/KFG6d8SuzzqDQGdRj2uEqYWeNrR2Sy0nFy6Ud7aKXGef6+va2xqySx/OzXx88e6fo/uHVS7
Uc7dDQMYt7vo1lkJoidmrRrSa7MPupCaxcPp9rL1OZeVyVupCaRcO4OBh8qMzTV1Stbk1Hxl4yc+
Sr0jX21wrKqnSW4OJJPv773sGpSKrMGD/PLV+6qGCUFqCDIsBDRLIpGvsL0/AcS0J1sLys++LTdW
dU5JDhOZHD1syjBLYC4Bx/WDn1VZR0NsMTBV7DtvQRBBIVcyC4lYOZDU3blBXOIPh2uZo512a5Bq
SA+kNuX29W3n+ohDZXRZEJ6W2zfmcefy7hGj+HuRvzUuhxZ/V507zN4ZLQJ1MDq+cZ94L9ZaYKmo
AgVaGg/rykAAuJvVlzJ4V8MEVU1Z8l7ZrABH0yY8ViVZmZ3/jdgKjD0D5BTG9nskbSsUCRe1G90g
ayoTuWA/85LM/khuxQwaaJXJneGquHXB8cvNDlYwbtAUb4otjFbojYhO48qN+jOAYcnvsfDcKabv
qx/BmbiTNKYOgbw0+wqMEDnmjmfoO2MdrAyyJaz2OMCZ8ChSROctBQKxmkTHIgNsSc5jxMJKEFQD
k9IA547vqEZ2DtsFKJBStgi/IUP+vxK1GQhJ+Pcxdbc6NMv0zPbCDjqcARfK7uAaJJ4eVkJJhXKk
vxjstRSihniSY8UXOzMS4CO7Vn+nTw2slHwNAmCJqxzt6iE7Pk/M238s6qE6hdTjsl0UYykCvBxM
f9zWy9wlNntPZUWr359pHAzwKxQ3nA2HXieNFObMTEQjRqFdDpYDA/1DfIldRtX0Q3Bd1HMzD1Ru
29zNq1dMmfiAshcBY6c3s8q+z4fhXwCgL73qBRqrztRldKPkOF1rwpOKY39BXk/jDMUyyDoGCc4v
/U3CKy1k0lS8nOF+zlplzOHQ2r2/XCeCtia36Wll6y9MnTcyReb6jENw9rHeMdAtZl5UR0dNEQsR
GwjlEluj2K4wGXLg5L9mCn0IhHa3whT3XM+us3z+3Lfsb39k/qkbo7KSm50HSMYs1og3VQFinghk
fHLj9xcNjCOhwDsPVw0Pmw2ipJhYceAVoG8TaFoX2KfQTQgJZasMeQ5eyychMwSqjxOUjRhq0Acy
ZyPCFR5TmC8ohDUd1hkeayjAJTsfozn5rpkDaxdyc5w+GZ/DUZU4Opgg3HtBGMRRYJQ1fk5kParV
1FR6AAUm7hjKWG0hU4wfXDzZyrfvRXJUuT9bW79Z/eFILU2CPIdHzEbhKV4hud0W1wCiWrN5QpcS
hqzq7qeavWqPjxybyoOdwu8KAmBngpvENBakdq2sE/gnCM1OkEDMX/CoRTVZ8fStK7txCCM2FcsI
nxNqsEGgLH6Qy9jR6FfrCbHt7nP13TN+f1lMJ636Uq15XotpNuVFCtyUfi5JsH4vhhHHVqEe+xDs
6JcEUDDsAXNBcjMWIFgufp2abjKy+lBPGeGN0TR0R4icDo0R0+0k9/Ov1dPdd2KDB5JLapx+LHnT
8gCfjsGtaNpId+QgaDHcHiL6ZlbHDBZ+mBJNyFRxJMaQsFNF+ziwenXA0OAyFFJwh6O7IrK+uU/3
Nat2LOf8a3xcpv26NMI8Q90muNHAP4HfHsB4uIqAuvUAAnuDmdmcWfYbdKAeMR/7KAJ2zAonpULo
bDiOQ6o2M0UXy+gxtd900l2Yb7RaxDxcFetaOlKH3XWdYjvGzKdB3gq5cYllWSeA0YZ1B9rFcFSs
aLuzvyd0l+Mj5HpbWs8qh0DE+ILplsyCCHe9s8lATSqT4TvsQtpcxOcUalebFyluUEOn98pC+CMh
eqbUgnPUM2Uyorg6kpM+meSiZXmWXs7jI25mJtqCBUnm4tf84PbDwCoZfxHOoXCozd8OZFlHi04T
s/ktrnhWy6fmQj+L7gsEuCGZQHEeJ/mMroAwTYhjd5y+YStAChlaV0BxUMAPScVOg90GFDGUSh+z
MjzlR2oTsXy2qsf3u3eF+C+RNz8ikAqq3qEPV+Qap4XPfE5co9Zq6fYQYSOfZsqHWR6GV4cfdR0p
a0V0G0NTU1aYI+D0mIf5N66XdbG6xSIumAWUET7V6d3hpXin/iduWus58Au8dD+jmpby48poC2D9
ZC47LAf3Iw6ysTpll0L1aZCKsTUSAmhdi8ntYcF9K2OIO9XL09E80W40DnJA2CLvA2pA9tdB41/P
bOVExN8yKA12O4hKENzJExsQBQMFno8+Dx2yyBKP/gtNA++4ZA3JzhwTOQ0I8mI+GXNlQF2wT+cO
sa+cFmdGlRMV9jb9sacwN2BSGCAgHmDSY4C6xwWwHVRx7cLPij6TD91MZSApYyu+Obn8JiQY8+RY
2GoyIMYwi4gJrBeIe4bsU5yf0z7kNfG+PMY0fSPRq+JfZFW8MolgxJa+QLGpvO+cZ07lPRZpxuin
D+JXDd4MjGMBaLSc3WWfFLE+L3+Py2kDS6aAAAkwG+ODFpBDz/EOHAjvsMb4RhaQ5N/BCBZmyWEP
wCbl7WuC6jiAiRRzZvjKMJBxaBG4oszPikMVJ4qvildJ42adxyzR9HtQ+okqVYUeVrwjyIbTITkg
cWsEzMKBig8Bj1e8KQcsPApuMbiD+M3AkS78LRejb6djRfitkqdRHr6kR0yVHnwN8x7fYtl5r99r
masnjk/8WB6r2/KgbsXZwA0DHI/ryAeslvUSJ5XpkObe4Zj+/SWLCAnkWH3QoE6fU/Hek+v5GpWE
cIt11C0Phbie4sDu0/sUXgEmYThwTFBTH7RAw+CHef2lhOzbAw/mAysX8eHRS3MC4OTzIyIllbvE
hGMPfyRBD4BtD/cL03DsICIupXJ5P+wXwgseNeEBJH4RZ53bddkyHBFvcp/e+Aesmb8RswYcLc78
F7VQLkHG+W4oySDzDCIQ90r/vqMFe3rxcuIVpX/vL35W3GhwK4PmUPKRhKwdyB6RBPmQIpzkRaCl
MKfiRMFpCEB0gucBlqe5b2CfiluZf4RrLIa0YPKD7W0Ko0oYv5FkPmkx2mrRHlEHiDMBIkR5K+4A
MlNYD3gPsCO+kEVcf778s4SanBOFD8ydd60ZmFkVl+MgTpo4XDXjfxi+MePqXzB0seRtGiNUEB9Z
/CT71BTfOzEe4G9QPTl8Bu6sKVw+XTgIcKbRGPJqZDCKje3f05N6NfTG/z4Il5mPWvmAwRWGA2kM
ER0lDD+25JsEuSJxUe77EMVZ+SMFcF4k2fGGnCzCpJcwZgOszvnul19EiVv7Bs+tOE/8uha2wn2T
o//3n4ILEW57vs7XQrhm7Njfg/hGOGkwBP97Y34Mm2HxaVQMilgHqAiw7RJpMO+1uEj/XSg+Zh7z
ZGS7xDX4CA+fi8bhXwTI/d9VFHRBWiFi5YeueNjFNYCYTd/giyeO63jAAi4Qp49313mRf7ow4YrE
E4e9D1bSzzWGPpyY3oy3dbAsY5zCEFCgGLDTONA+qDqCM6ueJHOd3/07Ek6owQuKT/rfyzIRWUJH
Xlc4ZdWoIjqsPDAe/kEg/v/DIS5tn1nU7ZByL+zFWYQuSI3XoVAZMM0BV+QZQBHPifs54l3F5WZt
mfC1ycvfiwNHJ20TIyzua/GVtz2cK+6/7I2lEuSxWHL3+6GL6RO1Vjvp4YPMSeFDpdMkFG5/OCMy
JCFNzYZGzeFg3Axhc4SH8p6HAKIOd6QuYiPWwr0Wp4RAC1WBnBekTohREsQlPhUDwzUTVHT9YqXX
XEPQi4RvDqoQsFmRIyRWBNZibi/4vuHHgYAvhPoiE4exEHRmsZzDGZ/uW2YYghN9Gx/337WYaSiE
L3Ln4pLFnfI/ku5rObUsWwLoFxGBN6+YjQdhhJBeCIQO3nv4+h6r+nb3uVU6CLNZe5qcmTkFxydX
7awfxE23fvyB72AY5L2El/B2vX2KXRyuGEZEcxxOwsMdwAj7bd2QnLOo0Xn4Di3f/AkTkZTh1a8v
Iaw8GnPj8CeDu9ggvIxvJ8iO2+yhI2cH4GZEZ1mkF+NmPcrUR2OfgJt2cejK/f9d3lDLf/za0D7w
Z3FoPl904cOtfXcZdg7Sj4PpPP//Ow1/sa8je+eK0S9ZR+T/0NGL7B2CHzEHCLbUo5FPFk5YOBUv
bGT1XViJ9PLWvOFglx40ZcWo+CwWq1/7Io+G8KqXij9+fvVdzTqYsPhfXPPp+M/nqUfH7MD5iYcn
Lri62cbYGiOvg4kQ7mU/DnO/drPtITZf+vbHbhJXmFFQ010TyCbhvaSr7Wb4Mq3g8sbDl3qsj1Pj
driLw5vw6P+uatjF5AXLwdZ59N/Lk9rUvWDe/fv/C/ITRdwW+tXWd+ur2q//Zt0Cab+2/vjp9hc+
XrV4L1X/+zDB0yJbMqX0AF8u+l84Ev7vINyHSJhh9sOExj8v/8LBcku6AOGR7hsxPWqTEwkZ7cuc
2VX4+7i5gR56U0nJSQkr3B9aOe1c8+cweo5zM0RsJC4jOIQBdl3Xqv3acQqE+zjf+zEWSsIQeepk
e6dMRNW0m171OHcdpbHlpo+GG361u5nuRsmG4G7h7njV3FiEANnHGpB+cMcEqPHJ49xcrNl66V57
oTgHq9qH/piLDC12dyQWR64Xx+j4RwYPyxMRNWP0gYZA90MRTdfNOMcJLh+QLHtnEXac7cX4BBlz
+rKTVl1zUR+/LPuVId0IPhgb7qfl1Q8kQvY/o+Cyx6H/49UBDAf9w0wstp6W96hxeDc101fh4xL1
9x4MfY7lNKc8+juHIhPyU0hfMQ9b9M0pB7+x7rG+hoC0ODg1zr6M2Cw1C/OzMClatzDjyDUM1QcX
5Lx7WHdKDd2TFFQM2BafR09GM2HVz09KL7VTB927PDqK8flpdJiWY9wCAinEFSRubLztsBwyZAw1
qaOyHrosabb4Ci4ilfCqYQCKh6ZmA105W89etjz5W1RhEq9Slv3ANNXPDt+I/YfxAqPHVOHZxw2L
zEF+Wfd0l/MUwFQ9ZTz/+KbVba/nz37ev3WTDi40rAjVLSVMuCeV7Cy0xKj3iSh4F7bBnb50ws8t
u4lNJZcoHRp7BYOqZVr4CiMfgOrOBGg90DCUQSwYirrcVqoPR+Lk9AVXgshrTBKP6LVAOca/zJby
cmpKRQJzTH4StBimEWxChv4lCdjOpeR0olVZhcYkR0Zwr27/Yq8mvLNOfLD/I7PBQwfnmb2Lqu+K
Kvb9jrj0KNHekXZpl6gT8Kq34r5+NlVzgp+R4nP5p4PRu6RHahZ1Oc30/Jksr8OPE0F3cEbpHeuG
wzPy3Ryx5F0Tzjt4c2fFjzxGs0Bmr0dTB+2m+6GbRmtsPo8b3vCy8AZLKQChgW5MAZUDnGnqaofO
24icmty7QVCd9NTo/GX6WPOJiHY3iCheIwqGB68HApntx2PEbWlaGJNToEtQUcXne4QMmgoWG53F
BtZRXPPrCiDO4RKlZsEwExaTGHNtVYG8K7tYRa5b86EiNVR/3Jjz4sp6BQVYYaaiUWy9Rs78xR10
QbpNYu8G25bCLDvfdWKzq90lwCl+oaZCmDzhjln1gUeFmTrk/6+/jXwGxRgyRipIXPiVjEky1kPc
I+96ee6d6w++0hhW8fbdPi09K7WUgfxchZEtxrNNfz42tTyeT77EDxca9xy8/pvOHEapjG6k9MBB
3b47d6SUIUgimagqlOLXfvJdiyVbuylV9Pk/e5izqQXSjrUQUxLrW8I68/L7FcXODM8r4sHR20Xb
1DDNs1V/veok8tUMBhc1e4tuF8LhvxnzaoNCI/583a3+TrMyc+X88lnBFjGEfYW/ysCp4+235DTO
0U6Nr6DM8bZeYL7AVgFNZR4bCCHRUb4+oVJco/vYbqwMTtYEM3DZxiMgHQ2BIz4P7hd/wek27Ghh
SjclS0+RqCLkq3VyzVX/HgX7Ng1LWP3MvdeaT3r7l6xvFWxNGz7kF9A0VkNBCjJfj8oMUJTKV9k/
F7qXbHUzD+rUaymLKfieoc+liVC5/NWF9FDLsNnh5BmE5peKYOYlUSDWw9iYOK0x+XET7IeMmd6M
eXID5BmR1qc+5IE+JYjQO9ppB4+tzQhetQmL1oOOfA9KxImOI3hRGWO9i5G26GAatEaY9tXL/MSP
65ivxVkoq98Z8N2j+bk4sF+KXQp+NOLV/BRRlQWVdPiMhdathu8V/f5mQF+0KwyCUfU0kuvhKFhV
Kk8JIwI/sZZl6ko2UkOciiA4iFH3CFfSJlreiaNkmP0dpvneqTKPM4K8tXA3Pf4ZufMIX451VbUo
TDiEnQD5KgV/t20E8yj/C53aqsbujr7n3Xx1do08zP4j2I/lKpsMzU+uFEi0p/K/4MbI4ay1aQRz
tCVHcc7hRGKHTwyisl6Jig19yrDfwL3sJ1QDq9LsbRhxbcD0axl4ZaZyhkuVH9V9mSKS5oylTnHm
9onS3eerNDGCMCLM+uVrLV5fVZP1cy1vY7on+8/FsHdqx2/lJYkcydPsppNFWhubTb2LWRAml7iP
U+c6jGmHxcRrvGziBMF6TWPLcmy8/dNFnodgLIsUaLJgO+e/QjLsRF+dPi5T2M+qAhUSH2+j3Hih
t3wbVYUoKjRMjp34JdIeU8gLovpLR4Yp+fojNkuM43PHjoNhkLbTbzFEABtfL7XJfq5nddbXDLAx
XgSdoRnV7GouHKucKVROozjNea62XVSzvn7ov3OfKgkj53NZDPz/z5PJIfuexVskjfKYgfbkMtI1
3/+P5wYrFjPcsptdWaDAsfLI+DmiDwqCITYNTJr0SueyP8O9brXduSaTL1CLsW3+e+ZCDORYOr/C
I5Eqcx7wKgoGIFP3CFwQSOqeRAQ9J+e3TeP0rlu/7gErE2J0nE2UuVYVU/6B01Q80diyyUj9PYGq
eKMePWEnmq4UEi0Lni4xBjH91abxUgvYr/2zEAg4+2QZ1QQBQgho5TP5OlNuJ5zf+8ZkpPz+W/1u
STd1PdB9wQHr6PSLyJ/sWAf3t26vzBbssgl7EarXPvuQ4imA9Tvmn5Vj49lO/4JqE0hNfHW8KW61
fGU4XbjlTMimuJsfS4i8nZP1JmXwk5XmemjyQDxcbGSlU0NX3urMujkvJCv3vxv9Iupp5dA//hGZ
3TlCXGq6FWmv/jgrBaNNX4fP+y6PQzKpNvP9s708AQ0IZuceQGHIK6oii9zRWNDE+J6lopWKFPta
/EyrS7Xd+sXfUMFminMG3joXhW8L9boYarZYV/+njIMHYCeBckfqztFf4YPO48Ub3b6b1DBTPwPi
RnujrtJmAJXOfJw0rBSSfuVQGa8j9pUaMnIzpKMsTQvzAtSDW/v2uaIBJakWzFmU6CmEY427nkxf
F5zaf43feQDyoYkNIBIRZd6Fd0hdEfMcPFRG/o6AXTw9EWFfRtuP0FeieLHVx3RSg65wcViaF/2V
3vbjzX4jVZM5UAfvmid09eIgW3v5f8u69jZZSqkwn7XkdwD74tMcgA86Vs72HlxICGrK71a6QvY7
iPt3urdKkoDKnKCcVgMuasYM+E2bxj66drlFD8GMGk8LR00TO5hZeL2I8rfKD9Y+dpPnJvvnKJPv
I47pxrbBdF+/n29bRvlrPU57WUG4RojPN3bThJ7Q9IsxBnAT5BY9LPPm/KIc9R6D+e9b734arf9g
vbVnOTXLDNLVPxwh5tlXPdUZ7OBGkxoCeHGrhOUtm0FY1QaHQQtdNbZUVoSIDHfshbuzpog3FtPN
PPmzjGk/c7pWSxETT0xBOq4h6IhVeLGReRV3sfZtyTx5bnuj7yTkuDgYIVcMzfSu80BTzTcI5blo
jjOzRYcGiEY0aWTRPYwOI7XUqrObJxjV51jPLfqquEK3dxlOmvJgTmkeBPXEP2Vu0iXbBRzhsF6F
920Vjf/vGSnFUsz7U84s5/E5WhkI7xYcEi6dQ2PnS9/sg7BSMaTS2/Uf/7Zdx2sdJY3Of7fdVO1O
kQ8r3Q/FVt41igPusofpgfrqSZLCPd+cbKpFEa79pYcIYqSRA4eTqwsunJJJv5wrq5lMgHAf8QR1
dVTb/1XEKY5Mu8o1VBi0EgkT/+KbURel0P1fULHV9u0/ZUk3Y31dgCQCAS3wiicM8Ey7VHeKQ3j5
SoL4XUe4aESzGGQC5qJDqWXulAzmEdSbu/nuHJ3mcbsib7WwQ4BXV0M8XddDR4ttmmj+qG8e1ChN
w7FsD4l2na7o5/z3Ya2fidyymMCuufLRvOJ5ecOJlkdJEoz7BNFG5u90rCA6PpphOeB7XX78TjpL
LFs7FK1apUEwkVow5uLFxImOfnjSz+CF/4wI/ovzXZkx5v4zrJVw2rBo2ys8dML/asFCubAGM6yS
uxTfV7zA1VYxBJ7+WLEgv7M04dMRnQhMpE08fjew6MrFuNTbdIlcWiO228VJI+xlowRSuSwim3Cy
7b0tf9t6TgMbb/ztP4+n4qS/+331mdoSK3gqgqM5QoawWR5JHp2UHqmW5BQj7UDbLHlToqP5ty5S
fQWZyvnnagxHGYVxcLJ5rGZKn8g3XzEf6mJbV8K6rFU0jbFT/89bhZRi2Zn2nglr7wmYsLifOo8u
XrXoIU6niBPVy/J+cIjWg0xXRa4+byAmyDDQgm+jC0wt+LlMfrIwXcKCUvJjqe8HdAubW6KKBxLn
pB3WlQf2+Ka2Cz1qVTSynwSpO7g5x7qJmTEJKaRinW52Gu67/NwWuVSkCUqatv7nTo2bsK/dyl//
CL3a2kd2se5VVtCLHhOEj4cxRZ5LA3ywrk1YjVi+YteD1cspbzJGuXm0/YJjpaUXmp9s4yeJd4li
Keoch9ATkMVvVzAwOhAvugy58WQFfhRPX4O2owwvaBSCWdpmOunt6wqnMKIA+c4DppswD7LJkeyF
3E8/bH0mezYpTD5bsHjvJKOQjBnN47UGQJW/evlzGdY9jtwrDFqK03i07uQoy/Cf0+z+RbdSKKaZ
TLf2f6Esv4dO5tqyk7J20CE2WMBIUfDSwDlm2GRi4X3XV5xEyShz4800WFYrSZtBiJFuGA5VYAeJ
5j469TO1lbN5rZ9KUbB6cAXKRMQGV+e/eIFhAzZo+dG+9I4ftw6Y4SuctGWXvbcLtJbFUtGld/lE
MwuuuU9PsxwsPjHUiGNCgJSdoYU/Yd+H43wcP3pnlSpkAe+ge/+90+VDbZwPPChSYHXM8d+2/SIl
pmRt5DVBYWMowyUiyPKDJtwXnirOT/U1X4jg3JRBmxcfNnMHNvSePiJ6nzQPDjuDBeRwuqS4U+ge
Kqp3o2PpL13FlNe87cooAMZhAOdSvjTI2BdgVRtRUJ6s4l7+GxmweEbSXMk8w9w+rOx4zGG4AMp8
Q4u/6DQb8WIzqTeDFi5qzDKcNngBc1p9t3P3rO/6MIZ33b16jHgKNOvBbMyghWYOsgm+L3VBUzL1
u/nQoiwjllLO8aLmzA13bDiQ33a8khUCSplfGOioF/Jasn8dH1vGrIJVqCyc2IgtBOgI67Ua+Ptu
jOIvQCfqiX+lPziZ+WKGZ4sEC9SyElPQboUNFrcmQyD39bUFfhTgTNCRlM2EK5MfYbZo4cPHIsix
mpS38/Bq5mjM2m6+lmDjg59y+XdoXGkvcIlhGq0ctTb+B1Ymkdy6YkdP3SqvRuYbZWS4GOcjVhQD
0u/O7ismLp0qWdZI1fc4p0XPOPlAPnDhq8jNkJePtxCAwVCxXvqgotYN5BBwkq7e9b+6C2+LD3kw
xrv8eibl0zpaQ2uNBJuPygToHLYUWiJTBk46DqF1hzSy1uIkd54mKu5Ct7GJNI4bPZK87sheey+P
fH5o4d21y/YSsh565ud4p43h3GWHkRo0HNa9LRJpQoB4gyt5GOgZlvYTsremjAQEgadlL058/oLd
hNak87dshOr2aIq2Vg+bMot+5buCKREtOhlwzzxZE2AP7oup82dpMhZFrM5ZtJH6p8QfrKxbCrZ4
r7k45KqDxFji98L+42Vv190Nzr08Hp/6BNUo3UvMElsCynImLUAJFXQ982Pr5jJcYoBNJeDYm+UL
khqj3i5uLYgWmOgy2rwriULVR0AeiBFy8B9i6gNqCccgaJftF3kFP4lbWIUz31ea+ap3xAnEZTD0
NwebVJPgG3ybIAfxW/wNJ8XF9+L7UJ4HdDqdC32q0LQNE/agB7qbm0ETIonCXg6ceRb3KZOX8VqW
b8rI08RYU1pwYjYd1m2KEoP8kXRghwySQHKelIznoTZ9NVbTp/EXrKSkP0oF8UYZesubZ+1MMUXq
vKXU4+yxUDYWv9MaD3LVX4RpowxFSR34LJqo75aVP5lEMr/07m7k2yeyJnwt2XiIIPSFjVA/CBGz
UL1mrdwO2504GnwEX/qwGZ3jcmWQqId1pE9iH/ZsdZclp/bMAYVg9QJnbJaTMbalzySQzlY1WmQk
xCqDCavH5v4x+GpIl3IjCJF5iiNT/MmpmBfSK9JZ8KhLabUrfdy+dHl4CDN9SEik1XPEkaTEKLhl
SIX7IY5CLV7JTjVG+HIMAfnYB4zEXgzc6Gexi83DTYhjSlzcUt21OQJVqKfAaN7n/JNvpV0kQQRM
d1w1EAQDfEwaaGum74XBsR4u1ZN/SqyEwsQetrSpz4gneL7EK/rm0kff7XH3S4+pz0Turl/JVidV
G4Pk00fRDq80zIebS0jYi76jQoVEjrGpwNjQ3Iyd3yXxWGXfKnytu2BRnxDDqmI9O6sBQwlTBbAH
d8IuNKd0i3aloXnyszxECd+U/ilcSoUZXsoQKcmUnhEUcNKJqc6npePajbpwT4DP8uGKbKbHWzVW
HBI48shYBV9NB/erW8CQ5lVyC06DsXZsdkHYC0WDO3+C//qbGzjobrLLCEBeyfWHGtSdXcBM5SvL
Ebv+Tf/efTblxLrM3P+F1uhYwyF9VEMXbdYZ4va/cyXV6OvabCZZm0M48T5TrrP6OaBKR5c+jkNk
RF/McYiXYnadC8vrcBGM/Vjc/MMpNKC5/PzIaaVFI1EDinbfzY9CYFf6W0Po4qZ3/U0U/yWq/54y
V+CI43F/HWvZehBhSiMdIA6HTRolJim3RqY+DhYalvGGsiZ8J4KW2FYPuf0vSJvDtTAEg0Auv8Nu
iF2na4ngzlar39d8ad3HXpVZ+M3aJnKSvKTRznF4Kf3L8mL8iP1KdO2+kqP5+nzWHdnP80eqZby2
FpBxXPjh4ZotEPUn/YfqyRdjW2I64jtzLL+70mPgdUQJuq8QnbSFpQu+zqHaRQoKpZJZvVsGjdKC
RR8XsSYYsxkdz8zy2Ekvq6FsO2M18F1IDG4wF7F2zrm5+LcJtA1XOGSCQvdvcBueJRBGGLAe3abq
q5/67+VJgkWhIGe0YhcXuXr8wAeINEOP0h/qZBEZArNEm/DnYF/LtXh5XfsciXS7Yk0tXOzFjTDu
MFEeTv/to0FCRRAxV/AcgTPyrr9rCnUfN/W13buP+P/7D+Fx8939r+0KDSXUfle+mbSpTfRaybAP
Jcj1P5GoWxlu2WyC9R+FgQVWerPtx8soJK7aX2FR4RJ4i5Ki/jGatA12dIRKKuuY8Uy60rb+Z/XR
u2HGWJoNFvXM37nGaRJ8o4fzlU/LvWgWRyzTDpf+qfV6/8mcddueIgxTV9tabln258oUSRwUOvJO
kqUq9+6qkmoGM7dlhIA7lDOOAftMab0cFJxzzCVxdf0oxn6x08bPbwMfcLHTZL5xdNUbeRwTjIQx
yke4PlaSZ/uJgYmPdcmhAyY6PYrsr/DdReevRYNYDOUmpVeBmzhFygu7nSvrv2150gjeUDH/mZgE
EnLhSzCwKx/nMRI5GkAFaS32e+vlcEwOy9Lia3ktGwUrkuySJQxsh6tGmxdTTkWFwXnIY5YhR3Nf
1+6nK/LDVWUGbwQb+pBgb5T+jKjTv43s7/qBaGZm+fZKzZtEJ2pM3vSKRNW8Y8KSLV6b8JEG5FFX
BPf03afy9ZCPNbyQfU+ks3/NF1OmklznU5PanQVh6TS8TIpbKyWP1sSm4PbE/3bpNNcVdgTlw9D+
vhU2eyDIcvmMdvUC5rnBpYpYrSWSJMsIH+fWQjnwChY0LwsHtTl4JWi9O+pkdepN23gY3TzauHiM
Uxgx13KBxczK1geyLGqcbTw6lzkGVP8YEeHhr9CguXFDMljaI7oN0pnypnFonNppuvZVb/t10gg+
8mX2WIBugxGL/J4F5ceN0cCpbnykp5KrXB76O/iTa2g0HWVnq/J1FkY8/ldW6qer9NetQj00sgWW
L7fmgV2shLDonA/FvxtyL4+U4a00SGjacoPN1B4Iz72KcmGGnf8UK866wOBdHUchq8SbLlZbQ7Nu
ZYa35qZ7DEoulvPW2jImL9/GKU+UMl3J2Lvg91RItlI1Hih0LiqHqMqmmvz4heZ0C028IvCCvG95
3Mq2F9DtZq4T6WSMaljsNIgM6y+2icNF6/z7/g3lkbWjec5zdFBCYD5UMZUrqsuSEJMnwQo6q7/u
rnU9ATdcdbxt1CoJzHfniOoRSqdPlXXxPz3molMYbKubD0tZiWFTM4mY6QHv8sXHubRsh1WR6SrD
3VQ5hikAn6dPCiZOuRlWI6YqlkP10QOo1bPN++gqk6Ns/UFUuL7mtS3Q/VkygvHWVLi5rtrbNTD0
HyF6VXOzZSjjApEQFSEL4gysXwDh5vdRiyuDf+Kmovx8mDi3MCLuY+n5BBSrJ2biL9FHUc9XTfbv
s/CN2Dyvw8SUBdVIT6oBNVdXTDL24C0M6QkiBTIGRyjFgISzxjTby81G7OVLLk24Px1a91ewQLFT
jb2LXuZAcD99rluX0WOaak6mMTYXS+EnMbESc1Gepnpcm9SHkHM4mNv2FfEI+jHD2LYMJtaLqhkn
x58rg8mz7TLOfYOmlV+J+dykInoYzZrDYsLxy+VZydQs2zQajY3v8C+IePnmWwsIrxGIm8EDwqgD
f0IJltzU9AXKwoJlhMni+zRUOBsd8N8D8qTGPlSyl2s94a7UFEszY/uC96N890akQVnGTCYJAXs0
Cyw5ksX4GLJSyYSkPyneGzmFEzF40r5WCS7kyljtMt8BdKE/2m0yqBG7pPLdZ8HjBtdnoR4ItLWj
LPaWalaV8zB0wOb3O97UQJZALnY7UK5ao1sCU4LFdSxokDvNWx3XEvsUt95aVJXUpLtonjp0ztsP
DU0Sv4OvDSllfz/cTNUFJJIc33WP3W0jG60mxXhrFS0bhX/+bKHyk0Vw1lREhQ1r7KQ/Wdz5gGXj
qcx4z+2wnFMo5OehHJNHUeucYRuRVeM6Tzf8zdq+fG1hfKc7CJtsD5Ezfu+suk9dJyeZ+e2/EmHX
xqGwOGWQ7fFGP5W5QExXtdSXe3CU3uBpENS7PmF8zAVvP5NFd81YDWxfjg1fVaKC66T2MoPtpPcN
yzpyrdWzm483zsqDASs6aeDZJ3XYr8sLRSWgg1syeoGctWtqZldPjuOTKHGqW5PxWA7PMdZducr1
TnlQea4/tq/q4WvZ2NriGPtghdTfgDPFZ6YvzP2qbwHVJtwtwL5pHlD3GWbHMR5HZPGCcKmcgZN4
9xGmxWse77nFfCHQFSZarqpIwL0kcOwmH6iMwu6ryC5V7SVrbaJ3QZETm6npG5ORVkeNHRzacvAh
0nyLiiGJATwO+Ay5YvU5O0ejdF9LZ8IWhgZ05F+HSTn1/fw4jldT0STRNVezI8XwZVF8iK087POY
aTo+TgIr08fKhV1aPooNd80j0XngBbITWRFrdQ7h8bdDOTXM7bpbda5Pv/5ZDFJr5p3ctYLef+FM
M2PYja6z5aLW29xHNDGFPwb4kkH1zs6/vW2sdIwKKbxE5eYoNqBBGbvfuaBMoPzpHwf0ei1fY2Et
QuzbjoWGtSsTmmxnRwRK/gh9Nbz6eqz2/p58+va9z7rw95OzTfjVcyUl6YLuMq6dIcjCyMTfamIf
wIuIAk5hlGDP8rmcP5Yuc1V9ppsYMCZxUucsOVhwJ4vYFLFz5XhsT+4/7AlX6eqT3tncgIb6yPPF
wSvdTKhutZjb0jDKdG/ssq+Olf3samnAx+ZrZ/2b4utJHeQCn2q3qz9euWgJ+Jgl6GK/wiZg2y1b
1+/C1ZpLB/RN9v67YaQGu/5ybVcAVXTB7+xPBhvse82x1SpuOBtdvrXO+YgHQezv9JX5ZoVhFA2D
ezZYn10XtWu6s37Uj9hWq+j8qib5djOfgp2WnnHWa9Xdx+SXuqYPmyi+mvvK7oNL2NWwCZ8Dp5XB
+SHixdot5ErLWrZr0appymqKBDG8fW0pTfnbRZOuKmhZYyKDjIUXN9qWJAHtL81wpiEbbTvJZpYD
nByjHFN2OOM3I/IBwwr2QFVfNytKDpKXXeVubCDE9x0PiW012tjRa7lcviRfZ5n+LRv39gRdu3q9
MIEz1d5M1ZX5XqoegLH54eOltA/bQD4t+5M/Ikcjy1WhmlQc6mCawXpj33uZUq5bwdB49kC/0pog
7m3LhUZGeP57/E26yWjSvLf3n+l+ahgbCFkuz9Ec5Rq5BA5/IIYgOs0P85MdjsCPVS0ZeMRzM0md
QuCT8PLqaAwKYwostRt7fKNfw3qzpdLpexHdmtuKQufaUpjeULHD0lMgXePlE+zp3Z7+l+V+mBqo
TAfc2KK4TSK5cGblK8RFU/69EBuP7sgbQnR0+Eh8Zs1lxcdkj/FX68ivLFV5AqkJOluLgkUhBmjm
PCKNIttdsG8ZV0zjwDvGqdWnDQ8tyVpZziWO3UoLxwq3GZCeyNcvWaxyBEOjHMlnX6j6Or0TpAQx
g5lIboCZsNhXsg/eNrYdGhgoI7YfhZmeUIbF/9KzyGLNd2v7oRg6GU0Gp+nl902SY3lYFR5Rsdhl
lxSxWbrrKVGHTsf1bLvw/5Fg9rySjsmAAkECpT5/qlpM3XdTstHGYdhZfHOTRLbGWBy113951yJp
Z4Ecyxl+rV1PV3PXQNli4FHJCdXEGyBArKHKLVcGj/8Xrq36pOA0KnhI5shJFiJtC9VcrsZmbKgr
cRpx/Je647AdE8AxV1GBpuSVr1U5VrVbrJiGWtPO4UgbcLXlsgxjZa7kNPWsv6L3dGn3QVI5eJm/
7FsPso08Rxkbtxoq61G2sWpiHniS4gJRW6GXRTXT4dKLZKGlkX7lWlr2X2U2YaaH2+LoEJCzgCMv
1E16Oe3frXqLVVKgNCtW0yUfDtCcN82StREBMzxjTnO/CgiHhWTLvwhGchM1z6Wz/EvI96EiQklE
sdJx+zt0RvQfzZ21ymqxbaEOdKMLDlx0UBcaTqh2Dcr16SYHJKCv+XkoOHRXCvcVVb+WeRS61/IK
GLPonToEXfCPRvbfdsD1/Yvq05cjcIFhTqVfKjIja+bn1ePg/mVtGO9zHsgXix2fzQcyYZgGSVcc
0p/w/7MVsZmP9b9cmR9WuvcOXWZY5RNv6uFzpfkEAnxryH/ukqYT4XDFBuk5YrBX/EyUFVH7cXvb
ckLSvft//x5w8qmvIsmOiKVlnRsuvL/OOYy/3al5+73UQs+v8odSvDr4ugSE8vWnmoWdk4/iFlKu
TZ8qe8hB94q/xzy0ocBlJKTrNehakCSQxTOa51PSifP7GKQ7k880XCZXDeNgE6dvk5DvQu1Uu0bB
Iyt77We6EEepxD52W3Pi+sviyqbxgONLGKPYg4dyOBIMY+B0d4jyrdgwqIs5NKFNA+cni9cRN1PA
tlsaVj0V3I1cdpF8MQl3iOnlofZUsYbaM1Z+TuMcomg8Nc08AOdqHzRNO3bRm1u80rvbISQUn+LW
x5PpBcxt9Y/n+8wyvtJbWQYovYxScOxTe9HHc0rCdgPCvR3uFOeBGs7Zs4LA5+Av3P1BxUUqZ6+I
oWXlyLfo4Z2/quC2Am9PNubHv9xAYdqEnKTKExmIT7o/19DsdM+NKUTk59i6AhqeexOFciRezBMt
FF16lelquv7wbSqq7XMTS7Y1NuH0sXUwUUHL399/7CgxkOb+hLBESu+xaO56x1SlwHxBpU5SmS8n
V0G5fEKAMoUSnPnZLOuXQmm5L+1U+HdKMg3p5/3rHi8mfuNp1h1QltvbNS5pmu6LQCo7xT7cvzhg
+Utrz4URVPBo5mXNyXpwR4rb+L38tpIBqLNKsiD10VK4NcNqPRXSvpTZtV79q+EMyfNjGaVu9ey+
QS/6raBO1Zm/2iTvkffvzB+z1OKz+hzxdeBtOLe5yrqnsPM7awAYb7ANnpSMCtvkbjBOPiGEsMFw
SVrdfSW+VYOxlsKic06bRYU1wy8OUa8Sp/hMx3VT5aTb6Q7lc+P/YGiY+kjlmxGxrDSpbA3YvQTB
/S0sDVXShhJiNbJoxSzzJyCZvXVNtSCgyy/j00gR/RyPvIoIJpTLlkV92Xa67gcUJl8aoSShObiV
yvhS+6qfjtdFwPjdTGVjMVGgRR6jTJBwvuaC0qKPqqVQv4zs4KneZPBL42KmDhXo4IM8mu4JuYFq
nRWavV9i/GbkV4JeXRUsBw1WU0fEB9FzwTf/aAIebnUNqoRVwYt9FHN/t9pucKhbOeXqnprp/vvv
0ch0HeBNx5O9epnu+TnI58K6FmuBsBSxoZzu7imQqRd5+FyQdRa64ZWpa4AR2udXKTZb/9E4V32b
g7WBbgOBL3BVstWwFDmJyk0vE8bdu08zUu/drh1rxqzLrBrQBi+VC1Ol2bnyL9fMWAH+ZMXIocpo
J1NOVu/jgvwf9nkP22DARCJQ994D7VlblZ2BLPe8SRBKYsYVEBISZpjzy0hxITg2vKFTTRWf+963
41azM6H5XNht+3v9hkqvZZkygfle1TAtXHhz+brlepxBDqMx5B5bXad6MixMEx313BoNk3Ax0J53
I2boepcNcMlMUSXj/khHUFbdkzZe+nwVt9ohhXAls+tezam0YCerSk1FC+WU1fSd1al6I0dDCPZG
yTT01tYd3qLUo7rIRxd7wnBkwrqipAo8ZPB5QSWYqZ80AN+rRMlHox/Pd4TQO+H30I7KfIH/MKi5
mJKvjxUgTi/2EVyvLwRhZqjZnxe3xgluWU89f2lsvh7n0t2TVTxJ7I+pbJ7BKtAuKgwvjaNqHqjL
CzReu/1qTLdVFMhOrI0OyjdzpaJNfaQ7HNSX2swwWj/bkmqQYHjvu558arTrNONxNQ9vUMGt9OSt
foukR2RgdmB381oyhQGn4+wkIMFrrq/3+mmCeFoEgfgYu993GmxoGhBtY9XQyGBhpKNVpjnJdZbZ
2iUXuZrZ619mP1zfByLPfVJ7ulvixeO9fuAPhJwgbRn+fvtZ5t572yRu0MZ3C4ZwKN9qqzS88fxv
/2/9j61D7o9y/QKDEK/WRPGYTvc7X1zy+GbGKu4jF69SLldJJKL5lhsWE3jz5tLTPvh7BTf1+HmF
uzQmHTat3754bRpI4JCo5E+D+LGyTH+l9tNlbO7JfTaObLa/PUrJZC1tbfwK8FTU8L2W0XoRDu/L
9hpdNMuldFnLf2ADkY+O4FpeKxM8Iz9O6CAEnFV190u6vzGlOLQOj9kuk9arXGB3+UVlPUl875I0
AL93DlG7yb2ejTUv8onGxDQpV2YkcAaWuN1UW7pu0wfxdFHkfu+HISKoOR14ViOGMmHsWsPLL438
4Nld/RZaUHDIVK7oWifBCAVYRbbscC0ql24sHX0bV/gKC4Pk/ZPGsJLJoM0zMdpFhxN7pPnuBYZ+
RWfgLbRXeD2+Im1WdtMQJI+T9p3f2tna1f+aQHVgtra79A+3z/izYj1rIlU5pKPNu53Id4WElB4c
LY/dxuRzG4sEDmqvdLYM+FxGbsK8EdthuNpVGQlTMJHJ3TJNy2/ty+jgFW8eNDjMexdfvgBn1to1
C3Q4dTCkF/naAaIzsjF5QHX8m5Bcb5NgJTpLaoky0kITZLCICMc2/fOHMatO0ehLDdmk1FFdwARD
D5FAVRXFgnV/pI47eh+hDDmNUvq0WVw8QYK48EGteEfbS0PLWlhq141JxhkLOtU7mlkhqLdB98f0
w0ZcVJbWBFut5jsHrt6nYnxiMU0I5oNkOsrkPjcjqKQJqQrc61jvqxNdXxs75nPsNmLRbd/00lnW
vMtPWd7IYveqbFOlwqme2ETpVf0wqfiH0537QrwXd1X/W5LLjeMQr26vVatxU7ng8REXYk6r+iU+
fKUEn+YxVk2vx9d48/aYwSkOBszF5PUjbulIum2rgpH7oeymDw4ZKIbVlWR4e3Wz27JX5wZypu1l
b5N6bErpK1iwDGl6rOrLRCu7rcCHHtuyAvZiXsR88vq3SdbWrMEzPf9aWP4kRYvc6LVvuN+Wucrp
Ft0L/VSqnP1MZGur+cuOnFH255FjDBQ5S8KK3xNrroX2fsyd+jjOfp4mpnCPxnnSYHtxCUuHoG76
rE1wJMH5DBWohR922IBFQ98OMfQ36fayCgueZT9doHEuVzWnSc30v4Jm5aBTvn9j/hxF0UtD2Vxy
hWpEVK37WL7B0R3EBQSr0x5krnKxWnxNRcuQ3evmAqYIhDmmDUwfvTVG0aWSRfWe9GMf6eYZny0M
0K7cHETXUuH7VSyt7WX51stPPoOFdu7ojAtTaowf3U6gTfrK53kwWS0QtXh2pFT+q7IGYNk6zkwu
wFVuMvYrbH43059rADhPyrUDb13bCyo/BQU/t9H+GkXQajvzKcFTWpKiYjWR3SvgO/2BYMKotI94
qcUrKLXD+tsNUxSlFUHbq7zz+WQy7tzZClWN6kg6qSK81pl1Il+Yojwcw9I6P4JTxSbcsmVLS00n
/WwHniPLg2uiJYzxZzWHE3CFvjVpfMTLchDtnJrMMnVmi68XaiiVbNVvnZpcdrgW393OABxXyP6Y
l1NUjFOYDlMfcsNKJfE1+Sf5xUW5Pbsz4FaFXOBU68nB3oVYvfx86st8YHE5UTFfyoNaLW16Fxf8
Fl/lhQzUAbFEPvOkk/s4/B7LqxEcNTWUra/fuZbspRgwwdynP7bm2Mfiec0mZbQ6NB4FxlFlqT/x
J414P7EoF6vmMdQrt998538k3ddyKsmyBuAnIgLfcIv3AgRCcEMIIeGE9zz9fLUmzpy9Z88soaa7
uirzd3mIytc82yLbZ8Dw3CenooVsd3/2UpQl5LHXj9c4GjhUX0Th9ds4fzV+paKqT7cv42U7Pwf1
hdeRWq4bxSuZXSVfy0325c3o2T99p+pBzRRvbE1e2Vgo3Cyfu2+lyuMuu2ZpEKnDZO1tUGosK4ZZ
Ry2vbChQqO5CYljjAiUgYrlWnvBG5ixpsWSjkjJ+QflMbfZ0qgLqVhMMlpW/VQe+/IhV87vh7lGN
tl/XayW5DDfvIkN7XfU3ftfqFy6dnUDVPcDb2IOhaKflWm2KkVLCKh4muvGJ1ztxa+4U0VwpipNj
yVFxFluvJHB9nl8Si1DMgRJlb3FMbyqpY82OYeC3R/JYl7eGB+UqqoV05y/4VUIZ9Hb49B0vx1J8
sg4j7js548KIGkXGU0tcrGYhsbGqgeCCuGUb+uE+xe6zZL27G9vZeqj0cVPuioyug16gXutkVZkG
TpM18ztTCIURJE7GT3snPFXQQ2PTTZQfw15UsrSm5Pek0bTWife7/wwlpwqsv1JVkVuoGmvg4dmV
iHts+CJIUEiJvjWaSeI68bjQVv4ZoHbWBk62gFDcFew8Kj/YADa9m6jj4TRV927fZ3eqpVv5qeYY
pvjiDwC0MMA77l0cHEUPDh9ji2i+M2UACYyVwuItCu/F9x618rzH3YynCrHjxpdKDLCjXg0DKhy+
Te80ytidS3cWI7N5ylF3Wt6ajmto7IBCt/mbF4CcxRl21rdyfv4L46oFXS+e/1n8bH/SdOG+e4Eq
idWSfTPVUcz9fNzZshNbJ2UR0pGrbMXHMdSBeoHgA5JwWcr7is/dfQPMBANnh/DxbyOZrZvqQXJa
KLbzA0nQxOpypS6VMAva6p/1XEHvt9ebFj9CF7MpNCFtNVnFfhAufYfIxQCe18LHXdqBK70XdULB
egRtvwsMoBYll8wN3QDLc27avOeVhwoXbWOP7r55R9N5Y+aZgRim7Qz/12df+T5plKOKRTI9q+nt
EjttecdhmhifmxDBdTvXj9M81S0iqzBfM3+6l6aw79ool6autl8gr25UN7dzYEwDabRs8jBIeOsk
iihKeM97r27+3ljSC59+dHCzYCWMKy5FNwhlN6gn1+FNbCP5nTIDe1+SIdUWaaCEAZHgmGboz1Pv
rzcF2PRn2dK35WuXbxPNQ1EPNZe50Xei6k+Zegvzx9trV4zG+XEMb2ahpjuxud003ba+fFFvTjQg
7e8gPzpXv93w6aEFCF6zE5vAMj8o+esqfX/eyxVdjLDBcGxm0Acp1loxnN08vBFlKxz/3cnPN4mh
5+wvGyosY7kuu18SlnVykTvlEOj7vdNkzSO6esRyMx0msqPY70N9XojuIMqKIsagcEeAjVDvHd7n
0mr2upTUx17tjHTKW3H3qZs150fIukDpGXLH+WEC6RIEa4xzXrh1bKCaf2V8o6KDxZPKdKWUY7vf
FSE0mNu6G+Hj5aF3XHS8v2wpOEYGQO2LjV+2nLKvlxgfm0FKmzJ0aMlOth1lus/+4y3eSx+K6Uir
T2SyTwi0vl8rPIY6oPp+lh9n6ob+SIZPilIthpdl5PVj+3lbA11cra+3/tH4nGcLgSNxu0pqsJol
Vs2zhP9cJzOPBPx95s6dGzpNsqwtU587uu5q+TnfE3Va2+M8hdW7vNVS8/S2fqGDWXVXs/20uD9W
PUw/Z0OZlk2F6oA+mylarPH+WmmrGabFPwEsUJVE0f1OUKqPs/R9lcWbDXQLLFkZbuaX6LmswLT0
T+th4DFdKCWXFcWpX/cgEXKdJ4NfvQKyPz0g6fBkv95HBY252NqRa1q+XmKcgW+o1k67cB4hOD0L
vrf4rrZs70e2vIgcfhEaIM15dlr0UjnlAPDdBUoaXlWb9l1azvbWvnvxhjL7Qp48oLhlT8kMvMTH
Uc+gJehBMUd+Pr9omDYfStpEFypr6HsV3ZvHPqspskMJ6s1cVHBbjX43bab+/0onywAnrT7ipiXI
2uH9+yBkbF17t8FlztmaND9C3MYDBtzKvEu7KU52pR/R8lEtQXvROlEVfAiCwt439hLdt7+oCHIK
INU//Xyqtq0lP2D2wPhsD34fxNLwrB11O+dhLVin2Nw7n/vmaqTUlUDTEPvwFeKxHi3JaGRFwo5W
HTYkWz7VDERFUI3XsuVq07TdJOn9qKuZ/jev5CtnWERwbq9etQOzEn1zW5f34qFgRpbi2uDm1jG2
RMDFiEWRdlHuy5mu/Dh9Opfjk1gLxNlczGKVZRsH922soX1ya1a9REeNODVIQE+K6qCs8AHpMW7H
QLG5XUq00+QS3n+onFJYbHU9T6fXdRQOg2sgZJPtFLAmX892HmOv3LFpt7Fd+Jxr0xSM3TCqT6WA
rFm1ozndBUAgbzLMtH8ZxgyWk1Krzprwrc5s7LtHAxbkzX5mGvlVNdoVe8uAnVED7AELl6H/Ne2f
hocfpYeF15/+PBtSorRGCJ170EGZtaI/gP6fTYS3Y2kQ/kFFTjffwMTMfySoUX7mr9Ew5anuMuRh
vW3vZYCwebM5Rwo+y2TMUaKZ/biaeGRiA1nS6Z09+tS9ze/C24S8R6NNk/Y5hMFd+zBpk3umbNHn
zuP9+ig/v2Sy7Er3n6hyGHNI80HUYOB/qPaafAiKJzDgIxis7+142Q9L0AwCeyjt7fPo+InqKpcJ
h2/h8g4P795/MjWSP7Pp+yYa+mOv5DJgdolDb8Xv/OrCq5c4EzYqc6QR5/y/l+oqENKIUiRJwvYy
3YWT0ukEB/j7tMPb+FSl4Z9t5fgrbGIDBYIy+PGWbcO4FrO9siZMhThz1+07CZGtjNHGZFsSj++Q
8yJ9bxj/ShNdkEcmS/z29D1oL9yF/nq1wPH4ZjxcxJqJIA7MkJEAvl0uI21umJ44Ee0nuwD5pbcE
FmohaGzq/dnHtGfC5j0BnfQv5FUB3WvuTF03DBJlSCK6nkefnOKQEFMlDs1EXwK3KRuZGxmmQaPU
n5zYqq1jj4QGNBytW+IiLlGN+VbNpQE5950oXvQsATfZMprhEQWm8/ZXSXEwSUFjehhgUk+LqigM
uweXJBQCLZU/11gVfGW0KUk2GsNPvxj1F9XcpgFTN6h+umgrbz6F9QgYoZfNOvVr2x01xInDk+P9
MpWAgEeF5JpSmtm/2YYC2vyeR2+zEBIx0juatUDw/eqm7MutE3VWHRX9/L0DsD7ZwRPfLhQY8/yF
F6H874cP7Asl5E14+Lq1WbR3otA2+LrUN5/68ReqBd3wrgC/EmedjOI9N4GcPPW2NtJtWRipkc8P
TbX/6dcrjpbF7cfmI3apxjOFFa28ZwgXThW367qJli4wfe5vEr1b2DfowKXPUpnRXC6mBl64nuht
uuusW7dvi1UK6vncyu0+klqHQ2+faGyIAVFb12o+r0usI7iB6n4HGEg56nPvDSTUohT/KzmQ2wEG
T1dyiR45HQedj0yua6loCLfZIW6edQ90WX+Zsaa/Xje0VAu7KKLX5vjyKevaC4iq2fy2KFOQv1UB
D5BgrBXlcixJGgWxMVS8Co7E7Uh/hfTgYZ5S3HlIhUTxXIqqiWLmS6xosgYm0xOcR2BftotezCjF
sPeSAzKBCMhejsXLWThTlu9/afbDXP1FA8lF9+kBR99hxO+inCTrwfQeTI/xEgSD2KIZzE7p30Dt
rscWzXlXShkwQ/RQjEilqXeBaDb91+eqI38yZO2wj5VNQA11DhqnykwUEpAOQU2tUjBtOz9LlZbG
YpTIikt5ScXb6l/lojKgHiO9yxWyxRQR56aXj4Q2n8cPx3s9JzGErs5m1X30ku9/XnhjKvh+i/n+
5VA+5CqGJNQvv8aldjetxSD9BonHGDZNvKmL80/N9q9G3NA9A9nA+8TKo3v/MT84XYwnnpx7115M
KKjzn9I0Xk7vyqwg5XvnQCS6fI+O1bx2ASavyJdt8WoaFz2799fMbYZVuRFdugfplcFtmCg9P2bi
+U3rKV0Gecyy7Yt/0381MgahmzUhBJtR4Vn2+qYcA/4Z6ntTkuC7RL929z8PgVfvz+Gxce2rcrUP
zZdvGi+sXtWdwUCP4vo707zKTE9V7l9yh5zgITWfOYm0Ey2Fkd9axi9tQlyqwKr/NM19XY/OQbBD
tifOJlffYjlcwFVETfnM9L2UTbBLEo+XlplyBpp2qtMRxqgACLR7sDIhNiIp5Fcc8+/2VKIQLRiL
1asOVg3SHOgBNqZ4ftXY9WUSXKq7ZwU7s5UFD8kuUNfKRQ7bJ8kHyIdJEOopyNavMWrh3wRaaROS
wm75f28pTQdl+XfQ7bxb0KkioDS5rW4ESiUaWOpLur+I8ADnBqDK1uQ88m6S0i0pAo6lSHsVM464
lQyk1e2TLuAR1SEVq49k1e9FcCnG/cT0WQOvQvg0fRmZE0EvnmsvxE/bw1o2L0jU2ZA/hUe68neq
QSeMzLWRfSyFZvF/Ivi9tOnPBBbtorEs3oFO2frVxk6NyAdjUp7O7AoXH0XnakaovN7WHVTIPlQc
2q+tjW1b1wHttcOiWBBi94b2RI+mblYOP6OB6vnghERZcSQ/S6/xbbzZBHj3lupuMg2KxqyTH3+u
rzs1r6cmekKjIxtrBhnYrCpTcCG442+YX5eXZndNf4ANDu+Hp6FX1FtCCY+VKddPrO5s3F3rTmB7
oG8F97yEmqWId07uGs9kjSIt1gKRJA9V/3LrRBd3t+5FdyDBLzBPoQfF2IoKLwSYOVPUs9lFkxKV
4JhK+WhOxKnw0nzO0v143/A+JWWQtPrr1UlHJe+VsVuUQxzP4TB1u0VB5uwfqSL5ryUeTw7s74AT
PbQZQGgTdSm4Xa+LHowdS9aYFDarAKqdMxjjJBWmtnCKTaWtVBX6t8TPJTmvpB5oNfNGqvCpC080
5PFWmmqBbqYCBAjtda9eompQa+iDBPUEkZ7mBdCjvEweK/nFMEbJyvno/KAOTowTq9Yp8ZEglswq
nHqqoZIIplRdO+yeQqxgrTFjU91967yLmoSERa1L9LWHHZyrf1F5ccFlIFAhiqdKT+C0wirUzSdY
iI42M6240QeK0zBBLeSe3OUk2aaT7IIlpZgfPjckCixNcR77dX5wvS7v8yUtFYiUAnGAooPKxFqq
stg8mvt0r2d9UdkaZLWqpMlowJHQMVL9T2UA5VFUBnm+xkui2XuAVVPj/cgHWzCb0QYfGVAo1VJQ
94OojrPcqQl2va2r21TNYjg8GmvU3RyEq+bfjhZ05OCf01GJF5BvNxouiidIEmN0fGpq7vefOST/
4cx/0COtvtobacg5YavfNxZwmpu3vy2K+/Soei43vaDIOH38QBGK1RwJm4nKVmR07alBjX3DqGfQ
BwEKkAYujdFIun1pbySHO+ZVeCRaDjJ1ZyhBttXdobcLeGUxn1ITBTnywtp6dsMjnCenrcRycn7K
AQquod2nTibVNUlwUdDuJ97tSggVn/s6ljyaNWpn7gVZnTsxQj/8dHJ0f1Lu17PH5sthcZDhU8YJ
ZJpKnnQah+ZmN61zgsqPdE/hk79ULWab1Xk3P6cr23g13jt83o71mwj6Vd21YeG83BYNmXdl+mUL
ipYdPMJ117BlZY/4PUBMRfnjC9rR0uH9reE7bJ7K7HP53FheqnYAGf7P+hEF7CJwLg7iuLu1qy0w
s+zqr24gy7VIi8LtZ9cGY7yEloTgAejCsqQgT4lRSMkLezvgN6KijzzkG0s76YRNQVsrJUL5I7a5
qYRE8W9/kW/ZoV0yO8xO/lyJ6HeYyLO7eExya4i4kPmEqmDVs1og7tGy6SVLXNiXMZkKTJv1mgnE
yRSvAvsoE7IPwwlLDiGRnG0vaLisb3VfEkCuBMVQ/FUkmNW0m67JGfCPCwEWeeW96Y9+ZtncxaqZ
azm2QppVvZIWayZbTq96q2XlFNMY98OLqT0OL0PxMqbJ0Vc8S17k/0Eub4QXBND8t1f/F/2FRLD4
vMqbZQV+7rLjE/2SELCzfaWMlzCcZVXCg2XOcWR9cbNvZGkbMdfzMJw11pRVa09TyPGJyz0z5B2W
cTx3IPXHfQP+lRqn5ZWO5qCdMHTdobb5TRqNbmugtNGqljQFb2eLtpwmEGvn65qNdk4g+XDZow6o
58f+exYAlIJCrXwuffnt9cy/Z75s7N927ZOvgwCJdU/t0C2dm4aBVNzbS+UIPqEh+jFqkg4t+CaV
NKR9aHf5FNfyfP8ONShr9j4IK7VBAZqwifJsF3ZvNwkMwW85JcV6P/ycxbHFKttRZDCfI3VErmZR
ENpmKXzOJphxniZKb1L/v07GhsX0uKaBCWobrX5Szdcsr/iqrL83MghOI4NxmlljQe7jFzzP0k2U
LzOBQ+B4S+RWkRwkZLLOLizwzBRAjk51clMzfnnLfemi84YgpVqH7qWb/NjyYPFBiYFkt15UNYZT
8MiyTEv051Ngv61LxQN62wOHhWXEgthU23RRZ8p8NRu4/C5vqSJdubUprzdF8Twvd8YXPzfRCpUQ
JoI/6wYKM1+YLd9RrNoaxugwU6t0qSFrSoeKYLhKukRrwUN0YvjUU4L62f/qm84OACTmO0RDmlpI
uxTyUiWOYarPv+TXTlCZPpONMNfNvWS8AIVRyzaWb4UjaF9CSPFpcaESG3hmtgwO8ImjK1V3/gcQ
lQfDrRzHmnrd6vRnP9uO/IPAP77tqwtPfocU3RZ6YCZ2oqZOrRGipJWISH6teCeZKhgcG+KFZ4r0
wuBY3LT/Zt/jU6f4V6jXE7V1xbSLa2lBUfGz+MmNl9S3NJU3JjXSg4/cR0iHIlzOfD6Vo793nE/Q
mU2CSfgUSgsJQ5pUEYrGLuZrVNvGAYamZduRu6lTPjIbfz4ZMt5WX7YFem+E57dEn6peafXhh/P5
Rqgd/grHX06k7ynMReOn+yH2qWqhlavpHlTB/1a1IUXPMxOCRQN5kQYBiQJne7+WUMpp2BYUQHAP
GOTamUqcoue6hdwVvGftPDkPpWQI4OTCedSVrj0j6Wqi9H1FPXJLTcOW+ygdxFWD68XDptvNI7Hh
+Fm1qb8sOer09kPgLK51wOMYb+K3YiKQBFrhbdKSYulTrht8EDdrO5K29xpYWqLAqC6E0xrbrp6X
uFeYvQx7CQKz/a9TM1bJDpOmUa4YaXcmachWVIQR2sKI4s/CVWCMB/62LzrG0RGF5PBc3cjUesPA
/ouTmG1622F6zdodf5dsSNpojCC5iZmeB9JD0Gjhgit60/nIb13wrdwL6VxJDs7LbJM/M4Hz7Pdc
/iGYfwr++b57KObvkTuTn78sUTG34jz8AyCF/V6TlHhW1mbWXKvxPBorABUE0utMP2gwvBUgB3Yb
h8K0HDu0tRX+HpSQ+FZG3j73HwQCVv+hbYeCiH7nJivGtA+Q63QC5/gnQiOW+/NOtbOTA/lMtuaw
O5NsNDb/8qtenzoiHYvCO9mBhjltPk+5aj6qBhGk3e/ciKXKZlc/V3UdjyFN6pBvDYieSKfSZ6iR
SGBaOwdXWkzeabhSQtkoynDREDODBxjstWEnmcrTxmFuw/2Xx0NmAgXXXLTIUETKmscAAS2HjF/9
pngFL2ol6kq+rsu9MNYS3hr0BTlmuNU8VSZxbx2IBSWbdv8GtPHC40MY26r8UPI1Lt1XbRZyYFoh
O8FntfKlfc0UllH4zHtDmWIFEQEIYwknwPo91mdrHEHMKtlqYkAp5USgjqkfv0Ki2N0QjNM8Mjew
tP+9Wdir1gV6+ZmeUEOsPtyQPXkaY2DAUXbfTzDivarBQDdm3pHIB9qPZNu7Zu8KZ28/Obn3lg7l
DN1YYaNw0fCA9CVPPkuZuXJYkYOU8olijr/QDfBLcg0VQwAiIZWETH5yO8NranrCRrcoUaDc4wHs
pK5ZJIpqYdgx0Z3fq+r7Yylymghu5Mx39xfcyCX/6kAmPzckHZEg+UDV/4axbfkVqTlxoP5q9bvN
l9L55naUoxPv3sa+RGLOXfSPo1obGTSghUONwwbildT8lik+U3XNlJ5PjauixP5vrpXFvpGZf+zS
VJfF55WdMvGPMvNjK8g2CQIAPnjXU90XdZ2OICrvz02MiSrfd7yNp+lGkHJNlI7YEZg2vicUCNm+
ugXzgoRaUzf27zMQetQij/E80u3FiGsqHsRd5gmW1+yMNmKF8DA21+So9VW+GtsnPs+LzsLQcXXq
EWI6XE5INrwbiFNwtebpWksKsEUDnB5DuLrvudY9WX4eyy9CVbI/S+c9+WruRBkMNrdCvvoFKS0t
3pc9w8b9sZC25CJ/vCDm3/biv8RVA9XSemAeZR+qKfGptMWP7OR/KPjZaMGIvoEbp4vwOP8xqvea
s/tuo97p424VRx5ivCvZrDp81kEvb1HXV9jMNCxn7qzz6DxKsaxd7VXreaolDLFJnh6ScARgBtxP
iezoE3LQkVnNE34m02ireWZr4VWzqxlo1/5jEAFlFe7UrjmWhDcB0Rrc+4fhGPaEZelMVf1hF2Mr
Kl7EDnPUHFpAvA+7MFU58GLxdRKBay//Rx6BO26f9itIzNWhtmfNgJNeG88eiSHAMkVifm+q/ukU
bfKJeAWTiqxRB5j77S1+Ftqs5jS8CvYvsTSGh4PN6eN3b3ARGWRmf/NFPiv8FN5N/cO5RTuoTMiv
4AtBLqFa1qvGls2EtIN4RYmd6eY0P3C2wePNvd8b+O3P1P7aN8lK/cQFcxOouwKRpture4QoWoGv
WGGVqmkwrRGlCVeKVCOLNDF0/kXhyZG+0lAsEmUsJFtovEPkc1pAVwH6iS5u+V9DRmvC8DpeksvE
Yr3bP6Q38X7J1tLCLmr6uyvVTyqAAJQditTDvXB7fJ5idoMkb5Hegh7KrkbAdC0TM+BfXZfOlMbO
RWS8gDNCmLN5me/5LoOmQU1jdwRehN54fDtTwFJKCqBpgpDlUd6sGzfvt8pEt4Kk9L2jMpUqFthu
hlGfpwanb6GqOuMF9X0dbEQ5hFGe/ZX/ersqgrR2xFQBXwUIUr+RnKDR3FJAarUh3bHhcRF173DL
gvPaqnVEc/1PCK1ojFcXm0kfR8zVYNPUc/4mS/HSobirPtpcbFwYYj5V5RKBduKYDGszuyaqRALa
plL5n7/BtBGLMYdvvjRbIaCMQRqnBvX6EgQdckyUOKlK9Pn7x2FNoeAfLofii+buoTntZBTA/xFh
Xm1tYnZoRIhztJn6/rBF1TVcb1HdZsba/BG1trPUmNYlpPSEXNI8uyUV/JdspliA9y1GuIuOFeyR
G2aFupwyMogAAOqxn8OmYrV7gPn5sr1J1UNPhheEIWs1DuXNLAE3GGxG9oNUUAeEfRdN/RjHVJHB
MPh7Mks7Xmm46ohIK7iG7QaeQcanFnxifh6URx27vHVzVTLDXCRvCIxxys5StsnGonisHym/19LC
diD8xq5xWBRvj+Ih4yJKSSP79pz6TBv7WVBn20PAXI7zMLAD1HyoxMixkFnlP2OsRc1rZGr5z+dv
mOxw/+vGrL9J9GrB2g+VpICjIww92b1sIeWXMGQ2NcuP7hM11m1aEMKBbgL6JRntkhvngEgCgYAi
iY7VvQeRKyRqhgQeJ68Q2HyrJ5huILxE/kxqSrCoFN9VIcr2qZBk+RtcD/eSeiqzbh1y9bssrKn0
NanmGv7lugWl28dMy1M6qtQWJluL7KJZFMDi+/3ordNN/+ZcviBRH2/gWZJh5yt8DU5JqavBJyuJ
T07fl+8kiCc8vU8/cccWLQOtYlbacdfBCeVr0IEqAn/ZVthqzOpoNZ1ID6TAgANBHcJFVGegtO1s
O/PuLUZTklcwHW0HMBXk1bzF6jrz1z/6Oa7eFMuzejNKfXouHia33pngpHzfhTiB5KaY1ADILLHG
b+odXIEah+NjZGRuRe5wmhvCwIbBa7D+pstej0n134DugbN0saDYIhj6LT5iB9KDZcaqDSCB9+Be
S86EFqC7oX+nz9d3dtekEDC8SPaNIZHleLbwGEylBr4ZpWAc8fI9Zbiu+Lj5UUpMmlOnkpCLfwoM
qrbCm6szbUEJVFd2e/kMjDhsYF7G9+moBifw1/79Mcx3H+Pd9+6TIe0tRAsd3reSFXVAvqFC1BU5
8iWDUTb+OS02X9yfkigppbWwjriECMjv0/d9XbumK5dv49P1At6vOUkAhDIl56CA2drPXuPFCJZJ
17dt2r8f+zatM+SWoEpVopqiy7yM1XSxezV1b0TTWrCtr5qH/CKIhPLJzkLxE6QAqToI0pb6eofh
nUzb7jl8vIYuR2Gox03mS0fckljFWUoxSc0Vk5QHb88zoh8rwCR2bqcI4dWOWs5erIIMuqL+Fax1
ZUwEqIJ0HmQ/9+apTcb+9DcqGV+GIaCZm0QFa0tgU1fVRR+jEGcp2cENa2DNWNdZBqanM3iNA4nH
gQnqq3HqlYOYjVqobOWyYD1Jj07S/aY94IAmdlOLapngUOOPSvO4aLRiyhEVWSbMfh+lH4XBevw3
V0bwxknCe6NV4foeI5iAF6xFT2NBiHEq2PbQfQZ5cCAHYzOpkD8IJ2vGtFjCZgUNY6ypetx/+Opc
L9cWb0CTo8zLBN4gGiz1jCd25nM/zNdyujBsi1GBQhhNV+eIB0lzgP9k9xVXmahdh2uk+I/W2W6o
UcxXHuJY0JEDbtN/iRPGtvVEuyCwiVADkXWR9MG4u++imZFQW3TnJ0Fsbn8qbsxah+qtG+vEL47d
8tPFO4Ve3+lsKZhyxCQ/60qaZOfwT61yrEBJcTVk7Y73+8E0ycaGr4j/8KSHLGsPMvm+wvVF3PGo
MDD48xBWACXYPGqdPVjeKqsyaAzt8QvzuteFXLKWTb2pA4J6sSFSYPrlcvzejKAFRUS8v+BtlfFu
nmIQS1lL+2ZKUTR/9rIT2nZY6SFTPG/a6nk71br6IkYcr0ZWLQugT0AbeQUcYeqlaAXx53K6NtRx
8c5t1XR5yY5xna1j0GhnuuB+KWK9lHBqBX1XFtG6VKmv6475fCvbUa0cotZeHLclr3hxdosQgEMG
uWecdwo6eGj9PdzNwuZSvMLXyEUCAnz6Xn2gWw6C8i5VW0dy0rxda1kiespBr2jQowFRUwPoZdAe
L1ROEmskvcDdYsj8sktDE1HCzVV7WpHdrZY3O1fgLDN3IAHWidB++fN237+fTYnu0IrhNP98luST
ZdsiNatOETsJZUEYQxUNorowHmEIf+lCLNFcRI1V4PGLGVrzR/EiYnIzv5aSpuamGq8yA6lyJle+
9+wK+IKm961L7cuPhHTTVYmeubNXqUGbLjTH1/CoxvuxZmjc0VLbjx2PALEJRpNuftu8Z0v6JkYh
PQ+Q5xoF3UA1q2iqJPYtZqzpFM9W4w1YaWFqitmwbTmF06XMabJkECeipsXTu3FW/WywRli8kuAb
krbmrgcC3ZRAaXly630IAwotm8AZxTDHStCwJDN43cr0WrFszkrRIIW2QlWe8SCvtOUsTJXUZR0n
1qxNkC708q34hp+/m+EhDmU/c9LkV53svUV179+LNfnM8LzIngEuKbIHQXfYco9e+0p+zMWcA2y/
uyh/bd4v7XUz3pIaUw1lGVkgvkybrmyN66s1zun6ZV2FD48fz+rj0FrFS8e3xyTZOnQeoPpt8VVe
lq9N17nWaekn8S6VzSAhlaGfy1ijxQjoM183I0HrdUFWEq9Ygv3oRcDBnuc5V4Z5WycdpXPB4VRO
9ZYd8+0/MtVH41p6lPmu36bshtpgWULVSI40dCYkR8RK2dleJBKw/yNpN+wlio1YPd/N1B1W3xKu
z1zK9yEfffdtdpQpmVFlhzy4fyl0y7mWoLICcm0EbmeLqwVpkCE+2jnnLKxKePGbA0Mo97KnkKVn
ezYw4TdyCuilsZCD28CM1DDpRogA4SLLx3laTI2PNW4MB3eitPy87CCgEhUbWz57MyeR8i/9rZDN
d1wHxFOWHULyTeNnj7H5Ck0cRUJGqufenwnEp9lttloUt5Nze/2WI7TuxC3BTq4VxwCNb/Dnkrcs
4uNuRMVVewPBM6MBJPejhvwKIf9OnKhGwrF0fPMd5It5szhv14Z0O98WWHeE130dvwjllpkyWdHV
WfUGPtu/yZzQTGorDbgyKkWFvG0uOco1r5H7LXDj2tCIb2Zkmf+K3Zfe7RvMhSBYidzxjZSef5XA
9oZxYFrjxaq4HITENjaDQRC6IWRRCYNX6zTfLwp55azBYAt2l0fh/hAb/ZZzqvTBiOsBYcS37of0
6GbylUAlNtRHSx6FYSRvT8LfXh6I5QlWNpXsTL7T2DmNd9zT6MJZHW4GG0gMCCYeZp/Ori0AuJ/t
p/tLosdLyf6ebgP+XwYee8J5JuLSijOlr2v3W2CYf4bKc/Z4cCGhD3kHKDtX9wIs98O1i3g53R/F
O89b5VR7voWlbHNuH188ogkpeZMdxx4GonCZXVT72aK8zJXAT1F2cX4KY4qEYuYF+fnAxuFtq8Js
Hfvxj9jnNd075oubBWFb7DuRLD2AOdn7V9qSVpi7n0j0V91wJqyJvh4QGGj6+7+Q1geL97FIuqVe
xPPJk+RBVPbLr3AMS+dWRiZ6i0U7a/P+5PsIEEPQfr0gkrmqQ3nxLGvLldhJsGeuClrLnvrGaWuf
Fr7qo+KNTK8tqQKVvqYk9zM1xfbcECNzS5Kj67JTwT5Tc5Tl2ilLZDqMWu73NNOzIcNTCaNNJtLC
UV84TrLb7sMCp3eYQAVXM00afMh/Tn+SHXzsdvTBb7KaJSd+DOmpGd59Pp9MJvxYzfx8/YOOIzx1
ICXmktQXZXN+xuFgG6EPR/SNe1KxPx6vE9H9aldzRr+yreWt57wjoPZz9hDRfsADCmuH/2LTdl2o
QmDD81ScfoEn94ZB2zUiZ6dt/RF9IAr/Pp37Guv+x75mx79UYJV+PC8hj03x/RKrBujqIY8Ymkmo
QrrSTA2CGnPsKE51MXIA29mvE+deSNp11BIi6xzU/bOj9jJ2QsBE/6rL8qV/byVtThf5U+tyrDRX
37EtAJondEXDTSnPzJeVpAbFqw5jk13hHRz+G++D/oq8g1zZ0E068oueR+B1Ttvz7OkrHgpXFb/D
0p+7EPOisVe/QRfRh+wqwbLDxYzbIcLeX5vLqnOUJOfh0W6b2h72CnGvlwoNhG1HOkIZlOkE20IL
FNEgoLUgB17IU/PR9VhpdGItqvR7U1LgtXVugaEKIuz7sdbcVPdivN5ZNpLs38N7aRir24jES6Ez
K8o+oRvmRpWMCupcPm0QjDoqvOKHg9mokvhH1FQwsl7I0O5c9IlcfxZGh6rCXY0Z2sK0Qqg+D+fL
3PKHYRyq8t2b04IZHhSRgUkgVpxpGExzAGEuC701667AIg6WZO0goNH0qEaYs5DuzdeFXvCKBLfO
1537cPEV0t1fxqmq3b9NqUziwMUym8MlwurzIm48h8fqyChkzl99MIpVMTulE6/O+6b0V36VVV8T
Y3RUP9KktpVftsVVoX2utomkkoLfHUAsZS3sp9R3DN6mnP5dNB+lc2gXSvHybFmiO62nelVZL1TF
se98SK6mijbGKFN4F1eT1Q7mW6/3o2kqtKFaKHpo/tN47ReGTrgk6Is3sTbfl83LkZZIXcWKW719
s+J42gqyfCvZpoWI3mVR30viw2GnsoaQv+WPuAh9rCictFhH4ecmi/5s0YBc/16/1nP8Yu/VnJ2x
zEij8tklbowQCHNdth14lFY8W1+gQjZ9QtlN7VHPN+/DdeXllpRJjkMKLYytH37HS1Rx+D+TtGrH
TWEHf6hhL18iMLY/QWxNzT/YdJL/Jkyt+lgoyjuKSKwguhSLlF+xAARojSxN1suE1gL2Wqn5rE+I
Z173rGG+Cw7DBRz5MB/GNxUggX7mpSjDN54bqUFqvGBg/LqNl8PAh1vfscGuDX3gVmhZeZCBxRvb
ZP1SgVrWpg2QM+k6A88Qram+J25et6lSuYtVKTob4yywuAYLO5M/c+3JtuEE7R5azVdF7XAqJSRg
NhLlU5VSs+Q0hljSc9RlkouaNXhOpp1GrP9B68Ki5d3efJD8GoKq9HXnc2J2Q+sY/12A2nUjjN1e
CV6INShLaEgJ7y8ZnuMyvE9+RpoB3vNDblaPhi3NNvpX3iiWIpt02Y53FTOm6s0Vwdnt1eQxeoGm
W2CF3CRWOTan8kYzvhJFRO0CAd+Y5fKo6LzeHl6Yc9nawGUv60lZcVPZdgvZHYuP4De/DJYco38F
6dTZUtSWVis6m3ejMsv96vrLp9F0vGocyONzjX/BVkys7B6pljqjcvQSkLN/k76YtPGqTIhpxyYw
oWIqVhcnyLtUNLthvPE3xrTJHclXIHWZ0RMmBIEqrNz6VW3Z5T9qtRMBxUOFtSxuI+vTpb83SMsg
J3xcIfdtVLGy40WZIBlVJqxmbbAr6atYCZrTyn28aD9q53Y0wmjbD3KTyWAxnCorJjKnqttZvA+s
MZz6iCTIklHoyYvZbvJQSI+T1HqjM/0Wr+JwCoJ/z8xOb0uzF6LiNFuIZcrZsMiL4nU+A+Oeq9OO
Hr8CXpgtTK4fIWCcb8Qb+20nCPNRJeV2gtqHeiXsDOJDNl9g2X1USn2vjH1FWigGOTqdEBwlQb7G
H//5+FzwBRoOvBwTQ8JUs9zdsYrhEObzoWiVBshRKlLyPqSMuHuKh2D6jffDQKONaGDHDN02Jlvo
R4mHDP1wbthiHlLkJPhaulyRjZ6jIiRLOZPqx7K+TYikp3coUoM5BEyHxKN/x3P+MOVDX/KlyOlk
L1sVy0IJnRPqb0ZHWfxYikGRTZLx5eLT8DI1I7WKzd5zZLWmzWhI1U/B7f40jAIP5nw58z3ZFqus
i+W5oBdirnMj6f+P3sbFR6Ke7MU/8mErKoEyNArPXuKNWZ4CqDI/VHfVj8unfMP+FYyTUf4oSc2o
ghTCxhdsk59h8sKDCzxXdKC2UwPVzz8KMokoEMaVYNZktrKf3zuGKBh6xJoV8hbEraqKsuXUPKrj
VEA8VEPV7NAWtRo5gque4OZ3mmrjGLnCUnUZ2QBasSfcM0M5hSUFlH0vxAZxpIcaP9ENhC2klgPs
NabB45qEXjJkMWOCXaKW9lAjLKyj69DXLv5H03ktN44lW/SLEAEc+Fd670SKol4QkkoCDrx3Xz8L
feNG9HRPV1eJJHhM5s5twAbcQ/oDtSpc8zoa1KOjsqdFz5fxsUGai+r2SQTQBALyc3LeB+LNiU27
Kb6NE5UsPvl8yqcxjcMT5hgAuBj3IrL/rj8gXRwnNaN5AYqjjMBG8bfFYuQ5/iMmDMU9AR+/SCMp
nxAsPpGsMmm6Bb/dM17bd2WShmIFuWb+hMOChoTMvMN25WHwtrWJ4UiXEFAdyumuSyFR8uxS+D3Y
nHDB34o9R/n4AvqEOQkLhPMNEHCiZ8CKuXGGs/cm8f6Zl6WRLzZUwShyAWioPRGTE7mZL4JfeaYK
O2E/vspxbVJt5i31wwioIODL7UkjoRdmlVH5LF7Ketga+3DXbGwChLgAGOZg9QVNkpk2FQ9EHkY8
WATIGX2KQx4xhmgEq9JAEhf6hoJpxWH6Q2cQXIp3pG/cH//5NUGAJSrYf5CO5lwx94lX/u6CndtX
T3YeETJnblCsa7MH2Pe2vvgoAqYoIni9v9kVVtXG5m4Cp2jY8J+AT4TWmc/m0e+ZPq+HYzb/BTie
23N3LnfZmj4H7zh7Jh8jIOIt/rYuUOirjDZmHgt0AbPq4fGIu1lfzRUyt4h5ChlgSJgl6BLn2S29
l9sQTZc7WZA1X569iBjQeJNeCvY7OWbNO0UG7h3nNMY+KjNXwTZ5gqNwGxQ70mvvuIFAQEYOgyKl
cE9AIzSvub0p/pLJBt59w9cYUmM7HWKcOFyckNK5saBsYnJL01OvYLxz1HCkDBusKjgWQFZK1Kgh
YDu5Xv+nIGbAMd1q2TfyaFSA4LqUNfvsSWn/YiXlpAdaR/jf08UIrvTy34OD+gl31z2A0ogTVSk+
o/aMtHQmRDA4IdPu5Z8H5/n4AX912sca4C0NxXgWNzi3bzQW1CMJ9qNYBNDHTNMXTrzkSX9Dd2oz
6cVJZLIEgCIGyjvpJ+HtwkagYGGhc+Ru/wCJmBhs8h+ggA0OES8MUM8lty43AWectQC/xEsVX4Xo
m76LAp7tPJkg3PgVpqXjC7xU3Di0keXauFHi53FnJs2EFFmq+Z8dKy1V9W1fQhK69TNVKZK/6NuC
lkmXr87TfgWjFta2S2wzqnFOh1CZKGv8hdMBQCpTW2BWdj7HEH+BACEPZLgHFWR8g61J08FW/HWW
5O8oW+fG8QTID8BWrrqrDckA62VnDcf1v7zGNUaxxEWUPwv+E0JT0EMTsg96d0odhylEcMRuHoRx
8rMI1g0xkls6SfntLJ0b6PxDuW+gq99sCJ42PtpY9nEcAMowb8E2fRNFaIvBS7fpcTonmCNA+Ofc
kPYVmeSQ4ky4QCsL3Kz/4xCyqOqw3aF/pO/jcBwvygY5+79plTAgp9ODeMYg4kXJmHo31gUtFLJl
cG9694mfb3QH59RMImfE1cwO/1thNIzDXrkok5kq/kPMVHlNRinOqWJo8o/z3dzCuzgB8HEWcRLy
eClbYTky4TPvNRORf0z8lX/eyTuBlU/A5xayE8vvAuYsv/k1oun86f1jycHAn/fJtwm5BT+O4qmD
e2yBgY/VN02gxnFu3jWeRfWt7klUXOHdvKIP3Ot/9cmbjTsHLlOyci+kAoAfstbx3TqLRbfFWnn/
pkIZhby5fMgLtkm/8a6jzphqAcDdL+fTfcMlnqwHFb/wacKFCGGuPSNM+jn58ks26X2iDVXOOVob
Lzn7oGvhvoMvhaUMGBxZ9gQrgloRIYeZFkar+bknTc6ag6HoK3OD4ICjLKYYAU8+TTZHRL+eqCQf
U4BYuk1O+YW6boXdF6EZkD31Z/iWnmGhL+lV1j2E+Jd2qxY65dQ2OVQribOm+80wuK/pfuSewDIN
fkMw5TJQwah/DJZ4PwxROKXJqubvuKX+N+5jQgeehtnpZGcx5QPS/X5hgocBINCLeUHqznRumT/g
iDE8YMmR2wPKd2Fyy6gnAerzKGAB6CDmLZvf5Kidsrm5d9HTLEhPh2IJl7JnuiUnBz2KmPyH/o7i
gqZ5vEAHMC2QbYfuazW1xdSpHFUsvR/SCiZm8MSAnez5bB5MzOsHsxh4Qr0ROfdFVscUpWRyP0W3
4n0iIMMTWOEFNkuB176+YCxNL8nwjJvO3rJyDZJSKxvzbNwMzDkFCaQFyBL0KHRPELTSjXXjXOSu
ZoXTyxsnhESA9QTEAgJA1CrhEEwzC4Y4GQ+J5a4cKFpAfCw4WKABHfNrXZ+GQ3AGWNecxXCL+H3T
OAM32QscggNITXoMPql4X/qLUfEywTI4fUy20CbFJMg+ZxKkBP1fBtVaRJhFuBuTgw6RM3wtSDGo
6XuWF4BOyUww4YY4T9MpMNknHCzG3fCl4TDFu37d3YdDRXU+s0mv5SJ8tZ/2l6A64AJE2lUe3GGl
uFNC+9QsGTfiOqaEoqBeEhj4pn+wdLgCF9M17a3J8xCL7MRtCuY+YiI7HsCCGQZv/Kt7yqnSZqD8
m+QY7ehs9ur7CMESigqvTrM+mY3UHxWEETBYgnARfcKZkLPibwGBMjiAkPXTccwJSIXFKU5yI5Zh
yR9TLg41MSxQHHGmM6THkMOUdIUWVgYXvhzuRfPi3YgoOIEgcelhq30y8AzaihP13DRgCvcw56r+
wFPiifEXWhjKsJ4m1XgyEONw0y60CxzBDcZwmK/gp3fjqw156pcoPmIkwzcKRAdmB97IGmBoZk6M
PbhLENoctgy/mwuAQxYqicLAOVwSxoLZBfYW+7plSLXEuXKeH1OitTY2YWyIzfht6opRNjqA3lh0
zh1nC0W+80OQ5FAAC7KGswO1IcvFnJQE2PJwEIYPTMeZ9N2n8Q+MOs7dW95ATYCYGEKSgajAf+eW
x8qlWeGHAx0mSDBA8B7sCvFJTenpZ2hTnME8B/3VXo10W1IQ0gVk/bvdFVQoB9Vpd9Q8KEneWFE2
OKfX/EVqtPQGD1FL8GFgD9g4M25pRaYnwNrAvWkxjtaqSkcbHy29hzJ27Iuawn+ib/0mwCmO+9R0
qvTY+oqUEbcKNkjZLkWKTZ/Vg3Zmjra2DA4k3dCXcZJdPJfiuSwxm23jrWdjaREN8tRH/TaK3JmZ
9HPXUYtZWxl7w1QHmCCQkmws+Ftr1QbJLlSrh+GMSyVuziV5lgy1vb7bSpbOWP0GYi9LOQ/VcFWN
4zGl+xHpcKs6iyF3olxN+aiqn8QymNmfNDvaKlV6aoFjItUhacFdxi2TbDVcVqRGlBbjzt9Gcci0
YKXb9d4Cmm9HRG/ItXu+iCxH2lqTUum3SDhL88fNo3sAaa4Ko59A1AgLDaA0N7klUbT2zILC1Cyv
maseGqWnu9QqbceenGRKWNQpJzchxGo86zo1qeb/akPzV/vDvkV0BTfS9/pnLKptmFBhhWfp2XAh
S3ef2xawlXn09OKgZp+5ku1KCeCBv0eZO0wuEczsk4YAKBoPOV7TalrTCV6U2IT3BNF6OnTSRHsW
IdW0EDCwMGqsuDwMfG8H9WplF0nga82ULXNmqmxuVpscZH1wRq4nXbKTXTZSndJwBdG8UPaWCT1D
A6eDTRNELVy3ajFY46In/DABNsMmV6TeVnI+2tyj8qVl4Z6HLjrQe9OczCq8Fn0+QEE39nPf85FW
EDQAi8FzZm2KSZeOHaq7kDI5NqW1ml47TImi6Vah8pupVOE18xVvlXlQenKklE8nuwT4n/9U3ZSh
HmCmj6cyDCRfgjFk/sO1wo3RxMdEcZeKCaVgXHUCwO3dQ2kOOoE/Q1w9Sw0nTrv5VFWIbDpqO5ca
qChmmd8dO/ZyHaNU7R5u5HxMe6bDC6iXX2WhbNJq4w7pUkooIfq4cGpSatP4FNvDrP4IxvIWK0Th
dP4iq4B1OuyaKwA4iQlZP5wVgSzGaX960ukiN8dZZix8QJymZYD9piepwTRamYti3VpiZRsAPg5Z
4A2tVLDoOuLYGsaAVr4K2SnTGojbgzFwUFU4JFvtwg9JOBuNjYybV+9Z/PGqPTWhcqhrhymWuxGa
jNdqjbW2HZ4DHLa0SP/WSw1ZitYfAs8ABqx85hqaPzdMlo4ff3cl/hilVZ5kRlBGoxRUCsHGS2Lm
4Nx0gdV0a8flUxslYROKu5advJu6/C0Tez7k4urUWGUnlrzVAaPAsro4JWMKQgTSMDkbhJa4afdp
W5idCx9CeYQnZruvJ6PM4tujOQyrfpFSioZYbtAXG8miY9tWOUPQ/SsXcGntX8NweWYvtWWOPr61
CYQ342o6+yhaOfkCJpAka3rYBtFBs2iWh5OgVvYySot051ZARaHxg9bNx65NnpkjOSP+ZBfszGBa
8wOCeuUY/2xrH90jd5PCSIuZbBsgmDH5AH+5+SMpcCme7PqjrXcOqU3OAwOSEADT/gJQ1r1b7/9j
USvtEVGlgbu+/NcHWyXZjfrOJiaCZAoWI/8vG96sHl0f3U83PvkAZkTU1CnvH5l64qX5VEq39ZKV
SRw1twFj4HFp/nUW+VHGpN+EIZEl10J/BD4XOrBW+0jirQWxh7FfFm5aYc1d0BAcLrB4zCcrzaVt
EGg0dpSJ6xbjueFURdui+Q6YjnKNWMtAP+nlRxo+OHKFOGLQb2m7ATSjOGhilWLY5Jw70C0XLrhZ
bAdxN8WBjW66j8H+CLDxAvkxlqb2nldknY00uFSq6jfEBM68Sv9qpna6WbRQQTjenGsnXxbpUMmq
yhD6HSB61nsj2/H7h/xtvGT2KwBFUXErBWq2PpLsHw+dryx0mKcf4/xhYItt3680+OHOiN74yhsd
5ZqD0xg/5ZIUK2Hch3hblV9W8zNdH1ZNwRwxkp7cngwq9pIpEd4sJcOj9lk6f76PunhPiRPlmJTi
Pwv1cd9NfaJkIN7v0ujdsI8l9gQMrOiuna2b/wsxlAqocHD8i6HU8EdoodJx3Yq/lkkok0O+BMGR
PR3RUOr4UWr7ozi/7CJ+ZiWXo39lTXjkeWk7Ldvz84MOA4q3FMipuSTYRYVrCgGpYUwhznwRrIHW
f7N5Q+LN60LKXm7gHZPVYvgcq01cbhtQ6f6XVRjV3ykEUkv+Rt57ZV1wAtAeaferB6+2WofkJA/r
3H8Pg4PsXvw9ypAsrLBnbX2DK/FsNe8uKjZHV6dHJbBwNBfQ77jUWY8TzwaRjLGfPl7nPXnaUoHy
epLDva2PaXAKo7PsNqn9GjOielddDwvmpVa/BWSnsIPiUdBl4uVK5euMxwqGx7CxvIMqaLfXrbtM
8q2pn0rvxpEpQXuDc5f1k1mJdE8O3zOpPt6eb4s9M3KnxeKe17cCb/aC5HNMRvE4pfe+9tYlKhkZ
qys+BCtViJXM92q3UODxgxIYrAwpNpn/tLNtYB3d6BHmr0C/NdmPENdI0habEZ23oQIRxVdWKcJq
5OaIkmhcdXEp4Q76444L2Mw2oeXwk2dWduijL0O/e6JeuwIPg6DelA67PbHuU4WVaCPUFKjJtf0s
muin5mzUvgZjm9afbn6LCyhNewNjkYKbfckhN4ZrWT6F/mCncPqAnunjiv3L4cfUm8/G7tey13QE
2vlVWPsUfBCKFfT8YsExqI5rpA7T4ytPpEYNX8YfZHWEPXReyErq8GQaF9Gl06lSpit7ryAWiL4k
5FtXceeJSDAkZmTok+mjfrT6SuE9ibdaHPDPRSHNgRH7ZGAZJJDhLWBsW+sAKyEtjrTE3OzeuKHA
McJLCdwIAgGkEhIsvG3iS4tCtfDxG+nWWafDVdcZqrNdmq18b2irg/xljQ8ttHaD+xtwwPTQ+NTO
2CeF3Mdm/Og7H19MKjykYdOxJro790vatYsQ2uL0v0ZDY53a6ktNk0/Xif9FDcEogzce8lwFe8PF
WGrHOu24H8PykpY6pk15fPIVnwI1+OidmGM7QmvRtPZR4fCVVrpMJS0U5G/LG76FRBDZot2HI2CD
0Jfup05xZiGoFF2LuYXF6kGF7JkIj5tFyR0ZeX8miETvLbKmBsYJSdsrzY8uBs8hMsAdIxpMU5nn
VTpSlzYY/eB1EEX3IS12qt5+1YWzTkq2qYBSB8u8NAniVvqZ4uIn1v/TImzeRzQkAd4r7W/RXKaS
0RTUrr3G5IjJlGdxkXE/KDRvgzOT5qfOpc2K8TUPYUyLSku7tZTIJp8jbrpFRhk54qbgsOIbFyTP
QVoWgOCCUpT10h3lwe3bk0NuUY2J7HCwo18lpFyyILoXHaIkWpVCXxY2tx0tm9Hyz3xJTT06R5vn
V+DchS04D6ZSIJlbUGjGiNkGr6em2trU4lfGsta7CwZoujXyEXEYTBIQllAqOCLU6M5R6yHpJvCy
Tt4rJsWOk4BKn9IRirD/W9cPC0gt/2iQQMXZa/pM6t5gdMfkK2+NWcccNGxOqUT3lHFZZCRUhPa0
QabHIO0fCSredRA1WpxH2QsZYJsm/1EVLTUV/3QN1Z0Xn6aNo8ju7CjvLlqTsgh2PgTiyMBjOOE1
FYTNkBorl4rU51R8K+Ib3/WM3y+50BK1WGp2PxMKZSo5Enx5bQ9ina9Vn2P0X2GqLM5x3xb3gnet
VaAA8uq2ITNxpFlQfWJOPk/f+SHQH89WyZ5t428VW1I/F4cQHU4+iUqYhDYIjiA6seO3AiA5cxn7
2ZPFCjknQbaN/fJkBIwu1IpzKiDaKoj2A8fPVJfIgQl2Sx+Z4+yauKcg6jdpu/NAyqaGpte4mKNw
YwXjvJETQYl3gzwpKUhl1yzKUp6zXhcQl5VrEiufre9hlocZAUes2fdvhRB/OsWiHTPs8/PF9DoF
nOKCA7N95DgZ9UW44siri49EvbqeJD6kgvrFmFco80Chc7HUVTCAboSZAY1debYDVUA35nvLc3ap
nm9wqa+y+OZV4mHmjJLdBNRHvEUctNOW8lMo0IjGVB4yt3kZQauyGMT3DhVE7T16tweWEHhZXfUM
cmjqb6y6Og6kNFEv40mBAVygk8GkHvSmALUDn9YkHnEu4mEHUaNqv1olAPwdOQn8fJYZ8TMZxTmH
xu6xFw1VP/qSsaEULGs/AQjxdDzyTPW7PA7BZy4wBk5ITUluqmQqZjOeyfBW4SHrgcWZkEIPKd1V
5TucavncFouRYZbFG/Ga2mKZGF+tSxhq1J7sEoqDjn9+zSYjuhHQoPbwIKzKRSrstcqHqula3Dpx
Z+ikZFaf0OO3+QDNEsBUeBaGk8hswu6uUrmYXntuq9CH0JjiR2UQVOSH325YwBgKyqVQhne9p1nS
TeXNVdm4XYAtEZYqk7xlfChmvlHZAimhHDREEjpvDgoQG3gmmQBKLhppfBwAJyBiFNEi8+cuagSq
f/ID2K1IIyMsdEoM8J3+MaZMGiKh7UWfH0sO8NYiM60c559xEJwDPq3zO7WOncM+zqpVyviorj9S
FhI3pzH6a81/zzKHEp0BOuKylrI4sj9co1/VwNneRIf33ninHCPIBSg9YjwH6/SvR6Qp7WLd5Uxk
nX43VHGEq0x7Txp0VHy1gv2kDQ5FYgVaNSEsjR3RFFbVv9waEBH0sH+4TNYgm6Xn462WOQ9X0Lg3
uqDjqdHfDAn+CM736DpbH9KFVSJ96K6xAmSToKEHfUgD4tKk+OcIbKnXXfduFGuj5eIMtWOQuV+2
DgcnUSlaqR3aGBMJsTdNAOrefvYBLeuA0zu5ByBoXkfiGIqD1mMeB9KieTjVGDprZ9llmF906jet
2oAQySjSZ1nMG9KyLcy/tk6o77Wgunq8cFcl14jzBvTl5iYG6RC4m3UfGlHUHm9bCTGQVeiQXK5F
QtMKfq0bf+IIAl4KFwNGUAI4aA3fUsKNyJslJzGfU2HXapJlU7J8tepRgipQwjd2surMcRf0Dp52
uPgwHTZG/UPa9FD5SXdPynCOsrPMzt5wytWjCA9NvVOYm5orVVw8mII2UjNuy0b0xzbGiTDvNp4F
/SyH6vrnxBDmaqom4jSa8aexSY5GjRLkC9smD53jnStxqN4ixAQUqhMwJk1OWa4jH+EeeYki2XnV
Oy6CvbNN2pImYsQ03llpylUPlGVTU0aMV41biUtAk9pOmMjo0bxyXXM26V55L3XvLcy9ddW68CLD
j6amx2aR9E3C5iDOtq5QH2w7sg1zGq1RKktbIVrsL612NNJmS+DH3mu2/lXDa2M8o7qJ/4CAsHva
KP0prfx5F3NZGnKt0SOEGZlWNlvYMwGQCd1jIGxRBLlJg3T7Emjv4JHBOG6libtTRCwWARmIConp
y51rrXnzQqSrhmfpacM6BueR1AoiRH2mXxvRHQZKf838N3jkuZDOUEefav0Yjekc2vcM7aqBUUYb
H21u21YaNyvTtiZXRtOeNHmNevi9Yt97TExMOpr+U9XXOWcHV6kn7jW+rUqYwifjojLglXNRqY5Y
UY8aA2xwjR682Jb8SWvH6dCyy8sO2sQl9AhdANKa7mmLgK0kvLA5usBGsMBcxbYPqVqtuwCvkUq5
lQKuG9qauBBvwcsB564LuYbBe5DjVFDSCLlRBZhkHQc29/Q1SIQyFuqbW9n1dHjY9EXNwiTAsUUw
1eCZpNfqEau7yGCCT6WiNMkmAy1LdIWYhkSvLq4GKxt0qaDGaCM+n8jX1RAtdBo0eLGZhosEHUAV
hT+hCVn4WnuLniqWalYPydBNy3NdIwZ616vuHmZMhyuP8AcfiUqZ3lNNRYPcib3rK8veKHdA7LoS
/GrOeMstd5U1zntU1buxb+eDYv0mdn0PpSDmA/8kkV/tvNoYurkLggmsq0U616pzVY/QyTAACEaA
/iE1Xmjhq9otj3pT/9bxuy/mSYuUNt4ohZy5Q7OgaBTEyXTGIXHBU81nUH6qzV9cw4Oi8O6QDoZw
qqd3KYixGQ3lOGF2VWffJPi64EMTheQZwwqxsddx1LMrp8q+Vqy9qZZLh5tEbZhpRUenEzO86NSC
JKwaox0aeRfDvmYcsNR+DtFzTCgZq9/IhgvucgMM5zpWd63aLuJhb7GgNPXkSLngH40FPd22KPp2
Zd8v/7sRZYtmeO60kKlExdH681/ZDI98+s5LgxT5Pp+HwlxMrVnRYZrUI8bXd1HjHXqdozvEhqNP
8eQPEMWUzabMtB+kW7qCDrFNITHHJ48hDAyONuJuRGeH70dLiilip/+wEt6irhQrfeBTqeHOmUY5
zJudgrLazHZTlSEog1IjWGrthtpjarB5JNNpUnpQmhFXBVq/CVHPJmR0g7/UdgkqsgwwJgn770CI
rzGMt4n66fokSFbOhl5gGZjxv6lfiWyfdVDurKlAUgf1IzeExGcW+MkLtnpDi2sBIxvZj1b2O5Gx
X4BS/A442mcArnADs8dWuvsdecYMpEppwlveop+V2rp11l51G1AzDqp2RtwGC/Rs2Gg7AR6FnT/y
2DxMFY+FO1+jeaA9LuaD6ONCb7hoVnFpDY22Wv/vtlfbb9V+V4iLLfV2k7XuwUig2scwWPlOCwB+
B8evpmNwY/g3ISG5UJiNmHcbFVcZ315mtOvQ/nO42RS7PEedt/BvBh1MVUXXb+M3fpVJ9FkpNgTl
tvnWW+UZW1GPC5mCZUNYzAqQVTdKmVPnwX3Q0IL6yggTUA7oOAvzWoddtqRT9mZ5zkSox7WVnVB1
GvgnJ1WYveLKPGXC/U56LHtsD1aGqphoKM1mG3hpsaCmTfyJK3CVBbJF31nqlTK3a4AmH20WDBRO
4CyH2gnqOaJ1yjO0JlxGBs1LyLhy/BH2o6CMo81dOF21l5a4hR3Sd0vBTwdPXcM4lgXvrvIQD/NN
hWNGmH1f3CuVWWSg7Bvjy+zvLLLpWZlPRY0ZiAwfXTNsXLW8VnL8zvJyXlq0CWlMtQe25hAQWi9L
D/k1qesDPvDVTxH+GVGyHliqKW1xYLcEupN76cXr6agMtFMIEWMCpWLuNS1N165F7n1kX82g+s0q
402nDXdQBQkp/kqDAfwoN1mhQkRvgk1Z+hC9egWZCBqMKGLli2hfJcwfdDtdmt1HEsGGMt3xXYjx
J9WrgCNZ3SuKiGaZHqAmhwWsyUdN5Gh1ki4FjFOSoZI+/TGK5kpoQYGRRC2bZESLheyI/QjbQ8Qo
R4rgXgXattEyjHt84tvRmijWv0gNw0kjlQ4Cr+OYd6pWzsod5Fro8X0MuofpZeGqScI33bLevMA/
aNlwCtoKXVUJTzfTQnKTcCKoyk/LDotFHuOeJsAFDZksqq5bmQGp4Z0ZvjJ5HFsb0+5WfSs0vZjX
dj6ZYuuJvcpbAorSjvPDrBiElxhA9ZexxfkDmFWX1cZXCHBhSNg2gPdRUOyKLrDmZZ+TWjE4mzL5
1FQn31iwcyrSrvoch2gmcXO9HMsd2nofyF/zla3XIGXJg73pB2+qkh9qf4QVEXCDFvGwGqQObYCE
ozpMmxXDhW3pWuU6l+2lTXVnNrTutU2JWYsrpAMF4pKqT6ndAHH6Nt372qi+uUb9WZnDXrr1zded
bkURdTbS+uCFyrggM9ZPlV+hKPfxI3S2DgMy/pHWO425GPp85W2IdvyK+v9/518z+hN+Ka93sbOd
/gWLADcNIcYb7FLThwzuYugrdlpimjtTa8Wb7cWg93lzysJpQtrSrpf1T5/QeakpPGFFksUZJo2H
ZW12UM19FDIs9nPKKr00qZyBP4zculHFGfMEsZ01rv02W49VYZEhZPazHlmWML48AZ+3CT/QB0l8
2uL0oUCCDYAAnU2qkVpLlF3Wq4su56WSbtsxdDThnmQqXEgHYwdJY98PKyeOj6aHncVgrqJuGGat
6RnzMoej1rmXBu5ekeAvbLEp0u4ZhBF+Oh76yAAYSVJOpqpy9HVx7zxsCvQi/eNgX9k6nbxbwPSq
aEyy6Is2p4msm+K7p1zEvLh5T/Lh7vRZv9Ac9BSFwI1A0ndmv10JZKgGxsax3GNX4RuSe5VBj4pG
FL4ih/TZJpGQnyGAkGlhEzXf5SNWzJ0ab3PTuwxC3Wo59VDeF6fMGCt8dQN4qNbckPSiGfPD6SDR
2/c8FsyeDIynaVeqSP1tY3XpJlSTTcTJnVMZDsWrU/pX7BY/io5z14jJdEpdnlX8/Cr7tLLqKIsh
Q2uX/etqucxGXCtcGJsK4maTGzaMOYRGZlOeKRaW41yMIvmMYziC1YfiaqcxxLqwhxaWM5Rv8vrg
quk9MCLMOKuFi2tWzgdtILUmyVYRkOV1rNosyLsyd5mqkTgQ2xsjkubCCvNLlbd7y7IOSq/NU3gc
tbYyZLUfWq6YMnQwZiwZXwQfIlN/1eFzyNF2dAydlXZTSDau11N/6Cujp2fiDczrLtslTgVrQHm4
qbePbabyHn4dKZqqRGxVPV81VbYuneaadRHIeftm52W0xexY56vtS+o3syeZreMZmwxurTz6qkf5
TBTuqCbAJMzPr6Puv3XTMdDK6stIuY8U6+Dl7+GoAzz6R8+aWnQgCJZG9krtbzMNL0aHfTJPpXW1
b28EO++pn1V3Kj7tZdXGt7xqnZlQBwaT8amSaG0ccPbWPVtK78+6srlrzANlNNykhR9Hc3RKa514
6spokeVaMUpVqdHqaMaF5W3nJP8OEXZ5IRhQeA1G61t1yAzU1nb4GZY1hVzK0ED1kMHohXJWsKws
gvrKOoeoGyRr0Owtq8KoQP8MnbY4C29tlgAt+sR40hMnk1+irXz3kViZXXdXOJdd01kmDpIhNqOv
uT8Wn9pTs0fjZttWFurc1QDgpYoT1pBemo5N7Q+vJjZ+pufDrXRKYB5EYUcdVvzUWQMQnUCidcZ1
4ecXBteHOMV8R0tvwYCFX6CuMT8EerflVUU/VSWHWvf2llusS4lRXO55KNDI9K3pAP1YAGPwBJw8
Oaj4yFYuYZJRftXxhEyTbBeNzC/s6hrmxp8HBU1EmJVXsXlNVHg+wpQ6ZZV3MPThbmL1qoFPwUbL
PfXuyD5a59GnKD06t1iDZkEaz2BDwGiUs2M3WyeSFKElwjS2bVKywqc/G5bd1tG1M7aPvZl91EX5
PXaoa9yQUUId9PuIpem4LSZ+zkfluJsyFzAgpP5Recq9imBxccakIT6Zjn8uwTgiNV/kgbv0Cvfq
Z92n7rp328BUwjecixixpVE0Tr3w4XvjaVrJRslwUFNmXm/h9M0pEYcTwubiZttv2qTWZn3v/EZN
DkElN1mAnM/msnHk2cjtUxb7j0Ch5G+G6eGmUD3T7NXH9ndc9DvJl+s0fKF59+dYe91B+R+r1jI1
kqMC9dA3A1S7dGOOsTKNbzegazG/FSdDeBmgJBPOW2hPhxn4nGLVc5+nkZWmmBfR8HJjKLcJfHLA
wRuOMswJplFR+OJO22ka/vsuvS4UpYxA6/EoS/fceBmea0tHZNeuhvtndvQpef4m2/ph9wLXr1bf
1S5xBcRfSwWg0iuKft62OhghYLyFRYndfpKy0RaopbHOd/5sHfMdUHvbpe2HclJpACNKwTTEKYkC
UPWTtKYFGBGzmwJBi4pgKuOgUUq20sVjL3YfBrxrCtrlmHITKCPMTzZcrBYvvvJ2nsnoHbjks9HV
bWlAkdeMlTAn5kB7jnxAJ7/fK3b7ngwUCpxBlsgPYJkmRDFVyLPjRs/Bb6F5EfNmK8e+5orzjXYT
pD7mL4O4RNxVMtSWg+eSdNBhVlJqGK/CoBeG8T+6zmupda1p11ekKuVw6iRbxhiDDZgTFUxAOWdd
/X4kr2/BP2vtE+MgbGlohB7db8CiI0JepnhLtOKlC4qHcgD04wkFypfo37FUpYtcT+3O6Dap5QKL
1Nfse5FVYqNZxhn7mbUXIYuSAWCWGLO9z4LUfxdMoKn/p5CtJ60Y3q1aArEhnTHaBieo2IlZTCxY
kv+D0KOIlBgvikWCMI2Cr3YQj3IjYWqIXlG7duWK8eaxv2bhZoYGON0O2TmngOA2MhT6esD3td9V
YNTMFDm5StUeACnK1FjGJjpGiElHEbtYDPpk6mBiQ20XHwOKQo+RBOy3RvSwDQ5qoa/6VnAJiszH
oh/hR0fLqIfWUqUqeT/rKy8p+I2gTRArrkztffRrcI4aVAOPLWjHTfUBU3WW/9ah+5QPyClmBlWF
gLo71j5m3TyTR0upDz9FHgU2y5Pf1UoFEAk/rvDvZcqVizSRZWTy14YyNHYL+C+iRNoO44PnASef
T1zM762sIE0HqBDLpTCBdTxgq63r21b8AnQyRBQ0BRlYRgHzRaoCnDyIugLGV1sUKyGTXsrKvBsr
0RYSMJqlupKCyq6VyBbyELMQrd8OurzMZfm1rYwnbSzZfGlEkWzbvPRVESTQolT0qlGxa0veKdZj
51PRl1deHzzpoXVyXUCkNSfQIWZgRYiYx+hiqfJ3Wl87dA6o7WxDVKJYkAiou13ph9/amFwDUUW+
HdK69jkK0iZRhg+rNB+zrvnDLmApQeeIPYaRr5NcKsynXmoehgh4s5s0Xxm3MBFiW7HkTy+kVpLB
/wSh+Cez+mffQuIxd7dxSBZ34nWORN5RECOl0jrFIK5iSWejKu2swl+XDblKdj4grMKPUUQQs7qL
S8PJZB3tj/EPVY2LWxBGxBVYP9EHeQWauy4hYuAbyt5uKUcUr5Lc/O5rFGDofmykV2wX79pGu1oR
Q8JVYJ7vdZlwJ0MbgsBzFImL2VVjoiyvhWjKHrvZtgco10y5lPDJc8mu1AE9RyUDxza0vprKofXj
laxry0THNwjDMdZ6ZEYKZsCA3MNIoDMBQ82vhj10iOOGRIWx8e87IdtZmYtIHDA0qb0C5gFK05iU
tgTHPXkhN9uEkShnXBT18xwhRmVK53rLGllHJPamLzRIwzVMjEqMyBDA/LotcL14B8TkpZ9Ut+yw
JqvLB1mGNKuckiEmlZJ8Faa3jAqMYBBJC0GiE8y6EsK0aOAKp1AaV1JYrUbuE9VBxGoxkQd+oBgq
8rEYdY/Scixf1XCbN7K9Z2QhTBDAwEfcMITYR1JVGiKyZ826a8KdJX+jCK9Qh23qCz/odRzPpVhM
2GaHULZUPxKV3OtetffSaeVoUHYCPEmUMCQE7K+5CB0++1OZL5FULsGyHQeQqgIMypI6eggUs6Le
KiTX2Dxa/QNb90XEPxKikldUF96LQnpfQM0+lKdSeb9JkmCRFVRE7nSPlCFXX1XfY8jq+OWVH7UF
XwDGZlXL2KzBAMBiXeIw1lI9+yp9SJIgDANCxII12SX/NjW7DECLfM6K5bYjLRdMZsl80XRXGmLz
FCB81gKKg7SU8fMFi08O81MAQDiOwoHUuTceOu3VN6m7pJQUUIJokNjO5Xpthh2FbHGpRPJuujME
DVB5fBXiVP3lcZoRHOQ0qVa5VJGEhOHNlm9IqicCQTciyLTK5slP+m0X4MfFwkLG2GyUdXhWPGuN
zjMZB6uqjrE2brIKj46p54YB2jCgd6hJuBrFiWFMt8Ezd2bV5wN6gE2PQgXMo2nEFk35JE/lCi1x
uYE6gWjdIZgLU7HBG0oHTZYLVE/b6KVmi4ZaRgbpFfOlNFUgOMo4pctJ+pRUVH1Q8LL8CwnhnaAa
dsFBmSGcyyI89BIXWz8rQeN4Iwp0ufuap+Jeg71hqCh+KANUTnZGhgG4Kq/F59J/jL3YobJ+76L3
rlut7XrdW2FGW4Ebq1fWR6+1j5rU2OFIHBcl7VqqrimCTrVf7lR2DGWmfpPStJPUdjvPIR71CnJx
gqgy4iLpJZW1XaOJT960K+u9J5NNYofuxmCQiGHwF/64KSLit6wnrwl+CujJqYQXgFkTU2vXmy9S
NAHjmnd5MvtDuVOVsmdViLrFNKVLlKRrGd8pjMJFe7TUuzqVIQ2OImI5ELEbAiUkrvLwoS8xtlNk
yIsudAfFcuIo2ssZ7jQGSQQrif9gxgDOmXl8SA9BS69OYOZPTk7puUv1x+lLRoV2TAm0EdTpOJ9p
yRMJ2y0FJ7a0oYpA0gSLWajnEYKng+jfR0Xt6P1IoIYuiiAqyxxNKE2OP9wm2MbkBrIsxXFItHZN
BdLEz8E5QSMoQZQabhDMlzLQYhNkQdUfij53GgygcrXytu2r5VOUnlqKaOdPkZZPnQsPmzMYVKj1
aXhFfM03qES5gGM8BOsSCbKyJz5VxvhU5ydzRMTdGhHHqZhaIiHZmO2wZ6p1J6AhycltL7UXVWaG
4jZkTbBXimKTm0Cl/VIAjsPyKDTS3Rhnx0TWNi6aigkpCtOqIHGUINC1Yo0SWGbUsj3lSXOxfRBo
AVOvQEt17PKCzq581kNDpUKHQKkx3hd1xy3SEH8jsk2M7D5O4ickbuUy/KiKYC3BLXSD8rVG01uq
EQtPFPdeIKU++nj0RkYk2pmqLYkiSzPFsTxn06iF5XNPSS/37D4bd6TQsNAbiytpmYNUMQt18lFi
xzKF9KlBvYxe7ufilRlfxFNDAUKTjuOi0pSXQspOA0kEK716PRZJLprmQfPuu/JD1sPxiilouWZy
B0usip69bB/G2OAG8b3sk+SGF0qW9gwG6TlXvoyucZSulZZ+BI6brHKcDPcZOGOZ+aRqyHh5Zn1O
+DVXhsSa0GeKBrE+q0HmNkS1sda+gjG5o9pEfivRbKNl9x8P0vI1tJKXrkLaVKqNY+u70KSeyjq+
yr6PGqfE/NpeSkir3VBfmqZlj4RH/DQeJmKKhdYVtj5RnO+NpHoPOoQrRPFcdXAYJfJ6Jtugwita
YPLtihscW+VZa4n8msREjYz9viojEOWXD3rIIKlHMV0mpA8MhB8Fyv/LRvFQ3ZFacnXgKfOIGze0
dAO/Kw4xu+8xYB/TaeuAZL7e5u9lOlWBWlKEWZBfJpUd8PCkCdRDQOl9HLVth+6zVTcUIEeoOa0e
fwyx/xD6BtomoO+ZU8WvCYehOrHQgiv0WGcqj5IL+7xSpaAlx8OzDG6+Ni6+nOGwE6EXiB6p3Fp/
tAh4YTXmL9bAxF6MOzln4Ug0+ZrGNTTykYymKwwICxESpOZjn+HbIoATkUaqaZOphIi0U1EFqQML
IXG8BPSjKe1YT1LHE0l+xdhrFSmKir0irOtgyiI3au60A4UV2UC4Jsrq2hkabAhx9lOsDuaT6b0k
CYkPraxRlZDlcBP7HYrgSeoYaoDX4Pw0phDgCZideflTL471zgzc5HYaRSASBsxn9Ovp/HnA/qMI
BmnTRMlZH0JYz0Pm04yClDlCGfbp1mjQuZETc1+NJdtnLmu+wKTQWXN+Xs/Pfl7+/Pr83tiW/zuF
n2N+/mV+Roag2hQD9mxSD8Xy3wc/13+/lATUkprgqCsm5ZOqNlfalJCe23h+kHTaDs5vkTqVEltr
qe+eA08WthmCevMRPz88X0oYSLAwtA4Io5omoJbmS5s/8mP/T+dG8OCmCw8kk6vISSpkFjPH7bjR
wIts7IlIpkPmh1EZsMmToElpvlqsyzH5vL0/twLbSYTBqXGRsZ9a5ae//Jzcrb3m1/PHaS4pdsBG
8td5tKFirPQC4K/coGQJpvt7bnUxaxErHHoSTGELm24+c1Nt4GxO/fDnR26XI+RZbEup4dwuR5n6
FWk7AIAFSOD5v+eH+Z9Nggw0/UDKz+8NmkUvXc0fRTicscJi+Ta3Uu0WmPyChv23VeajXLMZN4FX
IBbPWY7AeRxpepifze9lhBOLosVpQW+mPN50XK1LAwnFNlmpifDqhrl2Gzxdj5CxXvW3Zin8KIV0
Gj8pDKzd4L6KZpA788MQqCnoFo8cj6WFm6Icz3+d2K+bfns6f+4VBqX3+emvLnx7+lcXny/v1/Gi
qVxrzRBvXWf+9Ocn//7G+fVfx/z18q9DkkB7snor2eh6/KC3hFh+OQC8lXMesA5swXzcmkUlS7kZ
quJOpj5lh5K2myeMrpYZJopqECZ3HfHTzxAVAkAWBcSj212Op6FE4ifJKmOXSgMoenbGP+cz96jb
lf90rp+zb6U6XcVRQoZ0bs1I7YGdlUZ7+/afA6t46gxmas9v+bHabQJtWcrHzvUfflr75x/+ei9u
SS21eqpAgfpfR5/PvXeJS0L/n/aYTzxL0mQXVN8NU55ulO6tqeajW6sQ1nqmXG7zwj+Hi9X4exKQ
NVJqItPj/PGty89Pfx0+n2iWT7okYwtgVEljqMqVdI0jVGGUXMDy0U1Lp5oeulFFNzwxtrf7UGi6
awuQPP/z+/9+8/Y/VuM/pV0BLXgac7crn54V8tEFHb27HWUo5lT2qHbzUfPDfKJkcdBJExAD+q+b
OL/30/Kjbh4SrUPnZUQ9Fsw2YpX/Lnsf0bSmCYBmsR6RAndTJ+Fhns/dKgjYWE5Tux/kPPw7tQs+
4VnReMOvLjefW6qCywo1WBbztFKlLcY4/v1tjM7XKJpFtqk18XE+/naYqSEVasVEsAUZ6wnMWDhj
2h9yADcw/OjPadJZzL2e8L+1ImJz52hdP0LJmg6YX8/PGlMCc2VU+RsZY3U9DsnnEKBlmUQAVrbz
dRtm8O9MbvTlP10FDGweHufT+vX0Ngpk+J3IEspkTTSVM5nH5K+n8+v5YZ7Pb1Ojjx/mCDhz7vi+
2pAknD+lWOiW+3nq1kgC//NtWmcK5X4+VmJLnWznp0XY98l2yHU0cK3ybUjS3Emm5V4bXOpb07O/
3jOmD34+tTTJW+QgV2/rSf9zvfOVzg+3zvDXJ/Obbm64+evtyPnzW680I5aWPz99KJcVyGRRthWa
cRzX86U184w1t0kT9sM/1357Or8LMpkbdbvgeRmb1o6fhqzTFh2qnzadn/168+fI+ed+XiYRpbk2
IB02fzD/QDxA6YgLKqk/Q+PXGnJb2n+1xbwM/rXeD2MkrJVeu/x93Dxqp/H0ayn6aZtb4/17zM/L
//oaWfB7W2Sd/K/DrAo4wENvNchwzSf4f790XoWTvkOg3wosW8FD8Ha3/vqhX9f9/z/hrizELXnH
LHsVY+GfIOtnkhINEva1zKZv/vJfC+nPhf/68dvvCKkb2in78tv4u30e5/HRwLUXDNfGTwDm3tbv
Wz+1QvcSeVgR9ELvqn9+LgQugAbZUHj5r4b4dYF+a+p2V0mbX2dIrgjJEje4/B1e/5z6/K1zx4Fy
kW0Tkpe+zjhKa3CpofRUMRR/fjkovIote/3rriSVfBxDb9jM33mbeuZ/uJ2HBlV+pbYWFcZ5Hv5Z
zOfX0C2krYBs6u0MOyjIS9LYRKm90K1zssHiHPdXKpLdWZxQUqgmZ8zYoow8vzk/WKUyfTId1Hvu
lB+cnt7ebTQKe8HgUf7/v6Fda8VUegSSOFoNuEkz7oXmWSd3hwMfRrGn4s6D4W2DCtPWKUYPi34v
Vk6DZh65wfAOCSWgpfqzAuoW1Dep2UtvnNPolUoHOUbMc7MLUynhxEBOCLEaVBGyFXQD/FLFdS1v
SYWyHwTLRn6jX7vVyoVC9tDq+N+whIMuf6qkp+FqrAP2TI8aDicWl7AgspRWHhbJI/CYlYVniVPg
gJXfU2jFr83djVhuYpdbbSOLBO9Jgn60y9fK3vwWv4kg8CJrEExx7fEc2eZRsMEbKQ62MNEEYfXI
du6B3ovIV3qO/4T1mYVpBJnpDPnupes/p9/+fW4tDQzbmtP4WFaPwU4HU0FyaTsgPTKl0xao6RtM
xhkiDGu0gfFAClYeolKgxaGBAshZDQ+E9kixwowp8LIgmymdc31H8oF8uUo90Vgq7bJ17Vx5wDMb
ZL05OQh4pJuPFQjmEZ4/lSNnlCm7oqaa+aSdkEhY5ta6vARAAjfSl4Lk2sb3jqS/hX7Lo2KXqj0a
59C70iEiDE16ZDfRmJDeSulefWZjYLExQrkWTdwjIH0lOicOt3itov9yIj85LqJ7776/DjjdpBv1
DQsiZGQimDALzi3L77hu7nZJUUhwRtrV3EHmUMi5AyykHA0aY9FuQYFZk5PVSYDgpJKBt+Fpl8PS
AJUA/vpOWou+LaiU08kvrRQYPPfsKtUAK71FsVPilyoBzbvol8Ib/crIX9SzitMMYJKV/wHREk16
Op31mKH50d+59TVFNQTrHhwZIRCmjJVNhbgnRQj02gMgNEtOJ4Ii0G719gT6nf5bkK1NQOms8Vjp
KfcvSxYbnA28VfGq7ONrYwNpJSXDtUw52FV0ql9U5JO25jfo7O4EXBMgmhVO0u7qGwJnV8wfiIRj
CUfLhmu71pGjH5s/VO1JTL+pn5HtOeIVkg5ltRyjHDzN5A2tl2JlgvU5SvgXUI6JiW39wRLWOZCK
bqO7y+yDip50pVyeQifswGmtJ8lSeYuScfRhIJpDdWjbPcmbnJFMD2WC41dcmJPms76bIDQIVjcb
QVwH7TnqwaBsJH9TtGdhWAEI5YCOGynYeuekSJDbzZ8Qw8p4VW2kR9Ip276cfDe1zXjmbAHrEzOK
7xZ2a3iiM/JAZ8EGBtVIybhZMF7BNVLkW2D06G3H8zReUPxCvYPWI2tDGYkOeAVTTweECaq+09AC
tlTKjnNQclsBmgpwvtyTiGb7DXgHVX0kSpSjm27cYK0BZXlKv5Nhk0ZghB3IiWD5AAD7+04kbb0a
9YXiMGLdz3TyNSRVKiUbSNe0znAl7dch5uLA8By6EwWnfh+6q9HfeO05aK70bzBKsrxX9ukneVHy
tdRVGkTZqOiGKx0pNaezvdMEpwj3Sbjqg10LKAxG2p3qOurQ2tFajKb5RtcePNTKs1VubpqM7fc2
bOEPbowPqs6Iw2BCcTaEVyvECvO5zZ8S5bHMnwxrWbhbz46r+0K/uBSVKLDgnvcmGfel9UBBw0oe
vOHBNI7VRuzvkaCgmp9TC+LK6G2TsNNKKzAopQ/wqnsAVGDEa9NAh2epZieFf1h5FpjMlaeuS/GU
DA8xkrfCiQIPEIDFoDx63UunPArGk9g+8Zi7DM5V2Vw681g7sgS47y4zLm77kmfPoXSG5pPkh9Fh
+EJ8aoRN3lw4ieE4dqtmvB98sANrL7xEwkYUMH+m8BjhgIoWE6bSGBQai4xy+/TLC8b5wJBfd+pD
BNMO0Zz+UVdWCoZb+on0Zz6sF5Pag4O+hxHuSgxJnCBbeph2OO03tMZ2ifI0yvbr5JA8tvD0Pdu1
YYBZzXOQXYL+tehffeOaisgnMJ+Y6CIBe2o+U5DLYBpk6NQPIqJA/CD6cEgyr80nxqZW7bM1WW91
Gs1wVwM28fvMd8xsM8nUSBfB34DSt2Ac2Ya8axBJslZyOB0NesLdMTDROvlUNhVAEiRCpZ2yBxdr
o6ewRqVto73ubJKmo2RDfWQ7vTCEB9c9lu/gxRSn2pQfDGy+KcKAm+1pYYvhnnWc5uq71XD8Atte
ZruaPk5KE6tm1alzPBPtfl95u+ogQZZHHLRZSfiJRCv8EtRFLaHILOREPFSuP+QIebb+jnpcVLxm
AhwKDyzMW0x5XZhmWc98rqV3u4J2AU17N3afYIei0YaTOgC+Q8v3K7U27ZbfZDzDZo5s39yo4dqf
EA9oJDn+i86e/JXCRLktAEKhaGat4heSuC7qWfjNwprEG4WEx0I/mwJIxIWCLFi68Q4oOg2rP9Tm
sa0JV91D8tqUu/Y7TcC/L3zsRctl5m5NlDUdCnDkq239mYpI9GWeE4T18wNxR2isQG6XwxoBZAA/
W4IMkP/ooaEPh0FHtPSX5QcunelROncUVEh4L6Rx420JOwJcf5i7KO3X27be5+1GltDZOJgY+dD/
0nf37Een9MWVl5wQ8HEBHtQ9YpkvpE19dyVMwElsypaBaQvP9HSvuQa2pr616Tazvn39NNUtM2dU
bYQCmF/PyglmhYjgKOJFFeWWDWwg+RPMjPk5eA6xSr31X7g2hmaEidChx/BpXSGlR4gs7OJsathh
S1N2pi2+UvRmza1B3Swp+K77Rx91OooWlwotZUD1SCnGS/VMcQNMC1T6U2xuDGndTHdRYCQp9Eml
+Rqld/5rFJe4P3tYZVgHyqakbmHRRcM9J1A7muiAiVKQoPnuv/txq8NVpzDqZeBR+3QhDHf9HnQX
qySLX2wxU9zHeIQAd9gX4Z9ePfKJ2W5rKJE4nUhr5uMofI6+ZO0BdQpXe8hRm81weOx6rJ2XsPui
E/NH/M1CFlob7y3BzM3E24tg5gCnELTCoQ1W4SsowPRqHBGaRMzzLkFtpl5yQpPw84S+3RIdpjia
9NqxwOLaW5gPprAVGTODE2boUDjCR/qJq9Kx7BmoG5EwWrvv9uip39c7eLTiRW9WevSMfAF1xCDa
x+g2WBvIaRqyMdmdYJIBWaYm9ejNgHlrs2JVNKV9czBEii8bg+3J4BCbwskmNG0e6i3rUkLtFd0d
D4rG0qSos0k/XPO53cbiR69sRyq9YFGCjWdiu7ySlN0ApY8mfoFOzbgDngl+EedxfVeOj6nE9D+F
uflHjVuNsWAKMZAnA9be31H4sdY50wpyaQfI9wnL/l5PHyUEW4w1Tc+6H+sOpCh/03RbjZr33v0k
BIbPTGSOL56/ZjtzrTYEeUPtiMgTfzL/Vc0x5r45iOdhF0j4kG1Vrm7Z7nBgIhUDVAhQKayXZYJ0
PFxNTIJaMNmZLVcnsB26iLL/sny/+vcp6txozlVbozxnhJ41wxy5pAYnmNcJpqgxcyxRc1iVcNYD
KpBLV4abyHC083RlibvhjMmhviY/BjZ6g1IDycEly7Z1TDybNYOSWKIhIn/wqw3rGOArIqC9KB4E
xpGcrEpz65tbqXYKcwVacWEUV3yw4FGjUg6qewGyfbpHGJpu2SGM46rzty0Df9WiyT0UT9pnRfBB
ZR77EhkN4wy0JRpw3/G1OiB+EtCN7vXsMuICFjgeRaxF+kIz2sl7ZaxQRb8WB/Ozf+TCkjtu4+iw
+WHG/KCAT+A6cQUgfxA6GOqGWRxtzN4mvvXwgWF92atX0WR7oylHf1x5WNVVS0PZQt80IFvB5d77
ylZ5k6+ek+96l0zhQoSLs8Xsnh0AFfbE8WVgwOvaPdO78uCYENO0a2aybHiF08eTEAd0ZNGBYw6P
DCGvPkrRqya9k+JUm12EzijTR6o5+T4YXj11ZWEIaywk0oIv+jH4lBw4JKFqE1Wxirj6WvgiVFa3
I0IM8tbbsbFMEziaC86XsJAlmj0Ac14BRfC+SS+N9CSKz60BvZQYe8kMBUFg1RqbrrPTF1AgrvHe
dnfKm+tdJO1k6nhyrYi9hvQCPsk/u/6evU36MXR2lwL7JE5icpMRgd+wWBkY0Q/cYOzmTu5nhclD
8KybOMtmDg2tRh8xBDYPnOqqru8t6b00Ti1APzhSmDO167Da82anvNTe1cVV8TEKnqH+UllOd6yM
/p7xGkl7KszEcQKJUGIaEvBl/9hyxxi06yg7m9KLwWZKXykGOyYU1rbopfn1e/XHUA5uufbf42f2
ZiDVFUSk63c1PwgxbKe17m56g1t+11Rr0z1mu4lwmZ87Y5cA78KT/jk/dP0kozvZueDAojktEXx2
aTc1DdCSJimJFY1NFOB+pzSvrmAAxGjqDZyxevzTUh2EW63XqAfmb319r3rPDSyGATnU9FsSHtQK
/Z/vGGUE2dwV1mHQzSX/lDUM/YOUvRXlxUc5UJBOVnCoAEQK4jkpT4iRYKdoV6uXEjoMQmzEK73+
5nvmUtWnPWm34lsGMrlRPKwtbMgSVB4QPUNgaGAA8cyoHct7bNiJ5xiyBveZ8iWkz9FQLIP4bfQS
hGpCpyPCj8jgeua37Dv8S4pMx/znAtKTroRsoqIBHLKWfrEmeTRLyqBDg/5kZ57QsAYNsG4FNs6Y
ayCWUUqISekXGHqyyn6tjbZlEzzKZAsGY5mlb1xbhrSt76Bio4jw+BjVDWydBOFQ85Q26k4YGdSD
jbPg/OvIida2qKGsyw6oRslCeIApngDBcFcTgzPXkE+KvtIG/k56zisfBa03U34bwyuxHIYS4jPs
FC6pVC5u8Cw0kKCvSRgsU9YFq8RRU7+I4sMfw3xp3TPNbAHWix9Zy3qULNCb5KKM+jlExbtXDn18
GicgAUw0vrVhA9DW/cIyiMR7GLxPDbZzKR5A5WkovmtELCXPBah24haU+inEl9XDrzSbiMdItrQ9
VmuStQMoihgWCP8CzLtP6BPm34AGUEBqMxS8TemAPILd1BqRrQE9DOyWT9iR2X0VLEUkHVLUY3di
+KYmcM0DSgUXq/nuTW+jtdbebCEmFsNKcvePHVOl7zM5jvlWq6ydz4Y86ByZwSNW1iUO1W0jsoks
Azt97rFoyZG0UkAuAQaiWs6EiP5MLl10zWTGuqj0DwkJ3m1KtswDG1r20MjM7wh+OGuLlawJPVuz
AwgGTUrdisQmdI7M4Tdd5UvXv8T0NPRgoA+qcMwTnTwEqQ9h3XZvugaWmwVgQGzdAK8uxuQK2eyy
L1Q19oaWMl8+rLzLqMd7Ca2V6SO4ZdxcI7UbBRpC7qhIiIaag8SMCfKnQ9y0d4E3QfsqHIk8TE84
1vSTWAz9piDQlY/IrbFAn0y2duL74H0bxL+GcUInYAoRuRXcrAM1reUkYOPFz0PEXs6dOqjsHnLa
rHnjDggV3g2h9gz0eDUaCfxJRg9IQa47BQiV5kjO6ZdaCZbxSJyeT92rKSpU9xxDQxwM0SeUaN3y
VAhwjan1T4SdPl2333r8loopfuwmyK8ObAn7jrEnirjq8EizGoAP6pelSQggnLrI6ZWQiBgjALxh
e3fTWjjdoUSuiyVLjgWzUN0BCFzX1ncLE8USoNxR7O3/dP746GGensst0ZiEa6/uJDoGgwYzNZFq
naknKPnqJOOnjEQwZnrwNJxFwmBjlV8hxN9ewucB4YHWaJ7yDhXrzjggyeoUo/gnKgnrPBmEvG+S
nm6eFEU9qnK8GMvsXpxkvZwgWE9XV/osQ8R9+Vc2Ro7ZdV9milGJGNypTIiFwMwCB1ZJvzuj2ItC
BMYIBkTyaowg3FruUU+CrInsWkTvO4RuDuocy0So+N26VUmeRoi05GFAFssrXscyfO9CYCmeCYMD
seFuYCvUS4x3YDn80kWvi4cqKF+gdL2gZLP3YiBPQoK5vfHqISrsGIUL/BxEjwQEk3ACaRDmtxLu
rLTUa1yDkRgCWtRThfXUiMBNwfoVtglRsAusu11GcrYa0RsIGGcKsrENGpOmiYOHJm0sw3Hxcwiy
fi3V5q5lq90iwTSc04ZJXR7XofZmKB7EbfZIAZNpVm600IPHf3nLG3zKSZTEeQjysXkY6x7fdFQT
ZdcR21PnjffymCMPVgJAaiOnjLp3XdYOg2CBs12lxpueijt1Xn56PLAirwevCi3AVI9Gw1KQ4I8p
VSRmWvdk+Yj5ZF9m296HYXBKQ3bLZiRiaODCEwgiuoEOsyNYW5l3lPPqIWaRTb030SPR7bGB9MJN
q5ubabLxshQqA/GNeAqz9IhChkwv7OSvoKqWYMJIi+5Ya3WGMjwgZH/x3YC9VRu72C1W6UV2r5HO
/FXFJDhYjXOS0VmsshUr75mDgrC4n+5GnrKbxIs3QtDahQPtpm8l491joxZp2TLhrQRhw+oSsNZ0
B/pn2SdPIQI3ou+Rp84ROSu/wJbeqYJyKLE+rJNDrInbgRDYM4YdOgWDUNyZHDHSMNwcwqBRIk3L
mWdi6sgM3ToAl9qFF/Ru8bDE3PUpzd5r/zkvEeuyp/4uaPg9wXwJgp4yQ7fSMdHLWDjr0v0sBO+j
5HXC1k5X8QaMzgqdq9bJvDN9w1/Rvw0RgVhShlm37qV+XZrBoZWknUYzlHqM8wup4ApTj8L7gty5
KgX5OPWsRBXJR7ESWJWdEBEG+PZWTzluDOEfRFLUhjHafpvZeCeoB0IbSqrYCgGdjIBmk/3jTH2Z
kLcl5MbeW0Kt3c0VW4oGSkXfen+thGcNRMUU38Sk+dv6IA/gNo0SDL18GAOFSrrMLgNWGxXw0Ton
Gvh3im6DiiIqWYIw3SYiF2WeNLwxTAPAJ5tF9djiaDEdo/SWHfdvfSKt5TBH+eGSglLh/tF/csTn
FVlB3fwthebs9fXe7w+WFb5L/akjuz5cAnRvWCKtHSIvNW4yRAertvjqyCuoDDEzoyNYJSmHrYV+
ozoi6VwEyIQiidafRAtJKxdzcvhh44V/m+alFAc8pjjOItMvVsRKlJPwKtFqfCPwIVQTFOlNkU+d
QkCkpXvZu/Cp26f3nLuGXivqbkGCwGaKX4SnHkYGjwbcz2RmB1WJ8x9lvwhHYOzWSJ82mq0J7lku
IEg2xi6yWoTS4h6mYoboh4VaCxLEA8NL6yPeRDZuDLOL2jAHgXl9aNQPSRnWmvZQdMxfyktHtioP
UBUQnmOqKBbJcAFieQU8tW/ffd08ByOKq+2E1oICgZ6JsgZfiNiW8Ai/qTU8ouQJe9wdoH5u0tha
qM1wGCMEenL08wdv1UWbSCd7wrLeUQ1DhpfIRwxkgiFv2ZSi7aGZKLjuu4LEeSmiL9fjWV6JyYOF
TIMMjajPIDxIox0M8gl2v+clF3+MV8E0jfvrUX8Jhg49TEq3VraJ42eNDpw032oi4VeD7zAVOxUt
DlQskkZ7KwRKY+OlUlA+N2BUCF8uZPSkE+9qJhczRvVSTcoNnK9FUKGl0Y6bZIT/m5JMGO+0ngtr
nbCulyVRaUGfU0Es6Wj2GyTfvAThSPA6/msdXiuoTnB195pb3JVYleG4TkBtitVdVzFdCIzcSLKA
rSZPddWT+ohL1ONFB4lzBOJIJ49fPctSO0lCdt6hkHPIQ/RxdIp1Fmc5f+wxmZfSbhWmh2mZEbRd
ZPakzelrKLsmKtHS5IJeR58CSe7x/7F0ZkuNNEsSfqIyq325RbuEAAGCRjdldP8ia9/3p58vmGM2
NjN2Dg1SVWYsHh7ubGBM6C8OSbavnPHRiyAlePrLlC6bBUisYjXbTOZN4UxUM4h3qH/DlLxxXRST
m9Z46YDtWueOAtVguWttgYcLAhHdDFR5Gq2FXnIjqqrlnugwKWtnO87tDT4IKG5MtknMl8prnmg5
mIiGy9EM322DNOSk3S4fIkzly/uSV8eO5+aWI6mzbTdOe9WXOwuABMPpxkY1ezVkPildnbl86wDb
kgV132uBqRnWMCMTm+zo8/ZcD9Wb1GuvVLoFUwUYb3Bo+GdmcTOH4r8y8k9z/DMXJs1ReohG9gLZ
kWOL7r3GisVvB+zA7EsOs18zrsr7WDKeW8IzYy3ZYEVRmrHAq0hu2iahtu3S/pm2TjqujJmBouua
Uipfup+kzs7qfeCVVcZFr+fHqNgktLZGghJTu+OhApwbznlaaOhk1KWdCvOronNfqnibsL1jGJSM
MEACZk5JSi0OxhAvT4nubNR7aCRn5VrHxgBbzFnZXdx17I7/mhgnM/17GnENQYeELpnVVB9OdTcZ
e89gfOHUAQPq6rSoP83YfVl285Y52oPX/JfM33lSKH4+RJ+11tCVYguy8V/GEd0W1GgklBHJ4/9i
xRYC5HmpgWAIPtZEhWakfh31VwjbIMNNdvdnD0ua4TVv3ZPd9eyrFbtYf6xa7eRY/fNoezjlKGNv
BeCwvr7XBwXHi+IomPZG7J4rLVlrBjV6h9mKmv7mVfvaI0hSdT7GToLPsFgZmjdzIuhZbfiU2wiT
oTyxZOi/RPUpAmOIWa6rj+kUoLDR1R9mTq4iDbO7fGpSTSNEGN9Vi2LOYmbPlo8TcO5XT3qLg3Sx
HnXoQp1/rfyNatEm5wrn1GhtxdQBTffnKNOTB10Pn6NofKQyOziEj05FVHTZkzv/FyBqV5jZoQBx
jdrqqe/Z2MzHqzXNz+GiHTqXDDRpn3l3GO3+CcG4bUCXYYz5nzReD+zBWYzn4th98oLgsV3iozVA
b+PAr0YeBJqX+CD1WCfwOIPY2ubEX0iBK9zn64m5jwf3jk389L8WiJIslSXz3pv/DHZqPqgZRyCQ
iRlWOYRm/I7UShsM+LL3sD7aevFimXg5q+4SI9fElV9G59tFComSm51VEYXVdhRwozMBv6Qb1ifR
ptjnVvFHTzpOF2141T2zD3CI5wADeETBF/s4kdKrgadMYd1XmyUC24wx15xIyzZuzbZGMYXnyhL8
9IL9m6wnhMDBHaOmaV3nyX/oxTTLh1bd2zo8GXkAoYuyCG9cvZwQikiP0jJnDDi6BJ2HEEuRGFWQ
2D7nnOBEf8sytXMIDFKSI4zKUFqdvBR8mFZuoApb6Fho8vp1Pk3bssavwJru/M8wsbTX6ud5YpJD
/2DSFc25ulg8WGXE6z6wTy6O1AnmOY6rf3S5vp8QnhmrZVNQZjQYsqiSMTWxnp3qzaC/1hZUJJON
zqxGFdo+TZ3Lmi4aUmP+pieoQmUI7k2V/l7PXyop/6ao1hmYR3cmyn56tW3UR22OG4mAHrrhy6if
F5fzCZe2n6/VRN9iubfcTg7WAF+6Gkgdy7MTOv/0jhGPeZr2vo0XQdR+OY37X5awpMHF0FBAym3n
VcArN4CMy4yuIPDZ2W8WYgU5cD+orVi9/Vv5dy3DhpFTLv/03ivrH5CW5xW8sQYiAA+MTrNalpPB
oL9pYR24t958qpd+k1C2iAwn5PsModu0MV61YmHZfXotYnu7aNTjpWovrpo/G8xNosqvQAhNVseG
7Vh3n96c6gezbZgjMcPAX8CEoiJaRRiPpFvNCnZpED23Dg4temPt3aBEjCiDGYKQPIODnqGK1uWM
yqlCPaN7SrnH3QSbmQFzMWKtlt8qWo5kT6xGsgG5Xg5OWY7XnsyvmfMGIMsb8FU2WZ1F/pz4XibO
zg1vGDtM+oXVmVWEDSs/c5BiUvIs1NMHh2ImbRgF8OuywblEPuxelo01zA1uPdu543QvIyT3ebST
OGwWaI1hHoe2iUNmKD2TVaAKTWweFqCCrr9N7ANtmrxiJRVnLkZVzAKbM9Vw+oky4W6E9RN51guy
lUcJ2kMJSE+PIAHLXJad3+UvTYTwLYvdmQUx49DV08dErbKgBWWO97lgWmKw5JTiAmh34UvZ9bfU
H9kQAsuLLw06RquqYteNhFNZCmmUXcYNazQdJZdXyw4fh7p/dRt1LnN6hcU4BW31mM85CsrLe655
d8Pr12MZH5K42ww5ImE82ITipmpShHmAV02K6aJ97TKcnoHJh+oyOLRQ4QCEWdbFGcWYxzxLQLNT
6Fw5QE01M8BJsz1qZWG7zUYEJNSLNVcviVFt8yo+xH7NZhbewg0u7mBg+JwDSVkd2Ec1swpoPI5q
fmOjYe0iladH3+Vs4ymCMUAJeRleNjJ3x6H86AQrG1jHRjuz6v86DHkzt/iXO2jMstMDHToM+m3b
MnjuK3xqDYwjcEd3m0PpVTtPi5HZY4oCAcMMbfwROnZJI27rT98ilo+iAMvJTYtlkcXaBkNS36nR
fDY/NbbXXdlrMpEpgWfSJShiM9woscnzB0S1u4uAZdStkSCNLfW5TaqCn2UDQXuq2rdMoGz95gGf
GPYd8ByV402vH3OjelwKQCbk9jLzJ8pfaUOp1qXXQaA3fW4xwkZuJih8BJBAN7PpG1GZbVOXbKtP
2HBnn0YWH5wI5ypnAGTxKVMStJ2tzuogxXHTmHRAJfxOu21gFQgTUIPb7g2Q3Rqyo4sSHm43G/lk
I1BaxpBOM+UBNi/j0j22E4LafvNfU6odYdFLRMznqaqwLUvz9MLy1p9RYJq0wBuFih7Ut6X0RIns
PTBQ5558dho0pLWqLSX7brTSlxDgJSqDTTQb59hA2bz9zxmQVAAK8HvA/+Q0F9ZbGAu6iMqj1Z9K
NuQrM/iKAA8W7EZVVx7cVu3G+CWLnB9v9LZUaE+CD+RoPsTtW95EV4C1c+zFbCn624hJRGwnONR2
B33uvyHVYmMwvwW+fTYV2qwjFdJE08O7WIby2XZR2FlQsGuOIrhC5RvwgrMe2k+TPvdMJlv/hZ3U
h/A4Kiqf5UpbH5uI9rAy2DTtn0imlr79pBCoVsQdNK0evPmzQ2apRghoAd9jgKT/Z2IT0PTT2qzU
i7RydFCyQTdl/TEdY4iB3EzgAOnwCpK5SesahsU5MIfHbIk+ZyffZs6P0bwvYYptl32enOTMDtnf
JczXzBkeXIf7rru7mAA5uZxj981V1aeaIB7wywsw+oKZZTEGRJBmm8WKAqraxqYHP4+pQXuXfyU/
ksGn9KqM2PeekuTkAaBPQMLQ8EJi0wnfk22k9f+cIPuOahcpse7vSHiOGXEv6qPEe20y67XFeZx7
NuKrQzUjJDCGpxwITxJ2ildDk8wrJPTpUIz8PR6tXYKs9lSFn46l9s40PnO435gxh6bL9qIPtW1t
eHjSOenzEqDLNxXObuhKtEP4mexYFwkai5fUOiNyuPZV/R5X2jGL9VUNLB5Rkg6I0ExYR3LnKkg1
bRTin5qPFY/mplpkW2aGKdmGVrAZwmcTbBurJWRJsJ4n9QPUAvtYnzHSk+gmhbzN7kJjFAXviJ2u
5EdjeqOERi/NDijpfMTd+BZHxl3KDDV00DtewoxaNghZ+HP38YIBCn9zrKDwmeXOacLTwio+MSM0
roBGtXGWS8ucrKUq0dxwj1IuMMhpybGijY7gmVbuPKBCK0p/8Qgs1d5DVJn5BnrywaRTz052am06
mGycWpB8B/CpBUyOETp2AF65Lfu2hiWstdsg/p7r7kUU5Yez3V4lPsnnCsroqyWaNg5OVEsDLaQ+
5Y29ckdjpy0y4fkYYI+Vi39EJNdVLtvnAuF9d5CXBw4pet7rhrDFXtDeNrWbPs0fxEapodgrYKeZ
5C2SSTVrtCzrGsRD7doxf+YBt2CM49FgqYTBoooQIfZ//MF49Ftn38f30phZ2azU1tfjE1JF7oTT
kBac9SJ69TWkfOYtkZHzPuwbMuiCqZVZ/2fmNl4bxybbdr7ij9p75E1XrMRgspPuqzG5jB0GeFRa
IpH51yajMKQNsWNdvrWy3RVjd5s0vP1IlPlynucb5HZEk4onRgjLcI6L85J8gHuTJ8L2Boj3+yyR
WFDmmXsWT2fmEKvlL3svbUPQkcQ+Q+WagYYQcMDwOxwl7T5EgKHlVELd+ljCLzBFGbYKCsgWJGrr
MYNuDD0WpMUoLWIK80npRxbyJcT2U/mCL4WMa5pSf5ejxMEw6W+8BF5h7qyCenhk1xnQY6gorrn9
9nROTBz9eIkR7oief4pmFsvLZTObSL4BAEk86ysQ0xkd6oRBUa49RtgILc8FujOpi+YEtQs6iajS
jE+F992F9yX+a07TY0JxJOOTDqLukO4mGLkCabnoXfBt8X7YD7b9bNREAhsCEt8Q+xovgVA8XBkh
ptXPwGQ5Z3bEc+WokZYeeJpkW/7bxr/KGFVOj6i1T0yG+bQjIrTebXARhrCfZIAUIb9tR0+xVlwm
vDKcPw6+iAyLf5+7ugpK+osMARPb5nliOhz1l44xflmzFgNiUGBxUZ5jUb5dVhlaJyLV3FuXple/
sdNAowOyH3csVP5aIkKmnuLhxjmQ8bDCbRWoBVeth8nLd2V746V2uUZfvE4taF2E/mA5M66umesO
bAjZL1X1iYmJDZIA9OdNNwjqlMPMzvIQ/wuUV7p02pj2XYoa17gvAS5v3X9uig5mf+lhmTmQugIC
lrGAOVrAUdE6rto9I9LKzN+FmSnnTObqDSCEAjxy0DXuxh8W0nnUHOQS2yG+p9FeeFaSvRobJnJE
N9btumbnxLFsz63q7lteUZJ8N3CvBZZOlu5J5cGZea0zN9uNY+0KgEX1YfbFLxLjNR8xvEWZNfC7
1MhnQAqdG2BHONaaZ+Zwx45pUV/+hN6wkoDZTdlm/RF77/oPn2kE9DS7m0NzNZfWbpkofJNTRGDE
ee+ZZy1Tk6Qt933xi8qP2r+pxxs1Ki9wV+Mazmbwg4TdrvWvWYwt351+i5eSaNXTctJ6pGR+xvri
onSKamUBCuhjHgKOM+60gnJK4shrB7rssxdbuUz0kIEliSsVaysB9mXW+nuleWzAYLxD/kbl2ZRL
ZwHeLdt9kurVTf2zDEbtWEgqMiVDqKI+dUZ15BNZgFbmSkdWohwv/I4JoW6In4xt4SB4CShA/0PQ
cH3GANYfDS2p7iyjeR5hrTnbhgwm17at73UDU8WmNm82k/ohXfEVxFllXtfpBxUt8/0p2YY0F8tV
8kTKtdW0a1Kijc+4SjGHELIDXAJPZ0al+axAMFdyycYjZmvZmw+DPdLXPswyBnJUDzL2kAOh0fHq
DKdC9uzJ4NsgMJ9TaYj5+Ojp7FL2h3Nk1OsrAoM0rwkTJ5mlACFQJxl0LMOKl8VMAMQPOgl3Kh3K
kz/izsWSN41wQU0BKLC14fkN44sx/PxWc8uEhsmxUdSd7CU3O4OSKVT8B/BEbkzjeVaQTRhR2uQk
n+Yz3SBpf1HjMegeFVnuQc/rjeJhLEiFjLth+D1VJoPDIKTltGPGD8dgvGIIMJQ/3F5Vfftgaih1
uAYEhH2HGzTDoN0yy4xKXk6Z//BuJMgzpE/Ko3AzaFFHUDxLcx4WXWDgyLzEiGtAVumZMSfJEQnJ
tQxVXRDqZLgxiw3uxYhTyuN3EQGc6BA5x2Pp/lfn16mlpKxWAoEhtM2JH9ede2moxW2Y7YSSYjdr
N/C1gxAHIqAfO7t18VGmC/VZ6APlgFOJNT10QqLJ0StiL3M1588cYGZI8rygE4ds/CgN3fmEcNzr
HKcPjWmOqdpNR4JM43Ij35JIzTPikjC8anPjgMiclMAR+uPlrmuFezNaZyL5ED8Z9oeB2EOhIQM4
o3HxwTirjn5GVtxnJJCOkPOoCypmG0Al81Hewd1QX9B7OjiAFpJX5hU2ggE1jp9y0ouDYnQzPBdc
xaDaLfA9h14/G8zaFVfVEVoN5GXJCBRoIN38mQKhYe3oQ0FYfF5FgPMSGts/RjyujZE/y8YEgL1N
4zsQgjWN8ZjxPFCnSj1awxpx258CQl/1ZuZPkgtm7Mabow5gR7GZ01YB+QD0EWoozPhS3GNnlP+d
2hf+H4wJAoa4wHQPA/ax0U/X0bNjMJcd+3wzFd9UWFxhxAZ/B74pUBv/Cbl8qcSXw1vzX4oPh8m8
N8U0jEwW8jfdi0CG9XLjkes6HxrxjO6Hiq9momowwzUAzfhYAjo9mfmEdA8eXoj7xRCJ6f0ycAHG
0TCeksk+eDoSg6LVofubmLpevueg2LuqjFc9hWsLChNAOPWDtRDvKkxF0NHn5xFaF7CIVireyOEc
GdFwf4SK5SRM4s9SVfKDMpRV/oGfn1MienLEzYXE/z02oDEjMh+IJnDRdgVSdfxDG02LxmDA0cF5
5unR+wYTN47X59Lu5n+KQEImS/s2xkIPiTBakPsXZ94f4bBFXK3EuwTjXWNALbV87s9cC7lHgD9J
sZNoXnDeqL9rNvK6+EnCJyFY3dDTQ1Ue/7Anim0T9lt5S3idVQHeC8li5hExy+Vpc3GYAsisc2aB
RSFxw/Ia1PP0ZpP/oMIZlK6kHSTU1iZ8IxeyX4PSZKm+PWNn1giUZgckVVFhf3EcGM6ngmM7GzT1
3HX5UnwB0z8j8U41850p4YNxdr3iTIponRcT3lgGQ0LBOfCTDo2a+dQz6eD7xrDeRj8+iIGMnh/5
mj45qhOcsVoLNuun7H19ksi4WdVyg+i3lBxT+oDjtEfxmEJWfGGlTlw6fwW7IaawGHn6y3cPuCZv
Wz6ih0fwlBMn+IKUMziObRw2qSCKKX6eaEjfEzC7lFJWn5rTDGsjce892n9L+kjolDpNyrxKfRsD
9JHhTf69h3eActGvZjY6Z6wzhd5KxT9tbQt406IP0jZIC1FGDGr652nJnq8or51M30EsIJZ8JsSF
EjFAKhU4SQR7tyl2nF9z3pbaUVK3jcy6nG+OJkGMoGX5P00kJWO03DsLLZ3iEAp42t1m59LSpPjp
adB67JWEac+oCe2fHKnr9ha1v9mfyPy/eEqZuM4YLErc5sZYjvwXlJ38iQhhes5OeZ+yH6lmiXGw
Esmw/MlAofWKzneOthLpgxpGTAIc4VhZ6qypI5EdctjCOp/ZXs3pQvYjptNgaTS9vXGjckr6i7S9
vFzCAnkRnTUtukC3AqLzgrU8IoJvezG6VYBbts+0jeU+7iyxxsOyvjti62eo4WqBqsub+H0j7FlS
BfN+g5IZbdN9pt6ntDzS5VGHUFFKnqBkoYbvKBzoX6juBWfT2bCyDIUEvZCh4AyQ9Mu4lhVNN9cu
XtBtS6yRRyEuadnawzhvbNkaoeDBugp8G8JbP68MlNIQST5Lc2CN82rIvRO3VqbQ1dEyGSS7H41L
BwoUw1Aj1m+ufQnHK9PzufnXt1vOXRN7WzML6dO2XU1Kmf9U5rPHH22fu+iglx/F8gQ6qWgtS4i8
3Ca+kFhaxpSZTPE5iRqAAq/frKdn53eBhOgCibJhzS1qgdOy7oRYltl4mwINev1HyqKmSg+TMncu
vV0F21/DVSEZRAifIG4M1BKCV4QTrGniksGstJpWLo2GoJzzcJEeUQ6qQwQsWKGAYWY0byl4eYkQ
dHz1xrvQb3OqsFRp76XTPPH2OZOqu3n/eM8eLOh8g/1SYaAg4t0bFjffq+iRFNEzoOR+QMMgclFY
UX/RMHAUpchngqxuTGWpqwBJpggiAYwjy2EA3P+Yau2+FVl+IIC4YPpEB0KmNhxHlmqyG0UC+RAI
g6DYhOvGO5P0PBM+6Y4fo3ZCTYKBMHPj9mpky7MkJHlxJEnLyneac5Y+bsmXVyk8JMP1Rzpb/i2/
kDI/oF7LhQyJ+5eNAAqfl5vhANPM+CEnmFIpLDdhBWD6zBWj1IlDd0tdI1xYKViz1NwnNBxcz4xF
ah5Cp9jcYqltunDfVHSU8iVGWNo7EgCN9uC4r+346m1n3MwJF0gsCTtQdyFrcliYfjjYT5f5hZ6g
5TL0+rymrKOzILrhrdubMEn50jXOCeaT1NA6PIaC6+24d8J6BHeBPwTXiuctvawTfkkEd4Bbydia
G+NxcyNQjH0pZTOYUTP/LLX5woeeLoH/WeOoQ9jmveHZsIIBJDnIOrIUQerDIo7vKKHDqHfpCBI6
rnMoPRH86ZmjED/IR0H7fCUXGv5v1Dy7ffIlebE4QxAhHJGMfmF3a4L4QAJVNNNUf314B6gBRtco
2th4wRtPGfkGAeAt8VpafIJqnWd7TkQmhElSJcoQJXQkUyzh2Pro2BfJ1/KjmcwbEeyE6AOEC5+M
J5EyEpUknpjfHXuEtvVJmSftK0UsKSns8Uxyr3y9FATeMq9IIfIMQ/6FF9XA3LukNPagTtIi58kv
z5keJPvJwhfLsBjGZmw4rumYuO9uxaDbk9YfY0BIMt2HVGChUmwcfdNG8+Ep7mDICelPJgUmTHIG
2CiU57hSd/kW9M0Dl8vJHV6QPcX0MZV0TSx96xcP4rLUqtIj8OkJ3fyaKabT7m7/jyRw+BqTAIDh
CWkTKqG0WtRFjvbC0a/yC5myoaDvSWv2bkqP0Ho5DhwMujVSEAQKyceFEBxac2NbO07q1O0cpENr
ENtioztfEVqy0DEzN99RWtC9dPrfmAGo1/7WUB3CzJ0DGA7RWwmKjffkouOluxF61aQuQw1GA5kP
XnA3ClnlzCu2oIBkkOraGwkvqNhKa/602Wv+e3am4QqJk7aURUAc6wTK4oBTObcZhQyMJLoBMjpQ
zQLFwMKWFuomf8IGbeERkZmpdl1HdhkkOCOKDNjQbaU/lp5SydXlLJjeVUtFZvpMOViSocpxX9pv
VGdueJD70Cy3lBIcbi5BUupeK+Xtp/9qZtKSBoGhSWp8jD4CsDTPvNf/1TTS42EdBmdQIjILJ6Ab
lnO2sHCYzvJc+e5R+CUh9YDu6k4ewnIm+VrZR5e9YITCyBTXLGh05Q6fFxe5v8hi/FRfcSzDZE8s
s4SKxUEmDnPn+fNFQYaRRgM+dnszWcTn6S8ZqcaBEbtcBX2ArhMZGphKvum4V2168xx6uphZLBNI
afxK3h/nR+PBYaKyAmHC9TxCXopMqsObF5Y2H9dywQfHfGUVF/EXkx6Jryb7CNQEYHeOM60tyvPK
605FgeAD+4benZbYtS6hBkAAam+71iECkXGrH0oRASR5ltRnBixdqRE4KjE9c31p4wC30x+ZMPAT
IIAcaEoaMgi5Q5oIKPrSi1RIGQbCNKQE4gIAnUhokD402TTOOeqvGTUDAXOdTt5a2mCyEzsOHHbO
jT5d+b0CAdHS+pzoxdwJlXEEFmxraM2UYBphbW6fG2fP/Z9Hf015xF0S6l7XT2v2KagRWfrgyUvB
XzKFgbfT4ciQn3vGejyDiKpaYp+8KnYuyFeN+2pXL1FFCQvCFN5sPpjBmDK32Rb1rxpbWX1yl+PL
Y2JMUKjvsvhwCQ00dv8rqxAgQkSM3CEhBRzaPnut2IdLh619ScXbsF2bXwifABI8Eru6cPK5OBZt
M5IARJQi9mDIEoW/5WESrSWtp9eK9eUSOCKNhAAcVXdMCHnzyKTWxWvEBgskIi4/KSXDUIwOpCSa
PnD2RwgIE0YzlHW9+zmzGV3YB4MtGAIQqZMygA6Lt8VfZ1zIRhW7YKzGDsXBn46Ddmr9xyoHLj2b
PuW3ulHYBzLSryea6WLTqD9mB+o5oCCNtfKAs4wRqGPaVrsoeHEw92ZFAJd1oSWx8rLJWTCPMjZh
O/bbrrn34rnxE9u9SqfT9vxV2FDLk/OKS8oXgJWpavzpEZD17H3X9OsqNv7iu5Jk46ZHbgP7RJfh
LOcazni7U4w42C7x4NpgRUJ6/jL010Sh7ghvh4Q4md57FX8uHGUkRM84Sg6qXA9sD8b0205kn4vW
33jeUSMxjQZXqr3Y5oWquzYuDZiDtdw1E//SNIINjGRUTIvFsHZaB+iWGkySxlpt83iGrn6uEOKK
RP6QoBlgeDqzcqBZw9oLrrAe/AdvnHZ+3OwKDynsBjRqhAlLLRuyMBj3SLmV/1/AaTD2FK7Wqnrs
zZPBdNaDp4Fh1DWFtOe5d3S+NpMLHkYFNpbOtkIsFajNFnKS0qVs7Dr8s1jpCEz7nbAUERatymOb
gTaCXS8OVgWS1bf8Ojh+I2ypVMXPtMM1fCYzuUX5wYvo3bObwqmiw1CH54RUVE1IgwLCVzevc8B6
r8V8CT0C6yksHhdohGqw0fQHYIXPb+s/WcXGLmsnkF4waoW1CP8tIqBYYh6ohjv3UMdIqqePslhG
WWLItrLNcAPNJ0/KA/ZZsh1xtJpt1CLaW1w4r5oOZALdpXfu+ozwNnIXaqjg4FFwpFeXCNLb/1y1
biX/LMOpn9/6Yl4xvN23BR5WnF1OKEisiaRyjBQ7G1op/OjbBEcshccMz3NXAUEKipLBpUs9UBfW
NzT9Nc/it66Z1qrL94gzbjLD3ntj95T5yEo41TvngOEnMPmOZs4offres2FAf9R7GF6HsfFR++Uq
6LCH6fOgdNYBXx6xc5w+PGIQ6EGOH58NIrxQyQ9xfvYKWEk+6FdlQ+LVUdmhWsWPRiOmIvb/4rMe
ZL+x+TOrR18rqKaODZ6ynizXu+27KnETqF/GetjO7CnIiCTAkbPy//hE8SD9Saivy5Z9UV5gqrEr
je1MadowbX7SDsQK6zdLR+XkousgRWHJKJjgbLTviEuBdgWY6sDmhE4FTxwKD9CYA4AKXddu3wOG
aVY+Ix3iIQJLx+1Fe92/wR5/IF4Iz3txUB0gskUOQ2J1qDEOB2KAGlvQE2Q3YVemGcv8ZMmGDAhB
JJ5wZU4ehZoaNafI/uqT+Vjl46mLmTb2AEYknKnpt2PrPyfeiDZKuKps558ruw5Tumfl4DlTwaMS
f4rsAj/bi/wNFmbsMyMQVENmTS8y/ushvJv0bK4TbEwgE58Y1UYl1ErY4ND4MudJud0pkXU63p0m
0NASo5UMc1+/4z+/04zwCyl2JiyV0/zNjXRvkbVrdC1cCFywPfYZtWfS/nCjqI14+0Fqb1ub0oNK
vEE13X6yvf4t2WLOiEoxSglVZr9NhLEaYWxWyORz1hjRd1RcJQAjx4qI00Uh6uCXpmjPHZGzYGnH
ey9j72RzzwCUcLVPm89yvlvF/Owsl6a13o2a2tFkiXdAQ4+GujFwTQXzg8hZNPc0YHUAI17zy5yX
vWF9xQBSrf7RDvzdkd5W23XZ+MSTG5n3S0yKWePptfQgnr3GklMXFpvOhk7YqZU7lY/Lj816xGjG
u9YuEaHJciA+f23RTeCpwAgVAR5oS+HXghcu45rsZk1nk0lsNpsrb3pucnZWWVIjfS6t/RrJ3IyW
k0o1UwU2otMmj+LnshkOlKy7hRtHQJhGc+va3havhw2/cRkcOAVQSnjDuQ11qmEqCON4srbNMhx7
wgLeVmtFfKYD8OrgobbQb2L/zad/CM0AgjW/2bTGjZCaJuhSKl82YxG8CHFg26NW4nGJrHHaB+2M
fMou1YWEl+3KiDKzSY5Sv81sIVNnVigvMAReWWxhQ4DfdZQftBbRkHwFwFUxET5sxrVmhlsf/7Bw
wNApg7lRH6kaipYus47e6ZqJpMN2QZhyAHqPEygviN1M4xdLnIr9BLfSN7n2TMmPYcFLr9huQshm
cJy7ifM5wJcJG1yiDgZ2ew7OE9wsNLVuZCtoT+UuRs3F4DpEEMNbKfDDQ43uWIMCd9+ykuU+cKB1
BGjYx0nNETiacXEWa+9ViIKHr/M+LpWqNhI4GRAWcLkLyOAalpby67LlC9VsxBYMIGR3y57j1K40
QMYoQtSYTqu6CxNRy460jj7dFxaiNAxsJaufwUo2uttiyAIzttwX+t8F3lM3zg8LHMIJ4cXGi0i9
F8pDYQjHDA4xNEcL9SKtWoiky3F2ubGEDCEClDUDyeyZBk5yHUcrLTxwdbp4eJBOzUfwQ4bS9pnt
JjgunH6wceQ94b03AK70M2QDAuBvsp61QwEt3x/CI9fdbuBB5WudPfp2+KyyYOVoxk4BDtdefkTy
m70arnadH+T/ygy2hSAWAbeMMnXSCbBxISIzup6czc7EPj7ZoAfCPj2dj+NtS2aCBuXTvND780nC
fBcZrGb3zNrYsGDZKyTguvaMuSmrE9QNMlMneFgYC6P+UFIuyAYg5NGhB089C5sc7x/8Vv9oxpup
I7TWxe/2cHPzv8an8s1DvlDxQ9MW8k9EpjBD5qLC+RrCLWk9dRD04io5I8rykJHFsJPMuusxLIgt
9zgDepjPfle854u+aR+dBe95toKRWD4UHKsSBC5q0+84dD4XWQjBYhDTl11KrRLMqA75m5Ehnqu8
U26iDYdh16qETolgGXWacnlsgChFgBQ0aGEGciMtZZX8QqMdcxBtvivs/moHpIiGaYKzwp1fmx3G
Rwl27v20Ml3nQRY7NNgZVRt+xLN7jjPAdjBlOTEM3m0iGKWpXgVbC+DLQZW+hGpAqZFFKeLe0o87
GKXQNtRMFRq47FN96etdq2MjGqUfYWKdM5OPNsdAuows4SyXRviYi5oMV2MJEtZxs4Nq6kPO30Th
HY2PW7BUh2Up1nn4jdNgR/Nvk/uHxN/WTBkpl6bZgivxYIvTAJXpQOtpsbLhavW1cXUItPBPJ3yT
uSptpd6VTYPGhBqwqHLNfesmu+1fSouN869IWO7GtY3a38eQdWANfeGChBZ+JvbdZoxbagwVoDIP
VniILOZ687OFPY5wLmKCbYqMr3DSlUKCcKI0v8X6j9ujOcAB9yghFSvCF8XNCV685Y9QkHOXPbLS
2UFBRoSElRBKf+CCGosAiURcdAilGHP914U63lWkJP4LlusqZ5tRRYbYnLMOUlv3Mf8qQX1gMOEu
LSx+WMv4vAN9Eg71usUUA8oTPTqPvf6u/XkttJQ6uuhw/oM538TU1mTraQIMngA7eI4jG+QpRdal
2cycmpJ6WQpyOCMFha98XJuNREnUOKRB3NW2pbWNOBkY3gjxedy20JRy0G7Ho55FFqN8XqZqA6TV
+KwWo6tE7uBJyZLRUEGGpaSm25WXI3Q7iRv0oCmV9mgyfp8CtCnuM/ENJjmeQTKSDAHz/fzJly9c
fCQ2ohKUmTx6PjbHBxA5QSvKUuR1HBFR3bKiYGX4yHZtmuQN+aMweJXyMREyQX+z0pExvr4TNn3m
NTgesewqFaOX3i1jWjFKLBfjwKr6ZLOsVY4rbbwKvjtyWqCchTr24NQcBAagbQ3ub9/yutMfLeMF
j8Xn7FIsMH/+fcZgLyEikTYCT2x4AZKOW1AustVlBLkdGHP10OIj43NcsO8o/zrzlnZyHNEf7B90
RKNkrCjR2woijluwKXh6UlbG4bsKAIHAqJFJQ/Ct63gZJZBHuBkdFv9BvXHUKvWDYxzk61mO8zef
PexVAXqJSuGIkd10lffroPw28hH1HEUzuzi1wktqE+M5jJNTzKJ0zpQwDCDLH8toQLbDZvUBU2he
OX1ngwKh3mK+h9EhpDedXkhLvrLwklF4pdXV8t7szlp7NVRSHGiVELGaW1tto4Tfk950//x/JJ3X
tqpIEIafiLXIyi1BMWfdesMyAoIIIgg8/Xx9Zpyzs6RO1VV/kDvmfQKWFpqHCCr6mkBhcl40B/sE
ueTN2ZfVIqEZGwCKTgIEExlbkyatcDpjf6Qa195n/f58Bzraj+9o/6tXUqCOBU88sEBaq1SJe5SF
ZFoaeHoH5ZKYuJF32HpecTInf285AMSnBG2h2ToJbAdILbXBRN5MyN0K8s3m/WX+/BHP3RsWpzxD
RqgZBK3/lfek5eOapJZBwgaSNDCRNN5nSFbCJg6IlgIW5/J3UwM65ywiVOQ9srozgLTJ9aM2faVw
i6D28XQms9MBIRF4jvwdUWdJ4MYmI7mAEfOKXNHrkxX5NjGqzXyVUZZLzxX7TlVTbdxvhQsRkT2G
RlMNklTILg0bdiGKwjxvPkkA6jMx/MW1MkUQYFmlOfi8duqP3T9hUwO7RWCHNAnZU/RZDTNEwsG3
unrzeVMve/0pQATEiCCxDFrZVTBY47LEdkOwYkRUKT7XDVsPLM5/sw6X4QLvb8SO6nKHCJaa70y0
qbgPnjtNKnbbCYCdlKVa7GAI/nCpxwQm74M8opiZv3zkBdzO2jTNjg0jEBddAjlF4e398V4pV41Y
3N9PJd1JHSqmglbn1fRbVfjNAW3mNEHWThGgXxjYSsKubpXfCMZlRQ1KsF4ts1h0sjHrUXD+od/J
VqfoiAMNTtYSg8G/HqaMoKhfT3/ptkwcSrY0UfAxyTQRbWB7C7QnuGRPRIZ4vCT4cIlCrApCARGj
1v9LAmQcT1H2KEkURGrqZz3goV83JJ0nBoDRKcvcjBeqtUbqB92GRhsnqu79anlX5sAFGryPcOl7
wZYRchY90KXSc5MwtbYKvr5Izr2ROmU9SWHZ1CiFxYAXTFyqCN2AHaCY4QrcqwBusjd3QZrki/aH
WBm25YqPOtG+Ovcf1fmzlf5e63z7PodzDG0s+zcGbD2NRuW4HJOhHr29yguGsd8fB8PPKPRNR7EV
u3BGQ75yrUHPT3xlqkxzsFa2NhWtPy5n6SLbvFbVLtskp3TzBnF64XWoF5KwehrUG+kg76yDdGBf
uSN/u3v+AYqul/mxv+eLbtts4aUsf3MJNa75j1dAxnOOzOKgXqIfCovJIfwddn4IFqjjlW6KGSb2
C0xOJ9GCR7WifDtD++29ei6CZTiGLzWBXTcjtYVp3aI3QYNlDIRsgKqopwzRUhkHfjDAIAiVpnSS
+Tg5D+NROQiHyfBOXW1G3nAZQi0CkYCjuyPNe141iEe/QTVIRsQEU5vB4HKscPjxvxOUknlTHy0q
jxypg8jT5OmG3tUYskea8S4XpeNztkdNwZGccBYN3k5s/zF9OZZfOagzufq49bSB6hmIEaa3izsa
pO4THbZk2PM6LpgqUzjqhtkEUSg8hGyqOCNrDlr/QvYT5sz3EhybS3OINs0BMcH3rth1h/j03CgH
VsxVMcPSNFskY5iasp0O4Lz7eCb6uhdOrEFCy4b+z0NX0I99JKKm3yksqPe8P37brSdzVYRWo3rU
jKp5MxJ/rnsv/8Uh2pk2ScaEUPQVhDl45tSOFr9ZNXutXmPD1+/i77pRN+rfZX6aL2CDTLJF07ep
g78wiLTprrMXkhP2y5dnorFIyCOP9ps9keT0iVWG1IrGwGNpxeeiPwIXMOwmxSymoekFEJnt/gi3
xRENMQGkMUpolJimEVodI14uDDVHGSJu5TGSaENtiLjaWBk/5xg2R142t8b4L/MqR9k8huVkp3Nt
rI3RDh7L1w750dcUj7wpAf4I4lNsK0Oc8P4Sy+6GDEbSJX7JQX8DQgHw/6NwpNHLcFWl4heDYnY/
XsKhXiM+Djkx7Zk+Yv4MATi+E0fLubhmHM2LaYXI3OA9wsBx+B5p42LK9oNrET8pRjIMsrddjKyx
7EYvW/G6s+axJh/xmxoWI/ycHcNRXdXVHKYDux0ggfDvpQ1LiLej74MiZXT+/aE+ZHPH7mtrcOgX
B9fGecobujF6vP8uTFz07xqPIBGhi/P4cSyyhDA0QXeeuK9kxCQpFOrGCff776kk02Ta8LgQEB0E
EU8HNvRJ3eTInzbrkEo/QuSGp6xRwlTW7VJefib66EpuNrTt56XvWs5VcpLhGo7OXF/ezRFrl7Nu
/MbvLxG2H75mo0tpL1rvzx38seWyVUe8JOYphr39chKHPMOIbRTjDKEiW2ecobToRq41RwDJIfod
ZRM02Wx2RjO+s5Mp/B4GlKj22hT7nL6bTX5H61zzy8oFnMyfYsfJZ5MxT/LXzvhK/IQZh0dg8vnn
Ast3UbFyszmaxDYUIl7w0R1lzM5vxMZ3kNvHvu2NnTlCqDz4ZNm6ABBs08ch1VE5SMU8ES7RunCw
dHco6c4xquUwZE/Ec2YtRPx133jWECCeeO3Zarv8JS/oHZ7EP3EkOgD/ZLoAF+C9OA+F8zn1JZf9
g6NwbJB/s3aEDpct3ksui88hhGUXExond3ZQPu3XgByl+zvgsutGdn9Avs+Jxmg786IAaZPfmjZO
6V4peawPps1tHc/IMtjAR5xqErqkIUehm/JdxqpKtY2Pu/PuxZEelZ3YN04k2+LUiO1yUKQinNBF
mcSRJ+2ktS33xxWJ93Lif39B6YrLFceB1eLmw8Qlv8fRH+LX4rG/R4qjPD7nwEZglFFCLp5nJb6e
TzOu2BhDVLPFgDmLVmSz/u/8QPk4BxkA/uRzfs4bJ7Ovhz7fB/+uSvVVruf/q1D/ybFzNggeDh6X
/IF4pgS6sS1OhQ0bDxk5Epqr8RAzcn+8gkWwqNzK7S/69CkWhRXseM4mmlX0JXCdQ50rItUyur7+
zCk1r9HhUND9xCHLUcBpnz6QJvoFdo1+5qH+jJHaYDfWWRXpvSQL6O+KvxhcJmDPnNUKEW9/MjsJ
FcsLuTxroDufG+p+CNsPSjvY9/fdNnIW29F6NDxMX9PaI7EwCBbSShuL6QGhNV6iM+uDszo9nxWP
J5vb0+m68xEut6GpskbhO+4WTooGK+UxV3xdOhUzPeLZfEZ5xHsOngvxMeUjEBt+Ujj5Ih3gp7kR
R0gH/HQBD94tncwVKwQ1Wo/sKR9jT/zrfM4g/srFrYazAJDnfeJdkMYHEWstayVTBSApBovFKIaK
7cD2IDvnJYx6OHguEr0eUJmheBFNeGShBs2B1RRxUnTlJd6FxgCTBApd/76z/k0TXw7Bgj3k8fod
Mvo4ww9K7vG3hqRmZ1yFOFyxi5EeV+z/74C74h3MW4wjzhYNokGN/e8GrXHXWhMJcjHxTsx3+tJk
vpGXv6OJ5r1XHtsbsndLZsDAtZmW7oRaa7x/Z1/7QLVpxew9Fz0ooLeBanKf8x+zjHghCjBFeYVe
9nPFktG3YWfwiuzdy537w2x+/jq7XTbefZ3UO4tJTMzgoqUZHzRuZP/sW+qwh+AVuoyq83tEB1j8
3xHGYmjffvZmfEbain5ZTKGE2+8plq3jhinS3LA2jpbrzt5Sw6KcNTrF9JK74S3R5eV15P/Dcrnk
fpb86CgPzh+bOcP0I0a0mCd+/1/C7990Mf6ISSWzD6l9JeAZvUQcSKOyW9qJr3k0h+HQHo3uS929
Mg9d2RMxmDqGr7jw+VR8Bz6Ne0TsYfjlO5Y4QHZO4Jt2tFcX3rR0xbwuxuBVzLO1zXHEXM/KzMh8
McWJg0ozacYy4Yg1oXGsGfol5FL+zc5idiHXs8XIzinclMVCm+H27pVub8Zi6Lx5SkAWeXGBtW2O
DvPG476B025698yrh/Xwafcn/zeVmAj16XNiOB1P+ayzahjjzP5/icUSe8y6C5OaNYuyBRfYjUVs
ydZ/gzI7hKmpuM6v9/uDcM/WhqdXe4dpag+5O/Ee4NJ0DHlgDcUSFd867yxCCcWjIawhH8Scp/+J
wS8mgYSV6/+nAxZ5Qd5Qt6/lwJwanhnZLNVEcMg0N0j2Uha+MzIY4YPFzF1NVpL72Ejuygk8gNQ0
beARzY1u6mw/6S3+9vsV/+2pxNvmrPSav2wKfR7NXiSRHtqgP6S+wdfRsvXoS50r8ynghyfJnqFl
wS9P2mChM7XBErcJwWwwXDbWFYtwXrskJx+VJ7Y52pW6N78HSVx6Pwc8qPvlBV2Bj9qiuQL0H4vv
5HEwE4eQHcvGGNtuRrF/sQZYXNoXUAPji2LHY8VGnZipS+yKYBja2eA1rnZEvhN+yt/Gtgj7RR99
MRX1vLvuLg+H6VGsl2KxOR8JAWgsliUxkeZrJnM3mBz/dT95dC1cegiQnbXo6OJUzCw84dongMFG
QfyUzj+k8Lm8x/REJJI81KCT4QtUj60gE6vSWazXBMl2fYKjQO85wyCGnJb39V+Obc2RPrOvhkdv
EMOgZH0hIUa35uO4cF/0lNK1ZqKbi7GT+ermy1dUebYSp24uIsoSK81zMLiMZhDSl6j5smxXk4BF
v7JTvnv7hm2eyPLtvrQE+mQuz58NDrrpPo9R3MW/uXkmwjugHwxndKq85ERJgCdvDkPsSUgKuxQr
XDwU+PdzKl6Wn7vmrhxLk77Tc2XgYM5zSOrU63vSFPi5+/a7JUAAp++hezI33L7zmpRjy3/7/MxB
iH4WzNN/4YPokUj609wifrxQPuYlmtvwFfuz4Lv/l1MCS2OyWJxaLkHyv+6HriOPP240jaY530VT
c/ZzcpfSjgvIbtBf0fe82g1WjfuZimOz+F6IQW1ukz5BZLrrzcq/JYkTFqW1WG7WtumG9nv2HMTj
gp1NM4HwPGEFqO3117aPMAXt83w8z2xjaBIlNmOdqSh2mrW+haCPGDRtPxcdJ2ShtxsXAjHsFDva
ijEAXsXLpvlUHot7gMziiQm+P0936RBLH7+4MPEORVAVu9G49TGUOFpLfmPv3145zl14SowbdBRc
cyhGx2fE4JPsC27InnhqJc/oN4SxNS5Ex3DFWh0zhiTegW/6Ilr2h+whnYbHIf7hb+i2XsrI7vjM
A5r//xm6Lt1Edqp/Y5MEypmx+W/UljzQ1smnzBPX/uz7R+x4Wz388Xh3nO92ofO4oSTNukURwTY2
mi35iIi6li/5mm35ygb5DSeZR7d0SUKUs6IWBoyO3S/FXtN5+RLbBGXajPjo9vfJBEmErTbtRr91
MzIddq7n5mY6ZFtsEZGA2GfdtyZYMtmaX83EnCd+JuIVEQeJiAao37+fiXiHSMkrZ4Wj8Fyq4UVz
2/lisWX5Wt+XLDagLVgn4pF06q0O869n90DJETz2jIGIJNElJpxvR9GEgt37KCLO/2P71xF1BU/8
ZbrWHNA2S/GnhvNeykT9YhvI5tDL1wp0XrtmqwBvdPBcwx1x46XYOIi9ijqoPay+ef2mzV5EFWIH
yeHedrIUUvL/ws/X8jlPthg8LaiKENXG29oj2s/tuZflNxyjg/MLZMfVWtWeKgOaGGpAPor3MVKP
z/JS9of9jZhQ4mn0QG192C7Cka6vVTKwcur0N9FeOpVM9nsWt+rPXCBeVFH57EFbBKRsW/Q8pg1o
jxQFhaCLjaJm1hNba5x8nrApKxiaLr+KkNU3nWLXu1CcQO5rr16fe23VPJKt/Nc86n28NNg8kNN4
Awyl4o/Xsd1A4Yq9tnSLQYHrVeqEhpP8Sbr95qS7UnLRQqoOuYmgClq9wJNk8gpplqPKQQ2FlHse
Zn5uGKMGqNvLKrG6GjRqOkzJIfe7ATTBfrfCDJMoKeyWLXjC5/M1SV/zb9/ct+/P1hT+5hWZ8Nzq
TQwqTxEC3o05TyxjLicFij3xrEfa3JKRp/vhKqKDxq0YLjU+Nh8y42SiNSAOX+gcv0CbQRCalrWo
4t4TgPyiXNOiqV5+zzBLBOgokWpXQtolSJJRWHf7Xk46MhWi3J8vyuBUJbt0njcUTGpSyRaLDqlU
gXYRt6UFzSRpWOt0mB+v9bt79F6oMPdO0RPF0udegRpmUtD8gvLuv6pT31JpISRYS2x4GtSrupkZ
/vWeIdbu+7gW5lERXPlVDPjHBCEA1LMs2NngSh3kQ47bL6FAUDkAaeTCxU6xTXOt9OWrxeVdU5ZF
hTqlNtOIehApeGrGvXhvUmOREhNRnFnvmy/Nz7GtWS5J7Qo0AjWLHAYjQGFRexKwCLRoBOBhZJJ3
J7ssUXRIIuqr7fpjqp4mY98D7cJHEb5SHmXaunm0As9sfvJj0MtXKdU7UJdhvAK2aOiqXapEWVEq
yGxkh2lYkNnPPYgXNITVZw+bcWWXwtZF3RRRRLi5v5YJuA8211jTbhGF24xroBIEZa49POGUw+Kt
IYMjXZT+1e+BYpRuagbIS9FIFmJX4j2lxn45Kdz623epXbUfnCmRD9FltP7kN1r8bBPez1EUdt5X
Iw/A0ErB+ba4o8VRZZfl7K1PX8pG0/fgIxEsAqK0kDi1KKz8KypT3Utj+n/+cloTSbSAgZ8gpAiT
Ncfy6g1N5Kk4T84P9AI2Zk+5mNUibyJHlOJT7f9a+VOYL1W4B2hUFL6xvoleObLzjd/LCbPBS0DM
w98TiUCARabRuP3g9EWUQ0A6FGiFHX4a6RMgtvYZiBpIqXVu1zyHSfPx60TxuPfuA7K1hCyoY1Xh
9MRdSuyhYaLHM7yUPSosEEEYnYjxDQRBQ0D3upQHAiXfUrklsBXk75OyccuwQyARmvxLKNlLxbEx
9kUkTQQWIgedGb73mmmAtmCORfoF3FsfGh8VQQHy0cCtBQC+XhWslJnC0KJWHImrK/D9IlOnrto+
kQgr7V/QH1L2yagBCaxSUZTLCvy/2oNz/ZllbTrs99aymfuCdM6jL9FXRLTZYYgM1B5etNle7dPj
wpPepQtwPKl5FyT9SH40P8MHFKyEG4BLPlr/EZBu40XO922AeSSEf9V+kBLJ5uFafrdT8/scUMpD
hrcD0YJ4oK32bmq/mCfSXdR4EfyBAWWBsYNT9aH0n54F8FKUVRWN7Va87vpQ63IDFBiMTNghP4Qp
324wAhXnQyhEbBI/LmJu2FtB3fgaYCLzRbgKzlwp9Fuves4VDJa4+E5CCIHilHwy3vUqXarlb6AM
TFwmLNYQim4Gff/Lk5Ko3hEXJioiVtke7aWfF3wvgHolICSKFsyq7LkDpGx1KyE4BgxhEP8kN26p
fTMxA1VdYvyOOPsDAj1mS3ehUPyUAClPDeNPFByhkApNBEPflajIiYJaY+yEiDNIq4GohUX1EgqO
QzkOkUUXVqKlrCTjMyqph/Qj3U3BWQsYkNb2J2m0wiDaDmDUgg1ZmjGV7uwq/9CxfxLMN7MeSKaM
mZpSUwldIM9BYkEyUYihDdKEAAVFX9LgGX2eHuKX4MpnceS3uK6VIZZDwgEHaARemHZ2yA4YyXTr
aG+dnvvonJB6O/evz7N6jfbPB0ts8Zc/1Ct+fH+fRwErY/N9IIHwPWPmyUmv0Fpu8bHby0fUwP/o
pmynH+yEY8NTrwkNh9P1Iz1jI4Tmgnn9Pui22RmEonpV/z5weP5STt1e2yvmY3f5mB/SQ3j/XvLD
b8mx0j0TmbnpbxuyVfbzkF/I3kT8DYBX/Sbt0auXjwK/xfCXgaCBbLSVy/OvXEuH3+59Qpe2OvUO
BUMyd4u7kF6xi1ND1et5K04xPAkI1sOEUh0AGMc6lKdmoz70c3WP7y9a2P5ejEt9U3fdtlqVJ05T
7EpKCQkxrYasHLsWMnENkFrn16KN5Zk/H2BlhghIPpDVCc4pae5/PkPe+XmtInP4akZqPkhRTK0A
648RYMKi65P7auIlHcNi0IDjjcZwe3iXUkP3Qpd+IHVu0I7FhMb/9CnVe6fXZlLnkCJdE/NFN0Yv
ngRyTVHZLXtTXO7guqhA1J10n9R+eWVUYRtT1KDZ6EVu/6r1XJyT0fT5gA+Ce3EVXbjFrwSRCwei
MrNueFWJw8nUz9u3K5Mff/9VMI5YMHd8QMms5tFLQ2h0YGpYqYp60jVu/gV17vVQnJOdH5sSk7qm
g8tYwoZfBX8xUt5zg5IZ24RbaKEn6RmMCAb4e8IV6pHQukuW+h8BpwAoCxyBu9PA7NnNvVgarGhT
jYRucnvfwmPeuN2eZSk8YiOp7BN64zO0221Ip+THxsN6vG5gBJ72+5Kfqq2yzi/m9nVqF9FZ/tOv
/SvdmY5IheVXOcGV8Baflis5IWBL8vG3rP5+f+EtO1WX6I4Elxdcixi0rxudzSshIxepPTqRX0Zj
1ONY/B/eSPzyjOPb++sRSu2LW03mRlrxtuCq7ctNdkr/tE3usiu5QF5tFjzvdlPfm7u11fb9a7nN
781C2TxPr0N31a7hvsPmCsHw3WfdF/dBVmFfbatFcKh3vw0i2eT06OSn7yklKfJiZLbX4Krs87t2
bFffe8gVsD5xqmtNnoqbfbBvQhNrlZ+/D23/u3yvxcPYgm68g75/3r+rdpPDQj/ynXTj8FLPs44S
LmCkt192dJeRfXzUC+vwBqGDCZxauRD+Tt8/3iUdP3dQI+BZzEN3z+4yl5yhDH7JTv1LwuMNb/KC
p7QlJC9X3dY4BDdwwyvEssEu7Ks1xlcZoNNFdugos4OttNujuY3OTExoLlw1WpVHnB2w64F82F6Z
qPDdvAQ32usandurelQu7fK3zU7EdbBvyOOdE6oZB4DWp9+2/6c94uP3TK85JAfExLK7ip0FGGue
VnBSZrLqflfdzjz0jt1RIw93x42TBmmuZDD+wj2P7vunHNttc6626pUJmF5RMu/dOEt16d2SS3Lg
fSF1IL4C8XM0nnaK8c2tf60fv0V6et6f92qjX/FJZB8i7QT9dPFkYqVFVtWm3RJ2Ls1LynoD1cZW
LxC2cKM5qAeOVPodKLYDUm/tBo5deqL1n6f8znUlh44UlxR6NHSzsG7ivHduMbmkKKo75bLjtj/n
r+j+WyxXGQSfNee7SBgz0Y3uvOXI3zdkXNHx3YQHqE/dhkHeaXZz1LZ9aMkMuH3AGseoKi4oyjbL
5BBfSn32PtBhqssz8Z50I75klaF7XACflJffSts0y/dFO/Jc8nt+b8XPUx6EqDTxFzKIS94d3YuH
uZd36lm7Kpvo56R/0EmSR3DuHemKHBAnjMQJLuXyRR3qZWvH78/O/1pSGSxAqv1kOK3pyaRy2O1R
IG3uzFDRvZLBUdivi7ZJYxsVxlvJaH30tvRo+jV4crgTdm+b8mxbMVSOvS3vS/p28v13w8mht30d
rJyHnByahX7SbrSDcnyJFiZpHdoG4/xGnyMKxG/nUC3FnKQ9TCaa4E9hLoiv+T2D13NUecTL5g+K
6qvnmidtgyh8isI0Cx4pkOfoS6x95kZA3xhXvgHx8cFkk8UXn8hYyEZK1z4xA9/9/dAFubTr4kHD
tI8QVQtumTUX0DdzIHyAv/YM4lJ6wxrw2Idb19+5fPTNCUcUiCtCM5twzOILBIY6W91jp9h/PGNX
yJMCOCJTdpX+oqt85pjyWTm8UW/4Epja0bHHGm94vzOHUY7Pe3LgC0mHzmvL+zwaAmZ0gwcsmZgC
06MUwbq4fj7SUMDQe1e4vFwTZ3resDT7d82IkMWsP4C1oVMt9dT9Rm57Rueex8XH6qFZdngOzxn3
C5STLDdPIcQ0E5crLzw3V+iv8SNiGg6QFPJKgTBF3wXVYAQIhugx6CcDzN4OSgMrs/ve9669q3Xl
8T0/rnINTvGZryP8KYB6cUqud0Ozd89p8chKr2OyDE71NSq9HpWTP2XT29ZHOurHledKdDUCDjRT
9VMQTFqUi/pIbEVj9Ex/D1VeGySMkkmB2WeA/680CUl4KQMSGB8DtwaStekq4gzGAeVyOESNNmqt
9e+HTNGypvGJUS3342eX8J5dPhcCuPySXdTj7/g8MFk2B6ZEc/PpuchwPajNMzPpV9a3PqVxMVOx
Oyf8px1InbTIYaCBC6QQWQqMaByCLtRUiQOZzHhP2RxYmQnkdAxbOkelg8x+uUs/ZQDx0cJbpHK0
yu7xP3lRWP08VcYhv4aUiEgdosmrdw+YmBhhJCv+DZWbwsR9KSgQRuCFRYu+H9rmdSgu5UW9KLv+
QTKd7+p1rJbthg36Zyxh77iqV82pUGztXkkuMvYVNd7mqJLGF1GNTRRKrvjlfAEYk/Vgb1bJKCsK
DaylcIXAeqLmOb+eACdMCOXY0msEvYo6NdOZIhScmRveiKoyeZEj+OqtHxaexG5CiNB9s3KZSdzX
JIIk861QsBEtfC/le16ARYvUbQh/GBQrOdgcWpLaulZhrQRj49cjbCek+Kbe622iPN+5b+L1jMRU
YmABjqUyjj/qVP7opMvfsduqd529WC4IJJ8V8EFBU8qJBf9dybWv5NPIgsLAXjRuykFhjiyZCeGV
diu1m39QKJHxWnkt4xLTtd7wQ5QCj+abbYKwsmtAOTLmqXp6/KKYVIOVyIfYSe0s0mufAjdtJj+t
tXWKyRg5LI0PNQ1DuZK3kDDVg0SNNkYjjXSEjkirIJEP6QF4J1xQ2fr6oOKS6lyTkUZhNt60RTeI
ZHLJzx7bWgSv8AMcWbAru97y287e0BDaLvXUZgmet/2ANqepAWXqNLSB8MRQeXbu5/V41p+hYFU1
sTYrtO+ooPKWNIKo1YQzuE82qQd0qBQ3rrYSAZ3gjwneGkBfg02Q1fq/LPS++LJCFIYQIgRDQipp
0oZ0Akqm7lPufAkEvk6xGvUOjNB+uw/kRnQ1xQOBwd2RVTBQ3c2MaVtP0dAnnzFUSHEIWD78zo/k
tHHoIz7mfdF3FghLQNoYUbAh3uk5mCskNePP1w6kKbRbqzEHCj3l9TV0R7CjNF2II+JBMCv0Bo1+
5aYrtVdwmEaFjwWFnFwWYk5xOftH8SuQstI/I67szaLb5OSTs1VqIL75GX5YmzCAQS/eE7tLCUZG
T2ZfDKQKMGwkxHc+2MuzY0H2WQiMZAf9vSmKD8IXTx/htFoepxEAbaU/CDCukrRwoOGTrkvRQt38
4pNU4EaMHpgB3LulqAYGvmmQ7GZ5UM0FsYSA28Oma3OFWpA6+BHIky3ICPFVA3dT0gsGavzVMydx
tE4lcm5A9s0GurrIK7TRBQCurJ1E5gtsMn57ZXfS4aJF8D9IZY+jhSChluPgg0gSlSbIrYY6S3io
jSJE7ck65R/0IqwhvRJ5o5/Xg7soQx6roF9kaj6G1SJ9dL+xlgZJGlBiUEhSNGNaZLDalDWipsum
Q2HJJeT+kQ0bQfLqnu1Iru4vQQaCfj7Xc/yKqc934Z0REn2uZjAru7lQCjTI6JBNqrpqUL9ktzwk
ZoJaXuo3qIBLPaE8C7+bXEcoE3l92N2yF5K3P4WwuFURobhDMvxaLVpnwQSAd0YyOOqzckbf/Kxr
0OPLWw/P3zfypB0bI5yhyFSzaSSnIrDw5BA0tJpDzM3MvFmXKvBnPDzT7xqDa0GFDY1y2Jb6WJAr
+qQ8Q9Qw5ee67o55tOlLlNfKeh4cLK1GMrNDmSycBByAdNMwbI0pTVnQOT/VtkBqoNfTJ1aOKhVJ
PdwRw8b5YvBcS1TcGOS/CIrvaxMD4k/fLy/QLAdq1Pmnu9+CspaSHHkIXq1BOGySS/0q/PfHb1uw
nqY1FtmNvjaPNDT2K+posOUjoKqG5Am6QZt00zgmsZv0Se56bxOb3sRXy7PE2zrtDRtcX79VfKmj
8acCapWnB0FRiL5ku1YWaRUp73afNt4GtexE6G/027PZuBkiExUZHSzkGHx1fC6Y9VU4wZkylprb
25hr/bmp/r0TPAaeY1RAU9o3RoykZc19ftp51eZuDvROprl1E6qnZv/EwglJ5NWSjiXG/vSoxEmr
b1ngPiPfosSpMJxCQGooMmgZjP+0pCYS0Acz8sqCvvx018g8yMxGCezoomJ4g3ZtiG7HINZji2z2
N/wj46i+18/2prQnQXv6PEtkOJmVmf16w4Cl4218Jz8TIEo/mBppjWo7Ccgu895CExXrHzGF9oNm
rsInzpOx8hrq4dWKM6dAR7eXy7YW9h0Qx+94iDQZOctXt8wRReuFs6DsO9w1e2psBmJKRN8ZGhsQ
AcsANDgytKhQBFSvDCQ9dL3wdZLaemMglGt/o25RJAig49ttvRiEJyVF6OMsgNNKgw2TBHk2Owty
jInSZKz3sMkbS59h093UqkfyknTOby04aqJzGFBVY6OcVvoPOkOxRtAfbZjPVSRFeyq10wKIAYQu
hiJcDugZqLZ8vtkwRCz+rXlNrxCuGS8VMBqbf5LIT3oaJHwVDH1bir5Aqp3+HYrjZbMnEjQfvRma
FNdalnamnITyjdnrTaQPeWz6t/b28zxBZIjYJw8E3fsNtTL9UrlOScdd05JEd4UGFcWJGK4PnUSB
5/HFo7zqr6PyGoUEdelIUV4+kglvaabky8+HnndD+nRcyzngnIKtDySKpLZQK3cLtB9lXR6jx4LK
AGwp6itv8qLZm9Sl/oLdyM0zBUloNEGnDciFdyriNtmsB2irNIeqCmMaWjHRDWqNdDxUAsHQp9/x
2wCC1PN/5gT2jiT5bR+W8L1gCYVIGQ362VquwDDhIVP+7MzswTwaCa5/prRu9d6pnbJXU2MtiKcq
WwX1jQjeNidmjvujmJpR0AnhPs+y5inBO2YFMK7ZC2JkYEFQQfNIvvc0Wob1E/3IDL+6DzbIiJpH
V/wE6v4qym4Je0tRJkAX5/tahcEmtvp2VNDz0wHrKVO0Wgy16PxLGg9FjVKnDq2PrJA0O1yqZkXv
jZvd+wBbt0AGgLoYZZcXDFAWC5igjloggKGzAOKYSuobRQ5muDAZP+E6wwuz8t/IQg1NRfeZvc5T
UaZBfnsqzd2UDvSz7jN7diw1NE6GgWXWshBq1C2r9hSr4zqsB+8kH2r4sdQ/VOn0G88LSD/5ZjKU
Ovgf/VDI+cKqIVAhyRFa2J+Xbg3rA5MAwfU3WUCb1yno6TdR3BLsYFFQEYxxMduVaJVgn1NVoDhg
Digd7I4ynX2VF+U8IGryIwn6Y60FDUfRirt/05Ofyt4AXVQj+CRochxeyHmi/2WdvuSvkbWXkWY1
J2kyVb9THR3V3sQCxpDCfG5jmtVPVddEH0TRFbfOF3JMBJjgnkLUpaGSgN6haXz3hk7y9tWyxlqG
Oa6i5yIi29nUElQwWLB0IpPAMGTmCgWjvXhu+xkRQPvxtf5I/p4QSc8ww36jstyssMxVexEkDVty
fxW2ROd3iR1Y/xzJPYiJ8zLYfMp4+xGCHnBTKEZSMUgyYG1dIMRyDeM/ks5sq21sCcNPpLUkbY23
eLYxxgQT8I0WSUDzPOvp+yv65vTpTkI8aNeu+usfPjKWrlwGfP8Z1TGZdm1+ZgRY2LPazT0kyq1A
c8Rlk6fV2rXxamDN5WW1SEOofC4D0LywPr7nGFdgHL+VQaBJWeyE2Dkm5z73kC10zyKJc+vnkdGW
/i5vvqiz9IZFRbTLBwUxZZnU1cxXvfent6Dy+lwYMM6MDN0rbiPk17Q1mT/XciFEpcL55ayjn44R
TReL6MfvXshTjgQvwSGkpoApg2YQnWgda8+tvyAv+d1Hm+RJN5xfrUZCiVGuwyi52ol67ZZ561oj
zpntTrTHIhOfRmc7FONG/ANEziaLD2mCsEqCT88ZE2VLYTgMNwULnq/RuTuIxer2V3yZyhdRu2E7
BmwaxSxbo6ssZlnWMVvwmxfQWNM+sGF1h+4xBnHEJkbWpLKd08cBC6eselJpvhMRXDnjfGNzPyFw
bQ1whOk6lQZGcv4u6W8do2AMZRAXupINhctBQh8kPToCNNnF59njYMTbODz1/bFnz6e3xprT1CoW
k7l9rEgQi8ENTE+td6R061h+hnW/aZbqb9R/GoYlDhSrZUZURF6u9URiTy41paITgcSMJ4i0H5Ih
EKbeBsvIfAieRNITRFDyDFxnALlRu0muJw+XXJtYI7a/3OSCDRSfUuDWTwU1rHjB0uIhdb5sFhs9
SBH+cXzSfLvUOIBl/j/pfjPrCn3jAcXAWiu2if46kYwVcgNsa2QFuCF4OALnOJlhwU2hXXJ8DnFm
r+i7brTg2LMH1XuPn6pfTGtegYj3rPqe6GTVcCX07T4Isq3xzY7MLK8ZN+qgqgOaWdm7yu+oh+qX
b1yKEtShn3FLg5ud7eSz9vChJyDc506pcK+x6BVYcMvIPrKkFuU4PhAZK12Jlwy9f/U/OX1cyg4e
rVw9QbVpA2YaCyYTINpwb5Dez4knck4bcZwefxp0e8AlFnz1hd+ZHrmEQfBvYkfSEerJqEd7kWPx
pwFRycJyxqcos/mvDCI0MRH+0Vzt2IEOIZf98mnr1r+qfJKnPmRMj1yIxB15wPhKsd5w549FvY5z
es7UwcRRRlcT984uLTHFXt5T2lxRvGHXjzPgp8kmlbX4CFZpREx9bfQo1y8HQKZ78ZCR64ZuNEb1
xczaBNIZ3ogS54MYjO+QHoxCNaTY0wDuYLeAi7lrPbkGaafeMRlhCj7lwYVQOKx6PA+vVuQeMWmQ
0jK0MVhGd/OIYWPUluaFz4cjVxDjEvPWmuUcTXcwCLTUhvGVl/V+JOCEISwCkRBfFZuZFr/N0XKO
qk0eBO6QSF9sUUTy2JiaSDcN31qn7obvhF6K4G8PqZyoOo2M84nz70T59r9TvpDWB6VL2TP7evjW
ai6abJiDPalpj0bzx4yR/YwspJJ5Y9BCirEJLz8geknL8ccCSNKpfvMILXvo9p2LU0vJkzXAuQVY
FRc2z8Q0A5dS86aNTkeF8W+hNKjVvJdUpMl5qIAVAvpSLyVTnKqLLj1wMFSfeUY1BP+bvCq3PS+5
Evc5pnubsRzkYacM2AiLyMUpeHTigyIjtFIZVo4IxAmrNOt+zWEyW/UUAp6Uvr0VmbR5A4MJIC3Z
fOJmfGVRv+YfgjN5dyt3n+gRUopFT+55tmztgyj62fMCUqEPdiZsUOwPuDczNhT8taLpbro/WUtj
vwmpxKDeenH98ckIVw04VO/cTaBb/CaVYv5y+K+YuqQMQmiK62XaePbyFHAcwbd4yqQJkE9b/CGC
+cvvz36trUtVnn2QgRJogWkaTwKSrcTvuLou9EQ8IvlzpEBLom+q0oCRx7gU8sT2p1qxL22DNUwe
muq2ga7EGInRfVxAQS0BebCnQh6+70DcqPnys2TshG7HqnBBLx3QsCZERY3sT2fsmLAiRo1Bk2QC
gH1l2jPlZdRQGe+E5TE53i5K011tRb/EPGM5zrq6LImxLQK4qXjVdPkMwUB+5rdIOmldFwTOvUJc
Qhn2MGij/+OmTmAjkWTmmZzo+WYSyiwzbqtuMdU1DI9Cy9CAPWkC0KgP2FLheskk7OP7xk0j1Tpo
AFzoRf+1/N7crnbyF1Zjt3cbFIep+0ciBHXt1OU87hpObMVuhIEdlpc5gscIajASLWZTTpP0Wzhn
WhSsh8a/FJW1xSZ/HVqExN8gpfTQ2UndJRQGlwEs3eVcutidEngixjxYVmtQ1eyxeCfK6SHGEyFO
jYvMWSmhF1BrDFww8OD6IZotCPxxFsi75NUlbUgzDhH6fF/fWzZ+tfYqKk9D0ew8WBOsfpfaX0Xo
9MwEcU7bb3E/8VFLsyeoXGejWygWy/zQgsrJ3OT5yVqefWPqd92lT4ONNK9hwdXe3SWCiDcT5e4B
co5cAz9Z0jQ4Brwa1wmP4UDY+7OJc0/tHnhkU8aGGKct+S/CTum9f9LzmKYJESjYxIy4UwhgRoqr
whQudP/YJrqu6bDYn8HroBr5lMS108F8JjlSfQrYK5lNjcnWYijQ9Pjg4VmNCRRi4Ya+Ru51uiyR
8leBevNLF55GsZ7aeEsllOs1wi+gimCeGdcqhWLCZxlE/7BG3tauvodA0w1i2EBt6/VbxvXLG0no
j1RnHvAKkKaOMYeyNXfcnnmDUKi+1uqGQWxteieYP0t67Wc4prG3yggtE+s6HOxcDwZItP/xF5m/
MCnMQk+84eHPKI9mi4wFxhtdL3fiODU0GVML7+MZBo2EczpkPCRYu7UDqK0N9i5WDsPGqiNAXFDW
uSZ5EcMhPCxmsu6lGSxvXdUTZ+QSY8IJddc9eUBFfpXOjM+yS7BV/UEsZYQWsg6ejt3F0VHqNcFn
41hbmc15Uf97aAx4FxJF4DF5GyO2WBHhyp8LaLIwmzhe8P/cPnrEHNjISVXkKbMC7TT4M+k32T5N
v8L0qSNhmeIAINpP7lazkqMWJY8NHWP3yDgKo8buvs2eEtWtizigK2HFh9cMgCd8J8oLkCunbmUO
u3ZmoWA3oJaeB5deHoZHbeCTgGC69FiW0YjZZANx0gcx1eSC1Rr36stebww3frZlTvoBJgCzf5Lq
6xMEog7U2yDIyB3yC3aR4IyYtnnNFVLdWohjGI6hJW+t6hjuSxCmjHOJ5J5YFPF8kX7bxu+AHd7C
B1pxnOv5yAEHHwBClACNWic1gNQtbt4yuja+bKw9OeiNEMYUdBNslahEAfvSXEKyVjIe4miaWj0+
UrhNnGS25fo48ve2WNZQujH8i5mBGf4snguv+q5KtgHLExwzBTwpNLcibF/F1Ue+bBk+xa2k664Y
VXIVCDNOphimWbh3ARwYqg3QhcczytNeAltkCc59cDmpnrWhE6fnbuXdgppAp5JeNPzGHEU8VsQG
Ouan84wlmr4No7XsCzx4NkW7Luqj6x1Sm1w/NXCFMF4J3M5HYcTNLc1+158cFgZ2W8fig4UYe2i2
wlp5twfivCokkfRg+SfhZPJqW2AuQT7MEBfAGoYHTkgLQ6dk0ItljxgGNOoFl3KmBR+CK557zhdN
p7z2GGZaPzZ7jJtEnd/4UQ43DKNFPkPs8Z9AfWDKnOYAB+pRLHFnLd/zEOZ4lBpKXDEItCFr13sm
tXwV4lMnqW1eMDzi4BFAETX8lorLpVVir22uvOB3yZ3kg8n1tQkKwvKtgMBQn3knybDsMSkbvQ7j
Bq0+DpRzU0Fos/YcwVxQNuynrENFV1/+rSXlJxwel7g6uFZ7LSd3x/T1Y4NnRCxvdviWabrN+LKV
+2wCRbLYuQi0qOeEIMC3lPbWmrH1YDcoBiYy4dBZOHO9xewhRS2d2o8DH3ADpEJh17Df8iCxeiri
0V0vPV0/DzlBFVtcYcRgV0wJ6zha+eTCwoFzYuJg61BcfHkLYqzGY9zk5kaqnGV9mOo4LQjx8vsg
M0Z+bMF1xaeLw7cHs9MIXGfpOzOde5mB16++CZazx3coXViD0+igXfE5nNgRlKrYD2Q0dg3CQXIJ
IKKGYSPRJnxvPIlDgtw47749CI/iakLtqk3qvdlfsag5ia9QvHEktmLEu2w8ikVEzQNEeNFW3MjE
YySuAFSdm7RAFUlwmO8CRNKfidnXsqFTLKP4jKl/SCXwQaCtADAJF4ZZf4vxTx9UcRiizcibd1P9
Qvj2mlEJR4yQepiH3T5w8M4nUWq6B4u3lV+3QPkKw9xZKRE5HPAsGrY9o3nCreqmjCVNBkqBJ7Ta
J2CoP6WRmjPhHpMy9vcFb3ZOvzQtPxsu06f24DNeFbmOJ54GwnjVqPL+g1UgQTLveZ7vBLEbpnn1
E6oByGeZ5Y53JmZ21YATJ+ZGkT3tDHZY1CaSC67SViwAsGUJd9+mFB1jcytlSNaYKRsRs3qtOsDd
igGFx9/m3UpvY8VfcvLxI96kUKq60MdhDX//F4ffyJ2qQd7FGIdElyv40+TZ29q/02jih3rjTnZb
P6N5jTAsxqUNDL7HvlOomT/bJYfhw3S3bfAVt9wmipg9iPllVvz5ecTt5mgCmHVWeBRjvBaT0yDT
9xS1Pw2zvuVDkavYHGwD2BOpT8T5tiF60QGxFVfgszieOPU9a1cAm8WAJ9znCPY70NuxdBS3NIPt
4UBAloktW0H4YSoA9ALxzzg3drdJQKuxjzWnjr6dYs/AO8J7Bs/H5wl+ZwTQllvmrWA1MGOLOJOj
XpJJVpbjEyz6pO+23LcpSz/lI2e2X7IeJMO/VIstGL8lfsXd0Ycv0jl4ptpUHYUrcZBvakohA8C6
149CffdGIn4mRmdEu0SDF2MP/x/zMI22gkEIN3DWtVsn/rJTWb479tomQaKvb6bDpFI4a51g3poh
HnCdiby1223aHFJyGbDf28nFXRC8wv4h+a1NOLYwL8wlukg6izFzr7XJmaADZZKONDgwwWvZvS5k
uRqWtzZwTbP7W1vjSl0gAMZctD77HLeQzhE/IgFbDGjOiVHsIRaw75DQGM6x8OYDpgSTXlYBz6CS
9g4Y62F/7uLGnxBZzqmpYSYE/figIKczD5KjI/NbGOAjkcW3n700mFTtfZRm/VEbb2xb9l7pP/Fh
0o1OFiNE5O7C0N2UgbeuebQHg8+E3V9qlWTIzw8LzuxIJ5rlpV/eR9H8zcU6zEljlVUmXGrerDGX
GxjXdLo+Nb42nmVl0NPccAc41Zf4VdV0Bjx3y/BdNt8YCHJFg69nilLecUFeCtrathzWnOd49OVY
TyM9UvVUIb3JbSIAucGkggaTfZKJLWNd1XgH5WmEJjoHxUlLUUsaB+UfWpXscMwbdCoMRNdJcZmo
4CHnY7eR6cQgE1F3kq5CJyO4owVcGMXoCjXD3HdUDrENDB2NvQocCljes0NzCfw4jq+aBa+Zjoey
h75DXpXcGpHJooDdGm/RoY1PWRiJ91SEfRQjHk/GEBGhZh1Gla9Ht7jCQNKQBuTTiwuFQYjfnY59
0FG+7YZpqciys8eGlKW6XLVhhFHYQWf11/VcT/jWV3BweV9QjqGGB9PBdVrkKdkhZ5JGOrAdzXxn
3tvOxoXxjeJHj6TJCpclEGcrorWxOvvTTvXNSFUyq+7Zsz8s9og521ZjLx9dwF1Zo3Ehguxn3Bnv
87AcZMKU/TixQMpimmLLI6EvkoeiBfh44AopkgX5tcSKz5ZmSe4iafIJim3N2xX2+xygmWutQ6BI
tFvOfDSK58mC5Ynpag4OXrMz8yoedExjyvOg4UGxsL6wobuDaRbnUfOAvabdEKLE5IyIfVtGCNwo
5RITuZZw4ZABtw+RdS7eCq+ufRri74LhsslGlcdeEarhdu2FWG3WmID4qUfgjPnkgs/Rwbqu2ll6
9St4H8JLPNpYLnbPPa2rVAO6YL/5GpNbBhw5QJKN6PAK1155ub7zGaorSDN8PmGJvZTZ7CRR1xjm
Ry5FWW10bzrMNa0C0Qr9u8tANAB4lfQcF5VHmxYETAX51YXTk/3qy/Ykt3PFtrAbAABHNmslt4/6
kogaSovc0E6N2JCoARRiPlQJEUl0wIuSjUTjYmNpgGMe3aKj7+hMY/vee8nawlFPTMUmoFM9tf9E
UNRNhC2yC46Df62P6w5Fqrc+jGb47Q86i6sBKz+c+4RfmrnPlqpPduehXwGqdw0xk2PeKdpVVmfn
0vU2qY5fhRZfM27lMLwN1FvHHf/4tMDzbMNAL8+ChNAhoGIqZ38lNsoeWLeqH8StltsypBfIBtyf
fDgfFvI++woi2rjTyoOLAjQTWl9zhgQwLrcwczUYeaT7jiCbkuXnVdBWkQbPPtHgxDlAveCLkXVC
D893iCp2xHC3Gqv7Bd9FN8iQMn/r3UdfUKUZypYcOSLbJlFUND4xp4t0TxHDYY3Az2An0CQL4W0R
tnZnw77Alos34u4nSQZaS6iiCQfkzzTnK48VbshM4sOvIZMaLSWrObKU6Cd5SVNB+oN+r9jeSojt
or7ljDa6d5AHRKhaFpZ7LCpycf1nvQIK14XpNfQ/pmFjNxNQEpguehm+TZmRchndWc5JTxVCe+KX
sbGGIfIFgsbOWZJDEMAJma3p72Fx6/1DTw+BhT59BN31BFk+5hVgeYudcfTWM1sp/Zuf04gYsf6B
jbOr4vED26HKjcFa15FTandoCSM0p3ni5XDWorTd+czdbABy1IoEYPG2LQqAzZRFPthIRAfcn510
EVoOoZFhsSbjERWRVF3RH44YXBSPrvGltfoPBcTlwq25omRv47OprChU4p3pypMDkuvUbzowY2R9
DX65VlAeJo/hkpFBBZdqRFMvgE79hrUy+BJO0XT80l0A0aBRJGgWJBFL7QeWju3dHd0j1zohitOg
GFvfdCsB3YW2xyAa0mLF846bfRpuc4vWGY6zTiR43oIrEM9ZkeX5Y7BMXeHyjw1cOpzvNMR3/buH
3qtF3yFswQZL+rbAEn/5ggAiBwEnctBKdhADxnZNY2+T8dB18eNkffjN3yVCt15fuwqYKP8WWBqv
xD1p3msrq3YNVNaCzpChzmUABtgWsRl4pmBaxpfglHVdbqsJrgUXfc0CfZSjpLcMtTSZXEiOexpz
dj8A+TXu8DmJL8K04Ntgj8PATbLUA4guOxV+OjBZBl9arK/j8G+Ms1yIxBYkR76ggLoFXttiygrI
IWI1j3SIeY9GbAfC3WC3XA3oYdQvYYFknjpHDo65k9dthbWgGMjj2kaptZq7w9L+UxSA4ZOTJgcZ
c+BN2r11/yadDTpERivbswZTYtjJKOsooEJKms8FxQwr/LMOl+x+InmEwXqq2cnwz3QAv9eCF4IQ
zIxF8jjtY46Lz5gMMc9ysNVn1wJQJ3bRcOIS+Az8uDI6pPg24CgGaclweardjcRHKYhvjsDsbA0y
hGksuSX0hVgW6dPFP9SBD7rTWCg4TPAJ420VjM96bxw7+FMT1I65Mx9lu27BuBIMkcMRk9Ax1LLQ
ch3rnU9dEkfI2uix1tSTHXkbJLfNA+AXsvL5XhkxHc2tZ4UuF7je6Iib8z1HtSIHWs6h7E0avX+Y
CMxZwIgmLIq6dh+KDNoLfyfI5eKoIGfl09Bc2rmYKwGTRJ2tvtQIjykyAL6WZ8Jg99R10V8O7aST
oUdWzzHCO67SEqg23EtOvza9vYcLCGxsmdXH9xneupnQRU+0X71E+cq8JVBzcheL5LbHXxYGZxXt
HS3dCbNEWiXZBAuUJlXOPSj4UPNfgmHihWbJ+paP3WGHMQE4sKwoHy39XA7uN0JVSOwARnZ81mQM
jE+G+zpH+dECu4f5nMngBW2Pg+AtZO6lt0y4DuxbzKB6Gu3bEHDMUTzn/Kpst0tEGapSfwD8X+aB
VWHwoJnzPku/OOZiXipZUazl5CsXPXRSjUdRroYaKkfnnw98EQKd0ckJE2SJ3wzenPxQ2IoF8qsR
57y6Jpsn3MRUANP4BriVEdTxqWyclBEeDW/8J54K4rUDCRx1Yjv/WDqShrWwxAH1zoC/BBxKMHCn
HaIlkMcOR+eN/DB9ONdZfie8O5mxPGSkRDS+iupzWb0BCUouDryYwo6OsoAABByReTnOWgZfOTm8
QZJWJOek7QZYs1jmH+BnwSUpEDBXWP0EKAar6ZYN/geECjJJ8k1u6LuImASzmtcWQIByx7WsQBkY
MqzpJXERf26gemAPJjN4c4jPyITB/vrgd0dP+90FRNWt7860b6dzP1wcdYKaOcAhmK65f7KLc+bB
4NxnaNgKZGh7Qz9ToLX5XtdniKrE1VrOPmzOrcMKcGtTU4VReNTVV9sTVZM+eooNxXujPlR1Gh8x
OKOhqtJNNO8CgFiPe1guGw/a0xxkuFrz/+f05Ln5qcn1g+4rFr5Plm1w76l3eY4zH92ImT63iPUN
3nCvrK1O1kiCGCbjlo8t5NBD/uDr40bPzuOkvdTzsFZgXgHMYLP/BjaQgZEWWDgdBjopPjhY3t1z
+C+h8o86Dw9MUAzeKujSS/jYq/lFia/fgR54YMnY9OXJLxK8AgZ4CMal72D2huarGxBnrDkIZ0Iy
V7lBjBn+oNn120z4X96TNj+HpbGBB3EJOudlYkJI4uhX+ZBYDk4Vnb2X2YNIoUDZF7l+Jiu9tPRN
dmIfNLAmhXJfuLl6gn5Dq+8au4rJjvbTWJIarHZ+iqfhssbQesfN15XpqfJJ56olQ6SAsOPNB4ct
YX+KCvwiSThM2hSSX4GRKwOdovV2rEsH16bBMbwnCl7P8Enr27fCnDdTEB9sKHyNDVdg+iqTS9X0
G0Wcwf+bHe6VOL7kSX52GD9HqM1S5Ng3glT40KDLLmYRihdWNO9zi4turD9lFQnTRJjhiPhndC95
MO7zsdiJXcLk02uiDq9CdYDXLld7ViIysvDSoJaH5rV3vXWcMPP6uwUaPzw+xpzi2HnPbUMc5qFz
yCdBGIGvs8TAoO5OcegL3gawzLyrDyo9g9MHzpvEUjS9fRKSJbCnVoGvz/+EI5jwOYMESs6GQKdO
uJPvm4U/R55wr9VYNJ9yZ0uHsWjzWXYAFIuoehin+AVmktDRFrN8nWD3iK8u7YOs5QWsAvXL+QuR
O3OW2EzBFRDsSraKfnw2Wmzlw2+dmOJe28tukj9qZMnD0XFtrLnnFa8CLikLTx6JdNykYAETkSg/
WUyATBxCG1pN22IX0opYhJtahxqlzyX7TJFLFHMljA7X/kjBIuNI0SvRDaKwY9aDkOUYG4TvoruP
MAWeT0LJkL6RC0bo2V25HEXSkaDzhhAd88zT4/Apy3xIcyEBum35M8DLhm3geBqKJ8g5sZnADqE4
Vt0Wbnxg4bLPESWSg7WKENiQoi/YQWBALeyiAga1DRAgKyiWwUM5v820nH6zdds/1LfFfu/MdJvJ
yAn665P64xp/R1JUZwacgBF3NPeMcVIKZeqnOvfLvGmcKyJhW91mGCxgQ44PkWCCx3q1YeTjt/+g
tr71xk5PmMQzoCPdYkObSMhW6PwZ1AD289kBAPPEgvxmNMEJmp2jXHHwLHpTP8oePeE8NHN7dMZq
P2VXOLSwACP9jnW/X5oPsZuvGSyECH2UIW5ZjgUmPWCsrEp19nNF/C15BajcXdBgHilbNilZfE3o
zOiiyq7blRrqYu5LCDy9TpwTZGwkNTupUXn/3WIC0WAKwKKfiD/vRpQofTFtTOziLA5dtmZXePfb
e5u/NuNvg8CF/+dCGSGFt+HQJipAzWD+GrANgZ3JAGSB4U6Mila1Sim6vOM47Z8d9zy4DhYK/qaz
fkw9pMeS3aCQMOB09inAgf+z1uYVyC2gwcKoKzohHq8UFEJDa8DzzABRYHVQXEVCIy823hXgm0IQ
6eGWBPAa2NTWtb8lhHWLAYXc6HAQdfN3gP93qO895x16c4G4HxJCPDxRJ4FDCliPw+zyYRE0mA+U
jbewqY8/60t7OmpjvC96ezvTFuckC/a4II5XoyBqcR3QhAgkCu65FsCew5nzrxIlIf4wRUiskS7J
hpVN5lX0ZzH2WhVsJ0h1iuuIRzk7cjBm7h6KCvYFMBnkSaHyZc4TBDGd4yRnpVCvBc4yHTXP8uif
4nKH5aqHjSLtjwKFcPnuGXRypsJM9058d6zf+JlFZ+z5B0+7cGwluhL0qU53nAZ5DmVsGaCWjvBH
sa95YC9i1/Q9h8LNdhw+HdqFhIeFxDqPDcMlc7OWzi9pZpDl5Xd/A2vT6PYGyu+6JY2C98O+ir9a
PPKFz+hWM3APIySvgSpgoSoRAZD0OWLGgRs/PYQT0GgpxWKz2LOiiioS+CJuT/YFow0R+Fce/wtt
YEf2PMnZR5nlLC+LQuaPD7ek/1Q+v7Uv1MrKP4S/LDknAeiLYDHbwIJiJfoWblB1Zu6BxXeS8EQG
SSq1DLne/KtWfK9s5LVn6m+E1N/eGWSGu9oH/VzofUNTZBaCgOVgxiM/S9o1/iOsfeCgmc08rafs
JUpAu9BPTkKESJltWsZ8ecqo4hk4sw/iBmlXs+mNq/DIw5bOvGB8yJBXuXRzcYinmPYrb6FolDU4
oLzNo8e3xx/zYAYV6P4FbKAQcer4X1i5slGQ74p/cwnQKxn+3H5vdLAQmy8ZfXkGa2fAO7+DaEMY
nn8eowEp4bX0g1Vsqd/Mtu5YX3CbZcbg2hRf+p9paPZ+2Ebiug6I9sOzSUfEU1X1OETAdKAtZv7K
Z+n4N4HAQ7XR0r99vanVJlPvFmlKMm8GCE9kwm9gizCg/ejPDHVMllvPVrUC9UQ/FE1nuQgVXDV2
cZCHAHrlonSA2hL7g1+Ws8TSxMLNMfe4w8by2VjiVTEj7jRvgs3wRjrcxZM3+O+i/So5YsUennW7
U1jjF1DW+C2kY0Dc4moWXCRjgJbjGzAHpQ5LUf0uioOBaUBeOu3NiEKeeqXafmPhrGW3m4ZOap7U
T+ny+fOlBYF2AszIj9DOnuR7pUiaXF4y1gtw1Myp5Ha9BETWk/+VFq8R63D8zNKbLCvYaP8V6JFE
0yVRW9HdMZdyHZcGYzjLMBO34OkmG1bJOkKL7RUT6qbpHAM6l2BcMLY0wuNtPzzzYWm8UemmwuBP
ME8EmbSnJL12CEt5oIkQYrjlyic7Q4AZZ3lemCL5Fqvev7DH9p3q1JmIRP9nYnbUjmE/qQtQR24h
uKX4CQWhRqfg+Omdo2G44WOY/Ks6JB2YC8gpryZY3/xTiHkibCwrZAP8adDMVQLfW9or32wfrZwu
sT3phntHqOXBoS+o/ELHSsFBcHTmIJcgXLX4jB0SfroQBymXQtfmAfQW/2MYzzQ69VA8MzgGHV/C
sTOPlXnsu2PbHTFaXLA9746qOP1uEswBrQvjcVAVL/A8Ri7zJuWzxwoSGxZ0ecKXGbzhAMmNCEMO
F+J9E/gCfmVbGhfySVM44pb/ls+/ZpDcovlumIFpR0ZIMAtsToU91vxkaX9ZfnogS4h38ajZCKcf
Rhf7m/6vJPQGN8IJhzGXhb449cRXtbC9gqMBTmvM5paSTPGsrFejxtphOjh/oJ9CJo3VI4sXdsNb
EGijxkqR/lqMbTJYQfJlNjbsIKKpIdBkEEtcHc9JD60pPJwZHSnHymNHTgQV0XNA+8NqIdIFjIeo
CQBnmkcY1xKFGRCNsPcB/s1DxaVmtfiQJjFRRnssU1woHHZ9cmngACM+uLIqOWB0SsWm6P6MAIOO
8yXoRJcdK9Y+AqODvpCu3cSI8rFCjw/5vNeDVRPCCyXQ+4Ft6Bs/r3cPvw1ImP4BYy74OmqjJ84j
k7D4SwkjoMMIqmxhDPrtRmvY87FOVD7BQA3UDGvX5thsj/iSchcqUlXwKPHC55Z2Qzhn4623lq3T
Jmg538S0yU4Qd/L60uok+AJtv6CpRH1B8U26cLfyg6fc/TKr95phpgkeNd6hs40KFL/rzD71Xr2e
nDVpw5Os+g3SiR/HGaYLSwX6Ea55cTAS8hiN8QqMcqg0wjh21EyB/RPWtjSBSGZlyTgt/l8a55Ja
HgRn7S0O9jXiyDTasRIQ4LHvzrBRHupqM3JjDZ+BuzzRzKWR+zewD36r9jAiIHQ8jKzXFJve8QZ+
lGEATEKMQfNJRfWzcZtAWYe2JMgPNI+xoVccaz62L2nE5C8iY5pa6TQvvfEhbM0BBdq2bg91vU7u
DtRSZ3qsMnYrpfc8lYBNMTYNAwCutdN7AuzjL81v8R5zzXsHblHyXFm5OqEte0ki551s8uuU1Mda
NgC/GQBnxEshzgNVxujtI1covZaek+u8WxUpiht8tmTVG6iWSDl42XQxxUNDNp0/Hd1h14VvifWo
hZ8oHfd8baOfQA74brIXC9lRfxjHc8tWx1neFzYJ+DVt417f0hiwB84048KYLONch5KZZozYJyoO
NWhl+9R4HjqFD8t8Hy99mV3MurwAt07dNyW11fuDnRAR8mS/j09m8+RlEP9e8QAjR20vdHUZYZZR
P8/EwxOOvYkAZbJ42rpwPCP9CN5hp69CYbToKUZGqjMKtB74XoMhtbFB3bH5AfoWeCrGXUQOu/wc
hghw1JZrpkd7H1MlO4qmjDYdjkAsuphlJ7Tq0HEOZrhPktcJSV139h/M6UaSOXSQ15ZOrFDPpNax
LlnZLD+X/LFN8BVZ0nWRXBoANfHRYm+PMAjLw2TcZlYMxv//dmwhfKbWIKOk3b5BLZdG+bbVnxrs
YgKsWTuQ5QfLoe8+wQckC+7KdqmJt65zr4Gzwz0nh1UdLBaqd6/BdV0nkOvBsYadQzHR6eUeQjxG
vQO9GCWKf1XtykPlWR+r8qw8tIKUGBwgzU1jYpF0t9ES8myIarzjnl/iaZVmT2xkHyYWZ+1hIgdx
oAXPQEP0CRI1MZleNv7J+3Ez3p35o+4fB2fZdojZg+mjB9GPuifNGBALnUmC0MhijvdYBmrTp8OJ
pgBVHZyGtclQAg4/J7uiPSHKAXa/QojtWlLfPpKS1W703AfvjBMB87bAgfZc/ZJ9r8UCkQPxYFsb
a7LWOAyGbMEXDFg/NJCmNv3ldOaqwO2lahmB4OqTpgO3MF8Pqb8JnPQJcNIdi3eP/YrpNUeh1QSe
vyZA2A8+TA3X4yp+oWsV5LEi+Aj8s3F2XM2V/jh7cCUxwuP1YIDaAA1n5pFPrvA/fzZrdKxG+GUP
+GVecoTnzamC9G50FGBWWwXE4slTF22ocTUQRWT+JK24oTD3YXEoq/l03BdgujpXYQfxqIZfSDxO
BlTMgC8EOwvwrdCHtWH1e3nCx2Y6lO098DgkIddoViDVhRjc4ycMBGSEb4IBeGwM2sY6RfippMUv
K6lONgiTjDj8Fan9kaTWXWCEThYe1ky7o60WD5YatjAjzVlw1/7FSLTnDs6trHq9m2nOW98lTGul
B+gq56el/+hQK1V5c4Rk06hHFTr7UpLEIc+L5g58BCKaPaKDg9BgY1XannNLFuF4eTUpbDufEwRG
gaXiAJjmcqlJqphNLjO6NawM2J9fQWi5iCpGKssw2DGmn17BzrH9rgEAASUWUvf6FEFUchCUAYLS
g1bQG6poKwaIuqAOoBylAVF3GX9HqBGkUakgsE3pb+5VPrpWFEbT3Y6CTUU+GD/cVECVz6GxhhT6
I8yFtaP76B3MswNkL0g/Wj3DY1OKNxJyoqQ+yBOSEgOGkMRBAgSpTigR2s2j2St67fBHBLhepD+6
rHxkY8/V5GADadKDaHBeY0RZ8nfAlKJ61iUW4vb4S9PqzZTjbe874vFQKBAZUEbZg0LkZ9kqcnVI
lg+awyWIb4CGUUBm4wCevVr6Q91d29o+mMUg5hOeTY4fMuQfR9KcQCi+e9ePN42NbMwg+Yy22AhE
Y4TBQG13IKn3JUkfc+Z2CVqHThQzcErEaIw0XoMmokOi8Y2e7SHfvIMU2HuCPwryY2Lj7EBC7RI0
99lZNr8tR6CO+IzRAGOdCD+e3s8y4fxhe5PisYHrmEbeclbU+57hGjSTbQXUmprGqLpWilTJR3ov
298v3Sn1aeexx0Sz0P7lkD+0wSA2m07wUmoFFwqMDwBhPf4uwvsyfbERnPo3rcKbU7/hCZHXAbFp
JOVFG03BOpp6lj17X9PXlrXp3HfLwvKVV53irW491dJI2jOjyB7lE/vbZy1hjsUsmHfkwByBs0Fb
yhOpl3cPhlbrbkeZoG/weJb2K6sBWFgItxikTKh28KwJd9pVRhV2OQ5yNhPCCL9XOdj/jIm08Y3+
H0/nsdw4mrTrK0IEvNnSW4mURFVLG4QMBe89rv5/kmfiLCa6p0otGnwm83WJ3Tf/zMwvFXGcV7xO
eb7syRlNNsH0j79BUR9yKjwAUegZX62IT4jJ67nTLTLhPvJuIikRlCqArTQ5GMcANI12kiJUwAID
4RBloYaC9DGtTI2ohpIVpZYRXfkZSpKFzAwtYB+Rv5FCIWwAkcFUrIx21PLpmbNp4YFMiTal4DpV
cGpRQmp6AWAABUsSGLta1ssYBO829jv2o5kgVzPfmI3J4PqrXSAws94CgJ25+dKIyaVCc0d94wBF
+SJT5Ae6bKOAJTqxzt3HLPXhxa2aZabnxxrSzYf+kM8ov4MeGoLLJMJnRDcT2Sc0QBoXeZzcY4Ql
8qOuuNYUpFXInnzozEq5yB/7rbvMVWMjjgsq3Ywmshlpsly+HhBibpM+dFZSb4iuU8SXogFQsmvu
3kVgm/rtMcMo5SKoCayP3noP+dw+MAf/qdBPiDiQHFYFKD5fSjM5a9yyEdJ/Ijx2ojhPiIQYGK6l
En3O6tWoyTxeDo+MMRCVwbnos4y5wl1CWoJ/mfNfbCBFbu4iEpssjN5QPM+AbDbiwUw7j3Dw1Ugw
Oe1zkHQ/qrEdM9iKFLEbNxu6uolo5dG5z93B5l2jIVxzJSr5J3W/M/9zcSVMt7DkjJr+zZm6a8kN
0TB74eEo8wlhyNUun3CTCJUGMcqZlwZPom326mvGOSRIjK22p8Em/AjYFgouuXWGs3RYLxk1qOUc
UrY1dvoA8N1AuWT67yO58sU+h67sjha5i32+CeBgrD+MgmLuqK9iSmUOfJPPa63fiu9d+Ug5WTPz
moVXmPOc0ULR2j21iMf9i45TuT5aPQ0MRXstaDFXuQqbkD7Ye7OmJR81KrHvzNgidkfMjjG6rfEh
kFjBrB50BZ6x5RIbyPShDneNYzZ/+D7atfOQ/4i4Xsj4CTQGESWGS5LezH1U0KTmt560nQKc9MQE
XcZpxfpTz3FLic+IhGpeyzjctmSW4bHxp42Sbfg2q4giW2UmUA9ka49wvfLL/7h3YuRuTCesFJQ1
9SvffY3+2keEMZMx3uV/ogUvgGAymfzXalsvGvbNaJ8qDbYW3DzjbA6rcaUHmGaLaRUrxrsWw0sl
S9u8vJggcmoxPlslDDQfOYh3nUvUAvkW4PyNyg3LWDpNQlvDl9I8S/dO5y6LAkALzm6rDSQm0QBz
TTr9Mo3fwvQ/JA0YPpBdhiKRqq+0LrhtQnQzadbg0xQ8il3rm5w8NydWF+yTuZ7WHvItQGq2Itqr
DxfN/nDQzGyLmt5J/nSWTIA4/OoXpyyHRZRAZGgIMAxz2GNlDugzckTX5ZtgX1xPS7Hfa7GKI4Eh
t3dQBmntaRkwvZYYzdPvkGboViQXfXjhfbpIOUw+BFwyhyo/hyQ7r//ZNWNhDfJA2oIE443X4Xyx
kg34nnkIq5UJNjEhRtMh9wtWrg5spugXhbRkph8b6O+Z6cyZgF4DiLJKMB8Y1ppQg12oMjCHiYZw
o7HCp31RqaJtuuWSnMmCBTa69zw4DmWH8VEVUVZJt2/cwwBXCgKu9uxDdDgsU6J7E7xqRftrIfrl
iMDWJLHFlEX//2Eg26u9c5YKZqtGwvsEK7YwADpR6whHwcJ0dmStn5zalT2vo7TojDMgIrwJj0jr
/pktylduKy/fqEzIA95Nyr8ErECjSMEmY3DtOJI0wpFJpLNoBqMwfMZfKwLDkuuihqNkcC2LPu4p
+sDpKP6QrbGLx+4gynocre0ZrepUuYu+Zj0Vi5rlPyBAByYlPYH3JEeifg4aPN5efRgwDgvKn5Fm
ayjM3YBAabQ1m54T1KW3LxqSWvBaZfVLjtxBqa2lb4ZIlDa++wqXndVbTI+4qJgDVkNIIaJiHblM
qnXebMIJXUxNOhV3CYXbMjxjHpZCkUzqtdOpSeI1KnZFzS8dEwJH6y5fTczMa8brzNNhIhaSI6hW
3wX/RW0nPmfh4XmeDXOIEeHyWOUPeRpgYNIMdNTvDGMEBggsRCkNAboUqleLyc5gUrnG9AckoePS
6ADXYBqHo6lke5+52CXK40bH4QfdyltMobi16Fvvoo2IC0Jim+xzQFJ16UgEBR11k76w50agZ752
ntmYMFhKuSMFEUdUAOOCPAWK4m5JxPMFc5MMmybeABjaQh47I7nvcDbf/PmLLQ8YSyTdQRICfAjr
ufCusYu9PCV6jMQalJBoWwADBIuSChcCEe9gQ/drZ2zWriMHLhmgHAljZEym2yW7VDzhaBdUvtQm
ZEzn8Mu705wbfuedGRNMVPxJx8QxwRKi51gmGU0vAQa1uhpxj4LjCOUOrxdSg4ngm9XWs6YQjvcd
jl7CasptxLVEiV/U5arI/pJ82qN3orlYugoxD5QAtaQCvHcQ6e78pcdXcwwXvhkvHUBtT19Z/qFU
sFe8l4yphsEC3SZQOfo2kXA1Lno5QpuyU5DTBgS3aDqpRf7Komh5jCAG5EOyvD5N2EBpQUORiP5M
tBMT2p2SpHCLETBsF/4yK+JbXGg7+vSY5ts1GJLL7ipaZnSTfzVik+TAtT+k/bcZFovlplIwXyFS
LIYvmzpp0KatS9Iw2NtsYsED6+IUzZWLywFl5/sGqJd1UpsncCY6+uAqXbCLyYDPEKjrEkID2KWa
odVJ2zD8D9+i7onfSzhEWxDfBLvlxsYchcwdvpgTMRANxc0MAXf447mdv8siI0UDISXXdDbE5wol
PLoBXLhUCxHxbSrydK6JlA0eoP/L5IWSLFtzVHvRU15ycVAvtcYNJA/JmmgBZ3R7QxM/JM4kja0E
lI4Ynjo3pxo/eKUO2LqOmZo82xLWT0JIuQ3hEUNAGJscejNptq4BDKV+MqwbdsnOnkyOuUmasUTf
pT/ODFDNWxGkulYZ4tucWE3yeFRtWIvb07yL3DYflBPbiY7WB+YVoS8IM2qQTN/H9Iw6o+04pIkW
WgdBt8G/IHpiQULYhqOTbQezfpIfkm0jyy/Akpgl9/85hQJKIoWJHWpDZQ57xjjjNmDulYc5FKaH
KRzewO0E6joxDcQkTTslUnEkjRRHaEFSd4PW36i2mlufBvIE8BajVkQ7LNkUlCFL/q5IvX96U56m
kZ6bUT0dI76dbOMlDP+h8rGcrcWui8K93qXAIxX6k79ssFbSpiKtQTb0ZIWIY7WvyG+JMtsGyZoI
qHn6NXDYIfFzapJfP5oe2PbcFDgSQxlx361KoksnCJbh3DPfQrNS5r0z6Fcn+nBi+lc+vSByIaOL
kM66+KfoVASUWmBZEKjSHz9aa4oh4GVatYqMEUC3jKJJB20nMWtXMw8HJWTgcVsHycYD6kA2rtrn
NhRBNFPKq/Ino9YZgSs7lQGGtpTs3Urr9GMcXFvyEwJYYFHSKWxfo10pnLsOZmnUkz1Mq/MeUm+i
F2QwByKvqt6a/0brFfrComp2tLXI6rPkUuaeQO/PMQpmnFeQuDU3KyQP7bsmcSAoHZUqepNgDqEk
25ZY85mnAYUhqjCuvlVixzvVhU90I8JjIiTNCObe8pJL3ACnDTeull+Y+oECHqsD4abZxS0YbnLJ
tzM8xGB1tFT9cSy9jYvbdyTJ2v5AhTEbBuetvi20gVwcA+oCP/sUk42aXU1TjFqI7Y1ti/q1sP2d
ZU07I9PRPO8K5Rs7xmT8CibjhsR9BZ89YyDyyNj47GyLDKocbUGd4bdgEEVfWAeTiEHQDkqFJPuK
OQbVhCyS9JMayadYp9XOdY9RbhXibS4KPPhcHfLkWOspClaRPSd4RrlVpwRcJLkbA9SZt7GTXQf/
A10wkY7m6wtxVKAVGZl+ZVxnE5mkNZDKBMEMkQ/Uzbla1+eyPL/naEfceFiLb0DYV6wkNZIR2E7a
J5Fnw0Ji6wOVl2pgpHzMg2foHVSfjl8eAcfhWkZWdIokwGcEN/WVnHZw4niptf4rC7/yGb8SY2a2
KD/3Uxrveuz/ogooCucqjSqfXLZ0BTwV8r3hMTtWCalt8bomqQXMEYPTjVndSngveu84Zt1CMRDd
JKvBIleK2j1R4SLBJoG2iZz7xNRliEuC5SREo5ZQZpR0IGMz4ScyVsKZ+zK6pTmWYQ4KBukPk4De
HdONhxXub0zmtdXS99HtUocPyt7He5t9+O0a+XhOePf0Cn3NGnb0Vyl1+LojkgiCzFlT7ivKyad+
nZKRNKqbZrzaxGQSLdRyUrfxXaGo1ZX5KBE2ks7KW04cJgWSUdpd04I5ODcwkkDfox9NVeha2Ct/
rb/KuQ2DbEH6SRoArpbZJ1+iP0sMHudZ494igjGkKB4hPRM0yyGnAM0/kpGMQEMHCaYkuNj+JwSr
iQ5MTpMx/RMGQzHPID5K9wfkwA+4qfriwGyj4hIHgmMDxFMuu78ji09B8iJUluAj8ismHRRGeHww
UZEKxci/odRlEzvilAaKBhMBBhIITYJ3IKiF+m6Rp2B1oWoa7U+xi2QVJ8IZsUtErAuSAP6TpDd2
0mfF3FKt9WkEZ52juOs3PUIQ2/oJlTX1hjxsOcAShgulV2UzOu8yr2fGmybpGfLm4M56bduLXIRf
x5cOJhQwgzT/9KBSNeMDuqxHwHkOYenxS/UQj5BE3SHhEp66g5dcq+5TuAYUdXIju/kmVVA5U0FQ
ZeDeRvNObdBQzeQobSgXWjzO/R/I99GhXsxB2VwoDWwsSfs0zB8OoD3iq5pyFpuOAvxHtRAVxUZg
XQdH8wjbYohTpuEF7w6X52hdImY45VgHmyraaLq2nDcKvT9X6AOrF+9g1v6YKgpW7U/glY5jdqAJ
wYUSEusiun3rLWU5oERWiBsiL2M74WdWFfcgfnYheWvqbtIwTbpaj8xqBx635j9b6YW+txnAEWAI
Sr2VBhzPqosh0qsIcA63ck71KbKbyTNweOMSBMsVCMogrgh7uehaR7QXpncrDaKZ/D9wWTv21uCK
oiGMqGyHWYT2DGmh0zNeOWuwJFzx3aqFsUhmxp0P6oUa6ObZ/srx9TOcTZeoO4MyI8XdImFmA75X
dPFq/QHsRnIUlkTClMMcvCSAl4l+2mKjAtxGDRBq7J1tywD+QbBEn9v3Vyk7o+4Lp/D/+kaYiDhS
cWtyY+XvNPYwAnQgOcfL7IK5+Xt6TP4YUZ/steSW2QZBWoy6K+GzGm1Hs9+7GbFPEML6WjglCSOQ
rapFOsY9yMywfXY4pao4OSc9cGvi/zoCzjtnFTgiTWBTOJUH6hpK16ki6gnYLaNT8Coa2AQa8kug
eGkWZ1/8Bcz5yLK7DBhzUqTC9nCU1xWzVdlOGzc62VThFHTInMTNi+ka1lqdPqUWriHsiKgYoJ9A
CcV2kZb/HHISkdGYnNYZYGozoEmhZZiXmZwFFMuUdgOxUgJr6LeCXYUdBD2NLIMByJKRoN15zjDk
eIxq4vAj2SNX4o1Wexu1bg99iyCsUXZpTmeMKseakTSietOV/pTTokZgbyNUeaZEz3HnrXSKAc/4
cYyfqM1e0PyMKr75s0mtS/csvCu5EvT2dcQATi4/lXSjwCRBkEiF0NyIIQYh7L6N3U3dQc5QGvoe
A7Sw/iu0mnJzKyPZ3cZdUCIZuTWoaK3KN+Ge0IUvvWCrkh2i5BzUsXaai73TIqdP8tOcWgdJMhIw
jy5SODnq/FLFYMuWDGnFmvJ9tMyNhLikwYsf5nut/Phk3IDiP749eIo5v5tcdUmxEU+NqG0kBPdx
prFVnub6QnoAa68ay1fiVSXiSmz8BHyj/jEUtBq4V1D5iiAOU6woJZXsb4Z7pGpX04h4e6Q2aDqZ
PWNaLxG2YpMLRGoxGmfLu+kpGdLMgGOdYDmJEZXOKcKnudzFGJuFmIZUQCh5mOxPtHoPYaSMfxpr
WHC6nRE8VuGkKTnrHycg/95X0zP1AWhORjQxAAGQIiqE2XryVROnI7J/9XPSgh06tjEmow2JiZxt
7jlQKemRLtJSPGRv1Kkz+Z/Y1NBO08etwdzEFymqbY9jCNFY5NhLF9RNvvAMOttL1gEcujfuzPSZ
+kqiGT0VuoH4UvQxEXtmlJE7mJVoLlE4A4HwW6UMk8UKPsBxJP2UOGmlpkDuUpfrGCHd4MJvIunO
+GQh77STBxt+9M3RLO9nahODSDLJGr6PsFEGI1xfg+RHd8ONXrxT1NlUqzR3fBvZuJV7j4MXwMTV
PyWCiGgY2gVh5QGqZDXRKgFNydsDuVdiEor6v8Cm4uGe4NQYM4SEbrFCz0D1JXRSTdJWaQ2nR0nH
7uUCRIQ+McJQ9N3+pN5kqw3tsSiJvmX0JM1jnR+IN+MVGZERwt/yPQOZC31m0CJyPZpc0x3Nmx93
pAtLQ1Lpwy7x/sNpEOr9Rlx5uFZsCF7skChiJH6Nf3h3uSdA5DAP+q1z9iFb83hroH3KrQhvPdNs
x/HU+fgA+O4Db9wI4cynqSlVQuBAQ+ROXD+dj3oJgg3tMElvoKEc8e2fy0cZ/6WEtdCYghBa3EzJ
lw/xriNWCPKTgcZcfl7KE4pwB65U6nFbaqfuXZgmu8/RBCGRlz4zdS9h9TXxfDBlimtZthsLI48q
knEkdADrEfhR8kd1HKLgzYiVmUfnEEZHFR8D9i4qzMA4gTFXFmN1fKt+srVyR0ThoxGwAriYRKFB
uddefGoIl8wU/McoIwhDl8rBa5UF2s3Yi/akVX0EMNgJc2JK/BoE0I9IUbhPcFbw1QTE6i6jHrWc
uuZGivx8Q6/UGw8UNC5WjYXfnVgfVBTalO77GVWEdVPBT0Qqnh5Ahg1nFRTx2gVIkGtZGAF0gCKl
Fn0sKpYnTGWEL6SMxzPo1TkjUSvmIgxk9WX12VfTtRwvGJQ3VX5GrLXxkASpX2oYEYfwAzXep5/B
RJdoQP0gbZ75ZkChqEA8kGI+ceAykJl8H5mqJwJYAfEt6ElOTqkooeoFCKxmW+J0OtIcYumNs4MG
1a8U6lZUdob9p395VH8iMBzQsz/EORo0vWFspQvhC1dLcxXBmcjvr42bRppglSKlqsNTYjw5ATwA
QqAeDlC/pU67iogJZH3bSf0ckPwBn3g05ietl1sxOvv9S6lfshBlGQkkEw6LNlt3cfSc0P1JqgNu
Vxf3BwNB6/8Mazpg0maFYmKuKOgsAgxs/QoKlqsvZjkh9Qg3ZXXwIfiaqkFpcsid5nMIGsLMSfXL
PlHyuZQm8KPyPAMCPFwEpSKBsJqzybrkDlZia5tnjJTlCivZakSdIgCv8e651c4LXsJoLeYyCgEu
zNBkzKp3c8jvFnrtEZiIAhjTkVz8EZkAGM+EL/SREBX6hpsydzCzMQ4pKu5q+4KdzBjbXaWxLNfA
7MGBrkVF1uOuhDfE08ElwIKeOdF/xWkvIaTkDUkTSVbnWjMrHk19yvx+X+N7woZAKUABz0FGyikD
SALrudKuiNuG3D+6wSc1qHSSyNMRKVT1zYNnqNUP375oMNFFgydogUVupvvU1K+ojMhcUwHwD24F
Cx2eO4qqnjyEPPcfV4vcVeLyHnDcApgwzVFMdgrEMb/codqdZwrMON2KPaOTqGb/WEhxaQNwv+T2
J3cJOiwmThD+j5Afgph7uWX8l2oaqxgjqd0uvfbGG5YWaFTNbyQNGcSLqE2aWN9lKbFjDgbzL/oy
kfYDGsjhpDYkrmFpotiLGQ7hhm8S6suWS+t7X5N9gfc6Pkg5B4PPVtbVX758NrRLsZgHX5p3Fyx1
Zj/De8iamGrrKyzUnUXPB5WQYW8cPGP5HWnlBnJ6LfEcQshKDegSQ5NIQ46mmQaftwa7CGcFLK06
zVqdffR7PM+II2u4oaHILPOZv0yj92LW9gllYlJgLRmIJA2+enIaq+ydHUljl6FU4sdBh6Zu7SNd
Zk/wIWmiSpsEj+rA8cP6BNGQi4DM4JCaXNZzjN5s0LZg4BJRKDd4gFsMQ5B7rkt9bzY3QO+K4a6c
F8Lr5S5KtxIHAveznyhHXyObiiivOPsqEIHYpAMIsNw4IzEq8C9hR6dg4nFcy6XCZhX4D+c4VCgv
7tGnpC+Y7A4O0lxLTTZlbSxaDlmzvAYag6mkN5466gLuEm4agTzdxyY3mdAkU5OrJ9T1UntKN1Xh
S2hLQhaMbmUyETRhrWRtRDewrqebmP25Rw2KtIFYU8qUxrq7sL6AIGKFdqleQxgN6qs5Ri9i74V2
CTj/2TswS0bPIchamM8UjqIbiLn+rJExhVx4XN7y+9GQpONnqGr7USN5AiDBFQ8Tg2WLJP8wSMwW
aqNCkoeijQtPnEkmk5wRu0nsJy9EHOVGDdaPtDj1rCQmie4IIWUVTtW55Et+zKQhoUcMgdkaUpEx
IdynFdcFsung6s2MP0NQ02vAY2TBnNXcvQia3WLEyOJ85xOHBk5BBQfhRF2lA26qO9Yj0jFJfFgI
Fywi20lCnGP+kL8TDLu24TmR1Ai/qAckNJYIULi/ANnLIH7CB+xz3/cmR/4H57ZLEQYF62MAQG5x
5Xv1wY618Tq0f0hN2XUklZOtk1FJ8N1pGHvFNBX19rKEpwEQX4tOr2lg8qN3qcNFz4TTRMLjBA9N
6UH4EmVLq83VoG9VEo1MEqYpobCmTB77RfJcUCJxQLCTa1wtbvAzfOQ20WOc2UIGYE1ZSQCLQDE+
vYisUD42C5OVlRIOoLXG1kLh26O/k56TXTuyDr2NgMaIl6jzBrSVaX+G/VjF+X4ovwMTjsf/Gyl7
ed3WW3sAbjWuHcJvh3CvOANzaS4RIaEcOgNzCLNglW1V60I/vfzoXQ8JOSb+Eqc0GUhcDnr4JYe0
AmvGPgCkY6XNLLEAlaRMBmYGC0WJrOtegXcBITWbszgdBntLXV15ZH8vLIhjNITE1asbhnpkw171
3+FbgdCMBeUec3149oSdnlRJ77966UuEfVXZqcXaKIOLeISVgeFuiMqEvVtLye6Aue/cH75aRvWs
RzFWUPPYtO6V1v0lXEvdsI8Ogx/hT7xM8aWtCY1nbhUR2gD95tJICJhaoaMYOZpo1TTw1op0YNdb
hEWwRkcsa9uwmeQNashNOtbTl2zNIn3B7yzdDMcP9AUq2bPoCHQUu1Q+UYXT9ihTuLNf0K3FhEC6
YFgcliJ/hAHcAl1oyPkAw4pgZXXGru/PBjE14kkLQLnY5gIWS2aYltaPeBSPmjJmfJiCYBKGNBiH
lZx3nOJKfDOdY2O/6Ro+FLJD0RRQpgnfnWHagOL3wMqCFxTlN4eSY0Sz1OItSLO3os6om0VRWiFH
HqduL5f5CNYmbv2E36C7/rlGWls4zFmgbdbWIpuSIYotU5ZWub6ivmW6e1Pt/OCpqXXCcyC9GLFC
lxGgwejFH1QRvCWMm43bJXyX2kGJtmpiEClBjAk8gaDPlPwihAuv7AGOMqnrmeCFrz8HSvgZLkRP
+N2q0jcmUzNKblnKh5mCodc5qB9YPVNg9lJzS607lIAvAC9iu/CfRpzfNIscbxRwyMpLEBfxG4BW
SI/OpdsF41IUKxIEZqB45vQKVw6mrVHl0W9DZnOW3uMCEeoMjERAcy37i200c+BAFXWkQIHinywm
7l/gRVv113wYqeb4h9wk9YRCK7kDTruAuhyrGXduCrqqWmeHpCV5Xzr6GAa2cBfyIE3uZa0HzmnP
pQbdue/ju6w76ZvqK50Y7XaYbmGY5ObIED1JUx0F5AnhOpzWj8xfAOiAieamugr8TRQu6ulQjtN5
UspjVB5MHo5w8qb71zLQRY3IJAqV/VBZZAm1hAA0W5saeNIJH0fRCLYAbUaVycgzUAU3XucM/4h1
WojsD7nDAL7rw+pYlNE2WjcGEechMIhyA3+VRxbDI1toWrn2GZwkCHDTlie5dt5ahCnolB6XOLC+
C9AKJAII56X9yWvsZUgDYbECi5Ky1v3T8JRUpJ1I0kAQULaxjGpUNbZg6CkDHkIBtTJN3yKq3AuR
QgiuwLc8gF6H7aKr/AlH5TMGsgqK7GhQ/Apnz70i3aliENlJRGmG+6BF/97dcn5lS0zNrEaAMuGy
Q65ekjRiIYiSnAObT/1gMGg4JO1LgFPQs4y2WZwUiDv4pnPo6ApTQTxuWxRIPELZEqFrANKe4pR8
noLsgpmDEzIXfCEkNYylSV0ASkknz2ICVUDdLjcTeQn8KalJHe9dQVdZklwL476sw3Z981c1pKBq
kDDiXkoAZ/AGlKgTO8Ycr/JRa2oslDuiibFcUkKoZieUycrnTAUkqGQUEXKNwotztupfyaDCa+ww
5nileCmTKJiSgPIboBVYmjcZc/UW4p5HJ8a9Jnwi/yMoeSmwIButjua1AARcJnPCIU76O5Wkjr9E
YVfVxI0iWBJJOZWjqpKIg16a9psnAsYCkuDx5UlA2whMR3llAlBXfbThO6gRlwncAbQmTJDD7gcq
PUttFg8HCSTQuLN6YCYwPamZhpaeqnhsfW1ifkxJNB+HOPyOFU87ZFwCRwks0NRMBuCDCXFC6Ybp
EuQn4mgKHWLTyvosnxwVlRuXawMl3OQp/9ieKp8vBnkloGGdVy9O+067ZHOqYhVqzJLxUO/T7P3n
fxgM5DDYWLYRrY2KYRFKfqXRdaMH7IUIYO+wroKu2kpHn6B5Gp21mI1ctrgsQWnBcz860Tp57rAT
poPnSdr00k4nlNukLRQ7KWkfoijrKrWgZzyn6X+iBTan/FQjF7MDOSETJAX6TdwlOhiGAivJwxMQ
kWkXFYMo4yYAii83XXWVNmvAqNX0sLmw8PQv+cTUrFXUrvmPADj09g30DAETRgQxgvjOMxilS4El
VhmLGKZuq9t7rlBK85JbUPvPHn5ZEJx5qn2nVBZSSuNnYeAqFT8OwrBYbU7JBBDNBxrVPVwwm4AH
KXARlF6AOAahOqDIiK2I6EpmNp3lXmAZSdXi0GiHSXgmzNjVDpSEcnszXBdPIQ20VWtP0jG3JkcN
tas6cHcxawR9YRvxhFmn9XNCd8E7FHZdtjbaQZAYCYaUSLIAG7wwEnZqYZu4Z0qxEfRYgv2b+4CG
QowZlaU9npxsEnVWb0adHinlVQIkEr5uDqZqJG+aEljXISw+SIxxXCaeoOSr6VyIQTTp5tqT22k7
/kDiidroUOvjUgoUtqURPvVVtO1CQujBb0Oyeg23OnIK6erIZWQcTPU06E8Kj9VpfvP2qMBgGERM
IfRkqnhevXXtPlF/lQGGOULJ9jVMFx9/Y1h+O/mzFx4npgnnyXPlnVhBxLB+liED3PUnk7jL7Le0
/xzvuatPYJ4+h2ibkQjA+sosAkTrbD9V1kFjkBAdX9FR9rIkE6TU4DJbVMakPdv4UZYDHUtWBM+o
EWghiI5lmAzG7e00RJgcrjEFMM1lQjzj+BROpLESAPSgUamX5eju8F2BPivAbMzpEMJX3T5O2xGh
J2mL81lunrFrFiK5Grz3ginGZbYPnHdZ/nyRUriI+9qlQ8ZZDbfM+SvGKz6LBCZQAIRopQEFarTn
k30b+IW8JKgz54vC9YRfjZOKF84REcKP5weNUSrpAQ7VJzO+a7GikK4hSJ4HzQj2J4FuSgYG3aMQ
qa8wyh0KDl7Cib8c7NvcowKBcrm1qE0QJ0hXy4kqahxhwWSbEyTAZJ/sQgtHN2bjqkH3o5Fi6t1y
5BsCS2XzOU5QtnLmyyHdpKC8yiVD7p5wqCjeSW4rwyPvdLrLJETZhxrIVgDsJpAHDDPiKThOlnnV
folaT8TWZvclhjrJ0OWpzehGanCrJlU5SLeI2ECSuYA5C4WH0NrPAPpnjt+BbhRUZfSddIGi8pMv
hdUhoNhMNUj1QfgUzhm4EVEvCj8o/g05AAWjBj9QPlAYP9LEpV/SIc0DXB29yjXqIPVB+tKQnonX
bHzEMNK7hJRxMBdKH7+qUb6XTxX4YDVQXECaIPmaFJMFRC5OLVYCIrAGm43o+3x8Lty7RnSXVUQd
o5vfnUc6pLrKFWj9WcQdOtWl+59oW0cUGi/GW0vAurVNwcaGY2lw+GrPbng1Cd0f8Meu2Z9kf1Tz
QSmQT+GAAL9BDNxHH4QFDUSisB+g+AIao6TslsqEAiFiuOWWlyiJIoFBE1Wfhga1nLc+w4pEV4JR
h8/QcNUj7as9mtdxqzKpSUn2WfBpIkTks0Aeju2rlzzzVof4rrpgCEBLJlHTqV9QpsAhRfpzg+0O
kkkijqAYgEY7LgS/1l+kbGOlEU+E1PM84O3m3MFNjTCWHxQaqMkYXdmbB83nclPu0pRLHWzHROmW
UPrxWvS4wvqzR0IlPNvcsQgAIqpLtm4FpCQPG6fUZGrrUvU3obWRb15DnS7HLldjkIDx8YNAEsIU
QCtzLjqUwMzCoeSXjVLCNun1W++5S9H2tN5fStQ2mwGY+iz9V5gBNwDtx/52HoZF73ubyiUKjGfh
UyGIMg5+i49eIoMUWifn2EefQ46uXBcTK94mjCCBXvHiN7Mg7BatkN+THkmPBpSDSpS2aPC6xUDp
4jNVz1wRBKqmb49xExViZO7LiQtUzioxuUpCJKETqKVbS18ELzznUoW9QK8/fzxkssqVp0Lixtni
S+MikwCHARJTQg9w9XB/cn6w+A00VImu7f0iZmaIuuBS8iH6uEK7luUoiCn59kgu2nNN6TQSViNk
selPOx4jUe5q/5d107VTD2GvIQjXV7EctoiZE/OhHIwo+01CEFxMAMQT11cazEREhVBujxQLEyRf
mDochJgPDqDjsuEEijHwlvTXR6XCFAcBnWaYWvi/EAWaTEiSeNzcCTc1y4KMsIpF7LLL6le2QDbc
ziOfWL4O8fL1tb5/KEThKNjIMPicOfGIFJ9LGd+Os2Lqt0NgGuqqRrswU2Jv09jQpWqAwzRSsvfh
6vJ65ZKPMCBSrNsr6st5qNcmBRZlpaMzw+t9BkFqsYpIcUcEaNA8NXBi8tqBiWnGMfH8I0FQiCt9
Fhmjkx9hLcYX1we2U2ke2ZCosd/bhH7Y1AidRn1FSRnNu4n0TPQ15m/ALJJkr90m9bvkVC7+KOs0
wmlgi9gQTvkv00rEsIx5PtAOyjpn7dMtcOZa2RcDqbiN0CW5E4mnfBvVn1u0C52GiruKYo3GQPfO
c5+tP2av39kOplOd2i95S1BAR+Mbpn2t5NQjp3/6MMuL3n2j6Ef1hPgIyF22IWtI1qwmEfvEBxHQ
ML3y8or9DugvAii+MMY3sHmWNvpRHSAVfR3Xo6xycXylW247cU6MR63+GVFLPPZwLIoE4S5Yk1gw
pK2sKNgt5I8dMTkPCwb3jmLt4bZkgpFN+6XN9WvP0aSa1qJiL4iI6X9tuBi7pLZrXJ8u5sT5L6JF
CrQQv4abEMr3W1nkNEWMWqSaQmyLhhJkwq0BDPVzeCTXgzdKo9E6jOoFLjYR5nN1BoA40jhKpIIR
n4E8NUNibYnIAQcatBfJtAOHw2uQkyBMA8dpd61GkhKQ5jDokTncUKhcslTb6An21IzwE8q/1HEX
GGjDah30TIt+7qIn4EiZHisMmq23m7ADZix3HYabbpv5PzYqTwOz82HSaKSvDKvROMD9cNkwszfB
yATFT5wvY+GjY2qhTcu4TSXxUYIXHDJuCUhL5kvcf3cxgIv+hBSDsU4wLiO+jPnJu0U4QdC+Cq0q
WeLDktfwRmtXSuoC8QN4HgHrKi4qa8WIV9YYpX+gcJvKkCrp1f/faU9G3yIAuqICkgqN83nYcL8D
3F+a1l3UJGVEQkrPM1Ho3/EwMr6kfmIyNrQOUpCegXt3B4q9Ek6VFsGggRP+DaJdOLWaOJnHGmAX
Tg+51VKp/iOaYOT8D+BhZo5WB96RyA19+GnqZzf+Tnm3pFXs0QT5FKR1DrOn73Wk3W9tyFSR5cD5
R7YP8NpivKQMSZMnsULH30U9rNwsNgpJzxczQc1UtxJ3qmwKkETqpRz2reeSRzyokiVdedlRRJ0N
m4IaE4naeZ6a/Tx0YsPSZG0yBkor0ePyNomQFtSIRCQyTTIE3lxeiDqQ4wlD3JqfOrWT6MiDbWkx
vxKtekX2drUutbOsVxGpKnF3GdifXJgiE+EyJkoaUxT9wS8YoTdtK8w0c/tJ2ZAqT7SXSvbiJoTJ
g6oCjWGeaEC4PGj9qmBw0SL81vy3OFRWqM5jc5f3T+H4jsmIUx6sMbJ4Se08/cLHzCr+coqlYReH
XMUYszdZt1PDtR9iOn9nCKDR/XHKsNfN7NWwogXem4gMTRub71odXgmOCbJl56ADI1mO6z6cGPBb
rfQ3ZZTSmGGgezYKeozI1Hd0gnkW83xI54p/up5WiFiGrHkyAf+S6s2vdxmVAaEk0b+UIVk4funD
CmgOLjVH6Lfk4nM8jdl3PH0UAVMdvSPfpKRGMXiGXECpLRliLyJPeTecaGxNrif+P1/qUQMNFfN2
f85o3vIefRcVqFDywc2Ck0bTym3NcgE3DwA7+DfOUap01OG8jkBzZGFQMHPIynqOrXMboEMhmAlJ
EEcmgGSC5BatPvsrhceylY6WmbHMNsr9pYlkm7w+bRtEi3bGCrpkeWCTUel3ZygyOXsjG80ynjt7
35A/SfnNQUl3AmOC0kOkZ1ycovzk1XgXDLvewJMxrQjAnQYaoo/ztWn23Sm4OsQJiIJ0IJTDES2O
RBFw/Iu52ACd4VLSsbCZFFv2gouJmxkAbMZEY1qfvvHpxFvNe0EIriFCzj99Ys3zEt+91q4Il6ni
1xyvvQPYH2bHinGUUd/B4+bnvroyP0skS43/r6zzhWPehHME+R6YhJuTucLnBshCfSyz28C9JcQL
xKZJDoZOtUYpiPAz+z+WzmOpkTWJwk9UEeXNFnkhCYlGQGtTQQMq7309/XypO6sbM900UtVvMk8e
Q4wRRbhQkNs5Y5SL0eem8D/YCFAxS4b1kf6ppqeRC1yFzJ+sBvgIfEHqgrrqnmznkytJ+7YRdLu7
NgTi22AYlDYbE/FGtsIPGDn8hCtb0CKiRw8JCXXsFahy5zAMRKchDc//9Wa0mYNSYYO1SSC/hfvy
u28o7pBuHyzeeeSTQ4JMo9vwXQywNmozKVpo/sWezEQURKkJWMxq4SPKE5AafO2wtuU+pS8I+1vS
++sBkgzVhJyjgRM8g4dAjs9DiJLgbGyQMGixD6OaRFwSIcfmfIlLi1ww3LkZa1JTEOnACs4Bp4V5
K9PL3HEXJpJzDbUGrsEE9vJyqItgYUbIvVHMM//FT+sb028pERE4ooyjWggTlzV/6JgKRekZHxQa
LOGD6e2LBg+j7YiW3oTzH3+QYoETRzBhjvsUArZeOk8yKeW2RMxq423JEi0EJFDL5qgyuYoeUqON
z8QO5EQ6H7acRfVO/Sm8KXqFxr704x5TMlX9koo8YWym/NC7p3QWPjcVIly4JNG9yU+4hlAH8WaZ
2qj9tw1QbJOWBrhr5pjtHQyYVWQpnbQfK6R9vEVos9ApYD747L3DoMGSTwMTdfiQbHoOBexUhoDx
TohiALQpvNd8pZxIAfpduWkplBhuahFIZ6wvUwgZnrln4t4PN5mfRkz9VRynGcMLfmlDSn6MfocE
Lj+tXPTewQ1VHZKO4ODRVvn2K8Ja4UYAeQL8gj/4ICxCVpeB2thkG+Hm8XKlZmrLfw055xEe7MrH
aL4HiMHOMfnHYoDFk5UwIxlW8Sab4k67AGONhkKNlWWof2rMwMXmO5yHpXCcCKMjtqFwDiUNfd1+
0FPRxUiTJR9ymu421ni5VWAJBsPkL3XK6DKYZd+bDGraSGU0nB/pu0QbrBnjRpC2ws7W1fyNDmHd
DgatXoj5E6gxdj66uPKNV9oMPhnQH4eMsG+lkEAu2FGTtORkuzw3unCOgTw6KT3pFLvRf2mDb+hn
hXWX2toKP7Xq+YEiW9dGVWFSAHXgk9Oc80DDv2d4KjGLl+/a9xdVLQ+zMp3LwH0q/GxH/t9OMLES
G+TKgvupQf/7Z4/donW3GbSJXtlU96mG+8ViS4rpJZit59jdN+ZzYgCRQylxrKMLL7l/ram3RheH
RZt4mkPS6LA+N54qlrAUk/PG1UImpBhSDu6T5wQ7Gk39g/znZZ5HABg0pMN7GdNEc3DIG+7b6V8R
6xurbc4cHTbeDQMeGNyKuhEcSsTpEGLXNldV4X349PgWPp/of31MykxLXTias3EoAj+b4pdxX2MV
xxIODvsFoawYubjlR6MZa2wetiHS0Yj+Aop+ofVrNIG5CtEWaSC0SY9XT8GPLKouLiU1g4cRu4vN
MgTpA0RrBD24b5UMhS1eCANM2Bfo054kgJSzuhtfSQNdFwry3lk8w7qiXhIyi6dTsbEbkgG4tZB5
xFegZfsymA09vIrhgfomvKWscfdWyfCL/ZrQpnPp7qoWj4DOAbvhdvB3cVvs58Al9wPdobWytOiM
0+AKSgx6wpp8kHnXJH8cae5jAErmG2k1vujjvxJ3CfCKk8HXx6o1Z9BZdPqiRUp4nNJ7WHZPToPA
p3j34LXmerzuu88JS4W2hSpwLifO8XlX0dfy4QQTk3Ii4WWiJfOI4aDSRvuO/Yu5AsEEJHsyAjGV
gnPrvSfAQLZ5S2qG+/58cqszZM+FBWARdOO6A4eVgX/C0aTpMBX6CxTzuLKfHIfonELMwqA7sHhH
yg98hgl+9GgFclhuxfOc3s0S01ZcWF3ws7k8w0CmMvVUHpy3VfVrpu0Bn3zMruE9W9q8FkttIreL
MfpgkMax2SSkvw/UUyYjiTF/5XeAYcYcw3SzsDvkVtddPAYg9MzH4tGHpZP5jIn2lnIMNFRhzMos
GY4xLBwpk5nzUG2wCqyMnjewKEIvIfN5wDC6C0bIjN4JdbPIzzGv+AfG6OpF71/W37T1sHsxxUOV
KlzuQl/O+p5Ggrjg+VSIa9VJNQmTguLooKDEcBZTlIrVKlMuFd8OaUixTMN86zeOfwLqfRfQv9Cd
zWz6CKW/FNrKlBPBqspNR7/Jt0rcFtr/bXLogCOoR+6WussiSoynYBG6G05/NWhOdftVOcOiiHxh
t7DZBPJOgSkttoAYCkFjSBpaIUoDB9SrKfK/OZn3rk+0K5+bA5PHhYvQ1STdCXO5jc1B6ZBT/ah/
PDS1464a7jomp16m4t5F9KdJf0neWPlTTY1cenTT+M9D2nRJvBs3eFULgjeM6sn23U0aO2sAHrHM
HfujEsV4ru47wnL6g1BthrW+r1wDkqa+QfkytdjLxIfM1mUHYyg1TsaaSY43QPzl3gtxgybkt7wI
3KBwC6SHoYUzsQRd9zkuhbAnuY9Z/Ko3O544z5E7WI7hGQFT0Y0kNEQfek1z0HyqI7EvgD8eMKeL
AQ5u1mSWgK0ulfzdnJyXCqxGspkkA1e3uCTxExApR1blT+aYLdSR4MgHq1z+CZYiSit4nhFl99z1
8G3XjIbwb3/K3giMhJoH/MpTkFzU9Gty8AHKCW/DPIzcPknY0aNgpRWftmltavNW5u91Wb2M+nDQ
smE9GzegErk2cjw+BzkqcDPsTGdlRenzA+nB2hTmTcyP+yoylfWQNU8SSihyBdlS7LwUx6XO9c++
Bo/jAvkFQhumaDL+pfCZsSiD6wYsMSf/QDlgHHTWL2MOV7vGTCdtAK7RVXZq/KcMAKs9Cd1RGd56
pkeTAPeieHcw01c740C5JF6t83iBT565/kICRaycqxKagcWlqF1dPtPAMRLNylup6esm71dWDFBE
llzAF7Pp3Op5eFVhcQw4VA3AvlBIAazZHHy8KkbS6UfvORbwenmIhYNfgWJSRrgUokXz7QbaAenT
E5zjdaP90/S7O4jlYrCZM5+K9molkGAmR8KVCUuCJLUfQbli780zrXOJ1Z49Us5b7jqjbVSBFeBX
x7q5rUL1vcLTcAi/OjDi2eRiDVF5M3AoQuqKcsX7GiZgHhOumqGsH5b25Cy6+h3RsRplC2dqn4T5
NvXH0iXvTvursrHcyViWXbSasUtOGg1XUSpZbFudSqeQu1lt/tKgSMQbXdJgDGrDGGKDpdibzD30
1NA2xD8NhFUf9YOQVnX4Jxo4X9viS1CJ2CU4pPbery0guhcx6wb3kSyABeau+pBfpgze8XwU+iP/
j1jpDuE/NbZWkiQTMQcfAIENGXQ2i0AqDyzGkZgu8wzWyMVWfilJh0NbnaH0+JjEQm2sh3sJ5oEZ
c4A3HFM5mkSQwpbhLMd7Dh2dPgRpJD+shyc5skLYQxNTH86nBmcHiYuUBjvSEXKwPLnjTpbzGZLy
YL346j+i1HcTxzDyaBAq63WKIR+VmJMaBUdt8qIb/eG1N19iDy8Mh4GFmv/rEwPzOap9ysj/PjUS
u7lM39qBy8IUv+6HbzinV1/sEnZVph186o0kCZB/IixjtFLiBWkkwR/MHZ4y/CEhiCglKRCcT/Di
fCbEMLBcPr3LX3A7ILdL72XwWuot3BZgpq6+ySUU1spBtUHCQBKCYMX430w4BZiqufYyqDvyY/vl
kJ29ab7KP5f20d5Ii7s7dh+pbSyn7LtyPsiGppe89DnT8YCKGkCvxFHC0qH+MVylUZkmebcQ/zX1
yMWuIzWtwKV0r3hT6dTFyWvkJyUhWGM2lsqdSHaixBjE9Oa8DjkEwQfS/Dvp94OLNw9M/8x2lqb7
/mt3LqkD2pOCE1ivRxuzIjJCOWGp30K662nzyvHgnB43KacYyEZFr9E67abD/JXYEDod0jqSC7ec
/CVfPDQZDugYdGPxJefhUG2zbhez0lltMjOvjhQpqGCRMoTUryLyGVhckh7PslhFNqLJeAP5JlK4
BVsCdpy1hymy3jIoJTvnjr0Jpgc4t+EV41D3MHcDSsGBSg3gdmu8bFh4int2uVn4A2NiRyKNyzAo
d5sb+Aus5zBBPdn9FbN5hZDbCc6lJFPxgqVmkiRcsAfWOoYsSxbWnCNetQJ5ABBrbHszEarSJ/lW
Km56a+rkyQzOYfoSlLDUnS++Je1ZC021Ms0tzmI2ICBf2h3P/vxMldVmWBmAy1FqPhwHmH/pdy4M
c1J+eF2wGSVhQ9a+BFNiwR0QfnyRaGBATqoHJzrXXGt2xWbDTXnhqWuPSqIBuITBRNyFsG5oiawk
2yaq+SQXEfkBxZgDJb1M+C714Ydf21tHeFbhXfLkLFs7c6jKjmWx28yZoYjLsiq4pjR6WQ96DE9D
BlCOzqvLWLpfEZH3+EjFBpUXKAsrlhgxsajkg1NtBvqZm0uOJcHZ0NV7UHlgX9qxDhvjaPnNNvH7
9z7ZiuU9vkWWyTxzxQh5RZVFBMQNcSZKmbK1N0OEOHUqtxSDBaDQYPQrFaSFM+gxWAfh4AWqyPeo
QIMKoXJwI+8Y5znsY6iydRGeUUkcTXhcBrWHl0RLt9F3PdJ+1oX8TstrLh5U38D5kXSnPMAxaKY9
tGudWPd7IGcv1GZvflWgV9pCM4JQOXgW+Y7DgX8kQ0Bct9exN3fKOG8NJ91WDFgNlnYXRT2Iztms
XkO1+cB6Au7rUSFdsAInwpcEElXuXSqUAaWJO0U+L43hbnv62sCYBwH6oR1/Spp7/p6sDA12Pkwr
CGASzAFyZXHfi4wgg/+PCnYEkGAh8aEMxVs1A8xYkolTtTq7nGlu+tHbMY6fLHYT4a7kmIp1CBAc
+OiKISTbTeCiCRYsM7qILcyCQeTDmJ/Sv+zOMLOo5JDA9KFLI4kwoDib7OmkzP+qif3usVBqM/3K
UQW2fb8s4meN/B4dRDJlBpsC59nUapPwWymB5ZmrDra2ezlDWMPCAhOUg0BQWRy6nKnVZYrfxeZH
73UGOjhJksSZkIpqr8uJDpzqge0iq1VkQdRC3oSBsfYjkFnyoDjfOsNHeHtP4v7wOLRA5LV5PLu6
9yRRjRZdWhNKjVluobCpGD6AgxR0Wa1R7kzsbaux3UjuaduCXSfDjiiPO5mn/xkKlxkN1Wvlt4RM
D98G/RUFUAS2V9dHhMSPLc1xxlVrdVeKCRFNYWDLdDNbhPSDZYyCvTxKLyJ+/zZjSVYKETIlpLHy
EjW3uvJ3YYjmuWsXTfdd29gG9/06KD4stAfi5gZMw8TahtSg4lglToMSdG2bzV55SRV35cUxHiI5
00znBV2XXKv8iMR9T42DLd207FE5+DzzmGc+aRDdesiHDvL4fFVAqvFhaArlIOltHOo94LyW0viY
gZfLGhI9ixjMGVu7xebyLSy2MrgQ0HbGp6+pOeHifUMFWsNnhWonnERAcG7cOKT193+LXtsaMjga
PPEyAmDgB2QQgxIUchdAIi6KeJkb6ESx5Z/Hh7pDCIUENhjigjjeGH1E3sZlLpQGCwNLo5hGlyO8
xUJHNNZcq4yLKIy+Rk53wHOovPhxhOA1eftPIRqoUt4kKs4GRnU4KwZdhARHNBZOBavv7mmxzHCx
113WNuwnc4Qz/At+zJCVmQihf6KcACbhGurB90WrxwnF/YOBInlwpoM4DcyYqJbxk6my0NV8jlLn
QvHEU+mTD7WFr/TWm82JTwuJVsB6jblFnfioHhAMKmchUAvtiHCzYJOTzvKEg9Jf/z3gIARrfBCj
oNQ160k998UzXCk8qWZuF8Y7GPTlKSQRiGjNX5ErcEJLJ9wiK+KuMRyiX1VM1d5FjGO0TLfjd+EP
AAUKRWQiXBMLfeYc0kRqdClxy/1e7omjFUJ6EL/hLx+Bm3Q4d0zx8No3HAk1TMDThIXxTOMzq1tx
j3Ad3HQpxwDmanPfquD19LvEQIi3nxQIbGU0U0f+k9f6s4AeGiDolMMkbPTX8jSqLz7UC0HAS2j9
NWM8O1H+0YA4c3gYql8pwEX01NnFqVm1GcGSPZRGX9ACibC7Sl5FrYnVQQ2YodaMQ4Fu5DZoACOd
coaZwgAcInaJCiCIkDIfm+Ql7F9SkP/EHYgeKFfAqnsZMLTKVr4PPWZdT+8M/jchigmfnlbA0jGX
5CxGakT9Ch0wjt5HPkWOw+wMMpLlDN2x6KZeJ24TaWvWrwdG0D5mADDjJrr7KO2odj563ThV6EDF
o+cxycELVuK2H1mAEYxYVjMcsafqzVY9HH//2hCdU8fe0amghJIEN7/qMfC0l3iKQrZVVq3IKsYR
U5x8ERkfDBOYrC6dUGOKMZ0ztn8RFgCVMM3CkqOWfci9A8JblYchpckdKC7waGP/jM06xq1OEskm
jAd8qicp+MzKx4OuwswJBm98jgryQDRrYTr4nNNPKpq6GiH4yfMTwWXWYhFKBdE18dKBb821Frj4
ylwUeD5T4L9mVXPJHtOXS24Yu067ezQpkpoww66JsZRmRF/A1dIuXnHw5mGdQEXzBW6eyEf1wk1Z
wcdOD3WkHbhdaxy97RR61pmhKvjONzvMGd5c/TDmzinFeAgzQwonDxTSVEkuLoyN3k77zmH0mgtr
A9KtuuoVJiwPT1YX28dqHNcu47AW0LG3jGXKrMHr7hFxZSK+DZfd9CHCMlmGMoyeyIedbevihPHS
RUBnzFJD/zTsnobf27ifDEtoYgRFkZpNFiozwQc3kGmR9AAAxSCN+VqspL3gPhd3nCpWjO5QBkm1
k9DhetCFfNiHzaSuhnGvNzj80vH2u64PMHOEvm8h2gy+tQr6kJqtm7H601XdDnqWxXawoGOoGRGU
Fjz/cB1F+5lH6Tdd/vTwfgQhgzntBdWFsp88VwYlEXd032GTjPI1NZqTQ4p6HAfPGh4WwCfrCQsJ
qb2R5NnGe5zsJnijCWpOOeVmDZP26SDBakob7xTsGgdQYgjtHumirLvaal9M4u4oIikNQlA6Orsi
trdMuDvwxNBZA3pR4AKE76UspsLwxZKoxDyeRQaonCukOXHBjlylMUyeEgyWG4cbyJH5mnHuMNxk
oJfEV5Uzc269l0rFussYF13CbDUr7nRWl6mwl1xckOV6C/cZ9ZE6XRhZDqMLEU6B25oHZYWGQvm1
A0g0xl+0t3B/Kvylp0L9qPOZogcChv4Ef4Lg05UR4RlK0sUD0WRnNwqWfPC3QMDHkSgGkO5w0t86
UnwtlpKOw3GvkGTIbdf3ByJmTpSNiIGW2qgsk6jeiPtwVpWngFGLqDU9AH3si7cepFOCW5+sb9cg
iyV0acrKrZH2ZyOOFwRzrnGwWIwgJrp982c4T6Dwf9DmLTPKqQKX/nLvxCdrwjrXhzBGNExLWtoP
JqestCsqIj0lS1wmkfdOL56IeLAg5eCKofJ9AB1FwyocR7Bx5FkOCxVYn7vwbk1Yx6EjEHKAVDYy
peG8FSgLlotz0QxnM1gxnj7p2hHiL6sqa6ACvsI5HbCzsYo/Sfun7F8H8zX1oiUvc6biAVUfsx+0
ShudykidmIqaNsps79HROpIf8xsLAXA+Ame1yM7jd2NGCYbOvDTXUkk2nb+gyRvDjzlHJq7Sa3k0
sNo6UXwcYE5qnGGc0ME1v4maMS/xnyuvEyBH1lof0ch1yig81tdjzoC5fYq0r5aQAi5bHGPg+frD
ATRuYbTk5jJUa1HgmAik+95Y09VMVOU0Pm2F5hYgQ2AKx+8/E5wSoQXiD7HRnFOSLmwoI0yMTfNq
9bdABYSrf+tLH9dEvBWH1CFAE7tlHWphRXPfYrkx4wFf4zkjRTogHDX/ROgnORc6Q86ggDNXKDth
CIy4mxD0BzuyuMIFluswmdxlbkDT6AsIMQkzE2ox/ZKW1k+N1bISDXyXYtkRbdSpLdTrSbhlgKki
lzFaxDqs40FSD+q/pqmvKI1zjZUGVSpMlnMLhdrpljnLmA0mP9OSQjxcXFoODGQXEd0N0hoVXY1O
ADFaBXwt1epXN9JFG/rM9LG0831w4wumWxxH3lLRfxh2sktCdlPrbFym34UdL8Rk1dQvDAj5M+xC
y+hgoVsDoogR57C0URXlKvJIFqBf/yTuyUPLZLIt9RwWQ/YlPO+K4YmFd46FXVmbR8sesSWBAFSa
LRc8B7yXPgeqvugQNYwD7KpuE5vqCqQ+iKedw1yoAG0jagL7/S4olhB3Q/c1DxFYTZtmRIyTw+i5
5jJZiL9yf9imPQsHAIitYDTWup3fYg6OrjDXAZ7C8Cal8sdsuxqexerBA8JpsnRbK8GzynYekTBW
Q7NLGFrlyhfEcezht8LaYoBhFZAjomBLLVvDhop59Vi8EPVcrAL1mZlfbL2ig/yewRvoT0ms6klA
bn7DEQcNOuLQHwiFZdN0cuBTF/ssKEYXe5c7x3Ff5uo6E+NWN7Chpj0D9I2aFksGFDpUygjhPSy4
7otW1WXWGEM+6UxPXhvWIO66VEryHaATzu0+wyo1wuDWwdjXBXVpv+SYMbR5Ccgu5hvlAHO93neF
uw4l+zzz9mF2dKl1TFg/WUC5HFQOT+LYORu4+zjouoX3wBSK+uqA2GVzvAuhzdS4KwioLsTtvnop
maEMOaSkX5mclrwX8VHPwAQzzOqlLRt1+CIqdHe63RhGBy7lOdSIIg0wxfwdoAiNhbJJxnFp4pHf
qTKKGwu2TbmRXisD64/3AveM9B8uBUW06kXlqh/Z4uKyoEV3NT16fJ66cRfsXuoSeQm+GJ4B2hYg
WxUy3YYzqYww2p0WtT8iStpDQ5bGuzIxaUKglY0oDdNLGeBR6sDJZR5AuaDUF3YJ3W2GSa2KG36Q
AlRe+pZK+g6UgJdkxAl4SKsb6ttDC7gQ8ijkH4YuEVqonrFo8MYl55wcIir8FMeYKAf2daovw5oR
OTgm4J4+xOuYVNIpu1VOsUxsJq18b+hFiv6c9dMhpyrwuVtEnC1l4hTWH36TvbZh8iz4Bbu86DB2
duh7pU+eimfXJNt+cC5RqAH2d/jlMCflapEcOzH8LdPpBE5r8olTI//00IXmzq2338YiWaA35zoA
uWHFE1KCUnU/QtSKQkb0zRNWJo1GcOGXwpWI1VlqPLk6jDbaoTp61XDFasp3sFZTbrMwX9jVOyeL
9DoBf8Um0qVgMAKkNq6kvVLVY9vzO1l2/EGOfgCDrxK9GgeQDBAhC4B0saEzeuq0g3bCw4Dl6UD5
q1tIk82DSSTgjg471ib6MXqV3RCRodHhrGFb+MAMmCzj5ezl1qEfGfcDX3jRmgNRRg+T8zNOV4O2
wgioIbB9QGhRe+jzAGpYvl1a3xLcSqOp3QkYT4KCpINyWKt9dPbC3xlpDVvNqIRGFmZfJfGvD0ob
MdnVUSGzgFuVw59A+kML0tWKo2P5zvfiUugETh3+dOVx9kaALmAa/HEIbwBaKDgrdaBWD4YlXFjW
doiSfJ7exisg3ca0ftqBmBfzK3Q/NU156tnoCXdr5ni4nFroziHFZviVltmR/gXAsa2CNVIqYSFb
86WgBNQa4qsAXaMQIzyDfKEQvRsoZkqWSIaaXr2VRF4MPVSiY0UFrju/HfJ1sXIaxbD9WLj/Qn6A
rWaQDmn52Sa0bgJUuD9G0+30oiOXDYPhrloPWkNUj70Ni/AsBlo8BGnBi1zdqgywFL/Hxi+7JExY
aGysjuZLUWBEQFon8si18LLHBNuxzm0LKZnxlpk9WzgTzGULkcq8VQmeIOSv7QJbUkuLHXY1FEJS
KBrMzwcImDVRVESbDCgCMxRIxgSuav+SDIx/9ASIedOm6dmnTlTRMUnPwJBrqC4KZbhgBzXK1jpv
/wJqGxyh/MetFZJmiSYbzO8yLneCcDeF9WZGmOIys65cD6PeY9mtUiKS1faWMRWsqYVV9302diq7
v4uHpVhmDGa7ArMABMFsTeg7LjoqJ/nt7Bt7vJvRmgC8cUOZGg6F8uc2wQPUBAFYTe9PsNzR6jEj
FodNQf41Gq7BunK6Kc7XLA5wAznpUYFL/3yITMgFzWrW2YR4fYGG51hz9emwSNNf3TYfUcwFB709
uK9TByXGO6cIw1WPW4iAMalO4O7OvoNIAJ9qqmNMM9hTtiCgGUMPGmgOcRaGicOthTcunRhYeKVX
OwfNYK/uuCgaDN+Ss43xf8H93DGrsrJ1dCusUwBuxhQbNJGbN2SjFrW7lssrdo4xZSWIHpD1V4nB
Ee855rex8CAuyGor8VMqu5uL2Kp3G/z7oGJQCeWqtk+Ih0wSWj6/AXj9zT0sPmx6e8zsZX7Gpm+L
e8sE1+Yv1nF80P2vgJ3mn7voK2x/huleQu4Idbr9Mty5E4iF/cM6XvbwzsTDQua4gtPWsLsdaAau
5Z4kjb6mHKrat6KUDqc1X5L4OzGIhZpeXIDjzo1PE4p2ZgsRNZXJRWb9fWwPCFQVhYiFg2VEThR8
B0K7+NcpGmAMJJG2HqDYiD5tIuWsVqjsuCBdqOKeSQkCmSy5GgAv2hwz4kJZB89auJI145FG1TdY
BjEQxVLQal4ZxPDOBrw76qldq3rzJ7C52vhAcz0ftPTLIoIAlsOkiv14692i2od/CHGnPElKVlf/
SxyiBYYnGN8M5MMsZhwbHuEXx/FJFq1jnx3T+Wpjpj51sR9IDyoIi5SEY7wA1XdPvwvDcoAb45fr
OHS2OjBCZtQrkBJ5LJ53kA5XZW0klIF2QUnTkOs7IQ6j7dWzlvMW39xh37vBQTa+UpMFhHY8fXFG
e+tZ3Z8IakaktScCdRdtjIn6xJkTeBCINOz9WFi55py1CQ3N1UnhiyCz4ME5UIFscmqKGK0+kIzj
/VK5BATMafHZUQj7qJ/96BKEHmqMs2s/Z1N6sh1roXMZjTSiQoboyu9YjQnrbDZz2bz4s4FzEVxT
ezXEl4YvhU8onbAAGij99IGEDieg8ZrDjTOFz5z4S+kWFRD2dD5ZNK+4vlvY7zkDM08I9UVjrDB+
WgurgXPDVqfn0ta3vRYe9LR8FkeOWcWxIsTwUGm28rvkz6WCkxucS5VaSUUwLZV+HP6blew4kcYx
JJDqeRjC5KgtfZM6P3O3tzTyUuVg/DPPRIy5KGtLk0EjxJpOWXRQumrNe2xb2V7YL4lnSAXNagwP
XfKsB3/ogGsPtrFgxXgjRes5ctGww1Rrbl3Sv7MsHDLN/Xi4QXpD55etesfAS0F5AfAATJXqnjhw
cckfaWtUNJeCGWSQY5CGIhTN7CtO0MjoVyX6UtSBaPV9MjRNzCc+Rg3mGCM8DZ0H/4JCNquBXBpn
hXGejk6mL5ymP5lRBuEAQTmNOR6VFXNE1bhREdZ+tfi07Bg2JMgOhDZVB/zmPftev8EtxW5Qjrnl
hjmbA0BCncAgjeJ+RC4g//8jFKXa5yxECMJwqC06o5BOpN7ppvvcjsaFqYqcA6AOPvaGQ4N5TH1x
xrP2xyJWQcWqfoThw+qiZsz7dybI5VSulDanznu1OCnBxKX+Z360DOx/ID49UwFcBCLS5ArV54L8
iuH/ZkwxFfA4ZS6WBp62ZFM8GVA/Wp9BdXRxkYcUlQ4uOG8GrVs3HmfrUgzBTBysxNk509F3tXvh
JJARUANyTtg+eNTzSGSSUoXHJRMPaZAY/C1AiGRi5jTPdfL2GAkl1L88QmrGYETegAXnGcsFrg1S
n9FTxIwBdXpIsasUlprMylkZRB/FlJKKQHTc0YiKXPI6O/MCa3WjVDSvLiMO+Pk2eTgscuOaICaV
+VDEM6UPWfTBV9dgJxF8UffNmCPRTMQZyg2oaGlF1cR3U7rFnBDsw3yh07FhgyuBXg16JA6cOAGU
3mfLwDREjiLkhRyX2oRFIna4yniUPcO1Jeb9pAk4nOKxwcABypqt3giuFpnvZMBPsq+aj280fxvf
lmefArAjLmf4gtVIzcbRLNQ6h+u3YGzjzh7TjPqPMOU8VkjaxbiaJeec2HNPerZHL8VnlPY+hE3w
LgnbOYGmNYp6a+kX71yID3yqI1QUBXo8id3pAedPiWEW5gO/dTbSXay9l0ytxCuem02myEKJkQlg
39f7QgI/8puMEwW4nVHNCZEgYtFFHNEPUrLGj4DiMGD7kLfACMO2/k4IGgUZhW475Sc5Fmg8LawI
tXrfjG9FuOWI4YxlpJzg2kVkbm9dOXKEfg0yNo7MI2qAWoodI/uSDjMsrl78ntfmyjFZyswNiNZS
4Z9xLfYB+H+7L50vr8rPOZYCTWw+dXaC/z6UGooZ+gQqZGn3mUypBr3cS6r3WPKLeFkcrT1+kziQ
0iaoCUGD80Y0DzDHGVxU7Doqej8gyAS1UJIR/ODhppo7S/FPZqGIDbQFMDLPn0ZmouvRkIlBWbT+
Cs5tKA7Uuxx6IOYM6rrHIcthHuFmDBHwCJHqwjb2qEEVo/0TFZivRCfd38AfgHb0JoMBB+8rmS3M
iUfSJWQbXDRU3nGy5v5tpgvoBEpCscaaIU5lhr8e0Yu42bOv4Jzd457IqkTSL9iwgMBS/Q/H3D/F
zA7AQDcDxkwyb5eznEUihDL5v3RxqeIwHtX0LKWiM/uHEZNhFMID+T/llozLF8E3QTl4DEn1zkEn
YSFxsxuKZ0JX6DtVFpa0hGKeUZveqh9snLp+Y2YwLEKIsuCAo41EzfoNEAZEWAqOMZ4DdNf4+zkQ
WoPorhQsMWrq1jJ21HLUnjQWMbHaRi9CMl0FGm8ZPGs4fg94S0zPiv6OyctLwPAVtRTFOctLbhRh
e3O+20xEmvYLqiOUAIV4FzO/c4JLj1jG/ZozW4E5KUxI3Dic7qg0+yzqXri94RyU3HUZ/secW7jR
OMGN0QjrGG6R5G2x6FsGqCGIVdfTkyFtku+faPuIoWnrwE+Zo2VtTuTUNqQNIg4q3t2wgAsEDalz
Qakr6U5xtQyIdKNQANKQ18GHYpV05R5LMZS5mO6ZN8ZtNfeAvA8MFCkLRP7C5+J/pTMUI2tc2A3u
ih4at/Cu4KcI6TYGEPEYroThl1d8+WJNCwchc769HgY6s5gBpemct2ehyxVBufKcFpMEd53jCnIX
fn6dXen8thSDYhZD6VrH1oFkPq7DWe82oOYOT2KGmMTTmfhMZYbShAWqsa0MZIL+9EtJIiVG70Aj
59lZG5TvDOge9i3Nkck0jzRFIllq38r0Dpl74UJUIUWLo9YOtlZ3Zt2zD+iDrGvAWQBtUyCkuRsx
u+Xebe8sLQ+1EmwkUHd+kQe4K+bRKao03XzLYVzQDOPVIi4a/AjHocgiqAuZ0279jJMCI0Sm1/of
p4KgPKSEnViIPVFkcEHSC+skB3WHiJlGLZTJ80z/gG3Tk8kUpU2uwvQKj5AtV6XRM5r4MmtfbLlZ
+b6J4Ad/df0KAABLqq+tZ7w+YGZUpASRaGBGHD042VmEM7BXuruwLcqWVkCGDnS28JXhCKVaAg6D
+w8m0jxcCicGa6zTmQ5WxyWXpfFIKaJRd2OMl1DzE3Ug/SkmAdgZ4bTKQKa6cukLC5NPlkMr0xSK
RQkRw68gudQsWl6yiXf/bKu7wjKowxm4XXHQglCyiqJwraF2qXVvwSvU2I4yOGEaY2ke/mYXCOYG
XpuErNX9bxU/l/7LoHwEUKv7vyB0Us3IUEI6XKkAaCflG9IjwmYugi85EAYoURCFWOxyjrdz+fWg
44Hc2CjgrBugFfchNUZBF8EmbTQC2puVDIea+sik6lEYys1W0zoxooFyR4cinPgRDZ+ZOE8yQu8B
qhnQSUvDekKaVERrbf6UixIPNz5UCOsZNqeAJjHRMTM2h216VvgPWROptm9xFGR4wRlruAFjimar
piervIC3+cw0h2xRY/GH3tZWSLR5h4S5cMG764moB6HMHCFZk4R2it3PyP7IW8bM9MA8hBk6RYZQ
dR7fMmYXvEVG6XLt4IThD2+jxjt5VqKd968eMY0VC1sOOOtN3obeK5SrBl6GzF3mYJ2K4XeU8smf
mmtJQW/IK0LjoOHHjeO5ADWMjTT413g7CEYeDX/y/KfEaV9UEjjUFHXAAdnLTQIhwC8BOtILrFmI
fA3me3NM5qDAbJNk21n4Ik+tjKEkKU8EEBruC0LiBniUTSuWvwLdIuJk53c29WWHq5EBz4iZSteu
tFRbwz/p1fhbEFmnU3cyoZ9UYnfa89BBZ86+sErcGEb/QFjSOX0z4CgxMQqxCM7xNI7WSvAhZ3GI
VWmTXYvOXiQcllWBmkWLMf7/nQNMS28ynwTHi/oYd8FrGr4Z9V01oA3xCnhI8C9kS8kfdyNZoXaH
AuEqhyvH9GoIlL9CwhCdyLgvarK7hBWbVH97lAjwUkYHF4eauTCWuBnfxl9NBn+3xTIFEhpA0OyH
SCYIuiotOAXdg3ZPBVsEFPpMMkO9vY1KCLGF+9Me/xT/Y+m8dhvXkjX8RASYw60lUVm2ZcvphnA7
MOfMp5+vvOdicAZngG61RK5V9UdkNHp1SNItdwwPOpDX31k7DY7fT0Cs+4o0MXsC0o8voxGfs9DY
ZCI478GsePtHcGCYc/QXSO8k9qf6UJmbhybGblXtOeVtz0FmzO9nU1KL6JV4jmVgg6lwa6D3vgLO
c69Y0061dhlv0rSgOBsrbA42QwVbsX2rGLOa3lolo3vnZEgL8GDKv3ex/5U6Z7vzPGN5x3CHkrfl
iZ+DC7Tg2hwQd/fE9EuyM5lGJoIjeLhx0FZQf+LgSN2r3e1kUanLxyBN990YY2s4NajxqfPw0uK9
QRqYGMwHXO9B0WE2GO/KRoNExSCMaMop7RcdqXfsYEJiJuuuiqX45vLV5ipcJdRl+5sBPGoYKDEK
tE2B/j1eq7xZIP9O96ESzZv0H12ifjAYdPM5nYa1FcFul/thGCRe1H4EQc/Nc1l3Gz2uH5ZSH3B2
M5jwxTBfepQaVR7P7nwOiAtOgcxdSsXC5cOjTbp6qMqBwxlc23hsMDG76n3Wox5R0H9xPi+Hsp0Y
Jq4KNiI30FfkazXR21Aj24mntYrZg/QgD04xzk5zADKyXJjbN1psPpqeuYumx6Bj5jBi5VkxHhhD
CCr23sOpeAu7Y131925gHKp02+qUnWJiCmMqBkgqSAtsb8SesYWb/GpFZqw69YebOaRCxUMiKbTW
PMTXCOXDaOyyMDtmY+7zTTQtGCuSAaujpI4sKMHwZdIIzYSiqUtT/QMjSE31MyfWTF0Wf8DUAsTo
9xbRYzbBWlxvgzAqEEFcAlCNWwc1fm8V2B9Ya+k8SOHgzPaYUsMhj0scWuuFcOIWnqL0tP0YGveU
XC4dEhB+XA7/rdgQ47Z404Y9pSYHmxY90WOyOjroCsPwzSmIh2cFqpfe75rh0mRaTkJnQBKz41cw
rSr/+nJwzjGIaUN2S8zuK0k7BqkdHJWecte35ilmAp1hdBdtAJanc6qyx3dJ8eBA8OvA3CXhd9oi
7qp78zSZTxlTr4eWS8UxUmfNvQqD4EZtDtWT3QOW6QUrc+kReWZTtodEgRUgt6t9X6tnNai+vdk5
MNMeux4TzZouO+LhslV4mhNaro5eMt7FLoJAPbi5xO0WGDK1xYNRHPzOVU+6rr/ywrgR236yPOXd
cAnd8ByWqPDnwb70GSYZi/FIWxn8iTqBRiqxOGo4veQDhIi6HhLly7R0XKnay9IMzxNHStb/ytYl
Rlmu9i41fs1e9fn5Q+83AMDRTOVqZ+OD1eEn5jVaWncDfEN+UfgwmouxbmrFj4E6GOp+cmIIHP0T
tBirzdBdG/tNW3Z0FAfNL7n2dyLldfv0KuBFG6j3JZiUNf2idKa+yLyvi2HXd9neYdXwoGQZcFRc
SItF7A+QW868bSu7clD5Q5a3oX/RLb5jaCu4GnvSQSR40rCUJL9Cjk7cVTIptC5lLcalXYZVWWok
T0u7y0djnxfOzsz+GLVfSNpm4mHGnMhlOAnRn4M+vhhSnMWjoyvlIao6TkD8WCTNNE8Oaljtw8v/
epi7144fWQmOtmRLgeiq9ngbOEjMApadQ28kDvgPhxpJ3AZRIJlXZWVkGden7ZjFfsL/l8tzAi+1
XfRIpyJX/llBfUXVKOzBJiUeTEvKvTiky+ig8+hMoNB6fcrMT7dCSWp89oa/aF+DeVZ4SkZAv+jd
BvsjP8aag824eCeLEN25/GQ85zxNCXKNpuQYkrnNJCMkTG1kp9r7RoUOvByypDYrRFG9p/OmYZJB
oisjAZwXqvuYV+n/Evca7M/gnE/nYFWm4aYwZ14HemUa/p7ZsmhOpHAbjSKeIZktdUgkFMmHciTP
AoJDRf9GEjXBvNp1qY01vFHgMZdP7SmrposHmDNiQXI8mtT3Ma+5V7UkazoJIxhQw9JiHiObDWMn
mS9rrudQGw/hoO0992dKXigKK1G4WIV5kmlzpBEuDl8Z+grnKwKRS7BrBamOh3VGUo2uh8oAXp4+
rtYeb7XI0rUmuC+4T2aeZbFeyYqcZw7TBRfL8IhxAUDUJT9RM58NLquETYZhC3oqgAgfxpGq5lCa
shFnRaQjQ+vijs8vWnfNEHKTLW4T1mKJtneK/fCxHk7NdMy5ZSPrl/IGlbDunAoJdjFjnihL5Zin
PEaZELp09XZUDGyAfAOQ1haDr3asPT/KjnjyPASybP3Gzpq+RFSclUTw7esaPVfvEQj0yQ2PBZVv
kKPValkyWXkV55cPV+FajrkYmMDBFtGRQgRKhQ6xbqssfMznh1BBkmUoDwrjYxPp9wU2C3H4LYAJ
eGXF1juCDIkjflHPgjdYXXif1P3JQNLRc9UTVUXn1wSSH/FHtW32pHo4faqUsOhffImTh5Q2jEFT
KHmA0vrVf8Hu64FFCpkK97PxkPU+Yxww9aT8mpO2F5jY5KOXEA+4hhiJWUMxZi7llvgsfi0gTy8W
oUyC9GTc2QlybLEYTSWKDfCZjkWfTA1+USGFhPQC33TpwbgXWW7bJ3C3EgyNuWcLgpyDJGEy4uDo
CegW6RX93gyisn5nAJUdH9NWp2fRr3MsmnqxZ8XIOMwiK9vjBYuW6TTZ78KY231/aMbqJnP4H/77
WhSMmY2hbmwkt6xWPVSww/DOiAwuB5BPqINISwqlOwu+CqCmE3DmoHvAGUFHozi6eIlrlhM+op1/
gtLK44S8jTDE3IEQoyUH+WIWe/4Ew9AgC1KpB6gGTTYSEjjceH4tTBsvYr8WHAc4p8ufmSYlNhaV
x1qj2gc1CXqktOQeRqNUfw8OECr4LOIIyUZqjZuLSRkkBmOPYph0ToIwcYdb0r0jUApJW1PM3Bo+
qu5L9W8ApAJz53eRi3tEV5SBGYtyVSAywEaXmBlWNe5wcf5IlA7bX6Q9RjTE40KKQlKbgK5wfjHa
CfzWThH7CxNfffDYsQwi1Sb1x2Y9thQQueXxaXJPKBja/JjAn4qgABVeYDxFSeLn7GGzEgui+IdH
GVcS39kwhZZF5MFf4RCWh56TTEPSySMIO++3SClgo9U6PBsKuqjhHbBfHS1oQz5fnGzC6kmemawj
CulbLiZUTzNfpKfdMoKW5BItf/lgKFmB9KPxb4OXpEGR4Ui2SXiRHzugfRVEiHQZWSX+k9yBw3LW
tL4KzRUnlC5pnLn6I0tvY/4iYlk43WbnDdlNQf8Ckr1dbykQkDcDIAUAwajGI3m8K5OTUNBn64qw
Pl0eHfvaM3BApfFKpdhF6ABV8Gib0CSzRek1ORPVrWyuVo3906v8mgdAQDghNcct1iFiKzpwpO6k
oxELdfbakmw0oXD4MMhw65KMAahnXe93lfZPmjRnlr56Acpc7jRJ2EPeyfYmEAN4gzhTRHqmNMkO
tPDbVd7mEtIKrkTxdknqI8CxO/WOVKuNnZh/7qWY/QxNU4xSykUW6SApJnUAEkWsS0knFqCzeBpr
uZE641piZ2QakdNPy84yEpDA6o8GmH9zwwSgh2SyAhxpNUYiozmbCkanlO3VEiOoTOYwZRyBLgSg
eH1ZSSH9Q8gorLE59AowWY98d579Jt15RCeKON9Jxx27PSi9WJtYrUCGlvE7tr5y+vBmkEsaFtz2
1SQFQ6QxDnTCYq4T/XsxriKRUkEN0AICmxQo5bCrE54zJw3i85aXBTy3pl2C7zJFhMdU7tK0bLtr
PAZZ+DoWfL9i2BKFkbDkrJn8QazUIE4lgbzavgMJU+kkzvviazK7dU2QVLoRxSuJX1Z3ZSgNjU8z
+xhNuH8WQClOzG4V3FODTMPe6zlVevG6s59z/He6NfAlfKWJgyWOkS+vCWI6EHSyHqvEr6PNnJBb
svjOEKOPxJ3eTJfeKPYi5liIvMkdPqFC0xCIZyTmTA5ntqhVLqOM8oPFSYByGMm/nCIWF0qTOEdY
g0zHpdTrS4KLUnHJwPpYnXY2b3aF04p8uzqtUUGRSpiSdHnoUZ0v9XlGprMUOnZ/cLIg2Kl4KsQq
KfqNwqCphPZdTg0iafjGMIG9NeBhi042JI4cA7kaDWxEf+PJETg2c0hRea4brsrmQfrIS8SEonS8
BI5xap6jTtnD3Y1c1e5o7eSdtKubzm2y5AYFAvtyPowXmyinnDhIFH3d4mAOgBXhh9XAN/7KPnFX
2NPPVP+giYhbEm3gopiN5E81Gnor8UEUzDvj8JnV7y0t2IiAkLjYDBY66WkuhBrxocDCrSNhfAfh
qgJEhDxbKrWeYgFmGEzo0rPTYV0kkMakBUT51SHGIhfRs/KgTa9uW/GQObB3B5k9sG+toUGmaN3a
z0Jldi8dRKNLcI3peUSMM0N1xABZ4oMjOEzEKW62tokEELkUr5IAsxKyIL8w31I0KdsK0RMDJ2q9
O5l7YoytJ2bcuS5PE31XLUcC75ODtHIObkxqLczI6KikWKH6JZPAS9vrEjIUcRzB4iNaFfzTBjXS
e4t2nEPIQzzHGBYAahX+BSWrnpBA/ba3+iOHU4Rhtop+xhKXbXfweGdTEBymkXLOjjwWCYYjYeHs
7NNwP01eSvniOMaFV+oy1r7WPUH7CsKojdrdpN8RnjWQSEN1dEMM1GJdmZVR+k18DNJKk/5ct+W7
Fl2RhETBcEvn+4ywrHDuTkiQy3Rr9cHRCHix1rleMFdwBng82XvFUw9MFykVMDzNYh7DXq+ujJEH
0xN3wWNMkXDQdH4wti9D07AL0ZlSHVQsDpBEpjNfkr47TMV4FG5Yvy1BtsMixN3Cyy8yR5zPOVk4
ImkKaUlS4o8U4kUyQBdjOOg51VwjOtVq/pmtgZBx6q4Tw/eUkAY+Uh/Y4qMu2Niq3yMfiiyNLFdM
O0QB2AE9qGnGLNZe5kzdo/iC/CdkDs0uMrqaTGP+QXqHBUzFq/VhzObWA+6Wnr7Iak+t4aJcw2QA
ToCgFoPcqi5rP3eJZAHUtLVTHgM8GvsKK46XUjqgwlugBfLwY9gfyzKvRO/J0VfCTUOHaGb5PE2A
miFk+WhDP3YrBGkUL1GAoaDdt5xHa2i2HAsmg8io0gvvHvvoTRQxcZIfo/BlCp5Lo9qlkhwZ/Fhc
UBLkQJRl0RHtLrtsxAGH86mcstOi3cN/Du7KAxJ1NIpMQ07TcCU+yXpCczm+pNU/WxvXBpojHbuL
vCtmWG8WpPKLFW1TL6AjEoqMtzEnK6QhPikI6SMCQNErX8m5JHq/sDEprXWCg2Of8xUIeuRGrK1r
eJrmPTej1l8WwkkyX3eBN1xaR6m+wE0OiFrKGNr7AwYdL+u3KTchJoJNmIwPwlXnBMZIQ0Mx9T5v
bZlAOKNt615m4tKkoSkjUqTUNyE/3kK/npTgkC+jNagSW9wEULgQHOWLxSriZcGG+pFiZgmscGZV
K42UDOAlbTz2sqJY6aqOUG+wrk+mjsqeZdl5ZDxiPOWgoaHGAXFOgBHbr57g+ZGvHny+oeSE/jNO
cL1NQXggoBdO0fIo/lIucdz55xArR2Ix3hnGQXF23uz/qTRg9Hoyh6nHy6iccKYVuTirNH1Jknrd
xsZ+XhxfJ+kw4JmSXy1D5uc2P7qy6cvgTmagPo031OgSmUWuq6KQe4azmFOPOJR6fB6oaODidQA1
LfWEoO0zb4KjeFTbpfjVMtqgyYYNwmuYIsfKuiP/UhRfekk0p7oWuMRgFg+rTw9xm0PUEUa/UHY0
91ExoWmJTCLICMc+OjQhkm+G1r/1o4kuhJRAlLaZ/Tz27WrRy4tWY4bgMHMMbZO/TfW/Kdc2GXlC
Q+dcmVUlxmopBl8Lb+I2WJwfVpLOpbbP9QDad6Jqb23Id6u9SBASlIXLFo3CSUYkEtTWatwfeOtX
eUILKjHUhA4C2OgxYhn+JRobT0ZxhHyXM/tDpViHBChDYnys9HcZbypxy2X/3QzuQ8N1Rb5f1yqA
p/RZFU9O6J3kN/O4LAZyqCQYwmr6b7G2mHSv9HuFpjnnMiTMnNkhcp61CxdJkqJZ4QyF9QxaWnZu
0OMT7mjUbaIv/5MHNuspebXnNxJOYdj/ViAcuzK0s742NMHKaciRpRMLAWPq0FqCoDFT7XNhjKda
Lz+akPv4/JfaGdbXgpDYNsVFLQJfvYwfuwQKnZOt0bZMH4QrcrmD/Nx300sLLJralBxgiXaRkERI
RuRX8rLRF1M5tBWze8H3JzcG1vNI0zaw0MTHo2iOTtZ44MAlqCzwvcH01SX5NzUTCkCDgBUY25j+
IyzoxdEMrFVqPFfYoWxr3mVs3CPx/BICZYQv3O7c3jHZa0QajvXNlgR6ljMNPajCJJ3r4E3qzmay
RShtEmT026KF9EBQol3i0sCs3wwFmQWvXMnPus3Cc1G9FBG8BJsTkjeDiCdpPuYCZtUx9AcHhJ8n
TNq93Sm8qnp/BKFEsyNzBTv4J1c7mI+8IALS4YcZee8gBjuct71qHuSFjMLEN0jc6piSEtRU8KM5
GFtvaUTx/ejorwvQcXdHG2WadlTFfk3Dg634XmlztoxEv6yKyFfaZ0/vfdgejK74uIfk5o+gn38Z
QIwOiD0koIAEUUMJT2ZSEm6e7UVE3RGeyNEW2Vi7eZwIW9lqY3aMyKdt0vm17M4zLWQmRxTS6Ywn
Xe3y3V8wGvhOCSwuMdkBBEoHyZr3G7mKVeVXanrECusQVST4aj+QQwP9Th6zpESkZEpF04PDwiOt
GLhukHkfRRRi/yRUSdMgRZpc9SunuwvaIxgHmStOVAH4oNirifYcVw03cJfF99RpAL856ZZSnI+d
6z2jnqi674yqu4qFlH0mLvhObEkaCzyKSFpKkxgvEKWpSvivDRDO+d67Qwt9DVfLU8XRg5KXK7Lp
1xZfxRh7H80CIdMbG9P4jtIdNwjFpYekfhEHyUgusKpGe7aq1sYPDOZQtzh0q3uxSsqWM0DaQmV3
tfYlDmuD5RLFh7hBlhT1EaWS3xqCOaLk4sTAmNH7kuMmbCUQwAzfNexiV9koOJiKZTOpM2w0zR6I
UFySNo7K7N4zSf1F1y+p8TRmZ4OMNxHY0YvYdetW9Zj1dIQMA2kBUbZeeKqzLgIJ1ohUkn/Nh1jT
gVWZ9djP1d9CxIIijgcVXNBnzCVaVZALifuJJl5KRIxJeuXlMgv33FaTL5Jura1hlvnJucjnaPqn
L+7e9m4NGDjXWURWPhVmqaacwnWVfgGLVMye/WbhQu0QjpT72cp2VuV9FlSAqgfxLynBv7r/khVa
Jeu5ILLBuFGiZ+nHmQj1Vmf4yVFcVIz6BOQVwEFwtnU2brRpuo/19GBlYO3ztz4G94137gtz15j9
Gbt10q4INCVS2NqOTfCNFSRMtKeQ99FzXFyXznN2MtB8anZ97CyP/sh/tPfGtnLUR6D/ADkKlnib
xKQMZYXKKNjF0ePAAgfC+5ccF0H99WxlqMuIuoxkw9LAYop1OgxHocSUXQc3P4LmAxoNWo/cGKxr
5CymupIyiIL3a8al0Hxm8bdp9PuIDIPF2nTKvaf8tAHwtcUeyejKRCQBvom56b5yvgSFiFx0q42N
bBVIMqzv26p+F63aOKCkHzpuduSz3rsIPpBwDaN1RLu0iwAjYybS8SYvcxQZZy4T1YTUZ/KKGCx7
wA+0FSLZNQAjVG1Fwt3witMHvOgWNRITNeGq1LrKdwLvc2BXFCVAXcybzoTWp3eccYh79KUKnqTU
oevoVxH54k2bod5656WHy3Lho8EdU2Rs1pTe4PnPMUlLCB+qdCTV4aoTJw3Q0SjFufNSPOTxmvmD
G2UpyN1i4rDA01VL2yqVujbreltnV539BuWjlhc7guo6RTkSrU1wVCdyRwYooidETAmWZOchHTAE
kG5dJoewOFd1Q7Ux7Eb3r2+giKM7hWzNEJtCyB84xLuW2KxZp4C9nl5Co3wS7Hvkf+507aCCKVZ0
pTXDvoMGJBg1e8Yg/sqw7HGCmBwIcijJtsD+K4ZK5m7A1AklUaHpIJUUiMiyi73NKk45Eh9AFCo9
ErSMY+HtlGhG/AGEUb05ZUAABBSCBOEO16SnT2+8efqbSWwOrWc2PZ1tsW88a90nZJtJxNK4KZDZ
aVqB18Q+JExBHKY8A82CtxUsuyLAxhnSc7GEfJUfdcTGjxygqb/GamDk5jUFcnTRVSP00CJ7pZZk
xTFuRmCg8KFlfHAD1h2d1d2V7izxHodSXOZx+UJx1PECmX2FaN9OPFlL9d41RGovm8Iy7kYrexBj
YK1YPlsOSgVUKlhrErCqN1kumna8qHitppGyR/IBDGs/tt9yw3LXcF8QmcnRJSof5vk5Jd5xhqpg
IgE2Hj1EuxFHF6eJTiTmpNwZFfb0kvx86jQdO/Q9Y2/HX71zquPP5tMOHvPgn9vrZG3Vd+rQk6YY
+R5aYb/JRJHKRWpU5yGkB6amLPA7igoCnhGAtT8Oo2kSJRv5aFV28/hOWgPRYNijT6AuBfakh67j
mAE/F69ZyYcjikxgkGmxLhbOCQ3fA4WezDzIUCQ9gZYmkSwChBq8ufP4CV6g16KD5MvnWrM4XkV5
Bn+vduSjOwdMSLVCSzB5RTScRZ9pcuHepU0uJHnoptq6P/wzEWIy/tS7E5r2HEkSL1fMjFI3W41P
M6PbmLj4+BhR/+llhT8qip80w4ZRM0fZO8y3qnjSqofIOTJ+UAwoXD74blgSWsXdH0HaddSPLWOF
9VrZpQgHwTUFcxewdBanEpm++TH0+CKBznsSn6hcCBGc8XeIe4rFYOfaTy4EXA/Mqp7b5wRlhKsB
+5pUKESPNmB9TqPdxD8kRV7B+8RYUOoKmsFvwDuKYsy+2EpSyZ/YVFkTt0Q+lNqJzfPRdW999CXD
OnsQZjdUhkTZiluCzEJEh0M63s/jdxFoQGKv5rAKKGxkETIDgzMa5T8xUDBHBcgzokIU6HOMW+wl
ayqE6jnlUUhSVU2yA8KUazr3uNAk54OsXYo0uTUJFcdixxfXOcOdQhJ7U/5I6vboun5FIAdCwYgw
ZbSFqJEMm1vQgSrjEd9MObGgXNngFuns7UTEIbVZIJVO76w1UrdATckhBEtjWoOCnBlF0vCfG5OU
jLvMPC/CgtMY3lqYEdqr2NNIGieNcokgMXwRp6NvFBQZMThAUVBtBbs3ouKudKuj2j1KJgR/0B86
wyaocJuJIluYhwj/o/VM/sVexju+Xeld7exHyAKAwBnxVIOiDAqZF9ckbIC3WOy3HN46DRZa+1NM
th9insaw1pP05nGEts1J8hey7YxMCS0devAXlNTEiiqpu09RMaG4D/UdzywCfXAmqJ5h7i9UjbIO
1t55RqYhwBsZfcxa8uxYCRcgKTyjDQEfbuAE6XBpAfHll7UeY4RHA1O7dvVIgOws9SL5SNp8/Lse
KcXw8HVm1a/I9UaqVj3kYzYVRkSra/DVLS/QTNgz5Sy8IiVTYsA3JrGFFVl9tj2gCPkvV3jhMqES
rPrMgmcF8rCtI87Lc+M864Ymi4hE4ljqPy2DRpXGYxBtKu5q+1lMDGln+QMNgLwFPpCdnFUBQxod
IOgDUC4aZLTgkvJldbMc9dTk5HPzjNqNimOwX3eYGYWbcPFuK8vnyAIb5giYLQA55PyIMPgEtpZt
O4P3lKuxvKUK8m+DSKTiN8ujV5IkVMdZx+28YcWF4GBo0H+rCr1L3/7RKhCcE0EpeXTgM9FVHcGW
eYCzZl5LsoSuJzBDfzV6nl3cdV7it1ZKs8GMcAWfQa7x9VtPFL3xKF/5IyRSo3HXJkthTpUJI7tM
IaJDJIkrtjjaijObdsgXzgDSAYLhvcw6i/SZ8qEYIxx2iKqijLQ0uoqC0c/QU3J51YiASTDMEHaH
DIedqCVTxZ/64l7I38jRjoqzXBaS4fOyXZXLUxJNG2sm49d3poBPqlxme1qLV3NRg+uMSbToyvdl
gqbBgQq7KiEuEo3jFCNft/Ih/zfn+Yqn/ic1VKKggk+t7H4bYsJrrt/BrRgHoGRIv+D0QGNsz/uw
YuYie0ycS25cPZgkMNaLt7eIALKH9Da3lW8GA11a6tXWrTfBlUwc4ZLKirgClXGn9I/u8FJnyWPe
3NvDnwDRMfq3hLCt3iZgtiM93bnLzGHTVfSQVO3Ri92jjlbBbE41eDgqPzpCglXTETQ+xdvIpoLS
fB/MkXvyVw0vtQKsMm84kqA2903yG5o3ff4Ko/rRKHqcGnSvw1OPnrHRCWrlEOUXzHJooTra4myC
fR7ZnPIKqrml7aNH99ARYm/2VL8GgD14MQPUKhRX0vJ24CFzYM8La6dMmV8sEByttSMvoEVw17NA
SwxukXjrqp/WNpNBrL1YRvraWfOR63idtqA/wbnk59LBQPKPcZof2hIymCj44Q5mwlnWVgUiGmB4
IcKGuybZNviS09dZP5XLBY3fXZ58pNMTaZ3cVGijT3q7m9pvFi4QDVZy3YzouOY/9Xuvw+I1IsW6
lBYlzbm+7DQOqKo12crITqCpFhgOGzfsn3csYNqh8uf8Wcyj6Ee8lUoqWOfbpAqslz7cyRsuq7kL
M6oZ71M3+u4CA2BTcMZsFiibJr9JGIBmb7nTSJGZNqluP7XIpUOSUysuXRf3qbfjXFbd+9ajHxMw
BRmtS77i7xLfo+FXkPgwdQL4GcCGq7SlH4j00gGhE7FHzX4mgkoDdAgTIkM5uKIYyYsafYTQj+Ry
HA06hTo9viPWwzEPdeZ3MglhUtX5kXYE0xXJTlv29IunCoJ5Bgxt5wSXNDxyUgQcUvJW1iG33Mrr
yNlauXxdOCUK1qiES1uM3C8uSpnA45vYx8yYWnlFp0YTCaz24Ksg2ma1+Gq5a5K9zt6Pwk1lK6kD
YlPXFrLCZUxuhW2dGZ7veOrXyoy2uMo2pL6Abim7cXpqSrTSeo85IHuaDFINJzUmjiTcW3l46jAd
tA3WxQJlQ/PVuAOodr1pyFCpwCjFSyYhB1IJPPO91ruGMDDLr6p3B4BMxYGL3OeqIFtQVW41bkPL
3eg2qiQ/pvnOHTYzRxCV6bW6MYczqgcmjVumekd3NA+j9qEzd9VAckNv+uQj9cqppsBAZl4Tb5IB
Qs6AsXasgmizB3ciLVpJHxVcZUum0vjn3YWfVNMgo2tK/SgRb8nS4mRDHEHP1bhv0Cmi3ES5cV9l
exvQbQnfnEPVEn8wYAp3YSYppYKFCb0BIE+ybhTy0kC3UIWQ1Qe+cHbD57i/RibDSncyzeeaaKV/
XX7iXz6UJ63jGFF2eYadGFUDbfPBqxdfewA/powgIggtvWX0Qek5wXKAzCvQvyD8dQnRwaWAkk/1
a5t//LbT4ZmRbEBzzC5pWdb20nPDLMWrBt0b/gQZ/aW2tu6DZzfnyh93BnG+Pc+bpVMyDykebmqw
UG95zDDslgWwIqNqARlkK/VmtkNx2ASpdVwmbwM5HJGAKUHQKeMqIwpsqKrGH7lZU2H0OcYEk4ml
azdUGO1QALD4E3DuqUe9fSDvlnI3KT9CTMuOaAbK0egUmmmZAyMe9Oijz5CIrWtzFYeQQayU1iZR
VJGbbD2wcEAbl8TXMEMjC2FBNPA0UuvYk1lTjkSAkTymrELVRD41g46VO9XE3bo33XPD6O6cqpjH
kKElvitawkCCl4HsLVGojAlg+ND7efkpW85Y5cSDvNfpMWtfdSQRMzKV6glBpw//mSN8laCoEsBJ
HbVVpaEAZ79O8b0kPBjxziL1w2SJF95iit4T41nvgRtQikgXXE90RgbQECBUjLFYiyU1RQuckhJV
eUe9RJ3B5cg1TWjgiN1/Gz+w/rFdYpCYKXrIqJXeoUSqSn1HBIpYu4v5tTFOGC8iOB78aZq1Te1V
fptAVILuuatOWDE7w0dbx3AI8kiK1VM9vPaFusoplGEcV/pXQolzZgFZuwXbwE6PrLOoH1S9OMXx
OwfufVTYV5xzvLsE+VJk69OVQaSZeZcPzn4cFzieZq1l2U6lMMtBESUztBEj+W+NbSaQtA8i2Rlf
nkMYj3fvlbNP9cVBtT/I3rFbOI/iN6/rl4XGZjNMnuzqy6qvpIOxS4J1zxfNhEyZpN3Stx0kk+oD
p2sX//RODpx6aNkixm0dDGiLOCNj/pJ4PVn2SWHY+EuZc7/bKtmZ2C4zrh+ShM74quL8dJmsd7td
x9E6pbZwejISwFq0cOhVeJzm6Ffjh3mwruY9DB0C2dZ4MPuVYTPWwLY/5Wy5NYJEBA3nCLyAJ0Ui
HuW/DgpX0sbolzsBzM0B4blK0AhLDovOIL8gJlvzbAwuWK1FnvlLSHAdBjyLz3HQjHunXgAQsPAx
JTqb4O/t/NGgJHJCbDLz5c9EyEPhcYXoS+XbHMAN3tWpconlAklzN7G2E8lqpppbZE8tXRBlxUfH
D9A9Lfj8rfooUWNkLU1IXGbFYf0mX4mFLIx45waj3g4qVvcmvLeZROwBlxl+E/l57ZwJzQy2ENzk
QtLVDiLRXBbD2xCo42LWTpgLUWC/9l10bHPIfEl+1bL+IdSOubdvYYBoabTwpUq0jCk0HBKjvFp+
Qs8hBnDXNNvG3qrLY2089pbOIUNsmfPR192eBUjlb8IV1C0wQ/ZjML83RAR4qotLFs61Xzu4vxXz
zI7umOmOf7Vi8XnMnz7rcRNx4XKYILVylAf5rcPyNWc0kbf8T//KN8CiJKu0SPtbJMiSjuQ6kr9C
9l70YdUw/VX/LARKkrkkNWMDrAsgvLOY4MZ6eCYsy0dzsh+pBBSPttY+5qa6NoiX62hJaTxOerxv
F9C17BE7nkcXdO1wANz1y0sNxW0xDRHAnDKaAXDJ5g8MKG4V9G1EhDfIEQbWjezdwilMkZj7UGR7
4i0Y/XKLXqURXNjhf4HXQF6WyJGGcgP5P+olqqaWL7FzUjfF0sbHyuig8Z2sWwNEFCZI9+Tig2V7
xRejXHQCdhB8t3QHouhDyjX1/yaFlQ9BVDjdT+a6Q05kGGK+IqWywg9opB85PKcK0GthYS22M9c7
InvRS+DS7ErrpVU/MDtkGV0puL2YfflMENicjZUE9+sqEQI/Zn9JWqIOqXuIr1W7b4qvUWeC2YB3
NMu+80JiRc/st7l9dbOcJYQU3K1LIAFanCbc0VNfTe+zeh2Cl6a5EWg4lzv4mNm7TMNrhn4YChBe
myC9njEsGE4KT6i0+VKkVFdrje+A4AqECWjnG+jWBteHo2Oh8KkAFue6mhrnP2EVs0AAjXRMEdd6
tIxyVME7LdELrF0n2Odd9xg+N8Embzej8TCWFqC+vh4ZPiDNrf6ToDSZwzLoe7b3orpUyoPd7NnG
lhmpErETJUSlq5Dp2SDC6i4WOKdKLhJDR/qNBMNNwkcjefO6qx4265iUEVocQ5TohE3sJho3FXfC
/YTzYyR8dStXmjS0yBMu3I+82U5zsUe/hW/IjkQTOQCP3jpAv8W8AfVSd+MzG8OqSaRLHNsBbbze
A6FM1tAdhHy2nfZlng3+Nia6TruyCKhvQJsI/MqxXQc1h4l2nbT0wcmXn9p7RN/2+GdEb9O96GFD
Kq2jNmaBbQ5mdFpw7Q5gHWV6TvWPipZNXl1wSD06q96AVuPsJKQfxTtOusjbjuT2G+TsrGY4wzk2
7tO3hRYRnBqbbqb1g6iCLb1GVkJa2QHXBpg75A+iFBKnNPJm5HxrjK2AyYJuirO+fIw7esXqY4JJ
D9yVkxDEY2J1W3gHBROHupIMpIgj2A40vyVLXGi7Zks9TDE/J0a7q2oiKhv4V0hxkBUDjSEsGO5U
3s2cqS/1vY/0meCUpJUot80COqXTORVpDvj2/zg6r6XWkS0MP5GqlMOtbTkHbLAJNyqzAeXYyk8/
X0/VmQ1zZhtsqdW91r/+QLCRfY6tEfeh4KJnMgKo89scbKjQLhwyS9ut/NaNvEUbgZJ5aw3zvT7b
BiRzG+xPloXHJBridFMwm1PNgAmUMu3EgIucyqQc9yO8xOTcmxpDcv/jMAB4R9et+oR+fUX2w053
IQVgChujcVWf4GMFHgopIR9uZ3H6JDsb60o9zG+J+Ze2v4Kjyci3svyrQuXZWfalAIzMJwiB5QdP
YqCw7g3IjCqhhZuUoY+9q8t0V5xEcmnbiw7Cn0t0u760+BFjKqcY3aEGNh5QAVagB3LCAyxc9wu7
77eyJkrTP4Muq+HUTCpa8QQneN1u1nqDnyUdB6WfQzRTjnM/uqiOk7Od/pnsiaSYWwXAU3kEnsTd
Iob7RVO1NNPgW53EqWqcNX50dgz97jUnLniXFc90svG1f5ckpIn86f/PUo711kFeOjzdiINYgBLh
bE4nO5T6jsyWFv+OcPO/CW3/pUF2HCzEfMonCbnQ+KQ94V7BQg+nWJhttxrah4asfOibVZDWGMXj
mUKrH4GguFPyTbrDJaYSG/EZxMaUWE5shaS6RJolViWlqJz5JDjL29XBQ3AcvhJdkB2tlyDBYwo6
B8RNPKveFOwFgt9g+k7tqxsdHc4remGMtxq3viiNSmytttljre6MKClaFesIlTlve5BmYBkjREWp
LhZhSLq+gJEpUCaHn0wMyuya9sRAwEiovqr8Ulj/JnHs8eUz8lsqDkZ5nKm8IVPga8Wi/M7/yhIz
sFfrX2m7Cxs8mAZtMfoRqnkdv5BPmC+p5ecKbo2+3S0sklg8XDq2QIKJyjA6/N3N4jD1bxljNWmT
pomnlABUirFWIhN44ezCRYxZeS5nVjZYEMdRWPBgH39OISypkKlWc3H4wJ2HGPlKswHrkTECEcVY
79rxLbdN38x5+JKl3lt+yDmXpX7hwU2sJVEqgjd90uL3il2FwfHceWvmHLCJuX++3tv0AJJ/pKSP
uCe0bl8SwN7E58gCJxAsWzYrJGqEjd14dW2fmr7ljh75zqm3kbOLOSu/NEn9yUllxtgAd/hF3B74
xkgUksku+ho7yWHdy+lgUL1p2kKHhQgxXQb92fa+DjdjezMDaoTW8x0OaVntFOkmoCoBxZc+0/IC
0n4xVqSskVyA2Da3bMq6tBBK/v43cU/xlUuHVePccN0ZrkNLGJLwVQwFgE0oVOz8CznFKg6Q06F3
rsBSgOYV2MQ5GrcWTrPTb8ufsCNCCLA+xDSnRkeFuAGP4D6k41eCrRCjP9ikJ4BjVj05oxmaaTnv
wSnd8gfAoHG6OOahBuxYi5gIA79zh0Nkiu3QMlett5byHjXI9IY9bd02dHDsDyf80dV9EJHOjHl3
Zfmu9T0BljSSiAUgMDBH9Caf1BFn3gDpcpxf03Y3tj/t3LNI1orRL+v5qGBu0sYdHtPd2so8NDbF
PlcIZjKKA646UquCfSaeSVsZOyRt8Sudeqm9wxzaGJV2MTGlAevZsd2KFr+abmPTkzDsbcWzxI5z
UYvwEtArRE8JkMvCH2AcJW9BN1qn0w4T6uMcHgzRL4dUXzgulPWzXVRXYxi3Wn1KSs5xuDoBRXuL
rF0e9xWIA2v2fyVBv55SduncOKfBAQI27TXWv5uyWERktTCZq7H+1HxFLoSe6/NtUhc1I4673Ydb
H02COusXo/2Iv8vmkqoPt6hXZfHFwpEnYixHmwx2a/vDiEskFLkPomPAhIFDA807RdXCpyNL/IBE
Qk/pmwjQGmoPwsn7qGMwBdOnXYaBdumtnF6tomz9Sqp0Pc0vyAQhjBIS76mfxtQtpTOZimbUC3Vg
b2oXGRB5Zz2686sOfA7TCu/EK0akYkKTQzYWoxXGMnLkx5iEAMayfKbt1xTKkYlgb8AfHs34E3vJ
3axE6xoIVrlW4h8ZOLT+xHXX2B15qDlylN/nkHenV6+qilrg0lYRNXdI3FS7sjSCN6CzSZ52SH8o
DcFkWaOJ+2Sp+yS6SpGQNt57DTMW+BlUVZL9BgUNOwUqS8opa6D3OBtujgOIlCJIzTy1e99fYHTN
xbfLZoscHIveDoam8dbrizz8GLA//0as5enwuB6h2N4CxV7WPBiBhZLLPOjamXE8LY5KPjs6SYZS
cK4S1ToUOIslJYX3QxUJy1eSoAZOVWfl9LBJHTa4i6FxFYJ94KZrwNkE/l5gw/Dvpo/YIwBy8i6M
h4G+dfhFcjKFGQM864oBFmihVKwx1ksCgjXxngCYqxoorgNhJqBE0sCsbsWVwWWR41aEvQmCSyH2
UtkK7wcJa6BvpH2ejNrDVsLGcAsPAGkHSxvah39Kc2dAKaVbeZ2g8ibLgaeoVNl+cBoMwY7Vqvmw
6AXwW6ehPeT6PqZP7kBjGksjnhLOr6UdFc+4QMwjQCAhs0lmhBpc6Ka8RgHm1fVPJHaK09yKCSlR
PkU33B9NAYcXdjnpyYMFR6r0bSZVGOp1GOWRo9eLfq1PpEjY/clg6aHnINg6jDHfxvBRUJmF0BE9
num673aGmeBali8rvV596/2Nv7fMK4JRLEj0V6s4aOWL5JiDG0olVH5IGWWGT8tq/KjlBjkwD+zu
X9tAY3Dw4ild/HMKpFIgxoxFKI0L+0WgUooonxSmpUp4i/Hmp5Vq5f5q0A91FZqZeuvW7lqhrkQo
cumpD1Vau4DNXtVJwSH4FI8Ak/TvsR5uCfnYUalhWKfgA4VBE7mujatvLRPRSJSt43qNCcP8EuMo
rjmMsUJryTmxHN0ed6lzo1qcHFiyY7RXCN/1Pil972olg5i7RzFa2ykgGltHdhbDLeO+5YQ9xHS6
VY18cpFpf1RYbIbruE0wr4OPJ357DBwt7eFJRM84zDPH52Tus/IGzXPkS4RiJacYw5ZvpXngos1V
l+OpmqBsWsUcOxxJ1MBRCv6eFP1RCe3BqSQtiDMduS3+YzGYl2eFWy0Xl7SGJU4CUg4RK7ZgQYbV
0qwfOfPdkaZBUeeVVkNfStiLeG/U4w6CIV4gRrJ+4Eyo8DHK9pvR5NbofHpnoE5fUGwDv7TuPjHU
R8iTI72xpwojHJoKybEIyicGOMPo56AIlbfHg4FuAot3CMVDs8L2YVVipcLfYSAqFRYwiEVe+rVJ
wJJ5xyjcC70fTJz4G2yS0pQIgbwCPR0tRygrWoEKVk7S+XdmuE0pViPUt3Qel6ILMTTGjBrjFIl/
DrXpqy50MMxZPWpaFZxCDv+T/tmGJy0P7xYuogV+o60BIuARR4H5C+COZHHM8V+SYQMP6dXiTeRy
2qCWfoFVdqVhQ+63FudaNfpTk6yokYrwptcuAefVqmSWnsWnAluKnhE7AusOvAscH+38jOmkyg2W
wX9SBEN0SYJkbzDcdRvT2/EWGUxJxz044DH06UHaWXLkui7trzky34UaGb1nxgwRhnEmjnFy0/Vg
YzNNBOZQZ3LH3kamS/A/erR9GobtgNhblasnPcqkWzXkWQ6khvFX3SHTw6AIGn8F7v0vxI9Kq4mm
GfKFtCNFCCPt7VgABQoY2AWjuAjjIpktqIImckdhD3Rx55vBZxm/e4TO9M0XWYVEe6HsUL+wPjIx
IICKpdQ5sUxMTOjZMyRSGXVu+y5RLLuGDRGKhYE1u2wcbIAtYho6ah+DvcN+leqoKbxa46blSWaD
LRDrUaYa4V8VXuIYrkTyP4M04antaXXDXkDVR5nWh/8ocmWTyc5kOidpvYNAOwGZps0Oigfd0sUR
EBhwNBdIphOUSyC6MTb8iHdbI2esw0Aj3bvO/5PxwBWIjOs1as2Q1g5LgcH1ViLB5ZI7EAOVSM5I
HrSHzjDXrCjpLKRGG7a6sn0DwFCYZ3VmuFWBexSwKSPnPvUywoU0vZDzfDxWSvSaMACZUZMgdY28
hzywJPee/UIXZwMzBqXSMEhiNbkcP8EA9EbgAdCaBVs/cjq4BYRAASxDRZL+RHyGFEa2SRXANiYN
7y2G/qEODwsbWhVKTpmPZzj5aelJWpHnUkx2nK14GGbT/hnZ9RZCwNSHCwcSTdW/cd97+rKBH8PB
pc3EVJyzsAdlILa+uvYY83TA/Dg8EfFdaNeMPXZSnpp+JUMgU18jBY4YXNduowenOjpE+s7p//oZ
MfW4SJ3uNbINv0vFXkvwabv9DyqPoDBciYrLmJcTeW8QfZCH5UOBveSejn5OurVMqpJwB1MGZlAl
9iA5Mw2bT4+nKU8cWnzy2bAw6EwSXiSxUdcQBc+XLLxhvIITEnMJu8ZPUvEw84GdlzyQ4udhcc04
8uWea5IQwQOHKSGCm/bhST5p+/T8efbYSFYRkNZQDwCjn7ytCpFh4kCamdSHJOOR3L1XlVn6JDVA
1BoNoeZ9eCYNjkKyhQVoR6kRQHKZRgsn7ey9a4B8prfCwvsAc4y4x9cBTB5p/v9JwoDUrcaW3b7U
bsxpXUol4x7qJAbzyNFjWYCw/VTttJJm1rV9bbCAd+aFJ0WIpMJlNLx2A0eP0VKW//DxixmGKEQk
YpUVex/X00Y7WOYu706ld8/mL4WQweBzimwChexV07173rCOqW4z5zdzvqrxBVQOx8UOfDpNf6zD
uMoDPJhOCtaoKdMMTjeBuZpFgolnoqeNgFfRJz2s5kP6vqaMkdVhS+YgnEQOAjYstT/pkKebpsSF
C4dh23qBC9AzI6nCAnXAgEuVIE79XSap818iwiijUdua9s1TIxgrd8s5MR+jfEFMT7Kn+etRKxEK
vBqEeG/JVImJ4pmE2IQYoBcYXVlUNWSnv8mnuiuCTe2xyZiI/DC+Dr4Vba3jxYcmST9Oqr108H00
YeBKUtcAb5qQA4qQUyXsTRfc5Gth5UFPm4rC93jgPdZoyxyCj1c2vzwUvKlO2uhGVJLqlcFBhpFt
B7N4CaB6Lb1PPCFm5rIkcAGYN8j2Yxa1NknUkMCLAve0GaCWMkRur9oDtENaxUqEB5F4AJpAzgFd
jy2Wg5nh7kCBX19pvF3ZfR7YLhvr02qfKORYWxUktogwGGn9CpN3Xeomj+WX7CG8iQApskiTM93J
slVOuQSy0Q6itI+8bzsIj41ANMSN4FNgKCZZBTlzM7fL9tBRwB3gnzHltKk05I6Mlb80kCVTEDqD
wtPDa2zKCRhcqE0Bajcoo+q8xCRdknVon8fD5EE9At0Eq9dhPJJMXlMYKiCjMC8qylhJ7G2KTRrj
xYRjuIAVj+sQpBnIAYNzc+vVBHDk2vHKe+H3eU/b/OaNSD9EzK2m+NvC3wkjQ+6MTZ0kFSPI1aWd
J19a7EtdoCp1yrfUCgqQLeKIrHFWzHVVmWy0tit/gIU2AMorY/E6681rzNRUZPUapxLq1zdPQdra
MczvHjJDSCaFuOAfdI4MHj00HDmRNpIOT13UwXDWW2cZeM2t6b4oMOScj+Fflf/JcBRL3ciFr/EK
nsT8ye4iz31d3+bViA6VlpXVLJFRi9jluWDEn111L2W2oDYH2S9znuq3pMko5Dihxnujv5r2NbZz
VHxrCEObzq7Qj9Os5EzoM2w64axlJNPtGd0DIdL9SJRYWsBJZFvC6igDIG1QKIFOkhbcBO+QIHKm
qKBqo77vwHYlgGBA5pks3J8U/TTA8cHosjXwxGBmMIxQIjQHAo5y0hIdNtA7PQBlC/onvJLlPgHf
pHCqld5UF9lNJ78jbRp920WeqDJ1ozxiUANXc2DFhcQcBE0JAhTtStyC5UJBsVUiipWm1PDbuzrf
IDCVZghURdx//j/Gsy5Yk0Ktwp6uGgirnZWkNMQC/ITRDIcmig6P81eOmyTS2qk0UizGEme8gMtA
6++H9Y36bYPpD2YTGHHNWLpfeQRt8xi2V6IRZHNNhvGyAMnl9kvdQZrhnQHc99M+uzftUcYrbKSe
89N4hJ/hT//Mf7y/+Qm3W3s4j+lteuuv8x0N4/f8G38Mr8F78O6+z/fhVf/nvlXf+ic4xWnZP57d
Zbxz/e1vOn71m94hjhbE4n0H78a9YvgI+geOTW7JF60ALHqX3fxbulZ89p/uDfbUGxE3/4a/+bX4
rb5aTGpWwXv4b7xTI96ZOSUL+RYV2PNXajF+E1cyWNnf+qo5YW66GbagZSdnl/FPt+22Fn9OB/Ob
mKRw0XxZTwIY1u73DK4dyf+5L8JYKZ7DhPCjTgEi6huXFZrEXvEdn77Ojzdkj2za1+6UrTF6+x0P
MFZOzkn5ksU3hmF0VP+CI3TKZernfrJCXrTExGlr7xbxxrtReB2zHbjIcVybe2NbnqotrfhiWBNC
dyFy7lwe9Vf7BZPOdblxNtORnMIzCrWDtXXW/S69pWckkud4LbboXjZwW5akzh/yU7h3buWx2dII
fSHDXH6K1cvt5djxDt7tBVEoGOVxFC3FKjljT3vOzpj2bMqdtVc2iG8Qpy68jbPHEnPTHaODupp2
zVJflC/NBjrcuj72vrWH9LCaVpgO7NQjjKVb/FLvkgVeyaTqQTstztNKX6Wrcq3T7G7bpSLWFkOY
mcI7xboBeQ+Qq85cKstaWkpowzzJQn1Xo+9RqnPGlVOrkI6CRS13nujg8hAQImphCmCYua8Hb4F9
MkxwGUVZ1LTkU8C9dJfIbGD0zBxFdeUDjczE5jrxtO0ngE/mtAOStjku/NZjJVI04PjsKr8dbIkg
BvpjMc6c8jgeBuGnE/8DpOJ7zkI8LjqVwFEODm9XT79Av5xuGbt8hPZPakxnqIZKxyDX8aX9BCWR
kmMaTCgxJp846/3VBtwm9syFy7SqNIuXsXaiVRlmP+Rq1gWwZJvDXhg1Kvf4GyRikWEyZEgyl22f
C42emHEvSqqFFBOUQXupnGEHUx7+ATAekG/gIZuGPz3OJ/SNwDIHlZ0Cl3a/b1X2USZt6o9sbvmZ
Ns4T6Prgzhcdg3cMf2DH6GzoMToKgorqmPLEz/QPzx7o+205+k+QRIzdPtCuVCoLG3KVhYN0pr8I
81oSYtEg2iEhR3BeRYRUCvNLIi6c9XiCrWS+e37zqHNLnNJBAeA59irwZZMjXqCyGVGLtRsDURWD
ua5XGKijiumw77D/3+EMdAoct2xqwsWH18KgC2lCb4ZvLK29nS1dsLkSgv78a/0aBlFV2b6Z7lJU
CdRpYf3B3awzYHG07t1STR4mDzXBXVyjEAguFPZ7o7uvZl4Q83lze4gY5IQB1i1UA+JRczVxGG/L
4hKrOgK0zA/RH5fOP8E0rk7PmvFsAc1Uj2lldA8EcaYRPPv8j6mylCuIcXxjH0dGu1JoU4hpXoQR
Rh7/0g4setgzYMZG8X+zkwzuaAn7l+bINv8c1wV0eC0IzrPXE0A99lx9fwfsx1PMpKoFKi0oLyss
jOW7FCeh1tIj/DUBSUIRQkdpAJ5YABK6JBZRgRFZokCInQ3M1aGwRzhrT+aqKg8s7/sYfGhUShIa
kO1PYO08eisw6oJ03068luF21rCNV8jl9P6oH1V40yE+1hUirtgsdnCkqDQV9ZtDTHEtTAieiOp5
GJyl0yogc9hbdec+G28d1o+yOc6vBaGCLYYPSbiXshO0EbqOD2sKrFwkRz4FJ2RNnleVwiCJpi25
VQBge0cqwpwHF5aPHso6oP1CFhAxazd/E/FSxQoFHUw6yqmIV2JDXpgYIzLKVf9M4IgiVE54dMmc
4F6MS6Msz8yttPIh9bBSNawR1DxtHGQ0wn2ZGV0hkGjtk6lV644uRB6+imYgDSZrGpgTH1xym5T8
KvMBaXqcMP0CG9GskwciZmJsQfwk3s/jqnIBbBcQs1CEoulOQXeU0SB+UKy9xtq7YqnQERviJhVk
Ln0Ccj3fMXENuabmd9BtGpBl8+5wUCKQsb7GwkCnkGxL9dy2mIgVmwa/Hry1pFsznlgD2hHaCUfb
mBo8puzKo6SyF1WgJyMeilzAMmXK2G0L1NiWbI2xcXRNMNzwz+upezuCthFNZTjM2r6FJKdiE99r
Fcxu7owLazoQjxlNVB7WS5f9wTQpO918j9aJ5RqgmMIZ9ABXG4iaGDyZ40JmAPtFDdYyMXId2j2r
NW+2obIWrPTw0WUfEnUzM4CXihg8SCczdDlSHyoulNxL5NwX/gUzPm4ppCi59GyWOTU8e3QiEwyo
p+UkBu8krKx8XdnO07lyInSyZBdhF66byh0FMi5Nym6CTqHnLxGtogL1jQ4l6vUdAanHcMSbu/S5
Ghle722F1LO7pnl6bUImBo7GUJO01M5kg91V1GUF1L0Jz4rtnI0fRdAtam+mAs/S6+gWXzAFAEOR
Rqrqv6JpLvTVGGOiDKpNKB1E3wIN4ewe4vkkbREipXrAn6nmDrdbiIwMtCDLFk5DylvGOkCT/dT6
vzFT1gHPFyQa+Gl7QSGi61cHxw8VcKjHHXYWDaNalyfMw4DH/nVGkh7etaSCh68t5wRZKKHcdo5c
CFJNq6X73mSvy8aVFL6MFJOC9JzBfingIA1uQYwsFzASV694yC1YyglLffTbhHoMB6IUPIhudEZu
ZaNV7OglraE69Iite8Zl2NOIsV4aY/HFpWTkJt7RBGXDXT4HfNdNDpy/vRyZZkQDtu1LrzGM0mSd
Un0zcdtUkX2L4CRXU/bl0tpJs99OBaKBjMj2koMjQe4KLTy3GLhqHUQ5d6cZDcFa0INAuiz+ZjAV
+F/7tEcJ/pMDAcmYFOsMC9iadO4lts/T+EuLie50I5/13GJYC0EnmrVNHlYpZDYezxpFUVYzGIDo
GElH8RLOXuZgfic2epr5vQT0acMYnKqAAvOTt2ICmsiWfXAIvGLMX/EsSZO8Elo4zjPKqkl/e4FL
DuyctDDxAM3eythAjAj0X8jjy2ZEbfIT6qE8J062dQtgM3buIa/kOTfDYYUMyM+s0XFxhmIGvR7d
TwkqQo/G2YEc0NpnY1DX+GJjcXBqtKc0KEth/A4tZVXis/lZ3h1XJAPT/Fz54UGYGXUjKcukbhR2
p67qRx5E+WkLyZDkgWzRCmrZzzhfPWgwFZqz3GZb4QLU+TFInyFbfELUYWaBd93ngbnVhBVdUC6G
zlroIUze+DEZytoGzOJgi/Hyi+1feYpztMuLJgMPKgX1W3tJZUESC98A66dBjFTFN17+r5+yfG8z
WR6RXhncb6nAGunienZY7Uq7T2yZipqE77K0oSNDXS0BVhMe4j1thp01XcxZrMJNxKvH7F+frlRx
jT3XF4IiCSWRtFt3Vz10HIUQaqxc871HJ1A0xBu3MMmcYCtvJieeg3GYVI05BKMQlSziw5wgXzEw
MC/hUOBXyJSuJR0x2eRB80euoBljPWUxvMS0vratVTO3xwwvBNlzU1Kp6puVkK033XMbKXFs0Adn
Owbra9G6p5zebqLVU+1dZCBon9hLjT6AtQdKGE9y04/UzperRU07v6mqDV2bd6gIc0moEUOZ04xQ
VzJWGYh0MHC5Ls7DGwlM5GGTF2vmhfJrykJ2ELjGHvzJBz+5KejUpdHIY5wl/LePGZipHZetVVBS
cH3KpzN6AOJwVyaeWmyHEC829cpAxwPqG1j/QnerGfGhoScYBmT9QKIaPQFot1xGsAcRYPUw39BJ
EmlcMxQJwieYFUi0qeOCGRRrj9NIjNNSPraMIrfyQZphTeWQaEPIlQVWg6GRvGVK/+rYwVGa1xXh
ExzgXuuQyzBNAJHjbmn2sZz+d9LxE/YqDfZ0kF1yqLk8z6EHu7+EBfeIwPQxaGG+uZpVUEEqI7n7
LF2LlYtvyXCXhUqCPgVsSi4ChbSbO4e1Q4AVYguFoVrQ7EqmKkyoa457GTpq3tlyXkbcAjTnUTFG
JsBpHTHCmDOsTRm1F8bI5JFND3BBa67AJCnIaDffKpzQ5ARH0Y8BGoouJDCtbi55KNl7yrWxSJkB
Vv7IzHylAGzhTIEskgBGcH9OC/ScT7zn5JmuGOSh73rSTXMSBU0mca715gQbYtnWJKPMWbpuuvLg
NO0FzZqzyXaTTiikfkEv7+lnWF5xCHErGy+QYT3eFW0f26rsDWEdQ7DzMd3EYKsJ2lOHy20W8TkG
Kjg6KifpDqJDc3wjGO+RE/kpuh99uhDHVxav3oiNELscn4Rco20+b/V5J/3+/s/EBRfC3bmmtYQE
NyAHQO5myvCPLl7wG0uqQlgFjCTi+mFLixlw1bHzJ4cm1wAmlTVedlMrPiie+CCJNaT3ScHxdyhu
DUaMlTtfwuFj8N6DTJwgQ2UhzWV4MbMN0SfkjaPHB03IkQR7wIhPdCZJz6kHYUTmXKF/khwIGq8C
Cr0FBFgDRNmMAHCRk/ZqsgDTQMSCJbwYebiBDjFYiegrEJ8YMb/DPLXMJyRbgEmfTYQaS/h/JgZ0
CTd7N2DNSYaDmuMrHDtocIL6O0N0VRTqejT+PIYrfdDKNyfbWhuWjVEj3/fcLQ9urT35k1+sw7V3
MQPmHnGQE5xMGIrDbAWaMs5XUtDNh+8MBzsLZID8oETN8P1B+0L7NqOP1T5HiPgknSRkY8skwrAF
nqnjj/JAi4n394/t4NrjHGOckMZIwZ0MtIuLA6UiYG0A5lfiVOBIy5VQ1SftK0PK3HtXjHjToUHR
IB95D4lLy64l5Zyv51UfW6QicUoiAPC8cROH0xUJwQ6Jgog+O3zK7AZZDKljyN7S+Ue+dIblYmIT
Ag7UQHtrwuE4QToHTHXCiYQu61Br9yY5eIXxmk/KpvX+cvIGUsjnBgU/vptOUhzc0Te0fh0wTxoa
bRfoMSNYGLw4kjN3BAhV2Dzz9YCX2XjUmm6R3XVjy4WFNAKG3qLWFZCA7KGHShn6eqgcjVw86Gei
5CFNYIOkQsZgULCrFUym16a5q9SuXjyfS0/9iacUUjukMuiopJ8fasV7Zdmggv2Ux2jYE6KVnJ3h
yh5YKceEai1vIGZ+FS1oz1lDaYWP+jIh/1sTH91UnliPFWU9rBnLChjzEWmPZzodvTl/NzbaPFzz
jd7YmkBww98w/qsFfqB4ohTJwbjIxd00H2pFMHSrL13vPYM7XqZ/coGIKvRbyJPVCG+weHbaHf+H
tZi513vbDU7NP1RkqXk12D+nkXkfXqBa9EwYUZv9BGEdS8riWdneKvSUhUeuJOb5LykiVmCi1PI2
reg3NqkJNZvPDBssZb6gSQVkoKwLvd0Jsz84anFGMyJ/ttrh9OSR2dtzupkYQ6AhSJ4l44rK/HP7
GKkx2AHMQUyzrEBHmldD2+vWJTOryI4Orfcz/H8yrKT5Y16aG03jJkskGUYEDN5MWm0za08TD57N
HkOHKtzL8yfxwp2wyCYT4uBUf9LnTk1rfPslYhtCUHGIp3iZB5fVBLboMZJqAzgiLtk28dKFcFTe
mGpll/+LdkaNUERRHEk0aOk2INoYhKuNt26nS86Qw0yPbgoRS0XdjRRQwUQB+aaqQ8WlEspQdduI
RzuWv2t7SJFg/kfn3vrsPdgvvY5+J0KZUPrUU24QsKGdO/jj6qAyJqUDFONay9n43Hlj4iDtzDuj
PA8cIxP4XBcbVz1ma9YFrQa9ZTJDr+t8z6C7FhEOi2gBoAQp+sbpUDrjT4D1lF2j/uqGZTGStECp
adXY56U6ImJtkbjgnGDNZcZ+nywbwr/k+JO61pVlYEmMD42AfrcgVeAQnKn3LEv3sXGzB8jzKpTS
31y45LrXfmRaL179aiVUKZm6IlfJ7d8mR197dD9plH1kXYfrz6OmH1E4TeRbSiGXlzoS//e2Qbwe
6flm8FAfYLSn2Z+tXmM5PKJWQ2a0Ss3oELOTqhHeKrN5MYNf6f6Up8JPYWt4OagLZmipsRrndjHZ
yg578h5d3xD9jHxpGYELgnQL+PGQMjNqIghkTLsjjSyxiHCaj1D/cbisjcVh1mM8NXZ00Jg2NlS0
xrTE5YI0coODzoFwLBtZG6ogEEWOhi5ENjYQ8ocTC9ML1XF9TX/DSiCZv+PoDtET3l65nrp6F6J/
zpE5zRV9njFvo/e+JibeTrdTcZk6Bv+TDSzqnVI8DHu8r+Z+ledU2kH4MVURpPXkPBT3gFMNfttq
LB5zhxNdw8ablmADUq7T3CThOfME8ZLVmum3DdOvM8dVE2gHwyU2uk/9eWjvooA6IhJGwH9YepQm
428BbsAyKXRrOWPjpCf2eWjlSJBPh8S5fxPhvzmw/DiDI9PiNcoSy80PNta81ha0N/0zGZVlWq2t
cDwnIxYhZnEd+5+ZeHUmeBWDJvJYpGO69DGgy8oqyGQ69n4Tkk8r3qqwMSfjVmCiXXUL2/s1pm+J
GGD9IN9FHelL3Dj/mdU1om4By2jw/FQFBC7vDM1wFhqmBV84J0kPjgkCqE03NzZQRyOgZ2grgnVk
0KvOM14FPYxvZdPFiE6ZbrD9NnDIrD1Fd2w4O8wHjW66fEbOhwP+kcc/EGEK6cI16HjcMqGjvg3S
cDUH5R2ED/8VaJw+AYcKCG+Xqgd6274WB1nQRpwhnhGuzZes4XiFyyS7N/nuc1mj6B1CCO2GgxAh
IAVi9T2freqNs8JNZCRlsHP3hvDxnrfv1OQ7BxaXhr9rWlMl2u1Sc4u1hEC82LwUve1LU0kJo8aM
r1zpdYQ1OXRESVn0KJEd6t+C4WM4YP61kZ0jffEqTotTQRdVtz0Da0bhdbDDeWEkjcN6iZm+kgQh
wBrEjGNbMK5aw3mGYh0ArLbgOWWymoqj1TCHhM9H2fW/PwmAJrfMp6oAbiLIlStdPuX2OkPQosF3
wLAcY88tBdNfhvRC8n5OjCdKsLqQ26vjv6vuivoBPmZyH60oXaXFpZ3RW8DBUynDBdOFqXGPOqb+
SfaWEnUML5bwuyjKfhq3IJkEONQQR+AfHMS0gj/zLXvShC1ryy+pYQ4OjEUryoLoMuPhM+hS7kFz
EJ89uldCA3LQII+BOP6I+XSoJ9y3qWpHAgQYVzYqOALdXymPfcgcuVN+pVgm0+VKrNaNnJjZq5Yt
Ndak6Vt4WfYIRpw04eJ+yZr5x+l2wLK1s80T0OwWByTRbhQQa0MRKx3CnxbCfuHCCA9TmKjfWiT8
gMtKwERo7Q5Bb62fg+rDww0Q1rPNjNQGDLFwQowQqpUoMoglXcq+TFaBOj1ihuqFtxgz0y96+Hyg
ITw9AKcGCJEGLVU9WYAVmSs925eIzImFvXktM+R4L8nUnq/a41ZaC9dM6cCb6dwYhaCG7XYJZBFa
stCmRQI6bjBV1nHTV+wH5R8ZKQcl4QfZdvwaw4+sPf2mdyiIKeABmBEX32RHz/jEF+qIV50KCIbY
I2DgPzhb1ylQnPp5h2tGynOI2wkgKdSHxi+d+h0vTOZGkS81yqmXb6x5WNc6oDxDjMwlhIWPD9hQ
MxB14pNMvZDOBV0I3sezKet2WZjjF6RA7ahKcEk2kty+QCRrm18jGI4iszaQ0deyDLagp2UcRVCW
OLqWwqShd8VPlyfrrHE3Mw4G/eBu5M2o2M3MQgNYQwBKsREw54hrzU+OvVs/au/sBi8BI6EJggGm
bgxkdiWWM1Uwb+wQJpX7KKwSCioQ7Vz4efhPRxwDHcSl4KEnlebkXaihMDrh3Rc7uPn2296aMIfD
wrcFmORXhr7LGLtqn7gb0psglVpHm4GwpkrRVj0+V16KqXX/N8B1oAhvY3E1vWAVG9EetbaqEJal
B/A/L5kCQw0UVdP1QxiTGoKjiqYf9IbKBPOjOQS7hNFA3mNWM86JtgW3aXSvQPKeLa104Sbw0Au0
mBRG+X88nVdTI9uyhH9RR7Q3r8gLJCRAMOilg2Gk9t73r79faZ+4L2efcYC61yqTmZXVbaTNN8Ga
7EvX4eP3aH7xWFhlBobQxVEOmGjYKoQmCqi9cA/1Ia4Yp3RGFmNh1EDxMtcqU28HffrGR7uKXFLe
3fYoElD36uz0sozlwHy1T/XSINOg+fDZSaMd6hBNUCEKMr4oo49Z3y6aeeYj4a03J1s5HUKYwUpp
AQVsVizT5AaGI/MBkY+eW7vKIUeW2RiXTPtGlPNo7+K9wEuPKhF8atAxOiji9RAbu2guvkpzm2CO
qNEGsJMjQwh5aYCw6PnpACl42/HH/yM4nk1r+rjDdfSemsbad6eTpVLCqZwB6A6onnK+Mq2LRnLD
R+h6g0lu8p+mY/KiLXLmm94j37wGGPHpkMUpi+uY7LR4p/3BY5eGzjSXxthzot9Bp+rhLnAzImKk
UGroMrwMOQVOjKqHHmn69jA7HmDy/XxgUaC3jBBAZuzamd7r9gxMAHC8Yb8KxVaAEKv137MhXI0M
Qyv9+FOBnZZDuBaLSKFlBVVpC8pZoyRU4PjEe8aFZCclnoFv1MnGL7MYitcA7NLtQJaRSeUkbof6
gZ0X0El8y0bc/iP8fag8Ge5EsQH6muBibETIak0FkIu9CV9+y0RpexB2swQiROQCfi42kSDSbqWs
SBBy1nicdsjaABRqGVtrjd1od0/BjJk/Mn39mk7pavaD99IIX5qSidni7vL5/Vh9qdp5oUzZaczg
DNBF6uVJd6F994bhfUsBN+nuK5L6Q88sKXF9I3F9JG9YVLZdfMPjluXWV5vJ9LrP11K6AJ4vOmZS
bWxctXqro38eQOvcodqMzq0En+GctzHW1qW9RdwcOasg6PDBvWIJRRwikwZATLa+gC9ZR/5PF5lP
URyfBN/3snvZXSqNLrpkS7z17aJ+YrVYVG1xY0XMiOVyhZEnc6aN9dKiGnD2FSp7LJnQXc9LdHrb
lj4ibDOIxY8m/qW6m3N33QC2aNj5WEhOgHbHkvFWqccbyf2i87FwHOpYaFJUxaFjKIjijEFLHDEK
dzpXBCSHaOmC+pGBbQ6fn3B+SIpOX4nKlBw6ldnJin9B8Rz3M4D7Q/uqrJD2/OO75EPzrAcXUqA4
nzp4P59zFEodoUm/V1gqDMoV13reTOjlO+ZUwPFnDPbZq+gMyJoyXCphz1y+a8VmqNBiFowy3k+6
L9s1Ty6xELSNXomvMNJBY3c/ubiB7lrtLgAXN0G2CcirYeeBcXSZ2u2baVuhwoF1KueQGIOFGc4I
trsNsnI3uv7GZjSFOREnPwhqTjdf0cymVIzz+Nw7N22ANyzYCMinF5VCSFk39Hywu85FG2IIhvlJ
YEm/mlc0ulJuyd9pxfCRTQz8NLTqiLDc/6chm+nCY6DYmYLgwDr6ExWtFLdSRBAReVnxfLG5SHX7
PEXOd8BJgLCVnrEn30gh34O9VEFH6fJHqIS0mJ8As3D3ecxbDPu0vrnItT39w8S1swHUjpILWcjU
GzClZEl5J46bhvUZslRmQDnmnr1QPcTkHt0nM8OcSV1PqoAA9VJz6+BUpn4osFc9o95S69Z/R6oN
yjcr28BwMoEJm0M9OYwMfkF+zKwJTvjhGsD2xM+3aaVsfbUDKUEY3P+FJpear4WPeLTrn0FJhUJ5
LFW6/FtaF01vGcB0N0L+dBxy9jVIHW/A03iIY24vfXmSakFaKqwv6Pwe/pm+/sLKtd+A+kXT8VZA
fTXEDX/E3iBCzdhFa8p+OhHwd4lkKPWHiGIXyKcn8Tysp42DQd2v9HsGDuj98aWoLoZ7Bt5hjQsi
ncQ6uf6bRLXOapi8qJciA5UjxDMzyptqD9vGeJkhyBD2jDCoxDwPaZ0W4ZkmHYzQebjZtR2jZrwL
Pq6wCXGCbV59bg2AJUo3Cu7ItHcGJd+U6DwfBtC5trAReMiBxyLXBBUutHNCjqD0p4yM3w3RrwLQ
fGus/4DmZ+JmHpDmK5s4ZxUsLVJwUUipUsLrfCBo6ZYJmuHSu/ESIYzIF3APlpdBaOFHaWhrMsq7
lNW23E57KN/8/DiCz05o+nl88sjs8p5jx5PTdnjs90ICgLveFRUr32LEtChQi33Khx0ab6uhW02m
aC0LqIK76lwy43lIf4UULtRapEDzeJPDqBRUyyaSQ4YEsVPllSFHhCy+ZDB4CUecLXzswZCm6mAx
LBYNPBheAokph5Tw+4FpO9Y8ZGcN4xHyX0EF21ayOXlTxfgrKiFJ6s3ltmnDZ4M1LEvHBkRXnnIp
Z3BzvFxWIxAGS5/o6xJEG5WkixcpqEDdsuQWt3uqB47RDAk3Hjw//Ql82kayCx8vRV9KbMQ/lpQ1
xZReBdwry7+Zoy4zvG9kSbz2TPpz2MtWjLR80NsW41JztXM6RAEBA3ENzpDElwSSfuo4KNHPlDMJ
0FybyMWFH/QWZEZIZDM82qSTKUqe3hRQJJfegp+Rz2YjjABD+CkBBUtePk6ApCRWgKtnOcUC1SCf
CSFRjOHWFG9yxcXZu28Z9oJvll1SzGVLQFMoPC3XOulYVbMmUPy75S7p/lK8D3MGRA012RNyAd85
Fdy1IQ6WBYy39xGoVxJQcGiC8cnj2Wgdahkd1sjb4AhbocUnFLXCcJRLdnSYjCBRQ1EyTEGMSXH+
aSmnzkMK5xBtX4UrByBdKhCGMy/GD54TSuDcvTmJ+RSfhDlniGsGxw7YRYF5XfDpMaCl9J9sSIXx
YuUiQ7ZSNjFForT9KqBzZzkP7UKjszcXpMj0sVncNMMGIoMsaMTYevG8mS7BPywAioe44iHyR6Uw
d+6rN/3iuV3d0/BNxoEgqYWaqnIMTb4CpLtTMK1FC+Ui4tGdT2kwNBY9W6q5Gw3uO323uK7jeuo6
ycLO1JUXJC+jvsM9CI1VgN/j3CPMpFBBDx0z+tqF8bpDq+zOAzvsz0QgeZ0wjxqdlmiAQib+HecP
fnfw8+TYAMvRcnbeLNYBDs4CH/n4KM9lMvRjmai4zJwxEuZ/xYK1HXx24mgrhrxdzADU0T61HlAb
3O1ooeQkbekE5oqD3l1bT3shvPASuWG5lW+bchIxFG+wbfOFI50zA96obvlbqkevyyfSuPLA6DTv
SaSeYO2llLFtNi8a8VK1oGnqljCC1RNUPQBGdNMwNJ1iOClqG3aulsht72FzlAqzCXZ588XYVZeh
7zTPUujzJYNSlMw4UlxzRAbO3jdeOO8yvTD0ZEB2ujN0xVSBI1EnuxsRE8yowb27Z6YLZ+RV881J
n+lEAVI1a6O5dIF56FqmCjYcoJptPQpOWPbMkcl/sIyQT2eSTFXnJBElRA2LosvkdkKPloqBQJ8Z
PdyPUKxbOCSERDj8qI3c2SiTaBdEGMIjYSAnqkmz/HAlyWikwQfYTsYMfdKmVJY2S+1AddGg7T01
fpPr3t8bK9qUGfg0S0JQfiOPQuHvUwTOZn9UWQmrW6P8roVMlRjN6ifkMW8oyfx8NZBVArh+RPng
OhFrJxnhrZltrEAKJf0g+UEP0sOrUaxIzcV3oaVUEWj1pGp+RcBlzR5CxE90YFQJIw6WosLjtcDu
UcDxndBBSpUTBC0bPTDRJScIA+tX3Ys0ZrTKGVIJEW4I7DKaux2uPIUOtbB/CGkFV7Sxh4EhNcdk
a2I3UB34ucRTmQ/ohs2+Q+nDA+7NjWCAPFyJZrO1n9AH8M569AOpSY0BbiLZhqrZ7Xch5GyezGue
orljN8d2hs0XdLCD/Qqj+kNag2ZKl6XB5QCAAPFAkzIfFWg80RHQ4Lb2uVMi4p65FOyGUVVc0mQr
aYqmqiH0hrxZSuDZIozrV6mO20xb0JraY0YVCCDbLmbfSBfcCMwO2OJLijVA+DCJdFhhWbCpNgAX
R7NQY08fmPqiGe62pm8EQEKPMDKh6PjmKkWKLyde9JiQ+gM+FXOI2FO9tox2TxsELDpzmaKGMRk8
ybgtzMyQrBL4XtojwrjGdLigd/xfB7n4C/xvKtMF3OWe4fFy3rCPbUjvA9BjB9jRbH32tmOBnuH+
R20i9ztHPZPrn+gFVUDL5uzTh0jkIK7GFd22YDoVvhrs5iabWp176CnJqizF+naFskdUYDqOwbOx
kFE+RezZGfJATeySRYL8MiP1aONfnj3BU8o48MMugQ3UGQp5k4DCnJAAZEAH8YASBZgMkYpzTWFz
Y4k1fPekc+m1fvoMmgYmBjRZSHuTferC+corEAbUMN/hQHOLyWJZMkGQYxu8FCYLj/pAhsiAiouT
Ea4VNuxKyE4BygFl8b2dCQoKT0ijmgC6EAxLkquffvE65Ps63OsOjSmKEVGBNe25rC9pibYIrWrM
CKv8y075zgrxHr0WmO8iHONL1ZgTiOBZhCgK6yyYvcV7zkXbkqjqsrZRUgBZhHtcIpuADzMwTs9c
JVnEsaqlA/U3at6bmfPEnWIN80r3xd5fUHipD/TuheHSZeSqR8z1tGCXJDslkFk7lrFgY0ZQzMy1
yfMd7GLReOWzDNRi97ZhYhpk4D8uQMsHxnBvgbLVsNeU/TMxtzeS5g+SKEVP1SXZnj7aRI7N09I9
ZjIlpoMXkYdd433CO6Zz/2rKF6mT9temhjNwaijGdaWOX1g6ZOBgWrSdFEL8v4GIFXLyOXF8emng
MQ6nEpd+2fQuDfWokoUHsDZhSpLPDuULdnQcBwi5MWfri43E9C87nhbAzA8hViKyBfMmqHvGVaOq
HibMXHAAQIWhaFVGREOiA7/I0FpQrjliiJVFoWI51oYzhypBjnE5HKQg5Vc9Sgml3zHojPIZBY6Z
43efMWS3oLbMsePN4XEphHCkwNRUbr3bhrsOakiHFWCXYXZPKPoY7sxotoFRRfZEgnhDK50LZE+P
xYiormZbLYZWy2WAAMpp7yi32U0eF6oBmU+ppCbs4zkkkLzg/0+W8tYC0A441DL2wKxXhG8NEiCF
ef6e4QVR1HNuLTLMkB/zkQ0w2ZtNxE4pz/k+DxOQ5MZO+aVI6Q26L5+tJl8VvnZzjC8F7VL8Sbfa
YecCCb/iWwfNoaBsKpSlxSMW7abEOggXJOnyaOV7DzOIJNqjGaZrOBRYS0Go7LAuYS40FZswJnRI
1yVokwjfUPQ/UepwE03aMsHsqUbcUxVTTuOHZDM0kb/bnifr2MltCMUS51AyaqC2MHr8aEDwpCSq
Rvoh8qgZrUQOHss6HaSJbvebcvGpckRJhXiK7o5OgHRH80zBJVQQTRbwh4BLTvxRZslGqf2dJHzf
3dLraMP44p/aib48qH8cvdkVNFq595HE1krBJWjuHNbOOU8lIC5dKfWV1CxZ32NpqMLPm1u4npC/
0NbRKcrRF2CB28lRHfibeDi729pL/s6wzeAAlOzz6LDcbYJGRbBLgl37bADtE2gHD/OTQu1pmmh6
mFnU0cH7Vkb/3Kxbj+tgXqah3weMX/YK+23YsLOcucYlJAS6qbbpdo1RH4UX60Dm4W71i7T46kCA
FPEbgSJxqYOHP0VcsYdOfUEPPg64yM05vHewrRN77a6ZRzt0dnbHJuUmJ0dSU6AOh9im/apcg/yY
5osx7v+qarj1EmdjADVxKvENo7TJ6Y4hTzNpHG0fcCBUpc2qFYaS9R9iAMtMlqAQeoY53nywwF8D
XpTI9NRixvMtxmL6KKpCD0hMMBADLXSKuZOpwGu4zbPAdXJ/qCA3pfM9D+k2CH+rEilANUvfIG0x
4zfYODHJyKslUNucaSnO1dI0Ua9BAaf7JLh2Ix7dDJVHoElo3F+tof0ZggRAc2RL2IUcRatKDqC0
RxeqdON3Rp+dtxSUhFhJniMJ2mtdlpqARQFCIafnHHMY2UEH3D2md61ojz1CQM4oWpc/BBoSvUMI
ixHgVByOjuJo8LS1PApXBmwjc2n0q4IKxJxcBtEgErqgXbehfQ4qphQSU7Ypry2r/zBZyWXl3Qmj
kR01sQBIjdWCXSLPjVP2l55sNPOtSV1AlJfGknchBQfYoJlGX1TfNXpEvovnxctI6//FVrDsXBtD
hPipdVlLhjwC0w7fZy01/T4JL30TcXLWmy9MyD5z6RjwmKzu2A4wInyVQXGepdYWINY2/H1uM/DS
chom0mx3THLgTTghqA1QO6iv30R7A2yHmwaJDrdteygSbDsQ9Ws81/4iMwQDsxF5igVwnf7psJTC
qhoNMKuKRncV5tPJ879dsoc9fQse1HsdEKuBOSYb+LoQQB1JJabuDZtzPqjwY/ddm7baMztxtH5T
+MYu6BSs19S/YxWvMvgxh6ZvGLBc54+nPV7dWRG/5A63qT+Y7GHyOEYsVisYt87OD4iCQTrGccA0
VHYcgOGZ5j6hGnJcRDPBwjDqjVANGUcm6/gsqo9G7ScJziKUg5jBlbZ+xfJfq68GkYG2laW4GHS4
GsO8GKcl8VM3UFvKkEzx42d3ROokBn4phYlBqZBBkIUQUGP9HHQkv6SgjUEZGHffwpv5ShUjKPzR
VJZymfeCdRrVsE4C5vna/3qKgkKGulll1RiJsStgOsJnQRofwY+cNmoLqhhBCWiuBbcEo5Juj/4T
AV43pwzWVhRLrDmLfZZoBqzIYV8mAIigvhht43LCJHs0Bk+Fc5LgKUyTXrJjh5dm+s1moJ4QtMlW
4q1dDE8+zFsqIvf6gyajruC+2Vlvw2HgklupFjps7MqYSaZYMVFENWCHjc6k2+ERA4zziOmMQ58A
hKbAW6PiBXFuCSC8qdK5RjwC8KOwg6mB9FZxA3MF/DHjnT+tDTthS+nJDNujBakBvBHHP8mUPUcp
cmEXt7rmEDqIvGipY1hLoDEyMuwyKQgcpWKSrhjOpvU7yIRydaGz6XE8cJktiMtwzwWgZm6g1IGP
BFhr0jehAqTrJmmhR7csF6HSRm5Lkro4cWOTIgt/WEcGSl6sPSc/W5idoD9Wm00LSuwxXW7kIpX/
6USs9MBFfdINR9hhNAdxhTQ8LRUGpVMOfkOinIaAXzHdn73RKqkx8LXeowFlWXJ8ZmTjrQfoKAiT
ZdH/lf9y56WnFfjJZOpAioWE3NmQA7ms0GV1eOnEwAE/GVJSNlpvQol0SbIVporYa8fpsi0NLDt4
DoH5Sa306Wn+qnX2PDLCpzqh44QRnM39pLOhFwRiugkhKb3xyOKCEWdf1+oWuvZTRN+ibg4bppMg
lFMmubWTXjLKBqbCu4gqYBcGa5nzp/uUQpJLG7bemrPAwVXCX2r8MH6TcrdgT1Lj4dml/utNBvEz
fBVZPcn+jXwZEDcf+IO3pKUL0IdIcyDz1GQXfmZsxCDZMZamGTWBdFyClJxMy01Wk5msBcJ3qBgp
PIQT7KWaAnkyrOlV+jJeCB3IItBO0vk2Rbt0sUAc3M8CPTswxBIKYiHyhpAiCLhhYJ+D/HstZhs4
caUsvjRWwfcQUDOl1Zh6ZFTjqVdh0pthqTMLyMdpAMmsa1ntfZWJfuDsheEHnyYAbofzqK3kF8XV
4Y0xhWLijh9T0wCoCnVH+dNXuHCpu6Z3MNTSkUHh9coidLzQ3yQGInK2wTWkCJ2o1ey02zRzuNFF
R+Z8Cg5opCrTA0DBnN+IlkdFoCGdbvA58TrhfTpQsrE6oMOm6wxy2Z7sryc+d4TmsYGG6xnppN4V
7Bn0z5ovCtcgRuJA6nUubJb0+m8BHaSmaKOjhaWxEPGufmXx6yKfQEx4VHK01MZdCyI7NK8d9v40
iPBIwrHilgHtS+R3GUsCOenBGApsqnzyz4g7nt9NZ6ONXgT9FACY+jZuC+lpRY3NPmKR2FG5I6Ai
2SLeL5kelFqBa5gp84uocfzmmsOgiNESPWZG7UxoCujdURtps+S76BvVNz3qg1+nVEnHDeC41DDa
0L8auAN51AoqO17BTnWebdDcU36nHnSYsN86rNZy/WnMdV4gZbS0k7GWo1NkbSgKuol5WBoEG31j
RJknn0ZSiZ5024SeWkHIoAfezhj/2SQuRn6BzynfMpv1JuW/JO6lgBaETX6mFv2pwO49ttOqs2dD
5yuroCgK/GRrFCAEEYbmyctUN38mh+68x3+ldMfnQT0D508YmvO822z8U3CjzGFYFdYx4hBbhHvA
xFTZ9JS7pQWuC3sOeCmjoR0jHnfpFLmNMjXhmGfaOgZNopHtfJxuPiPP4jijYAU86dLXNse3HADV
g6sQQMy4iORjbCYyEK4KlCPxeBeWjpLRH85OcJQnO6AM5/XEnO1cuYiuPwZ4BNRBYiR9jhxwvId8
7WwhSLPA1UNSfkDKf/hVqf0SyxLBOeRMeRSj/rHtB2YZMD5n8WGlh+hdauNdqE2esMaYLudDgEAq
SDY8b2zjn81EcckhlBjC0hwBsFqHgg9fHqmP8AwR/rtnBzNBjbsDRQUeaA5sjgyuDlOaubWjIeCm
pcMNhTNAL3P9PY7+zNfS5w4aHvhOtHtwDSRMa2qPepAuyjQ6k7ca4isCNoKpmhQIpfXXkqA/cmCd
xHuS+pE0LSesnqJjzpy+dDzQBgKSca0i/iSlHMyDK2NNCw6TNGeG1PsqG8PAKfkREyonuQ18AKFy
g1Rn667zQWleMVzhu8aTyNBmBmo0e0SK4J4SqsvKVaDdjjrzNQW1eQDAJBIeB+tlkJTbYyKZdqf2
6Gx4x71/IXQ22IYxfdGqyFYN/D3N+CvvDQYI6RPBFyjQfM5TTiHIIbzIBKgR5bsZodhKeAI/piUO
b3nI4iyoiegmEIMMF8k37H7cCs0NbDulMoM+tL01T083fOaFmP2g8q/jvwI90XULToCDSNjXhxGf
aKxieSciDhFo17hJ41r2n4V5jyf+pt6v6cTLwFqFtB8ZdxpCofcYc7WKN4szl5g/vvjfn9vw0G7T
bF5Lrs0P43SVGWncqK8xFQYrw0rkgHOEFQX5mNFxoyt+BEHkRkjzjV7bBpXDX0+5CLQcDSwPY/TD
q9cOt8D3RiDZ2dnO9fzGkWKoEXx4tnc9nw9rFDlequos6XWsHh1Qch5ASNLEZ2egzxf/FFTUQGCR
ecOGQ42otGR6VmglWmHqEWzZeuDr/4hprFNNduh0RwFjJHu4qC0FWCsU7YSORVRN1N7CP4ImDYb/
JMQ1HLZV3R0sxUpK6fR5qD/ZDwE6GYDAi5sQIEH8N4cpAWmRYVmacxXBHOIPVj7gVL0CU6nx8OU7
+PZFma96RGNI7hGKqAAfqlFgykh940YH4ivpN4zAxjXxp9tLvYPcICLpwMUVdIy6zvD3+BQTk2KS
mTCJLYSGdAcWv8fZzJkPg/9x7GwDqmCRYXmYjy8vOFNpbNxwE/9nGkODB031nIINVDhMdBh5USa5
vr7kutMdYBmapx1SR+3AIEcTJS9GUT/7EzbkwyFh5FbJdo6+S2WyodlOlDjuTeJIBlLMHtylzyCQ
0JQeIz0V6iDORYirPrUQWzpZzaMsRftoMFKlNNlO8MesBK3HXzQDcvAoWMEba0Iep4YEL8Bbm7lb
ySQMHDz4RT4pVbOMIrAsmw0QvLKYPUiKv8FPR6gwPok+Bu+UuwNVjj3Oe4e/JOilBzIT/ge/ViRg
hremvN7TC6WVum46/aoaMC1EgmnE6wmQRQo0XdWOSidOBaUOvULz2GNZrWM0WATPZNmVYN3URYR/
Ud+0w91pT2WSbAoMnUg0QpTIeXD5aVn0VvqBBJoRj4DoGmGK0fot0uAIyBFJImBHvG/7asPdouak
YFYRM/YGc7LRjmVIO2HM7Ulf09ZgCC3DyLAgwGiCh/KjCWwmmuWp3rJBAJHbB6sGGKFgcK1DMtpA
OD4SHtPcGV4sgKsAjTrXvnkVxA8YbEImIAOdEHDSC4kgO2YRCA8FCS5Mmzk2yza0vjrvXKFScLtn
yiV5wDi4gTBTsCVs/0uIFtxiAZcdxoDrPP+H3TFr7Tcm6Q2gsxlRe1IusEELOSGdHw0Pbr/c4AzW
bg5JwHxLfivqghOVSoUnUsZF9ONNgFNI82nzLYGDaNeZsO1kkap4sfrqsHIiDUuY88SwOTiyF85b
E/SDlFhiPCKvqLbUjYoVBs+QlzYYCKNYSydP1eOm4mKTUlZcvhnGpbPJep5qcpeiPiUUGrX5LYoU
INnCQnTvGjeha3h56Z1B2pC/z5oBnqR9g/oG/0EBDIgMKSAimQck438z+8w3v7hj93AvruVZQKtJ
1U0C9yTINReLnYnUqRYS2No/JdFnFd4zMBAwTeBEE+iZMs0qsF2L7i62jmP9Obb1QaEG9fSrUCfJ
eBLgfJpMNop/xhp7MMD9WHESclK6hwiWteewATd4Z7e+idYkmQ+uGmzNNn6uwGd455wshcYe3421
yx3FB2VMTn6jrJXAfmFAj1XwrHK49HP5m/l3x6dahDSDUbPyzdzcBvBYxXspZDQ0vAsGh1yqZaC0
qV1Wbn77s7UVPkJj+2mM7hKrSwubRvgnufQaA5Q9YICol5eZSHgBx+sx3D6SgnZ34uNElZY0vNCL
pMtHq2fu+RUPeRE46IWZIZKhVDxkn1XkYRV6QJmOHYAc52/bgexaiCIlvcvXbBhH6EdUZRjLaUJP
SnLhNCVUaBvDOssD7S19kXXWFgO9M8sKsbA8UOpMoNZS0Y2xumAEFVdBPC9ZwoWNWMmQHf/G5fxW
YbbwGQpNjZd4fDhZADxqVrdKUowsSds9tiDSv1fsUsJf1qPcGh1GA1YTC2AljUixrZQsPvEucleJ
AJbQNmb6SrZdN/XGUK8F8I7zKbYjavGpT7jzAjBQPaEw10m/RPda+Qgt5Ye+r4YQUKAoDaxtcXJ9
Qt6cM0BkGhulWZXkK14Hw616ikso8ZR8qzZvwjt4Q71FkyyMb6pFS03RIBLf01h9F4UQ6HpwkU7/
Px8ZaA37FV60QhoVz61M7ENEKmaIightvIbgod0DcHqUOQoYCQW5oLKSleW3vC7gMNEH6ZuwTZdd
hbMf+h3r2kEJZf2ntG0ZhWLqv2I8iTQba3wGf3+k/xLlt4z3U7/1OmwRGVZIGYN62wb5t5GURpKt
hXaQ2947gXAPgcf+5gn/SQBh0PyS3CVhDisQmziAlGMMmaGjn8OgeSOpSKh24Xbio6Y8l2wRaari
qy99cQGxESpaJPBEZbYqX9d69lz2e3l/1G0sMAPTMeF6BMua1ZEtO2eUpgKzcNtrd1jHGlPlQC0y
AWIOzFslDE9yrDK00J0Ghqnje+Uw4taue3xIhH0b8+DZB3ns4WK6/kfigvSENfJ5p+0oVp/oEsN/
VsR2YxNw/KXy1zxQqfpILF317jofaajuWPyETSVNHf+CToCuSnyw6mTeSIUn5BwuoCWVNqLHLCpf
5Z3jtiWzFDXPTFhYvqZbn3nK0kMrJRt7hvBNwXTYqQl15JwJPXhyo7zl+Aat+YY5JCMV9ZqgrZve
R4FPLKYnAkRJe6kC4hP60WFozgn1mwUB9xAnKSAE9sEY+52XfHssvCj4wGhCRDUhOkd4QEVl+qZZ
AhZloC4VbYbFthNqncTlsgSATPhOgoZ7/owqEWCLI58G14GHiGw66s4RwY18LKlaBICSH1M4AXgH
m5BLaS75F5SL0VL8xR5yAuKoFnz1uMK7poZH04S3pL4EoFPj6UT10ZtnnPKEaXb7l4KkagOKZSbC
fr39EWg0aBAr/AiXLUa8okEv5xceqpgVsGRhMKovA+cGKbwpkqEvKR0bwWSxAyBSjDWWthmPwyvb
G+7aBIRfJrZcvOPy+NPQD3J74PFEDBFwiLXSfAbRbPwP4p+SDickHKAEWtBfpEigzxLUZcAKi3GD
tRQUFIKdbaznf4qCuruC9Ld+5MULJSgIhoZLRVF8ccV1yICCYpEuRxpi/sz2oz8hfZBQM10B+qIc
FLhbuFTRyXJStiGbgBvk6V0LbsQPjZMOlt0GtVMeVJsajquGoLSJ0DaAhBBtzBQhSo1XQnox3Rey
OC4GsrEqWPA+fBU1oKU6b0TEnrJI8B5+sji9klUR6xWT/yotmEbsdR72VR58XJ/qq8pgV8IhaufV
zGyfDIQIRip+V25bnSBShPiKHlPR2rNnjQ9YrwKsZnrDAYkFs5VohCyV8PqQAcfZfqyzdYSYdVDb
s2Fi++UNeHaAOdabDvKgqjH3P9scOxf7iN5/k4cmQEEudFU6Uwn5Sx/YvWnZ7ujBdVI4hZgiZNmw
ZPqMiW/0+oA3qLMQuCpLg0Qo0Yz6TEZ6sCqQCt4g9KgF6SW/g5hKpBgQDMmEN6NkSwWQ3Cp6JpcD
ZiY3yCeDwJSrigCCOCv4SeR8UG9gjAY4Ss+J+TVdbeVgB07xK1HHyInR9Ac1Rb85bnW7eCns7Fnu
CnFWanPpAdKk+a7oO7wB/xDmsCOURFXM7lFSeH7pUHex63INiiLAk7iwEAkimBWCLCALKjM+N1U/
7gOemq1EiYEDhVJxRtI//yPw+McWuwtigERISyphzJcIPQgIAQREvOSa/euodEvvMINHSlB+DO0F
Nlsb42cJYjNAGNVOELGPx7AAW9APBSsDDFEECCDFAXx9nSVrHoMUO/iz77ygQMcCqIOtnvrAfpVC
2TdqfhB9cPBUsbbW0/AuUNxd1prnAMi0z/+kwUvJmgC7fKvGbXWtGpaGw+NHmroEi14aWop+/KyR
kPOGw6iSg7tSXQtcJXCIOtbbAXP9wv5Qm+AUUXO3418JUhrRroz/1sNBtzBuYSN6sxH7o0BHOyUT
PTLEQviDwdTRqkKqV+zeVIN4aYyArRcKB6V6tZF4NeWnG1RrdatXKCDbfaGhZd9yksgDE7Om1CgR
Igv6LTvASqjpVq3C7u96Tg6FzD0RTYLBPLpuRG9I5mFb4FLlwMdV82vp0rBV2YcT9scaW91RD442
u5nsGqTqZjFhnqeMsE0av5uIWTpy9TXeDr2zNS0UA3p4llKThF239XvCYEmFT5qpP+Wwkywzmy6S
IU3KvNHmgGfhuq521A0jBx1/Kv0MTb+wde/JAbZ2yvIW6NUzP8ASmR2rwN5cELbHkShWfM5HujMv
ZY78lyZbFBX05CzlIT3CXc6I4XI81aO/dAc8UXcyjwOtrBSkojCvA0ILC8TjPH9NnHGZfKsR2jgf
c4hdDk1cUiHGzUB/TqE8/oYtlE5dLKRHlSMq6JnSdmzES7dC2vJNfK/cSaJumUGBuTJ5XqKfy+AY
CgKIloL1aGeuhFtjSEiVPjELQ0Yr3NvQ5c8zqSia/2hdHj2p/9TEfFaNU8Wq+zq3V6rn7kSVrrF9
QCAnTZXBOUaSH7UwSzLiq9S/EoWR/9DZU+mIRwl6I1DcHwZDo5Qygi1NIo9qLIw/GfzgUZAD0Iog
eoOTC4JH9SrhPWn7TefpKyNi4AlqIsuUJ3XCjqpABVUCJ3Xbwb/Qegi9gekP+71/+jH6n18ixost
QAe9SpDUWwpQmj+jorAJj7w4AYh8gDm1Z80ThVy5EeGaGmMTVywb+9AWN2b6HL5AZWH2Zo/5Bb+R
hyYAEJXlPGJJMhfpplQ7wCQYLlWE3w9Kxjg7Cu5ozVlnp4XqKe8SnpQJ6LPsvffKdPunyIpXoqNB
FRRKiw+85oCU0Nzj2oDpOjSuXsvjgTvVGv2Kik00jsCfMhhh+deUChobcs5c7/YIiHT3nwTCpvFe
BIwRpIroNoK7Bzrm79TUNgMWuPbTY9pl/UoI41QWrOdqA3wheKI6ygPKOxGsGLHHTAu7uXPGblHQ
fPIjJngnBPftaOIObvUnGnA4sYHhjTw8y42aGcJO0QbSeUSg8S7xXTxpLO1f4K+ixPyIAV3Glo0e
OqyytnBstIAIXaaraqZ7OE0Z/DJ5LJXQIBh8xZ9YJnzG+l3T9HWfJR+lo6+SLxBnYHDDewe+9PFV
oCWR2Gfhaf3kcayirFulwN1gOAa6JjGSJiHL7UBGQhFmI0jEhGqXVg2La/5YdrRx8ANLPsi/UjAO
9HwPbc4mdkIOqfLmgUqFwLleOh3E8tSkRW9AEGoWiHLoBrfcVdhckl8zmxmPPymzGDlNfT7KQgL2
05N0itxZdbLOoYi/oByfNSU5xoWGsqn3qf+cUzf0uQzpovXlSKAsnSCb8uhF7CpEGEfak2YFfjZn
fEM6CYn25DEzKHEwMhaiGKYkJykGfrRXlW1IiJNmuQ5tVnOTNGDO/AusFOs2bmwXFmIyqLGamC5M
X3RWueX0PeidwEMyOV9qxj1ljNOBoZIvpFHLuRZTDOpmmKot0AEKqzl/K8DJkLPpYMGCsVZYhgv8
2DgaBXmBY4x7FjAsD7N3g/drYgUqmkYc+in38Nmn2KoUBqykrkEDIh1XeSeiV5gYAmAMrrWhcgNm
FWIvsb2TJC7lVOAMojLXyGXV5MwSdWgEFcE/myMV5otRGlspraXgkk5aCEdEaPIYBd/qTHBmwKBk
7iGdZKtB+0Ollln+gkXuNDO0XdSxc/QcDMz7aHvLvgnjJ7aBM7oVOeEOulO8hqSuiggfzcA+EyJs
NlV7EbqZsJIdg5gyaED5Kz8/TY9YbIL3yZsNqfYdnIEe05oEdM6QNFKCbmO5uoD8wYMK0vU1xX9o
9rvDqNzUGM8VglvdaZ+ob9Yy8e2OyTqgypV0BAnGxsuvJLGx6AA8Hhnc6j3cJaoPaE5BqoRsphQT
5cEq6DD/vdum/QdJn+Dd/AhgCfhBeZDMQ4+PxPR/LJ3HbuNaEoafiABz2Fo5W3L2hnA7MOfMp5+v
dAeYzQC33W2JPKfqj+9qNyL0+RRiW5hN1X8OaQdh1olApEXiPxIN4UF/MpBQSX72Kr5KPm0gUZo4
gxUbUSiIRLHR2XpRLHDOCNbadQz79mW0qSOxTjDHjQPxS6cSHCHXSgKAgipcID3UNQqoDfysDE+s
zxj0VEMDg/dF3u/S/+dkT+zRaoGtUJT76slm4+/IDRXngmL+4VCYrX0H6SvqKWB9ISRl/cOnhEyU
QmLE+zbNSiDMPnalnq67k5jZ/pPPu/TdwdPyJnV8oh7cAuUPuXXJrDcR9nFisVnJHAUXMjJKD0Mt
6yElswfIFVZLo/F3wo9p+FWjvtp1eIz4MjoNzRxgOUwllfIzkPvMOQKlwq+LxEDS4lS9/JA3o3PM
JaZXTgsu1pDfTkGDiu+jtNJvy56uWNgFfTbVH9pPCSZBP8MtzfMAh1kHRGXzkfsWxvlNM/U7gV3k
Ya/ScFfNyVrVHaIyh43CMSu2lZFinZClnfqMbRSkqyTrtgqvugE6W58CMycxY9WGGvIp3r4ethZL
507pEpn0/lm1/uk26aVqbA2sgl0a7xa/m3ESlySzIm+Ai+pJMcZtPQ6Qg2xXvJGmqFfseUMQgqHR
Ai77f1te3B4PPFlcZWy9TXa4FHhbvvsOj6hlly9xPq/JBz/IWU95tvAJjXGVTIFJ1fccHzJJtfzW
QRLc0FApGNyXCpIGAfuwiIjMMcT8hOSvGhHaqdwBcq2gEhYS2Cc3BjBEaOwY36LJpALJ5HMlyvcS
+cbKREUP6iNhrOKJLCeDUFLCTW3tQ2MTdUqSStBP2yWYr/0qExoOHJmUxNtYxzP1S8oTlyFGDRl9
HBNbHySC4p2haCOMzDHTbql5BFobS/lzgpl4Prj5DJlSLPz81iCJ7e16OcWPdXuFNHFG97nDt62i
xUVF+1oDYOiJ/tTzOTcOeV3JlsBsLKMTJBX6SrpSev2s+2f0JCJFlrdRJKYJ5GBGAk6xtfJklXhX
2gQfeLBce8n036Cts7m4DC7euuPa8oszLVpqhyaO4F20C5PTEgiJDt2aqATnqIwpRGQ3R5O/L+BT
R/MpiKBq2eyF45XJmXyoDOHICx9HzEEqdnQ5vDKPWSfTOaWmAdTJXQvJ5sG7TmH8GLguuqGVQ6uR
4pCD3Zj+wdZYPASi4v40sqv1LzdqxNC3HIUsQ42MBW0Uo3ClmRS8MfIw7ADf6C8dP0kIpq6qSYA4
Cb8f1ij8EIclf3ryT+nbfU8aXa1YPxxHeGZQtwTGTOg0w1fwYHx7PjLf6m4KVnitJGc1518q4LqT
UNTFZSCEtLurCHAQlNdEDKFOkBIUd8KMgsW3mn4sYR1Qdt3pFaY0G0d1D1ozRRpbfrPCkxAb+FRd
/FF4ZYB15D406l8N4qZI888JLG8AXJaFv8V85UBz6qCsZNWQHHGIvaegPAXZSJ7YSTS8csUFtWij
BXxMGBNdVgEPSrygaj5EXkMHtP5SFGQHw7WjtEaGgvIB/erFkhhVc3wrDWUbe9SwetXG5hsyuE+b
JF7zr0vMaceuYYeilQwu3D054X9UGoLDWg9kKRKo4OCQASntsgPmBc3iH0ryV6ZtQK/c5DoRIld5
lCstQHxkYe9SOqsJFGUXLa1tbX46sMg513GdensPTkYDiSDEiDJljHaaf6zYsWRAa/Bp6PpuCMzT
5LZLh3Vjiqy3Qp+gAR04isTYiVTDRSdAHy+7fIU8oLGvdDDDo4eLIC1I+P4dNqJJaA08j85a2B13
0G9zRmyy822ZLnFVDOhDsnbTLau7D1rSieaPsx6WfMkwEMZfre4T9dEAluEzYIe3VRwmfEYMG3Kp
S+5cCvplmva5Ht7t7ls0UkDcAKCoA8UHP2APTkGveRQF/jYa0Af3EjXtmx2Nr9G0Lxat22wTQTs5
9qVf1mge40lnIjLOoXoL/Q9gOo87W+iYmkcUiydfuJwLPoSMXBilSdaB3Uenym1OlvurZuKBxBdl
jC8EU22jDqcEH4rXXJilimbcOSj21nnLNQyApyMI6K2j3Xxn9LcYAZAQhQZlDILDX9CiLJh4e61d
qpgu/hgoIpeZ33RfBRICOrkQBiICiMn5SxC/JVDQnNRLs7J2bKLyQQXT3zg9g9gKZCYga4nLyACC
IJCfZvQNa8Gc0SrGq9NUxqfgubX6L4sZESLSEjnFWUVKC6P8/NiP9Z/I+rTixsJcg8IU8yEOLsJf
mWV+dKDnZJgTtmpmiamJbxl6UvXyrV+RpEKGoc2rqe48/cNU1mX3XtLp268dy1ibCB6EXzOxRTMQ
CdhgBNivzWpXsjQSmz6HLPeAXoKjCQQeoWKRmT8niXZM0bxYF5ooi9Y+9ypmTiiZilMjC25dNyGT
gl/U6YqYfjsLixnCAp4mEI67E4TgM85ZIeu1V+g8GTXkb5ALL0bTirmpIBMH2YfY4gS3BDKdgwFy
uuT4N5Yz6BPmTruaWKFQoJLYgQWYDCA9UK+TCxgeXW207XiLmItiBBCoKR4MbIAOotapQfpRi7VN
w1HOHCCbU30TeZUFqc6kLqs4GxOcB3IfNA0OKGlw0UG18YjGLU72P9xXJ81WF75LWguoC9g7fKMb
PztFshQzKA3zkMASdgChygwOWMH27KdQITwJgOqsECrijwVc7WgjUKjPEN9lfmYSxc7xEKt0qPb/
WkXINonO5C9ibLEdHMjqIiZ0I66VfUQhqk8evdf1B63MjgAnawvHZ1S85PWwEDhJhBtM8bP5Zgmq
BEnncBWIr00Nkw2/exPUxxqgdDKHxWyFZ7d6vv84FvDMZjusljHxtORpA1nwoclt5tvS9PcnGUqt
Px216rNnlPHFHcgLKRuCrOO+PD2MiXquk4OiSiuDRXAIW5Lj/5XphM6Ci4q1oRqqrQ9bnnV/ogWQ
OR1tEvYfgItVlv0glJbbjYfPl7BuwIrUcm/kke1xf9+HmNin8ltfBqzGLX4pxgQHgiVAFhBP7aan
9rJSng3kS5GOtBz/LjWKnHQ2/5EYjwXUALpYKGtLuXsxQ0x9WXaFCRGIYQSjqskvktRi4Xg75muV
KLrYTY5+qWO4PnkQs/IcC7LGM8mX6mL68Sx1+59fEttiUX5Hw1Il5BOwCeXOPWwhJn/AgQiP71m7
4Nj81pJ/bKInYxJngq9CD3Es81HMWjEdEuTHXrp3h/dGEvH64tBDwGk65a/G/Tpc+DwfKdtE1pGp
KVYyhFi2wtCr/moNKCawQmLHizb/FyErp8SPx0K4Bem1bBT1KMOOgPACOKKy0NHgC6cQ2+UWWfCV
LNOzW2hPtvk1Os3SZqxMZhoR7W6ZTf51UIYOUjdbxmZ3MAlGm7ArWOFPVTGuBeTT6jJDISW62XLP
tad7dQYePxGi+r3VLmrDOQB8v3hjvYJn25PEyeXTRwwqZMDyEOhVT6bGn7zHNZ4WCH6L6IHSabZu
8CkEliM8z4wlHteQuOj8DrlvwmXhP/U0GsjcUI3zNoqrMwEhe+UxbrR9zGlKTQBSvFPDI+G7GT0N
2sUpv8jsex5Gn1XroseXokqpzWjtHydnCBTZR0tTWKGaG68/GVgtlEeY8b0DmyOrsUhIdQw1ctbI
F8qgJdK10CMvi03ETtxNr7fPCs07PDdCuA2UKQy1fZioUy3Zc6P5pweDGBQq3A24o5rpabjCTMGC
yL8URa/DK0EyLthaz3wVTZL1dWj+8d8IBsbnqNzF5x2yi6u8xnP2LyfK727IDChP4jjvp2SLNJ/i
PmcTdxIq5K7M4KNTs40wgfVofwuNHeNwSkvrrBNZWto+KMgyrUIxaKx7taIJsSV2Kd1aE5ol3BRT
3x/cmCs1xWfCC+HU770d/AoJn1bo15h/JYq5RBc9Ussb5E/VXN7ab9hIhaqari+pVMkfcQ9ckpAs
K1yQTPOAlEQhucFGnS5gVmtfL2+MDnpDulK/6Eea01scnBwGYDj/j+9J5nMVEWfnUW7JQy5bJlRU
Uf+JHFSiCTpl5aAfwmtxaMboeeJ+1+DkJz95bL+z3tu1xfM9UjubpYGP2BAr4dyEZVOJZ07IRn5q
+ODHOFjNWGPQNdzF5+YlfCFYCGqsO/Ws3GrwHtnrkGPYHcNNOWpLAaf48gglnuMM6MrYy8DWGfZS
dj0sS9yZ9VpCx6i1U20mBe58MAseDFg/nwU1VkmUGNoXwYH04GRZ8ftEilzfIvE1i0072zdRN1gk
Fc30gjE+4HOMuSXw89EgQjwmawDMhIKqWWPiCR3xGnhLu4BU+kh4RUzakCFm5JE0jGklFoIBbzGT
gpPvShvPqv6ZIKVkZ944WnpOSYp2C4QKCeP+R1y5q3wqaXPzoEq4O5kbYE1ksmCB09gmPQbSUZQK
mLPAOzCnWITOFB6/qErrAcnjpNaQHeWmhGz7X7mqbUMQkipAr0MvED/FAypo1FcIBkL/keDwqlU0
jLClVP+cmmYeLl8YpLbdRMm/kbHdKs45Mn4tTbfVnB9yElRMIv9B9OPhRZ3HU4MB1CJJzc9VNOQ7
nZUk8wUoErhz1g0QTPugxvPVgRvDmIlCgr0lwlKU9/i/rYWMK72jvLhRuR0JAhxt9d1XAIUNsoEM
M+ftDqkMDbHF+YxczbP7HiqYz2bnVX4UyEAW4K0ijNiH5yYoB4mLOQ3fijE021DSPrmVW3cJJYg0
D+6WlAsuMuR+8pH6YJ8CG7c6rh2yLnj77u7FAVwr3KXAWHZJYbLyZLbhh5tiGChPyYi6e+ex9cTa
SrXCndVlR9d3z02QP5KnvZRpSNUAmyMymr3eJ5KT0J0e8wShx/PvRKFaw+1vm/NB7aqXuco/SOFr
CfQcmHrFOmj44U83Ne9Vta+77IlIsAwnqdYByZeRvSCBQx9KjkJXVB09BsfajrD4GfmPhDtqCNH1
+yy/DWblKDeCzZcmtotEK568HMNuq3XLNOXgiPfWoN17MEKOAtdVTjrwFB9igqQ9hplqw2gr81Gf
NMi6k2UqtSveVsfy5QQhxql4K/8Ch+1Qz0jGYxUOwcI5dC8J/gWG5p1j5IjKUUQZ017iJMPQQN77
6As9ZbOJQYeBE2BVN7fy20tV2jRmj9WEDV8UOhJ5AEEy+MEyAMbRspHYtmXGxQHjEEz+A5fPilmS
3EgMgy5+mbz7JvIadgP4cJq+izxHruQ+4OLl7yTpdOE5X26grZP4bjeSQa9BDRYZHwH5WsDYXkLF
4tp3COoM8N3UtHUENyLT1k14Qq3nE9bJJSWdiz4LmiT0McIAtvo+LfUQa1NLwqjWMLY5W0sli81W
4/e+Lt8C4uwAwg6ujXhA3hFev7XLPi9C25QLUuORVJBQ2KTqlDoCkbego5bBJecvdPZafq3m4DYh
BypEcodwxw36bSE6ckCmmi4w7erz43pfPU/lLQrdJ2ciZQKTo5wbciyWQjxVrv4tf0KQg84MtwqX
BrRwyOdbRMpril2fztNYRnwG4XR4MF11K/8em9KiMPpQ6idRWzt4ujggJ+rleg8P7j2Qqoy0n4JR
J1TcZ+JIRiu9Z2kKQT+MDK3Mp42Z7jQ7OOLpbXplmWAaFANfZ5wi21m7mmESTj08VDYMjMKPiAwY
7GlVO8wMv4hA3krNOcXzT+pSWpiZX6raLesEENkGcoMjyZhGA/+U6t9DtNValV6raOWNtJiW+aJX
DqNGH1CzUvJdSisfRIJPG1JARkewSTTnKUHb5gTmuu6S/Zz5JatLwEcVHho8IvHwq/bNFqAa2WsZ
VldJYOvyD13Qvtnc2SyqWqWsQY5Uzb1VGRGTGJSc8ld6faRdhCQpQvzqF+nJCAfvKS3ng91b66SY
tnFerQ1ovEm5N9FK5JoKeJvF5VKKxR04eIsvSbeUHc9ZzOgi+lkiDRcmJVa6QbKKaiYYwJ1lH4hf
O9saDsH5If2qhauv0Sm9TOzceVg9Bmh8/B67sS8UE5uLccs0LBmEexclunLnlWqufVu2r6MF8E/w
ZRVM56pglEZxhlur+tYb8tntcvwVsIbrMeZwtVMilUGyuB0lezTWT21FPujwrrrjcoRC1aMv8WGb
1gskfEkqXzej++XD0fp0oWYtHV4IpfH/cCSN6uQtSBBfRA53i0V0U1u5j7pKn7OVHmAS70EgDmkq
VRVcGBVvfSmZNMa6w7Rrk8us4C+olXAbk4dIpUD1qkw9+VooKWC2BmZTSgN2LU+g3AZObi9TAXN6
6zPQsNYBNBfmC+frWmG7mdS2JXoaY2SY68+jn/+mob1Ts5Mx2a9+WMILzcaWNLod5rWgPWAaXnTD
2uWfUiSXUE3OlfmVK/RU2Y/S9zPF1P4aOgd5RjX6rJOpBnYst0jEMzJ1/sFIWT6sQ8W5Yqr5l3Ae
EvrJCd2P2kbUegJEiqm8bHWyux76Mt7EKShDO0EFVdN2QGWc2h+zsYnt57D+tddpy20BGlWaF3DN
Ycw3eTntHMc99IaxHr3hWI7dT9i89hoN3dMVI8zka5w2gRBDClto6U5AIulWpoEudx7LbfPtPkXP
4S348aCOOILfaOStDg2ng/hwW8v8lha7WveunfPTMGDLSa0TEYhGSz6RPH9tTAg4JI0UgPkVbSrO
oWOZi9H56dbRt831hH7VUte48JZjPay9+tEnTMLqjqqjvsreTZ5s6aJd8HZDFu3Ks0bCn7q29b+m
JFXsoa+Ogkf1w/Mwx/Tdm+u2O9NS3sYX4rkMOHHxD4tpqGT3GXWPrAlCqYq3urM3kP1jgbtbEkgZ
AhEzQGgaR5BSLujC+tPLi2/fRDEQlMZjRjmTYhsfCV8Wmj2uUlIKjo7+rpfVGRH2Xe7DWVX+iSht
jHlPiCmUrCHHAEOM+Rqcs9lTGsVX2rFfW5OkkILsEh120bJp64HCTBqFUZH2lCtby6YPUJ6poS43
T373SI0KfGEXAirMylm1jnOc7MVwTSYAyQ8hIkYPUR+PS17Pz0ykpGof1cjZdyofA94dtIeV7l8G
j4uwWBRWTvsKtoCxIsvR0jeS4MbSLVK4fOgohWTArsdzM/wmCMRQv2ERh2YimZzEwFo/DE1+zEae
PrSDcsUOV6G3YW9keK6TlaqPxzin7AKGz2dLsNsnElpWGCblb5InnQmcCHEXsKsB984b0so+xzS+
oBddl5H/j8+5zLP94D+T578OXay3eARGbG5NSw0Ix3h2leiDUeHltyMC8Uf6XLJtSdQNeEFhMOo3
JGPz76XLNhtjyG8kHDhtUqJekAxoUXxJsBb6Y3edyRkQfdDcFt9q/1Q68+9cvMrnGxnJIUnjjeay
fwCSlPWpziWgh0+cRYqlV2KBm6kk5IUxgdeEk8VOPaJmwg8CNVVsGRIi63mEktbZiT6OkX6RGBgy
MDxytAkaStsdlwtm2fjTgeCtqYHeuvGwj7ltqDSZ8VJ4zIwods/JyK0zkq/lr8cwfm+bZ/QR4OiD
HSwqH3+abb/bABdy9+uMJ1KpxtAsFFjWrgrKbMa2jSCp/5lJvZ/qdmnY3QYDSCEjF3+5mBSkMNL3
OGgDwgBN43m0aEiL+ABYGweEFRNiWM8dtkL0cvTH4G/cFoR1rIzRIinQPfN/Z6WA6n10chN5NDRe
xdbC4IOgouW8MJpzD++s6t1ZxRgimRsGqqeso0RyN5PI89y2CIDYDUgZIPwZJwyqnqtdv5bjo+Rm
mEwUKTFvXh19Acuzt0Y/vveTvZev9VddPVY6xudpPZGjxScbHHp0GhQ14js2aXqaw5vEWN3hIWo3
xyRAf3OvIBD7ceeJdHrABcuXxFDL3cxRWVemvB4Fh5mS8jaNVyd5j/O3lvtMagAQt5o/GNfIUfh1
h+k1xr5UuEy/BPu3THyKiqCOVBvtjt7i3pCHMMs/PUqtQ65CCewcrReJ4SOrk/EytmGvaBll1FzX
hFqmCC40ZLq4ldBMGeL9AcWWU5dhFSP8urNeRzvZlzDvwlYUgNA9OHBE29zsHvwKDKH5FTPyPM4f
ERAUOoHGNA/RsDXjx4TB2baJCE8e80Rbdr73gFOKMfQq2TVGEz2OQfLkGyC1iHzciF17ullhvXKb
gueTRAkI7JI7SIzddUXcVYO033mkOg/klRiDvD64zGN+mWAIQohe/COgmjgyviV31Q0u3zYiaqLM
ELW4abfwkfA3MNO6t9IIKupCnF3zsJoIE+HtMyMc6GC1M8ZGZWiXiZIc5oKsVrKDDXxdPKO2s+qz
00Tp4YMzJN8qo7KJrZqI6tFqsVgOzD7jsUZEIrkoDephQGkiHnTeaIIhtkPyadKI5IfNSw++FPLg
SDwlYDCgHs9tvCG8URIizOwmaeGIDRQGzdGvvmz6QcmakFBA4hGPvGA9xel6kUO4uBssdK6PXw8t
bKERGt6/R5lxwnSw99nKgxjhGd3dafUGYv3iaNWLPphXn6WSbJ3L6OBwjWj9lm006V9U7b0aNPLo
gvI578xjE/7qYBqqVT0YSrlrHFLsRfpatSvU/f+atn3zuAKmNLpEI6YDK+Es1enFChBgJ69kctJ/
113HhsemG/EkN69DWG1Hj4OBPHI23Syu14qC78B6y7vsUcdfSFtpefRbgiSoXKV86WgQ3EQx+IM+
InXk7eRT5aMsqz3q+CWUWV1uCW8fU/swxuCLao5iv9KvfCH5gwEBBt1hkUVdwWSKpVDEVWqs77Py
URDjsdtr1Fxg5Bt4ugrMawKrR4H5GGT+74AM0G5NJH6iklJaPjZqB6YXL7Cod0BLWW9MajyhTogH
cTDsJusuQqeSt8lTg6Jb0s0lRzHxTToEd+3w4RPVGrwInpSBpUoWn2vRP0R1egpklZVIoGLjwZ5I
WuhIkAXrVMpiGbgN6u6Goojef9K90lgY2nwwwuqAQ/rF7C7FVOx4143xVXM/3fLFGQcudBcbwt76
F6XnjHm0q5vvks45PV7qWbVKhpPEyKXE4w7Mo0qvQXt6IbZEgseNHYE0DFbGOvf4ruza294N1oDp
mmUC9UAMpcHSrNx4FULWhms9ohWN08tZdvP4bTT1RVPoe6y4Izxz3ocj8eumA7waJRvR1UGCBNW7
EkU7CyAfMhT94YtPuFZJS64fIIWy5mfUUpcpKg5jyots1Xtk1C0+WnaOham9Fa117vrxJn5Cy/oh
N/Ywl9NTk+Z3TS3SoJk5vlSy5TxZO4qK/qUKSRWRChWlz8qiq9tHL2dO6Sg87FEHE2YBgwibAhYw
atMXM+0KcvEaqDhw7fcJqK0cAcWJ/jA7Zp8S0G9eBuW0DWR4twKSNZsF78KWv9tRJ43EjOaQsaCR
+2iUHgcc9n1ib8ScyhKw9lFMijuwIJBz1h+z+uxgbUPQBFzj/dYRDs4ku2aT8d0F7D7MPbNPHxVq
kIjKANGeNvE/JNJnMU6ahncTdQ2R+QsXLVSDBWBOEdatVH/emd54sKBojaR9mamnu4NjQh/CwvrB
nD9oxVlO8rp4E3+UC+SCV25EBz2hLfP1YD+vG8O7DNUfP2KN0T+EUODSRoI8+Rnjtruf2escnd5V
5+JqjK0+I5MBnj1k8KNKs8HLRsCO2n42BDm3lcGyYC0Hlb4i9bssqXsaz3UZ82wzjJksn9HNlwxt
UQEVUXZsyaAonGSd16d74gaGJMVi0lHD4zAYx5b9iAQn/CVE83RnBqLrRC49w96iwh1HqlIs2SyK
dkwQaoQxWh3kFGmgkZ4pEoVgUzLYPjhWQLyht6vIL2yzkQqwaWFl/tukO+t8DHfIc/raONKl5g8a
GASEZfFFh9SsPYjZrkBsgACkzssdTcMJi7lub/o0WvUBh8W6iG8xh8E4uGTX63elUqVJ9p9ycWNV
x12ZA7jaQNv9o9ilxpi1qvGJ+00xX7jPPfsGIbIjCf3EOkm4Q4cdMI1C2q0FT+Or41pvAZ3Rti0z
z7s2fQzkhcxBu/tsWNM93MIQ0OSLm0TQuWr9ruErBZiwSR6NGK9Ei6Zr/kGQfJiRGD5bd35yy900
g8vUDDttKVfSHVY2ZbR+0e1Fz3RPfOWZyJBJIIQ3AJ056ZXk6qGBrigPM0miT21s8VFEgwPaYHmC
uNCIPZEpg7FHXhUHvJC3pkeE09yTqM4+aRyxla/J9fOO4s7LWv8smeaaP78GoJHC22XEieFxn2x0
blyrzkA7IFiuhGYQS7eGXhEA3UJRP5XF2c6DfaRhy8nA0tjNLFVbVIhp5RXzSZxpQ+x7MWIUfHka
lGelY6fnRw5QSEnNAcjTLEaYwUJ346UnD6WDhZPE1cqHnhHMGXVKS4onTFwIbMUvjMI9InJaPjAL
hE3G6bS1DnnwLjEDOZJwSCwfbWcsKEcSkOzi5MuCct9Y0285wq6gIiWZipO2/6nfTFjjTPvNPXtb
WNXByAHHNTC5mvNHJcIA4rhwym3JeRzAhNXsdB0CUAoeCc4MdhPeHoUxbcj8Y0DKrJdRWM/lV2cv
LuRT4h5EO5ABDrGGytmTgB2E1riShq7O2URAWC3A6MxznA/RzYC/VKYnJc2Q04IOFNeErB26a5pg
NaJ0aiYQ+VsI4zlRPp9KJ6q2DMIvJP1GB+KN68ap9EVnkdbUTfjtkkebNvPeoH1upYbRQ1yfuumk
uliR2xO22N66Lxo84Hf0cqJ6vjEXTf0WDQj07M8E91altOv3FACp5zkKGa5byh4hATfK8BfQgsXX
oSiXVsX76O3MSL+4IG8jJger5hThB5i2ubWJAkhQq2faXuV5MspgoUzGMik8TIlkGQ3hYsw+k8DZ
TgR7NPGmBsnvO1I2MSRxCjtVtK1y4zUn85712YPGJ/9t6TrlXkuGVcNg9mB15mqciotlIAjWGW4G
qoCcS+mDtnzCJ2tjtm7dV1H1Ec7HnqKa02lsmyVYONUDnEiAm2WH+wXplhksSzBVROPenB5sHbxU
oWtTZtPWWFpK8TiZzlq+irZl4iGoqStPzmeWXxDuzlqyNngvKmVTUx7sZGfSe+DXqqik9oZZvvir
UBZUDNY1FhQHkdMA6qz1hN/ZmLCgIgDIm+wzDpeZ/qzVjP5EGSTP/Iw6umXbnnIr3uBkfilm75LG
1NCCNta/uWuShsaDFdHTQBtUzH5V9CkPNjbaajN5/korg52Fo9ek7FlFJ6KoG/Y2qJm3ilNfau0j
Eh32VoMtYB8jTqQJbOQgbOrzTLL9vI5DCvlm0MVfl4FHzO88yc4U0fv3bQv9o+EbAWBLRNMAK2Xl
F37fVv3No6+KpioLdIHBR0HSTDGrC6Mqf6r3dxFTKCFqs4atmfDFjZ1eh/EPWd/OAf0dmgNexKTD
qwttTRdGCckVfM7NtRiqy4QaYgaRcfnCYoh8LpO0FwrY3KnjvNGQLybBa4MjuwRaQikjRtFJPRUo
C0myEh+Ojh5RRzmH2W+Ynwf7PXKQaCED1ZQfzeiPGenmmFB7csMEsiEDWE5kEW0GA+3NLPkiEBvZ
c+vR26MIBTRVjzFy4KB6jAcxgnLL6XG7LY1f1a8oRcTgG/JmhtV05kZQ9Q8lYvkM+u5ZiVvg1AmY
WeM9Iq6z5Q6BupDlW/WqZee+Sj51AXItrgUF5IZNqMvovrZ/JWjCh/8oYO0CKGRxUoclcaVsVOjP
7OcIO9wY05Ecl3uy2b7G+aaXL/SJ9ijZjQcHCag/vhRBsmhC7dEggFvcE27PhWDP34V3a40X+tZF
7OtS+mDhse9CKEY8uXNLR6q/7km46mbvn1rGPxRh7INsxf9ELeeyI1flgBbyLC9jMD7JdBJ/VQOf
NFlOkqU2qtQZk37uj2hgyQVA14MIBHxrU6M1hIjmTFrIxJcTS0WURmtj5GSPkfACB+1UgJb5Q4xV
BjdyFnyN6XUCO8jIfEeVFyHL4u2PWo5RDnO+b51q5cogC5Q713biZawwpqFx1WFvOc4lj8hjLwCd
W6FSqNVHJXd4D6ig4tqcLSTE5BASzSl/N7GbX7bFN5DbBwrJjmqX9MuelTfqw6XTzeykjInjQHiG
Zq2ImThbyLhaGngsEx3y/DlwFtYGiZ+zuamKa8D845PPkiB7C91DrPBQMLlmhYvtqt66ZNPXKEez
oloXg3LlT6DjdiJCtaJ/5DA5ZE/p462blinvZA3gqZCZbXCMjy7UVYu8G07MPjX1SwzeXCOKkNcx
EPPM5wgXPVFXWnf4L7MVExWuG8JvxWXR/YUT8u9gX3PxA9bEur1TkDvMMzbUxNtYHUJd5snJoS53
nkgiR/b8EBXd2Smbs2t5Zy8i+A5VnYZIp+PrqYX+NC60jbFL1vYpCJmwKpZ6GJRe++fE1hLJ1RqT
g07CbTMlG9W3V5GtckxhQ5269CnQw2OkxzcUCfjwsv6YdlQGEvXKF5hQEYFNy2X9pK80V4NFmt9c
+e2TVy/Yo4DILOChbeQ36wklYERzNsYFG1sIOn+IFLwSXv9ad8wylJn6LzrZYZzco5w8q6G65k77
mpkxkJrxnA2EAaU5uD8Yftncig/TJC6wi7d52H3ndO35Gu+nw0hBw5r1MA0dSWpYf/V8P7jeB9Pb
lJGa0kevseUezHrOCEJ3D2HTHOJIW2uGvaNgRAfkBRhoH/IxIhyR4D18nINSLD2IHYdgaq9J93P/
Z4ClNuq7RjiOqu0CRkrnU5kShBYZzT8XKPI65QIKsWYgYbJoP6U1a+cPKDpQrsFHdLGUAjBwEF+O
Gm0disKJeBrEtOWAl+WcMkJ4uK7dEeEnKeM1bSMKzg4/f0nJiq7DfTf7+FC3jIw2wA2pAL2JNwzn
oOXD6zto6aCvif4lxB6ImDox4aqhusKKU4CespeAcPUMWJS+xVjdyEsAMSB7tdzACQckT3yAzKYI
9i7QkjsQTTObCw1fFuKVRTI1xDh+KS0+MPvTGz9D5+rydmtEE8XeMkkDcnaudhmiFTSe+6Gkfg4l
RI2t2knDa+E4G6DsNjMXKQ3WLhdu3bUvXGeAk6O364Joz7XZ6q+BnRw0ovoQAc5Rsr5/03Cg1BSR
aqUh1X+bW/R83r5n40YbNcavMQBaAxAZEyXXE19LEASDj8wEDfC8Z57uHzQ/pPC3k/bkIsJBr7Es
DFydmXRs3/P+5WWZSHKNaY7lHOjq6CWDv0rGFiZ2b5TtozU1K9tCZVjs22ETKskTa2TMc0MCLgqI
Vc8hlpDsiWLdPFnpmjwzMiABZZxNSaicE3x6YXqkikixt3Pv9FI2Js1f8lgGqE0aMrBiJl82cDe9
qTUnnZLpe3JAnmY0pmkMPOCn3pn2YRNNajMpV4UXdDSm5wYV6dAZ1ynVzAeTYVfN4RPYegco3WlT
sjaE/gmLKRMAD+ZsbyNSWkiynMINatoqeiPt3waTlRdd22dM8BlEd03z7YpXueCFLFgn0MQQLOgc
jEM4raxPArjbJDQfAl8mexrl4/pOk6O3t8kC0Nz2te+OGXU8y7qFPI0T7sc8zzaZWIH0ue0I3DHQ
gxK0Y6MDNpmsVF7eOOTOZmAYrJd5ir2HmueZ+PysiAA2adNFtvFqG0QNOxr3NBylyYQyIkxMyBkY
7I+mUA42y41Kf1Y6vuGbWYQKqWKFT0r1ORu++PrqegNwF5RoWNEPGOkGu2qGo2Sk6cvr8dp8Qi+K
7rM4y9k/FaTEnNTmxtsaVW8TOFymi8EH40OZUYz5YtqbdoMyAY/PnwFyoZNa/cin6qgB3yoJrP8j
6bx2I0eSKPpFBOiS5lXlrVRG9oWQWhK9t8mvn5MaYIGemd5WV9FkRNy4ZjpF03PlYAyLZRlhBiHW
Z3P0isnwoO+bBrsKZ16O1bsKUFe4uhO/RAlRoxOHLR36tZyLJ1j8gHjE3FHqWDjxmfmUI+2CT0Wb
JqxOfNpgUDAkMFzz4p7O1T8m8TUaCbB5E4Y5dxFWZrmPuWZ8vCw+wUS0sZizx+JB2M/MyxgKcP5f
Vd473ifwGjrsXWlwHhr9xRovA+vzfl6PFV5YwKjRCw+R2kUFOts0pcOAh43yBpydXzwMabhMPt0a
z5Zfdnf6VlqkgfZHd5nKciw8mVH86Ld2Lqp68u56UIvVAGQa7WrEtMu15mXXJffI205VtOIHEe6+
x2xlYbakUWkWOk65z+FpFKQKyrk5ckNgv+oeD9UsnqHCQKCVD1h/tTz2rPMBv2Rz1CPor/0vF1Mk
4dqw3zq4iC5TF7XL0HASCp2/B7H2P3Dz6LlNIHM+AJ6NtURB6830nenHkfPd75CyvXFwNHUIR/9d
KTedhhViu5ghstoh6esZS1VQ/Og+g8dzjPbMhHlwSdBe9PRj7LVI1d3VtBkJl3OoOiza3LW6EKHB
kccY3Y6neSJnEZUsgvQMohENXNoRW6/8eNEc7NvQxs554TC7ZCCG8qsaD4B5C3WrQddoaH37zY0m
tNU79b5pccu5SyZKL87dhI86lz6ipyrlj46qsrXXfaath4ZO2sBmLnxWC/Kw0tZpTzbMzKoJRW4F
w5jvU7KzG6hJkhqUEOgukn1jbnxsfe3HkEUpFzb32w0zdweG34zbARclnn9H+1EPcwW+TO1jduVL
jTiJ8TyNIwTJ1QSdyfcof/apGz6tga5NAajQs3iBgvKTM97T0HYhjNOzFSEGoZrXGEn5G+mFaNRw
/BD6hrdOVNeE8ZQbzOYEPyAfzKZOvifInTX/aDDkJDSLjL/4Ccds2U/d9DuxI9XffEThkBNS9TJb
G7JgqujSO7Bqo5OZi53pnEFEaVy2c9tuHPFOUs4eGiv97UkUpyQXlDTuRqb4fBwK0q62JqQ07FaW
RfNj8754KjGqh/I1Tst6/JVYF9RqlC+6ewN9Jpvj7QyBE+iB/VId4iqD1pv+ya9QeSCV9MUHjwXP
Q4hRU2wv+Jbqb8uZefQZ+N/YNAwIgt2FAl6aCc8JYCHuQBuf4R2sVTvbs5nh6GHqVOl6NbLzqj0g
UDykwDGTi2QfppqtFLzcHkvvV5Cw1ZsAqQp+QW7tPcWbDn/jIVn6rBfV14xEsHJoetSHafB4g1wF
WUvV7XKyz4qhl5dE0DrOztBRMaUvAQ2Rev4ZaVvHWhEaWJIZBZV0lXB5+I4joJSZimMP08kYSTYX
2PpzsZ517FWN5Bzaz0l8mVCsjLt+uvO/AM4kbh6rBJJm0R9bDfkwhScHj0VwvswzuYJ3pWwQKloF
6GOqnzMCsa7apwlMyWYGZahH/yB5e6cAI/oIdhe57N0IzbPEAmfYJtl0CDzWpvPFFtWnZn2Hwl1F
EPdzReXVf9A2mljsGAMS2mHEj5VlpNOekwHyURi6xjLp5UsfHpyYs4Usp0YLriKfXxVuopIMayap
Xje+igoXtNmkQbKG01REV0Hhd1OCpSp0AEXP+sg5Ohg3CKc757H/iWhQQk0wE/jPmYYwSzDloE+a
IGlrstv6YQatBAe9ZNY2KWorVaXshPi4Jn9pm/oUKHCr0PIPCylAVt+0xvxIIB/VWDFblblNFGVi
wlALblVxGYK7OTsvOXsQs31uoPAzmaj4V5u4joBt3pi/VED/AMAKE8Qhb62wEhdcuE+Ic4wRR71Z
HUtqrTvxkkOavGgcumm4i5gTZd3dJHncOT5mqaM8AVcw36BYemuYtrhzrskcxM6toy2bWpfgCYHD
959MUT1tIF/koDLfa/kGlZBqHxTWhvn2CqNct0BKw9d5UHenhkVmRdYyM7H9joddaheE9UUf5ttQ
c3/KHCQM4KD3vjtgSXWgje1FhwnOmOeUcJgqYmLIV0DdVbifHKnJNJx7/WeeLjElwoxfm3jYGzgz
p8iuZ9gh5vxjYQuXbDqJPQpl9e8wVM+pbf5Rs+jtGFVT8BU8NLH+ZjpH5/VbZ9e6j4+8pisXIiAj
hMqYSn6JklTyRiJRgF3wkCeDVLFImZDwUAy2EbOpQlcLCDrElUV/BJCLAsgK7VggyUecVWKkt7fk
mYcfxwzqCoU9DwmhUhn1xdl+qzg6LYUdYMzYQDqcL60GyVz79uvbbOFPzlzdLFSZAEl7GNgKwbaq
BudFxC917DOSICXo3R0HVsOuhLY8rsnxpVrnpbPtSXm2fHRXSOdnnPjZW+TU/Ak6AGeyOdJ5engw
P7Rm8F5pisLBG5atUOoTsR4HjG1y3mb8oKJEW9MfEBot9MZ96zGnAoMw2Lix7baoGQReQb/ce3oB
v45RB9P2sMr/daRkkJqjWyTlpuN2YjkdU3wskZFlra06+CqEch8qglJi/9JIW+WRvDfNaW63Vfqs
xhQ1jbAIc2CgUuQxHJtWHqfj3CM/1fTd5Ne4DiQ7V41u5YdjFW+VRfIShS+0h2WAfZ9M+o1ffqLB
3mTsrmyvXQg8FejdPUOuZ1li50859kAcOeuxeeVANFI4KOWucp9UcDTb5apPt1q4tRR5BbtZKD0s
qniJnZM2por5pIZ3H0JXaGygE+vwpQzOq75/yc0L+XKq0mSqRWDcdKA/c5KXA71UkG073uMITgBS
Qwj/Z0qAmkl56CWuxK1Otmbw5EprcTD0tTDWtXDe6vBa4nuVKWih2ugF60ROpyZ4EwjkHeABDxgq
oVxJ1vqpz0YPMHtqP0SF+zZjYErai05BDNnOmLAo8mRfcaX+Rr/4POGT1ofXmYFD8I++PGoNdnes
/KLHpIJpVpGPBTolou6os2WP+s8JjeNAPBCLE3Jh240mykMBVT/3CaDZANtMcLPDGOvj+ACXJMxe
zA6uEgQ+DbmGafa/HQhHwaf23O7BbKZ15rVPdBoK+67IN+YUxPllz7l0SxGxsHvAZGs3MZmWbc2O
HbkB6ySTSABMeRGElNTpjkTo0LP2LDsWGuJ3EComEof3nGxz2i7sXmV6pm02J3ZdbIGt/BMFgyIK
PIxIAPH+a1Fgpy5VX3DYW4qdf8lJ1/U8a8cSAeompgoXcLzCD04MtVqeLfklwJse+F1nXTJlGbDk
fBhC86mEiQaGPZb+psk56fqL2sW7prymxtqpBE5/AYvpfI2H2MaCBgEUqzwP6b4IYKvi6ZbARQsM
Aq3ET9lHFAPI13pbvMfltHLzAPrqQ0utV0j/eNKJlCuBo9V4jKLOh8jXbDApofDar4HyZDG7eFHU
PyU4TQ49TmcjGZILof7e3B1e7bzmaevOQsiVNlS7MV6azbs/uxgy8VZnsQ3TXM471Y+QPWPLbYBv
LUO0qkgRtkTsBvSSpi39gWvPZJi7AZsI54oh7gOnddQKFcbk0EXzi3ogGoOAa3bQzTf3UXH72gxX
IOQOmS1XVeLRin8m+bBmmAS/GGGVqZY7g5meqQVYYfGUgrSRit5A9MBlF21zJl2c+LmxJ/UOqk/P
gMN5EGN0EXARSIbIcF6EVBKtBsaBUhqqBbbZ5wySi8UoY1HnLHEnRGZz4+ANqzPsZvI/lShooFfI
c5z1mo2ip6hXKFU0xR8uAvMGsF35oVefOZMUrRt+LvxtSblXTSFV35VyYaPOVX80oLaAwoDUFHG/
C/iwEZtVs09uHZx79QcUiOLgpfGgQ4avMU9U0wp1RnV7Ay88OA87BZP+zbs0AD+ZanY4NR+ihLeP
XKEsI6ftQR0Q6tCxEIHg7xm4fAaIKwAXs/5ZeExUGGB4frZWEkoa1FjjAWcc9dzxr4kwpt8Of19r
xriIgYLMEf+hbJ5Zzg+IabOiIJwgWRZdtOQm4UiNoQkb7/gS1azizI3qc+cQMxxelmy8mIiiSzNY
G1CjJwiqahBS1aWN91OkoTyix8jPxDrCiGbD/cJYrQA033geXXQGOrep2s9ZemDMNGiS1Jj596+A
lQ2apBpGd7uzFJ+WTgta1fOooX4GRor8rxrloSwJEuusDTfKQszVjfKoypk21ku6WGFj89IqARTs
pd4Jb7g2nwcW2I5eXPu02sLn/HBN7xB6/ks0Qi+dZw9iawUPdDioVx+7JSSWxqqoCPXo4qXroMiy
SgrMZNNxOKfMw8TDZxtsmsMzVmzPbQbUyc4COCFXkhMnyOYFA8yhkGz98oWPXLji/GFkJYB5NNFs
jiAXFl5S/sosjCWt9RmDHmVElkz5zqpstGZls3Ki5BLQkK98E+hbgmMNGSb8Ud7Q0E836UOZlM27
/k/r3bvqAXUEzdbQPcdpcjdmCy9R4FDZ4ZSW8gOZ9j57tTnTTDqyTr+WVfyb148Vmz/L57/NiAwS
q1kf86jk5BXG2ard5zxIcSkOHioivUvJNcqezLH9gf26Qql2L2uch+K1yUmU2OM1bIqjEhOl9UsM
3hG2z6FvAEAlR5fFP5SQdaxwKvfLdOEGsPGtuTpqBA3dfqe8Y2jOeugBGbFVUYFvZn0Jz1pjEYTL
3qRslhzoD/Tt5INm4RO0bWjsPPMFzCkeNgY6aKHa6O3R5vv5Jq6IIaHses5uGnq6svDJA9hXMNRM
CLHlpk/qIHOJsXAyiPQl+XQbJT/o/VeBjAQaGxyhU19iHFD86Mwc5WsIx51H3MculKMeGmdPUrS+
F8xEAwQWW7IVZnwRFgcn7F3YGhO69+kyKtMrTCcGP9zOyf/Cb3UmDjlQapdscJsDPdIVrUT+wpSE
UbSirQ4cHTvz/sQGwmOP09vawlXW+PyEEtUEjT28eRWd5PF1uIcNaQvyRSteDM4Weiry1R8kr95M
uUD/cMlbbIbIHIZwVbohdCrzwlWH2e0aO4NzpaZ5Vs5VAYAjFkBpH+GQNJ7UXgT7JYPFL3kK8cZs
z9ZOQQmjaUJGNZec9byt25HBdKYgepghM6cypmDQjmDgFDACBy1JR9NwU2VbrbD43TI0KaYXFUJU
gatYAAmGaZ7B9PX61JpnPwsP+PMsGQ/QACzU0DxN95gczJjNgPmiUPwsMBBl/tJ/YLsa01LoTGeB
Nj1w6P300zJxjOUsTi5wTcNpJcwVKSC0QRJuXmHBGcSUOiZoWAP5btDMVQChM280hxXHv8bH+osv
Lj9d+zoAWaEB6O2XIMdIxQU3UA8wARM5fWcrR7gwpLp02hLY10c1PBCgOX5QMQ1Ozpgmr46vds7N
G18zFybnzP1r0E1BFkcM2MaflK7YhXYF8YIkt/A2MoOPEK4qfTtZ96j4sYMMs5XVBnSmMahJeyce
se147KJg2VcxfJCdQgQnsVcE8cesCG4VyqvYIhDafK7i1w4xRccinbOsMm9zz8nPsztlf9C+J8Md
+tym43r0nFQ/+pis9YinSwyY2RWfIUd87AGJqoGQTbJMPF6g+sOzT5z3dEyx/oFnBm8FUZqzX2w7
rPpRxEFDZCN1cgkA5scgDQTOHJSP2HtDJxoMTKNsXzr7ZqBA69ncqRkqM/bmREyfgrsY3phcQ3wi
Ow9aOO2Ooq8FHDY1Q4vv3+uUAl/+gqE3tbOt7ekPBHV5cpvpxbWRy5cPFHfVwaiypUFVSw2LXCIY
fCNcEKRjIliLOTqGETXorWIZiTMWPkjxxKr0gHsp6zmgaV4poVmvrFb+iVjv1m148FokJQHfpfJN
UF73KIwU1nGxi7tt32q7bC7Mh5q1odE+U2eHYtwpMqVPqz9EtLXUXK18NIJHVm6L8qqZ6KqiT1mc
XTqJoHGfMMI+Fda9d4JVAz29fEJByPHa7Ccyy0r2tRzzmNl7SintQtYIHAFcbe6AYjom8CHNSYnA
DKh9Agir6mXVbzMymax0XUOEl6OzMrHBwAc2Z6Wm0WpmdM3Z4BDaqF0S6fI8uXTUg8Wmg0nUj3k7
mVzsk5GJY47LACRI4vtObEugRC1c1J9muCng4HCTBj41nY8A9yaQARYKsO0AnTevCcC0z8NcPVGM
diFtroVKx6jk42hUsYKd4cK7NobDyakW+VMo433VS5Lamu+eeiqnSzOJSx32BwHVgPgkvACxLUsg
THUEDpTmZsibZpnWuK00+n1gtEXd5Cfhb2oRIVCKDVkKWDj8YPr+KLW7l0x7D2Q0tRCApNYMk5L0
EUGYsERh0DePqR5j3yi2aRC9+mN8C6R2rBy0tQjmK4sEShwuEKNB0XjKySAKyugx80cSpurbUA/E
Z9Rr2TH/a2OMc6G3nLJvTwzfVlJ9jk6xF3rxXsT1tnem/chVs+f4pWvLl8zXkaWZKiRJXUV07m7q
QMrWTqGnfWsVLkSsfh0E1GolmnGUIINP6LxKUl1UsxEAdM3ByHCpojSsTd1QSOwvfeRZZPELG08N
Feqe/krTecQf/hB9WKmJC9pMUjKmFSjnZljs/CksiJiEg1zDul7v7tYwoxRqxSZnJqZDt4KTqoTF
e2llahsnmPl0yFY2PCDt2AyXqRw2ScOYjh+URS+dF0RbPUF+VA+vat/bvjuXzl4jCBggFL79FS0g
aIcJZdKCjaTN/SrpEHF7nr53imldu9q/uTTSZWTFK23SOWZLxnLMJtd5s59hdrFMzrCxQP9D8QVh
MyMeUJ6YycofuZpqbgyzR6lDxm+iG6MnW9CKYpSHRMjSviZpicVmuDT8VRaKRxw838wWgybfpthh
sIICm2Wzb25aJ4VZQ+KC5u65LdIc2MgiWLQ6kiBHth5l+jnHxoSF1dfYEM9RMCx5+YcdGEhjvYR0
KGZV8a7bf78UcJFSws7gMtPDPckx3hu9vGLOfJpH8VnpcAAbl70CJiCu4d5xNQFsOHjxTExouWmn
G4iZSDDv4IDVPxHJI+i+8xO16DfFnrZJ20sCRWgQ4jnhrCmEi6eBIsufdPTuTQcff0o30oZwPL3j
KzbKby+1lnqEQrV27kbiHBnsf/wIUfok/mhdk1msQlYWjJ2DEaMwKRg5rGppy+cJ1/g4ZJaDClkU
w9qU9m0urbeA2A0CWh5zcooWE05A30H9T17amABJ8RWQVFmYLBOI7DygHA0pRw/1A1IvSvlDy3b0
0MBv9510WXvBFZ4GLR3p7YooBFwGkso+wCx2Bkwweg9GOTvKl3qKTbUNXig97C/ss7R2hlV9dAyN
ue0gWVc5ww4MYbvHwdRczViZWbiyDk7K0VtV7yEjUotcxNDYJiZ30pxBrRFUg8JkeEtgSq25YgdV
E4wE/wwc3+IeKMImNJtGHfK4yYapHMVqFtwtfPUAoIYGLmrerEI4cDmzklFgyNVs24xvYXifYTGs
lA+YM0H3BxxBRMfb4fQYaE/fFjBP5gQbqVYunyjqVNOs0n/Z6CoggmYJzvzHYOD0PSA0N6Cs5780
im3OvbeXmvbSouvB5h1GDsQfobSCK49zIeA/dxrxa1AN6E5IvLGJeVpMcjMyBJbyJUxsjMsBnWKq
mqunT3AvWBUeY84se0LGwhuAAQsya1g4cb30eTawjiVn5VyP0dpwkKeAWFPTKi1BZcP2nOcfAefC
E79Bc0FpiOtF045rF0yAvPVsBvbpsSV1Pzx+5jQv6nnas6hfWB6jMeLAhME+pmuotcvU4bmkfqsT
T3Y7wMfsUN1zABobHb0UxzULnExtiW34S6kZHALkBTmWm3r0aeBUJ4H2CQ9WsfNwUSnZFLGkOMsk
OvCZzkODCZU55NvWyl8cvkhK+qUtrkWt/7jwG8cQxkg6f+miwcM5vJkQE/Hu26Yp0XEkUWgQio2Q
BtwnZ2yX8ACFJLAK3YICOaxqSNwaDJUI/zLcmtgRztDgVz4GM1pkbJRaufG6qzfC0E/VvYV7XzYo
3pZWFj0hW7wSaIywgLRJblhSwXcYmb6hllndl89fz0MFEYc9vYFAJn0N8QJp7Oo623LT4BFCy6hW
Wh2TF5aYy2H458GEp/1MQzQsm4TZViMQVhrk03ElFXCjFovOpBi6N9+I4CT4yIL6TdmKnfKIS2IO
k6PqnBu3WUMk/rJdgzRfoABEZoKUB1aDMZTEjO7OKMBOszP+dbQY2xQGGkz9ssQdiu3BH2zJFMVr
vbVtvF3jTYoqZCTVJmIV0E4gagmbcKacGRGTHeyFURMUokZefZ3pn+aUYPlkIkq84vUIJQFMgRuY
sRIeZ2T8HlMRtu1Zt027+TUqnnO556sHNn7rhPDmpTgqV+7IZCpamXr3PJgvDXEqXTM+NG+d5dOy
hQs7HS/CvRgFGuYKnysnQ0DZ8qWApma6YgjH+yjICeiNjm6NJZswk83sVK9xdjWDZjU6GE6kIxsE
Z0XQBw996mrrsMQcMLJuMnjWAw8Bc6l2XXrFi8SuvnS8hYwcsPIPAMnaLz/avsWuwAFAHMX4VWjO
UfQzU65boewnrKQAhJnBOQBF4IvRBrHtK4r1PAO+aZ364f4uaedve0bUDEF00w72qlQm0DzaWFeX
PnkluMf5QXBWv04dgC+DhOcXv2lQ3F0+mEWCr593Fz8B/dAan/KeTFsj8RkpaZbzL9vkham4t/BJ
2nbZh9lx6Lx9hceHRSuvlf/SwlzFiqY4T9rebOPfubewd3A26WivrJlX2+xWzWGC+I7x8uNoYdaT
xy8GJ5LDBsaPkpswnZ7TS8itIZIIsZ37NbBc7cUMYQ6+TlotuckilXB9waH8gPagxAdJyrOKsExs
7BwTMHA7Z3Auxg+3KN+D+DmSDJjIbrEtiYJvtWilxuE7m17tzAMBEB+BxqIZy9NwSM8G94yIAvRh
ICKPFSbQCnOrKcBpr23Yzny5nGwKZk814EoSAAvQsmowlwbaLh7R6I3DA7tTGg+TnSgD5hiKU40p
NfGJb/msyJNNjBQXtS+SwqDOyKKqVL7OlLUcy79zAMsQK5Cswp44+Gk8sFV8eqI02YOVFSC1qGAO
agSx6aYgCRk8O2BUT9ICS5Q3mIXNikNpLB9gQWOVjFNKefCQMQ0THvhIK0r4tL6YlzYc7nIKVyTx
uoLdNYKrUrRfBbpTncMZIJSpyM7HleKw9taIN2W2awVWk19z9clIq5VwmFr3OYvnO8wfkzNjpn+1
kukS8s/GMNJPGiyJz02NiKF9YHqfzBZhIApyeu2cRsHmVmqAZGhS9b2sxl2mPrC2iTPsxXgQqZSe
gj3+zn6Ep0qqblno2fFwQafdAbbr/8CvthXkH4I9t4OkQgxcsIi9yy2sv/tAAjVgW4iM5l/LqkEz
E1wIkR3j5TKU6cavQRKjgCbBhmav3zxmQvYjMGy6AXKLFaxxpPl/kdvNl0k7l8opTRuhjLSVPJea
8zS38n3W7CeU4CxC6o5tF0SXggIZQzRlnpyqtUeMrCu0e+UVN1CSRC9ugQh2+XxVBmmIP2hVcR8S
iGGKbDiHnIX6wD6BsJmEATU27z48ni4jA8NCbxFGz9kU3VobTVa0tExm1EQEwHp4ZuG2xwBm4Ha9
YfW3pJUouI4TpKc8fca5ch5OMtnOerlUqRbAYnFWbv9GYA6I/JWLvBjYXQO6oGRlU5SCvfOaQfoC
lNZgBxA+AwSusSmZWV/xipL26H4pvyEbwkWBRBoVxtZRc/dsHLIJISvs8rY7K4tWyfSZm+K1q4LV
mEt4J5jEIB4dxd4M501H1a+BaVmIqCnNMNmxmtNaMVMHU7ypsjeAxMox33losxh1GWM99zNIMP0G
crYt47UvvV3Vo3udpp85CC9WCDTlZNYiZC09cKnRvWxMx/giFoVg3ZUwQQjtVCzCMvqqHMwtuUpq
/vD71wnLsczscYr596mmkw4hyoxS2jX2Ssc0SzSL05OrPYkqXYVFuHQkqVRU1CH9FKD8WI4/uNk9
l9g50WMmacXzlB99L32NqPUIiKCP68s4AAPD8KQcmiODAVR48jpZxQBCaWAsdWAgAArPPRvC9mz/
m42NopKZ9MO4HyJxoyGQQOJAlrSUS2ENPE7hwdTHL1buan2OnV4Zv/IvhoWtPu0bGIPl/6TNjV0O
ZD7aqiZfiTrd+6lzUeV45HW0OZ3tXsf14YUoXPAp9q4u3YRSPfYpkhL2EFTZqT/7I0ubKVDkdCFo
79FCCyZFJVqR7bhyApjGQ3G0pXvwBv+lm5S7CwbuqpKFmftHgOEJXoXUBB1nzBJqg4PNqb7Dtehv
p9HUSxd3JzFdnXDT9OHdK5stSuRFC1WJnK+CP+L/eAOhntg2mSfYs529oTmozK/+uSQvM6qjJX1Q
vqi8HysaLbrwn0goKmGA0Wy3c0sIZCHdZFu9TzZmCg1DYYfvFgjiAy3Zs50jKYKtGekD/P2j0ZZX
r2LyMHpQWg6cdCF6fTO5R4/9ZxWXvCxaTQ4eHlQBIVYQdpzRBlgP1+WE2x/srYeuH06BSy2La3r7
z0TvFrH8YiHeRAZCZH+jnjJzCADStNuk19i32SotuF8qooA5C5JlMCekNTfCZKecDkINLhQ7dGcK
yKmIO7aNr3OQLCWDqGCuL2OMMVGnUML6tMQoeIQ21RGoPt7Ifz610l2l2Ib5HDMsCyBf/+lwWmzK
g50AekutX+XDPdrNHozXkePZGAnTkTeiZxoaSDMyTqDGK/XB9UkcNau/O2X+rnxGcuXfxVyqs0jv
2JDxMVn6u2WF/zJMY8B4hEpkxaXXpI+fLMVzzBmdgpFWg21HJYyPPHT3shiedO2TzR8mpMm4Yczk
M8N57eEXgrkHbDJbQ2wL5Gm6sysIvAUk8PSNXYcVTPfpSYbp1tKTY29BfhmmxwD6gUeZmHO2vUFs
ngOTlerQbnKsxUGtg2+9mFjn5vOTldX3enqJrGseBGjH8ThDDIcBxdFrxYF1fJjhAtfcavD1qMnx
CMg3Y7suUDcHzcS0fs2Tm2YeesI1WeDBUYY6EaQeR8WvHpnr0CNyaXJWY9viKeANzy6IZYfLnR1a
VD8O3HRi2u4D7K5YptCbW479GvtXE++UDJV1qaMT4fGampQY1IpH2MUzTo6XEpZTFMl/9uCgQe0H
5WasLoZthd+NgUN+6KzxqVxLgikmOMyl1b2Fs7+OqwJZbb4sGPbU/UgR4hQtq62OFiDCvDGNYcGs
igQYsOADoLZ/bBnmkulKF26ORKWaCnsW7DJ1XZHJpmPKLNFbnxEOKRZB3xH7IqMyVTAJHVXH3Cc4
8dO+JBGhP6PnpaRwJLoJpsZAJTNstchjn1aZBD9q3tNg1iutTo6J6+8UWyMNsU+Jt+XonYJZe4wB
MyHeKtUgtlHVMJ5z/dyajLyODEgqtLfVVP6rq/be4rlh9MdI+I8Jg1jRFTfNEm+Gb4RrjTohnSHD
E4sF6zTk9Nxztwvd8iOU8m1Ip4tf2IzRGQOG1n3VfrpJa7iZHfEanpTkI8XIs6YWOVCfVMU6GHLQ
L5fxPqyxghAN069O7+m4ePGoZqTir3Y1FrdyNl6N355eHYesMlg3Tv4oKoeiqFVHxvY7nHlNCZtS
VI4MGiHela3xQU/+E0TukxVXhDWATfvtl4aOK2mSYxD6HxDG491s0q1MiX6UlSDa0TvViVwFAYJG
L0KR0zbmrcNGZWNPB79jfxk4HMCJj6BkaorgiNaWiTNu8MFGxTqW45PGd6/GZ80m+Heos3NbG3hf
6aAZHPZkcQFnucCipneMLBBYFpwJqURokJftRMivBwZGAdXn5CMI3X9J74IPiTN8ujNL1rHZUe4b
m+47tbqVKXkwmznZlx02JpzXrU1wPX/ZNGEyT7xabP24rfahxRUNWJxtU92AiLMIOh/zYGK+8BHq
GS9N46XwqmMPJ55StsLecuX61d1ll2pPOLXA2h6MfJ/JeO3wEzy9PrdeQJWdaCdMee9Iw1VWAh37
EjS3BPwNWOA1+zKbIR7E0aF0B2NZzEQSddKLliU2iALHEvmmrswE4dwQ0w5TkKe61Q9a4V/UtyNh
fjNYnymnOVGTiCiYgVRqaxqNq8Dw10lFlKXb8zic0PILzQ04XpE2z8YXENFMvmxSVutUq586mRqn
Hv6DSb+qoTTQ7fiS2WAtGAAEA8sNKejpCnGI52Y1MNuH7J1UA06YauPTnjID46O3GXESYNCX7Fj0
hYXysUzcr2kMd0FU0hsExwazSUJpzeUQ5h9ANUvJ/9GOm28t7Ygj1rAz6dwlquyzPhZ3o/QvkZ2T
pedjmGL1m24Kl22Ys3OF3WTCDm8LrI3DMvwnqwS7UEjLeuYd8Ov8nGlps05pJePuHQM2nL5Scy2c
km2rBb22Kr9lNCsd/3DLGwS8NaO1wP/dH+S21uSlqfL8KiU1NWH8wiri6lRxxsqWEvBcW9fMJ20J
06NIuO+Y8vDuoVZOrUUWcfp6Q3cre/cRY8pyGXgdbjCcea31M1bzzo1gmteNN6wMResZMxKYaCxm
6cB7NjYe1ypws3Vp55fZwYtFxglkIGCLYIb3oVxemsJZj0206nI9xb444HeQdfUZtFEjg5UmvWMf
VSNRMWwfLIlde7wF2MyRaGybsv4VQ4uNYaot2+BjtBUYZmP8UPfLokp2IhGXQaftFDW9ZEV3XGGy
m79jv4rOP1plQ34ka/I7ntG+GbUJMly+x/OTlzBmzjAdfZZh9oIt0+vgZR9pMK3CVNvWYNlRp9Qu
OmbrSIWK90o2a0KvtmKMK/SsCsc9dCl7P21M0oXFhx75bl7Lez/ua8srlA/ZBT/BAXk3E1r2U3mY
/nhcLM+FgsUNcFnox2355gwtyhFIzsupr+6IrZY25ba2JaRDZxs5KuJKfo5Imkqy0ECak9JZWzZb
AQs3J4G9MLwmD/203hGx4Q3Ofta1w0DuwZT/dBCcHyqdKd5qEL1KMtzcmoi6Klk1AjwCBZAKjWY0
qnt3GZclJ+iLBQltvgWYr8HudRKAS5JtvKJj/RvtihL8GIbjcCvf7ARfFB+XwNRb6/a1slgTVlL8
1Elyb3JrrVyQ49Fem2NFD+29pkG6TyqUPyQF3koD+S2AMx0HdPAz5e4yNLnOsJDffQPKeDV3V7/L
V8aI1Z9O1hIbjSPEXEjZQ41zGvNs34rtEAkY1XT9QXl3GIMffL3F3fnZcfqLiTpDPloe6axGBg4J
W7sb88fATqGeISlUHrkSxkOKio0DjBwUcq2xpIRgF+HBEGPRw4mV0ENGBl5nAemACAmNEzblS2BI
PejY/yxQZroU62niiKL6nE0wnLMXXk06m7OPeoSC63qShFQ/fmg8djPVXJ6DCsvwXC79Nj802dIs
CQsq2IcP8NmxvzG0U8uBXpLFPE+06UsbikEFSX8Kd2iw0ABFELDwlRqluXUJmalYvCWmhELLmuk/
ls5rt3UsS8NPRIA53EqUqJxsy7ZuCDkx58yn72+faqAx01M1dcqWyL3X+iM4zwAPUGFAi9HCVc1D
/C00lwVrj84u3x4beNLxbjDAWFpN18rBcAKPRGXd8MpfB8QtRB4aGUSJWfPeQFId/RkU0BIvQTqG
wFAVks8yGAWh0xbXkS1hKOKQPDCSbxv7QLwWWgEgOXMmXg41VK+f2+6iGIZbJa5mnGsf3Iaxakam
wxszwe7wNdrFM5zMfc7uVji0/4Q7WXkXJzXZ+CtdAXsvyPftF7Sokn96GJMQdzY3oXMcpD8L2CJn
np278oZObikbzyh4lIxVjeYsxB3F3tOrymJWFJddvQQvlbmQNYx8nb9Bj7Uqhj+/2omw51T444wB
VQ6uheE+RgXa65vSbM3sZVIJyP2UlH0/kNm09BGK1m47uzFMEgI166vu30ImaBuEnMqiQEK4IeN6
0+5mivDGeCVvjXBFbrzIcHBb/iE9ScNXrf6LFfEwIEMuhmXuqahsyfF1eypPy3yb4R0gv8ltmnEF
5k7Y64KtV7hcGhUSVLnSvUM3KPa34FZmkAmSy/9bozVbn8cgjE8dwUENMoc8XdXNW8xzQinwEned
Xr9PX7JDaFr10pXvfk2dOQN6l3M2hzfxxpOdMUR7lV/11tFYSAVbb18zPqOkIv9xowPUIVGxZe0w
YwNyypWK7m/CCA5sX/I2GyspNLCHxEQ1Eb/B0+IoREXupJzaDOUdJsbk0gj7YCXu6NjemviA2vww
5Ntu+GGXFNsAsXkYlSJoRa8gvyn+Yq1b1fkJXErkg7H/66i6EZPxCTyExEauvP2AoNJOfrWO/qma
BsvOw/UT5MUqR8UDuuFMZDU3j9Lc+TFgCEBhLImBQk7fEMsGzVGsdOJWEOuE1qavuvOsgm8Tc4MD
fJzQjIIWXIRGQmCVwzHBz1+KpIT2KFpkMkTFEQ9AN8i4nq+yaWKW41cwoQQZu9DjIyPJyEelhSFN
0RkPR6HN5Kzs7xM/r4iCL8u9LDGocZIDZ9mq6h5TGcz4QIBl+VlRC/BIjD15SzbxmxzLA8/1sEFu
mZqghggAtxo8p4UwsSI9d/zRsw+T3mCmjhhKEZiUEyFz1HUlNbveZhSumA8c6WCmbjI8M2a2lHBE
CE7iEnL/c94PiGrMeaf/ZuWaRyvul+LXhMewtwZ2R87V9E33oWQ01r/Oy7E7+cH7Kx7UGndmx+be
3FuLWrF0R8taxaaBjI/nZp4PBHs1JAZylPUPmJ6lqWuooG4ZlIO+qTANM1oN5zwHheODN15G+qAZ
cWy1WQKowN2C4/PqxcruUwT2dAO3cXkVIL6kwrA0K1BcQtPN3F4q41nhdpiIIznk7RNT6aLED6cv
VPNbl81dxXN69nntFxbZynMQYQhGmS7/mAJJ4DsbtD9BHKKsRrtfbeDAJiLko/IlMx4OqccZGDVS
j2Wov0a0XvgodQEVBJ2Vi7QcbTW1y7zcz1hVpXQTArOZ2Ic1BPzgFP28a6RXAvwNiuBiOE/iKD21
Q5XVRfyP9mNkXFcXidATxW9cWg3G4rqqaWXXlfMsNg7rbSAOrqqdt9EKrnKLFG5CfWfKSGR1RD3c
+kaWbVWt3SOXC/XwOCXjJo0zotuNDzF7SnUE6EnhzdDeUr5sg9/R54m0yj9+eVmZ10I2rId7Ca/v
8KbzY+TkaU4MUiFaNXErFDY5WsMzlehgsJ9CNxNoFbwvcyIie5C3GjFRDORt9WshhhfvNC0WUOwn
FW2z2nviEOEMismpJalGHq+G+hz51TXgf2WQFrMGGd7uSynaWEb6zrGaiCQWLCL8U9xH0FcM9Iv0
a+KJz/CU9RjT9lbMRaATqTqAmDG+Q4yTTzJu+uG3J64geQsl/1gjSCjT6s3Rin+OiZBI2GhlTh81
mUK+dcjTKzQ9d48eTV6a9mdR3pDcpwHvUf8ZriUW5jYIiCYxSZwB/ATjao5l2Xn+6C8F1qOpTwFt
AzIIPV0pnDMiIQmhzDAQmf3bVE/hDmo0dCwVBgb7Bw3SP+MhqjghYMzg7uClpcgdyGlrpitAJ8Jf
XjuhuxbVPBFYSWMDAfGww0IkYjltbibjRtJpj97RNi03Sl68Q54sVPK7xxWBBHom2iVUluVo2CaW
QdwsiTv6t6+epkv8bpcL/tPSOJJxXNJ1Z2loVzXcQRlH14nw8J6bphQMB6o+FFXtFSMpK1BJmlCo
bQew6QZJfzPGQh8/lNSHVvNa7o4qjqvW2hWExvgWzwXK2WT8BGvlq3T0NSgAT1ehESUFYhNW9zCD
daKLCx6TX5cGFiB73TV4mpX5gc4b/FXR50Nj332SVdVgNUynXB2uppWvcpuZTypIsl1M6a2P3ift
jiQAf49ROyS91JfU2NCGalqX2u5WDRygrK/a4Mhwg3mWI/G/T1t33gis81AJogIlPXAcBqTXMSy0
tuL7DC0M9sNT8QUBuqHanQsTDuM9K3+qDLXHVXBy4lXYhmLCri/JvrpF1b4kMrLVlhyFQ0IdvPxl
pXg6VimSrewoHKLi+mzscEVQYlfmZCbtxTPuFM5eZ5pJiNqrx6+gf9VbVaepCJYUkSj6aJmsGQzR
UV2tLWEYn75YrRLy4cUGL6Ia//v3eQY0vM65WISXvjrrvbqUETaGFXnF4aahVqaqBoRc/hVBclWQ
oWj+FpZDGJmuXUbbttyhp+wUI3PWbqUvrIZtHRH4O+9LKrgm9pbRYjKXB680q2emKHdVH78ItVp0
cuPW5d2urwLmFFf6UBzJ8CRdkGyc6CYMFhrMmxq/M8LhO5Ni+aLm7ZmzyKjuI2DxPygWLxLTQTg6
jDnk8GLLLYYauPJ7NJ4xXEgougbCiUxLUO6pIKasan7ypPy0Auo+E3hWmQ40y+QZ4zBCpk0M3X4i
/K42B6zH61YZb4Ffvw4qm9L0gh2+b22IB9GF/eFHPyD6toWgpraDzq0wqUYEKlZzf4ZD3VptsG7M
bYyBLUnORfqqcnM5GRsMODThJ0okveYc9vH82faP1AKX/1XCjVG9Z+pLMkAZ1wR05a+4qiwKYXIe
BkHAME8JOKgdin1LvorvVsDm4y8YWj7RP8TdIshXK/jpyDvEu3mP2pDtnWY77d2OUWWHTJ6Ze22n
j8QZTjHGrhOe/RZfPedzfDSIcy2yfTMhfvfs+tYRhcvfMg5kBB2KvekQN8yxmp+GCS6C4l3ChHPt
JqvYGPtNwk+qkSwJNudgcaAm4ZiQNZ0CQIvdt+PVjwzSGkhBGe9+WuyNnn+8eBdYkriCSrj+1FR3
Tm1tRCKLsuPNngt6Wgta3DxBhvDX0nHaikGu7RHJIbUaGmzIUUs2A6JTosQnfZsl3/g1VAwFtf/a
O81W78jtwPXH+8uxwvyGd2httZPoT6bqd6uwcNmltCfw32wene0cdNZkRDlVSY7Z3YSpRc6Zaqsg
u7Qzvqf5pZKkLffWDkREoA1rqZs3Lfop2cZZMqrv9hDQO4K/cbpG8D3TwNvGhZ0QmYW9x0bDFFT3
KYjvjpztozzZYLZHttOAciVLiwrHkdpepUOGi3JjxmvrAyHWDbFJKoKlgqbikAQq+nCYF4XkyrYe
1PM49coPnoTvwNY0ti4sjGSLEqO9zwvi7BDusTqw9NAZREWrL2Pvg0/FiqKYLRZue7kyNw6OLxZD
XX+DkxPK+vBJw29t7hSqA7VTwQ1H9CkVV12zD5ytsdO3pdiBQMfaNz7egTwk1iBh5GwIxLW1gy/t
+NPS4Rmzx3V4yGD6cuL4u5thy5yO3TqIb1hyNmAD94DXKIMGrx2snHAvMeA4FUQgivoxJI5EVHqO
A6FKbfkSNASuCAR6ZkEr02Omn3RIsNkpUIMEoDxeTogLrzeSj1Vf39EG6CX7dPE+0/anbeqm54nr
uKpJykYvI/bMil4OlAFm1y/jOScX9EvOOJVpUbCjtzp7MarDMH+Rahy0ns8amGLO5xwkgQI7F6GL
yLhCMVxz6KNdrqV3g9u0U+jRGShqIKRLbcZdba0tM7hSl4b4XfNapPwssmhcWfBU5V0AOHaERhlO
hWYrrERJ0a8zmey+Yd6aDj3kwb5NN0OafQbyO/mTMfVR/NQFuXWk25bEuw+z8K6dJ6D5AgUsUwtr
b3IjU8ODZX6vLVqAIt2zst1YZ57q5NvApJSBOgvrJgovCCYjDnFqja2xnOpwr6PiX8IIrUvEOoMb
BrTM+dSNcA+HzvSa8/UpMZl9sjyutZRQYa8g7iFzxn9Pbp+N5JLmLxpVkYT/OV4a5iD0hHkQRGlG
wTEJV/BX2yLhVHT0fmOFxm6q3OY7LimW53olj06tVym6jcQ5Gr1LeRyKIZVmy+Tcr6gCk5OnQhye
DJzGiDwq/tok+sOs6kvRfbSM2iTJqBWudLMMxHz0ESsZ3P/o9j51CHWw1rRX1K1VCqzKI6kQvBAp
l8yvTpbceiqkRzTt4+7WoGeeDNfO5utcyAfrr+k7/DwsieTztyv4r2VQG7BA5Zt2FyQ4Tx3vOvwN
aDUh3N1H2LORKSpDB+GhJZZ1vHqDTwZtoRJWCUvIIe78O8Q17WaQ18mgTWjxuo5PRAmbmByOKn8F
11r4wHquldFBpd5uhA4fWGcgUdlVMBhxRTG+jA1WiD5yJ5emFcd/ITg2QLoWmZ42NsvSpwMR+xz4
IDkHPZcz0wvqZ7U51bG6VNFbdPltouBTYBBIw70oIJZwmXanGGFuMzJegR/3nzMxA6QNCONFp2HK
9ErmKTGuW7Kzxmg4gQBERE3kuGbaK660jRAkRLyutsuo2zvRyncQUNixs0HrrreuSI0tuc4ApaKe
RQ55zyT9CRiERJ51bHvdeEBnzB9owBj0Kz80VikrNkMMSSDo1ueOlHq6QcFqsIYz7GjAffWMDIJB
uTJ+E9oFYt6BAbIzwiKLSoD6CtRyTqVtbIIbMfUTrYL3xB2sfCmzECQq+6xAyOzsHiBTBM9fZBfZ
foCpEsaz8vX02hYy0xFBQvOvwGTgMqBQFKT75FKq09pq0Dn3pEoBIbYtGZ3O5IqELjXGV0nCcOLc
AcvQxAzOPsNowroko+ZFJbe0IIFk8AjxVHF3wGTfg+TB58ypLkHDlKuM0yzsUOIV7SoYsltnWYep
6lELEMuG5SgPNzX2LLKQxfUnisDFT1ozgNPGtXJsun8sugvpTrA2+aSThRceHU7jRvcEfBbwYyHX
ykF7AhbaAi0uj9OAn5eDP0AekI20dCrkx/fUr4cLyPcGgaBYGHxwBAPB2j/EkjWpQHAs55x49bDi
yEu0O1nuQE8jIgQdn7Qtr8Xy2AC4kDTgSu2F6H66/ozE2RBDKYx8y/JZl/sBOlUG4q6popDwxdEa
j4VQ2wba2W+mgyHuHDYOhusesSvdJeTJHZUWf34KXsn83rbHQTvqvIRYa/kkNILhNSNZqwpmXOWv
BSlSwhI+mnAj6UGzcqtec8oQgGD4ebhiI1Q1uJh89gljaSqSK/4EPhC1AkdeIAFiz1CMv0reWkSi
iEUOjApah8F9vAGB1JQ9VGPvhSGMCq8KPN8ia5xFksJUoDSzEM1kvyrbLEO+gx60paQT3Zl/IKjY
xpbb1MQ1dvo66sgHBMn4/2daKsUygy+K2KI1UY2xOITNV1lcGjW7O9Coi7b51pWDPeJy1KUAztsB
krpDhxD4cM4dLi7MGFLtHxpsjgjz/5R8Ty4pmTwGqQwXU1nA2lnqhCrGQ6gOILWefhzyo1ReOZ6T
OvxQHWbmbiM5A+u5jXEs2HW+tVWN6aK21CkCjBdUHwGDQ+ekgXTCPZOqXv0nIT0DUDs3DnDXKbDU
jbgA0G8k7KImQC47mUTo13BtQOu6qHUdayYV/GHukvEZOe+lgxEQQq9+iazay3x12+enOOUhcIrr
BBPL4tGFhHQT614icGc9JPIMoYJLTgYLA4JMBT8jq3gJYUdi/zRhq2fTwQzXXBI6VnBS+XTD1Rsf
ZpYDqODlG3xvhu+g9w28yP+BTiJKkSvZJwMtXAJLquQyhFq5V5ihwTgcjlQyMpZtDhXtvDnRuyDY
VBSbJaQUlB9vQ0SWcstegGYx+G5JOQZjF/um0e4aZeNrO3IbFsWx8u+VfbDC6iJQW3RgcoBTluca
iFHD0OG3rwlNOFa5dhjVg5HcqHUw7dCUsEkVVcd2UqEz5u4GQaH3hkK4If0C3hSHOl/5So5+Isye
MlxFyniw6rcIw071luxcF9huhVzCrfhhoJhW0iLY8wUuQBpX8xYEcIsfc6e52oZwfldaMOniyLA5
Vhb9WX0jumDsl+v+lWcvyHbdU/3jAWpITzpxh0yeckmPyg8q3HVwQ8e4Sbf+kS/GI3Xea9e+Fy7n
9+qIGeJKnuve2DTHzMPH/1uTF8hbBCC7HbfGoXlI79UDxp+chUWz7Y94NpZQnq/2p3GbzuaL+tJ9
oIiPHF4I9H4eLRWTfqHfIJ/onkRR42pger/AH3pEcAk2OBdvSFsupWwfK14z7P3oUMwm0TE+Fzrj
c35WhxeR3mgGINMsIVxEEtOpxZYlm4zB9omNh2vy0wLLmorXYHjhz/PTTywDVGcloUsXdJr9Vsqf
Vt901soYYmWBGiH7IKK8+zAviVe50DcEgy60q37GUuQiD3bJUXchB9zmA3HJj7Uyt+EancQKStdF
7bJAFrai6fZoX8r3WeDx1wobsxZ+BgNBk+siJGVmTYmHUbrg6BDnr3GJqW+BVmXul/o9/WxO5UV/
682VQq76tC8ylNebkEaqHHm4CyhmqOgmXLyhGLIGz6D1+x74B2VYE7+NlihHF+EWi69qGbq5i5N9
QZb9gjC3RUALIcsoW9eC/zI2hH27HYFcfHYI1sDt1zwpRsSN5hU3HrBde6lO0z19jS/ON+12AemH
6qJ7ouDUtuYJGg4mJDur+95j+ikf/KIo1i0JmwubL4KN+E3+ynfl1fgtH+pX5vJmf4VX88Rbh4RO
YJ7krZFoJTSDqMFIqOGdcJ1iaxRbp9hY5H5SNxVAvTNNLbWT7gZbzWsOsAAV4T3rINiXwRWh6kxd
S0aELCKqbWyum2ydF16kYblgpXIJPmrSQxOc+nLfy2dfOlb6QW7QBG8V1Sup0k0PNvMz0yZ1Y6GX
K9um3Uzi5BMIODExf4yqpuNN2RKH5lo5gmdjoZEYcNol0flwneCRFbqnmRKvRfSDnIVVWf+QD0Xg
tlcyv3+7d/PkbJif5rP8kG/WwfoRoP5Z/4rmdTiTFoK2m0WrhjcDUQ3r7YAOBzW7Rv2jkfLFL/p9
92Z9RQ/2IbjJD3yQDPTUVZEK86A+6aJecO+7057BathMLkLnZo1wcdW4NDVi0NniDu0J/uV8JsX0
WY17Wp23NGes3qb1+5Mh3f0gHhIIZYW9Wt5bYFNIbj1yIaOFvUDFoi3JYD3xYMp3869+QxF4M6Wn
/1Ft8xuaXnQ2OD1W2rW6llh6G2LGDghM7sMxuFefPYv6Gj8jzreLxWQUL8JN4ll/qBJdDdTnvfPK
rUEjzKrYNDviwv5mcr8ZVTVffxSn8Og7K/3hrxKArRUjVtf/wXov7VVIlUoYX8wQJYXCSI7BDqGa
KNAT9qucU5jW1DUoTAqzY0DAdjgNkhGjH/Qa5oRFzvkB3NQE4RaH7sQNlQ6EAC6E6WPAsOrcUQaT
bCggJ3ELVf13GjHVkI5eVYGY9C2D6WFi+3wZpq1j3PzZ00NYNuMln1+a+NyPrykF5Q1BZn7KCDac
pmZTwwqW6769sGSTxMqiijdZYNTNviOtvbgMnPw8DEgaGanyvWZ9ig2oAZIe/pJG3/mjc0ho9GYe
0+Jmm7c3C2cluLFAcvInQCBTbDiSW/o6ySvbqm4hI4mcFy73NFEYqhF6U4+m88uP3mv1XVWfLe5q
BDLAA4sQLIn0+7WMYU+k9TkmFVVwvqDrox6R/PwrC1Er9WiMmbKzi1rPDEvy3sk8sD24cny6Koot
hnCpS1wEPODs/FubSj6KEVnEOjNedkyyvUYPBf06DSQy+1hTkb77YO4ENdmzjkXdVbjZOSrExV06
zw5lYntA5+xcLH5/40L5LBE85MHCMWKMWdTAUx0vZEdQWBlfK/y/JTiI5qr0PWU/Ykmwaoiyix9/
Cx5BzIpZ8tPBTuGtlkC6NVrx/JeWi4icimbrRNExu4w4dYWiMSzBd8IfRdpAuQBnrvpGpa7pL8U7
AYStgJaTW7nsiY/SguVELSmfEkSo1EFlAVBwXI7Y5oKEuFO+MCJLpg6NS+rZbDJiNUFAydBWTaTc
I9dNdZeXzaaniVIeGALsDPFetzt6RHj3UwxcxBASgslgK6PwiiqJpxe1PrkADpIpMJ0xZNCJbmYr
JLBHGOlQnLgSbRi4QGEgUFGrlXyhFE61SaU0d4LOcCldqqEdLEP0OSRbOiaslljhoxN86MiqA/VY
zicTw0Yy0igsvSmyshWNY+Db1AGbrmXGaxVZu1+cVGrr9WWnboE75n7mswWtfbfwH/ems3Haf2bJ
CuM7TSD8KkODqiD5BcAbGpcAlAUwnVo+5xZqkwi1+FwdxUcV6O/tF9scmgANGrQtoWaIqDHJ1pH+
fBgaNkIWzJp6ijcwaodwq6SHBTeXZk/kP9syDwcCYhYKugY5PVrW31vLlmL4cGYEO8VojngzeD8A
oGL8+qDbbO+C/Rmn29gEG5DX3vrjFh1UvLk9/6j+HfMVdhl1IPKirV/LPvKKUwFaYcRPVfnA4knY
NW5cSrgl49zxEZv6tSF5U9ie6AeZcLQ4DrmILHfMzzS7b1SreQngMVCPT98BuG0WfziCCERwvMq0
64CKPXgJEPGC0df3geunTDu6r0+l4dnp9z8nT5CvdKK4cbCiygBNC4IYSyvIdPrVUJwxhFt9OkfZ
j/Kq1GjWthrtvMlRAqCWJ9sjuaYxL2n3koJzo1UW2W4GTRQMrdqSIBnV6pZDvShuJt8TOQ+LBNiz
L3jU+xGmaR8P7J0q0C8VfxxPMW8z22jPIDyhMMjGLdEQKauWeB/FNK3xaOpegeTKKOARaxRK5D9H
xa7u6hdqzPYTXl9rlvaIN11hAcy6eCX+b02Euj7Gej3xBji9cbZR6tfFH2EuaZwzPIFlY0O6YwsD
0/ui5mERAkRUDKmwhTM1X/F+yiPIZML/8s/Gf8dL5AfnQifJpfoaFEy8ZbtUJOmCoI/8MxkV3HyY
DDAyZLPRihCRrkJQgJcF3ClMODBDIhSyW49FYtzzegl4FE//QgiooHGILNqq9S6aoAhldCvjFdk4
Py7HQA24nxuPnIcrpQgi2U7xoXdOLbHUnfYXwfP6MqXt+lcCAqFIkUdqdN+tW1YtjeRnnYwNrSRe
MLbWtW4sgfs5dWjagx0OTuhdVqJNyMbDUxQ0rPBlCGSBxCm6P/Xw1OYsFLBjc8KyVb40icyPLPGc
nlADwDwSm5vvR65VeqsAl+aErw3gn1dz5on0+d+qSfJJcGPlg+w0a4j+dDwgw+DwkNkHxMFkEJQn
6uP+VSaqT8lGJmSGW5s/dpgQiBEF08yaO5NEWNX8rsa8VmUAlKpc8OM6wVVuKb/dDp2EqRT4Wymf
qgl3z9cVQb5GmzAC5Nffyk5e03boIVURvLw4Z0Nw8x4jNzeTyQIGMD/ZT9gMFchcia4RFV7hU3yB
kFQ2QJWBJpPu2om8YDU8t1Zzm/m+GZgaxNZ5M7t5dBNxQrSR29/JzMVzjCmsogO00yxRNkqtsbRr
YrR27UA0K2Vxf9R6Jg25x429N7pi1fSsu9MjI3DfUWllUVf20Ll20nimRlVA8C8gV5u+an4Lsb7m
4TpoILQNjS8YXI4bXgDl/nAKGNRSdCRDne+FbciY881gw04ongElmMK3BI7FVxPv5+hPZDMa30Tj
kavKLglAZIUEXqmMfkxRZaeQ8xB4FXEOV0szlgON55kywjN+Du2PMucE9CFQdoCaQGaZv0jHWjQQ
1xojiUQDTK1Wm2yWjoSqxxV5cRzT7Q485Z8yqBt3Cp14XCP87IoNzrwxx4+5Ns+mSnkWbxtVI8Ei
YHwsrHFTY/USKN5gw7qW6ybPaIR46pw1KSQykdMjX3VkklLcUn5CBzheDHR3Z+k0lG+klXG/EuGh
7Qy0fiqlnH5hLPNY/5dcVzJcCylqmbyLf3fHrxADXMr9uzrTjKItVZyZCMjkKqFQhULnzt6UJVsi
uM6gssoUIbrulxYjKJlsOrNj6CCFTF6MlZ0F7tzproXEK7FxQCD3TuNhrTUJBd3ZysnD1+jSVmT+
ksFBGnhp3y0+0WK8D11ImxD5cuiSUAIC5YsUEpGhlSY4LGQdc8bTUdYqguNq4EGlRUufwBiQuhqR
uuAP5SeMFjOaaAslcKbTmhUi4Z3e+Dcf46nDc/L0618wjC4w3yST+o0iJ3As8MrgIash/AHNjVg5
srEmwrfcqQqTOoExQ8Dsf2rl39R6VPZ9ML4oKcEd0rqm81YS0CSZ4Qm9l0PVqcP30sGeUq5BGvCa
EBsfGqaVZQ7icG36X1X2PTPy6NmLKjKw6t9pJGuLXzHiJM0BUTDYeQHkJC0FmEyZmqbykuqAUyEf
KWG8b+KprxKA4OkojUS2ldR6xcmvMkHJEljqTwx2fGy0IC4QiyYEvCO6a7Cm4NPtSkImwIgUoHqx
6oLQhbO+CvSrLT/66Y+m+bXc5jRhsDUROyeecZBIVKwalfVamWLwv7UEzJrSd61IbzGrbUkOEX6K
3cyKSEHOUP7w2pD3qCKyCjgm77pdrUFpuZIdA+yCGP6hUvGfw5sX14ymO8M6qrl97blDjEy9RIwu
Sn60Q0ZZ800V3bvCrIOhKlGLrYlSl+eOd5XwBp/Z03DWMgkMJJ+5ktVsqpAlFqGODQAxWucBJ6xZ
/1pDjdOOcFU//65X9Ixg2kfirJkbVPgnwfxV0a0zEteit1YvIKbMdBXZA+8apZcB8QgC2km8Maop
LxKKHvIH2rglGpHBfNzqlcYGg9xeIR/vIaKZoHAcRwX5I+gId3RX7hKmbmSfNAJwYS0rLytvKY5Z
PoAZNLxC+yL0GoxbChXlEmXoKGUC5xbN2k7GypW2Haedv5kpfIr9R44Je8RS2IswMeRSCQ5rWele
aohVRf+IsR3w2VO0xtEz9jC6gXkmHiPjQmfXICwF3fkOlzHvnsW3CGvLrW7GIJ6ggKpmIvpTyIVi
QghQZCBAICU8J+wIXY5oLynC64han8nXV6hRVXdNN1yaTKIYhvZz45jxVTeQG9nTBEOIkAzF83Bo
OcxCX0YH5UCE9Bx2TIFINAR9RdE5lvWIeAz+gjiRnF1KkZv41eWGBlI272eSPG1cl+TXDZoBac5N
xKvSWygR+g2/lhzeIiTrWrvmR0gCjspxxDBOWFX8RY03swsZRZbmogUzmJfZJMVBpFOGN48l332w
g2hbWv095pTGWG8XpqdoHI5E1ZrhxtHBFO11SSa/KScfDRtdXX81ICrI9BpqReY/i/u575++XHqN
84RfZWIaghxb/BeNpBmyw8h6TMZPJIXgXqh8Juq7AIXGnKYpJiB9KU/DIgIu6zrHLduS4ED+OuSw
FYOX//XE0TcItyboi46THxOgNArlabfR8nRjVdMmV0f0/KmXoKiwyvCX4Jveulr2I+puSYsAuncN
rTqKa4IXkK9OrvCd81squCl8BJ6IyabyacjEHhpQjWDnVd8Qbl0sxUVV8OLkNDuPU7qXABn4EB2h
iqU9Hn7G7smMvcdERAF9O8U7HraKUrCC2UIcXDySij5cpqxzs/gr4rpD91srhEuhA2yaz6DlBHSa
85gB/sS7qaFQKrkH0VVoSsVrIgdw5/z3AAqMk8niOeG76nQZL+hRA79g4EgM6Gv/jRZwj4ymFeV0
Ca4mo7FI72fpS+udWlJ6ludIvcktYNc18SCp+IDiST2QrcbZx19rPGHhgsMSZ0DemS9c/APis7NV
Y96Q65OpGV5tr7U6PKm+tIUHqhFpC7m9KGgf7jbE2FT9+SCbbUS4SK1sffR/FlR9rK6VuaM2iVUe
/SwU90pJvtTypI830c9IBqKs6R4nLrK6O/qopF7W0eSWfbPWaBFWY+5KQ90KqQ/FklSe0VNNztAH
GQ0nFVmULP3mFI3X0Q2AR6RsIfnmqw74A8V70ekE6VKlrft/A9tgm4WPVCaXFMYQXfyYheuew43r
y4ZQkom263FGEQ1GVi683mj12IZUIBYSBRq8Gfw9RjXki7RcrXpbOYccYUDhJXyZBTLIfeljpCTO
n93AL21m2RW5nqSCwcno4WFiVUi6ZFVCUtSQZMYIYQHWlZtfoJRxthw5GfOMXJ381prv+nvMaacy
zAegvHJCP+jgbwvcqDzzXykkTqMaS/K12bH+/cr6QA6DybpWxmSCMMUm1CQY+S6EFU21u+YTSUb5
h+hWoV+xD3c5OSoh7ldsILLKLIzjhod5ruDEwXRr2d5HmUFEmBSdQ/B8nzA8dOLqW1dYVza/jLo2
XHyEkI8zZ8psnJ1YIjIq/u7T4P1QtPEtysGHh1H+lFmiRz9H4IX6vUj2ZibviCYrec3+XTJBAGMA
suEGTL64XjkXYNw0YSYgIrjrbjlhlLSi/XstxCsSApYwwMa8/aG6q9FuCoGemFeEuLSWd2I5aNOQ
+cJO90P9gScBGeqP2pDjWrMhEiNy8C2a4xTs1I3JKpntgkFapRXSCXNFizPpAwWrc3NETjuqlNpp
RKqgoyEnxCZhGT0M4dZeU8L1S70JpFUDLIVG/0L/wL7LgKDKXOV10cvXxPgeJEjltG6Zt+PZlaYt
I8qnXlfHIKC+nZhtLQasCEhJZTBQr2LO4iMWF4bmS3iu30PL3vrV1bT/Mjbhjp4QmOphwkClXhLr
kTFW8eLh06K0ryq9kd6EVn+tECuYRXHhjm2ApXl6FafdYE3fCvXtOH9WCWUvOUG1Cc/XGYY1xt6K
zv/AYG/XXmEdgR9LvIdcApz0vd4DdbGeSTiBCGZj5vLHVgAcdqd6IoqUP3a2OqqS6UqxICCJks0G
HSMm3I1JQzmN2UV6zcy3AGpIA5tjTiOx6eCTgRAhtxGHZClHa1HFp5E21JfjxYiO4vciimKblPpW
H4ZNkBUIQU9pwL2HrDpDx0VdxWpkbDYDOjmhRAJUvDDGVAkL5lEDFU3uGdsJA2ljhTSvAG/X7A7E
XyGoH2priX0L7IWyQJs1gokuQWyV6xI15uw0HFqABGW2zxj5Gif+MCDnhNw4FCl35BqMvOB2Fl9k
hlLCp5T0LscbagwjDDmtUIrwzpbZWeKaKB3a1wmCYSsnrhYxRQxXThn5plceQsZJSxZZDXB/I3yi
hN0OeSF6L+URkKiEKnUrPvtYeAsxwlTOM1KBg5V2iaTO4KnBWrJDJdrRJxKMZ3DvRi/3USt/p1mP
cPSuE6jMWckh4KpdRNkHgev/Wj7pRaQWFZbPGchjLdDa5rumtSEF+qWTny1VNLmr/44vDhOCb5Z5
5u/LZlvIm97a6ealL2vSg36TsneJVgFZNokBXqcTrFobbFLCMESEFIue1Fz4j9P77tDl+xoUifNS
6F4DHO+EwyZYwHj6I1YEk9wYFimQ8kV/F4dw/D+SzmPJcSuJol+ECHizJUEABE15u0GQVSp47/H1
c17PQqMeqVVNAs9k3rwGWBXnop6eNmo5gZEEkDshp1xuGgdMRtmKAHOBHmU2Pzm2bRKaOaQV44sJ
sW/l/IgttjUy6ubW1k8sddGJbBDxcTU6IlVpyB+eSAq11rMIm4CWMDHQaw1XyZJ9Uyp+002IBHvO
4GvJEUx9IGxx1hqBAUOFEi/wiJAYks/5LyxKnr9pu0McA5xxvHjW4EwRqg3OyOIv+KKVyZQEM5LJ
IvSGhqGxnxwGgUsLnU3ktGCrk4AUJ4yF/EEiyFR3dub0XhRgdAy6J5yIz0qX8YyJ/4JfAqdGTf8W
mcacx2WK5kiHSU5KhMRYVixUFk0uOC1olUANVcYEMCfF2SlKWcYkMoAGH0xCUZT2x68CLkESvRYP
2G/M3btkhkKQACFH3G6GzfQL/mm9+ZOFUyuOhM3yjgTAo3QWGCEf1VkgYuOIAemBDSix/J5VE64d
TKRiY72pOiaKEBMyshIZ6HAxVxnjCzt1NwyAwHaj6UBGEuVetFFxJM9O+YR9FVtzlxkd3lOQPyB5
a2r9NHSn2Kec0QnmAk0cmezNn1mPUksjrpvwnJSnF3EkOP5Ywrpmr6ooy4UIbmhLP4tg8FR41qf/
VGlYUJCZi+lgs/nCJyYzB2LvaAfYHU4auaJB6lE2OcKWkbg9kOhmkLx5qvYafmcFiMRQ/6EnFI+T
0c2lNjkKAHw6Kmsb9LLap/lwknGr24CgAO44OASqYobjiL35iqVip2N/zLgSGE4e+gdxO4pjsqBG
LJa3irIlA3O1KG54n6q5HYbl3sx/Qv4Fs8cC7BMOUkmpCG2Xq6Ju31T9sICb0XwjZdjsbxUzG4eK
MRptv9umI+ik/cE5ESTrnSp3kGgqDJgxUFeFV4Z+2ey7tCDIqwh/MQpONA/QYNBuwu+Jy9a1YlXk
PHg1p2WGHcTyxz7ivcWafe5A9fqmC3Oa2Iqja+ALRb3mIfWcgQp09ZJSySXPXOBvLPqezQzmKb6j
eAyigBth01LPCpglb+CYwVMR25rqTdDfC6M/TGv7ECs6Bwj0BPCwrvMqFrPF8ZiAMxAJwrlCRbxG
OKLT0k9g6t1/qs4OgtiPLhLMUfQNY+xlCpgRrzyt/6s3CYMuCec8JsZTTfVvQE82RF4dmBr4Eioh
se1UPDN5gG13SSYE9fAOFiJOThMIUO58EJ4EfWXzhsX2pQmemyT+NIcylL/ZdK9by1g6wj17uaLL
dnOV6IHFOeXIelu1uxYUozY3n8gApW3iEclzj0LrTjmaVIj4WCiKPDKPXk/gGuKhxYilaOJdUa+3
yfycJc1Fj+9JlJ5w/+LpG2eDJPR/6Aqtb6Q8qhbsWDFW6/GgIXWOOWrERzOim+D9xOnrmMoevb6Q
Gk3AQVQtMw+6b4MVk7pIxKx+xRGaMifzJWvGDyneSemHCM3FdLdIZg5iCdNWRIZcrwwzBSu+LrJ/
Fxl9uvhyQtW6SNtLKSIcRqZQ+E5qtP7LcUMrvcIAVoaZTJhyt25ohMsXcTeLjsy5wTdFgPSSgieq
XAQctMI6gu4SNdZlI5rFRKAgHhQi3xnydUnVF5cVYbmgkkvzIpysZNLOLAwcZN+mn+GHTpxDw3dj
3ESfJ+6szNB8JqcbU38bNlPZ/GfhNjGMBlLqJZC70BbuOeklWZkJlrbnFOZ1FTJiDgMNuVJGT4My
dy2ttyab4UwIm1FM+2mFGOTOagCMWwzt0WgxRLFxNB5YaH18LtSvrcU3CPLdQsFeDjCnWxzyBb1K
yQLASHREFVk8zg580zNr+FBE+m1PmiNist/a8Vt8fNHLRRTOS4k0lBZrTgk2rTWEsM+WQxGXzt66
yL7YuQaqevs0UMBjDPgC3wLVIZziqj6r2nyoi+tA3zzjdCqXwlMUFWCxYOPTD29rUdHaYZdCsNeC
zguPoWx7y9TvSoHLDi5T1DbC1Am1I/UZBJ3kMU2ECutLtOH/ql39GacLvwQOMkdt3zTA5vLKFSe5
nJSp8y6OfwfwLGmcnbLyV/WEZzTnwE3btKMmk3nbuVrbBrKUvqmFfTHm4rSuC4cwmIr6vq6ba0J+
MkHLhbsIhvOMAnO3rmk7AJ6NmkhzmAuaul+Z12OrjVfRuYM0J6C4rHWehDyWo3LQ8axQ35numpIa
qjb9NRW4BVA+zZyJphira0xyR6KMe/b9ugOrVcvniBeIf4goY7voSx/rf5eI1eqvPH/kOO9z4nD5
kzHMrIWijPPRRIJvVD9b9jpUR7VYHtJhPQj2pV2+dQhthPOPPBnvNWya3DMYrWYYts70uTXXFIkZ
C4g1m1YoJrCiSji3RbeZWcV5RdvdM8g1WGbiiupNUWWXbpb/sU8bFZvHiWL9na5C1BdcVS3whqGT
U4ru2bCYXBPOiCyRKlCto2tKZSaegWSJ6okYBQz4JAeUbKcP92VSD+TdimrIgBkwS9yz1ujHHQw0
OOMGnAn5W8XkotGk/4Z4CKNkBi1P71uKazPDVkt+EPtmrFqPiVum4hljEjnKRF58OHG1C5KwuPRZ
LBPUaWG2LzC4bXXQ7uYAsw+RyqxzFolsGDwBvW4OYYvAnyCVJrieYjAzG0E67Y8eG5e2tS+AiXQv
HoHFgpQoNPq1b+HrN6ropImn4hTqzPFgoY6OI5m+jpk/2ePOKoq4nt3AOYa6auC3J3CGTTkwkQcs
rJLEyI/M+Tc+ZTPTDhMnNE2PIxwZJ7s0PMLKwbp+qY8IXYUeC9Unn9CaAl0j+JWtJtgIw7lCn3fB
f+SkwYp1sCYXXgQ4gPugNqJeFRrtXubi5imivc2KAZvQW5mPZPXwX1N9cbXMessM5j8MjgswXAVn
pTxDOwX41HMvMX2hER/R+W71TG0LK7T9wTnkmmNJZxM9q4HOFzRT86yC30ehHSuPE+wG2YF+admp
pwGYShnXCQexs9cVkfLILTh858USxsNXQkfmNPNenN1T+59gq4NZiZsibam7iy4NzIwtgd/gSywR
D6N4RQRsmAj+ZP4n1EGpVmF5QKzJJYcqj20I5S3paMlfP2RA4BycKFPFzZZKZ6e+iAJB6nIGx+/g
fJQ+osLVtGBCT4LDi24FMnwRFneT9chg2Kgr8/7hxo2FAb4k1RfHyJ9jmwgzciQNIXMQtQNXgitG
AiPFms0XYngSycTW5RBsKdMSqT7KEOVF9VJOfcAuZPTDcVfErnPI419zAuyRmyeC2HUEel2M2bBC
vCmFJ/SIuVqwRvuuawV4D6Pgi65krj5+CbK5uAMgWiVNYGKIVNPziU9tAxwmmAr0GNkknMGsFm7a
56SpXGPCWQvHVnQFLEGBzzj4YSni4uWvjCywNDN4e+TcDdVHWX3TTCFj4OK6mmCpYsI+b19iGq9w
9o2b4+oDlK6ZdgAvVDomSYN3NUTQhKF908DWMOoNLOdhGo/R9sBtIwIDtYX4KUQSvUnvuEYoeZNA
HVEzYWygS8tRpdCRkxb6c+0zywb9tprthI/k01CWWCbMUEus6KOWte8+cv4sa2jc+jPlhKcIEB2R
wRm5fXZISNHzY2UfxJEEBsMjnW3J63KA5unU1TRX8GjK5+XUUmQJQoADwq0M1rvENzWA/RyEartO
0sMcBayezPcNt5mCCTgo5rhXNFylnHusENc0te4Syy9CxCUeOvzFLPmbEqJKCUTNlN5VasoWwItE
QXePhhwbvAJ61fJY0T9xFbocNi//RktO9q9ZiDN62gyXeippMCPYKOLAG8fItzUH21sLQQzSi+4g
AMy6Zt7LdSZ+LVR5nc2Lx4YSswE9A7NyfpOXcS7cxMITqL8jYn3iQW2xfBA/20oZ3hKnFQMoqtGF
rWGDNnYLJgfmRUgQwYBlIIGtvXPCwXnk5nVy9B8dLCMLgOV9bobz/8+MssfzIxuR6qDox3LBwDO7
ettYRRbkOVHQccM5GrEKSyBmGw4F5pzo7gb9g6mmXenuPAyuIW3eQhCPxUxKxne34d/NEYjE9IND
H0wOXIzJ5CzQ3q6UsFuDXNKmcfieBztA0pwAMzvEWYhI5WyIw66O3AS6qHjzAhWOMMjWWkykuCfF
jNZW8VnC3nRS1X2aXDskqRa3fkobxeh9Jhq3G/CD4FKCjRFWqodrLqziMdRHG9VHdrK6F51IbJX5
Y6Envqi7Yv7ViNpZjIOE7YZEEw6ZEeKRg9Hi6gIt7SbjPvZYF8kjYJStHpm0iQs91pwTYGSfWCds
NOZ22A+kUAoIToyXaJfoujJQi1lKQ9RFWi4dEOTSQ/9bEFzson4UuJGwi7THMUxUvzI4tPrhaVan
Q6/QamtDKIzsxdgPAHCe4bG3zZHxzKL//0Zf4MxI+h/XiooA2sBEJ0ayJ2LG0CiWwJrpbO02OyIV
Rex/7aQrzqfok0fjzplu9rwVig/KEVQ076T5toLS5C3oLiPUIukfgX5zAXesf8PXbFs+GMzIG0g7
P7ayWDKk5XlrlBxmnntvWcS+AZf8xgSVTsmuY5BRzZ8qSS5G+5CUJmIoTAno3nMD/GMrAk6klq+j
AEdosIPLZfk229q172UR7ysmz5tF9CL4Z12/zZpJg9Eo3xZquW1BFjdTFbHINU8fFa4R3Go40Wb4
yelchnqsH2gA1uFRNPZDCfJlByn8F7uxANShT7S9l8jplXGUzaKnN5y12dWJVeg9yDlyfbMz1MV4
0/ecj2wGeHVVRWJgvaDp3A+0/Dhh7ZPIPNEeHBb7e8nHk6IhFMV/APdhLNCghv8ZsOzzBBaZhglE
ezeoEaAdJprqii9pQnlsJbYR/frKaI4DTwKjqbdp1+OhQOrwrp6KU9LbxxFckJCjijS+yi5f4btW
oxLMqMErJn1OT8ySa/SQoiO/hASDZy5yCkIzWEEDLhNWvZwSA4ZL/2ZxiUdryC5cmFrGUGF5EbWs
nCksMausswKklakskyGB2aooD5iMQyduJdPVQCZUBgR19kLoGjbjy797gtNwo7eOUaMmLAjZxCxj
vebZeoSZ6pUWGcgcV5xEDYOX3pEfiw0bRR1ivAErZPAbxIKFl8YFDFC6bcgEmGgwrrPYS5iYgv4w
eZZAfDqgF/iI0/rcCOWrTXXFJW9Jqmtq03nQjVOOWG6EEmsTlhhHxn6cLK9hYjMhQVuc8aFnspfK
0mEh6XNg3mQp6uukfAngYGwyz2QYMjoK4qBvcVuwxDkr0dA+RaXmsoLe2G5j/iE1n4AUvQnjt21+
e+3JppiRMpK7rI5ChFsTeSJlOtwo0cujvhLVhliiLWc/71ncZ/wNS3wGcScNq7B4QtWBqI3HkcSV
m+bHakX4A4DUNQarTYFtJlxGDKxq64ZKmqwREy2CyciLXiKDFG1xL2xwGmqMoaOp9RWnw+2FP34g
TseuPLtc32yGsKzREpjNIfKBm5c0hmy8WdpDhtcIIs1CxvfMS60fqUYT4zzG0F3/xezw6QVSaTN7
/zcN5b2I85XlM86oQjYUEeujZCiBEp8jKndRf3X5t4PeC8P1+WPRN5SIMJtH55jQPNbXGTI5Dv8b
tiAG8FyPq36E5W1hNafB+cK2IOibnI49AdZoN/WjFoicIl/jAnsBs2LtfUda4DRXAwA7A+e1B2x9
6KDkGWMk1cVpFqOjPBRqP16cUPhyZ64R1kUp6lPtXZxJjL29RAL0FxU43ULzwa+65b98xDjSwQvZ
GK4L/ApDtpHnTE/S+GssWCQpUFZESA10qEz/0CCN6NWvnBwMTGypB0wMg3Qy5Zs/EMyhqY85sFdK
SEWNM3MRfW+MTHKy2i3cDyUU0kLvSTrjpW+OqWOeaobmAlUp0GAKkx0M1A8TsxWWooRYpCGPR4Rr
Rgq9SfSlKKovteGsTd48H7rpurTRSQcg6CZKTeFwDeU4exHldqcku3/bOA8G5w1qhZcw4M8sgf1R
3HsKPKx/9W3en5SWIwR4vqSZVPvhoUu2B+a1JsUNFYgM5bgkVqBlNBZKioZlCJMZq7o0UNHXzeKM
KcHZQgoNhq1iBMRwZML1JMNez9AOwnpO4BAwN64yrAQMwja6EKlEoarGoXDBZd+w66EoJ1y7kozW
2Awha/HPuXjruH5R1J5be/ABDmlCdb5Nqt3EhIYD28lhpym3kSYIZjtkiZomrvw3BpqhoLfEITG7
ZhWrznLQTdLT0kNK8V8q60uZx+RHv0MImBZSXFBcp0+ZeKPJSbwNBSx3gFMfjTACy7Oobpl5TtJI
CsL7ACwtllrv0Dc/ZuK8pauT6//iZwjuwqOFVPAHWs0lxnhh8hV2z5Se6eUPHZDrMOOohmIbsar5
tuBTCDZXFG/zhgEQOdzD6kVcDjYbTD7pvoq3K75J1HEzg5kneIoHojl3uLjVfwYfS5QuM4MHEVYg
EOgo2z5Kcmc5alTln7aytexDWp0jwporbTomXRvKCmVxxjXqePW8iF7KALul9aaEp3AVdbZ4GG2F
WUFnB+Jnx1DOlOZDVMGy1h3EnEOi+vPh5Qqjc43eL0mKw4AEdnmOB+TBeDb9u7ONt5xdKAJyujtH
oq3oR+F/vYAY8Iy6bPCg/YOiZdp1hhi7TYYnMP2Fo3A8SPRVoiDhd2KaH52s+KGP77kMdIfW23jt
avFRsrtu4RFDxdVPBmIzPtb2JiTwYjYE7G0Oio9JDACPmAqJMl0zyCyJG9gsdx1RPtfDSVBDxOWZ
t8YJg7IR42KxOE0AjtEfN5/jRPhyaExlVqZ7GYCt/W507wbgoOicR/l3dGBOZRGFEfO2+pXbweGH
stCT+j9T+8HtqpTv3aLvQLvEdhBXsJg29NsW0LlCPucOjQaJFTueBBLA6qkYGYpDftGMQBF8Gi47
3GqEtZkuT9eoZg4GGKvAOk+im9j9MXiU4KxT1a0MXVJt9UoZcNBiKFWWn3VrnAUAHOcRbphLwKB/
nO3zSp+0w27RyB6i+oloqHox8Zdtj0X6PHX1GQqru9HtjobkSyXnMeQHIFYu0nbCNocDY83TEGcb
JIY6p3m0c2i2R1k7TohSxfyhN2gHmpqWmlRtmD7xyLRp2uP4B9jCE98mqKwxVjkUpTJYNvJll6E0
gP9rxIi6wrCFxbnY5d6SsX2GS5wxfTT4too1Cq5hEsc+HjkCYMq5LvmACJsE8LCMkP/Lk27AatEZ
pIIyK6r1aG5WsNTe1n7KWAkzeUBTUOJDV/LIU9gxDk4Ikjaj9imALKGZoKERcxgHVba2MD4jyz5M
P02PFAyUhQeh8DlUyCVe6nN+JJnhEbnStOMAwn/2Lr0ysSNvjGkPhl/SC3K5V/vTQXEW6N5Ttu9P
nN7FBWLWm36f3srT8jB8WS+tc6Xel+199tUZh/KWRZcNTbaHqspB+b9/IOWccKMEJjFUI4xvzNOY
h3hpARtrIcMODW95spDqU78FEDa3AoM7LkO0kjsD5RcrB3nNbhuIpjvJ7zJiDTj/72QL9fUDJljL
rbhSkA8PyvrDs4F3UDRBASc7gOJYfjOHo25wHCzFAUHRjpJoEuoHWAeM8eXkaN0Rbr+2l/FJCYbT
BmUvUPNHhQqKdwFvXw9sRj/6S9uc2+q+qXQbjxqbFCAOUu6LRp1dL5cqRkJwZdHSeSRYDTp7dXsa
kjMfaB4fCgrZd0A+kdq2e55Omk/GGmfmHt4FVihEQ5UXWMXgBR7/pJz3GkU0p+a+zXzkTw32FIVH
U7sSY7CLGjLgQyl308VT0JbL3qzhP4Kx0QGendm9WuuhHomlP1lvq0HVcGjuKbLCzIISgohQ8SDk
VNimEuWGP2bmGi7YNS0+xDvzq62OdaB/02rFSCrxrcGT9d2Wgx7oY9qRgHspopMh48dybSOSGbBC
uHoafA+GPdlrO82upT/YOqAtMR8uCaj127D96GtYc4x0sCNTtpfxoL8lLxK9l7Db2VOurvEe2lJG
kPRh+ZUV+6X/IAqyxoHM1QkKCgnnecezoa8OWOAw72Yuhoy5JV2OgZdbPAAafWUR1BMcg6fiGz9l
HGrUGx/H7I6mQlQp+ARyopEZB3OKfGHm3Xk2uNVO0Y71dOEli19Tn/3CBqI9XwFm38Fy6ot9ROmc
I+nctWcFV+z96DMrin3re0S0msBGst04Odhe9EG0X+1xodfB8IRVKhtPmEjCyAmUEHMHLfeL9re6
tiAAvSdZrrIF5chbuaUlMnIfDmrHjBYisXWKtw+VEQMtVcKPV64QImdSAAC4o5tprwwtSUEogOk+
6olO/6dGgJ8fKaEgZdCugU8qyPNd/GjGMz90JnvlGi0nO7rQ7JP62geYtJQOp+hpRRClDCxp48eM
3Q4O/QhHdjwXz/0v4llCC5DmYGqCtm4vs1mvCoEMlJT76p5wih+bMljZH278SQ9L1eX3gfY6nrbX
8krm36+mu1lY4JQPHoyPYk3I5iWVwkw6ZHnAbG/0p8dcKFvU1UeqMpYelbP52WK/DjVtUL8KLtxy
n3NY7RQ49yEDn4EPwFCUZ7rRn4Rm9pb8FX/4QDl/i5+FI6yXXfpiYJ7K3PhQmfApcT7AN+DIkHfr
zxjkEYfN8Ooqfw5IZj3nuofKKeGJSVKUP79SR3MryAB9Ne7PnrxxhZ5rZUexs3fkYN4+UGnVXnVh
AkguBLD29t8CsZh3fZyfNRd6feMqMb+RA4H6QJg1mDVESpxlx/LLJmHCJs2jYX7S1iN4/YLm6yrI
B5KRnuTYFih89z7dE7pnUzB+qmfRENLEC9AiRlmALYMMmsLfUpxFNVawgMMU/b85uq4V8Qwm9viA
2jk/gMlDzVywA2uRumfbCZcmxqGsPjCuwKjigCgTfeZjDIVqtaUjZJY7Hi8+VnKN/CFQo350LqLg
RjTY5ILgtJCmIJpDfVwfYhIMlvnYFpiJYW4rF4GU4ggQI/2zEJf3knCgEZW2AJFFKUIQAe57SN2p
noRNaDM8L3DhivYxzZ6bXPfB3UQVu1rtEw4MR62cIbUvcFZorRSgEwNUXMNoOp76B/J2D+KHiRI9
5roEkdNFa1hdZBPaUTJhb+pXJb6SuS8rH1kRioGYuiSe6CZFoTyU2Jvnn+K38U/QuB6ACh3GEyWX
gDBPl2XjajJic+TjQoU/IA6DXlbTNU2tGogqrEirb/FteE36dO/X4hVLhehi+k1yqJw3FL748mfc
gQ+gQDxH/pyoARF/Tx5bKkMgRq5FOQABalmsx1faimLCrnuXn4hCjr0G+tDB4ZxtdnBwsRkpGMtR
hTdPtuKyprXuXHXPG4YvCJZ2Vui84YAOeDuQCekpp9RPL9TvUBAXYXK730Lb4XfZ9/7YvWfX/qhQ
g8/E7nbjTbOvmL2OFoyYQxHRuL+UtB85Nlb/rUJRFL9Z/W0Z3sz4TXcjiOTmeSbGFD9qeid6Sm7d
C0GCx/WHuYfxjtvrMEELOUp+jgw/P0PMwHnOUCDssGKJG/IWGJbldl0sJqMfHdRAMLZTSrgU2OZu
OuWZbxxAdq4mXX5+JGIuxTqQEIAXRjTEyiQBmzD/YmpY/fVm0EUHHFILVu6rcJbZ3JTOOOMJ7TFN
GYIZzww/DcnqFZfuFpYU8IBzKuZL7jA8z9kZz/qFmEzoWYanGuSi+PGjhlEBNl8grBC4rknQnhmv
OKiKiSrqTIg9QQRlSfc3mEEn3EQeNUDGP3hZ9rEmjI8msfN4qnhEZeaJjT6/UViZQEd/0YPSeVCX
+SIIxNTyu20fwOgtDJpXjh5EYU/zFwuWTIyccEEEFlTJ7gpH2tPe8y8IaaRVxkfkeuaOrLX0yFTF
nE+VSlQ9ebnSDdN9XPhk9NOvuLSK5V4HqIY+II+C0RJcgZxK9tbsuR5DdfMaosGAQtDfwYda91GK
7xdE42HvqD95pgcrnm0YbOq8eclGDoYPn3GFe48DCFHn+bl0nqYi2Jp39DaIHqoBmJuEtGl8SsgY
kbsjGCbVK2033xJmQoEMEmqyP8SLZ4ukqdU4Ice3JokYpb8s6VwmHhx5DvWHg5MN9QCD2h6tsS0h
phJDfOZ49Kj0dRjU2mvYaBz5XBIyFv8RZfD2pOSDK+g5tHdLV+G+g9UGDUcGTcMIiAv/lWkLcAjY
L930LhBse8aay3wzDS6QCZdTyq78HVY3bpVhRl1pQgmFWqJjOWCZ4wm7BuTj3oyHUTt85nPlC61E
zZ8hxAu2iQVNimXcddYSomaJRUA1M0XN2SwXaAjaydEKlll21DtskR/lDFoUOGyPWNUCQ7BhZyfP
ggGwJtUeWn/KSbeC5sSzcsz0l5mEQKAYWAcwi3DhmfHIYDpeC5yPygaQd7QBhm4l0Q+mUD4IV/Lo
3FDGNV3qRpydgtcCzihh5mxnZweQTJhs5gtmqaX6C/r2PjHO6eX/dKw0NqYYMMzfZmv4kNf+CQfF
aKi+oxVwOZOQuDNsGEKHH2CU+lGyipvgBRRYQAi+EAhGti5YtUtH5uZHIbyiWRNUHH68USrPOu1D
17FrlHq41E4Uou427eeiyV5yuA+xbJF+yNVSTpilC4nEgrMqw8/ntqz8uYTmrDJvVQe/0Gp3i1eY
bipetNZZMOJ1Kz2Rnu2WHCobyqE0p9WSdY+XXWzKMc9zqpKHFggYTlU/l++GUV9iVfmRqjaI9d6z
8GEidDQQRuxRWzM/h8KZEneJo4gRd4GGZaegqOtIMLhc8/qmUrgSQSenlkfi7D+uiZiAzo7QAVh8
fgX87lsz3SUrr61Jh1EqUEjKAJjkvUoJCM17jqyxhcWpQEXS/aH4rFIn1BpEy+h15Hq6akKpyY4T
g2QpaxEtegLMxbS0NP/qZnjNjOa0cujzbWrcMDRYEvDCsRgYLSYpv1Hiz7D/awY+cHBM2zol6Cux
b8T7si4zTyCTuOlZQE8n6cN8X4BjVF+D60du4guK/kcs6uq3Hkvqnc7B/a8aCYsXjYxQgrkO0kdu
kLcHqPZXIOaajxrZgpXony50QHrj8Z+QLDc+DP1p/VIzmEUHTjxsSBgfeuL7Y4Uxk1TgjtTkGM2g
DGs8Iqd0xjIIMBkT8ylm+nR13xaHHv2qb8BH/dpIGffwOmeeO+FSfsKkiJpL7kNReSHyQjAYQGyX
pDANBtm1ceuA1QqW9Y20m3T7+In896q4tPlhJRv+p/hazk7zwIlA5b+0oa6dsoGdEijlZS5+NGgC
ntmch+qTOQ7lcb/sl5fVFBd4g3sh7BuSHHaFGtD1qSiM8hO2vmj6yuPC6yK54TjDK7SmWyIRy0dI
vLHMrlrS+PcUKTWD6uqABQ4DpIepPW8lc8xHoPudqbwQdb9PhblVMuzNDhYh5pJN+5luzxZusMro
wYuC9lIXuPxAzO4rJq44uahYTxCHDPKwn6Rk1ziXkWVhWJyC4HxE1h4d9IWPghquY+1tSa8DboMS
pZEuzgQs+zqC0eafpH1SkM2p5W9ds3SWF4WmSEhFvAHffDBcWk63s3wd2+cgX4NOdhmbba8J/T16
1leAdw0bpQNhW8xVivJtnJ/1fedgYGXGHkCBQd8QSMwzrQeEoN30yWmIlRXHl7z41Nl0xRQF20OH
nr0/lvJFAGfDHW5SX7yY9SOGiCDOJX7ZFULIBAmGpzKH5VK6LQaFmJ6/pFcMktIgD+Eki+KCqvjA
kUBShU2SPCaG5m56NG+0+CkmfA9M7ctrh5T92TrYj0rAt4vX4EgVxNNhXTracZv+gysaZ35yh2k4
1udt+DDmR7tGWP3bPBgf8IlOlacF1geHWKC4xPMG6i0/6YdxcgeyzB1K5N3EsftG6vgRumM4BnPY
HCMfl4TosQ/si849SXHixsECUyNxJa+8F0dYB4RKnS0Nl82DfSHOpYyfkj4wowPB02C+yWHRGDHt
bOI9gcJRruCOkOzmUNP2CCh5tHx7Wo8Ac9+z9kqiObbNHkRz0qZC2dl3GVIJuGT77NfQKeLJgXaJ
hQdjuWAgwxEh47GznwcoWzvTeSEgEy4gDxjnH2YQwogze+NfAQrVJOz9ood2SZei9FXi6xx/dtYP
3xxfOLm9jeU1S7A5Hj9jhK67WbnYNJ4Rfhh+pu2KX2FqscD8A/ph9ntPPtYvCU73H4BLF1RbMJ+1
CyFGqXOY34iiimCw4mC5My1/VDy9dSnhsfzCw4wUG4bY7a7krkTho52JTU3086KKb8ZJzh/efbVA
ohQ8ocXzqQ7RJWYitCukkF/FFwDyAvMOiu1HHiHQJ196Q/13MrIDduhVvTck/HX5N0GKAZh27Ocz
/7uJ5mpn/GeilQ2i+LFAYfJf8ZkxrMGfI2QBOLYfq8h08Tv2aUb0W4EQgSAtQMtj4RyxMVELn8Q2
dMu4v6FmR2yWHCLfRPuM25jwW0IF/pUvDCu/yA9UK0GXz8G7kFJTigcp4pijGfa8WRC8XxkrTNyk
gZPSPTZyOCafVGpMCEMwT5e32YGT7yfaQceOikJlz7NuV5+w+4gH6Vyiz8nHrw8TFiAqiZEF3K1d
xPIC3QvBtDihKHvro+oBrrS76h4FQFcl4WQ7FIRhDoecngEXLezBhFEkpbMNJo4tD5/BTSLRx0BQ
Qkni4HsFB63ietgTNR7K8pHXtJxhVUK211n/DFVCx4Nq+rP8Wb72xHQTLSsgSSk8UJLf7phgBuRP
AbP7sDgXtXhpdLlyOCZeC6f7i/e4VkfZR6nUBc6PFJhMIi/SD8YIuDzhsOnzR0YpgTmHNMQAPiMC
FTC8FnfbAg4KZgkkMpMucuThAkqFmvPAOZSi84Zrg8crIMNOHEZ/ekiwGfQFKXalAIMgCgz+P0sP
LKamWd2zqZBAkP1VnZNf1gP9d3Nm/pF8ATTSsfGlhjMLcyRCyXIrLE/R1e5m7YtVDFIPuqX/jbQf
9DQavYPbMhcn9X6HVxDiF8m+j/Fn3b0rKpAlm4+U0zeYmZnj87jwndM8hcmTQ62yo1BdIVXQzgaU
mUSD0jgSnB5yj9jOtZIuYK9N71ZffMQYIP2PwoczZ0uQQ3IqYcX4MPwa0ClLjzUaNyc+AnpRmQmQ
Dxxc1yfhcjKcOarG4cyFMpP3SBjsjZ8rGQfIY9Dp5bDcoEyc6vbX3r47KWTVd8MRZVOKrySk/pvG
EwEtOqq824alxJpHf/LFHllKb74N3aU4J/a9xt0N2k7xAoWEJSB5Yv+yuxCKf2kSi5uSFCTnyW6u
8MLjqzjBkoP6tzbv/E5O1DXUcXtr92bIS4MBM97kG8tCvbG6st8YViAg63fO2jnACal+44Vqc4+Z
P7CRAk0G58aZ7TWE1TmD8Fr+WTRhq9UgDb6YT037NCMZGw7VIy+i6S585zi5qGqYvMYGL0HGivii
dr8Yrk2f4LcVOhQd941dN34a/XFx7vp4z1u4gQ4QMUhtYG1Ys7xqqWerJ+nafiJ6k5uzzXzqoDGZ
AV39xs8z+aNkoYvOLJrbUvWYeTgVRMdg9FSWKWETr1XypQDG+QrZEHvYUrl+hhbzAylDunURY68j
HJjz6OGZEz0kz/1rjSlMCEGZU+fSYBBaE3IZ0LPcQXUpqR6GU/Fhvva4Wj9XJ8I5wLEJTKRpw9ve
JGyD+2o7Qr/6mU7PJSjLrgxoEBnwXIA8oXNAetErBnVUbQHCtnZ+qW2/gvF+yLIj6gRIBzBWDkke
2u0RFja6sviChG+BZ/1VQyVn4DfdUE4luhf/J+c+QnYSfljXx1lB+bMvKxxl4AzjM2nttScH8RlT
X3ZaezE4xvKzwZ5Akj1iVxiYuCwhq3jBrZjySj/IuZf8kVODYGyUmC951MvQaIDvkKoclpDchrDN
XOCC9pL708qohMZ4f97oAfzuxrm5/dF0UtB0Jy0UphIBR+QQuVEw3IBB8VLUQuld7Q+gRamCUfrO
9OQveDG4ZJTtWYKthrLeAeHaZ+WBx5z7ETzNgOQpzuzo5380nddy40qyRb8IEfDmlSRAgp6U1wuC
Ukvw3uPrZ5VmJibunDt9utU0haqszL3XLr/Df9KWEUW6XOlk8zanvSM2Y+S5wGz4RwQ7yjy01Hit
i/KWd4avnahMXhjBy/iK6zVDw69QvPqg3zUJcX8uiyPhGLUIg9tPhLliJF0rn0j8KepLrOVr9YN2
EP9qVjf0JaSbLA4L5S5qfBQ5m+gt9lMfquOrGm5nTgkov9+6N/xCt/E1V8X9V2wWavjhGP+r+z1t
rUpehx/VXueex+GFa5mhRnw/zu/0WuMPfsyQvcnMusiq+syR4O8ZmVX76lSj0xmZLvFxpMd4azf0
cs854yO6q88BGEW2M8rCE7klCLrKxCfSlxOFO7uDKabbdh+DZ85c0LYogeRfTOMcIeVX9V3t2UvK
HRsL+wd/WvpX/dQ7Cib+vbklZIAd4aTA2F+lX1kCdBfZ4UZhvVKx7GPF5xBn7CH+OE0jVmAGgm8t
vNFkVC4bygaAvCilXrVsb+6oNpIfFZ15sk72aI7tffjP+NFe+G0ovAFnIgN+y375wj8IedP1DVwB
f3zWD7A9TE/ys71QtTBC5Bh3Xk0v/Kc+N48aPyiG0t0LoBJf+6gvLDqOD5eWzQHym7W2towL+FRZ
93xkmuw3zPn2AVyrz3hL3uArD+ywY1G3/A3ys/xMQzD2h08G4Nxh3hbuldcMkQRxNdvgV7tKPu2O
6uT4Ck5v1Ms7PitAYLS+WaX2sHX5QpD0LY/4PUSvzgUHncNu3hofw2PZR2+5H/7ToeSsh/3fZmGG
+1DcI1et6RXtKYo3HCk/wb8ERsA25SVsEUDAAXSl4imJbkzzsRAqW1U9ls90DLCfxT9McCKG12va
aqL9Q7NjI2ICnpCPSIbnbOv0COKGTNWGkZWfHydxrdgiR2HW8zHslu302/rDlpuKr34MJD9QlvL0
1ixwlHLBDrNu+c2yFRrVXfXDHEA9xPjxuQrLQAbWouWG24rbFuWssld+afwB+1xmV/llpx49+oe1
Q5OIbYLHTJ0Oy2+ZeVjRRqr+8Ykh8ZDuEB7hkQH5yQMMR1ypXH3cKQc+nfgHgL1xCPfyRwpPnKha
ogH3C3stOZgb9pxpF28HNPyCKhzvu50UIEJGOApl6TiAg9s1jxTuOsdiLx55UxVVb/DNKmD/6ssL
cC3dIZMVf8h7x9DrZ8CGuiv2E3UFzRMY1as59/hEKA4oXKdNf+QzCb6d2Cd9PvWn6K+BK5W/1QMV
t+Y6r4QrGkTgrhvqu9YfP5Zm1SP4mj32hNin4bz8Dg+kSwwjI7J02TiYcix7+sAMPOGBEFLE+Bu7
HG1zDEoT2g7YcjwqbDiQshlI0rhjp0Nus1eDjY3rHKWw5Wows0OXUio/Rx+O8AdvKZqNJ9K5Gf4w
Ve8DAG8sZop1tofwq/6yT1QjEADxcjor4zJznroUHTK05d/49z2linC7k+6ZO/kw7sgkUJE3uA11
HT/TABK3glP0rLxPHxN6jE8ufn3DilzRxB1e+Gv61KcEDBkJy8RGb2i42gXQB9BzkEZMWgqbyf5y
vtmyuMrEj/iVR2pSfylspk2N92APkoFpzR0IyzfH44nNrkEpRiPR42XyF4w8MdwFuUXhmyGFnOtD
hvZ+WWUf0T9x//ln0pF/zlgPv/wtDouAYmGH1mtvvE6fDCXhUjHyONRYTnAD/IF443+c7CNv9Xfi
G+HU+SXQxmj5FOzeY5JVopjaL5AyKq9LDwXsrZrr67rxJqLjcuplxfR74Nus5x3Dzc0Ywd1CG7UW
HmWWgLSVn9Nj9ia9hj4iRgdNBs2NVf/cMxLqDiOrGi8KnrdwHbYb22uwu29VtiEA3v9YBkADcG2g
MN5b2/jD+KUiMX5F4xPa9GbacfztiOaicuW+vre4Cghx/t5xkbUQNs53KvyEK45TAmPpUL3mH1Pq
Lw/gw5aE+dpnbKBhv6ku8UeDSH9v4PPG9/D9wiylztfnodhy7rff80d+tL+hwbaG6xCihB74Q6N/
TfwITgKqh3jbdi5PEHNh1naAP2FDWUGTaQ5ehtCrlav8XJwIEIs4LRh5inXs0is9T/uOOc55WGno
yk11g+5lxrx6cbQtAgY2zvJlIiHeRc4Oc/tvtsJ0ZwWUTpO4tD2f9HRTHSIiY5fNnL3Fd/OmEqrJ
1ILSnwFtu0ahL03iMtehyf2o3/n5rdcnx+09PelXEyAVIzCWp7JN0b/Momuvf+uNX6nbHts3cGyw
hM9wuz6pRzo6BM9nlA8J19ELW1Qh78QpDXWMSg2GsnzFRZsNHv0sPijmogw01sud7IAqgkq1ss7O
g5/TcF3aKHvnZtHokFzMyQigGbC9z88odUsfpR0ae5uCjnv5nuHxSOI86bLjOt+goOS07gUW0g26
d3b/CQQMBgfGgmsq5IGiFGmdGN4ROpLGYo4EfcwYiXOEi7DW39tQ1M3OupqR8K8LXA188MyoGZuK
+olxvoWk51d7pcKBLu7amAP9yF1+argGlYtvxyTUURKUUiJAGl5d7wb924Lc3Rh/ZJt5AY1aWy83
EiNgZX6RvwxCSnpC6E5K+hNUiG9/Eu2DetdB2yy56AOiXIdBW0EG4by7yPOB+bbCiPVaPHIqeYDe
J/Tbe2DdLP0HQy639BSXD8u54Ww9jsf8ud3QR19JbrAhN289erXfe5Ub01NZlRyO+RHCfLaW342t
ekmPTBN9/KOIBpWv5S10/dXbwHsFk3ThyY9u8QaY6aZzxc88vzSrNw5I/nO/fiAr2QQr2j9rbUVZ
yz9/8cWsTH4b+B5+sd/1BwlthsQoL7nrHo6Jbe4tbu0Da95ObutL+/yKMsOfj1whV1vphHz/EnhX
arlNvgtX1zeTB38HBHI9e5QnW+TcLlULUh6aH+vvD2Vt79jqvGO2unarv5cU7acfuAP2YeQRF/rM
1zFeORiT39Eprc3V46X1q9fv69u5WO8DF5E4/4e39cCtmyXUrJlnXOL38h/yC5q000Ph7jba3/px
9rUX+0v+ApFsjat+uU/4ceMVKtliq32PLp6MX+td8XqXEotvgJqRy1yAjPt408kAdvyXNXSLD7Iq
13x1Lx8TW+HkKuved7ZUetsPLKqzh7N2Q1LKAXgQPijiaJMLhNS1uUaLvnqeVt/fb8qawpYRJLiw
LbqI3fzGlKWgl3Wad9BI0Eis97dizf60klcPjh4qI+af53ljr87H1b2ISTrcMPcKXUbe3/MZCopL
JMxqWn+wmk72jquzW5CyhcpwhRWP/+aYZjtjuG8ozPlJ/YK35ncQWDTS0VaY4fCtgzftD6brHBVt
Y4DiwuywGmn2utzezCdlxEJKcJHHtyFzBdnTJlzPK2Jo4GWDNXCiY3ogvKVpKSDwT68ZmS1opphY
PoxL9a49Obtqg1JtXT41L5QDhIaR2YTAPHpOPxnsAB90QSEfDN901ZO0w6YLZoJy7cd8me/mS0NC
BGkXAxiIw7QZjsORq4PHxNSLfEIRDpKHfATB3vYX40qw+mIkwNGEdpDogjWxkE8jGsry/Bt61g+O
ZwZS5a96D0lcozwwnTMg3RU/BXzLuDI+7LfuVNMkQzRNAchb/mSY4PxLrY26JT3he36CPhr+JtSx
R/LW2aYLyncEW+rqPcIYS61xCr4JGBnX/xr16Xf4zRktP6ntAfzhXcH/zQV+VfzOaBsIJWGrwqXv
GbnLnbuWcC2u4PKnw7v1k7Uelwe99Zk0qx55fRStoorlO3fj4Y2LaE0r7J7abiqLbgRNhaLelj9A
Pbs31OX0zgBIv1PHGvseu4ArWH8Mbohg9RDD2KRzocCiY7mqVqhx1tXvjLNcF8wqLd3VzQbTb/Yb
HyOqI64MlFd03FvXOQ1AaFt+lssgnVgA7MBMXrndSjfb3kbdsZLehsbrh6e4+EjO1PAATVK2hhPN
kKtx6n7ZGjmrYhZus6ZF2SE1oI08PavWxn4lZuMk3A2VeC2C488RASn5JWrPspgZeOTCEKKDv9y0
sieEpq5QI1pvJDrk5/BQbke2rnY+xBfG2h46ME8EWlOhMoZCAMWpAYA6dOle85rogtIlcchA4aPf
MQ1w+V8utBcfqA0AxCuisuqrOJg+g3vMRvyvQ3Uw/yln5aw+y//Kk3Q2r7YvX7+d5R6LPZLb07G9
qMXKeCFb6Vqm2Te3PONTo7tdXkQH4F/4XqUbbIDUOWmIgw30jIvbybnRAyqR0ADH8A1n03vBhefX
BLyyZZrFKUojIceGkW/goDDRuhMOSBYIfT7TG79TeD00NxDccQUXKR9keFI+PfiwtICe4D45R/xL
R71heRDBZ1R7mJFw+5DGs+BoI6jCWWWPlo4OKjiNhjAi6hUGdjfBuMvuwah4RdJ0T98BRpVOZ2KL
YZpSjQi/QtuDw68dH8UeEqbonBYep6JDNGu/Ve0XlBul7jJynemvAORUeA9rhmJaj3zU1dkd2IBT
N3ZutvOpNWdb+mr/cfgn5RZhtu5sdaj6Kvjcp4GoVOdhE6zpj/Q1GFbC83rH7U9bD+ep4bmj6aK/
Iw7mGFLyciehblpF5uqbd2yAs4WpjMdvwzlh8yi+Fq/WfrjPR93czwc6ujw30JQGkvk2XMqQ/DKU
Zn6BGg9r9p3XND8jkZYJad5Y3aWqEL3TgICP3t6pKOnxMZwURdm4ERoXHJlC93oYEi4ZAM7sJ5Us
G6Q0bcFoUOEC6migf2EZM+eer3EwkoSqeI6T7vBkO9iNhFUUY/O+B+gjHD0C7NSn2abCX6wMmldY
70YUvkgO0ROMGZwg9J0pE0qGkcpRJSG1NHugjTO5t/hnR4OAtIAhLCcOmgZ8dNTdlHRT+ifW15k+
Rti7iAKg3CdBN/G0soX9C9KmhvOARL4bj3P/sZgnhS866Y9CGGbm/Spl8o3/HxM1Mm2KGESatlys
VXr3dUv3UN+m6PVVlIsV0nGDqTGolCAjqZSKsfEFoy7mF7VwwQa0qavIL3TVe1UkTtHA8SCpxahv
HZI9WiAfbZzTacR33O3yBIMRJbfTyG47pi9l9S3oNVmtPUUK4VtIZ4CURHMEKBgBHlZ3LfEFNxTi
oq8q2qFPaASSjhv4wsYr0TFKFjp3FGyUWFK2F24GbfLJNTAcYeo9Gg7jdlNk/rbJb00JKhi5dcJ6
Vh+YyYS11p6rJy3mbDUQgloHIX8lhxHmJuBZ6WxP5AizGWTwb+cXcvPm6m1QXxfyz3HgRBAVJkib
unRo2RoDuuS88xbjlZF8QUnzxoqVjYJFSl97Lh9j+c1HCRpH4pvjD//hQ2Eu74QJs9DfQt2f0DI4
fIlmxfCHNpw+wJGBK7awNnFTIIEQ1ECnI1IVN093xYH3EMqNkqRL5NVZhOyIARMjAAnlNyIg4vac
lIi5iYYu5T6oyq511Rz6Ci0DsIRxRp5R4oYQuOCzrPm0kB0J0IxlOLsiqLfhoP2TeEuJE280/Eep
JtQsXwMCA9rc8fgsmC0TBhYJZL1j9ZeGC+9MLFLcNhclHG9QMscJfZu8dQDHUbYDbSwQJLHTsjbT
r5IZRBrpqFxM/GJ3fPgK6m+wbpgu8AeHxm/BKVrKqjvRupMT8lWa9Dg26sVwSqp5YAh1EW+lCfgF
/eacrM2HraITDem9OHCwsffO0V0ACTsoDbRqCpwMY0PqmjWsdO0O6giwmSDSwlFo4y2mqo66itet
cryhwOJDh12RtWiJDV5JCK59egghi4DrIqshMGPX4gMRKEJBYy6Y7tjZATF+IzSWHF8aDSexAkrp
uuTQRVHFp5jUU+xoCSZansiFhmKKSCvD2p6gKeO5V9sXuCgBay/LODbBRAjaSWbbr/KAEVA8h6yj
hnMasI+gf0GZnkHLOAhPUtW+D4mExIAedVghlsaoxhQItMMo0QVS3tpri08JCmw4f9VAiKTgx0q+
OSMgA874kGQCOKVOXyMvLUcbqaK16Y0XIW6FeciSYtbtSvVpoicACCV7yo0j995E86PZOoU0WVJ5
vZjbppY8iTxBnlL0ZZpuucvwsPgFEEQVtRL+wDFkRAp2ddyWMKTCPHB1UfzoWMFwZBB8HDubod3r
RHTI0Ro7IVbiFV+h8LK0DHLwbFtOiiH7Bvpb+KWKwvRMq0YTxaLWvkatPWrw+wqKHFO6Rmx8ZRkc
+WMqlomOKVQZmfBtwp3ECcdbb4hK4qLrcJXj5jomtEBNgK0G0SpkqYaUTHK4goQWw9hfQvYcptQI
4AB6hDpXevWVN5uylXXdS4gNdqbGm+t3WHMYhEwQMiHSDVIg0QKwI2BA6kBSmQXMR5al8glD18Qi
Irh0NQJcHGIwCVAIdlX8EnUJLNqnesxOFYHj09LviuITCFLA7ZU/TNGLJlStkATTxpId2GAhcppA
bBwWfDG+JhKsaJXVli9AUT0KbsRqJlbZcLDXaS+/AEqo+HrKQWYBP3I+46piJYC8g5XA3lCxvVpM
qlv4miHW/inrYNSceNewJYQ2e6qwpRM9alGmaxbctY+Yjj9y2nwaELYkK0QtwoJs6OU91PV1LtwV
Mxv+0GyBSArXv0XTLlepfebYV/lRQqrDZ2fjfWnK21JzIVKTSx/cp0aInjTB0bPEgwcCiG/qjxOm
oHbS6czqniLL+65g+IToVCH0VmNlFjWyFBNyDIdjgwzewSg/qBZR9vA3y3+1eS9yWjC4uQT4jobN
bH8WevUu6NOI6ulWJxmJgM0NIWcnUcRQSuiAG/53uMg6fWL6jaBRgIYzKaIYkGTI4irCVAPXmVN7
IeqP5ig8m1OCviWP7saEKSYhXRirPuaZkt0cCAyuax0nPdYnvgs1gczurLoRwTPo+wp1Bvk1bclP
XJiN0mHhMGjDezMh06LdUw1CORluNMZ/fLgtRp4QBJFgzImV+/fP6dYhisH/CfktQdyWM9IsBRnG
4pjXuY6DdprF4BP4liAsydkL3EuB3mGfy6p3Qq5cJJ0ZUX4EyzLXJ9Oh5YqVQ5FgkxIq8iYJPaGV
7DB/FnHGoboVX5KQsQrSk2pnXtcSXAfgX0JHjE5WJGRxyDclLHYxNTQvinhYU4sIEzH0Q4gc7xRp
vnIc22yPEnYywasoUIapAqgCOYU/NtMaUQNPxXiJqlPN8oeqcDJCRt8I9WQND9jAlldIL2PAhKSj
tTbTNzdI6DZZsuAM+hnGidSvnVB/aRkMKMw3OUax/g0NU1ESwLZMoL2sJ3u53ziydmy5kCoqwyHD
Rxv6h8FofuD04MgUOQlNvLcK55GlJdY/siwQC7BB0OrmAhUywcxI8FThmRnUaoK2YOOCFwBRkkN1
YRV8kxGJDpXqO8kXKGns+54DC6Xmtwqo7ASbvsBWmCzwnkkhkxT5GFnRFv9f10K/OHBgVQubHCF6
oiTMkSiHEwunv3AjKKUTk0xOBQF24ywVhguovBN1k+o8DCCJgm8FZ9AeaaOeF1TU1mfmfKXoDgeY
pEJHzCYhakzwP8e6KX0mnxlerpD+d+1oaH25KmSnaIrFEuNMIOsEeyaKHKFnZgZr3yjNHI7FwEHD
xKibD7Eb8+MQdje4e+KgAxEkuFd/as802/f0dmyOYmIBBls6WAgVIH5ss245jcZXqB4TtN0hQprh
UIGq0rQ7JIeWprgg8TnFV4IEU3NepQqWU/JIFax0d4AsFewqnKQOl6HX9iD9Ix+M6pNKqyVfAFXo
SKgupdSMVUVn1MQull5zbBlJesiRykl4DAK+kk7E90Z80kqPe6vblzOndf86VyuLcjuh6KpLMdam
38nWN4YBctzqjyUhjoDeoS7F8msUBFE4jG4Df3gVBFnomqVFmmKM1k675uRUiHiLMlj2HTroVKYg
LynpGB4OzHrp9gxvfLrEN4jwinamHIAwSjgyOuWlHgnmAnG2IB5Fi1PZPzawHpCjjMmi7gopXxAu
E8JlYUQJ1y/1M0ieFZzI1vgRsFFJt56zqfHHrN0lrAEJXUxP5FgLaAxZ/KhxyWWBTuXLrF1KDhQk
PKkN0A9Jo3BTN+Kuh7KDSVNPh4+Upwzhgtg6+TsE5IS5JO1tisHFbLxxs1iY5yi5yEoDv8gM4mVZ
vmNogyyoKY22cs7r5SJcJSr//z6p3uF6d7yCpPBtNHl/FZVgNFqPUe5vM4eYRH1cAhGRsQrzjenI
haWWKRapvUtnA3VzktsgNzwfXykbjhUfYzJstFH5aPUGSrmEPiP1Hf2cUXbM+GDby1hP8CRAHRCk
3GCKColNeQ+wypQVA6tGR1zN7aaNdznMe7BTOTVlm5oHI+62IoFCNcftpFueJc6SeIIHqcR+RTGO
BTvEFi2gLo6Ehqsm41TnsI8PlAB4q59URKLDgG6A/I9A1zixw8ss7SzMwjg69bz9Gut+R9uIc4U1
ySOeQWOpi8kX5HVtHA+i1qxsdV9G1kcyTbzBdW5BPsRzLlCA/z0BhF595KachbJgbaAPVxgeMojl
mbV9Gzsb0tR8A3/C4/MZ7HpLevf/zyXGQTWW/y7Ivam9W0xTSbi2cep3M16gGZNocg51+RluW0bk
l96eTNQ2chIRVtjy0Js8GJ9FHBwFuxBb+7XJohKiRnuutc6lK2cAWknUeQ996ypHzinFXmy08Z39
BUWPReEjghDEPp2xbav1zVKRy3HoyYQrSHa4r0eDJwL+r1P/thFtipKsbJnkHXUiCZlL54CUqRmi
c5IKeuejnKxtyt1fZmAssEsRC0RvKppoBDgLAqJAwxQc6/AWBBl9HOj0IBxhdxVUk6GnW8ecxUTp
oJQ7p9QOovqBSamDnFDK9pI3P1Ap2DdF+owNqXwE7FhH9Juo76Z6GwzmGbAC4WUFbZLonkKcFo2J
qSRL0xkxBoGyxHfRT/skZw+wgoPD+AkDCUO26Rxk1YbPaxCB1SqQhJmOFJwC0o7WkO42Q574cn8Y
QnNji10fsGhxm2SMOkwB+46Wc3fjOKjH3IN2hHMsgLcBx3kHKlGA1Sgt0TIRec1PI/UHTbujsm6a
nyb5DcOXYaFziugO1UyJzbGUGPzw6VpwPql4+Ct2LkHvLdR48KC7dn5Zwv5Q6ieqBopzezU8B0Kl
y924TE5WzrlK2ZiXj6R/UaezsGwUVLEGKH/BUZRqNBRVuxWxRQtgW4HMxE1HZcLzgAlJs9hZItx+
kIiDU0dsecaBH63FDxUAdUWKb21vvQbElbEdOiD7xZMpDq053LHVtkXw7qC4aEH/LdRAMfLDDtVN
LNdwTXM+2fnKRTqZsptqzTcTyXdLc1Lb6cIz7RS3pOa+G5jYSgPmqDSIYHHtVH3wVMLgVdoL2hK4
Dam0emBQ0bUbnQgqU9qKnAmjrFxKU8GC5szqaKIJMqENHX8S3Tbcmg2oYTORPuSJviW/W9V3jU77
np1JtiU+zXx8b+jWRJJ66hD2OzMsJF/VgkvKT0lK7aTQARKLgGFO3VVIyC7xjHqMFsiMkAwGJwxj
yJwaYu8QFSEP/4DUQsU6OE0FJ8ZvFsxX+vLwm1dA0+LuJZ3vkVxxb4K7RG1pXoyWSZu4PVIfFBG9
G9oTOEUncIBVD9PKXWRs8eR9i6RNGKVV88/CoDjg4F3+e5M3aQ/w7ijXet30rVQ7gTSYE/QsXDmd
JkUojv8bXmeY2LuYi7xT1BcBqNIjXHVZ/iGGj7qiIidh6EMDQ695pJKnRJDhyDUJe8hj3KitMnyu
FLjgzC/n15iyfTZ/eNUGC1N0qrLpee7Yt5EvoeGZtaOOBSJL6aY2YA5uJdrsmkFzCMXITg4d8su0
Xj4zbAFBuxetRoFeSECr57F+iav8NsJbMar6EwFH4HxzmdoaqEcDsoLUXL63uCtZB8+iHAdBNJGY
k/KasKIe+xGlWXKYGglnKbnWw91hKBT0vsnTWhr1uZ4Z/ki0pyxp3k4a9qxJutSDfq+Rdzcm4+Bh
Lx7coQuOvSR5Lco4QVbsYPNGyKq9NmAEtlUWgtoFKcvcxSP4fYfoF+Y3MbVIjYkbQ+K8F+2EGe0t
Ct+qPHSUpSA8OHxFp4eqq+mLzYh3Zqmmc0YyQQ2xclqOkk0tR4UpOtjAs6Ug2IhuFjULNw9ia00D
FDhluozre1TpTlk/qUQoknpy/voxu+gS0Tz+K7mGb8HeFswRTgXaR5LrJJhmGHMjS7LPXfkq6p2G
CCRlMP0RVesw0vsQjwKJneJgnISQyZxhD7nBgr3sNBCl7QTFK/uIgLVGsN+CaNMZ0PapmbC3sksw
2sDhBsLHY3NJQBSHdOFpStugwpxkPmSofDgZBBhjIbNDQueWasmnOJzSBi8QDmZKTTrUJCNgiZ0Z
gy3DRy0dQmGlHYuPydSxJ3U+h+dEV8RswBtDH2e8XnPSar3CTiEqTZ34bcmNOsMHOfAq1UiJZv1u
dOGlTh26rzcB8AkghDDHf+pKyAPY1ONiIhREuwa0KwTYhWdZKT9j09rPY//c1UTRUhKLLasdeyZU
zPYSJdxX6S6RMrJtWewt3QdbVs7dSNc7LeZjVROjAYRSsBw5RCggOCS4LQ02FIKa+wrNZOEUp6FM
JhkTH5yal8Di9gv9ag46P0CcaDQ4ium/VNwqBjr+QKWKpaPJO7yGxNSUcKDmzN7OzSWIiJFP4ULn
AU/y2DueYlD/Uy/uixHPF2UYKpqseHOo77ScLGL8aOxEjj2DPEbl0K4qLJsdwxFweHtJA7pI013V
7qVc7XBlsLJHszguUnvutQfU1oJADnKH6RtFxWsZgw1sn0daqIIWShE+MH8Tbm4wQLmQfhWncs+d
Dex5l4zbI7+LDEh1ggi6fABipA34VGnjs8TNNSu3E4c6A2WbkCFuJkw7bCp/EQuUkNxjEF9lvw70
NB3uzQYaEeh3aY5buRnuQVtQ5/2IQFTxZwiXhbvjDMqzWfEkJ4ih8NpLZnypg0VeZ6DnIjlnkoBT
NEkH+CO0Bik67ZJJL5rGJkJylEl6S8SacstJl2kHbjE6GkdN92npkjeMPfxl7L7+EhXGRbhi2bsT
Xs8gKncYUiaw4Unl3DCrXSOk2jwrrQR8/GsmUR2Qk6yobh+rpz7eTwoEaOtnrEj4mS5k7sm0znPi
7uh60N8W/CFwSSXPVGdgK2AIUMpECZbNVZXn91KVT6pefOokHi7R5INHQ7JM9td3ivTIRnspiGy6
wSWwx15OqBGQ4HhmGwsgmCx81rmZAEKw3zNDokeFWIT7dFcrQB0YslsykLkeJ9H7lOY83H/FGA2A
PtRPTWBvTAYqCypFPRXDIvRczmuHKyLDOAAxAI4RoZ9/IAFYXzlbOznMkXO0cS0KMne3V1omWHwX
Z50Ez4q0Ga6HDfONOn5o1q0P6Jd1BhEX2Y5b5yHRicnJYJkXtOHZjei2GLyAgMyKSKk8tTGOQOTr
6ZXWt8XzqRVYW2Xy+7iK9dW5pUBjKRsgjCsG6an2OvWkVAnmrLFbphbE2ovZvJXxXXfuEaM75Yum
+wd3FfqDAbnBnQO4nPi7pL9VhRA+OHvOZR1BYUiarjFQXEGoi1pc3DAEdAoycd9MRxSAwA16JnQS
t3EBVZXHzKcXIN3UHF2A2r0zuhGPY8uctFfTgyJRDfEFWFCJhNMzD/EFxjmy+YaGblPBW9sxlFGZ
mlcVf7WJ9VKAac2nmS5/7KZIzgtaZwJuViOUF1+IZtI6wSwPBka324IBcLUW9QjtKPGgLcte6lti
zRyQZYS8s9s52zjphcn5s+TtmnHqhoqAMgzcmrKbbOeHTjSXJvXYB+Y2sNvdyI0+mQavIkcuAvGS
oT6ku9tSUTs6DzN+TpaZxbPakcsBzh3EqoWbis+08vizETE/UKNagzEc2pibNT5wLouzsrfhc6vr
KaGs+suk6MkjjPYdTa6WvvOiyruErvOoUqTQZ6GPK8fmTqKpCCxmLg0UabgposW3JCY3FebgfIku
UoPKgX1CdB27Lt1oKErrHPrEgoddjO0MTg8uzm5OL72kJzhTuZlcKTIL+21prcUmY8j5swAK9pL2
GOPhiaNkks9B9SOOy4or8VDZvym1W/8cyOUGVOrT36ZAWSc+P5MevUqhblUvDckBjK4Y4CT5l4MY
hcM1trdVG+yG5F+SOOB9wSkhw7Sz94iXJphoUYDpMR/FnZ+zjvhhPgUUlAlEhArf2oVIDJ5FVXnV
6lda/MyJeID5FYfCv4JIZbCbDK5U7pbh2pbxCTL2Ou6/y77bUZ140h9vfq0JgtP85WBlscEjcKsR
zTexzgM+uziwLpadPSuTve9rAMs4vTsbVwq9goRYpsRm8h8NVxtVSpxZgpxPzxQDHk3IHrgIoQox
5Rb04bmsnyv5Z54tV7BKBEpWJeMqBl3Ide4gsJoj3O3EVNwBFGsQ2GcR8I0vl8boVbwu8dnOKpAR
NjNDjf0o5lwNudwvPXAdvIzOPS6ra4YtBMhKOH6Lxk5jX9mORK+UvrDGzbqHMo8VjgObIzEIAy8a
PLK3VwtlKxfTUsO2xcNFzpXI4qsUsntJc0vxOCyvsuDCUwiqxrQV98aCrgzFYo/PMyIbR5wQRoEL
QeK23LqLioquesxEv8lMuSYO3c5BjBPfIhOkaQ/omNRyQVAQrBggbmZ3IOTIF/yBumCiy6uXIS+y
e3b4dxbRk+ZlR5BEYQG0zBsY2cBPkZwOmhUWVJZqgiSIyZartsYhL8ezyk1gXMhXUiK/lKRPkwdT
fOyyHLqw04Qrn8H21xATxNL1+0Gftw0TA6mSXjtHX4VJLxKR+ra46vi/6CTELcoBQSkmPEC96YGK
7vVOESG+FMucPPZh4sdWg5W+6KITmsnXuN0rbLqiJC2b32BwZWfZ8m1UcX7OhsKdA8QSM7EwJvQi
5Srewtyhb+Y+JaDDCux8MMu903gh81dm5oYEQJ07FuqU9O8i/xDfWidn2yxtePTgAjxU51LNnxZ3
kzFiz5c8qt3R+oGZUaUaITVIUn545fESEjVFO471I3YwtiBHufGhmhhWQ5vZQmP7NOGJXmhV/aLy
YcC5FL9IF4GQx2OAPKgzF8pFzLnZDhzpykp/Zst3GAqI5aaHO5z9kcPt/c5kgEOM53lmiopQpAxJ
fqs5EF6y5ofeF4upYmQpE1E/iKT1z2ZCfcd8iX2S+KeOWrxTkTWhWNNRYAwEFlSArlAktT/LrPol
Ml7QltQhSTe5ethvBtB6iAT8qX8QBk/6QvDSSvWdxGcJG6Ik4hz4iEItZhw8J/uAcbDRmffGVi4S
XdsZfdRknkV4e8Vc2szeK8zyEq85yG897zVJCOCq3lQum5EVulpgepVKaC+zQTtkCcWEjUR+SH6w
2FEmS91TQ/KArVorPfIo0QuKdpqT+yldqbRBaM6kmjt7bUhfpoZDDzK0XH6GmEnrgSR2fUf0164J
d+LlWOEjAt9GIcTsUXe7HlGOzirt8WjBC+DyIh7SmHU34LHUx70IR+enpZzt3/RTjAGxYvIXW5NO
9prwEExpm1HD0mDZCI8Ys5AvIrEseFIV56gz1FBwy5IvjT0ouSQBDXVEAhy2nGdc0yat8ofibDZg
CyT5kDbKXtCeyXBxjahNGJkiKKRjGFFM079p7rF2mOOYY1L2KE1SWgttjUage00haYlmjs1NATEo
0xeyuaihxKOzKNaz3dVI5Bquu8961P7EXfIcjMVdAqsDAjAbmd0hNDHUNVvgMuReSmqcpc3swsSo
sta7sPHES4dI5qJ1OS5w2GOMrY1OxKpFPgDAqSXCVqTC6IgfDFwgk4gKMmGyr0TforBQkBPOY/33
6kSFrTnDLlycjaUm4hiS8bmoOwuECQvepmGuQHTKpYgWeUcrAu9OfpOD1wn1UyTSHXVC/JQT38d4
7ktotKW5t/kECv1z1tmyUS9legd6vHyn4Rote52BgFAn6UqG2VC+Dik7ApW0YlOKxfJRk6ojuOQU
+jkvP9oLavA413tw776h7FkhXMoH7TGIKLrr9CTeAnNCnh/q8JUKaEyPB64tn+linmO59A12QERq
BcejXSM3kwZ0byRWSBLki5lNWidfdJHrfDWwQRXhrbT+xeav2BmVetyIksC2mu3s5Fs5AGcOpkVh
H0EdWY8NtMaQjeTX5Av5D0nntRQ5tkTRL1KEvHmF8g6qsM2LooFG3h15ff2sZCJuzO2H7qKQjsnc
uc1sUIBDUD8nwRsuARXTqIJAGla6+08IRpFDLqRe7pJUrZlW/mvQzSacHjAjDnKKyLcCe+Vm0kwo
qCHXvt8+TOZhzPOtqYMae/yGE71r8mS4FKYjnj4UHVbDmMJ5L6D35OYHUl1EkLP1iJUxevyFMfm5
085TU/MPfGjuxEA/l3iXhhhiDt6/rtzpJJH0kohQHLQKdivUDGBuaICUhUzkHRAs5Jqa++6C82mN
2tgdr4NEJkrXCpd1YzcE1xEqZhmOKOUhVeL5b+w1XzGRvHBiO+ErE75rp/unhrZ7wLZrjMHnqTvV
JKErvE9pNFXSfvrgAcxD84EQHMfciC13xyNXNbQcpFldVuPRF+vrqlxg/WCAxrpW71Of3P/xc23t
Fg42WjvbxWKC3jJ0w10NC0RoQkpUAskr8HvbpicbuZEVJXtcaaHPvBiEfC0k1Ryiwnq0+ARidoqZ
qrX+hWOk9oL6w9zBDd5SNjx4HaYmyKuJCZYXb5q435baI9SZMI3/2Fl0NuZ5x5q3sYZavAGFO/vH
io4ko9NPEs827sRc1qIuCCm+KziWmfkhG4koIl1EVWgQ05aN3fOIofPEuOYohaMAjQjYFGeXRokQ
5cZpgJlot/HeB/9pY2bCAeCWvB2bIyyzrU0efTQxWqCagGisLuXNal1zYF6X+FBQDaYNhosZZ09+
tk4aLRdk0j5ovugSv3mbOpKxiFEY6AoJQcDJ7WtPuEAJ9F5Q8QUJmYcp+4RwkXWKw2IT+usqGl97
Ddt679zhzUcf0YwZpTDVJva0UXztoalw6Sa8+Nr2fpc/60A6OVkcM4E0BGYuFv5URUr3dGBSt7Kz
mUkayFT1oFWP8yQ29ahE52TC5bBm6tBQegXY2koEe/RFWwrjh4kHylhzvuQcZx1m7dpSwstx7jpN
/yNXkMNwJ2DC2LhIVLQfpYvhxPRv6Y21G+w9kN0Qj74E8LtiNNRwU5Y2WykGhVYrFzv/osFJJaKn
kN4QVf/MHKphHkLelhE1e46aVSuf3ciRd6c4ukzIIzFng1MlhxBYmwvfIQ3ms5pR6WJRC41nmi8j
iev06BUOyfUPuRj57BwK+2cKoH4Q/DU7Lr7jyLlxvJY+3wSTF6iz9wFO6vmgo5404Ph7wS5vsHL1
PYTNUP1Ar3R9bQ+1NN1GhMV982oRRaItH1JRSQfd4jDGCKIbwnUA4iW+f8p2wGo+NIaESxQdkvac
WJeh0U4yOBWunEMAeXg08Z8SLpKdJjtquobIDo20B/3sMPRMu4c0wpipXdtecM+voBOiyvT2lkGr
T3BEsH9a/CIG8clxSOiUtYHhhnmxwUcE/JtzrGVQElEsdalUjlBq+fGS+ieMHeE4gqxsJD81ofOy
/WUtXLWBcYZF805K6iaFcQheaVkdpKAa9Tf1o3t0s4OHJRYjRtDwx1Q5uFat8V2MKMekaPQ+ujTd
1PNvZABEH4yWZ2aIWx8Pf4hyLWNQ3K4MbQ9kPd+G6gUlbjcdBpqRZGvhIxL0e+IM+uUz6R/NYj9j
k6TtQb185wATwHNP/NVMHRu4+AnIwK1KsfsgDozwlhf84fIIifhjM2wIIaWFtBngFYQ6ow94zNG4
d4+zjkv+KULVO18o9cmratvz/AxtgwYcfIIypI1eFDbpM6/iCODjTLumFLJVo7iWH4B2U/VayrUQ
PjFx5EMGbDIQRDR7fR/O2wjpKet9XsNkcBpUYOdaexCHivrPkCM9Pbgd9h3nLjoZzo7/qnFLY8kQ
L7IPvS9809C9GBQEq8B58Eis6S8FZba9xbvAYX21NK7WW2FjGnikXwj1jYLe3m8K96Q8EgGO/H76
PkXOybxzwrMkheLhEJsXah238Oi9dDOOhJZ3Dtp2b588jtcFqDyCxKExZkmgajOe1upVnzAkUNsk
2GTVkbyT+8gfn+RkUOg8uBEEKeOUDWF2eeqWwcsKI4du7ZdRnLQ0fdO54Eo3IxyQZAImMa7OcpVM
jM66asjoewd2ZHJ2zdcsuyTsaBPrgpjUNk3quKw/Wel1zEv4SuU58Iv19GaRk2DpGNVeVDHK8E5Y
onS6zajdG9w+zVLsZI2nvodbcLMvpmd7+LBKqNqx93dxk0vLrF2RdmwDIbBhjSreiO21R8EsIeWz
yjZ6Wf6pPc4LBu6JExy1mDYW2/04yXc5f2Sk9mgLdc/EraV7yvi4mZighELUL6NtjpF9QQJ1MXPj
1A5eiin0OkqliKLZ7dzdAKUH0ZE4bcMNEZ6BgzpobOz3rCc4kUMwQxcvp0XGcJHjUtz6VbwbKgbG
dMoL5lY2jUSrk8zA5/gWo1fBoy1ufN40/1DM7fCL6wjfC5hyx+ktIV5rAn9yIFCOGIdIXlJUYDlr
ScjHgO/ga864LdNgZjFTlQQu50xlagJigIjpMEBcNLEGhNzMe0wtbTOA0DIVfKjNNxI0mTYwhmNy
ZRoFeh+I2GwCIS755pfYttpIg23OXuE5t/kn3yjHcUwOlyDOT4ExbUNkxmAusmaEHTNUyr87ed58
DPtqY2bTt9f6h9pIsHyeXqxAX1s8hLZ3D7DE4IFr7ic18K7pbouu3evq5vFshP4c8V60qjkpIaOn
DPvM72w+5GhqSBoGq6B8GxhOj5iVBiQiTA7LHvGj/+TgngpDRFKx7QQAAmmCz+e1eJ/l1eH347AV
zO2eUBb9XobZUfNeSE6XeashyMLmxZ7dwJRJfPCy7Gf0023CGCbHDfJVjuSKzeMbaHkBBmBStSEg
DOMCG6l6VlsP8N9HkCnG1DZp0BJ/bLTXgAB4LWKfzK8gMR65PONfj+DCJaTu6G8h2g0maQtYAk7U
VlRvIx07K5Q2AN2G63PYYU8YO9Cy6kMzk3bPXssd8yuBeMJMQF6+Z7nvgZM+mSVMY36tX9KX/y1f
j15N1a8xSIGixgnalJyuGQqe/Q0RWJuNL4iLcd8hsmVcJP7YOQRrIVP5RLJaw4dw3EgnVbizDSyr
CkAl4Zp3MLyx+aAWMGzMnvCIo/EnY8JlTjNdNTLb58/cEkQG3tM0fhZISR0HZ6OqPIYD9gXI+iBP
ET5g81s7bCMACT2jSOSGLJnHVJP2m8QoVHpXjI+n/KZrzaaEBZQ6yZGB7TDf4GluUm52S6ljGKtj
ArOg8RBelDQa4V+QHA0ezuICUFNMkhWC8DSFtsXdt3BJM69qxjdr/sRDNCqxUwJmE1adx5Bn/LW1
MzdVT1r5+Cbz0gFmiKHh3aQ/+kF2avma5XJTjLW40yHop+g9HxzGhYIxuTmjQtDvkZitFoekyF5Z
6VMbQQkmTAgkvNaMn4LpvlPWG5gRp5pogz4aV2wWIU1z8ubZ+PT7/AMLySN06D54ZvLaN4BEqO71
xcZgs8I9w30ggei+hr1Bxe5O+DM4yn/RaVkbXNSa5tRCXiVtRQXzlyQ1aQYpUxoeGEWDg46xCOEU
yxFQbCaLJ5QXPg4GtNWz/zqHxc6Plj3o2ZfeVs8mh7Y4tlYAL1K8u89RG6L1+lHdy9j7F2gNd17x
ZqHvt1qS6JZ5b9Qeq/RFcv08Kp5hTjcR/kCo/uCECVOVVk5o6PKIbI7ccWSGVk3vmEcKFG7oZ1oM
SZd/c7T+n0zvQ5z8fY3JJyRyqYQS5FAw0R8cifTFR8PMFfQUD4LE1lfaPkQ5o6AtUehV2KiFdcI9
g8WdF2zpGWm9Qzl5qotcRCb8QTlXa+pLIjv6JXtdwE2cAJM0rBgSlz8DJkams87R6DCmGaj+E/Zz
hd+fmai95jJfnc+BBVthQPM7HxrD3DmhD2foy/qlOhwXJNMHoWMtAddqVrm44ccfhR9shd064PrZ
LQwbsvongcit2Ze+RBA4/JPbz2Vx1p0NBGOsdXwdwJTHInpu2aFWCg9wOJhjuzHgTPTTQbK4LPot
Q6gxCakcGviWqFM0472HBWsUO94dlRNBxAmnacun8b8snHatpc7esOz6BMKKaRKuiCaTfOciid67
4l+zqLXZLPvZAnl2zO6FIotGEuNzxPKe4O9ce3oOL2ukG+VeozgTTk1EhR4LVO/19x6GJ4tAITf0
KPIidR6U/cV6zBsseQOAKRkUBbgL85C5mwFx/9ncv7++lFpxWlhtClzJ6zFqgtDSJ8eKiZ0sUC/X
T4kP992ones0eq+NNl+nkFC6/K8saI18CcQ/fOpZmmqOOmPGNWiod3P0Wjfw1Dh9S6Hw33dBux3l
+mVtBBYp8hPqYEyqx+JmeBeZB3Q/KWeXcFiKFv0waBCpN97EP/9hKdh/ErPe8VeTeWLqj7GFBbfI
hyUOAwys5bf44sJIEhfKd7oKCYJu+69Bfwpfu2KrEAc2nBOYBkyFT/gYbt5U5hlD15gOSM/QHJP2
Ou3LFAUk591Y6aspq9fjsA+f8ZGGYBbdfmd44SOHNimzEM+95jJbYqBXHbwgPiuv3Bmzh6DUO85j
9+OXRr4Z/ZBPCbSNbfTMv4hgmfz5C6xyHUz9M49shgudW8W6zjB20JNHB8yt87+Z9Qxd/ihPnDn/
7BKsw4M3Fp9pI7RQivCAnprrtmgJduhdd9f5wypu3pP+ksJ9aa3owYSCT3lvYVTTkLcxUJ2omMCV
ijlusO7Lv4vns/Z9CLEgm1vW/Ln5DblAuYObbZw8GCPcp/IYu5iY8I4gTcs4o6BqpTVdLhGqApf2
t9f/+dObq8x11J4ld8zocWixvbsS7aZF1srO5HVAKrWmn8qu1qrDZmO+0o3huojZT6+/sLFbGPOw
O81F4XxKSkuVP7XYfZjt1XRCci7ezPw1G55y9r+iLpCCSYgyZAz+6U2TiHWd1/ZgAOQZFR4KTn9m
FCfiEQOM24EE5K2M0PnkgtKZLQZyUWGgasdg7zuJGqWjlJCnoDnMUFl9KJEFpQ+1tMGFqoXZGcJd
zWgCkZsH9OSrq8xGchsT9/nGEUDH5EGpYCmsgjD7AFqWNDmrICidSb4cz0bBbBkg1Pyal+ZoJSZx
aU/VUmEwSh1QYv1BYhNC6u7kmdNZoRAV+lULnXa4WTz1CblG2OJODZEJxNMEBGHsFeDgJAKaxnyj
QJJfYbwVuJ3QC3MwK1LQKFGD+ruWvBl4T86D2+CfGn83XoVMBFIoFJz5n4wlbBrSBQgzC6YVJt3n
Rl9ghBVro/wm9xiQncKrUZ+5OV+l/nWCbN/AENEqHXIfOhQw6HqASMVVOlJj2m6Cn4Qb/SGn4WtJ
fup0+qVQZsNrAkakxuxmlkcdIyGQp0QD2Cj+GgOeBCEBSM24lncZN81DtKDzrlPuGs8aOIAJvcww
mpy6BiMZNI6Lu9crjAoss947U/LU+fUjoDP3kZC2Jd3JBZIwO0qXDNawkVLHyW1mRfG26nEUoaPq
3BK64XJfTRP5LNiu9X35M7i0iIH/FACEePUIpcof1GnqSZXE3cosNz0lTj5jeRKidNQfAvofxBpS
QJoGqpukpyk3j8VYHmsrOTL0wz7SDJ5hlh4SDW/WJdr45LIJxOZGZP10YXZVaUoZJcf9iOBvQJDX
YvKvNELGveAVYst1xAJP13ACUn33IoOhZExvZWv86H4FJ3T60uZgn8UDgcga2TiOcQT1/sT7nfQH
gKbGGiFY840LDZY642sbvQzBg1SuhQi2WXI5/jnLdOhrjct4oOZyToPrU9Bz+yBokYF2UnSYK9BK
lsNn2sGK7KpN5qUPYnvde9MpFtsfMqcd3AhKcHbnGo3hUW7vhUdd9Q6RDOFfIc5ALKFzF8JZ3Jjn
6F1HrqVTMZDuBRPPwRK+LP/FwyUo+pWNmBKijV6bK50R4Zga+2LMLwoEpJFA8iQQVlXlMjEZsbKR
Uw85uRldpNriAOkHskmYJbEgRqAwRW3gU59ZBtTH4A15PKblzKiN0y/VCkX2srQXOxLRaXlsM8BM
HT1bBBjVtAkWIhVOY8S+PS9+ta5NbH2qobfvBvrWhnZ7GqxtMjffhW8+9bW+8wqMNJC+I2lCqjjs
GrvfWNhRtnxJSaoycghHxXipNHFWhc8QCmQw2Ugyn11SsGRfxvB7tC5n7bxMkIrZ4l6vpFSP6yc/
xoKGM3GqH1udU6bRVyHHEfm+nrsc2uGICFURtlem6Vdu63t08GE8XGdiCGfHgA2VejuvtF4H6uLR
fCn7cV/AJzboGhx6XYLMGA4P2GDOLnJlPCRAFpC0zKDyNWRhfXqoV531FEYYfVF+LCPgApq/6Rqt
Hc25Dpq9avCp5cCVjERhSUnZN2IfY2Dxxokx9fW+x69UkhUHRMqeBwPHCCDBdtmtTbAKkfkfF5kd
kfQ93hT+5IkPixblKmm5Y4YrtDnmeJpiG4MwoYrjsw0xxKmf5tD+4MznrhvoSWVUX/sL8IOL65V7
oKTGULW+jimITfvJWAjBAlkxCXkFIsWhxGqRDKQzzq0jTlXMS9Hvj3+BWV0rIEE+Q+CHgTCTEOJK
6nxLLIONxlxEQylTIEkeJJRTCqRYXQycF/mTqHjt8KJxKhjAjo0k9cR8981U8ysdHBxVRP/iZq9M
8nmJKb4VY72ZXR3yzRUlqxRxZoL3UnYnmEqevgttKUK7UIdUYpX3m9USj0jZqksAqAkeqvmgbHm/
EdLHzN3jP1TQVWvs2SQttKHykozbjE516Ua4y//C5iB4QIdHh+M95DHyEuMuH/Ag1TH+f21hz2I6
Msynreml69z+6/GO2u7FSlFZB1sfzKcEkAlwNBcCVhOqJ7O907RPsiGgtM/Dm5BTlx4r3eME6OAr
/ZjXJpI0vkMRarDngqMTV686qkrEoiGQfDttYnGxgibHU3Vp9rKe7rI5Tdl14s60A1i9+OCVwhEV
lgbDp3Ilq+VXSYUAQSJpC96yjgDF8UuO0WZjK7hQubsqPAvIEczsZTA+FIRCYu/uFzjARgtbk8mk
6Q4nmTs089UyX2bUnfPEGKkb/hJJgcn0P4WzTjJ8hGG5C2jUHftFJGtB9OBCc2xsqkYHSVLQEI5d
qJQqJIKQvSfH/URnK/Mf0SSxTZi8yltZoMaZwG8q8wlrRYhqTXBUWok5ODs8Mhpziu2IUkOT8qa8
AhMaDdN+HkXgkxJAY9VwFXZHvkKsl3ej/6LmK9HpnjneQaAqsmqVI5Rtz3BzsUP8AgRcyZMj2Phg
xl+IAVdOhKkiHybMvBYnVA9vbjO4hb6/Nr/Qxh8mDVIaKOgvj9JN3i2h9PBr/jL50fJa1byzIgxl
2fFAqzwPKF0GtBNUvOnfagRhBl9LHSQHWBJST8zWS33WpdxFp4wjvsuVPu10tlJdt3j+kxhB4ZwH
2x5MXxPih/oslHettXQ1wIqf3YUJXLqTTCLhG5VhTRep7xh5c4OV+AeQEpJjtpz8LCLOo7l1cH9b
sNV4jptt460NuqN5AOpXu8jO9thLGKGUtrySfN7HqPzbafjuQvNkQ6vXluRU68EpZKxYGS62aueM
9+jS5U5tf8tx3KSSiNunpChOOpRd0h6lEA6b5NNCLNgzAxRBlM6A2WJeJ8Idh3m0b8OnJhCyDAxu
OaYdIxTicTwHjXUyXV5zYa8ySXE8tqMPqJQeRd+g+f5n1yjuUTQmCnZOEezcxgU3p5LnDJdIYzH3
oIFnjASBzQeo1XPkIwtuNw4yc7DgypcV2Q/TLSwIZwzqvQurhD1XOcufePHWXV3uMn14G7kr4hqm
bhpgGGkc6THX3E2l/imLcOQsZ69b6rOH9qv+zaAUgMrWXgMh5wwNkU2RRAI+2Bb9pueYLULqdmOa
Lu0EGuRg5MQmFwZVBVi6tyH3tbq26xisDzoSX8/9qAt+enwdp2uABq1I6zNyDxUBLefffkLAECVV
X3UbKx1xilmIj+cxu/26HpDaUgbl4BWV/t3gekVkRlDiKpoXZxY/Dd3Vh6Ih5+qA1sIjchaFvggS
Oo2cEUzfLMt+SD2ApOFZ8Fc3d4+NSzIljl5DmK7NlL+GVo7oHHY0v69gaiJDzIaNkRDcC3GrQg5V
Ez1nickRjCkTgLzFwyqDlDvAFLT7m3BN5c6PsKMkjXIuh/vRCo9TWaKwcxmA0ToAvMg7DDnDZWg7
dDP8KPAdHeHQQJluPQQ9QkBj3yvrJ/LVag6Tne9khG4ookXBJhkLYClQoAeuPLVSSp17frzouGPE
V9X0T9gFMUPEyhpWDsfapLBpHo4M6QEi22aPuUxpbwwwTgJmnOYoeGCKpB20EUoGw08F/XmCArr0
TNIzhBD5xrOeCw/4pULaRtWmj+yABG+eBTOH4uZF5qNHkTGlTzhZrPWyeYJ0BSWBE4krRsoQWdU1
AQxV0qyG+WwY5cYBCOLHy9RLaks8y/HxXM3afaPilxrvSEfCcAnPSDDij+x2JV+0p0qeaV+FcwqV
cT/0j1gQkk2EwAW+GnoHo1TbPscgPoR6N2fpep7eQjxyeHZwSlO3/JhM+hawOpgV9ynEgqWH/OCb
p0FF14HSedSNjTnC6cLVJme56Jiq+H5nrlTj3I+omtK6I/WbGT/YNX0kSiQse0lX8SVhCMRldHBH
FxSIJJ4hO5vQFRFcbmPlYYOkM9snQyWsHm0MpI14g+ARGAlnaLOHCzoOJxPHFi/D9gn6bJkRGeSx
85U2/qmscZOmjDk/5h62Sn9RCATANZD1wt7swQKj6SI4Dm1n2dZfgw8rMs61v5k/7mXXRBBWBjyQ
K79/CTxzE8S4bffnZHAfZviUYUnehrOBRXoxSU/Wm/cFwgI1CdWHitOdVle7DLIuCEiyCZK3Qu93
FUB0CxMioQB1oLclgS0Waa2GwShnH4c2bAHTKo46PqT0Hnr/iBNveuRYG7t3k7jCqLmXFRJkX1O/
Ihj5NFEXF7G5CzWkRUnyHAbtDvLRwe4R2eEmXnakBljmxkJMZnmwKnJGVRF0d0aUuCQVDrpsUVJq
JRss/YKdI9UXA9auqM4BBknCb54j6KRs2+nHjF5wflHmtmjxwawrhiXkkvGopZXi6u7cfG9BD3Yk
mWH5JyskBoGoOekrez90DuCHBefGPeXNycu/OD8RRsrPEJIDyzvtL0bi7LD0UKEpHTaFwvMwPnZQ
3Gr2g5SwCaNrP5/2UjKGjoOo0jNPnVmfo6F5yvOOm6wE68SU0khXj4t+bXoSKaurzSaCCh0PH1H2
nBvTl1tBSMHIWb2BLUUQSPXceiKjikU2tPlLwx4soQRYWM1CicA9NMO8EvCIfsUtzMdF9WuljJew
RBCIZht+PAokP7ZXWrPs5vEaCamMg8Gx3qvFhXbnXWe8YnFLYPYFXHNq01tP0pqBqwGOrIIYDpO1
LmxSxtw/dvkYknE6M4i3vfNgsdhYNw1QubWMOPIZq57AAbMdnuVMLsBEe/0Tjhzaq5/vIGzf6wkV
agj4hqsXYzEq9MUcXlCWXPh1bZhBdd3s2vTF6uL3xoW5yITKvE42BvlJdLA5QRQQrgahsXKCRyBp
uE4g0XQ7wDPctkvjfEChw3ov7otH2ZYCtbrd8Ce1Ma3iySJqtTAu0UHs6bbUMmwzV7/04CKGocM4
3GCfZqX1tnA/EQXf0fbFNA6QH9DNpZMOFRzg64CQ5f/D1q1Z7IBPGMzQcFMah/Tqib0qcaFpgWI9
HAY4clF2VzeRd/oRtLkGpCnGgUROshqazNKJeaqP0/mEwU9yVGF/zOGNyeVG/alzwNVNsKnDb8vY
jjUyJyanuvtS6tfQd/YIHZ71edjSdRdlxazmHYQ8ALTOAu8BgA8h7tnE2q0N9bclcqlgSWds3kbf
JunYX0mWtq38tVfZx9hhQAIZcjyHSNXv0uGp9yFfOzdYFXord6tcd7Ipkgybju+MEBALrYeckYya
/u8A0wV+HbaQ2vAns/8yApEHGaavaukuJW09QXBGCfm2QyyIZ2iITthXzRaCDZUvvh7UlhNbRIZM
OlYlsrwE+odEhVmOBvkQmon1BvEILsFrSAOge9UzpbcwcYxoIJpjF6tgX2NwDmYdMewsmo0UAfUC
bYfmu8FuKdfJzOY6H3XcUxnoJoTQuiV2lNVttJPV3BpiNkJD5ATNVkUYV/rgTmnr4nNjnaX2bVjB
Hh4jNp/MTxdBSAkVVMpSfIOkWsPeQVi135o37Rb0mHFarYUQWgCk1u0uCM29sWjkY1AbhMvNse1d
42lvchVmEJqkPc/JIFLjMVSgbTGGfEyM62A15tO9acAMzj8pI1nwvxi/8bH07k7ErEmfoyKKXnPC
AUWhyaXHCw+oMcG1q65YORoTJNZ1wTnr4F2gEvIa2lNffWUzcLwckF433fdtceGkh/UWI0mU4lm+
I1HhJ0XtJOeIwkOTZqZtB1pojSEgdT8gmDS4AZyl38O3wBykA9PJDBoEmKNyBFcO0Qa8OTRUOuen
XkI1AAS1uCManUyxnP5Aw8D4deK787Yx9PuJB2I7+LmJBf/Qne5JAURxRh4Q3PBWcw4uU7Yc2lLg
0pdFxkdk4WsD/U22macg0UwXDffNKiKmUmY3zV/b1y+R+zGX41Hu4XL2kDaLVoXB6UzyRbGt5Zgx
CYsoPzpaU06pFFWnkUxrykGQaxo8KTfaF8tDpw5IIjfCQA4eK6KBICyMlBBlpYDgPpPpw0BFr+g2
EOBumX85E4PJC+z6gOzWwIOOSRGe5eRy+zvqHZnVdao7oqSENda04yt2JOb8Zk7PUdg/2Q6hFV3x
6HXBEYe68G0UFxUAh9SCX+uzNRR5akA1L3IpNxk5pSSCYinZ0hkz13sGdG8g8IkHmUz3I/3IPSv7
CPFdZaV3yvM2reuQNzLd8zFrzQyvRWjf+TFJMDEuB/zDCC50BgU4aANiBCBXOv4JEJFrsxvpHUb3
xm+fcqG59Y8JlVBfSIzwtzJYSkG5jFxRp+IcD0DVYx2Uh6BNnnYvqvQaYR7V0ELpHO7c8SL9L0KB
ihT27NmENN3xIXP31jUnjNFHDNWmV/FzU+AsAQSbUH1ZyY2AMQ/Oegu9uiDeBVO64DaGr4TIrVI2
ivA1jVE7lxORedI6MmUMmRhUhOvleGIEzDGH2pOuZrMAziRV/m7zO5dmcBFJjsX4WI7+Vq9uJB9y
udl72RZRrh/5ijn4eYwWasTQwOSKURVDI3pAN7w5ORfXjP2HvjUYKd2ZpflkZNGmLyqsCuOLMMF9
WGk0h+gOeH/ts9z3RoCEtR43kzucy1htS0N7acGVR2KQzBg+3FVWrK4xOkWCNgzkvvNz5VSRUjmc
poPJWBai01WqHKRAsrK5zLdzNhHt/pbVBJxLvjVxHWF90yb7KVsISoSB68N6iGb1Im45ow/Zjn+p
OwRlQ4hC5hgv+bMDHjc6Lq7wKda+CP4BYw3c4ej9I8WkoY1nEv6ya66sEykSetCdLWv27/pYXykT
vBoJNlRj6QyhoC7K3SgszeXNLxlPcviQusS0SjE4QtYh0h9Zwlnxyf5O222wTBssn5DBRGi4WzAd
uZ/ldBaWfTLlkvgB55UNBwGUsCRKtgVqSFadbL9EpW2f2I4iDBQMD2j/3mEKUtc/g/7RpM45N2qq
7D/wywXVUAg1KRDoUsZ7i+YxHf+GMLuh70bYs3SfVovf2o8r8i8oO6XQADFFKSCcisdjRrADYhok
CD34vwNaqxI217In0RrkMRmYcHjF8wCaoqv4YanfTA3uAYJc6YccPX9iX8WGgSaYmpFeRXBPnyeS
o9oji70YzXVTBmsrelfaUyoiJ4r6PC62Hdkc/lO3vGnpKbVOehJSIlAFMlvC8GNVikhoMc4GThGE
C2sIrf2K/bzti/K71yOMSxaYpZZff805E8XYe+9xJqR2Z1v6d03IvuzKcaWFZGR4MHdGpV28WdR5
+BvhVDVyaSbZI9TQx5YUYlXZXMMmQiwbTd7AVCXmDGvwCKU26G6eP6yjBOsIKL82A7nGe8oZbRoL
4j6OCdiHz2Pi4n21wJ48t+CWrf+IRGRFDYHdxW029D820UwhdlYJ54usLOb28hd9+DpQV/h/LPF8
utM8xdAIEwePUQ43pDv/kYG+0Vh34q/phfuO5OiQQF+uqahlSsrLGaj+fIpTc9AYmb5aM6JWRu0Z
o14XCynemUUz4ivjGtFQh5OsDkCYALmzk24mBCUpv6i2HO0ewjhwZcGhMZOR7JCO2+h7aM3rLhlf
A7hcZYFr9xtsUMROKWYFjKvQSLh7t8eKHiYuiI5w2lWWsvr15E/e9qTAYXoGyH+fc5Z5jb7D7+Be
5OYMVu5rzfkTc2YnnN1mSWqLP64hxiO5y+ErkO5Ef1uZJ6uqdnrdfrvpuDchPCkmmUH5U4BMNb2z
SlV8jn3rAtrM1m3NVzeOH2Zkek4df3BE7KEwyXEUp/oleUwGksWYNwzrDrUhG9qwCeOiVJ/jv43h
XeOo2jV0W/A6MTyv6Sb7zOeyrciBaN9/rQuGdyeH0zAQPtDqRHH3LlK8d6ltpZAP7LXVnIfWuIy0
L6X/z+T0j1ndTKzWyGzcyy9EEkz3RsIUHI4DmB4P1VQKRd0d8IFnvdZgtzlcI4QtqMHvMZLqA420
huluLH0m9eG7W74tFF8Wsl4XN1sYY00egu3bALjGAJVZ24Q1B9p4bXHITaobg1FKjeiv3jLTsKrm
6sTEzqptOOMndGRAXwTT3vAJQ+csTmhbU1QFPaIfQrX6bTFvLYcFZOhbc25f/WqwCXRmANEoNgyt
Ij4uaISqatwVAzybBCresrwWKFxF+SVvWMBy+KSL9qdw0pfMh1cOGV+qlyB6dCHCNT9DdIGfje8F
wbATySs2MgiHCNiohUeX3wRiMm9AF6nuvi0z9H8vv43myFgddEzfyTfv+uGxIKu0bxRBJdZpxCto
LJfnmVIdysqbN27aYX5oNDSlPjZ+CE2jfFe387u/uCvDbDYu8KZj/4vxlmxfG+LinepB9mtZIevk
CNWwhDPnYm+4zWbmAvVgPLI5xzjctc1jPw9ALt5WapQuMU8zNmUh8cMegyDlU0LCzQg6HtBCnZnf
ehxlvBD5pPYUQaCegv1AdCUR6zv+qLWkuxNg5cPfOBncITUhor3xwSVTEghc6rg91xwkzAkRFEy4
Mrr4BMxgOjMq4qx6q4av1oDxSto9O31u4o+x+dHa8QZBlUHiPXR++CpQYxoS2fFF5kNnIkG4PKN+
HQ84DbjpNqS2pBP6znv3K0x/fMTxeldflhiyZEDsS+j9WB3ej22AFNHyUIsCpurxe1mSmjx5X6C1
DgaKQ5xdRD6U8kIThjYDSLl5tjn6Ax7oBPQdMtvKh2lbFzVW1A+1p2Hj1M00N0B59DfoajGQui1F
xPDUCyjWWLEll26/+Ecra/860fgAnLjlJO4HkBI3fYCJxAGJCxuTF/cU4D1EUUnpA1GUGl4Z5Xvs
7F1oM3agP+DTehKtqtYqBI4U6n2Hm7uXvlddvPEDME31rc8Y4y3OwIFhF38ZeroDIEBTzec4Dg49
1AckhrozPSU1NA/lrdp6fu/08IZRKXFGdAVECk8PMcORmflBCL14YTpfL/l5suaNquN33eT6T3+m
vEVwDZ8CseB7jRteysQ85Uxzy+p0YqR/qIf8FrnuV4pkpTLQMoSef+vn6mEexVXiIU7K8D5u7Kfe
Man+IGbn5lPFiKUtKMNrltZ/JJ3XbuRKFgS/iEDRk69q7418vxCSRqIres+v36i7wOJiZzCSWt1k
8ZjMyIbUj9z5VS68lCedixi2TKt34dBdF9m0irL3YMo3SgzEPBs9Ykrifb3DIIRZpf6ZWuBf5C3o
OIfAT6d28qLIJaU5bQoQ8yGwlSoZ7sq8YhsTOdJo35idlgP9VpHtyMniYlC26TonQ5dhQe3SXoJR
Yq/LJEGilXNNtKu0XU4WHERvL6vwqx9/VBy7dD/43+g49ylT1IRp79T9nYKTVsb70FFt6joYVBD1
GHoYccZs3CdM4iZ6cAampMt3q372qBTITtVIHw2dxdg3h8Q7lG1wKk3QcNDYTNZSAhx5AkKxz+Rf
xXupSHIdm6QBWQINZvBtZ/RXcKe8dFqJCkRnRoZhSlZ7alycBsLroHvbHExcRXdnUw/XBKGYYb7Q
w/Atl9nBsEhPpVPsybMHCR9NBBrrzjoVDYVZ+j3i5WBJQcKzlgiok2F4tEptO5tkbOksM2NJs66d
i8GnWV9GM3wwhVWS46p1rX3d1w+KGIQ80dKNjYspjT+L8ApsiuuaQlD9u//geE67U/nxbkrBCPGh
rdGPEDiFnrvIDXaK6I2osa3O4YQwMFo5Fis9fwvPftE4lKu8C0OL3Covb3o3n4JqXM8TTBPSKlw2
ebTdDXUCAUyJfSs+q9x+cyd96zbVi5JrGpn/6+HM1aur4EjQ+0eUtve+J7BLmGsGq9y7DhtsmKLk
YRkxspZ+FzrAcTHkLyWGtWYiBA8dfs0RHgaPSeCKEZyeaD9ivzq0ekBSZIcAN5D9cRGKcR1yURtx
sHe5H1muOkzQ4zJ/Ve9CprWPzrVOYAaa9poKgnfsdiFLnfLPdo7O5K8DaX64tvY06PkZTTF7cbRt
jXtr+Y09IwIMNSzicnpU9WmO2EAm0zmn5A569CsWbBzE8WUnr747bcU0YvoZFmij9tGsPSIj2VkA
0VCgv/hEGDR9QMNdY4KQ/rP6gOavGmjK3KNmDSebYpUnGUZAPDgkB+r9IRDJixaV/4BBgH01b45S
AwimveO/3PuoCakwrOQR9PK5rNpj6zjHjKTKBEM29C56anL04NsXnzV7ORgvZ7cjR0P3vo26+bNm
zEie916gNqaI/umOktWhIF0sHo1NXDjvTYft0ce0U8/VX2DU97pmGseajHFfzBi+RvA1aM4hHg9y
5PSea/bywnoCN3hwKHzMikFZW38kxXjLXY/6pN301drVKia//HSHiFxGOOupgbWXx8fRca9WsWfC
sux6vHHhnBzSqNuGNArLxPksjHrvt7RvKAdaazaR5kNZQgIckcyBljaE6KUwQxwIG18jdEUbIMXf
DMRZ/bVOwxu7YSbHiXmIu2ZdVO6mjpNN24hrE+WbuvCWJjlxg9xbolXMWg3JnLpSfT4BI3NxkiFM
0XQ4cop/0gBNGEKXxom3GNK17Ihbjca1Do6GM/yvjQFNJUcjCB+z0iVFSNxSF064gxDNqeIzGtNE
a8unqbF2W/yYeIpC0kKZveO4hK3IjiNtL77Fys1jLDSgGejTjU8Vl8UYEuyhQbfnftKpgynFQOyK
DO4aO1sGdnwG446NJUAlqHQVqErC6xPL3MaIxnurfWezuAyb6pvwucAZjzLICFWdCpDYUq50/CWb
eVABde0hZ6HTZaxQJ8K/Wh09ANx9OYmbWR0DLbt3PkwgjcXzFJOj0rioPZ1oY0QlIeeKe25P3kaa
4abFep1OrKjCZiNKdFAEDIZVfc6NjziRnyWCb5Ttl6TiArP+f69ZuXPNrQKGcneGMjvOiy7gwTjS
cqfjEdUTgvX0AkvEJdkwNq7qAGIIcKmg1RudczPY49O0tBtbv7iwQs2NL7curil9y7eF3fvG5BkT
YrPsfXwLkNu1ulglrWBoVzOx1tnBa+sZFoYbszeKdlNfVkuW3EwrZ7Yj7VNdp8upFYcRd4Mfen+W
m24koDmhgaD0UNmaEyzboNrNuCEXYU1JV6J2Qxxz1rKaMGoDvIj0F26Ffn72hnUFpTwjjLAR0IHz
unz3CmOHub5PSdVxljnwTT1sbsRPHGDgr0WNxxZHWo4lWKJbpotm+bGhjdLYlQ90PXlsbYyaYRyO
wXq+jXrxGaNes5DRzCmEbLkRYFeUHcrzb0UFJMS0l3HdvGtTuc5sZhIiWVgWN9t7HurU8nq4ydt0
HXIDF7Wz4rk/Oke7x5ozULt6W4eLLiwZQRND6/JcT6alsoEpsZU6oMvolhNciBreprUxmMxrDEHG
Ds0aiYsBoO86lwf1g9vpdUKl5XL9YHVD70VDwaAssFkEck/0EC07+9VnXZAxMR+r5qo+KTZLSp+j
8knw8mEuymlePcPdlY518ErEyj4s+IUHFhXbEILhP8ebMSuIne4jvsnaGVo88Sl2eE3DftETjMsX
2XxWSI4YGo1cahqyKvXQ6f36EGXaPSEqUa/EGfjkD/9qmKyXaDaJCchvAxMcIUGtlCfE5SuHl1XU
+jGJql+rEVu7K2+1bpJyOx2h8cds1mCMKCd5fFd/r2Vye550pA6G/RZw5wxcU+rNSzqEo2xSY7b5
saEytycaXI4lnrCqd2eFTYdpPLhA6IJDGmZe2IR+fXZ57vP8MrVzCZ2ku4VpRDpWulLPo7TaV9ot
j0yitZJLJX4l4byqODTFTv3iYS/3dhudNB5mJjo7NFnM2kP6ElVd9Yx5Aw63QZBMVSDSndfqm8pR
ckDxePQZCQqA5zKTp6TYjQzVFBq9ZmRq6+QYIqRT5Uk0dYphhCzmTWf0JzCKVkVOhUO7Z/cWVHAn
PSYdnzUBE0dHf7MQAKCxLJXaAKpJxhBg5NiyF/mMppABi9IUR3b7atAC+BFAY4JqJJuleT4RPXPM
exbhNauAied3SPllEUmpd4w0YA1WSOxxw2jZ/BON9bRqLNLP4n6dt98VN7uY5M9gArB07B+mhTuf
TLhOvHUFjjxjOkz4gXlz3zGjL8u2PySNvFtD8WhwGIemvkyqYVNZiIGFKfbqZR6VZVuN0AW3kVHY
b01JxhUiDhCD6yzWtmlNw4jrM2H7FPC8cBj7xS+Zx2jL189p77J88tDg9uu5bfg0w6/Cf/Q4rBxi
wTSXyxhgkTVSqWbZx1AWFzGwzLC536bqpcm1XcYn2MK+FAd3gKXZaQd95KyIMfyU7GScmpETXKq+
K68KJotUrdLPjczpfxmughghs7QEy6HeKFEw4bAYglf/JBA8Bau2TWKMdCM4Eq0E5vmkIAjqgQUD
uGqmc6JKqw/fgEuqykiHRexTUGSf1JuRhma1zDPBeE47tcxBq1ZDd9+s2eo+d9o+iTBcl/5mzstr
JYsjgvpMg8V5VvBbpzfw0umbNn3PXXPDTcEzO6nKQ2ZGRz/SFh30hSdx1OEsUwoec4mHsJgfUU0V
73RbL9rUppkuVQGSpDHvNMzopNKfzKzZtXaCXDlWAFbO8/maMjiMmNsZhoehHrxrVbFIoa6EiC3n
nRPN1/xNCTx7RUDkft80/aGzknXFm5bRUkpXqFMf/sUVH0pAQx0lp+5fDvJE1W1hqnIrXIDCZN6R
PAV/fVdGwQ6OQ1166y73l2gv4GQzPyI/eMw/jbYD5CG/p7reirZfy/lLHYrqXyap/R214kYLonTk
TmAebHEJ4uFz5FFpk4tcFSsN1BnMii0uQPUCTAREeqmvBdU0df5PZKJN39jFxqo/I3fNm8V/hxxx
v+O/itR9zoZ5J93sMkYh5QCjSzWVlsVPPl6mtnhHPcUztbxHvn4wEa9nECa5DizwlnpbkNWFCRzN
xlAwnxolWX2KB8alwr9jbArpBITS2LhkAlU3x3Z/tE4u1F3ssdHWQ1JF+GlGnJ/Y+SdGfNTL4rdh
jTsYzleWz+5CuPazFpODNvr1eYyD5qng3dHnViUzXIyo/jVrYjQ4oYaZsMJAbGLrS+2YNCwzfh3u
Exmjqoo4N+PrUBDtp+sYxTQLxXvBYMuN7X92zQBdY9A3SeyUts3qPwAs5RA0BmfYMvdpi6cADpU2
BEdhZG9FpG1lYj/3rImFNUEUYcmXUNYUIMlpGaKq2ftC3AY8hGagrWyL3fZUUlKi3xSZs3erBNU2
w4rMCdbJ+BlZYJja6lUhFhIbY1lTlw+nwmatByz+GFTXEDAqj8QME4yq2SBNgv4Gcji2ETwxhPYH
uVHbVYgf6rdHE+XzNYRoV+EjDNwJS419FaYSirHoZ51QFZKJKpo3y97Cq2c6YRJ1pn/3441iOHlS
PDF8q8vM+ce73wYzB0V7E4x68NF2Bq4zhEpV+sfddfGzjPRNZIVbEqIqHtS2jBlX8h36sAfO2BwH
7PFmpFNPNd3OtYgCJ8091P/Krj+zZVjkWvRsZe5p1rVVmvp/cU40uXup+PXnIN4Vgfdi6dpxbpj3
1WiN4uam+wii+WX0LP+J3U5BUjTyYxBWsAGOIc10SfYeGpWKEy8//NQG1QjWo7X44PvoXf1lVrSn
oP/LJw1QCF+dl7CqtRRJiAvpDw8tVRf19y2S7qfMLdSTE7MN2UQlNSkdi+c0u5g4j15HRh1kJupQ
7Wt0iHpO/S+vm7deT36VPiS7CNsMj/rUZXAjvmMhxb6L/L9hkAl1cH/kxvsr3AK6ZqDgQqNF9TYV
X43HATynV/jA/0JnPnRyvsyWWy7kXO+sBIZoVoMHdJyvwtGHhVHWEPH+IvAjyKmlqg+xoGR8ncdS
wBogqtfZwxf61ozCYxd1BzQv2bQttP7ZxHUynfsbyVxpktys0GXUzYhiOA7Gj0iMFZ8+DEiPPrd6
t6c3ZwICO1bJkqv5PYBO7gxf+bGB8hb2DziU//l5oCDxthGR+oqLJOYGAvXiUARWSfCqc35PDbtZ
ZIZj/eYTKlMX/0VmRrcQD1tZUFWkv4UUn+qf8TK12IeAk1G6N9fAY8bGElmuPAuPehtuAhrcNibm
qkfDycRlo44hAKGbqHFXlp4v88rGayo3fMh7E/NwzlooFeA4PQIHW4aSPCyg6ADUniO+FXJq1yC9
kNbLHiR40GaVws2OA/HIdXQUbn7uB7oYEsDn2CL31sKg9pm4/t6MX1NxszDbLGuCJZVpX7RM9nWI
w+E1mCs2gOR/lEyTfRajRF3kNOg5wBeM48VssnYnJqZlss67i5lTGBp+hhLbenP30TFpPbQi1N0U
RixnFb+0oTGJGjDHwyOEVwyVNRT4+7UfQ3o7CzSUqa3KsqVXB9rN7hujW0X1XbCOdP91IUD8Rj6B
WG7cfYAKl6RfBe4nd6D98132DJhKw7NNwjWSOFKAkemHh7h+YYbN7jFl7YX5iDuuKUL0U/lmBMIy
scwneYkklb7euQ2rVIwoEpG1F5GSdFPGgCk6UR1TVr6XFj06fbk9HHzL/UIh4bN7Icqmm/uTHpXg
oUjqHp+nWZB0dpj4A5rm8ZkCdwkWl3NwHBh79DvNp7vQgk3eY/bDHDpKyM0BNiVmCEkGmxI8Sh35
Oz3nPiaEmV5+YFcWUEt5R3Q9wlUm6j88bTR6qMO9aB3LaGewoAzINFjGhfvScAwye+3ybNuLRgVb
uQXXeETRwBgmtDPsEs1C3UBDzNRhWIG0Bs/SWO/05874bFV4V0Fk8LxCr3LQJQAsHksodQPMi3xa
69q85Qp4gYHCC8k44OSYQN47iIw9tmec80XULMzm24YYp1FGTfuxuEswR+Uvbii6L5oZB5lg2W69
ob/ZnbZxUgxDdFg23XwoCL6gIXhlZofyHVpDVX7kDknxaUmmT/s8s1HKnRc8e8CFI+xz4V7XP4rh
Ko30NPQzxEXSM+bxyH5JYjopreY19MIjnTP+iHLVmd2nOThvSThto7Gnkzx4MZ9G7m8rez6g1ywK
lZQFMbXnFCEMlz3fWsW5TO5lZp/CuhSidWo6X3HKqGC037WGVSdpQE/QjXjCQimv6vAQcpl0AVMC
E8Jz6dwA3i6KThdQ1L0LOzVGnu5xyuMPkmGGaPgycrmWJqMCOa+r9jCWlMNpe+oDmjK+lbIqSY3q
xL9JhzGLY6Kbzpx1571MQYnK77OIcBo0Jd/gI8q+k+w5QTFC47aIopo4OrRvbbqtzeJFOEi6aQeR
GyMGGH/RiYUUpuhSG/QTndXh78dtFJ0dtIfIFez6MHCHKNKq9oah0cZEz9HSQgx1oif/T29eY7bq
hmYwJW0vNIiID+W2MYKV6YhVhTQma8wFB3rCDqYiQj5uQNeTuGE5pNukq4i8G29EE5O/JLfJ11cK
YuuoRf2/yKY2gxF4Kt3nkUu6IbwCdOsiEeg34FjQTChZgC66lXDjexxacFUQ4fNnJu3Ste9KzPef
2N2/ApjkNCzmo8KHMWAA1tRS4mmbhKNbuQ0H62zFXDlLVbDzyPNGG7gaDd98FLq3EqyPPAN1hE2a
xgCxIQT/rXn/PKYBZeS8YnpCLDAeu7Bjl0xvL9wtF1GunROWR4W7wqveJOKRlD+O3p5NzHZldLJz
lQXWMeAiRyN9bsefJkLDHUQuBeHrKIvlUMfHpv6o1V9LgGxcYmWH8TLTQYyRMLHNyoSZiNkduHN+
A+7DilHdMFpHYwDLNjdHuwoRYUENj0hRGT2oKsbJHOKVxn08Dsg14LlAtBZo6tLqw7avHj82Ans2
Ar3zeH6rE8pnfxEFIYLGhzz34MBnVhOkDHsZptcn472rNy2xQyowsq3wR/on038v2QR3ZYZVQ8Bw
HTa2/dnn09o0IJM5v6UBBzxB/Vvc4qHVl0PMSBakZszF4JKOm7FoTi6tKbbhsHbsC07ppbb3OHX6
6q3W2rXukmae3G39Q3CPy/7SDt5G9NR/rNJsNgXYwE+Wo0NcR7wgkau1y9Q/ZWZ/xE6s5/Gnw2Vr
5+T+ufpz1rs7rVf4xOouSWNufW/X96PHgR7c9MGHXdzvw5IHN4I2s4H04H9OcfXtxmIHYo9nOFas
+dMlDIf3JR4ONRtpxLRqaIEFgZM/d9ITmNC9qmu5F7EVjCs9TNZaM29b7j6TVRlrrTtOXIaMFBTZ
wIROfyPsYRGO761f/vJodGeeB5jsEhDnf8Zo7UzDP7odj7quhaWQXnDAvdkEh2lKvT199IBKRf8K
ddSooYFlr7ntPqctn+fYUN+bOkrsmOMfwVCrnIWC/PAyO1WlcxBYdf4rwgmTN4edkKcKwyTzuzd9
aD5HwrtQRq156C/0lg7N4HWnQKst1h8Lpli7MeMyDstP1eyMZDjH8Nb8ArPmMHyp264oi5PHx9zX
b6wQ9y135DCdJ76qlO4zoSaYClTwXGLd1NCvhliufqDlouNXad/jl1W/Tz3G9b76BvNfnpmdx1jv
owtcWCO/dSQVi8K5kqX2wrJCM7W9EOMjI/sIzS+rkY/J2g06gq/hwOIfSTi5g5B2mBizwYZHMfH5
I40aKR9zwnLzLaQmmw0lrnZlp2zIgIzCHUEVLXrxYj+UQEeeKmfPTB/11Rrzydlkh4r6xeQ+w1bo
hDhK9prP1cGou2lZ2fZqN+ncEpuH/9BftBziIgVNohj4bOefBh5+fnow3P047d1wP5i4AxDyu98D
FhKlSfS41yZ/2OQa2rVkXA1YGYJ3IHdPJtlbOe9gh43GEOIyYCEDWaowOo1nsUuUx9EOaNdr79bg
NY/vvVfukvBsmIQE+Wed9SrbCrkzmDXl2edoImVqtDcn6W4NHLBqmg+hDdkoT4Ol7MyNFNbB51o3
DJJ+VFPFSrEPoq2wnC/XIco7TdJnZkDwcMuBg46nmlNb0K470grW2YwMHZVgUvBh1gQRQSdS1QnL
UfJDFOwtRpBi8+5yqcDnrNix8jiBRa6Ku2XilgTyJAfmulQt1V6S0hxgReTbYL6L3wzvczLNEuwX
eiNFEKCscjuJltwpGVahv2oLzHFDj9EStk+pP3tlt4n4hBVNXR3bia9piGlzyPhywwipj158Sscn
n2+AVVMMTJTIT05q/yOoqiuTPn6ffYhH0qYsBubJtDrYeuCKktzdDsR4t8Be8QsyK03uVXTVSKIM
5gOXb4IAaCJXAF2b8qdYdH5sMC+eqkYMf4OjqKPcTSLjxPmiiuqoC3a0K64KIxwtLAXM9ntwHfOv
6k7aMIZJSqCfs7QZJ/jRUXLQTo4krjJg/WN+l5LAC4tJANNxPp7e16iyfGIYBOK4Sxlrp8IFi0ls
WE6FwLGakq2bI7JjQRln35a3qTysGcrV17+h/OPJrOmCrR82xgJXWFnvfGeGGukM+2oMtzHHoKyp
wF0c34PnLkxOfV6iujMcqoIidtBG/0dqarWvJDHWY2L+mAPrR/YFIe9HLC1ssRmo6kdqoUioYERH
MEVja52m9dpxvtXnZnBmxQ36cjysG9HSulb8hGi+VbiElDxPpmtsP+pC0dFw6nb0XEyKH87MwglR
Aq5azXqAKJ/ZhlaHNCmevfluD196XCybCe5/cTckguipAUa7V/MFvLxPbZNeY74nD5+TiNBm5Amf
Ptdt0L4QAMC3kHQFzP4XCVUzAitYFlAQ44dgpB9O3Tr0HUgczdqjKp/TQxsNtD/7Pn4zIzjH/KWu
eTuDQYt6nqoCC5WR6NgIMu7JuZbJnyXTwIJ0OVUHxyX90ProESJnaOZYVWFWEsNPpB6PNm0Er7QX
vxoNahFftBRuT+FdfD4zBlkg+Nmve79j+G8KcFTYJSzyatOGzSLR7sATkLWYuDreOWNrrmfPyXb8
ogQNrACfLB0qtQjpV9bnVzuydoGffCQq7wXidz9/MoTsMVGYhQrKRVAqhpfZqun8+y+7LXcCg25P
tzx+9mO2MgjPLCwM/Q2OMRMp5L8wduAnsMrkOApLUsTEGZjQLuNj0KEIcWzGanEFkKOSPq685qrM
Rw4W86YCCW+0RxjApVcxXeSMydBfqUkV+zNuVtvfZzF8Pbu/j+zXhP3nS2tbxOaV2/ZF+MiMYuKw
+/DZMUL08eAZDEoe9SDkFFm0zRnr5akbxUsbYqT0D+ozktPPlJyklm40xFxdZ5w8Ed2VWk7xm0Q1
LUdR/nRhCrqFxhOliifAyzEirtNn36u29pCSHM3yRMzRMRYCsSyD09k6yta7+tE+TQmyNuYd5glq
+zw9lGAsbD5GdhbHeCn9EF8f2khKAJOH+SIdovcg9EgNjjGxdkfHs05dqx1xa66nssEkC6WnR1AY
2XQzFU6jedXqLocfArm+x7LZPWuc9bRUW0wvuB0XEDvWKjSnRdKZkHSFoskK/qNb7DJZ3XrrvcKq
Ms8xr/vk0SG5LPdk+hs1KOEAaCqnY3uKYO1DsCM8kQv+G6AOSUh5ueFxMOlEmVG3kag8KHEp9bvm
TCRGslsOqYaWs7/txMoZlwgtNXvRs1jblBonkY1rzMUSMNYYtmLkFvaTrMO1PT/0nGw8dGCMCL0t
OZZHm6cGDSCrhmaVm/sO3CQSnGJ4+vPn9O7Q1kwaO8X2NDj1xkOUbJXuzg4x7R/c8mvOueKneQ3h
G+cqf4na8gcVm54s3HlpUleG+9Bh3MXjP/5zG1c9sM9l98gwZifyrGFzJuUB5dCzQgr4VnqKZ+D3
mUAsisXEmg69j5TLik5+xPItIssGu2KNKxxtAyvHR8Tn5rvAhBzCokcdJRML6qr5SLn+IXff/fDR
h+bB6yYO+mYf8E/T4i8CdmPkKM9YjOI3CSlkUx0ZF3M8UmxLTEvjZC+NgPpLe+4KoCfM9BPD2PFZ
8+i6kNtCc8k4qPSYdewGRB0KIuHxhEcYa1Eo0uWEBKuz42B9arEHyh4FGWeO9uqIeZfmdBY0vDxp
DwI0l8Fqqo8LBJb+1jOGHbDKpdHSH/fHhm0lK1+woYhbkuk+lygGQ//L5rArhbbBlY9DkwewTP7A
eJg5h6oDQy9BFq7eHKG7O0fTCaCzVqLeFBqi0I7ne0F6edKth4TU2Gw/1+j0Y2WsxaDD7nGx0PEX
R551qXEUjDjU8lly3tCno6jo9fo04fUPu/rS21yIMQFl+Z5OEtE5Q3DqScs6jr670hjwzf1dX1lB
QonDii63NhoSJxWdy8wW5GfK0xwrCJ1zJqH6YoXxZ4PnPlT42l+5SfgyBPrWd0lRzvqLutEsFuRd
RX2vBlkH6z0lvzqt58vkea+ty3ZBAnBn1GOSuUi5vwB9gOwFz10HMek+EchjMTHzadwMc9vxcKq8
fyYTgQw7zjAaq2Gu1h6K1IzrR3QG0wq2ca/91B+kzJGuJetZbcmz/kiUK6O3BiavqHZ+dMvckSwt
OjN+C9oopq9XD3muywxwTnD0d2NIhgE9mB7d/TH57OQjjrDfZLjHcMizPvVCLjSGEjYu4mFyoA2e
0zBEZJx3L9QjwVOCMqLu4nUk3zPXJWQUwneRBDi8c5V+nCLWcZlHJJgfoD1KO9/mVZWuDORzehUy
R8VF2o3rICB6WGm8tVUR9EvX/rA9dwXnbZkRX5Nb4S61XKJm2HqOf5VPwKzID8OUdiByNXoOfOkp
1BxwlyIno4ROT7eDs6yKRW0DVOBY0K5DeTXEKRTbNDqJFi/9U/bNxDnw6fqWRreh3THHBWMAgb8U
zSbdGilcS77Aadat/uxOtBq05f2KWkKFBiRUoEGNMeEeth8WPzbnQ+WrEWby4NtP3d2sXth9Jhhj
4M79c7+44loOt/nV0Pmj8UiN9sDReBA7K0tPAR2kSX1sEryhwPIdVV7eOCunIrYHIgKzJn0TD8fE
CAgAPuqVs7LkoamDNdLqQkdGwQkc3GIfLJeroIYI6BghMGbTWFv28pBjldPHlwC9G2Z2wEJoftO3
ThK/hG0WjW29FviC7egXcrzNHdUjLw/Q0ECzFNNnFf3a3dktV7VGWidu1afg1wSjx5s2wYyNz4iX
mDJp6CSGVXLRC/1Z1v5B0NlPGoEnfv/FqBOzN3geziRRsL4YtYNhHlAW06UkRBOBZbdsRKE+7n9Q
VQ5UyatWmXdjFH8VbdZw0RgA2HV8p/CVpr7uaR69ip6xIiRA79FWue281SqwTvEjtqyLnlgrv7GO
KScQIqhH1HSkkFhoJvZRScYbsdPq/8hyb7MmCq7YLThu+6WEZK3mIjFeWivYc8buRo/8Atka/qIt
krVXEj9myUVmWfve/AbZ+pqFc7/sPWREXQnWftTONsWikeh/PUY0DkGp5vGQg8s7y2u+1Ix/2fA8
aTE5ltCxHWROkXslMcrhZEhIStsjOq+D9BgiHY+UvClMFy6JD5gbMP3k+Cm1I7424sETfP24eZTO
mpdtWdFzaEui4mCkabqFtSbRL2P6NYKCSZASCdmSvkE1ZmFIR4gYwl3yySRofqNseAvRFAgLdEgW
qdC7hBEEqax4aN2X3DaBpMbQm9xb7WFM74ptnjFERbldzhobuu5jAOkTsOxASPbrp82h5HrKxnOY
p1uUMO9hHKyNvthV0I8JPH3BNA7T1inJ/m4+0KPlvL6s5b4pyPsGacMfqXYhqXY7xOuE3BKBzoR1
0eokKaEDhInfMVCB2u8/CwSgU/smiRz2Ed/UYEFaBOuLWfOvqNTvs9OiT3o2mQMYAsFEjFgQnQPT
2XJmi2++NHPxmSKe8YoNN5LWbzJzU9v/ZJj9KN4wGSYzyJEoat7R7qRl/Fl0w7VgfRAnMV7H4NpC
v0WHjPQqZM0FpRoFKs+yyeavOZsbOby4bfnizcU6i4h7oN9IhmLbD3+uf3A6sWFosfWQWY/e2lil
9ocTr+3wb0Ljg/+BbRsBsMSYNkmxD+JymyoLGOaQzi0eUwwrPtPPE/lHdVhtWywYDRSDZp5ZQ9Bv
N9xWNh0MZj8QCPOn1REYUo07GWeQIzsCSJDOWFz8IcKm8tjawZEJluMnEI2D6dS24r/liZuQjga9
x5n+giJ4EYx5xyB4yXnweuJehLxsPEhEUungpVkEE27D4rp6lNPNQMQ8TAfatZXlxcs4SZZjPTJl
QDge28NOCdfD2WLESIFZIEb0KfowQhzSFJgo04VCfDJnCMYACV2AXjHBQDBY1WFEaitT91g4yTbP
9VXF2oAS9xZVxfqSIG+z3ROqV8znq4zksKoHSNfHG3eaXtNa2+Ytb1DEUIAb5p+GqKlpvV0g2NDE
5luPGh2X4F+lVHOEN+o+eP4Afx4B8Wn2U5egWR0bEZveXCM3BT2GmWgwsSneID2Z2T+Sf9mBfXS2
PAG1gnfGDj+l9ODx5wuHlQp4J8i9nnyWjEKQSix9MAw1eGPZBkvbRY0b9ewxB8IK+1cdgViXU0Y7
mlpRVsBEJvBVaz9LLsYUbGScG2xkXWthDRqD1C+b/qDtSeWKUxwkU/IdRMGLR6hLOYV4X1DIFBGi
Af2GwoHzoDWdHd6MpT9F7FbjAOEZhjnKlV7/Yx9NhcGTOkb9AQ/X5gqKGAogzcGnKn2wYypum60Z
HD+VUMhUfl8zxYvvKrVa0118gy58IEQrMnzz6lvIQwoDPZgqgFYVe9s5sffCcj+m2kYyOfP4xRlj
T4skQGRZCTQIym7nXVOkjIRUb20BXSVHw03SJ5olmhx4g/zYA869rU8pVCOd6kZ9DbUZFVl9dIPg
mjgmjSaC+tBiZoPXhD6Y2pYZQUJ8RNdwSiBgN6Ls0GTt5j93H75Qi4fIaOnruMiebZ4+Rhacdeaj
eAqrzCUyhd/U0tMXRG7/YcuCwdx0wZsekwrGeJ1ZLAfxNPAqcLdTfICZKKKrMzADLzQYkKjVyyol
lroDqcORj1RoJ+yXeNwONONiuoGgO3q9fUUasso7/M0Zmbr1GWT/Vyi54KxkF3clm+bpQtTuxqHJ
7lMcOCjC+CwnNhohvKeosoF3vHdMUnygDuDgXblwNfkGfWXB6pWRhHp1CYcQdb3fcqFwsqfJQU4W
YF/2z2yVZC/XTpJvTV5KrJFBMeknyZ1kNM3B77Sbpb37cwKAjIVa+hqHtC3GfEl87hskVIXk2ibY
O1gZVImgWY8wyz+zEX+l3n7kMP1ITM5dDdoF3lhQq2pKjCOLI26fDPHGDrDpKxcrRNhSw6Tf60/V
QKcRWgQnTj9D9T+OzmOpkWwJw09UEeXNFnmPEAizqcA05b2vp+8vWd25E9ONkErnZP7206D5jBxD
2kSMtSUj6W7KYJx3CH9rtIqmuVb480a1KslZqUjDGOz3cf43WeY+C4hfe/JM+IyAcBaHkO5o2CnY
tDvH2OIPzEoDndFwxWi9rL2PxtfuDk6nPEy2jUHU/nfltfecrb7P4S4s5c9MX4259GHA/bGekwch
KbE2VFu4N02LeISISCJyJ1zd3nAr/CugxTrlZsN3yn3iIHtxOOwtsqAm11/7Q3m0KeZVMxq95WPm
LSw+jB5mfTJe/CY5dy6gqznww8zp0iag8OajW9VcmN9VaD4m+g/JghhhGeHzDeyFvR/xNo5VeEhn
DlG2fKNFVCRwe8JuA0kQlM07CY2bCVGk46CBdLM9ZASSn1z/wghJaKiWIUDGqJ2NzNCiwiW0EGnb
ijfXg8opKdKN2h/aTBVeGCkSTbRX6hvgDplvkv4ykJ5cv8zg8Yr9XlXWA+PuVyVwoNGv24nvGFt+
ZRJqaXoVhYDFcwCI1/ZYKp30OqvdGkAc47qBaMrjETXTkqD89tXohm0x2Gdf7Eq23jyh8q3RFHrK
oxMo6IH84X3WZgA/n8DjmReeKnfFSV/8gfluDvdV4T4Oiv8iv0UN5qRmiHWe7WLdMgU1lv1LBSLW
vNTYldZdg12U6HN+xDcvdiW5QR2Vpv30G1nG+0RQtFFTfg3zWkYY3HAS14F7zBR751nVWolAwrBj
6SB0VvNqMpOGbXeBMOx8yujKMynfE0QiMmFw139qeSY7pQz26fBuoISyAHAs2CXx0TomOijXxvvK
gZ3cvSTeZrCLAnxpiPEttldHRbLHZ8jtFutbEnhB0YZuJz8GEV8MBzO415B2uz8kvEKFu7VLyBe+
6ieV7fO16iihNak5eLd06sMpHTApULe8rc32pOTEj5C65eXOU+nGt3posBPOizkPdx06oI3SDlvZ
fcYw/EWcBryjLlmuT2FNTx9VRGYZPBpafklV4DPGJj4F8Al72M0FsIpBbGcFFaLY3maK0F/WMEYs
N6hwNEjkzp//7MRF1C5GnyfGN6Y7LsSVTQiCHOsRx7xTTrem1/YjkDiVkMugpMQzGfby7P4hhLDm
PpCUplJL1uKG99ZW16889Yt8qxBdNMnzs+ed5K60mXyAgnvNhhxx6b3xkPteGw9ViKPaT1jO1kqn
UZSZjHRZhu8+mFbWPDuGjhwP/2vHAjC1mVhqmF++q1S6KfH7zhXvoT6CnWEdjUBp1IQ8OadmJUyT
t041ACja6xThlI1Qj6HpD7qR5gx21pPuf/aqu+/S6RZ5+icyzn8uJb0qcJ7AQV5CcWVV/EweevmZ
Ci1a1Eh63ngufU2N8gomduu1Btsg26HtwQOqnKEz+kbTMJ/aOdtVSX4NCP0fGDyjTr9NDjLWiivu
YjCna2x8oM5a7ywKpDgOcqzCr46SP1JonMJUyTFcCWEnQvOa51pjT/T5TzQEbD1SyUhDfIrehyOK
My7CfkveIQHHXYJOCWWXpMTYPPA0/hVEJ5zLMSVpEemEurZr92wU/XlmJxEqnMj9nRsBwFWw+bOC
NQ5RkaEgfVAewYiWikX9Bo4Fw3pGPmil2qHXVa5m6ZvzhMOgiixC4Qp7hsKBPhnH2Xo6ZkareLLH
ZldM5amhy3g0+a88RBel/WIZzqnEeNScfIX/+MWztcdJS3da88+HjM2q+NMgrRYbej+9ItQkvguN
WFO4a4mOyLRkm1TU6kLSaG9VFDzz7ad+SrT9jFUFFTYOXe+0w80j4eT1PZlpMQi7I9t6EWjbGM6q
Dtf50agLMgCxyavRTo0qSopf3RQNOby99zCz78cg21ZSPOfJZ9C8NKV/LjBPIX9GQ5bZW40QbZ1g
oWZKL+qIq8BeOmN2cmfrKUe04EykMOG+QbK+GAxy+loYiky7olpaGUBckGwGGQY9zNTfMoQGtSau
R8gnQ0EYTGK5hQSbNZ1O1Kr+BsJdur17sKkQDAhP7jQ2MTg1UfwJd25qA6qXeunT+D6SKgaHELS8
DB2SlL9zqLSloGrhGO9QuCwNk5TIHsgB779h+StXeYIeqGFNSMBzbe85qF/z2drM3JA26bdV27Gc
2VuPpqSmq+7IjNe2zwWG4hhKQJDaQbm7Oir+FnGogkgWv0J46VDru9zTMV/oSLN28kClDkty624S
ByHbbzjkpLR0CFhR+XH7G2jbg+AFL9pWeAVF9AG3LIK8SshSky5zJcIJCUnocjfIdF7RZ99xHw7N
e23/pS3uSJImguaUuVevvYxQs0Xm0xpfb2JsRjFpxN2O2PyHMFEfLabYfCJ5Ug8/QqbaOelE0/sA
w2NN6ESypQc1UoC8JSxfvj0gQIMJ2aqkwfv3etJXCAXgKyPr7pGZ0lGtragP/IvafCtYbwYAdhEj
mGP38ptVdFjqCW4gmh4e0Ib9ety+wIHJ1lezTeEyWkTILZTU242F9iTobsFkS+osh2wKExudLVi4
v19AW9RBcRINQMwXoinjJbLnJTRwxvVDPjad8DsbYwpLZ6gAiqDFQ1YArixfFSf91NQJpUN2VlVW
3BY7nZjyoz0RWCIARLG19PoL0eu8kW19l2QVkQIWHHgosnDhwdqSIgWgIbpl9riQbjH79Bffk3bU
Kep70yVQtvrtGJ7cQj3ZQXuqm+bogwLMhr+PynljRPeeFYb8iHUxEXM7PbUpS705IQdRtnH/3qrx
74QaYNhWUb5SVVQteeksZpSpHebAgI220kIQrNlDxjzzXR+P4M6qc9LS6dl18w+ppEbZu2sCkmfg
Jgz9w3Ips8rAYYcUbcQ2DvdA/4si5vubevtJn599kAgtzkDhcOXyu2oNslX/jbjDpcP52js+6i4u
WXpinHDR29lecvuE8SeGfDfHBKqhAg4YT3WQqTr+VYb6FDntvueoI8VRY0MX/1dSBYc8Pdu+soi8
bx6UJYmQ64EhBLxxQaIE0fpMo9CGaRA/NNMFYYhsLT5461QRsYrsx3RO4/g52OVGrgxXu4lshG8D
56FLN2s/DGtXnt0OBZSzGvVnefWhH66VCuJO3wYTrYFt9jqykMnXTzREAxWL3G0+23eq4HdF/DpN
KVhlFT8oY4HSPkBxYXQfBdOfCUEGxSbSaoUly1SWE0kNJkEG1cke623b+EsyMbkvcA+uJw2bHwzN
2NjnasSnwTHmGN2Ni4PwJPMSqNmzCS1S9t3lZiXKsyjHrBhvAMnRSLkCVmBXb0nQYRLk4l2L8zHS
HXa3AZmgf7eYQpKq5LbRlm3s//OUJ24vdcg3MIchp27jfSsyMLJzNv7F4xwsY+XgUZi9IkAdv4e+
JiRhAYM9y7+PlymGvoIrsiMZy2m+o3ZrjhyqOLXlQk4k5Bwg1FbUY8lXOor3RaGhP1XXfJk0QPcw
craN+8MF8CBCHgt5PM4fRmYPgw6Cp9h8N3t7PY7tQUI/6oO8q26h/ODM3VQxUvCI3MEoBz8Fgm0J
6lVQtTwQ1rVzfUnA2qrdTxx6257ETattfloNICPTohPl8ptE826RTe8LTAMZNBlZ1Nihe3X8xg/6
iGf0Wf55nLAgzzpeG8ZfG5kvWDWmZhMFZ1P1Xy0xLEE9vuUaxQWUqKn8LjNQNy+bF/gS5EgmoHHe
JvujmTOCcKKvIk12XZadvBEUGJPyPkSIJbmZaqXPJN8RuYswAu9KyBoJSB9VuyKsTi55aAGDuok5
LGIpMlP7y5Gr28DTjPeQOseun5ezjjk/I/sSt1Sp4XZpuldLCU86TqcEj2tNrFnNE43C8yjpf8yM
ISDsVlL753f6lCick5E3VrdyqHVJeFeBxoceuRThpnb/y2J/syP7OymmBd2CGyufnnWPtvB/FqdB
IzFDo0IxpxedSys9B7JA1+MVtoZizPG1VxAIGe5jmjXnWrNoMIeaIq7nWvlgFXN7tHHw6m39GPbW
Qdf7nt5ye0G2aVy0S1xKkLSUW+TKjToTAuGHlqHRX8ZkVD70YY8/zxDBLFUlWfmYqxViFupE8+FM
pGVnnnLkTXRMLXSMfm1XLFpECVVHSho2LgkSzjzOkeEL6NymDq91rAsFEau5MVYjQvJSt67taHx1
PxF5GwEQXsZl3EUeRJaibthCTo6XHspyXoTqRPUOhg2yz6qm3iWJ/pxGzy19J2G1EB3BNOomJg8C
PRK935iscTpKtwnXSjwp5PdUm6iPjipSEPSj32PaLsogfPbjgbwiXDZkBnBQfyrVZ914qBgxlPvR
FQU0Cbr/EvXs6XsbymxywEMtpMZNA2lPHE6umsuCfIG5Ur4iOl4sO1l5C0U1TmGTLdOqO3bDNUye
K/dfEZRQyu0y99h5aDevLZXw2nzVIdJGgGE57x7xTfiGnBO4k0LCJ0jVWH2rzZXRQTEtspCVtVww
sDUb0mg4FwCNI/swcMYr5qdrERcJdpFNb8NQ7FqtelK0k69Rc1rWG9VDtHLQCe40sbMoc/ijB85y
gAwhDnEr+le9p+OGDKoYyKZQITXdrW8RJcR7P6IjQrwlClkSv9bYdCK4YN8zZClZa+zbE0lhsUFR
gJtF5yD4i11FBjUfHHZDUd5k9osR9VQvkBZVIVoJSQ8O+H73ibo0Vf3QI1GyySBEO4M8vqjC1ynF
DIFuipvMKqxPUZQNlfuQ1f45TC5OXG00OZRZk7GvFWW5Zdwm9ss8eoSIdT0gDYSIXHQkYtU8HWx8
y5CZssjMD4vY4Ic4Y8XyGM/I/FCV8VAFw5Ekb/L3rggZsTdAyDHTdp251Su0Wx5IAPOBho4pBrfL
6HqLWyJcGHxyPBfj3L/4HwKZo7MMFY+5w0B0byys+jXNyQwLEIl31xixhEZW5EwBlhY89WL+yPfA
1hMOJfB3ynAWfcnDHeRYOSwCCZOtx2aep8XzjCxhmuxdmRw9hDENikVH/XJ/qik9NqRQ6nBdZTQt
5eVPRKq5xVNSp2B/SKSpTMiQUVvEqFICtUPHFBBWmTj5wcknkkG4kv9mBViwgUxu6ynqxJpJaN9l
TAm/5jiAcdQJ3yev5DFF42eO1okfb8NnhKwjXWPs8i5DBsO4ayfaJYOfnD5QHrJC86y34/scEfBX
k2UvCKzNSc3STY1buOl0tGwECOi+emXhjAkFxoS9F7yxUextynQkG41TkgY9UiSBz78J6DGxUCOg
jOjNCrB5enF52JpAYwyZbyMpW6fGdH7nnh+WB+q6YDlxGPAbN9olePaVAaE5UoxJKz5n9LCjrhwF
aMMWhzQa7Zb2oTTNpSUQjdeE4kKiPKCI1XAvX88+/3HBSrMoR/NU7hn/samzXZMuMJHX6e4tHgy1
TFcpko3cUw7ojMlCoaGS1H9wvxaOFg5WMAmRY7kjbY+ggwF5UnX3qBKeH0HEKQFTW7+IiVvvry/B
KNo0Yy+3SotfEFIchR1uhXzo1wmno8vJLQYOE0q4Gau1nBk1D7K0AFSIuuQ247NV22WKPCJlxNGg
2gMneCPxbN9iMvOJbI6IGmlt+gKG6dh5HKwlDCff3mh+4WG2FXMjrMpEfB9i1ZVbpIg0OZd6jxZY
c1m6Wy39CGb17131ShIL4WE0SBsPNlEh/ziabk5h8QAOO6aeqEzXYZSsZoQpuvULGXyQRUHQHNmJ
WoPEZQ7PMuiuU38iUmqLXGttuxjPkINSUGjzuCC/tpTVYKbw3JYINoRqc7ty04Mc2DYRKX6+7mdw
q5jHzt23MuAXJBhBQznocAq927ZIxuZ5XJRjR6aaupBEFr/oFzSqXYDewlx5zmJGMXXdMQ93KeNR
3klpG94R2603YZXd5pY8BYtY+bg8etlx1G5axTfGZCpHmD+o6V2sP+xuAP5LJPCLsf7JieUJ9ezS
kjQ4eucws9BP3N0K0y+Yj09YAfFaTcThW75UVP2pWrMNFXc5kmLHP3/VAImdT2Uyc1/GSVTRYJUk
By0ht0TVUM/Hh3LGmGvvZ5M0TJoT7IY6XLJr9TVJTp6qr6TmVeOKmBpmay6RP9062wDQz6K0GHT4
aczUdvytZh5rDg5762kE1ieLZ5eXAF/YUiSirVV4EsbEvg2ImYwo/das3449L66Um8Ktp8dYD8ZT
bVvY4SlFgnEI6m7RTq/CagmAmjr1SlB8ZyaagJ1iTMFwoERIlr8nBVhmylTFG6IC04x4rXQTggW+
s8itVWkYD6P9roXhRu74tFC/PJllAHE9eMpM/0jt7kUu0AzpLSrHVZlNj5MDJlg9BInLSikhLdgY
EzvfTuV5jtnhhUMRzr6sw0NFv3dT9zcTW4vwDO2UbGw0nNHEz4HfcTArMW73MdECyNx7LFvCFhiF
igDYIkuBiPmREFmtv2Sz96kGayN4lF+z7MJdVUQnSgftMD0IBZOO6GwAOXKOfxlpLJuASXGZ72vR
WvrDRouVU6M3W2SUD5pbI7gyT5JGJ6HHfg2sy6qU4RsfwquSWi9GkB7d4newwnMZIVggoFxebErv
Fue1vNY6p+CG+byMUUk0xOh5V8MyXlIyh5zQvDvw1U6JrF/2fHQ72vyPot8/ZizFIT72zlXOXcHh
gjp7k5TgCW+OLVguhEGMakWUEGjzTCj3+tBwVImsQj4JQbT5XlBui2QxXDLG6I2+cfp2Gfqs7O2I
eMDUzy1ysDIgLgMBgqo+cpgqCHpMIjFR3xXaXjazNGeAI014UtoDs+QCS0Lg2nucYbLjWWPGAXFX
xvrmbOSBJyL5wUy6kw//5HJH1nl176FTmAjb9kXOoZGZt3Gos8LNAWEcklVBl/Cq4mNIYaYUXn7A
/TDwhyYM0SxCS5VCNSv/6ky8fuRHk6GLUjwNvkqOtFk/hynWBYcAYBCjSvXhBggSC9aeV37WeoXw
vjqn+oeU00Yhcn61WI/wMCGKFXxFLpZCQXMzcBsJAvD4qEO/fKssbSNSZDnzTCBclYe3Bo4Lc5Ob
DyiO1EWo8C7vtn3ew0I2+24maLjG+Zi8EuT6Ku4mLSeaLCcwKfknk7DcVRbT/MSHSjjNJS9r/nK2
Fv6L8luuQBGnQ4yopbphBS8jbv7vTvk0HGUVZgYZInL2aJeqV9YtBhdU5AdXt15dCln89uC57qLI
lK8uwXvFCYIU+FRwlcR1xDz6OrTjYR5TGFiwI5CIOePLCr/u8zKS/oc5Jo2JJAuXvQXPDlAitHeD
RY2XX81/jom9IDh5nW59EwThqbMpjXb5rG3vRwEWjNMbnqHU522OeEa9ASjvXXj2mAEp4DC0dAzT
nfcGcLPLHfR/SPhnlIKdyciF7Kt0o5MMPY5pLS9tNh6C2FhJbq7VI0VxKdbkxwYNaWTsBFH9TnQO
JHq7N6g0IqJViClVnSgl/nKaTWu+dv5rYmh7rCqe4nGVpy9JPj2opnFuqTOndAYVzkwx1ngcRrwr
rJCIKUgAmDYW6qMxbE+eJKmHPxUcS4yVzOTUyXBaXOC2hUYnXRJHyUuewDym+lnlderTasRMX7Q9
p5CyHuzgKFV/3TRcAh+YGSC/RfredStVIqUoVylDTg7w0TrK1sYM4hB/zmW+Q1cbxQogjXnCs35C
r/4gpqO86UDy3V8Mt+McLqVmbALS7ozpWhbuyvXdHfzg3sCAx2bXwUdUSbbHUbGqDMop0IR6rujN
EGD6y3xKQYCdM98snunPoKJn5Dn3VYRlwxOktY89x57sO8wMKa4K7WeAXU4OPKuvZf8q+KpTJQHA
K4yUxXreM/n0sFEz316ZeDyivDImIUYyqniTVRLiFIWv8VkMTfTtSK3nZC/zpvxJcopOBREp7ISI
srLnCnp65runZQp0+z3BW0cNZAcWPRFsjfig4wIPbcQf4TZhY0z1txIRz9BkGw0fBX6Alage4tr9
CQ6mVayIMliUxDuQ1IhbgMQ0MAvR24c8RVGY3XSJWjPgszU+nHYM39F8vGlV/SQzeNfrhzQM1zaL
ndyEMHAs4TyeVIA1z/l8qGYTgRYwGn8+R3R6UUmM41svQjBRKMiH5SBRsJ4CFKEymwUc0HlWrkNa
GD3NRK+vrU1k4fLGJ7bBEfK3wY4R8qbJ3PMG2gzcVQQtmqXH0Pkhq27tWy3ZbQiQXWUxMHplGX1R
bNhlv0cl0WC9aGP2ntHcceaStjxvS8HHomkrL0y+mGmAUT1waMKTFDoGyHljui7zx4zLJbZQw8Qk
k3Hr/7XYk2GO9CUj+ll+KZAIr8/XiP+TGVYppm66M/9lo7HV1Pk+VuM5q6atBrwo044OOyicspF8
tj+iHsjgJdUYAp4gruXM3E/x/b4A5e0K7rqRLLZeDhRw4cHGKl7tFZsqnlPGvCtMMdlfW1EmalO+
Z57pauQULZW6aWjsQ4sziT1lQt5V4SCVz0VmMpMRSy5++qDkpz1kRU6oD+UVgb4RS3MH6zxPxTdX
YstLVtmfR0i4ggdVWfqOcZKTHLA66cjwRnehqVxG/Z7opBV0YK9Fh3EKcCt/OSNDRmZu6+iSsyMl
yhP3ssSWZOinIC0SD69BcOwhPaw5vZgVuIQl5sXfCKWIP97/zunKeoL7W+uFTRn5C2Dnqk3xMkVb
3YGbnzHFI9QXfxqHLygSITcQw+ZnNzqocCmgFcY1PQpIHjUoZSiZUILhMVmzf8HQIvTJGXT80P10
MIug3/Oxu6FDG1HJC1sliPPE354yuHlEc04vJrpiahjqpCWHdxG1OVHcLRBgsJBXIxh6Z3UvHgiz
rk9HD5do7YqAH9spVxNVmnggDIZnoSkyRVlbE2Q4902GqRGGJIXx5qavvA+VnjLirXZg38tYo/3t
S1zajvU6GlQBSWyOwUcv/65GtMbtqTpQDqIA6jE/8gkZ6ltKvwQvb5MiWZxI4Yja0+T8S62Cx8db
+PBkmaxdZKGQkwOQFECX8uGFTEu180uFD5JhaAuimZ3aWlnMHiGbv5ixZdn0UHvLWir21UnR1nUN
XmJHj+NET8Psb/4YapvHMzbedfKkZ06kNLTeIgY6s76GJRUIuF/WsXULURXdBiKqkdETiXoJSDPS
CrwxPKEeF6awz5TULMLu21TRfus2Uw0pYaQhtRUfPg+wmJgMhD1k8i4GxM6ywRXEgwkahdCDE+eu
YeByYZGG3H6qLCQJdKIHabJx1B7iZdthH+w18yq4rgci+WfSHrYGNQECtoqswmAOiojFrFLzkhbI
C7IrTyqOUG7AnUxFYwGcKfb9ok/2MniFs4PVhm7t7p9a7A2wQ9msA1SUPg5fASvRZ6zpQd4EbdAy
Iy0VN/zTf9ZN/2bAwgrZKE/7aEOjMI8I1MbAYmVf+O3oGAh3pEwtjETdDSigu9peF0F1VmM6sKrw
HAfCZ5AGg+++DJmujec6eAsZNKLav/UUzlXIp+b8owVbRiBn+jeNMIeZh76lYmSch4OoBOXod9SW
0uGvPyFLcCNYcomjC4lq9/D3GXDIxJN7rms0szVOEQ1Gyud31el6ZmyIfnqn/EX6s+xG9uuwXLjH
UnmT1WEcKJQi4iXU+32bzQQbffX+hHKr+aWMkZmMbmTuRaMA5UL5J8c7WErGd0x2eB/6lx69k8EZ
4boM0OBjljruKe46ee2WwEGBnqTgQZaGfnK3jZWsMkBXLLQrOckR731lTDkK+yGKsamb9m3D9JEN
/7T56Hrh1mFmdNvnDGHzRFVLhP1iIpKH56kZMAbW9bWKQZs5Gzrzm2QQ1sfoH+6MP8MrTazQVA+W
6qNr+sybMxY5UZiyzUXO2XKRoUKma58purrUV54KR+fwN3cUOwz8OWOKVzID2E6MRe9FdYOz/CIz
6UbZygJ/le9vg5BbpIVjSpDKlBOS2SC1JF5W6X4ZHmqEoTQT5EQomXxLDYWEg8XgoNfjuhCvUq7p
G4/Tpqh/ofhWXYtgBiCpgFaD8SBTkMZwkkHAnj9lrW45qnxWrxz2CV3M2nUPhbrqdAKLTfNv0JAZ
SETVAtKF9A7WaDFEJCVLmnj4BPD0ee8NOqw05Zn9E+IqOsSd+zftyR8XBhFwYaIfmdxrAhAYqVhk
p+Zb98jkRmMbxhPAUbYqS9ysLYQo+C8i+3MCs+GH8wZp/9ZvxmsIKp2AtMqgpoekP6t1GC1cUJ/M
RMmJ5QoPu6fPm9DlHs2L/J4O3aMsoTIzkZxuxd1WteP7lLuPFekPjjG/NMnGF38B3uXZMd5EgWfO
L2yscte57q5KP3hH112PzYhpxkzjjfOqD6xn5BMFwXvXfsVIOkXxKUb6vwcUzAA9CVnq6yyWN+Mq
b5PGXEyYDvxU3qxl8kv4hGzI3TbAsgFSImByobl7H9GD7o+vf8L2vMMWU/DdItK27k5ZRzEtN9rs
unQhqjRexVB79qFgtpPPiMt5zocb4fhfRd98anm5CxOgYblyVbZug3+eZ6qESH6H/7bQkLphsHCI
jpJLvTXfK4jtQDeJFC+ONC4+Otm+alAExogVDCQKE1dLHRXnnNAniHZVoQxw+lu9MHtNNIP1KjTa
sn7qeq6ImGQcTisktTNvSo/2StBHuXZCJ8IsVN1idKIGO0nPXZ/RTqK0ER6kkqQGh7+YoVNYsW3N
Zku43RChmJO6cTogd4mu/0y98ehY+S0Oi63i+G99MSxGXdDCdzLIj0M6X0sPO5GaGVe3TthLcUfQ
ATCQ6fjAdRIW5Z58hHWK4ozatf1k5Icpdi9TGq5q++ZFWA5EnUo5Il3aMAeRtZGgkDzk1w79ZVn+
G7SZXDp8YgyS8ouJmjlP8Se/ofc4yk7t1P96iq81UKF2+pYvXWCbEPju2a+Ka9tU50jPV3ZXHsec
nah7UnXB7nse2YSw5GxP5QgjaoCRXdAQolv+JMhRfyfCdimVs1GpXwTlk9QXasdBT/IB+755DTjW
OcUy4DsdOmOKSNoqEGElaBgp2cO1cUxRnNlmvpndmKBjBXHuzijLDXvrg09Al6fzZSwUGMkBgQb1
uky/SosCOkaDA53S4atIsOSxXxPZEpcrkeJIibnXnFxOEhfYKYf0cVhHm9L9ljNY5KwV5Br4L0Y1
jagssllyNk2v2+f5TH1TuC4VoguoDDBJniEUoW3njZa9pYgX5aeVlPQpH/JumGq1nAr8lXq7S8E6
oONWOQU4ymODYDX3QoKq6g1RU681R45MgzbvrOt9mIm+nVzwT6d6EtHLkNF0q9XnklTlkhESbCdI
yk3jaRuRB1Q1gFBIzyvF8nqyTIG65F9J+kPjz0yc+EPACarkUkpeDJCdM7LjN2F2RRjT5nwWKskR
tVE8ed59ojEy54KIZLYv7ZXmczRTxb5pAb+ryv4pYmtrESCSmMpngRWMjBZ825xZNY5z8bpb/r7Q
/O0EiowP+Fm0KBz5P35c7Uz0pSO5wG2Imp0Dgj6LHaUc65GIqhwZrj6iosWiMnChuq9xaa2C0hEQ
1V2ZVUMIopXva7dYG/1lhArumuGAQw0scV1WsEDTmCWLIRsRwpDVBFw9RlsDmwQ7ofBsPUTxwClK
0vcKURHJkoh+FPL00c3sHc62QMGQ3A18YrQF5gFd08pRxAsRBFpuR7uhbxE+w/CN+WOnkGMYzzKF
7GRjJkpEiFe9SvcSUSSmEBdJi8EFY9lyd7IoRjWWkCnc3zK/xfoSDTQBhaRcE4QzoTNgPCGphkiU
9CzapypXCDg1H/PkO7NKxDH9PlH0S1ShNKSK7kk3gN6RNcXwEy5yspCsJWgnl8+7lHXWdfl+Gz/Y
v/eZP5NO0tO+3AWPmaf+1GFATxruJ0oSnp3WrR9SjPc+Dqmn1IdSBX5o42DfeySFCEeRIcu1VCyM
KZQK2oiFwv9lFCKQJorgPDua3hvXYP0ztH92/YeuU1TTrGeaMdOBJ5E0ri43+M7zTaCMbDW76T4P
SEAK+xMM6TQP7cIyol09equO2yjlSmum35xVNBy9jAjRZq2X7aIbND6H/tkMmAMC+4Xgnk080NoE
eIIQhonQfDe4Eg2ySMRAxSyUgePGCXi05eyLmlQ/vvQMu0tGhvWESykjoYQn3nXhcbUaQAYguOi4
MfvEYevK98HscZ3o5NeWOzh1LbA+gqZ5C3DQE7pxCjUHhBJMnd/riFdk4tsym92tSBKSLXnuEhDM
hDc0WvUVYUemfpF9UxeX3rDTc2ooFVJaINBFRCKEtc2XL5wIpEFPgI0fqxaVlhomuPqlaorbJAqO
qTTRGVK0U0i3ZRSvwtJfk6RGmafJwZEPCcwGbi0dvlrNnj0NksTymqekCF/i6WqECer3epeh52C5
G8GfdMDyB0IISHMw0LSq0vHT75qou2oKEfGYT+V1EsTwG7CWeOG41MQFUIPBwMw3cfeId4rQPOTU
fQ53BdxrdYex6LcCqs598FSqFXLsFPV6vwUe24xViwtr2oTdhQtgqcHLObB4gGchPFlZKA8xT7WO
dMYxo10XDWDMNEAQvWbxEztrOCW+fhga+zrhcsytcpu1hxmsuyZBiXBUUvEdpJvawS/07ThQix7+
o86DR9/p7tEIgTia8bKmTf2h4n3AntvE4PbejnOMjoEM4pop0owvDZaHau5fa+A+2c/giqbQ2ubJ
OcDg3Zf6CTpkFQbTpq78j2DyDnkeXF2jufU45UMqmpUSFcPgv9dRu5nBqZo4/cpSDPyoP6OerXqc
KVsp9KsQ3mOQflSJdqzgVy0AlmBsT7Fr/PgG1G6b3PuUxY9cAmRy5HT1t2bWr7IMNhqdw6Mdbm0N
bCeetlhT5SxVYnO5NdXsV+OqlUth4H1CaHWtS5pz+4G7CTEEdXyu+iV7fFhw8qb1sxtX1ySwth0b
fW+DKaKK8lkCbTQjyToimQAAsHZ6RBGoiGPHkxAwbXavSI2sEDCdI8IpVX4M/0tpoIMsYsiQuyKX
XtjawmorCjonPHgz3o+cPN3aVDcZLvGKzJWRuorZ31lWyAMU7kruZt/Bjc87iACzdMvtWM23jNfW
NVDwWIFmQmLswvtbjJkiHslqOcKnT1r0MefzrS/X7UuEWqI29GPQqafWAKnEkaxo9hn+T3soWEsd
zkBnfHbM2xgnV9290q9ws/iO6/3jGBb3PPoXgzArFgmvw28/bdAuH5yuOToBmodN69KXue7GuwMm
UO0JVNc83Fln393bhMuhna723vNcLWHJ+RuD/JqgCkGexf5obnBjc7pa9tqcjnpw5P0GocXrb5bs
9iiAdl2xr5L3FNrk4Vz0D/knepLwkMDyL4LlcG0/SG2BbEa//KNJsRCdKxerPNJ3i0P1YeiIEVyh
GOo/KZqYaE7l0qDRHScobRv1ilGquhvPnrnMsO6fwD87hMTW2ej51XDKP3F+kQIHWUwXrWctXR+D
ziJ4K5IF7eIDFC2SNZDER/2LQDXWYJakim8vQpVyye9Gr2LmAxAsWupoEAzpB7e6NFB1v1SFYFIi
e5HOKcJG5g9CMg3rzLi6z5PHRHsygksSgwHBWm48MtTBcNH94DOE8bc3YOx1t5S03eHv7ce65hPW
/J+kM1tWVFnC8BMZ4QCKt8yCgIiIcmOoC+cBEBl8+v1V74hzenevpQxVWTn++SeZrtwRMAaszgtX
4fdg5hr0Uner7UKmrNK2KwgiEVe4Wge904MzMBgzM5cpjb+5JAfU+W5XRyor49qcaH0GvzIC9EnG
n7dpxlCOzF4gs/GRIJNMOnQnsBJbgKvBx9LSR578IGIKyl+oTxZYVK3pS+O51GvALHNIz/qrS5pT
I2g0WtYGzL89ysy2H0P5ALSHgQzqKx7Duggyy33+vbcEHARGQ1LBWD3c21wfZN8E6gG+8r2QdNTK
tKkYPa6KCqK1O5ynKogA6aUiDYAACMaYBr+7mtxzmjNHl0I7X4FmERZ47NT1iEHJKTgS0K1LJg5Y
OHOzl9Mkgz+wkxjJ+qtD04EUvWiaSl8ZAwFw1b9kFqF2YDhj7lxhPluSnrhezW5kXyhooIhAu6i9
nvBTGB8UClor2AXcEYn4APBjvXwCbb9rTMjGi3sb31xn1iLT6ATpzFn9HNpsl7y3vB5ElOSQWXHo
x3gjhbqlMaUiAt0xAxR2+s4HNVIxMQYiC8I3ThyArLtG1R5SwnPECLswj3GKTEh+w5cHUY95DUpv
Z0ju19b9i/3SHrGU8N1P0Gfo/EyyP/YrxKeYvameRAzGTfsJWf7zSKVZ5r79sOonBofMcuczHxmP
mNlAceuzhgXgi/gfWEMdHnqLW7zTfkYePsK33djTRusOE3bGHsKGftgBzuWBdTbuetcgiOMBRhyT
BchafsZnODdE3MxVoFH0zFB6Bm4zjXIglgCEUwLhepsR69SeeFv2kP0FmUKUA4URKRhYdGwIlQNl
+YzoDvVk5+Xfst2B9k9tqkNwLiWs9W7JtpQZ5wG+vHoJj1Cd8YJoKPr3yDCvoMFAyBlAkHycZ/Ra
KgcebZf8Fo9wcrqEMG3PkNziAO2IdBgm7Djrn2cl46lU2EMHi1uIpL6yzmV1dkntMRB0uTtwMhB1
SgLcLmqC/gEhH/POPHX0DaoYOKFdW+9g7NIB7+6Mt3kPXg7NdAZBr1GY4v+sz4wrEOtnudfT2TU+
ILl3czqDhnzWmn8D4+vSnGmSBp0x8NKgMOu0VokI0GKCDzxdcJRBgyaCNCXoz4eqNO/bcJk7U/1i
EGg6kIIFADYNEg8GM8Qc0r02Kt+E1nDRWrfl1+3rufNK+ybOKke2sJnHY5TWxX/BMXMzOquzoVTi
vz1XXlQZuc/lUycFqxcz0n5mbdXeG4EEa7D4zh4+n7c4L+nLGybSsXALk9huBtZHv4Qjo0t2y502
NnKr9aQ5fR126Un2y5Lsy7K0zsE1qDzJ5fAyFJ0AMIYrhcgKlN0Cm2IrwcMhxRA27ss4B7iQyyJ4
aX+yXnq8ClKDDgkmi0/ArRYTmvK92kOfLfKYjvGwSaQE+wFTBk1CcR5Ob+rL6ttV3D/8vDylGdCV
3EfIV9QuGSb3KE/PEWUfTtJ3gaRN12MXBUdbKl0mh3r/iXJrp90sTKA9Mj68Y83lHnFusd42cwi1
y5IRrQEFUYf1TJvk43ZWYTN82YI2wfzOcz93znxrF5DJdaSQZpHtw3u70/nQfcWK31s8ox6iwGkR
4plnl7At1NzDMtSg41VO+2022H4DTleTFAHv/8jGCYl5IaoIYwbnAf96KySLtQrtDWgtGxhEsCgU
alHO2GVCnX0OAC/zmkN3mHTJOIGR0IXvOmith9fNQODO7uYFzcykjT4iV9A6wqmVEnlWssuA8Qzk
wv0emLoe910aWYIyY5H/nU9RgMmY42lWbAWsktwcgaHRM+bZBp7i1j7lbk0xe9bPmSI6pXeZD6LX
vAuVA+bUYDbcsoc2Z8aZU2CeZHIGaRPR7dPXau8R9m0mBCHsYjty651cExrIfDqB6BPB/PEnukWU
kdZ9Vd6ibDGZaxyOfkJKB00NAuQGBy/ZUHK6+3OtXeIy/WWj7TuCzXCNMkDx7RJmy8rqezXIqhh0
23AJLtWtxAguFR4jnH50ipanN6cIGHS8lTGa7ng53aKm7rDIiA0BlMooKeYbFhXZBOo4YDzQddDn
qqMt1GnrImGKTvxeohNxRdCSFR3Q+O7qd8FUJzl+Rq2lLGtPsVFYefylbnfzntEgwDWRbhryx8C8
dHCq0zqk/Po80HP81NgUB+kdJnVYZXdsFqBGiPByPcMLwibD8p52M3mNGm3AWTHUjkN3UQeSektJ
B6G7b06Lr8JMceJlt4jqDCkg3c8/Hz+Oyg0qVEG19gFnbTGcC72eb55LzNk5wX9E4RfmNxhtkWAo
5ED2y/t8j1S2LfZsuqY5GfwnFNnL8QoBHmSvsAPZJszlaNtav4zWembU3wDqwEvjDwHv+5QaIaDr
81MOfdBj+zZ0Lq3vQPduWkjunGdg5TkRW+rV48NARptcnF0yPk7WnPt3MMIqoXS7pD/VuStsebKk
4mSwhGhxvEUsFwIKOAzjgWQwK6mJIJFGnEZxvuyixx62FEwGoD2MLEuBe508o+KvW131wXayvW+e
Qsrb/flIkBYOvHdw8xqG2rYqzFRctcyYYMlJwAsgoKs8hZYA3jmY/vFLjCWIWGpB+CBwlEA6G7Jk
n4i+JWyr1rvpLDr352pD3OoUxVbFxR9ixhw6lusbDTy2k/C/N/8cUIAxsrc7IGtM3ObDZcodFCaL
hVWM7LJP74jfTBz4yr/6w1F8HFmH/lZo/ydOf870RqNUie63U3+CMQEO59QewTcRSrB+YCCeZuei
4NzKUjQaK3RmIxvyDJ9ldomnC9ayf6BBDFrxGZJxWeTzl3HjYBfBEMJ8fvlEy5bZ9YiYsMi3tMqk
A9oOP29s31Aq7wg3o/u30HwEV5Qhh45iN7NPcN480O80qYXCerMET7q7m+QSkrKz71E3E8lboYcw
xm4X5R7DufE/0w9u1MW4eHnGzWH5JqFK6llIBtadbWUfcCXulfoKh8nNrWja1ZQlbk2e1ssya+9G
nvLxJsJjkdAoNj6LEBBcmAzP9F2x/3WsHPIMEctTnJqr+TZzNMfQvaRoW6/yseYZ+SCF1eNDcnbG
F9midGpvhKOqSfOih9slki0RavwTsWe8PgsPPpTboqLwT3vaKB7sewt64WbJw1bQ6CXXRbs9nEv4
WMn6aPb6O0dd9NLgHMQdeIR0+CYkbnEbLiVHSvEhldi26SU9HzkhEgxjNHC+8P3wyD4RRx7xGG+e
gXLoH6r4lbHO8pYXxrLA6sN+1Mvx4RONk+ZQh0LCHLyaTMJ5+EYXp8we9ivD2UEdcD5/GZIIyj7p
J7917XMBAoLvAuWQpzhdIBaX+ZIONw4v/2JOuEoEVnMzmAA51nyed8Y9rhXjMZ0zx4WJtkowcK7W
NCyXP5hK8S1RDjW3bVhA/ET4fHmd177yzgGDkNjU+OX3tv35jTDJ+2UMMMokbxIVUCart7BeVj5q
IoMgDIY+rUe3HL2YlLzXPAnC8j1AKoU33NJkD3RPHFTiEDzOT8AhF/vDx4CZRzDzEeCgsGkyVaHQ
mVgQmJQnWs58KemnNHHFoI0fGiw1Xn91DaRkbNNCTybzuxotYPeaVz4W4bcu5g+/EhI+iHurZtb8
3SjHXNUiIQbjGTlhrK04w8R3bNUhbwnQtB2Tl6Zi9eQMYwJvbZvKfyVUTgUNxOroBBmpvKoZ0UFd
LCOuAUL5yIjZ+iv+VjEjl4ImsSnBloHg91ccEgLZfiUicHnbt9mKO8dojO5rvZv7js4RXSspFKdJ
N++SHKwsGtt7haP0YtNhHje4dZLZzEkRBqT/iGeoc+m9LZA+AzIy4xpNt28XfmeztSTzHFTzxr0Y
L+uh0fpsYwtMkkjhc/40oRrNGry03+IblTHnNQ9pM6zD2kE1H0rtqo/NM1d4BwQQ2TOQt6BPrO9B
RKGkErC1dYy/jqPIopabHvSuRBGwSx9++3xZhdegO8AKHWO40Qu4DGxLFRPJfRL4zXAqjkRvbTw+
sPocezTBKPv+Ya/Zes4DOqSjfgaLRaF2uOhfQO/wAIaUkJj+MpMJnmWwFyLiESKKgSF0pgzN2U+x
PgzDgIkPgkXR0MuwTuqcLACg+Fq9H7GCpH/+FRyFuqEBghQPV1GSIkL00kEms9BKgsi3IhrbQW8B
hk2YK0RBZB8KlRdq10gKzgReTJtJ8zzk5e6b1sNQ2shc63fJL+PivP55U6bEGnWK9uHdoTUi5Dpv
wE4Az11B4x9zJ8h1eO8/fL9GrDjDHVJ+ylvfj/0VKpdpCgwIuXA3QLMh6pVoF74RmuCYcS+mjlI6
JztHvZ8MDBO9CRphImQ8LKF5SV+USumSnygK10ebTjCbLZMahDMgU2UbqMqGH9wYHEgbvr6Dt7TU
diRZoLEACsIiBcy8+SnGFGhEbgN9GcE19plBafikiz0n72KwD7+UZ6LuSucw1be7v3PZrxWWjdGI
KspB3AK/cawyjZR00nXDv/IfDR2EfhVkCCouuLBGVrdq99VasaXDPeKr2JIieq4aV7IfRARNhBkK
ADV6o/X4cGU3AojxOE+7hKbK0fbG50Yxg0cTFpWNUZJr8Es55iwkegbiGrqAPn98QWzD/fhDfdxc
pmHMBhmTN+dy+Nuj3w7l8h28MsWl6wYP8EEQ/LG/XLtwHzYeiUty5Uxy577p48oPVZT/xGPih/sN
Psi7D7QFHwEHJiMo2/aEQzXKepjjN44dejApzNoHV4uDik4neHCQMDQRfWhjqgjoREz/8rqe/OXZ
I90dBh6cMLUPtgIXFck8kEUSujJRlg/cFDRvXPt1BvbL6a/KtIg4FgpAXMjs9HtU7glzD61fpvzM
xbBipchRLciecfdBzKH7HKSkWWF+4ks4Xk72Y/chZJOYzkaNwZautnhK2JEuqtL+/Lmlbe2RASQk
qsLH5vxidInbf1mdfmrxjGI05N8UnrCYoIo7ctLbBwAYtflDV2T4LYCJheodeHcWebIVRxpXoTC6
2XCjBD+jtfA//e+qsW9x6dMSECvmhczAWwejtpiuGNAe4gl4l2y6UNzSw+UmyudRuVt/fnGbFcNR
FjBkmoPtaMGBMPv2zTlHQrlV5iTA2T29YmIqzlWcZ6PoYtMP4WORgD1f1Mm8hsccZ+pfiuZ+ROCZ
TYleEJaTFoDjdC2s2LxNWUwOwe5AYEAWFNVDKQe7K6+vW0AB+x/x4HvbBLUPm0pcEV+Pkw8RbL7k
Vq0vfl0EQgRpzrfxIaKKjFVvxRWNsYdbRpBR4fRdZw9emEmxKc0ice2hQ56nx4qhoz26dUhEQ6C1
z5Mf7tsTtrrNL+UBjuTTIsJTlu2pV3COqTufeRp2QV6RTjXhFhEQF9Hgr0sQ4j62RkT0/UMdvwN8
kVBZshQ1Ak22gxxVRIwfsGB41kKpIWYcLP7CvrLB/J0MFwGdSB0Qc7l4LxHbQno7/s4atwn4K/aR
A6cciugXI1BcDPkRa1hbw0OZclO0L7/DR+PTqGslQUA51JsSdyHNU+7FJotTSfxQRPhUGJI2YzGR
OezGS6gi0hjp94AafoXXLz9CujCrOJhs0wGpQx3//+7QtmLbOG+sxrmB8UScPZQHRm7g8Xy9rRBw
5o9E9ZJbgTkj2vpnCOhsBu24oykvowCBlQGfKNcBQowS/aF+UHmcXazFP3kC5zacN6sCw499OOKY
DjyhyhubZi2YrRYwnq/vTEN1kLGRrPMm59Ig4Hvm+rMnlAKj6hIMz/NIemU7ykQXBSLHM7I+5yOq
06Ucg9pEPe53h8/fzuVR4ZpPuwPfxhISUzOa9BNhZLgipm+yPh9ZzjoVp+YLIzvlFW0CO9sdrikT
E80Gd3xsy7u0Pj4vRgXqGyxK7Yvno/nP52m/5LgksQckAdgShe0WZxsKqZTDMqDsjKeJ9EAjQG76
rwwxGFLSzRDnFHhNSAoUy4zN4i9tbrJrXPQXD/A1Xg41JOSAuAH5O5GIQC4A1k2zM01bWF7ifhL5
pKVSOR5koxgdDr0P6lOMgeKnd3EgdztdpDBaVVGgJMHNbdP+gZ/wUP1cJ6or7xb57LadIQ6jL7AW
2vRQ2bjk2GWGfSLxSwJKrCkp7g+M08Jd5IwT8cuwuB1wdRVYv8GGfvQRN8eJBavAe5QGRUPlX12I
0hTDl8Qgu5t5vyzY4h1kM9Q7pkbe2vyzG9GpbcKO0fR0eh3YWB6Fp+fUIo1I/yTDOYJ+BL8G1x+g
GGgMFvSqQ2HcPE06BJta+5CuOL6x27gg2Ot/G3vmguADocg+g+jShgRVlTbKTZwFPN4xW4dwovIg
J7yxD+IgQeaF5wFmubsImyln138Gk49QfpGoLLyplYO1MIgiEF/cEYlHYTEZtsXKcaZ4bBQCShTb
LzKuuGE/HT3v8/gkR9hlwHgY8X9mj+5r0PeE0YMWJi42EOZvsdxoXfaMSxMykYIRIkSwKKkRywCg
dbKeIJk/stvMPdFlMp8gR7QXJhkeG523UPdOPLf2hm/NfV+z5tE8cgxra2uhYxm2oTmGbxuOo0Ui
VN8RtMQ/LW7U2JkbJ+eiOlvf2vbVeB9rzk2N473Df0rVMfaaYxuG7/t7X3P8KDS02DEi1Yl8vmXP
HW1+URPHaVRjHyVaqe7nkepTeFCjk+U74T7y/VCbn+zQ8Z3IOeGARrZmRPZJM7TIuKih7ShqpGl8
lPdRNUM8zN6OebCTb2t2uA8Nxyatr591Ro+ppB413/iqMVSCqsE1tlEMd5y6/UMMVL4c8tT8KWtx
2Km244QG99S0vTYDkKLap6hR+cFdj16qw/8QA348VPfgu/QQAVQj1+nEP0M/sh375Hx18ZXINyKX
h+dOjnM1xVP6J9s561F8cpzIiEPfj6PoFN3UKMbYqL52imJnLxbXYqGdv9iJSy0G76vGLDRBqh7x
ARaRxzN8h7nLfp9XPzEWQ31oUSc+wyte1BO/tR1DY5F0hz+0uRNqsbq316xpzNI79t3kmX3NFk/o
+Ds11/7+nurf6cbviHpIL2GGQwRVIhQj8ytyPE30DAZZH0VjoWDLEP34fzmE+JShpy3y1tL4hWTq
6N0xOW+8nSHIl80AiizBczO+tOhmRi8Z0ihgKIj82ShDCuLQ9A2gXATFNISxFP7JPkdtQpXw8tnk
bxlkG0bqA569XMNKZAPiUX/vlIFIO9pw5LcOp//usW5ZRW4yqIgJPMYHlechDEVwtZDx7k315+9j
f55v4zX9uT9h4VEP36Ixr4O31Qfsttx1kL6f6XYBhQPhhSka54ocmr7yr6Mtvk/7AfDs7+friRb9
qUQf7u9rfuWrd2k+NqDTW77q5Q0Q7KdB4PHa0czD3MDxbqpNXlHX8Q7XxpnS0DGqS/q3Llqvk5n7
WNN/YF1HDKWsrHyaa/UohNLaz92fdeMg3+3vnFOsRh2TuMGNQ+iBcaFr7wPJVw39GE9lsheoKRkF
q0CRNTQqzPjwDIq6raLnhYrh2CkGjKN+Gd13NQVP2O4W2THbbi0spOZv93689R0/1vzEH6rbWNFg
cuc3RDw4sMwepQGU2Y3ab+Iy0JeS+W5IU4A5eZLrNnABaVT4qJM9MTM8+ZTiRMbmSgiMZL10kH0f
Zk4uHssOYL7a7uHtw/vbg91mRDa/ajYljUU/BqpKm75IVUxOHxq9mao9VB9L0gwUG0uaROlAGhu8
Nm6cXIhQKdfGNOyroD94uTHbNYAZUMOSTFsdn4WArRHlVRoR4TeQ6OG8gpg0wLZITxEq3joNa9b/
AN4EaqL1yHgRdq2o0PvEXxCY7qfr57w28EKdJijmDIJyqvXTpDxBseK6kMw+0+C65EOUTDYSQoId
9CgimFNgPOPtGLZgyyca9R5qdbpuwUXTpXa1GPBtkeDujhPmpYP5hcPhCSMdBQS9mKoQJDFERJW2
A7/HFCR/xMH5G67KUy+ky+oLaQ+dcCBGSNhwPhUV44EBJ9XA+vD82IaH8MV4A9yAR0jou6vVat06
k444mYbC5XsxWBcLHlmqgeTST8uMhTfoVNi0JI3vgd+jy+JC2xxXhCgZdCdp4bVsAUJdnp3Ce8ZM
DtoD/rfIls/xXo3zYrL8EkcuLkGbjJwK32n9sybGcPGNsdgz+GgWl2X/yCg6iODRGzjmv/hh0yKq
zZhK4tzBdqojSIdQsHa1JyT66LIH8cfAuwZ8u6fKIWXPeZ+c8GXdzF4+08ycyu+vquVug/C8aNVk
YdIqHKyJOLF5rXHV+67TxpSQ4s+iJQAoTIJmE7iC+TM6nVEORhl3s8/iuho5r+V1Jek4YGY3K423
nnsjA+ZK+lFvvmRCe2cBu7Co/pJhAkloQuo52wPD1cZ6/JzFn9nUGRnNjEjR7S2lGY2+m3yp2GXa
c6hkHvMlGZE9NJXS9job6zvzGl+CSwCeWLtSeunNurm0mlKDoiLEoPNNu86X0vzOkOvNdd5szosC
lkYVIrkd7KcUHluLQXLzfFksSGavaIYLXvtuDqJmMSIefK529FzTwiR8UeB/PmSFvClRzJULCFTj
X3MgQUT5qFwTADDkonKed2qjuJYp83s9Zu4GPQM+cLiEKrt2JkZP21fq1Sri62xiicjrYtL3srwe
zwv68AyY252hXfuS283GJo4QFxmSUgdza51nPefFb3Y+6YH36hK3Xm5RAdaKuUREe95ebG4fn1Nl
LtIGygLmMLZBcm8WqTev50NrvAW84MjG1wT+qz+i8eITT7TChA/THVlMf3Buvki1AcCILmTEv9Q6
mW/ucVQp5VUxoUvlXef5ume952OzP5969620GAef+Xn+BX2AkQ9fydS/zu+znjfWlXljjpxe+p6L
0sDFmDqQA3rkmK0yyW0oqkjA3/y33gvPFhwylMOHOskO/bfubwqKrv3N1FPQVD5QJr30eyFPOfv5
gOl0Pm70TdkY44mBVTB6Hp0x1DCyp8WCa995j9d/z64mg4kQGHSmNbY5vsgoxWo8RWRyXzCelHRM
LRRPr9ULSWP0Lgq1HTNJCKiRRd8djOUaUH+F7kxOM53e1PSHQk3hYaIdaI3oXYQ65TMkm4nyGdlF
OwWouZ8GIculL7BGItG2b1bPLcqd8YHoCDTo7WzWYqKc/vup/eNzC6n+/YiKJc1PDs+8wRKiTk7c
AL9Xf7nDzfSJ764yhpLvo37bl/78a/dM/qAATvrkCPHYdXUhZ0xu/a0WsGSdphR/bipKr1b0D11O
pVHCjYNq/+gwtbyZlIK6Zl4USaasBsb1NNFclEJJoXEJ1GQ3w3M5b7BE8lpJXvGNHAM6j3MkZw+M
AqjBxV6oUHrUcLxJxogkID/kagyZ+u2lBBYPkaS90H2m3XsMSIW2X5TWaAYoJuQgoZxSFTjU1OeK
GJAU+vMqNuSyfJxkZ+KcV4MlQ24jYrERDKub3REiH3k9IEH6WUlHivYMu6Xvib42UZuTs/GBdAN2
/2EDZGkNUV+vDtP45f78H1X2gVMuS49RUn+8O1/D3NTrsd7Ny+UDC9ypdyztH8vQX5E1/VfVQc/3
54N1fRrOlY0SgXtxvys+TARjX+x8PVjTJ0nSO0XUxDQxcnvvAIp6n/j0+iLsbhkbouXr3Mc2yzDY
bJ6Ldi2vmwCgf+mX6wFx5kbUDJfUGZgwkd63z9XoVO13oE1+hGOcpmh8/Czum4JS5+h0F7mJ5lAs
BGJzzeeuTPGlYc4feBp3fAfFSO9g3WI9NCwlakAB3FAcBHTok/y8Cx6ryPvIFsPUPMkkxTa7WwP3
Hbfaw544jd6tXv7FrZYce4cMitg1AupHWIbn42jxyCqLhoE/UpYgBpr51Hpz3oDwBqRArNq6ETK/
9Y5CmkugViwklu+9+LpUINa1Vcxu9iV9Ly4pWR/YMlZvMm+9Wf8AtnPO5DZjGtKAFj58Mk4mjS1R
M68AI0CwqUr62WDskz5ZDmc/CgtTbRqSpdA7CqPjWUUpFLOjTXTqB6veDOohlOh9BnWF3k9QSmE8
RGG02s7umwCBzLF/CT8BCUjEZzGdDQxyfctuRv7mYSMbw3mN1Yf3PihMkBTgYNhhFP3tRM7Jns5K
osAvpgWefZNm+kW9fsXTcGeX/suASNbc2Yxp4ucDnz7SELfH/i3ff8Az7Z71MshBGsWcuwW3+OZP
meURkBFDHvzaHgfvBdXU4LniCX6k3xSz2BYz5kg4VK6YVbIZHrs5x5AcegzCAKgBGCHSH4feiRUf
xJf05UzDJyuvkGe9H88yKRlSG7Bbn4bwPtC5usaSvbdjNqw/JO1W+3ighCcr/oNmI7pG+j9DjfQB
yWNc4h8wRKjDch2TBzFKnwIKSXc4ujsVoN+VgVFTtcfYjb/bvifj/N1n0mbi7aL2BNNGsWoNOHhx
4Oh4/QbXY0Xdlq0gqcaYdNDvP4jT9Go5WeNukhggVSfvBzEngkz6l0RBzPL6/Tmn5EwZh7wgk6LI
C/5z24GEkBWi8PaDqw6rgunE82b860cdYZtNVOs/4jT1l/WpiRFEUSig1aah08mrYa79V4H5xVQx
ybmSOvmjAEE5AwEWNYbkBgKl+Ok8MpkiAjQ8PDQumYeiMCZMvm1sdGIpQKfk51AM5Iu8YjU8oO5J
aI3o3SZtB+i7p0kJnhspM7IiJP0GatXA7m3UANHuOn1bQxp5AeUdKWMizyD0wLJSEgPbybdxHTZY
ErxV3BeyM8BpUDB8vipFkiRPRSruyNIQHpI+ZHXEwfV3CYgbfroTqbp3NFmTkatTykUit+lTKwU7
k5BwAnzL3v6fLCJJIvC2DMsQ7A8G1UiSPGSgCQjboYnXTEQCSAG4FqkmsFjk19gXfHlGTEHMrRjP
xiQ8uAD/mxh3FokKDvOtr1rdGABKe2OVaKSMSaORiyEryI1/jUEujBqtYAWiTw7lCs51IGpSzNAS
4seuAaGgMMtasNIuUQL5H+nQBEObtBhvguXZkSJUIPqmZwYmaYYAigwPhFIkIAEAIxY8AW4+63gn
L0j6OEXSRBYQrAC1wbEICcCm8k8S9IRCpCkBZJSpfOJeCICAAAFgpRIuyoOkC54BswkXlD1FmQUH
miIXyBWRyxSnc8XnQZacsH3VWICH+rkxRsqezCgTtTP4XjllqJTXg3IK2Erz5X/+JhliQ56rbIzf
nmzWP1AteTWuciUzhimFVdlpoh4tDpL4N3Z4IlANlMM4vQhpTqbxr1q/I16RKg6SGsClHEtL0hF0
ctBKLqr8vDpyDJ6SRDZ7QQqPjeB+4HVGayz2/cgveGgyeSwINmB6M/gargXV+It6WzJfF5Qkjdfk
5BmGlPLYLBOyya79UoWiDU4jRRmPZZSSOgUzxPfo/mfBPbZblOYuLse7t6D6jqq6B31KvEPqMq3/
hhuSLDzXFBVSPozUC6wsAAZZ4OnweyrKN/yYoO16BAhPfpBdJelKaehwo/bJsyKrvBwNAxxrXg5n
bEDhV6tTDtF3qIlnlXUmvXKZBwbhzWBQvWYWKnJUiDTiL+MUydvpmuCOwjt5fsI9MtpI1gQ1kBB9
kzsA4MOv6bYjZ5/vn2+b0bh3oJSCcksDQnHuCUzWDpj6C3pMDa35oXP1q8G3gnJk/4mOI1yt8QEf
itRDRf5SlMS4C+/8XZDiFyEfGyR0CKUGkGUkpUm7887IIYkjTi5pU7QWf1KQJtuJMsrhNKYgvDsU
W2QfW0NyF4kRkA0otfTaemXUQSbrfM1UXAHdEtgckHH0uPEnqie7RzIHAXuQgrakK2GSPaECQz1S
LgZTrbjnjYAv4itRkbgfEZI63B24D4VExRSOPVhuS+gYKWn9yV7hv2OEEWnlzZgewFLqeOSiYsOx
gthnTZNdRqr9SlsQDAmA1LLJmkMI+lysDGqNccWUpCRxAVHsR0Y51ykCy5o1Ef8Frp6nksjDxz98
PXI6n4CCJJZR2Im4WIxITKAtSP1+g9JBjSK2k4xl4xhggNqYK5KDYZ+FCkrljEPGDcnpWZ8EACAu
KhuicyGHdVUQNmEvmOelqL2/3GNcAb4VIXTWRWhOLsbuISMgyeb3xY2JnRqBpH3ekHCiRBLgs+XZ
edOT9SrjIRW3mdVZN9slKIcq462vm/4K94/18acO75A7ACtwdUcG54jC3T3irHAP1A1gG2ocFXUy
2y9WeJrMpHTZw19WkpIXkkVAO9qzbakoLnEw37pij6P7guWUXEpGMSsoQmNqGCwvUlmsagtwKCEp
dU7CYBaDolVKSeSAeAkBEDZFWNLan2bcq8yqpSzAQTdn5+YpKRIWCa8DHpLFHTcVK5+yH6P4J6o7
V1Epoh+9EcUIQo/nEfWMC8LNqX0JAafEumVz0K588rzhHTja7CvhVKQkfO7zx2vKXH4gIhA+x/+w
qhiMSW5ehwYDz4Y5vVpaDviKBBeAuKnJkBB2RjRCIFCAMEHW5IwaoHtdGALmtYgCy9v+0abWWQy+
aZjVAR8sc1YUvfIx+U9YLNCOZK5kuqQYIi+qfdN2RRtDSetK6cgQmpeLCuK5wq1u3uTqMLn719qM
Db50NrbsQybkzE9g5jS/tOM9PeAWlHnqlKsiYPfNpRUGiMoXHTy0tlFLosxUTZmpBgWE/jwyMXbQ
6uSfmMJA5oq6C7lEXojUnqwY2M1PX8eUVB5CTrGGlsA2fRiiHklvDieAdZJ1Zg82NG49hFNHOIqu
vEEAczMx/wLy8q8Ig6nHjmKgMfIwO9ORwo0etf65wZ3FtE5YWUTdiuoU7uLdHHwZjyAqb8h/ezZF
Bo01nQrzSKVnwowDWcf6YW1EgUa2OGfgptFaCj0YdO8MmaBqCFvkA7FBZVKVuT1EJYdtpZJHwxCN
UsJLGBpkYRQ0X2Mwkg20LL1IYBlYB5yDqTlowRu6xc6kvorWuLUw3RpI+vTuyj9LIeJ9gRy1lPu8
/c4fD72G7bMxP2OLvpAXCbDS6G4mjgDfQieRmheVLbqGmMTX6iRFz0ygV1RWW/SbUF6iHCUgZzwW
i8djUcVt6MBGLVOPaw2+2nC9M1PUAb3oxPu/q0b0LNAweH+yzCREC+Z0PG2mIyLUzyNizY+HnJMN
9kjBntBPSaMSF6DCjJLBK4EwDAoxdpH2AcYBCOFjexzQ2byDWLSf1SkO68P+XxAe+9HaLJj4k6Yz
GkIogNEKhBxiuMmnfSzgvBPOyr8nQQHV3YqCIlU0QEHTxkPVsNfCh+FsuRzRHYJGKYCq+Ah2CBM1
ukuw0fzsqTgNGzAyniNDjrE+o7vVu9ORrHeRcqDe9/pZvXqGx92jG65zzlPzi0F9eHfg7rlx/y6+
ymonQWQ/q1uLtuWPYsqv+eTqjqc6FGyvsw2SVSCgGYghL8Y79yxbPdIszxwyUL2V/E4Kbtm9TMg4
0Cw8fZvNlSZwCNJEg06vCvoSWMtzYTyp5UbNLbiAgVJzZf7t5r2blefzUc9mjXA6e7MH3RidlRN2
jReUzz9PDxN9keFVCugBwQ1/MqaDBpV4sAB53xeVeLZ+MbTxSs4YxVUpavyk2Mzd17/W/kPASnFP
8OtGGR8APAtgOxweXhl5RKKjGAOINRXaEtjhv5gEqnWej6sAiy9Tsik4+KC6ypTvE7IQH90AqYEu
eACSoOn3H4ICJQKKoPUAIeKJXPE1fzGPfj4WyQXMKq1Tvf/9jfE/4M/w0NAzpRx6N2MgACFYjv+R
QZ/oR50S5ZxMGpxvkpBbLASdOotHCqY6pq+jr755fCIM/Egu/Iya5JFKAgXSGwFckGOa5nicHEfk
gLXjg/zrAp8k+h7oXXJxugM2FCG4a3fAB8k7EIg/+18HwytG+5MdBXVFTTm40eoqet14dUJD7Aa/
5T0fIF6IDnGwCRYAnmEZ7uLvQMlvuUlsQKiHN0fMIInXF4/AkCIaAyJQhegTnpzLs5hEW3y5t/0c
hKUkauB9iIAL6GRnVJOBvbHboohP7JWLuAT+md7b/FyhnTUEKE4WRhdQMe9G83eMaEPTeVFosOVg
O18GsBdx/7mp7sdijCzPPnQI3F2ujlWjO+GWAptiRskYkLnweAfxO3p4H/6SfQKej7fEWpexYAhA
WeCzU0tk8JbwWmuCN7iqyZcSVgJsYAID/g6eHz4sypyv4Y9UFOF0gPVcBVe1iKgU8tn/SDqz7kSx
KAr/ItZSZHxlHsTZGH1xaWKBKIIok7++v5teVZ1ORYNwh3PPsPc+rChOf0aLw5JjnfXWLgkfzuBq
8Z+xz0wydMxxFow5uFi7sgd85sw5COb4DFaaU4v4RYgKCE+ROQIkQhMRvGqghQTnBApEvPACPg58
R1l2ieruAqjMeQccAheH0X1vOQzawecYf8N4CklzaAfojSCTWkIfk2K/lf4b+S8ICCTsBgeSNhrV
HOEmqv5M6AW/G5WB8uoZMB7/XmkghIheEaKh/KejsMgBZTd00voVeUhyAlBhRwAQLRnVS4XOFw45
TwkAoJZ519Zz8m5Z0Edw3EcjENLO0QV/26D2SYmvTdmji6ySLM3gEJ2cNO0wgh99h4r+0hGmKz+s
O0JkpCsfo+9GP+gG/b9/jhIdk8KWyo5JbQg9N+CeE6elPVHMbiV6uJoeX+GVNDTzKp0JezJ3ZNFz
3KZbcnkk0o3afNGoyW2Y9rnfyVsj36TtvzTbYxKLV5yho4tcbqw0qNXRSX2mzdBoU+gB0U+PjWc+
oCWwOZHGrDHFj5D3jSZhrU9RKxgQaWLVNMb+OQnH7fKmLxmQ59P/XL9en7OpLHQpPBbIIK1MiCbD
qiM0aZdj3dUoV+Ic0doejQfE/Bww2w8BlUyJhT4W5pFUDLtOdGJiPaG8UtPUGlpp3y3ZUJ/czamv
ZfbryyQ7CItvQQ/hSE6OYLVYrwAi0X9QBqeAmYmpZaxQWgLIm7s0beK6SuZ1k6CVAsDiMonBNOKM
+IieS3GdBjo3qPMhPpM9zn15Eug5Ph48e/tFzyaU0lCAyOObuenvZ3jDTzXpcwhLXkFz8s7F6EBD
5ADpcD0IBMkwsbAw1VhtNma7ZbGbe3aORrJRCrU4ncNlWo12nJZ18pwrU2kB345sMa+0F+6esfr3
5/+zB9iG7DuxmdlrQbMYxe0F9wU/m1P1Oec1mXCKaAtTAIK+pMxAhA2YbokPLdocqJz8aJ+ISBw/
rL1G5lc5x7eDuTfFZ3lviZRT1K5qxFFcPBicL5yAYcdxRAmQ3yDc5CQC4cQHEFTv+EhxRZJSOMmg
mwguYflshaXIsS1uh+hWQWXEyQ00y6ixAkCzsepYr8nFvHB0EWNRYyd7aV5kcjt7PpVyCe7L9Vv/
EhRkXXho/LR40NRBwHSwUU0lAFbCiaQqrgl7RHzLcwPt5ATEofeh4JJ2Fumx/4NOVgU/JuN0EKS8
AAk9YT/IYlGiWjIFcKPxhxvkeDA9LjaVIEOiB6XFJUA6UE3BA11pcO+guYnkNz/Chougioo3z4CR
p2Z5FuDEHQeWOETIyTEtxCQXxhtCpC84Qgn9t+ewebYy8aFFAppHBHcYNXEevXY5jA/0+/ZZcve7
mOYAqzzpF8oKhnhOwEfgjwFGKlacHpyMfMtBRbYRIvBFz8WBf11f19A0HWP2fNnDeSQwu0vwhEEF
jlggeB+Xci7t+Wx9cZuzugAPC8A8CdWY1HWCQ2H+yrG04GYJNTnEmKPtsNMj8oIBQF3/CTsAUlaM
7w2tsKMARM1nmZOip6Ek2NJml0PboiZxYHXUSxY7S4A0p7bTziLzQqp0fYxJkSXSLzWL9T9+woAz
OUyNvmgCFhIDT+zE5PANDZWWvA41JgC4IB74fcHnih7U+5H6Y7v029HundwPjGV3ZvvSy4jxBr3/
Ciof+7CvqIsCqoghE2wfW/Erox1XhnyDZVCJfBfG9jFtPSUZlsdTzwrBZigOp0SGUwN4phM04qM9
isWjGN4EkZo5E5Idxnv1d7JnxTPkDM2u2bHxoEPmCcKpC2OV4W8hHGBlLp0CdSDUbE2C0WL+gvRa
OLrTBGyUEH9pSw7B7kBPVdy7MRvFxgqqf/CKu+DO3NwTeh1Fd3INIKyTm0dcGNA+RMB7KULQWN69
s+yv0JBxnpPmjL/6PCuzSdi4gDsdwwbWaWWJTo0i81/xV+rpkIOpXQbajPjFNVYS1+fMxyJFXaAu
HJ0SrxxDZZ2na9Nh9boZnDPaTMKMKBx6azOQmZvDDhE1HLEeyLG6hQNmM2aLkgzht5CQAD7tsVbg
etAiPvw1QeaaDgK28SPB++sCruQjMQcNF0ZYcF0jzxsaK76PuSYZRAyp9Hu/YFKPKyYCO4gVx6nC
jOBX48BgUoQj1zg35LVaD+8HRw5PTQIeT+oYHO78uJts+wMJpoUksGbLbkqpf5avPgfZWr/h+qpU
hXpBUKGixY5ng0JVo2S/xBxRWu6pQoPcWrfJgxRSFVFWprgMfRyo8juRz6CXhaICYSZ+b3dmW7GI
MYEssuuf+6UIeAEuFxYBWg9eGWeDj4B7zDvEFnrBahNkMP6yQnBMWCSQO+fIFpGq8fU9L3AGcgAR
UWAE8GHIZsD7wXv72+jC1+WMiesLtoyECPRYNu4K4HvC3XBNbogzStozfvmhv5AH0M4EXoTyeF+Y
WDC1fDBeogIoQF0w7m8Hy8IZTBjFfhgw5TBlGZm/LYG7zBxgRmpUKEiGdsIVYWJYrzFQd5YfeWfO
Ad4t/iY8J54lbjPbfkICTQxNTlIIqR5KwH9+pvDyhPpWFoFxZdETiYBH5x7yCyIjAQ4ewkU8Bt9w
YZ4de4FnLkQPaNtu67mPs4qfywLAWx2Ogn+JGqTKqd66k9wfcNuBViAhcsCA3y/wpXDbqfPwAq4y
988z0osiFQ0PRRaeVznRuCLGnytyaCiI9uGRUPahPgGvhLoMP2epLbDG/Asqx/a4YuUvjjOo81t8
DC7FM+UHhpZjlPuk3k300e2EVwDDikQHTDhWzY5sBwuDz8WbJXqE9CRuj1c4ZMCUiEzhIHxlkYGE
9IXDzSH1rjx98F8kPMgD0y/2E71gfmhf2itAmhVFWM9oWCfI+F/uAtxLmpXj9wrH2NfvcaHOJw1t
c5HumWWQvKuTQQhjLBG4lZSZJAWqsj6qc/IL434pHf9JTdJqC2P47bR5JX39ydi72mvd0zi2W366
5ENup6Knc/hU0IOh7bE36n8pWfCNgZztLZ7QAQ/aDKXGCc6M84EuUU71z7d0Falwl6in7cibADts
OVxv/VdG+1kZUZWqPGeIqrcjNyIXw+JW00GAvW/HJQvnmE1AksdM1a2yFDLp4Jxo40C24x7MxiY9
JCw6n3Q3+sw5ZGJeOpWGhbFjzkWc/ULgmIwHn9tdUHy5pyE7iGB+BALhQ+cfxOlHx87rpBSxy7d/
o+5XgBKcNGjxIbykoE6c/6D4DZA4uoIaQOqAwpR80sZsxBJNUHp/s41COlOiHE6kkMpBXyBRbRcj
+smwnN1Cj6X51bBrUCxIQtR0nvXbmr3pyagqENWsDMkrSJ1/qQgkITnegN0i5XyDqtiUqDNroLO1
6PGT0SOAyit76RhU7KtVJvHlGvM/ENuvMjAv9YmqPD7tazYCliLbt2KlK8nrMZXN30/hpsOsRw3D
mL9jefz7SS31ffrU0zvC0jI2RbVQ1BzeUa15EjShISHFtGRbjsjq3tlRMGrZGlkWkcyr6GeNtYwm
RFd3uspPX6OBukTnssR7gnuizLMB0fXm05Hw2YuMOmTMvE/w1uhuUw+RxPHfb5pcoRsXXZwai2TP
sf/5rLWctO4DQU2ydrJze2f2cPUUJSBwug8I7IeymgzYyxsJZZSn0YwYRFAlEYzdvu7ZRb4Otvnw
qM+Wqo8Z0u6kP4nzlAB3Vkv3cj5xjhRZsqj4TAndpTuAjGc0unpCB0kLmno95LRJ5mK9Esmkemip
VAYjYzP+Y13rDUXAnAhXxSFFCO+Yz6XF9QpXJp1+jCkLRJeBwQNipGswVSIO3xFpsBirx2u17HG4
IWJIB2y+CmNWoD9TRSKPQC1rLGATLPuC/WiTL0PrHoI+Vsx4xYhpk2RQlJBik7jCMOWm81ss7BeG
p0g4FTEYKdoQ/AS+8ztm0WMjB3l7U30M1sApSqzQJYjlUE7D5zbREAaFlxy1AzeI5eQT0BozFKHM
8oHKJMjHDjaI65FruqrzK/3ioMASGvAXBXdjiqkk686c4sNwB5RgMSv0gxwJBjlKTz31yadLQW6C
/4FgJ9lD1C/JCHSCICyq4m8xOlc1JFNc3jfk70vyokR4uJgoR5DZZlGTX+Rp5VgtETsLifJHWlQo
YY0soshsVh7D9vjLdJCcJWzh1/oteUuTNoio9tlDrfsc5cdXxrPATp+cJKncYOBRBMthPtzo+o7U
D56CDG4Ch4WVJ09QxwIJ/b6YGXNBqg+0s/YBJjgnIYIeX8AmppRM2PRRZ1rxLbKB2S+5mFRPuo8S
PmganyM+pHB0mF9COkBLFB3Hs9+n3q2b3ZqQVtOqNBvJdq0vTG1x1K+2wqwYx31+/3r18VAs38g8
rm8E9Y3MGYeMXXA/YBvv428sfNPMiuGXHce+wnn2SZkrKGN1ExdGzGczmMFbWjcpMlbuOw9BCRF5
5deAgIozNgcjOcR9GqeBQUafVoWCQCeTtO73jRqqOCnUHsbJ8DN5RINgG7HxNcT/p+RX9fA6tkuG
1FWRK2EVoyJNsSiQ0c2CBQ88hEwCSZ1iThf1PxIH0lXMEy71YHo4OyJ9ts87gXuMU8RlM8FfZCYl
EsPZQqTxYwomUPPoIeDIZ9wRwjSwVv6LBdRzIuXeY4gyH4+dyMnY1dquB4ZR6nAB2zfJNPSNRuil
bnttsHFxfzHgCgoAhsc2xGIyoSUKj892UdO9C6QJOeG4KMP+tqC/6Rbn03ivX/qc0jF9407gY0Yo
mg0UzEAF4BXBTyC0xHnBdZ6IWKfTDtKNmBJa9kX5/KIAQMNHmjAui1wkB9AmI+39prHqmepM0xLS
u1orODBHstIAGHtqHATmNAkd11Qjr/u6XD31Axu103yDw7J7o8NsY1WUM8nQfO7gi963n9eBMiNM
cgpY7QVBPHy+mEOwCthGhGd6or49umRSHsgzsjdJLvoAYEqebq0t8OoIlcx9tsQjxx6yaF0IaIUE
H4a2tERoVBpEIhOX/JOLkICmhnhrZ1wUEgd/ib5+i6dDpgKkU1ouS6crVXoiAKV7JP09HueX533e
aKE+wUwiV0QmESZwGtXUw1X2fLGh+pZyYklS47aKr+WrMYgikB0lnWwGaJC0OJiqEoG5yV1RK5bt
9zPW/5EcQ1+w2gPvJrlxR4uvZpFUrt5tgESFZMDLVYW1IlU/x8FCJoOtMXkJPzEVion6Ii1Ipg/7
hzm2WPCoggunLCmPJJkAC16Ko1dfINU1hwoQ3NVTyWi2zgBL2KB1ZSltn/hcAmSP71uTUPKeqEAd
WeNtzkb/RaWlLnZAm0u/6k9H5aLdvUJ1VXlpUhtr8ikNhsafA+DLlj6j5fe12QHGHx44uwFA1qoI
gDV9BJMbHDWkclDWOAAK3mF8JYfsG4ghjvJ50y6ogT2kLxQYFWKrDIwSyCta444rC73f2496ixUt
oalblZAUYPoac5k/p/nhSoeslhxwQpkPu/1o53XKNc+pfIue5XdFxVn0r73OYQuHuLEs/Tfe6vj6
TzlTntTmLTtuIn2VlUbnD8zl9R/tpOiasr2VCS/VgCBoCwijmwJkhaNHdyOR44lECe/AJkZWKo9l
OBNkKcg0RAXxA90LQNU1DkBmxKuC2iLSPs0qSBa4W8A3i0WEjbbXR0FU0kD3jZz0j3sFuUcwsWWr
9CAD2VFtF0Db1yPEDWDPOjB7Ed+mtR/uBXDDoxUdrf3pYc2ihx3hicxSe7uGrbTn0wtnfCrAHgNr
37RLFpi4APGxQBnQig0lKcEPQ9Ygsisbwgms32Mc2Vvbfbvuwly6rulPW7t2SV6Ac0Whi/olBTvI
YT0Wj/o8cf0bMS4oOjw7oEOLe8UP8w0Y4rdvVGv2wJAnLsVqdISIWOPjLrIndulE6mk07V0bzCSU
MM3LGAMMBwBFHA+uYp+ggnQbsI9UXlF2OMEhsHm2E1UF68TfPJiNiOc/rnnhgymjWtfviDdE7v+X
sYEgFg7jTmLG3WLprNPdRXzOGnM1QY6DGGfDDAvFO4ISwCfUAIuKedj7FS+h7MGNiyuDDIW1CX+b
PzW4S7x4ISzGH1DlyNAwzG50oiC5/htRIPElv8WS4DNLHuzursGqiOGpGbYhbBYlmh7EXZDPahuO
23oM4US2IuqmNnIWOZiF1PbXIAvEA50QErAaKNGyM5rynnswggfmQF5+hr1LnzhrC6UFcCi9TIFO
duEEjszEZqmJlQeDLrbHrnht4s6wUxv7gU6P4gG0BWU44yWXBIL4DD0au/wMdjzDkIGTLfaAJ1wY
Lht8+m+Qw9a0cml9ANpbwpIQSIUSeJkH/HQ0YHwxzQKuStqcZ1OZqRJpLbLJ7CB7u11z7yY9C/2t
zQ2xDj1WLiVWHvoegAFXbfHoETNK85RNFoAWkJa36TtGqcIG+WmTnbJYTHwesSqfQ39XH7li8kcv
BD5waJktCtwUbt+b7fByRoXANgKLrU4az184IzJ0EHRi5bfdlf4hPBwka35GJt5R7ANnvwsg0zlv
5nyPQbQ2K4Bv7NrB6YEfl2xCmcGmQbMriI8qPMvKmk13i8XPQgsLmx6xluEcndTi1/gPl8q5TC3N
eTp0DLNwtK0nY0fgyU8GDyC0vRc/bpzdJyLTYQPNX7au7rOf2WQW3CPrwdZeT09gp0laAWl2RjZ0
IYfOW1bvzHund3RrZNOWB52kwW5cRbWoNM9bj6qz+3JrvsKatyf8LtBh9BjR3yPDRpqAVB78Lsv/
QqMg/b2vXhuUHRfNYswN0GAdLkbQ0DfOEl3arc6mjeUTsMJDqKxc8QDdDmjCjp659LS34SqMxjRV
ByT3Id9LnX2aEwlYiA2/rRUjsj2GE+dqhSFHHLdfWp5kMcimxQRwYPLf4NJ1x0VYnO97RzzhxzGZ
kf7vWQ/QA6x+avIbE2/iGdHg1iGdlun9ZVrPWR2WXBXsIf+Jq9Iazj36vVOF7fTJivHEj2We4+PU
IdfmjaAAbPISDrdtI+DC3OwMi3EWBLiRs90y18xxbY1trPSJ3DaIbRgCWG8oQBM7W9Edkh8eLRAS
vIkTShh2TyeDB3/O481u755kLwtukMZomwcuIdL/mdHH1cnQYUsV7xXW0qwJOSQ2FZj0DkPdTRFo
XDwyv9s1Z33BXO0gL1dgtwBh027QfX48pfE//16NrVJ7XBf2orJYPdz61TEdqH7/AOcX0ELIqn6Z
ywb98cbqfuRQ3hMYuZmz2POs2MM3Sdr+Uh3QfSNZTRuXxdj+IX+TKBxINmF4KRRRkEZXNQdtf40W
x5QkMRMABzVBmPoQGjHF0PDsc+acQbHYnT9ABUleyxbMCQBcyskGnoUzJLc4szObbJq9uDCXlQdh
wn7ZZ9iS9o1ZZ1lYC+zuCWiebG1pkIxiWARFybrZP/T+tRattXtAeI2xWzPE0wGgCF6zOE05NDh8
Ofaw+DLDn7twaDn07BPUTs6rsc35RbmVs1LyKdPYYjpJ8vkYHne8ne5gIed2jPNnPRwAONwS92bV
KAYixuLW3tujgu4qPrnciPwM24oHt/9l3CSygcsHk76GzitWDpghHxpMlKWAL8Vp4mypa9ttlIb+
jzCeL6+1Vqm1KWg1aK3mT2t+oJzM2jzMU/GQlTs9bbla628DDvLZFnavDYt31tqziByJMz1hdfbu
3fIbbz7fhIcwTDxA34vscdumlUI7Urh640RNPquGrCz+4tvTsO5OBzeZjHqqKGuyHhi41Ootz/uO
W2+wW+dNph1ot1c7oD69xq7/nvlL/FDFfrxcsuiq9ds6CW8Hvv39dBsGSLXkRFgm/mXF3yjZ2gDb
LGF1CAot3ud0Ku1ZUaa7MZ0OmTXvisc8163xT+PqVoOF4taeVoJgeUjCx76FcyDXGHysH6Uzy4Av
IXtvHtkKNxOPbsmz15cWaRHt39GZ8Eau7A4n3Rs77zlLaj4/HDbCfnuM7hlX++9Pb638h3WCTy0c
COEOrDmdHUja4rAdQnsmRZoXiW0NA4eFckKm32ndMfvbOj88FmuqW8NsmHW+xpJXpxMQlhakXciO
YobtYc6RM5fXH5+u9vMGmtqCXNcUvAIvm1u4u5jc6Wcp/iGvX97YN7f9cuzjUpK9of/i0h9H+6k7
tVTu1OIb6I4uz+/uqQBYyLHC3RCj4d5n+/1e8oVHOYteIRAqKOdj976azf7O/RknuMJq710upiea
123gdeG2Sf7APgEzbr2mavL8QVHjG0gF21pxfggHlMzu4ENq1q63uUHr9YOi0XxyMIRvIrQ3ex+m
LWlb7cvfsdhtC+y5VQXZGfbjjCFGvN1a/EzdC/BhFDECfSa54cfaACizNr2F9pQvuXTgTPwVdms6
eNP+fOXcO/qUj7PZ079F3kYcoQg/AjqxNg/ncC5YqUEx0yIjEmdd8+/ol1ZpJVTMCUcx2J8lqQ9y
dzJHfG9t4rdXuvCinDaxg/G8s/MpuXkhshzJ7OGAOHKqWl9fqhUjFgodPSrdpTiUEhahdzgc6LwT
jDgyrsGcLrXWCqtoF7bPTDq73c8TWo+PK0Id9nux830CdybYcKxLSNI+eEbtggKQfTbjuR4Ms1Cy
+HbinPuQ3J09Py4Vv3W+v+VlYX1/fx8UnIWV/+NLWyE+rVnu8D3l89REsy6Xa/gj5mfxqC2fCZLn
u8pt7YXiLFp799NGln+3pj9XJnMnr6mqOdfp1N+xvVx0KtzdO1ospvy6NfZ9/+dqT1+sVW74Z/fy
cOXEfdMz3sLpvjpACl0jxiHFZxwnQl84Qs0xWst4cy0VysxarrGXqD6466iyHRQKtvbNW2Kc9i6I
eosVKGD6mGXc+e0Ermy6eE4BsOewBpfG+v6VneSf/p/xc4MkZHynv3AT+2JNDaAsbJhmynf1NfqW
EsTZpmiHe7VLzn1OjR3XCtiCLdyqS/9nteCY8edqzZN5jO3y0LG3vr1k7oWWt5hOWb49UQu+1TdQ
wXDqX1pLn+m2RToZf4u+mZCxpOT+9cSx+Dvnrg0oUFCPHv27h9RRUtekXkj8ieLeUlUtZZ6Gx0B1
H/ynOYIZSztkW3JR8nCAoOL+0k0uglgWITYbHuPbT0+oDs6ItIch8NR8VcElgVj6E/sgkEem7WJe
gM0KBgROQ+HVeAHXhRg1c6kvzeUNNDSJzQhABUCAZT/23hQt6/gOmkUXgJSG8wkQ1b8OFhOrZwyT
xpr8pjt0AYGNk4+GI4HEQgXK0xl6Cg1h2s9B67x7j7aRMiO4k1fqIk9EBfcVjxftPqOhKgnHYFy7
OsZ4AHllPymAVjuVvAerj46Ez8P4cTrS1xvsobQHLAd1mNoiiTMEpTn+Riju5awRygkIZELDAvFA
aZZ6IT9EbtcjdEwIm7zovpIJCCIUS8BXLIQpQxia4IlQLKkS0YKQaix6F5VPlW4hKrHGTHd02MdZ
ZC6GM8XU11n/Rdd79YIYQoARKsvRvxrBBPTRJO/x4ATEwx1gTfYyrX1gYrxT3A2oGJNdSp5FR0vg
qxwJKBqkDJIEVSQr+Mvt4n27snTFkU7FBhTFp3dJ9d7v1D/z36oP+atlpjOmOwX4jOpBY0kSMLfh
UtLocaJwXND8srdpmReWQg72iQLE2+kMlA2KL/m91gEB5LQWKuWz2pO4I4ORled0+KchytPO2xTR
PWoYH+t136qk4Z6Q+Q1Hy3ySEjmt4d6QT4EVwvj2b4WHv5dKwFxDOd/KJqqEoYZMAaqqR8QqRSqb
2iIpdXDCFEK6hjj2vSZVTg48vScA+wAQFmowupKnd8qn86R/9D5twncWAnfO6DR+IdlJohydCymL
ZMJ1mhm4kJMU4FmktfxKMUSZshMZyIxcOwkDTSMPfASGSPkCdDeM78O12MBvGjZI79ATFYZyQ4LV
54pvOL33wgVd3xx9gbb5E1a4lsBY7MnIvuIbs0XhKwNL+8NgwJ4rKzcHw0ClnsQkHFJyrZN/6YLd
WP1D8hjebfURhgVqcP1v+DYpmH0R1sclNPH7ttiVwA3S9fgarbPPZky9AcyAUiQV+PkKvfV6Oyk/
Vm5M+xH+PSFdHtNYyX1cfykLgewAMf5QZxldUZ4Ry7+XaGQ7rUkuP757BWBAyKZNQ+oyxxdSc7T0
pAs36X9lTfVHKqeUGsHsDird4WNzAYZDlK13KlgnHkiALEVyOamqk4n2QZ+swbuQ1RSpcerKwO06
KEK2uoiprNXNXCL7XblcCkQU1WGIBiQ9qeaemWHoXjlZrRy19+2IGrhJR72jI2rTkL1wxofIbIMi
U1BFvxWJTE1CnTfG2EWW/fZDRaC+YaLX2W1BhvopLuSM1IQ2RPDXNgBpGZ2MIS41bJIS0sSDtcR6
ofTMBqNe0Nw2n3RNfv04CSa8mTIRi5g8nV9dPm2gSqtHvxnQgwGkxjC3N3zTADef6CkhTUyJHqZF
u72yjh9PvO8tAoSoct1+si6gPQyXp15KdYZhS+fH2wZUUObfl5QGnia1IuRPfYr4vHozPeAq9JH9
K+/fE0rBHaBdEonNgirTG+EMpV4fPytVcTK09NJA2jN3rDQ0GohEnOu66vbAB54xN3UHSlN4NCDi
IzEXGSEOcAgKgYB3+l8z/0pZy+/ZESTAZ7IGAKncE4oNoHSK0RmrRU0azlX/xcPx1Ai/lyuy+pk/
9DRmgnuUL0w6IHOvCoqm8rZGV4VCReabdePSY+J+m8nZ/mYi/2y4ah7DDZ2kv2k+J8uN9jorgjkf
UVTsaeyZRkei+B1dPcBQKe0/Uv0TNHgIdBhCaWWOvSNoHLJ34EALWgnSooha2EOOb3o0ec/Vbsla
ylx9kUVX5SRG8+1Q5wM9HeeXToor6otB3QIvUmhcsaK0YfYRw4HNEI2UKEAymf5IMH1CUv6gSiCd
qD6F2PtS6iB+p5deuoAUA3WRf1HWQMjLp4wHsqRgDi/cGqgGBP6Vk8mjtujfp+ocuCznBYhX5qtD
/G9f4qIZy/LxnY5XPDq0zuP+CXQC8LoKDndFmplCHEzYS73NlLUe8klP8GST0JysUaqg8k/jvb1s
7imIiBOHqo3PVEe53+woNgy78RDRON2/VkjGp9yYaMASMm0NYEyqy1IwGrs8Y499O94SY7ylqzDv
+fT7l3JqR99lQx8b4DJhi3ViczJswPNYhTKqLwH9QzCyhHC3mCce388IZrTArz6PlUA/+6gqVe2S
NZpNWsEgblLwRPO/AgeWeLR7JEwNFwOjg3DvEwxr+1hpMzDdTDVlHgqnQHN5LLEL2cXwkNoFhAKA
JZALQHQq5oZVO9C3Q46fDP9V9OMSjeT37XLC5h+hJUu/LiF1TnWMVB8nKOhTIUvYUSpF8xVbdRAr
OV/Kq0begnGRxvE4jfo0qrol4DPcZZqOrjEN3CIDLzDto53CIEA/xAD8sYYYAwDUcA2E3WFzcHxe
KIwOrPbHBbX1Ln5V0Rh7DA68SCjpd2VAgZnRA6/FIS3HFOmp1gMIoZ3WjTOISaCKzObHyoKo51Cv
VGpXOEHOS0tEiZr+QVT0EJwWy8vA0FG1hsYN+lTw+gTGCMObl9T+xRSBVy1H4KPesbpvKJCxh6G7
TrkJkCI0+cJepBr34qRP9zhCQ1BAlVqyY0BA1ITBYnPhshwfgCmcmhoQnpvu4oCMnjuQ0vTfoD6H
tSJbQahLoTKHJRTxFQBBPkSNEt6P6AcR9YFbJWsoBXTGA8JPJZfhaI1plVDurimzcqMmQI3wXk2v
9LEhRUWtDll14qMLqFVYBVg0+m9CcoDajk1k57MmP7ixZfCmkbMewRSgYQZsvYEOgfRgC0AcgRvF
2rNOAFk9soiTB/Y0QwfUCWskMFdQ1knQgG5FPl92ae0Igp32AUDCOhH0maE4uh3Y1lLrCior+HDG
mH085Y1Ak2lUjc7H2LsV3+yNhjIRZxkuJ9V7nuUh+n6BGaFvusMFNMNjfHA8IHODxgDGUSFhDuzp
xQkimMy0uwdrTfEeLTMHX6SmndoT2a94qCJ8I8BvY7KxfyhklpsEMAUYczPjUGWn5NTSwTNxkwo9
8WI+m6PlfYtbSlJwQ0hpyG43TKl23m8xxoHnBYglawdmf8jnYBwwRzm9dphUHMwSskcoNzOoAk2R
jEnZk9IA5mBMcckAVoEavCNuAr5HgJAUar1kv5u5KDMD6UESg69VRPGxMqiGRszGI/tHfzhoVSAT
sFHimAIBAWSST6wyajf0uf+7LXG6MJ0sE8DJnVibFuwtBpbZe1Z/PFUk86nzUvbmWU3vUyAS6vLo
bAgKmGyW99/gP4FBcfNAOcZ/nbdA/me0l8sH/4ieP15KM2NrMuh00ALHIHX0L6MiSDSAUjOwsBrB
BCjv+Dw6cNk8YXx5Awc7ACW8Lp3iqMB0G2QGD+UaDDWbu1xTotUvhFZy58Enw8rCaxtePkQ2kLNb
eNdP4u8evhJ8UCpCwqec4VHxjcH5wx2DwqfyxbFCVtSw7q8tfF5Igeg5w7fE5EmLErgGCW9Agn+y
DLyLAsbtp5NtxqqYszJ0ch5Y0h9d9Clk+OJP8vr9kI6FoBblJFgkNNNcvCCaJgiSiwPO805Y+AzN
ZPil0ViErASlCW6D+BCnCjg8oFzIkHQeJkWO2Z4eE32a44oKNAzIPoDfbEhWKMEFD66pIUy1rvMG
MhO4951rVquJtpNFPyonneDqCy1PqtsYaUFWIdy9+eqFj2NuewPHPYDJotVAjR3WJZ8AkACnEJ8W
GiOaCNS3XySWuDeOGKJcKe4VMNy0EhU0zSONB6+XSRZx7NzUO508KO7BjkE5m68QEA01hHg3dPQY
phyzu6oBNMS3tr7TC/Nv9uh7WtbU7lDOgXhP3vMltMeQSKBYDBCJCVM19EdweqEO//XQqKl/kkBC
2YcmvaL8NmwooQMzZxW/jqJzHGuxqH2MHKw85o89BhYDgN8AYIUHxLJVU0I1SCwp58jEq0wqoODU
+LDul8e7rZnERp2OyLM2FuIWNMDgyQVTHalAJBJCWn6J3vIpyqZCBwG/jdMLUK4I5/uA20ErXP6L
+j8U6u7+7ehBIrghdGpE8jNi8SP2AOQjX5Zq2D5PZRV8oCBVAcwpwbGUPZncHKsQ/27i8dEU8atr
wAXaa8AHQueEKg53NX0K5jvEclwtWY+gnhsmhgL5DhoewaZVS6oAYwuqIvQsULWww6+/z9pnddy+
UUCA6UqFDUU4W6xX1nUFOswaw+ZkFzCqmlNrDnRhasZ66lUjcn/N3yQhXcAbYUTJ0JUAL08ClXMH
d5xEB+ISP2xcPo+QQt5xbprDEgFZWOikbcaiLQ2/JcBfWsIxNjQzZuOmhuwU3HfttSM6TY1IzwKo
qAo61qxu2sZF+I2sg+sPG5sR5FmLH2YNBOkf//6dgGNilzBsn2EzhriAooc5hf2ZTzBa9ntYgq1k
3eJV9erMwEwTgTLGkDOg9JKmQVqEyIAzjI97RhzbTCqYEX6FaJBQkMOkLRqbW4MMxa9hL/DrP/hG
3u1b0N8cQE1CNaUMOxK0RAogAG0d7iBns6CSt1tWl0AMjJxCPa0nnEdJo/lgZfOgk9FzAqdh0nkc
kmpp/8PCSAucMehGTwhZV4+zBlKmYJuCHvZkcGgCQhcwHKwpbAKUWKi5lIvLDXpPf+sZtiiox5iT
nbMEyBM4P2jTyCHAooHPy8Chm2zCpkaiErQ24lbQzRCjYvECXiAdRQj+nizZnc2vEV/XKAB1TMIf
iQj6Cv5edg3yjy+cRIJ+XNGRYHNfuxnoHO38/wnMDV6PHmxe1GBQZMBOo9MPLpEKIgixljzsyEZi
Eq1HUjTGBIGY7Z7MTXDcPM7HDXr+rhFeqM65qd9814P76Jzhbt8Nu6MOONgvk83tjEHpjJ1PZk+r
f3Xh5iBWB/dG8WZeTKmLwZLhD47M9013Cl4EEfOtkVEikVxQ2LiLf7feK8Jge/UUeeIl7dTJtZA4
I63GX/BlYGP1Nb/Z/6Rf7x99+lkQC318+lISVnFiUBWkKVdrN2lMNrP6uIBhqt4xMxafqKK1GQoq
LqJDaufUNMSqvbHu+aNvPbPHefjWHdKeJBAiDb0EvEQdphjpTU32UtJMa3UHBjh4UOcYU/K8e7CV
qUYcv3Ke7eFoX91ME99rX/d9twIth0Wl3ErrbkqN6ulJK6HXL9geRGwQUigqkUJhrWiGxWSDVWb+
2J4wI1E1It3vsT88wm4WI3ZxnIY4u5BbqUmkpCEEHB4E0RDhZAqfCj8WM4/9YEvt8L5AZrf+5M/5
uy/BXmoxbgYw5juIOGC1cI3wPegrTZ/kCOtJHEE/Yo7YUvOx8lwIf/EoOu9JeywKIjgYNEGa1+ec
4uNkxFHPYVQFoP/Y1JxQBesOFjh2uYeBSpNx92ocwAGh88ruHmHNQBVQTmxQd8cIuDDmaRKfPjbF
D+tVllcSR8SQIDNnSDRf3DwR6jDdniYhrBFclNJmljHE+v1LHK6sdUPo7bD9JiBLP0J9BmwoLhxn
fWXDn0DBgA6kx/6XKEO7L2//kXRfzWlsSxSAfxFV5PAq8gxDEMKy9ULJsg5DzjDw6++3detU+diK
Mzt0WL169SUW8Qmya6aVCE2VKudNREPhvfwFVrYs8QLRxiAiOdWh1Vh1n3sa4eURmOQAyUGAuppF
wa9q636VDAj9MSXBDY+8w1UsdDJUw8DnvG1b+Ls5elYVujGXuH6IpCf2x7bJdISFTxoIusONcuK/
H292j/UopGlo3eP5ObXaN3YYM8FYYb1qjhMLc0nc0FMnhjlxMEKmczE1qYuT0jl/ysJoRknCo/zp
J4vphHrzci/I/2JKgr55Ff3zj+y/e5j2/bXK+rSl9te4Chmja8EI/rT8myxvHCQf8vhveeg7lXXH
99HFrXMI65c4hO10FFDglz/0bR44WfWyza/9vSMqutY/HBffSQmCydktTZxs3+sR9Yq9+5OJrIJD
2xsg5KwWvtZfhW/iBmTGj6f26dhxxPbVGZrkeiGIblYpky+CLLlLQC6qeTJkLjiYPzwK9LP0WWlI
241/pYpr8EuLKqF7Vb30qCwwcb4Lb85Q0duvypEAeftBUBKZk8/adi7LJNu+F54Cu6BZqBng3Oht
dqKNXmnXJptoqEi9+FI7xIir5UtvoWNzq8UyLz/8s6l1LBkXxP8HAu++n7v3iVHdF4PbXXin/8F1
MzHXUdRsV+nr9TsinJpUmWv6U74gQuIVJnLG8NFGB8qHuLwRXUlIfLk/ZXQ6EAV+xe1vybDAX9AI
GMX9XTwHiOcLZsZpc98Ir7kKoGuUPbuaLqPaoi/B4sPdz+WXaNQ8dbtrBHsTw/F6aATnsT70Bf9H
jOBipS94CV+LQ5VrEWwnRiLMIgxBXGRTHTp6TJWPbHmQQ6eM4xhC0x5hiF3Wu5zCADjxopjBkS22
j+aGZd/HxaBx7/He8HcnVYzVSOUE7bOBxManimG+C9sagQyH5OVqKPozYoTIFV1uo2qjk3+Ge/JE
7jRvVxYMfSg9AoIlHkb3BsOiI/qLzwb/TxDOMJ91+5b2KlAzjSxdIbgAOYiSGB13CXMMvFDFdxz6
1siJtUlaD8mUpKWYGNRFM8kljcIFBQt5Ewx5BdrRo/jXw7M5rk+IF8UU/LDon36U4nq4jX2hlsUU
p6Chs7peHFs/NGtL1UpxGbaZ4XEE1TVrbJUA7o/HLzfRXw6l2EPKqSQVfqwfJWCXsXjgsLpQ3GvM
XrDdFsRxE8hdgYFZv4Bxrv2jYyftSogH1v+EnqFjRYeJv1wDk3JPRih0DrUuGyoXH7dNm6zaygTP
UheRG5GRUL/IIH/pC+j2OiYoYGf8bpthvp+7zv6p1N3+M/zkMc2nbXnC9Z9IUxDjjf1e1Lzcz+gk
M9dQKOsRFmnFdF+Hx31lC+pBHVBcTqTtqP0ILc5YnmKXnnV5KwDqFIWnjeZySdfU6hjChu8P/Wnf
K22ayFmuvboOSESP7z+2IFVK7jttuX1Xg8fj2YHjNWq/n7t2Jd8rp25oSySXK3aJzVCjPv7xr+W8
7yKX0LXoyLEAlLTNe6/FyCKMxGarhcIzNtfYIdtQssit+sqmj0fnXqcULthOzrw+6VIfRD+ri6d6
vtfTFVP0PL9V6uRB1+XmFYNT3lsKE83YIPGbF1uhpp3+FXZuC8nTbrnIfPm8dVB2y+hql4V2fZGL
Iffe3TORlPLQlqVUoskCHZ1sTSRFEUZ0oFMqTimprFTahXyPFg3VVtFObtfdl5uPa+QXiYjUqryQ
H5QibCho0ETf61HzPO1lo9fYcJ5BZKe6ur5UCv3PZ71VTruZIgChvYa8p9t4toVU23GQRj13isUw
e2G3a1VmDpIzKMkUxdrUTSnZlbqnXZAqE9KS+Ka7c8nadBS5/Ee+FXRpjq+Nbx+7l9qsuhxBwljJ
+qJmdKNBQ5vpFxFz3p1KHr2/WxbC/FSxUkPmqblA+BTQyVArPQ5CTlQ4xN7s/q9g0K8wYj9m5PNB
/f1FSEuyXPR8LpP843Puz0Hl20yzRfAGlOfrsUYOgbxAHOhQrn8wvuuOCLnOIlB+d8zKlTZ5a1v5
1IR1a24K/eAW8r3FTQ/pSzWnjNTCL55rA5e/PbC+nDdVk+d2DA5JnxMXznO6THK3qtD62UGHnF/a
9NpBDt/c2/rLFfTk4j801QPJMj0cfnVxoVkj6GSGhODSu/+zwBXkuXzL1m3PLW9o/gVCMAw7Wv4W
yW8CvfuKitdRLif/udF6QEjNbM5vqYjH3DTCWvFnABlHKz9QBw9p6NdxtFmMwhkjCe83F8nuNqsp
tK5j7dyd1aUDJLlfesdza1foubnSlRpRJvVyU+P33dOlo68Nz2pVb6nCPhpdO6V+yaLk03Cp59fo
/HZ8cxR9Aqp0cpRKkfMvELadh3rLQX2k7dMTgvATGssBGl6YOWhXPud0tbLWZdms04LetS+Ffqo1
+Tqo4iIdNa7+237dNWLVX5YEnoHFjawnbHBmqvlWXrOzSp7kCjH10TSK/VFqaWHwT9YLglCGYEH6
tf99Zh8CiPBKZLoundzOTHfOcqs4M8hf3h4aadCZKGDv27T+3Gpbwbrg0uZTDVWdVaN1cMeWrQCM
XKOwcqXusdQKB3nfdqJtursHOZljGeXaogu2zdlC62cgLk8WpGvAAFEnHGwY/mO2WXRKxW653quR
zMx0sPVOLm+lfSlF59qSTm/EcDf+WzPdFwSpbGk8gFGOXUW8xr7LL9gFR0TSB0ERX51/rK5bQfTL
TS54ohx7Nb5gduz0CUnu5VNWSxJqMC/7ldn8bc87QmKOlpd7MolG/WERRtrc/4nTUzQ01HmVkGX3
Vuqa7sDKOhMumQU43V8xnqqOXWh9bOUX4/TROqEHe0TYjKkL3fQyYwcgZxykHBpcYA4Gzh7vosRL
rSbEIgFaBAHR/ai2JLlksDSjejG/mqA0N2AaDEU037vs3YQoMJMsLHpRHR0ru9w8/DwRZ7FYtuaN
Lmmw4rZT+QzGCzNSM44awbJr3W0rAgnzXySolbjaC2MsAx9n+4fAmaeXAm2zsUE0B9ZE2ZphE8he
lpG4yGQ6mJtIN2BuaT9oeb2CnvyWKkN+ala3zawe1v5ybHIuJm/MG0YtWF3ekS3CUIBREIITIJPw
clHc3NPg/28kIyote84zQbDa8uf62fLrlqYqrYoXitlnfTPlFc1fxzM8M/iN6FzdBy89Hp1s3Lna
dn1ZfKe8mJ8WdioZrf//6ZQuzVSqvIimbfH1FDRXK25GqVOuKY1potKeQHDb4B4oW74lXRGI8P9C
jNLM14fwvhSWiCL5oe91PEue7iZfEL5dJEBibHdrhYCf1K8DRPBDvrnvByTDfJ/6y84VuvasOgDQ
kpj798z6fu4Fad+solNbQpivhC9w/miAsJx+Dgyz9imUcVAdZCZHfn1+E+ZXn511te0Sc3yHTZ/v
0u5sSRwLh8cRy7D9KT6Nw/pFBiseIKOL0IUntExLQfRMcEM27ZmIxW5p/3T6DGGV4PHYKVIJukvl
TGI9V/qrUrwUtx16pWKs79B7iY2FaAUZmOYvCR2PY6MtT6EeW369PnuxxrNzvoR4hXWRvcy3Hfdw
+3V6NR7DfV09I2eiaLrHt5hHoCASgw8dI+3dUG/WRA+PTMjfN5s2HAwSjfX77NrEarVr7mUNHN06
Lj7k726rgMMqG6RYqUxrUnvf9pMmVY095+PSt0dVA3MThukF56qUKg426R4Cdh+U81zIPzRaz0Tc
4n6BM8SJ8gI3UkBMJ0+82zgMIJmKDgezs0bn+JT/HeC3rJevdjXlwQRhb0oE+UxnbNiCy8Ru3g4D
Elzrzn4xqJc/VYJE4zYCWess2bdXwnsYpXo0hD+wFzRk33snyS2lEpmzMiHe+PbX9gs30g8tX/Qg
x4qZMvNMiaeG3dIF1ArXVTSAubuokn6fKLqoWFGbGBwHwkJvQ562QdiKClYAUzUl18MUOeIj4FSM
dSDjYwLnrmrYZJXU6yrDswxaGkaPuALniD2IbAkoksI7XpQ15WwOBKSR4PEtYCzKZYpMUv8rGYkP
+yGXcvNRswgoI0RUk1oxtqZMH+MhZYPZzVcdu4OnJtcl/ykDXnUq+3gxZtWWX2ZByjgrAWBwDsE2
GovB/vbItE4KisL85bXtbhSOzUcnFSn9YH5kwnPrPuzRQILGtr1NKVnk++ukoNavEJ8ABCXE539+
SMAPa++u3tIs0AOpBbSmF+BSJ3DFdmbs6cLpiUvHuW4juvLSAeBa/z5MqrruqYXGpMn7xU6lqwW+
2WjLXsiyV1tiuvCFbjIoSmrFc9Z7TIoiFNBZd9ou2mPCYax24Vu+BqBJrz/X4uIf0qSaEfcMbZjP
/iM9GSyTW2MjtPpolEihqOHtxRb3kDatekujbx6d0kT/70DAtvxttcoxE7AmlZ8lSl61R7TpMYLk
mMwX/TQgB+KpSyAESQMhIY/psvKR/sLQwm8kpM64tknFHVmc7cLfMu8s6D42UNTtq4Y50ApFaZFw
whgEvcU/fqtAKSQgp7FRkmoesGUeesPqtew17aVQWpLFKnPdX846OHadggAp32YfGdNrJYQ71XQg
6KxkLyUuEHLWgHN2fUoAPX/8KpZnihq77I8FlEXDxkvf9d5cE89nI3Iqg+pBpc9YZesua/yo9Kvv
evYV8hSjFDxYEFES51ivG/8rc7T9m1K39ukiQaxChr/o19KgiOvG0IsUdYgGt+B/CvOVieO1vSt8
iXMYNEC4rxKNHvEEFZCqbbcmyFcD08lCqeNcOpXvPGkN4LnO869TJEyUvWyzTukTrCO0daydeoTW
FDNUVjhgAVhJEQ0f4WwgSXONt64bbfDCkCRB47P06Bm+TL2T6TwE8pIldfNcyUapwyOY3PKmzyMU
XrIQK53/mabLzSoNFLt8MfcfMmPhqtSCRM6tGWxv/bU87zrt7qTDwXoWo6dsFVv6EKwts+u8MhoO
AtlVaiW6KH0h/KnaCaS7Z9uL3KqdglzM4FaTT55t/tnv9z51EBxUYNN15QXx53lX+mJo017afGq5
m/tFt5A2T1qFNs1ccsZlVLnSWISbWm7dIuB2xLcSAHUsIUgBv0iDzrFw2ULygSno3E6J2OfhUtM9
9WvF9ko720aPCxVdunsZaXqVCUExGjFjUSWa2BJnPi5vVu54bdcbvVy0lnuUxDMXqeghhDbFQSi6
9nbDagOC37RI1Ec8ZFH3jd/soZSCDxOTemRaEgIpni8p9MVmtdM/7k6ukD1YXgW/yJAMtkuAXHR2
SZZcQoInW/I1lqRUwWnopyYwFFt3kjYb+MPL7pd6mXz/PA6ZhSiQCPfXrDrvAkrhbJeOFy8cSKHo
4m8aLCVW377sZ+tkjmsZCNGCBlCiFM0t4YyUA1W7r7mWaCXgKQ+3UbTcta+OnnDW4SkpxvLM8xA2
WE7Ip5jFDlw2MThmP1LlB0qz/qAyKK7vcG3dKau5zncYlGW1Ldc61VvH7YdME3Sxkzfz8Ip4+b/P
FEYQOQzq4Wybou0tTUxmqR1xvnd5beAhaFQLWn/dugIe41qKg8V0/Wth0trL8rMBNeivGCzyPmgt
fxnUajXhLIBxqgTIRvBi94M2Ix7GE26tiAhIhKK5OOZRjBQDP44a+sDtULaToXVGh+eaRt5+OGv7
e+ggFnIaHWvEU/AMeqFHPqYmxZBclAMxHRiPMAhOmyfkh+Eb3wpG8UjuqKdGhV+CMTlU+Jdjd/vl
j9Wr/mwmfPDQjfhr9Vr/2r7hE2+Gq3OHad500uHeBKNRlk/2ZgxtB0yD03b4teutZ41ht9ovGUO0
OzYP+dFjcDZtJPbDjdK6bPrXy0TsF55jx+5jQEXVnvXOK4o+VU37ysQQ9GOFdwvjPLSmNppUyl3w
16XxatCatJCc3Oq34Bj+8IG6LgnWRT6zGF8HXmy4kkchZSO+asHV7nLFUs8r8ui67AluVj1tk4Ue
q1U0eCVtrYa1yZ8fP51LchO3npVoRD6tfj6U/2e+cyNfNO6k1lqOg8NFZCjCqntburkjZvQUxJvD
Nqx/X/vOP/QkeBZiYDqOJ850foDN+PwVrlC4d3JN913WV/UsZY/JHn+Auxf3bllJrSNRHO5e/ag3
JrF6bZZ/n2h5XSy2ddUS/b4abSfHyWpUiI9hdNSv8Fh+qUjxMJQC7jXYpTCCHv1ewzGKYXTyGJH9
09ASE6qwrlbJ6ruCnkT4WpNLtZfG1R5XYowO1GyYvqbD+jQ/Kr3mhoFyl5ih89RRa+EmtOv+Hk3W
Lg6EHXjatb15a7shNNAIlE4VUa1lPO/kEJEwL7WeH89EhIGNtkoI6DkqzSNcQlE2KZLU5J+6z/79
c0Ue+y0dL4eN6T3f3ereUmGNSIoO9jq47pWo1M/QSv9U9xEpq+Uj0IgDaWVW+3Pd95Rmsgjfaj6P
MYiqr6TekiLu2nd1eCTiOyUhYpBrcpiReySipv69Hi2A/N+KPQhOm0k+3kxuWZ8FXa879Z4aCaya
QgmTaRTkDFkuytIgNGBcVfHclar9+ObGd5BdJz9jWI2AK/CxIR6VX7cJe/fow/zs8h6UmtZa1RHh
oM3w3m8cB3t5Fxx2EWvBykXzHiM4zgPYewfV6KTcf/zemKRS7wnUqo7U+s2xhKr8mstphqtDvH6r
TyW0q5DwN8bprV8YL4bPwX14Z4SkYpNyso1rY9qG8WJKVKc0PsfphOyEtzfoK+wTmnxm4hWMCLyD
aD7QLvLaqCT1MZZgDzMjqU3EhqapYwM/gmQwL25CURhGmAv/ixbT8ms6yNdt3GJYfr2stFPkeqXR
/tdy6Ale56+WmFZOVh8E7vO6XfvDHuNMk1kfL6bCzVF9eK29VMYpYTmZhbddjjCgJ/vPbPDkoEfX
x8s9ukblRis38ILAaaXpt+1wO8wGh/G2d00WHwcijNP95DnYDw+i3GOzjnQcXQtKbQqVTXpZkyWZ
JtLAP6Osysl6H1X+LffR/RQvliPaREGo+nWedghZb5+t/Dm+3IIsGjqfCdbJVcUXccK0OOLMP8wP
VKh0Qvb3I/8XoQ5hcT6sD5Vxr3GvMa5eh4XrKL9NnkpGu0QJVTK20OcHzkO1VNZDVWfKcX/DUWQx
RpfklATjTpALPZGj3k9lncd6mGfuUkbFWAGQl6EokPZN/v1SCOPnjgr0PTWiYrXrt+zrESYLiuVo
N8EVq/boTjAtPQl9OXZ2aTFVQ42p+pcKdSUQbOiMES0szBzzE2QYSTgKmee+bzrNerSe3vd9nyrG
y1qXxVZ4RM4y+IC9gxqrdkb7aV0mJG2LFHwQbxR5Tpv4VAoZIbMn+vubEpZQuK6TnkQz9QD6o449
Ci9UThJOXuH49Jj4Yl6g7lUBDDJKFT/IhOqiaqSgzp8mG+itMe9qLtmtCm+9a7W3HVkJ0wpmWhcS
1XaW5+dHPPq3hLNTeDdbvdpbuAblv0WqlNJKBS3a4Bh9eURKbvPY9uaBkfZR/FsM9a2L254PtVfT
BiebiXXfT6uxFHo9wgJQvEfgPgx0TpRipKItqng/X4sEz+Jynutcj1BtztMmG0QhMihIllkPTxwf
O+eRRMJ2sLdWjrUIdzFHjDL4OmwZRL1JOdAGRQoyG+bboMFgutVIGpMc4gdsu8OJyAjAqRfHR6FK
VXhJdPKWQH12y+g4WiMNvPOoN5I61JHy6JW9vQvnjcDwI+/3l5xb8V35SL6vCBDWoubFnL2L+X/0
heotgWTRTT9FPKAGKsNe8oPdsG5GqPa2Z7QSmUaWDpe8HJSgbxotPL/zfUpuJmds1KFfwgOupzI8
2ftO9TDZzMwwcfD3FQ1eJCJCRrT9U0jCPMvlOEx3vP2SP7Yh1nJxGaRS+nmUf78uBqqaYp/3lYOk
P6Sqp6Uay5ccacmO6Hgra/RQTGTN9DRmEj4+KAj8zTIzlap3g7F166O1KY2fp8/9W8OrFQcSw4sY
6d/D9MaGIZbrt+LXEzlBQF+n0EKGIlwiooCQhdz42NHHd2168bCH+75jrEoY/vJ1Gw7xy2DR+oSo
QxMQC3Sl6p1jMLeru5G2+Sui36P//NyO5/WeB+OtXzdDsUqI2V8PQ4GyKHQ1LBZa6XAxXjdmje59
kA6r4yMik/L0hK5UXBpu4uVbFlr61gNPib7nVLhUik7O/W1Yp6cx9xQh/vDrkkJyJjvRwNUUiRwP
/d0EyhEO1/NDFSnEM1bPw4TRJVZffFIUGYZISjAoHuDZ3i711nVwGG7fjhwWobqLcG97TPLkCO4x
kcH3FK98P9jPtt+bWlTUQ2Qy4KQ+Xpjrd4sMGwQGa0CMlwPzf9MhXKD++1SKhNDAr2Gjp2ea4daS
S/VVo9f+vZRFGFhQKHYoH4c5RMooy6t9d8UO0WqVyNeF5PLEEEluRFrAXKq4xjlU22YSvEEkU/Af
2CzEZsKcR1Thi+hjQokwRD5WE8wBBDQD9BaD7ZQpu33vsv4tTGKwmIcov/jF5G63b1A+YXYsZb3q
OSSl1dnc/+aO37larLigrTN3GRRLAwDxOpcczpLmWq+h867QXShOXszttCMkveffWgv14tFA1014
xP4ZlmSf+E/nOLTv0N1CTy63DkbKDDczjueQBEfJHgS6J9Rg2dt+wdhBQy6l0ARLN2/O4nVwvfSy
rvWQSqLp2uhasbsr9IXF5iIpbvFBfgo2EmQEgbPoBP/ErP4eko91y6fIQxHibKH1/Z/jhn7CfItp
4e7AhqyvsKc979/1GibtqkBVHi+sklz0KB01o46Ebuf4lRM1rkbFPi5YWhVfEFYdHOMGIyeyNvlz
HemeetTJ80eHYEsWyTEpxMtJIV5MSsPMzTPHL2AfyoN9CXpIBYgh95+/a6VmOpZbnX/Vk6IoJ0hi
xWKI6mtoJ6A7T/aVHLXhR4V+/WyCLh31UXW0K3dTnxHahK2gwE2nl0t5k7au39iaFUPM3mAmbPmK
nAk4hgpbWPZ0wkLWxrnB7fe9GG0006of5TvZoPS7MdoN7v81Rpnez7HRF/18klM/U8X68xxkg/1n
+lZPqpPqIqleBun4vG0dTq39Otqi2qnvjK7R8tdzdEybu8Lg0nmqQsTVpDGoy1B7OY0evWc+Pmmx
M2rAfL+2yWCvJQ+yK8Rk4sNhShPtMZVx7Y84vqIYMLtRRt71BffzIdX82lj7xiHZ/638Kf0pDxsI
cQPCwm+oqvhOCxrQw9qfXM+BQ3NYzY5xOmj0ttSOtzL27jb206yCQI+qsM/syRAL0gglxxptFyKw
Wm+j2VRb0Ot8UhkJsdJBNbmfmrVBiYXvHd9zA5O/yTgWh2WtQY+W/+/pajvuxeFqUIILjnK94ivN
9kqYqZQNKuFVcgN7eSHYDqibq6UMVjNxlM6Ruffam6k4FJxV3Kjkqv+HxosRHXT2aS3e3+dD3TKv
KVPhCkGSk9QM3XcajIeZcSVcD6IraergAiVvU+HfHtB4FXeGiCc31mpHBhE4PDkG5v1u4viHIHzf
TzWE/QkKzK6d9o4RfVMxAnyNnLX/lojeYTgSU6K8PwPx7yazesc0LbG2y+iH5ONiDLdEizs+NKuY
a4jaO0WqgcYvdSS9QPU2ET7YrYtDn3VFHsFcj8rx+dzlTMs94+nnuMWZhD+vBwq6FNfP72V+PVi/
rLv8YrWEeWJzeHj4VWMAq59jfpP0ZP1b9IYdBPMVhszjkIRzDMeO2GG2WQrwhI6oSUG+Hk+6HHvH
Uzolhe86gEX302uYlSXnDT0N4V0v5+9a4aj8KVTDxjotAJKys2VXoXB9i5G0/DDEuQd58OW0VI5U
j4/lv9ulng+s/FL3WRsC5gphumfaJagKzbrRfbh9FnWe1w4vJACeTQIQetCEzb9TsPhK9aRTay3Y
TkQFAcjgkRtJrnfFZJc3lnBpmPfLA3nj2gbymYWu4KDUVcMswC37reTqae/nlvxeObz0bN/14l/p
pfXPjziAO5ESeX35el+iKY6Kiy7pNzO6q3PjaNrrtJ0hr246GCtF4kQ++1bNpmma1I/JZnh4Yl1m
06V4udr4LF6i1Aeqpngurt3s1Gkk+3P7vqCqmZwKUWmjgNC80n5CAbgOzDcqLSbXwhgUQ3ZOtUGk
Udi26l/H3ChfGHPyl1c71dVuFujlaiKm0BCflpYlmOXaBCXBF6KsWx1Dst5cfD4i8yb/p0QHiXGN
P9aON3lE+9WoJNTQHPt3ZYwKiVjIMVHloeGOOhmX5f7k+lfmiO67/5v7I1V7zdXaRrvsTdwxJIfR
+VN8z8ab2fnvYVb793iXjR/fdb3+WY/2fN1hVuovRoZfSI2MWB7WX+sIOlMZ4IYgvSfYYIgEuehU
l9WrlqGL7i5mY5u4kjqOVpPDLKN5uk2Wz0Fo8IFCjCh41gdlzZWRu5PxjGVRjuuq/HeILsGoxyaS
hLwGZs12GYHcc8p763pylFK4QnRgT591Uu3PRA0Z6tINiu0qGIIKic7cT1D8FBnRj3fVjruQ7zai
27qffV7DAKrHQMH3PsLnlZkrm8w41VA7Af7s+ysgQlPjIk/JM5v5Pt1NgHnqJQoSoeTkWbejkA4t
e5Shf5wOvx5i8/00KGma0VnpiXOIm7vFz5AilZmNgA8F2aIQ/NYtTZoZUEZM/DgKyv0SD31CzNtx
+gxjSSvf4s20D3SuvrvlyWFyhPqsp/mBq3B6hT3poA/TZrF+6gAbcNOIkbh9nCKlByJyVZmDwrpy
sF+AX4q8NxVNTg7LSMUN+y4LGUcv3bKQslPtBzs53KMv5VNVi2RBflYmZWQkWC1PF2xMOWZ1CDw+
/igyhPgKKwcWYlSzVtOsA/2CvRzH2y+X91CjMOx7BM/sWohmYUX+pvxS55H8JS4kAZGZSxaDqrzN
75Xjjah7J+O7JOE4oEyHtCskV0aLRzr7vZaF9Uqyyk2oQSMN4TM1FNMuyeLL8oe8ugPu3fSe9HYJ
GIRJpZtetVccPBNlA7aMnN1DVnAbKowE3EzCmm/gfZeRlfrSrcAlUHi8gNX2/2oLscydhmZn+8fY
Md9Xf3eAWKF6DOC7UsVuFmGjKiOotIgDhEWio6HA5QE07md6cw40j2Aw2NUkjJzJR71TnssK8WvF
cCjPGh278o7i4Hxtl2QZpqd0C6UuM2ywtjBCvj9Y/Hn001L3/O8UyTohoVLaDmQbkyRfbVdt0tEm
Bf+wghEYBFoXSsuM1Ho2i3f888uyhxN9Kf4+jtAmw/GS3Iq348NEx5XMr3BP9JJwGUpUOvNC8WlK
NH+6nm5HeLNyZWxR9Gyau5AHchRrYhlbntiEFdRnlx7y6wOmICb4tIeJhA+rWqLqdssXw6zSsLuW
dmaSrzht932R+bMEZy2eH3s244My7cfuu/x3v0kFs4fZMfvPFK/jNP9+05tsz9WNr6NNSNRCtSoU
1uP0EWk9XyWs5x5teHabnfkyJG+Y4FJZL4iR9xUQbl2giQtWoLxgC7hPxE8AgZp9EtCrUqfxHQDr
Upvjt8Cj5aA0gZRTNAlY3uY1d2/JrtJYyorusb53sfiOckpbGXpGEDzqm0TTSji7KGhSlpF6zT2Y
ufJsZ8LxXI5esl4WmVWoReabyPM1UCehKzVBYTYMZN8PMyncwwSag6fs0Rz7UfbshrL9T35YDTGN
lQiwyWFWFGwCr27gQuPOABwe5JSgA5sMn/bO8wnIV65uAeMbsbJqby8kOUT7UQDFfXDqWVdaAY4d
1q18YIlxNqAXAeHf1ukMn7cynYcZeuq2Z82Yyn9p+9joFRV1j29oUfPKNw74bRMd/ylfXha/jyxj
LlITgkacK/9qz1F509lVOofi5FbpbNcEpkpvt+vg2dYmQE5uwEfnaq3dYdzYxaXLK20aU9zzNBBD
eRBtsq3pB6aRPql4twu+4KBIgIbVrx/7l/+ySudxgga15d3beregEUwIgCurPXOuMbL9nFOcaM5P
nZ3k98Q+xHf03kAL0ooTSn51a3vAueYQb1ol2ot/O80+z+ZTct/E8dx++Vl6f8WpoIEMcqbzammg
JItTHqen/uH8u5p9yAvKxdEzl+kwcUPo2yzP2ctuVt00DF96u5GlUPAFTW2Tmv59yMwcYis2Pmrb
CALU/x1KnZ0wrCgvL1eoJF96ZTr2NejZYbfuHAq3zuYq7pf+FksfZfLk+quv5AkQ3zezdKJT/mMx
2oqE8ehL9YE6ZvFsLIxi8f6IctK8a+e/hEFJk92srEWSkvPExRKByB7zoVtt70oqEAPI3J6+j21H
xhoZAAlBlmIlDkU4S2XHSOEOF9sR3nMRC6SOAMSlyl63ynBFYi1xsfWtZwzBxYnnQSUu5Xf+MwDy
4Zo8gp//P14fXSZBEeUQQb/AMWGOkvEi8VrZaaU6tnvd8AabCV9hK1i2ADfCQFi+BpBofOtiVSEN
5gdXuQ4Lvx+jQpy2kbrJI4ZfXH5dFcOkRjkT6AMGP95X2tqgVJ2e1bihMn74lRUj9TLVk9Xw8Hkh
Nas+2ucgYwI/oogU6z1U3IP7SGMEJcKnh+52x1MwHCHmv3V5kzJrcYoWtS50wdzdTwHq6lUSv3/b
veqqaOS9zLVMFXCNxoC5qr4bMyxu1HF8U2AoDnBP6RVutbEHcxPjKT4/XLZH/9HnZo+d7RxXvJf9
UsCRTy1d1Wz46IsOY6wWwZesAQlnMym+0x+WL+4M9lqOVtdRQ5seRKh5jCELK0eu1XgrvpaH52JP
Kq5V4h0VVpFfvngyw0fB9rXQbwxkso99dCjElVX7qZywHMlG5YKhEiCjE8KKBR2ALI1ORty4KMdt
sjNPbrce3t/1S2dPALjwB+QHKod0suWT9RR8beF43TQyakm1NFQ8QpgYosfQ3Cg+UukpoHZ0ufxg
iMFcq9ftGOaWwiK4UTJTjOJjEERoU1EF9gTLpRkjQv8LhLVODYYRtqcYKAqHYf23EW7I64vYD4E4
nvPj1SuGNw8dGdot9hYWONqmBwdm4S3ZiNpAToq+AgwnfDG6ZZHylPQ4WVRRGAgeJaWa7PdOlmrs
Kl5SpP4gTjMVfxv3pCv+EcgF4j7mPFjg80g5OdJHhOPtwIb6ZtHhKYYzo4l4qDh6GmI4B8jeUa/C
hqSQ9Z5o85SsjCgs6b+CoediwKYVFIivJkody1SGTxgESehnToOMwG44AmL50J9NIFsn3RC2IKLf
G5EV/g9emMfKJcXj+10ZoXuXQ6Uusj5xOHu8+bC7aYPS5+5Dk8p2qu0/IKoZJA0YDsBlK3ulzysT
zFKGDypwByf4HQSUVypHGn6wrEaePuTuP/U7qfcqon8Xk24oUtALqxuzjh86axWRodrAPasdUqXL
S+NXmByrPdMEW0N7v/yr8ln4rn1jfZmKjtr4ffsQbbMNAgvFF8H6NfhWHWpkkJQQqKqoZRF5N4w9
jHOTOuXiZWkWDh1w4OfgKYxeQASl0Dj4kpcNPd4ZtmD1Auh9Y2DpKM2Qfw7JZXYBGvisIYzhIaFs
eOY4f+L4sv5TbTB/w2QE8VM5/rGiW61u3Lx0Q6E8UvmAvgdHTzVVycIMZAF2fXCYEWpilWEJOPFg
91n+r5uwuSeHbz/KVI5c+NoNrw5eUmZIVIwioAF+5eEjVLSFRJDxeEmOlxytsL5O6zsg2PvpSZbx
08j4FAZsfBGGQi5sAeu8HVk79LDMjdE0l4VwQRd6067+sE2EB2tjASAnRp3V2VHNcDbo2Q2h3FYG
VO5RUA74YGXbAsRD5bDA6gw6WAbKNVZoA8Tl+otzfDSPS7mX5AnPNd1OF9XuaWZF2ISDZVAEWaNq
vXM5p1n173qUfW/tkYedalAGAXFRM85ImEknTKzj4QV8GrO5PD3EinuiRj+d/s409zMEwE7JBjuL
sfk4kxUqAEydkO8YAreYhtoyJz0ESvmVt5BrFmzkKllP1Y3XIrmQx9y+5evxaRbelyelmyFIk6QC
eQC3seutA9xgU+PQdt7ZgAGhrT+r2S8LzdYpsBg9tlFGyZTsmlI23I7llwv2PR/6hsRi+qBkjyk7
Bd5KiC3Xv2XAAexSRoxCqOZRMIZCWCigfBGzqz0RrE5ULn/c72qCdTIRjCGm8ANgj/DwIRfkPZFC
L01rAesgkMnrh77YYIi5D6cQPoVg5sfy1sbYZVbB3XL0FaR0IbqUpiwyiWHFLO5oM1tORVBOG5N9
xi60qIRm5kMgwlTQILIN3x6AfXuk6FeXe0Rl5RyvMcSSU4rpwHoDeCu6nOTv45Ba2FH2oCibUXA5
7Gk4tK1GYM/GRXbdiAis4YDnCxV+bjYVmtjWAc4Ny9OlI9WEcmtY+aGBdlM5qhwx+Od11oG9E/on
BKTsE8rz9b8hBGfVDwN4jB0jdmNwxdjKeA67PR+SGCuVh1AUS3nto/8i3QRWVkhaaa44l3Kjv77F
g+ip18dF/yRZPwdicaclmm4iWdYxYHF24cfDSCECpUdOCtv/wsqEWeJKkyzxncqhhoapq4xzhpO8
kIE4x1Xz5wxQpuURdMtqmgza9ns302rrAw0Z0AkO/kqZTU2QwpX215E/TiwJu+mCogMDCt6tIDKt
gkHp296WQCyPfgl3Hb0bL7SzOQ4us9XEDTcwjW3Kek6fyt+kKHkLaYlzOsnUfR0C3rsYBkz7f3X5
h9Fdc9hu45HxZ0G9MkOZwEX9D5RQDi2Wp5kd3En3izH/in+BLB46GU6OH/DWalP401vQCwyOiRQp
/fBhiNFMM1OBfwstiMm2Yl23hnmAlabl9zrJGn6nEPSSwk1KuZIZgQTRsBdfjE4EDGYpZRPHL4S1
PGZYlJHW0DC557uxHp5mZboutLjCL8jH1+dAhjQ5qczi7P5QkTGklhHw4VqPDh/X6YaNXNb5cFXB
frb7u/kgL+QHW/vFqLx+WxhiFAG/vELodtQlWZVp3mbu4O7jkllNl+EIptGONWIRpOfuK7MqkVbJ
/oYk68jcTw1ovIfrM6XBEUZygtoJQzhmSN4cZTH0OkI/FvvAuuZD2UetPU0BOJ+LSwsZLsaiJwEp
CA23oP7DQwi02u19CFquYzZ6Y2zHx32M3cbe5DEqA+LFyBr1qilGDiArZBM3XdS98+iwJi7gOoVS
uNZH7chsGfwHLMThXFxvtguf0JhL14QO1GeoFtdjTWuGhjsCCKWYBAU09E239Nn4xYSFf4TyGBQl
zTeVmpQcxWVuPubgo1/WJ0V8UmNOCTCT7loBCrlN5OWC+V2nONBGE/A/DCZea6yL4DxWGjhKwmrd
k9lPvUKpAx8SIC7pft+i8rKdDTOqJbGv0Rn1Ro17Hj7H3GBVlcRvu84jIHkHSON+x5Udj95M8uHO
uhRBZATM5RgHv6jsJHINhKdztP61rTfXn7mNoe//I+q+thNZkiiAfhFr4c1rVeGdEELuhSWpJbz3
fP3s5D7MXE03jaBcZkZGnDhx4mn9csUTclmbdiWT7P7yyje6p1kz119e2rlMlFbs0Mp3i915qXlG
XWwt3+8owPnvU+tcqt/7l4FU06w5o5GcVQjVOq9l4/7dKlS4kuu6Uzk1aclJN54DE+Zy+s0c+yt0
RSmVnjTMoSQPHwfBOCWolECalZfxcyDyZKq0RLO6E+ea65Gu6zSs9Oh8bAehFyBGe8JNOrTngWPV
172rdG0RuyIYtiHzdSD62JMIGT/7EPk+gtjEkImVr2Ng+jPJsCUv0e+5m7dOcH8fqlw56/F7gqai
pStFwQaZEN6MuRq4kqKMc03zL3QEFIF9104ijOFFcQA5u8ICnhbJ0Cq9gBtRFhLn8NUxyalnxk8R
gHzzTm9Tvt7RjnZB0TrB8ha9Tfp5VgKO9shwCX+p7cgkFbRlaRCEWvyfwcM/XyJPr+3lzBIraUVz
Vndvc0iCji93rc+qy+4u47Hctb23ex5i4HZwC6bLV+tUabvSbOvvPKK1AOg5l7SpZ9LWA/wrETHP
BSg25GHJCtkITnbFxn4A6+T3fO6GBR1ACzL8zJRJ2VeijlPEL7wCsEL6Klg3qo42qZAmLC+6m7dF
prpq55/nKYhDdNQ1tl0gEJh62bR1DC6sIXuhy2P+ufBR+pBjzWFznp4Mv/ygPKKSCSGCvU2aTjIg
NL81/IUPL0bK8Hnj88VrZdMRQ7jfANHdtS8iorUbTdhfWEFh0Svbpz2HFGiUuUsFccsdJsfxN3N9
yQO8JTtCFKVT6y10xmQzH61Bpyrh1XSzjeVilzRZyODLWT22GLuxhndnfesk0WPV4bLngDCM80H5
mxzX8nP/u+Jd2xx8LkweSh/pt/FycCK3Fgwnoz6f/nnpHqefl2+bAbm5Icnf3wl9PSf6RXcpftuu
wV28DQbukae/qQyqBYRjKtxrKltXwAtrD3jxpYYfFRi7uRFfDCHkx36tVoI2f6j/k4nm0cC9eodx
8zpBs8bGbqKFqElcE0uGTnSUf5buVfscgcvvoKsH+tHQlbDGUAxmHKBwDzGeguSxlk9y1VL95yrF
sT7GQaVU3YkChJ+p6E/EJ6RZDY+F3pKch+hTdiejIXmqfdIq8BsRqtw53f55JNm2MIJPHMZh3wXk
2q6ptInwrMz/aES2RCMQMF27oKnGrdu1CqeQtIHk+FNwPnQIKCUGJiFGwjvfC4xoNcjQyGHp3LU/
Q3B3gUBvKc6GFhC8ayv0Xw0pFKmR0NCwvRXNTFs55TeBfrX85LPfW3QCFiel/609D6Rrt1GQ8dhw
KqRARplc+9rdpV72ACfENpnW1RCYGoClDTbR+fYxvTVKM7xMLio2EGEJVJOHH9QqqRMSD/csma0M
2YWcH2lTxq7cOxMK7Zc+8EhLNFYHSw4mPuIvJbkQO4S504dVcBRIGXAHZJ0DAkboadcqchc+zUtV
HcE1t2sDv2+tS4jterm5ZrbZg+6JRoGwrAADZNeeftJZqmBzSqYVNh2umIjFQGQrNRtTXwB7HnE2
aB4o9qx0brfO6XvcE5RvJw9JvMtqoD/3oty6AmW65TfFK/l2LmTP2A3PddPJ91I4SrlmvjfW7WNK
zqQlzqVXSTSwgBwZH3+1MZzfWpBHq0BNFlk/kyTjx21om6CroMCHp8RPYpuZrcWQA7+V5+PaBr9L
HCICDWkxueT1Z/nbQqH4wIQbv/aJ/EQ3RCTXQO56hMTqAO+g53Od94GbaxXdf4+D0utuWG5n1Jqn
X4rfMhXFPMfT5EEWWlSXv7e35SmZjuYj63fbLTwFQcYP+0nqwzoBtgTiZmB77DWiDkS5zL0OmEVj
4g8tejfRPfkOzlefp4yQLtzOAZwW1DkGohlqrBiAnM8gu89Nyn+7ZqBoWBdeE7A41ENAfRDHGBV0
MGoaVuuIyaH6HQryRS0yO0A4OJ2KWFVe5Uqz0irou7KWv4cYhpc99diZXGtyDIXJpw7QV4WKkL3Q
zczb5sl5/pT7sGaJk2FuhDBxXOxuuNDKsqjgtoD40qHpl1G2Y286HJtnOrrhAIQ0ilH+WM28FtDT
SDuFacLj5rpvQ9f4wpONVEaFyh30okIZRCXNldd6GlMXCcUrxeOLYCj3q3a5vCEK0xwvCKQk81J7
+jzuq/maJvtX3MXJsbqZVjMINJlu/h116Py1+LfHNpP6elAQZsm+J3N//+RJSu9x+tc2pg2UcdqZ
XJKSEgtVbdlmurdDSrt2wGbrUofzsRFvn7WuBpZ5uEQpOdBlFNxbi0gj6yOAsV+QpOYQnCnR3V4D
9ZPWOf0oSno04Tb7erlQN72pH7rpoIdrYyMJyPLU8SiCOyzURQAzxm24nuULWMX9a/JBbdaIVTAm
W6woxpSXlwFYzwf2bg4AW1kfAiPOdW3m4E+oNvgcVCgf1bzLSuc6U+pOPXjSZA8gVviENNtcOYVM
p3YXahThgcAJuV5efhrxFeUyCLgogy23LBA1y3iMSOg8ylW6tnpSLKgKonFpkrJQL9Wm9qy0T+TU
DZD/plZC2uxJ8wdd7kz7kGrLx7NsTDMkLaD8pZZgC/dSKDM5vgFPcuy/GkmmwrZ17Aq2XdOdQRqs
u7sHRiwnEVg0xO7C5g6BapEqFRzZHbYjwpghU400jO8i+EujiY7MTfkpK4WGi8eHTMmKy4gA/2bm
8ckDFjkIthZtd8+CnifN1ZC3cCo+El6XrtMIT/ee19AZXIc5QHhr71Y+xXN8AVxmaKOmpehcYX5T
hWNLFEKj9dISvHfG6WdX5ady6eLghODUdWm3SMHpsXkne3zQO/UWnOobK2DXk1dWWZOrXoZUtO6s
JzNVwmFWdRMSHcW6MkN8E7ksBZotKVkJQjKnfZm2Pf6Ca4S5cBCDo4JPVehmny+r5p0RSEepNcVR
c4r8PaGCdzPa8NiOkTqKh3aqWcr3mDPGCd9j0s+enlJn0AM3lIjthsqg+f4gBeeDEWubj0ytaZMu
1ikykoBM068ji6TQJsSMwsebanHJVWtaED9vqxmyPcisHEN4bBKHWC5wm7HTTW3GzZPEcBZ97xr4
FKA1HdmUyw4ZM/VafWU8Av97ywM7kPKJCyORj5J0cRGlBKGRZN805BhpKlkxOvGy+usB5Eg+0Z/h
GdcuwxvBvlNb8lVYK8/K97jarYk2FuvkjtbLMDhuzbZhMZAy4jszXgZN3R1WecAKuFX2EzRU8n2r
rjltXRYmJC8DNoWdYVQnP6wj1lOb4oEji8SsWZWWBaWUHgSmR0DQA4gXDnorSEsbaSYYZZYz9sCr
AkFj9yDxI2iUaBjQUakLBNMdGInHjZA6WaMhX/5Z/4HJD3j8lYRXZyXIlUdWUK1Gu9DAvZLnNirc
tWuDfUEy2dFIaakgMOdyv2b0tWl7BAaRKhq4d2kFlNZ911EU0UM7GRe876Dy2DR2ZE1DVNNgJg6q
BB6Md0NpDXoIGULu/AM4QLGLnF0MQCs/j1cFG0DiDjKigdOvssBVO620+MbjXrQh0RB90IRQifg9
tmkgRwd1YCeeNRgNTLcB/5Ikr2lJm5nLcPs28SthUTUsu3xqHcyepRaCLddvvIEADCn1vfmjurXQ
UHdtRP7L6IS4RRgHSKL1wNPnUIDYlfw8A894c4HGw4dhQVw9gx0SP9bAXRf0SxegxMDsEceVHbgN
QEfwvhRIkpNUyKCJsW3DihmZ4j5krFmcACSZ67oSPyg8vsdQbRmyAKQAIqTarcRNcHJCTmrFT2iV
aFrBo1VXbJpyDWKOtYZiXHuZtkAgaKpmzDZ4t+6R+kRIZjgRQwhpDaC1NlYK45kbjySUsfY9aC0K
1sHUoVBAxziSB7+GcZu6tmooDn5CgEfFerBnBSddJ+emo0vDjUA9ikmGROKKYB7uMr/AZXlinBE5
APAugU3OTeahd2eBhCkHz5lXU15s+tQBakxnsY0gLFX2a/FkqKa9ScDkyWuBldAC0KkDqAtEd31D
SgEWI2ZEuhI0DcRnRM34qOczFwWuzWcA5NkNeYAPhRFm0wP1GrxVfJsu6ZYm11+I/imP4RyEHwJQ
L3q3ZeNIkQGu1HhqLMe8tSj2sTOCbi5RRwIzJPPOvSCAJpRArlaM4uaEBXoLzxq8RRRmV75FSiT5
FNo054uUhAq97S8dANvIuaDmXnOFya/GBrdv6tO37y2GaZICUtbUUOiPzTjmv/bFp/knKCEoJQxd
mQei0GyO10IypeUZ7QXfSvChCxwI3CeKAePX2+VPHLyCPRARBGi/PUox9HQFYY9ssa43+2ZiQy4U
ronqbv/WA3Za6tuCQTkDX9NVVMyVm/9sVMddXk8807kWLpWabBLfNvTtyDXEKUJDITpFbNt+5fIC
m/nvGkNyV5RAU2JTW+XNZNrtQUS4boWpmp2y7qmmmqxb6z9xPKe80FYn/g8ZVThSfoO7EG07/hLR
pu1IOa9cHhgi0XNoZy2SFghCb+Cot+8QJrSDO/NGjhGNc5X9Fh9aqVwILYWRTrjRwqYDKeNFXxDJ
HxNZblYDnhAdzuPmmZHwFe+7frLGXLorTNNV37kS0WJf3yDPeBYqiibsNVeVE0/gmTvjKiAA8o3Z
y5+e98H6T5q8rClTw08jEmz1FZ8W5P2EIS6btK3TEZJ35KDyqev6QquB0uwf0furvjK+JSBb9Io0
Shmra8SfpWMwRfMU9hpn3B09SMA6FcKhdcZIrf/91zzelFQZ0bgg/u5znqoI+ABK041nqnHi+GX+
CYFYy8ZyQkNEuTsM2QrN7H2WfIYPVTbBSw1FaePXhXK4qfWKU8mw3R590FlvG/a3Eb1fXywUpCuC
0KXxK6/B3cALuGdF5Wlk7UmcBtX4kGhHnUjF5CRtoBP1BJca2brDvMZ2LkPfZdC/MNZET7/dnerX
k1oVA/RuNZpJ1rF6uABaZd8W4t5iQbbL+8LNsZ7X7jWt9QzR40x8Wr2LwxYUB+7aEnROS7RxYrD5
QDydc4604zyTQauVStU7pnt1MqvlNp3gmJ+bJ3h+8dNjURhy0b0oc1UsM5ix2xPCoKRSjB63ni1i
uhC7BlLXJrWSYRuxxHRYD8yRsF6uGopUhfporyBtVWjarVitRW0yNJbjKreEuXNLtuZ5lY8JZA+9
XdziX7E9rrxYi2y2A6s/E2hd1fsHg+fOuUhWPStpv7t9g7Ps4RZ60GEZmo+W+01u2q6XD9HBaIwX
k4p9FjYD6nDQ5UCAIJgkiViBkKjV2JMa6htmEIessCKz/vj8tB2xSSy8ZR9QesgMROv2zQafuxTC
EZFco1ke4hq/l3AEynYpETcr56r5IU8f4pzZXGcV06ipzkYAANZMf8sem/MpFNLEKWE3lo978gS0
EfdQpotXS0n8BKg87eseuxW85YafevOTGofwlE1D1nB96uvczbho3ODmXY5MNLdAAs4aWWVu+EXx
VTMV4tXR/ZQEyZngg1lDxmFRA9zvNGRHHIzzHUQrH6V9Az6CBFn/znb8nVc15P3Nqrpjc+Zs8e2N
zK5k1OTdKIchCusw+HCzoWyHGHETC7tb7M28GnpT45RsGpW1euE1BXk0pLyu9EHE121AHz/zC763
7Fbtuvqen/veFWRkvweF3UgJ3fQz0Ti+zVKSljcL9rbpQNXgz9ivbXeaKPdOT5N1rOt4Kjlva/Y/
OVeiT7GJuP3cJMy2r1zaSB9SNmiy+Q6+3q3YpXskzB7v617k+DsvNFQ3Q8juumtiWY9mZKD3Zhsh
YxbfuYW//5ktazm4VL3zp13U1Cqvm2zrwB7pkn1yUbdoDXyqGUKe42fgKP/eR6TohnKPMvAKjO72
f8z9TWyrtf1QlqLYm6QbKqdas+KDgaLsp5/Ba2CXt7vRVnscPSiGUgd6IrNw3o2D0sj1+ujIJRPX
N8LMp0XiPW4/NeGQ8y6MgugCAZeBu5c12g9wXTnKX/vnS3+f/dRdTxXmERsQVposxgPJnlOxGu6v
Adq3qPir8tJONaIbWJNWDi15YoxpkNQT1yHstSYMRCD6I6FAfMt1IsBuNVy7DC3X2Q8YZtu7zwbH
53noy2WvZZxv34uKXnRcOtej4/Zu3YV27gf0TVQqZKooIrFMVSvUahlwxehP6JTKa8ZVHYoAzevR
bT9Uj7M4Rpe8XsRp7Tarorvdm1qLcaxVjL31EkkRp9lzYhXLT3M3+y0N61mZq/zp/3pjVZcC1JHd
fvtr/R6wWhT82BAXbQb72jXkugHAD2/tuQ4b+lCdCdEMOC3G7dKQJLEcSJovsYVH28/9YFVTEzFC
g4YHsR9SBCFhKD06AooAO23jAFBr/8Ke+yXnMuH739I/IcHB4Tri9wLJlp+mzDZYssVQVzGHCvA2
2CduFZHpRN6LD96WgabQDO99CFLmZiF9bGW9kclZI3QP5QDItYx/gnohcjPpFaVfX5OnWL1hmT5D
r7hLjpUegJae6of+EFEp3lZPSZ02xRQh4tYcZjuX4UmzM1PfTGnNtglHAj/7O9BqZCCYFf2A+HV7
Ylus8Ca5ozl9SHKoyLvdnvepRmZev14HigM2GrV+lDLd7L2GPVp53X6uu+uzEE1xUrxO1Y9z+3mU
vYUuL7sFGBhaqgjCrjWpvBTmR0hEZ5f70gateNIlUIeUsXaCMi9cC85e+q57l2KjiWBndNtyNGb6
ML1ccWk4Mna3+7nh2VLUDuj+9Z+mJrXxrs4dLF8QPMst8ExhNA8sdkqIpEAJTqiFBHkiPk7j/bMw
oUWc4H3ehvdXdqP05e/+C2SzVlZamYjcNsW9vMELgzDO0Rd6ougNIdgNcdJJVV+pBulY9XknPcj+
hhLF4q7uktlGXUECsSXzekebrkuWAQkzPIz5rV75J2E2335p3ZWnusqPy3x7e0OqXLBy70hy3Dr5
90yv/KSPJP3eSJeG4rc2O7Ir03N3n+9J+K0Kdfm/wrmpTdktO1LMpVGTCTIuDyDgE/KesZzU6vqK
VVcsA+ejXKF3y41ECiyXLgwHlYUAEy4vZ31Ltr7F/T5+nufNfGDn2GqWu+cgYenCw9qo3+ftPTUT
jddUGOGDaumUb87Hr6f7D3n3CmErmubXy4f9SsxHZcgLUqHljgXHbQVBAhmWhbeLZ6twRSxIEuwO
ZszfXlMac9pmNTskNkgGTEyoDcC99LTLInkND6XP4rmml+BK38ty9X7WCmgeep/lKuqCB7b/EABd
L8luDpu/d3aVQYE3YXPKPE/4+3fwo758s98lyqIJ5iHdl8qUqUPMrxtWuMS9DEExl2a16NsRIV3a
UZ7aZU9PiDbpAGxImQkNK4UhPTvh06VYl/LWhw/srz5oj1jGNQGur/lblw9rCIBgW3LYjRLCc5UH
hV7iE9eLWftuVN3RIZSqte0GNvypUsD7RNuej5P7ELNRGmT1TVraPUQhV5tBSdIdzWBdy12+KQ2i
DC0uNeQOQqPuuOSEyJFAid/Qz6lq9340I7EVXn+ZKc7ofMC58mQAgvJ6uPwwgHLbBw4hKGXhzI75
wBYN0zfvA93V+pFoRQSCdfA87F/erwIeKIEEnXdyyySZf7WKmn/aDLj4yl5Ma0Ui8frXX75hpwq9
2Fh15oWjK7TiutkBbcah4YwNzwtljb8iLoEZw145Nwjg2/aRb1JniV9po/CcrV89Pj02lVDpZx/U
UWzeyuIPOHFVnowNY6OZdN3CKNtWRQphpzLREfVgt2z8L+fLjQpHbOuGXl1NbfxtlV76oDtHi5S9
DVchY1iop57EiE67HHHiOLJcnXCTAYnW++y2JyzaRJIdbe0AQdMiCtGRmkAfyr4J28azDy/BO8KQ
0TpON/R1Dfka2yWYyqy4c1iNYvX+u6qd0slF6XpI9yiD7e5byyoXF5A4+8ELCSmLCIxxaNpiASUk
DTd9OoEBcASJwW1RgqRbKZmHUqJFAFosZh6OWM+vYJUrO2GIx6cBERRyoZsPTdF5cHBMORdlm1Rc
06L8nQq+GfCoFB8/C1fTIM0SvnGyqkJg+9sRpqtAjFwpIxaVXomBHnFWgmwShfMqRapd0uKU3l7u
oeSDsG1uVPpCG6u83oaV1+NgHXRicD1m0075W254un0+9CGSlUwNUQyn/ruQqZklmuQp1yzM66qc
8wl3wVM2lwTxSPQ1k4kjfrKABsCIMkJErtEwHZXkpUIgkX8DONi551UCjtA46ai6WEdsoeAaSefp
erXarV4jxHbvbRowKDVck+j0fcIv1nQiW1Pn27r/poOAvPJ7DL/qyG3rBNe8V/efMNEwnmIeqnxE
ygDVF651FNgOrX1dSHfKxRQNVwTRLvXU6/dz0//qteYkampi/vzSfI40MtZHWgPnpyjqRDp6a1sa
tVqtxiWKp1FjHesLGTcSE+MvNNUd2sajv8FwG3v1F1riTkML82qrMdR+ftjQ6WQaSaWORjdsJYOV
joYtiI13R0Mf1InRf94M142pXQ1PiPaANxvD4aLWGoaPNoaNEbiS+zCv/v3B88KxWsPH1/SI9nvf
iId/I592JX+3iIxk+v6zW7zgw09E7rfvzRveAzlNepxA1ABs0f/zvLmcAYeyyJrix1Sht9A9Yjos
7qpZiLHZCD4i96kJWZ+FKomK5H8omS0S/QOod5paqtNGoh/4bR/lg6otM6kTElHyelCHB6gmF+El
z/QHF3D3DMOf5arnT6B0yo3cr133u6bvQ7kAZPpYIpQ1s/eODQl21g9saeGn2JIFWER/3GXE9dqH
WozQZ0k6B6dGaahodf2Z7K6/uh+PWKXb93yU+tBVSyehW1vvN1awr/8T50LAIqz5zb6ly7L2vEFp
InKTaovk+a3rxY9Htq9LTuscqI/hetrwG9+EVYSgBEXar6lUiagbMIvg1MPIFZW0s2/ATdUCLZ6w
2WeZuOyD8pLA8Q4kQ0KU8yhH/mEMzvjhrJwaxV6queeeFYD+UVbh2/Jz8n7+fUC4OHfEO/o8l3TI
IxCyPgbQ9D4K8jj4AzctUhoiO4VjCuUTuYBFOhmJieUDebS6UJ9sdzYikVex5pu64litny1zrsfF
HulNQJSzUltXBXH+luyHxC9b0PwycS6DBBODvLK0iu+m6poQ9TZbJxy/TdKJSISQT6W1j5aYJw0h
LN01d6p80/gpZv2UUxCnGbVLH80aUisYAqMGC5t4mCH5QGMYHAV90SHmrksDzjdkSaz8dhzkfic/
BaApC4lI/XP+FAr94mRCTMG1AaFWqcQyT85U2PZW3EWaM0knu5d5sN8pnna8J016qleOn/tFiwJM
10jrw8cZbM/eV//mz8X3w0v+JRPCjGV8xDPMX1uhK7kC9VI1pwxGk1NNW3ids4tw8tDeFmUqtblr
zPpAiZuNnKn0RC8hOpbnNxKVX44bByufTlaauf8AqI+SH6takIJTTLn/tMDAfrpEKVq9cfOjFNBT
R4blz/TKfNk2ZDLADlddorSP0dJBgkuM+E1DdGzXlf651ipykdcg8Unx2p+sKRFTgvpBZOLRV408
yLTUW6O9Xqt7PpbCnivMqi6dpqfUZdwMApnj+pwYRqzWUiE6nXTHoPW/n3VXH6G5D+L3Q4t99YG3
mhIB5W3iQRj82Mt88cK1i1LeQ0s6aMKvpOk0uNNcM4jWp7NB6N13Qin7FzEVEMMemBMYBQKwWS5R
EqKNQbpSvyWlP9p2KTpyegbw7c8qcEIXBuolKu1IQqbKsXeKuVhlu750uVWiyYPqoGmDXiIZjpsi
T7H6hRZkzZrdHN7A02oN9hpXXZqcYt339IpdJJhr5+tAck/wpX22hjb+ZGVAfjwv+CqvQVZbDDa5
/p4Lb3ZEcG0BiCcKkFZSagZtBJ16EeBGaOugvF17qF80GunYkvZpQn26y6BEEW+q+yR3UV+XgZeC
hQ6leIfY/o1gp1FKq9hbvxermuZytOg7gBGUWPWwDDRyQXuGoBSQSUS0ktESMoqvrlWSLelx42Jh
KLzbNFEBNrJEUM7NTMNdXMeR4rrCKjpaJzxfWzLEtgR9apedh/AGXn1U0l5r37xdErIh++a4k6JL
lLPn3ONz61Arv5Q5SwYcVfU7M4Gh187cF7EVCUV6m8HmtBk43UO5Atlp7ZyKMsdkdg9dWUtTXSeP
OPiNRa5x2bTOx+R2S3Y8qBMXKZldbwG9topZtnXIAVhBGjvDX8EUxJgMBnhNlVO6oTWxtPojUN6K
3YG5j5aG+ljhCcKsiOlBQRhowIlqPZQmXe24X7uP46D4nK7neGzmM+pk4Q2dgtiT/cUOhitL37wS
XV72z8SI4H1S2dOoKCzw5xszyVVZ6kGujsN+NroG2W+rcv8ZGA14dKPZh+WS+Uq/CCNtaGpPDBWV
VNq4D6F6hjBghKCfkVW2b6Hkr36Onxd2+fMm5tN2UP6OuK6lOlu/LCVRifFhNdFTRLp4Wv0jOy1G
srgspeVzbpT5jcffDKSlm/tiU099NQOOF3gIaInUVGGo357sctQoft+7ldfQAGUrn3v/FY77ZgbQ
1LTMiHb9o6744Z6O9bBzKCK2WhGGCcEejgPP+TqavbMEaxiKR0sbPF+7flm/17rNelVbz/8IGF06
iDUIMwcl4Xp43YXvmSg0tEeWEK4sPg5P5y1SEohP0LIf2KEm/1Yfu+GNpBKqiD6Ff8sePggkgMgD
PVze6kW40CfFcdVc5GE6tHbKyf3fOoun3dO2l+2M28ev5TMjQmV6FV2/tl9ldB6ZpfoX6d7vRS3/
Lb7a11fQAkg2PuOOoqPC6lCQvqqlSROBK3nRSum9CCZOtu3RgRSeyYPncAT5/RygOWimhRaQNnjb
ljnpmVXQegkF2zLWQb0JvOQDhtG8CCk+3oTuG9ruKArTFLKmU4EH70seRG7X9iW/5/XKbQY3/h5U
duEkriFbjoScvmqmOZhLsp/YL2wi52edFXxKBZRrMlxGigD0bUpXKnzEmVy4H1fgx+EdG/JHeZi2
ux3UkZC6SAS4Fgk7x3FF2lX4U62wM7hul8Cim3T2rX/+Wm1t1BFZA7/47yJdkpo+t+C4nr2vlX4x
v6rXfBu9xym941euyZ+B8CPjgQw4qfk6YpgL9eH1qs0TdOJlaegdPwQC7LTO4rKMiHsjBu0IhiZ3
rE0u4Z+KZt2PIzsUe+/aHFm9qnccyo/79Hlv+rwP25KUlvqkwXfkgmGpzd4d9L/z/Tfq5qsR9Dv/
RKcnj+OjrsZVFu9tKLgb8KYbDhdH2YffrDkK1/ZxSn9O0/V7zw26DMdweA+B8EO4HgfzwWtiMBzA
j2umWbYHtx0Tx/hvKjmbIQljLQaahq/7rq+YAN75j5nrEsKjezzPcAeTmkoBw/bfdPNdP/9drDlh
CD0oN66dQzmUC/m2o4al/RhPJwmPFlu3T58E7urhPK7W6bz+76MuwM/kGrqbhUclUaRVIbG9h6qw
MQpP+1Jzj9rlGDtH96gMjUO7gPD5x1D604X9dxaf8RTdiH8inDmsH/oWvvLfyPqiSzTW4WHzXRke
hXL+ccuFnhLUvUhehBPcg6quF9N2NkB21pAxt5pXIa3gNKaaH8dyP+g/HuJ/E/Gu8MHwrMKXaGi7
H3flrB4l98WM8QI5xrNzcEdw9V7QM+SoEBxkkRer0B3nv4eCMeSTpAMQakJD43AUsmC4VfcwpP/d
6/hSI1DmtSt0brDGj+fsgVuxht6F6KxrYkBxzyS149yXt5RI+4dzPamwSlYfI+avqdJ39aTRU+Xv
8E8jyW20+dDL7THhJj+qRY5fmRDZm5JbfnuQ9V6EU41Wk2TxvvvQ40TjLPBA/XRt56UsNvYMCl1B
dyuNl8mmoEuZ/S1whYzfRhQNcq3a0XabAYN807sJ40QOOhPGOv1itM3iUBgnWD8+22oOL6U/Ptnq
3+YfSFJSSW0LEmnoeQHjKdsBQ+8TzlqgC4r1jyNHtw1z3kyFyaZbuA2I9weiVGL9rfZaIyqxqZ2O
TTxThdG5gS5hYdGyZifJJUbL4rUjklIiyD6Rzco0Sujok3D/wA1W87ipel/nAycqjLi/Surnm6pv
aP5XPmrkEBbm6tgoHWoT2jMpfeaq9PLuWiNMq+TV9eE6TatGo1SiqaXnlBxQUqDETItd57JcXEk3
ZwCq4LYizNa2mvMcqzzcYkENR5VsE+XxDXH/wJutXdHjQ5eezaSdfdTLH/ToUlNIaST/exv3yTZl
fw618cuOS7WPNHHjdjybeoT0xwdCw1XNf5R4I+JjsxYOtdNKhNxYp3oZr6dV7nJRPlWz1Mrf7qgh
a2txbi7OFKk1aqlpxUoqntTE6dCYK8Z0g5O6Nk/5q2ad4Wi83VNLz9TJ/e1yUgTbOlWaay0Sgpxv
daGj2CbK5uL9LkZjuBIan8qTJtsCmmcyJUfxhkTQOQ3H34vv7XtR5dUy2U+0UuHf4gmTdCfyF58z
0bF/qk8Lfh3tadx/XdvZYna0zuY0VO7NhInFlXLO/Xt+/Fk5jrYKfm5D+EPH1tct9iavGw9mqqVz
vM0kSGWRn7MGCnxr/WzPcL3B+udYW8jQGyYwdU6DhqjEOTHvESLyMtiK4JoSokorY0NcrrxMObOp
dIZu1yH7XD7NlTr8m/yki8l9pEor29tHX7kql7RdSgjrgnzey6P85/UdiH3QN6+an2KMxZu/0lFX
CdFiUpBKyiRpl/Yz48lMk80u3jyjgKQ1ozU1XjMFOYX6WkGZBrEfcwYp1b8dhHbJxRTmfb9Nf269
vmyKPj0CaJCUPgDiZr3iLQCQXdz8Pva3uWrqe2Lf//wp/7sT8bAvlpjDeD1H2CG1YSLGtwuJ5fqU
jeQd47VIa3G02HFgjmRke52k3jaDSntCEe/1mtS6mZpyIiXsImmtP0rJbVU9gmrKeApRZf2RXkmZ
q0iMbvFlVZ+UklwmKZJM/ltpsGlL69wP1fvPZR/t9N+zG0zD9wiOHXx+MB7t3yuwn0yyrzgYhyuI
Tk4VZgEDL/FQ8TcKj2AF1X/TSt+SyrqmQizFpkj1wOtpUqJfSI8dz83JPYHdp+ec6fjK338poHRW
EpxsRQKHdmEb5ffR+8W5Xdq18Hwr1NKp6gZ/Grk2KZfRjhIyieCgSBfiapnAiObHFTNav6OkuK5v
D4kh8Sw4u9HZn6dVshO/lpP1v8/1U/61MotM5Nz72AzYY+FQkYlm12T1tfgq/Wz/7cNmCO9IBGHp
Ta2gLsSoAAM3NfFZdl4/jzWalRtp7HELiKCQH/ie5aP0pHXMNYzXCbh9TzZyplrdQ06+t/bNaK5v
qEKZ3mWCZhWnMuCpVinXLF/issK4URli93X6LKoZ22OPROt/uZqCsYJEnCRX98zS9xctKFJvKoS3
reeS8PNhcq6ONudqJbp2zp1ZCEFqeVQIfr5+yeaCBs5/pBEH59rl5lZrO40RztGn6xzc26fBKlxy
+aMs3ZeOou08ztTnX+e/SzaE9Lf3iI/2px+IrjJjG0T3lNd8LSrg8Am3ODwkxsqRfm7bj6LmcuBp
MiQ6V0bjZbShm6IF3ddEj7S//F9ZC4yXzfP+6V+hVm6Bt45VzLSXa4LaGE8a587yHy1SiyQbT71D
ySLCF4nCOxllyY3sa/gHP8Ebs8aUuLVPsspxupqK0tXvrgrnOLfyxbyvnZucCgfYD8/lCIhfJQpa
vSEixKVGLgkHNhEc656Q6a5ScqihADZS0ekz7zNZ7QQe10BWPTp9wVFrDF+mlm+lWfLqoTpvzl71
ePOfaHkav4fO2MkxKUT7JPyn00OHMdmsqpO/XLSv7ZN5fIk1HI1zEWFBlJz4skzUzDbwIJ9MB2YN
ktudve1rqdpBUJ6U40Z6AjhVtxNXkkrTVPHlVOOYnPyt0bO0n79ykX8s48m3Ysc8cbx4kItQHaNd
w9IfN2YiKqACbc9UVH5GfforjuW+mLznaapxy9cX+b5vyo2kYhOlP61KRBJxfsDcCyBIfy6p0uLb
IajHYskEmtSwpVsPLyZqVAgSiVlsoHgMgWdJYsIyydelc3s07ORBZRsoZG38zzr7XX6jxeA/MFOu
GppMADYFqGLr/a0+vzRQ0osizLISb8CQTqRq13/ljz61Z2BslGVtkxCog4/AjGcVbQn/Rr04fygP
aQNETJsyb+JqgJFaVNOfQdSofPKX0nIog8MXH2XyLav65SLrQv5Wbak+5lMST7l4catO9zC5eP2T
OcYpzRozya00PBWT8Vee4zqulnIGdfJ3vUqh14qr9jyvGq+3WgyPSZtIYuoYV0jEzTrzm3ZO1bU/
x91dSWPn9uILgLNaYZjUU2V17qNJrpXdxaWsbR+MLoaJ94fkpknFV4XXVc2+ZmNS7DFMtomiYHrL
0dAaewpvjVvzJ+1iwFfVuXxyXXbFhCdF0jg310/Tp83Xe8UdPWm69YMFGJV+dM/tXZN9hxlIDfO3
+Bxauns4leF+FuzFOSHA/GoODU7Vc3JOwit2Vd+3iCJxzMAkunIlhXf7YVR6T7uaLKmgr7QjAVdq
6RjnpPJzry1fzkm3m5vZZSfrJB/veuliZM2noVWdSaPcsnPUF5X48FWJLN/4mkyf9BZ8DxdIWegv
/GvZPFott3jaXL6HTah1ix/btr9ew7m1oomtth97XPv6Ua6mn4mYxOH/9MfI4eS8Cq9TNY0xqrpF
jb0dVpDSVN2erJr//nnievrarlHEpMmmEZV8XNsxi1XTB5+3TYWvhe+EM977qgtJbcZlmRkGpFqI
CtGFUGM8JUcWHRO7Z1igYa07e/sU47Y8lmwh/N1iDViJW0yv4WmSaRebqmJGeQfQVmsDnYjmye1X
iDP1ctyctBYtcXhj38Bvr1Xin3FCnqYK1/04R3L20akmTdfmWtRwU6pct0gNTl2G39el1yI5gRji
IH0TlmcB+J+rX2My1sqCIr3SVF5Eos9kMsKyezpH92e5judgYoW0jr/z5GKZ81jzvXWc8mLlv/Ux
4orEW3CiqwmXvsTTcw+z6ry/6S6I2rZmrhIf4m0nf+tSjjItyUlK3muOXX9KV/ktO2LObWlsbVUf
s0gXb/8vdKbx/BJtWvcmK594shgDjHo+XjSCySZd0MxXw0ZAfsK7wWyfX7wXA1mU5EGbTTnd5X16
b+bfqjtvhl3GQrGDfK1mplympr6e4yzAfE19VH7mL5QTrI57Lcx921Ny7Bw7WoNXd+LUuNK/8Ty8
ezNhV+b85rX0cxDeRWlel/du1kz4W4++XEyPOLw+Lmvp1jE5/AWbwx3L/NxM6bSpe60tXu0BRKGS
cvfkBTNziU+tcre0r06b/C9hRj/fDRvKMYFkmDy3sIG0DtXt+3i0qU5N8f9mqWkIMf2Zdg7VE+/1
3Q5hA60XhnuiUxG/mhI6E5qqLb44C71yyyN5Le7i89hj2b7cguuAP5EQqV3yqIJ5CPBGsuysO77/
43jVlK5ovHrT1txXRBetO5vXm1VaHtgA48vfNdk2ndxvcvvksIsvZp/TTc9x5f3G29pEzMhZ7MZL
qNS9fdCLqrXpLXrHZCI78O7Eep5Z167l8SCDZcgaqH0z629e4/1/RJ1Zk6rKEoV/kREqKPJKFYM4
t2P3i2HrFidEUcZff7+048SNfU4PtiJCVQ4rV67kGpdDbh4LJeYPbNYe3ySAYIAyJGbHDMU0bGf1
prWRCy868CzgFUHakG2HoO5PxGWXS9kIbhuUeH8uw9J7b/INH5SnYwIjPsLz2Jx1eWVvKbfGRsma
O0DrNvuakg0mKEwwKZVvOANSG2ventX75Bp0uL2nhcEpPJlb0pTVUoPBckD5LGJDc86WxdVDwV61
EkfWCEGmSocY04mc+Z8t/fvemMiKys8OPW48kTXoXLGgujcj7+BCsV5c1hOrKSHIEHNZqM/nZM2g
hcu9Q80hI4PCBMlaKWZy+p+P4CQ3lhIP8v/fP7FZqSfJ1YVF0/wSq1dDY1U2gB2xoXqti0GGEDdx
+QDIG6jemBoILKAUDrBPnCGRPKOnBzUzBRJqWOEl8Xqks1ku4hAna5hu0aAqixCv3Iv7V/k/a/0z
J1ij0Q1Hoq9DloXuziFD8n46Ia5XDMJwT5jySc9h5ShizaH4ULXdUJuTOiIRCHjrDOQyRP1vDcn3
96wrvpNyfEVwlRnqPOKT4CS4GBKGFZ/bYBOqQmZ30EdkczIzd8/15GI8gxvPY1orj7FptVxnXMjo
Y7b97fKF47xxM4yJLJi3ZndxgVlVciDxWFQqMBjcldOJl+fcivuw7cvjryNVoyFABs8jtU1lpXEH
b0OxCnJWEleKR3lrgosfDAc2ZTt687wqRSb9uuvs2WH7bvgkJK04bqrLidy/P0/JPjO5gwuiXxbO
ecy+5pxYc17PLzFIHZO3RgIAMSj2OZleU1Gq5KtNf4Vj43Tc09TC2TfQ0Ja9wCfjqeJy4zFB15eE
1g3Arn4L42sFyPfz74bRxsIvPw4ohKCkW7+EhBf9HkBgDi5rOKYBWkoO0yCczo/pwFXnXjKGD9fS
5u7X6okUQZN8U9EX4JIsUdBNhgROyvYbvoSLrK6+LOJSm1gvaxOvmmGHJf0mTAY4V+i0u3CYWQ/i
6tJxumPh9cH48VIQm5XNm137yRBf5Is3Y1CXPuN6KIgGLRwpdWlOj6bhEJ1N1QoTGUyyLjbUzm68
tNDoJhbM0aBu6rxgI7MwS3XaXftPKnHnZJezt7tYrr90hh2/iWWnyi36xArcXTLGTUGU9DbVfXFv
c4Paio6JP0N2OoiNq1ZbiQfv017YO4q/KodNN4/JTGi3PFg55pppedwD/BwqviobS1TIPSBmWaHo
q5IQv0j68p48Z2RePtEAN+lCbEDsrPHTXv25aZL+YDB18RWHVo+7Bzij6VhwW071L/65zhAJdOoA
E85hXurMvT7xM4kYv/GTunC6FAT0Y/LE79895vuFD89ay2qgk0Uj7KYzus1CKIpEF40vQoOwFcjv
tMao5IfIlQM9eVsJcCRyNcni5M0EbOLGfPEYt0ZWHBcGK5f88Gn4FLzm86ZG0CQ8Ib87O/JOLlxk
4F9tIyFG5EHs+c+Uv9ORJDda3vc1W9zlKfJuV/K6ExQELsRJoR7BQ5Dt6BPiBwk4JA6RayThh3xn
oQxIOwdgTjxDclJc5zdJJHGIpJuM3OXnk/L4eDHMBh68w6TtN7AyDZ5/Dv6+V2d6Q513vxTfe/16
s/1IXrHutApg0uUneURunhFUI5q/VMrZSfgizxMfyso5LQr3tpCnZb7pvvts9lpZe/Ev4k7+vlZH
wBpeh4n7eB0bPyLLMu2nvJQWFQzBaSq+s1jlw8u01caJNiao6mB1PgGM5bQ2lWBI4ELsOG5D5nb9
+/DaICr6GBadZ9gZM/QshhM7uG/sWAhqtD6NblhNVMNnckIEvOJsPsG4OJYOmxmxR2U1vadMdwgw
yzNjQq8sT5KwG0QU+91LVUIALRabc/IGzdmKPFmSX2ZxHSJNSD+4w8q5j5jzhHwMXeHZr92PdBZs
XRtFjS2HKVGlRUoMq0CbRjXI1sj9OacljOkef6WI9AvypuhwoH1BeCI3dABfb4d5EEg6UFWHzcNB
QGn4pXDgkQUwyAqS8jPNJgXeBUyNvBdIun/7WCpmqfEPcS9lIdzBkBnms2CgJSGRDwr2S4oNOwjX
1dtz+mtCCgrrr8XD2Z0GqXAPBdfH5knQvnXgUmEwe7rXp8ITSvR892onHwBiajJuzvDqwQcK6BWk
FSX1+TALPp24BUk0LiRSoKzsIvaA/7eWGyBjRZgMkkEHcpaxo0bGG4mhhZ2zwZD6NH8iK8s14sIx
gAHt/6BDKKI+Ywdl8CAF4OD+BYmayozT8Bn7BhuL0dxuA3aIgS09a0O1VshocVQxyp9xhbB7BpSJ
DcCCJso0lAY5cMsF3uF5yI7Dm3zOmc8A96MdXBlKhbNZSqeJcA2E0hdpcEZYjswJ+lcFXHwGq2l7
2sPTZ1DNTszw2yoEamxmfxy6mcfCkgUHrqjj36bNhHQlK86EoqdafbkzJIYgD5+4h+Gk4YNgOjTm
L0AashA8oM8UEuL0OW4cZFqeckIt64mX/kvm5DqXE6KDBTi53GazqymREn3x6i2UPj8Lqf6HEk+Y
EHskzMdn2YEEG7LO7QC8yLmwiSVaYEzuE6dWzxPXDjo8hdBeEz4QhbwBsrmfBBOv9PPmrD4CYFIM
+evDUPWeTbnBgaM8DefHbYYSBDPqjgiMTCYaVxIvSyzaVJeOm/KWCP/VcGlYHXRWhLcDdtlhcvvH
6j28zJeczclGNy1e3l7H4cWDFUTd2jHWktbVg8i90fHhJX7VHqAB9ktb3Aj3wfcuxVgV+yfNP8kb
T9C4PEkYL3Me+fulXJeSRKKl9skfWeEgrFSwxFWt5ZUw0KfklDxHXFk8imj8IFH4FncWzeT58px8
XbFD+/VF4cxjpvO8gwYjXnQdnDx5N6qRnFDk5gOOxz6KOUW+/tvqBCB+QK80MyRvErrgYSR3rgfX
GcDhfSIJ+U3jvAbMoJ2JwzJwBI8J+hX4xMZaYgiDhLVLUxJ5Kca9ecZzA9NUu5prTdZSUHgE8iDd
gp6Sc6GbzYCrrLc9FY+7Yc8X0IVojAmDV/AP+sWBaYje9hJTyL1qKqadELptZwWmWfItCS0IPGVn
vwQKJ5QjHroAXIW5JjlC2w2V9N4oPlbKZGqc6SUVK+mFB9+/gC9vQ3S0nOvuJD6gL4FupqiNjVqb
lCNHq3Kyxc4VmtdKFJocT0Oxwiin8bRqxtLtt/qJy27AtsuS/gwdEsssSAkpguwsgUweSKDwjaU/
+ttEbQTkxDDRMkzQsQFMYWojW4OeTh8Ihr1IoVBAFInUo5WQONgtGY6gu+T0Zd8VsjXFnSSkjJLD
YHuWNFgODaSx2U7yvvaiN34NPrE8b26we8mez5hDuWTGpOYBihA/DGPGYXEKrB4OBc+FT8SBxQ/J
WaNbOJfnvL3mWBJBCmLmSD4A5Sy5apImQv6POZHm7M/Kp+z+P8CHHIFrc15xis4VqyRS110iJOIR
t8E7sf2HCOxhKW6fq9txgCCJaUnvuanL7bJ90+ZM8vntDwMo2dMZA6xVuelsw8cw3pHtZqTEyMeM
WydducnYfLK6AOGJLkyE2p0J5YPO1rkbePbq5Vw2gnwzD45YIu8/Fu1VJgB4NGBdqjRXMS4SRN1c
Cb54xxYQcuzAv8F+PlGJPHA7tMgLJOQpF/K/uZIIFPiWWiNRAdztXUZYD46mLEqeu0e/y9qtXESQ
cJMMcULbnrAkrwBAyj2Yt8VllcyM1ngGRRlkl6AWuHbM9IP1kIr7RkQaQ0knIK0USPrVsHToDoBC
taRtAkNvfPfG1Osv6OExs/XP/0e6GEQaLVSqihgoPPzWlQ5Qn7jBvSk6LCRG6H7VkhdyqzOWzhCw
LwHbwO2PKRoqc9SaS27IjdiOAEdoVWWDErWDFMm2lO1KDreTy4OIESm+IEikfGzWBtsXTIjpXRSb
5Mm1J08nfDva7BjsBFeJUbWwC8HEMAcCbRHlga4iAIq5BqJ2ai/ZcZOfICmF2z1Sw8o1l5A/cl84
JHcd3FdSjRQ2IwepeGdQEhIR0JGOV3vV3Tc2gmjdGNmOvfYkGATHgWE/fq0Mg5e+gF+8/8AHRg6Q
usrZ8jF6/AB4EUZfvARq8qL2tjMACN417MpbPYZSYhO4VEI/8V6ow2KjmFGORZLj3HAyL+aKs8q7
/iheyWP2xNpfxxLIphjvHWgY5/dc2SS2gg1zHQH+yj6GlXiBtWp7f1kHYbUNN3cieYihGdNkfCJg
gRQ/TwAyfBERw4ymqNPl6kiuJNUkUEK3RKLnh1JBcKaDidI2qzYKpPrTGkqUnC6kJiUmHB4kM7wJ
zoGkT7pdqzJWN+Lk55it8EX4P4yD4qtHxZPyG4H6OA66JLc6AasVPylpytmlvq4sm0CthX8Rp3El
dLtP5E+AYwCj9DkNyFPoBSfI173v97qEAYtMSIiLDBNlkDahTF+QW13Ep22/KftfND/o6N+DsAfH
Z37f14LexqNtg0SLMhc0SLKnYvnLJYvJieIbOV1nQLa+fpK/iRdn754VdQM657/kgptEGzo9QSp3
2KTcnnYoGcAdoOKtCXgEmhCjy8RD507Tw0Ohpc+mLTGQ0/Ma+f5pzxUMXQLyNvirfq5P/xDQVm1Q
pJNvE92YgGmYx5mYZ4neQSqxnlSQjU9d6xMwL2AaHQS0x4KDrsmcOHYlby4vlZ8y/iLgnRTKGhTO
5BlPFx0kTeSFyAaFfGXMO/woJTj7GbzE1OM0pLiPyykIbgvdffCJqPxjYn8uCZ/r4/82mXhS3M7L
tebXYyvSsRTqBmBbS/EMf34BIhRngaMdkhHlwKItSX8KN96BklwUGqZIE6pKM8LZMY7MWq9VJySK
cMzJU0N3BvY4K2NW+zY8XYik6kmyt6SJhWEc+ypyaVSkNA0G0nXsEVM8BDJx67A12zItZnZWjSWx
BfgJjMGQgWez06o9iTfg9Nr62QYyC8Up2VM8rza9l87Zc8BqPFtdVjDiea2tOoxTAw9hTTsvD1RE
PTdPXY+p8TjG2GAOybTFogUSWD/hRmelZ3He7QPj2JXFIZqTe8AedO7rbr95+SsKwL/6NeAtTyko
OPa4/R1ftJ0qxrehO6La85uD3A2lCtiWoSAonVDyGvot+8VwV7r17tlPaZ0/f4tGEtNayRigVtPm
RfvIdk13wQNOL5nXAJoAknq4dUnd4DA4d4DFpc26Q8hhSwJIv3Si0Y8lgbO/i3WT7YSoApIpyJSC
V/jzhz8/0vVHERJncLzgPSrnrIPyH4whiLXHA5xq2m7OOvKOVyQcpMcH5V8P9oPwXVEQdpbHHUMs
EFmhlY7OK2J953gUSUKYukHiHStnKUnZPJi9+rb0zIRzztfW9FfPj5lzkEX0pIQoeS/tkL5xWNXz
B/nK4MDQsMl9Z41f+GeQqz26eSwFls0cIR/VpObzCPYoiYBi0cugSaFKrh+2ICelysCLVtYRIQBh
2Fmwd7nGNWlaBLGX1JDsqsO4vpT/GcAlba6wxiZVgAqRJydczbdrGoaRsxDhfsZwkqAK8kbmzG9I
Wc0g5xCLPfBNN3ALsd/VMVu1w7RPfRJQirAX+yhQSL74D8zB4AG/COAkRf3/SvqfNBRgRsLtYvlU
9q+wLkgBxESB//AHbCfG6omFvwb4ONeaUPnglmMHnHIar7mccmtkcTA8EMECbhNiBNUAdvX7JyLl
T50a9WbEA9mIGesKDuTf5+l59S3YoSUoeDIcC7/rtGbyW7pi3/o11JE+rEGGLe1wk1PZwC/NdLHx
awitzGCLg5mBB8pKxqA4yF7pFj/R/0j1+MtgcEt1Ijenu3wDVdCJFykEMNL1FBrKNFlwX3gaBCh9
GScLgM9OmED0ZnC67HhBKeEODnE8Sk4tWvDoqjeR3znJ8N4cVV60iPt0+uB1vfYmOXES96eKpluG
1XD/rZA+jctX6b7oFqDY5b53bc/0aHD1Wpz48Nkv4CZIAx7joMfbfdHWNJholxlIvBrSK30c1O/R
JLh9xYvzoQZYJn8N89UDD+DcxpHJ8+IFp8T6pFtUv1ckC4IB8BErj7alHZwuYmvvZTst7pCDxDWf
bQu/D5Ng6r1N8PjVnHISYxuYFu4Tggq/Xd09MEnwm4kjCfhx7lhfVoq1gg24zAOaJIDUB9BvxtdR
a6sev+3v98CCmaLbpOfAknRys0SXJ6/Xj9wHQcA0OZNbKIvRJRoxgi3vQr9rH2mign3VntxXRlgC
+HJZV3DlwHgDAzgipfMnAZAROwXyjvrA3y5AT4k1BGnaheMOrJGPXwtQxPIX4Q/ZMPyZNivZeFCk
viMIopGiwekgyy+ZpjUi5AhBg6owGM7Jpsl3QmGE48nWbI2e0xcaf28CE8jx5SrqMl4HfqacBgQD
luQloJmMHRlAXIWvyJVnvUIVYTXChPcq7+2ae3tm+wivYNt7/EuGzX0nGkXQDJ3Hqr2RtRstUMHB
FrNqfUGX4uFwzewZXW3oRgCYR2jVs5aGL7/R6+HVfneIAfq5Oe15fKfj5Ky2AaXU0jkPT+s3+Yuz
hzU8gx+3QgFQW8sSJ1t64nDeTnNetZxs/966Ut0xRhwxEBw+R3DBmHXntY9bwgk+91LQ/pxBSKuB
z6p4E2Kre0DFT2H2xIPZPCV9KO5eE3j/4dbjkj6qgro1ronbCqGXQ9CuopnaqaqJuKyzijh9cUWW
mNR7AC1GdXGLzT6984tqIk95BGfKioE8M+dNoX/iOXO+tzg95nzSiMV+xmdCn3R56bwzykOpZ1zx
ROo2uIIbYetUd3iK3cZKzuGFw+MshjdeuN4+mZbA/pbTksK6OGU+t6WyTXp86Trl7sm+78y282ov
Nzcj9iFoMEEa2eoSE6CCMWW8qRgBeTHzW3EF7BElwUXNxW0RbICjIT1PqyA3/9UHgvEqyL88Ctcj
bM5p43EY4fSBOSTUtifPVbLqhimpizA6BPxA9YePb4SwsSm7STXG/jkPIRpwST51kr7YolJlb5YQ
HdRUjflG74yYTyzca5hjSO67HFsBNK8f2GZQur5UweCkNPY4DtIP4mvYqWQNb1KmpsrIDchuKIBJ
liRZCJU0LLpgq62QlbiBC80muC5Yu0cZopW7Pee8YLTL8IW1xAhB20TpYxEvenyGnmPuZQd0NwVQ
JH1Y02x4+wKcpMrUZLu+oTNB/ZYtjR6Lh1xaCrWJxm1p1l8/OG/m5tDgnvoP8Y74vjOpKPP2JCF1
KRPrhi6C7JfeZRfSrULRQ6He/AkWyeGCHFUnIKvqnxRTCM1/4IfMrjA06I/lMouHS6fCUBB8PCLD
pcejD+rCRxZ8uMIoyHf6RyKuHr3CRNY217IpTHlxe4wOIgyiBBs2A1p55xnVJghP3EAjsL0tssRy
orYWKLqJpDvBCh9xSz2HowFGvJ3W9+mfzQdhzHDnE8Czlr+Zv8Y71YgWUReDn8+Ti4Hdp3Ndsmnk
CXjP0RlRATQuyKo5C1S/UHiRh0Hag2TwzgT4FPCZjzUqJZMkNJfitFTYKS7sqS22iMmrUMp3IPCX
z0ncRxmTzrkaknBIJnLrp8PnigLmBh0lT5zpk6XXgtEiNlF+e/WfBr7rFiBMjFlts/xN7+N5WY9M
ThPoOQDe5jl22OJy4uf6kdqJQW/TwQt1fMBtpTO6TVRUTKSYDCdUAkRCHqbIfr4T9M2FFCd/y/q8
+w4ElAV2+gI83TCmddjk4n92TLqiYahPTzOT0FiqGOA2cUKhZYewITEi+6ZsdZdQYPEdMab4eCP/
Vpcdh6E/cidGBqZ2CdlaPY4WYo00e2IuMNAbCdg7ljJG8qSnzjblCVtg/1ApP/eJAf09ZgNT3J0j
jA6w79fk1lgHME6smOkUGzmO2KOof2Y738iN2OtvDNnbccVWYtFG8fDjse8r6vCeVEWNGTS4GI0P
dT+K4TEjLOMDFNTN8A3Znkc+VtwYdVwfm+DBESXcF3srOcSDfc2B0TYg/jzE1L3wwNhsYnQOJga/
M6Ls79QzBp3xx+b3OxB2E3GvfvK4vDgPGRiK34GWPubxRYPOzWjE487Z3w6xggG8JSrYILuQoSiA
Srq9Ja0mHkDY7VfSm9salVIacdY2qYJTDi5zQOTRawRpCaA4g2gNonynp4c9hG7FABIzsDRYMFEH
/6g6Rm5JURS20wmAWAqRJVkoYPDZNQYdOrubYMfN0nnOaOWPA2S+hqBiwAay271fK5Djyu/EPv2m
mxIBflFSBCshf434m/xdyupSgSQOnkrQzOUaXAEqumHHe7GzpRT74CdCHSqmxPwwnIXCY4IrfJAQ
oAj+Cq4vB/QvYtAp6yK5RekUkQrOgL5xgH1YyRJxn8PaOYe3iVgmarEfmyWAOdeTCwhcLty0xJe6
EzNKSFrdG36hH40kKruqDqQzpOMAIwwme5CKhNGs4RJ24mPlr3j2gTTZXtZFodJf6JyWc0skFuPu
F1PuJV47ZuUhXzSWgv1twBBefpYVQEMzGeV2KB6YFDka8qXYtHykQYcQPF3KQrKzTJZQlLJSmoaS
vSe+gGXjPnbbvWzV9+7+RXMyMT9hWduxVlSfNI1hHe4l+ZCkN5LqRIrOY51MT28C2Eq3zxD8MDXy
Z2bzuhhizOaMvBbvSbyGaUYckOZ+nnFjDjcP0uFZEenl6GHzMON0J3Lc5TjC1VR9NDAkcqR7/k7i
iNYG1ke+0w2GHu9MxDoDvqDoBr2VFnXcANzYCWaIFnbCWkpi9Kwz9EiR1zKEU33E+ET0WJ9cPNWM
RlUeE2/74j7pksYlmh0nDPkedXPv7L2faLLQuHnGc7XJ+8S7SlqdLim3oYdApy1/zbBbRLIG4JHM
2xBVBJwFHZq8Wt6ehkx2BZ3ZCMws8QY/4q/OuE2GG+nHPw5IlZSfVEmrMMdrBzX0TMqo2M9Q4KOt
qEB//JgUOXG3uIuBOGFxxRCJ6UBSSYSHps80d3ZSmpQYHE68k64Y3LZqSYR8/8LBe9bx2Tc3tKQq
hLuE6tgYSRQl1rb+IC8XGkHodOo/+ydq+ngMJue+aB9wXkMxyLSGhxdi64gsr4C1PrFnuRv3qw29
og8O1N1AVhv3WGAcRIuVksOz7pxdtak2UQ42TGyGWoksO5Ya9JWc/z/hkJvKyPkKMCgm4YoWDNBR
3zmWn7wKKFbZMwM8hPgl4cxI4oZEMXG5TijjQATBae+v/ROjZeedGb/hFnjr/xvxgnjxfBm+3fRj
pt/hS2NkJxJgEgmy54bgP+BJkIKPYtiTzZmRq0TGyLhs7NJ5h/ecESncvZNXwilI9Nlym4ZQPtOH
n5hfyTskKc0QcTWpzCBFTVaKk4VmypIH/QXgy/jBeXB3bGrfx4e9NmhIJfsaIh2iuocMNAD2TQ7s
Rxbn5hhSJ1oKg7R7eAxiiibbIBoRJ528+7qk7P979nMaQZBjBOiMEdvVFg0y7mnCmEPwSp/5vijv
6Z6O/fYUqRHErTDH3X4CLniBo2oh9+kiMKDTdaPCdHB7vm23QEsRlmzDzUrAVfsrD6q832HkKAOI
GGpXQJsEWQZ8w+CbrNU2SqeqCYQArIwxVRll8yfqHqoDkgu6OmJajvgM5/XED8iP/Ps4iw/JBqcC
kxcfwXdVDiIckthRbceAY1tOhQ/GrSL1/dp6e3qwvgB0PqV9LHUQY/W23lOjibEN6NoClvOrSclC
gSMnIIUNCZmMlTXEkC1S9ILYhso7C5DE/2gCe8TTv7L7KZChtG0t6I2BIglC+NXgtmJVs6EkdmxQ
NK8+QTZVFMrrGdtbptdIbAR64lq+uZFogY2F7esmGAI4/Kh8lksJkBIGmFPUlEibdPbuX5YUXcTE
5F0MwlXUd84a+dAr8BmgElgN9iOUQ0PfZxu8HcuXCE2i6zOKA9gQduYaS7wXk0ungYxlk2i1osNQ
TAzROCeCaZU4Tts+uj0ygrONRQXW1OWyRUAhbZtAQ7Q98gqZ2C7RFDEKm+yTHvH+EsoRQs/ofv87
pRKmAZwAESD62CQiPX6LtXxlJBwD7d9QDOFDBFgel4kb0wfTKLteNSSUFCpH/M0lpSGDjyaD+JAk
YFA0CqmI8pgG9/D1s8X5dK57TLiIfs4wp12EhIk+5do2A0Lt978eiD82kub+D7qIyYznrCOaj9se
QuN0utOJidIoesZwIlDOZO65QJPMYfuIgF81Cicp1FLFhcCycv5IVN1A7WGHAEUg9s8X0YZBfPvm
JpNY43EQUxQQbTmn254cgfMX74OWNzAhrkjAQW438zvFSEsXSHeAzebWgBKRX8rTDPFtvQFKnTyl
4LC0dqoG6N3UksWWOorZ2jfXWNLqmR26Jj0Sjn2aMUQtanooERTQu9/ulRokNxaobo02zAr/3Lj2
aRU5f3oy310PKsp1A2xFw3i06cqaQxoNaUwmbeCU2oj8QBB96C1WAplRCnXcpQx1bLikukOV6azi
sws6mgIsbGhmrd16+ZrQfwIBg9HxEFmvv+WkwxzixAh67FfWATz5gsZWkQtD2CMHLeoqZNCRQ2D+
InAMaxl/BDcEW5m6vdxpAZsvuh7BQ2KSI7tdc9U40oLLK5rsHsYYYBZgH4BfINFNcx/hIWXZnove
GDq9IpxHbfQUXv6dZoh1ITRXImiIfh6DDq9+uWzgV/G4mAigj315mieUwwjpv1Mgn5ReEu/S7HdM
70SzJw0jcNEINAlqN9eDtaJ3NkNiLF3GcJwitDboYnToA4Im8xKZUKmVEqC4Lwon9NWLhL7dCE7o
RSM2R0PMiQZF6dA7j89E4/sSys5Z9aB0UcGl+7imZxM2SJM6VFNXbc8gNqRs1PSixO01g0eNaltA
FZHx9aZ7ho5CTtFB7VAbkDMaXpeIH1GNB+3bQRdI4I4gq0uvJ+8tnRuwAi4+E98YN3LiRJGUzLHV
D0bgQURDZ4YmPyd6Ix3Xm5n/7vPG+obHBnvP/HPXS5Bq6bLW3Ir7j6EHtwWBINKjl5LEu9Q3lHJt
30jp2/WeKBVUyzT2imbAqCe0LFeNLRMr1AaSzdZ9Uq94oKzn5fvHHfZBa07n69yeXyhJ2YG1sIac
a7rJLBjmzUuIGOhTxyeyWmt+Y3Vfg4S+4GETKpE1fGh7TuMMVyJLoUFcRpVcboamDW5Da16pN7uM
WGhiUcibGPvbwuoFMSuOvGH/HsL5jXd0o22n9cQOriBYvznO7EBhbWqOEpqjvXOiIRHseyNzVM06
C3rNfgq8U05p5D62c26AOjEiitAf5s3vnVXHrJ5lEKLMMQgeKqyceRhglbj6Ll8+sWs4l4w4xDgR
QC+XS6LcZRoud2qslDsu3XHojms1Ho+/x2MCbF4zV2q+5BeeEQaz1Www0IcZtf4D/x0KJxjMZloH
+qD4EgR6pnlWwC+KXynVzIJgfgR5mfGg0iNPj1Z6kDn6oJVWged5sTPSdNRlapUpDQdjwLEHPZeD
XhR1x4A3GGx+9EivVrBKMhVcncNqcFhRjzxwHI5F0wNvK5zA2cHmLGaHQF6sVxxoNjgM5LTQigs2
mhNdBjr3dLDix4Ewkw96hrub8RwU6OSH2QBYRQ2OwVEfzzqYc5YNvgWBOs4pER2XXBKuLNYbP7qM
Udpb8te7OswDKk/gUJAfPbST3Vjz1I97O57cIxE6Rjf3377CLKNRN0cfTFyAvHYmlAdkiOi1k9he
/hdS40yYczOhOc7n3K0571s4XHTFBVjpgGMWAbgT4nXhTvzxOKTFTXFcKZcFWk1dxxHIZPz97X63
lOt+f5euIvRwh8Oh29R4PQz8eBwqB69OXP1wxpywK7GIRCLjb9d1vl9DXu4CPGfa+b7hjIcUN0xn
7fi+7yDF9/19d/iPcOPN09yMWNtHosNxP1URwUzfzvClh27pDlljapc6Sy75HFXD47a3i38iqKt+
w1STzjBf3A7MEw06Z3fS3ZUL4x3ct/180ePn9FBgCSRbJop7D6iMXn8wseF2aI23BJzA1H/QdO0T
gxFGMvljkCypvdeWk+Bpu0AX66qFEvqiio6tX6qev4JAlFKKqIinAfhi1Bicxk8rBAml/Qb3GdzH
ba92X/0r7LRdvjJ6aFLGC9KQCS0QEzNyX/tqLzEdXLDE6c2zTWt2HVJMkjSiuaFvnxz3xvCPHKRk
/9oQDtqthTFq9qvvy2/zG0N/s2Y0cvl0qE/OS8yqR1nJrwmaJyBOYW/f9q6Ll8ExT+Szke6cVyJn
LtBZa7Wl0LAzwpjq04mZ1F2vNyALDeJpMbRndVh5lB+oKD2H9rOiwARh34umxKcMEL+Py9l5SL41
IYViEMDxvNzOT+NO2GwzPi6orUGThhHyrCJDPczJSCWOMVqyJ12f1Nr+uRA6DRjHM23sUkq9hHi4
Y0weAGCi7SZdx1f/vtVNAISH+4JIa6BrSn+n5od9Rj2Kou1N/uv8tJAb6XkW6QxcMdKquwg+5LHO
MKKJ09q12zrfNSh7761dI0TsmEpKD54mPOBUU0bNOqiU6p7p1gCutp+ddIwsGv8tbO7gi+pI7Gde
O3JTEDXKcAQsBxRAUFdETy+Dm0BvEWAa7hz+CdDbgUjjApusJQIxBCyo/NJdDEkLohC1CjKqHKbA
JfE7O8ID9DGI2ypIVDDWTUrbp2VqalQ6qce4zWntt3wGSB3NRUON0kFvcVW+tXw706mfMk9KpT3v
jPQoNIeIhnbH/j3RH0/eQGRGEAYrDwmzzClKRd5imYFFj2nbby8XZCgJFYZ8vMWpVh2SOFW2aZbu
282vF8XeeU1tDr0pUIdRtLTGgDeDdxJ2vl6mzhKvbqmcXEyCpB9eZzKPD1Z5U5eHV6rySeFvSxWj
MXmev1PXpKiJjA0xUB/a/gVBGmhyGrDKJGoizSJtJHo3VY8mcapxb1QM/E4FDSqG8zypqXhT9LBV
uXiTzP8DzusyA7DlVlwtil4XvSW/bsE4QgyQBcCgDmVRYxNhIqR89Z1yQ+FJzKNv++Kuy5ih3J7V
1j1wmY5rMUzPRq8Boq5T0VeysoL0rYyzlq/0M7s9MqHnhOaLboXoMMkQw9emCd0Ps3PI4W8TQH+u
RUVsPr+O2tP2oTkvv27rLudJ5DRvfYGCbYMUmV5bn+bl4LlE1+E0N+E6tr2Uy9IddcAyOtpECO/R
v1YMQfK3qLqCof/rUfWC8RP9yy+L1vrODInfciFdfJvToRnrbuoQVz05+5vDlhvxhHjU/c4tqmOv
xDkR/IJNWboDOwtCaOI86fsZ3mkuKmAMorDtmIXz+L2sKdaRfMJjXwkQDaeQogtZGFjrCZavbBN4
3m3vlaOs4mKvWoxKUvRkARBYqddteDUzzSOSeD+qvA61bhhpYbLvGppibsdG/wFNPiK64PrwOplX
EtSDfFPDpPidOI2ZRVJLLXaTeR26MEi+qPuSwY67i+L7dHzubVihx2jRmJ2nXQagpkuqD23wUNIs
QtebS1R+qQiXFXLQuTUm/Edb6frUIm7TKn7vTdekyJm5Ednjrli8psUETJBAvfZauxOZDzkIrsFW
57MruQmbPEc2w3sTI7I82qgP9V/UZLvewwif4PvPadIYkbZYlVPe/VvtIjRT3/3yGmQVI0cOzwwj
SUB4Daq3n1TjYlOm3osKNQ3oBOyp10boJPObqcb9SvguivVNOsEqTtkrv950pgyLTYPSKvomNw3S
3UWENYLb7V1qnaADjz4b4W+uo5vbo3aAmha2F10aIlDGIprekxtjeh26biPdlaaSmlSkdm6Hxzcg
9rUzjrGZVDb6rJr3w31euLH6VQQvlG4BE4vFpf66XxblBZCdVIGxRnl/m/cL1GexfbW+MKjvTvv+
yKBeGwWNdrDNXMPy3pXunnUncVuJ+y72vYbfzGe2qpPw8WswYGP5HmDXqexHqINs1YV7CCG/EfRa
XlLMENnYkoaPTHPNmz3Z2yePnKaNbggKCFPEEu1Emx8852EEt55nx33ewnr4Z3AuWxuIhEBhv2i2
zhkGZeJt4ZO2XSxeY/xe335PK3PS8a1jc3j/aoXPxfurKyPTRj2vpENzmc1fhy3ekSJGqmrA4yF0
gm4PjrfIhKGZi4Qr2TNanpeYiRYEPuYmmzzhq0wfkdepxcJb4WXAJnqs0CDawoag2vPyIIrYHRJ7
91kOzov0hadmCvXkuTGAG4shHWxhG8pJz6mQ7UMmb4iq0WNVq+vig1Li0VpHdDWZCXisV70NZIEp
vWuz9sSGHPJGpmfF2aBNlMPX2L3e7nPRWpEjAtOlL/SJqre73VdAhaiErRDnPDO5E417FFNoZ7Uc
StfMkBzmIQKrjSXY6N697Zr73nwbwAoI24iWzu/BPWhuenPrx5zgkx/BBcL9osssA7nmbhPdiK2+
m5MLHJbC6ffILVBeXea/r3/X8DG/ze/GznKj5avAqzRc7pR5RpgG8SG0qj+LwNRtLvYQ9gAUg3fs
npqja+XFNE5CJUCoyEKC1jFgJVDqSgiK2DJoj/aBWUiP0XM1cEQdfQOASQKS6odvm3yRsQ095/Lv
SfFI2lcf/1CSeM8KWj6c4qV7VHoA9gDneqp1DQB4SeJ3rwUKZhaR0UMZyxNJo4VsA6l+7+2ebNXm
JuUivFoccjCeUp/oVVh1b56NUF6biYIMLXevVnBLvZrq3c2tEaHrPbW9PC+fy1a2vIRdorFBnjIZ
LUs3jdht/Y+jM2tOldnC8C+iilHwVhlFnOcbShPDIKiACPrr99O76lTO/pI4BJvutd5pnUqD4wWz
IrS2Aw78AOjVPClq/zNyglFhe4qqz15VqJHycWYO8Vma8uHZUUTN2Ho+BWLmj/u+TfiqlV5h2rkF
jBqYkQi06kG+TFtn1Ls86UlbfnqWL3mgW6lL5jFNOB5QRCnngSNP4ylKFRJ8GGkDdc5UUARPlb14
d7/t1Ij/3rsqesIcIrLZPOBNeXLCBhF3opWmbSfbikuLhhIawRg/yyBFeo+LKZTnkEHSdnB4Mc8r
Xn1/kXASKdRTqaRjRPkYbgoUNCmfqxgn3hKU1Hn01BqyAoUZjkKzTVqpFA4mamRBZP+a/AS8FtMH
zh1KyQpbjsngJrJjzYkoya5gLzWJ/JykoNHJKB3OpBgEr8/RSOmqXa8ea+Cx+uSvRQIw7RnsNkpz
tRyZC3MhUWyOqccATwbJyAx2IWG0IxeXSLnNrgLXJQhIcqSZRGfxCm9R76/QAM/hDlM4r2tFAJp/
EQbFC7r8ZtZP213npL9R9BgVwdsVSu0AhQls9UjkYnyccnYPEtV7BkKJLSSneZCcG6dE9VPYKrUT
dR2jJ2Ky8hq3hy/cgIfbX2+VRCmvyekK3AxjaevBZmDvcUmiElH8zr3G6MGEzhFZPepBTn40GMn8
u4CycrAmLxgx7H+wveXer5A64F+1c9YHJD4ijZeNXN2xPPeDVBdvf0CgG3xjEfxpoxOVoIeCEO+K
oDSLAA7JLb0cxwFyB8jJawNjiV8BP8PhVLgqbvoTb4lHZ3iWbh5xDT7LIMAIxqNVmvUHUKbuUYbY
iPERjwzGh9SNqH875zVFOuNkLpNSw9eUMTge7uzJXwOCiiUeoxvbEn9nGCVE+jQeuaPOff7Kly0R
p1zpdc3fyMSZxLm7mGEHNv9B6strbUGrXHsgoRZwhelGoF2ZV0N6PhgQP6nZWuWRcukUL1kOa998
0HgclNcIlwNiENpvaUEjwIDxC2DWJZWKaUbl/8YDIcMojW/xVfOuTj/6IV8ZgvWK6AyIjoYXZMdB
mQaF6lJy/6dozRqJ+JwrMtq8oYtP2I+daeL8gL17s2PhpE49LqIQofLkD/7Pqz0KYl8ISrDvCIZP
QNohaLj9FwPGQ2iCFeBBciUb4CZ1frecM+AWwk2YQ+nlzmz5J4eMTGUZhGJ9kPg0yr3wyY6hLXKP
jyqq6L0JMgVJeIo+fbyNieN39qnvYMMeIXoqPDq+NTf/f1+isBgKVZBHIugYfROFPH+doNXoJkfj
u0fHzJqCmJyos7cFuJXT34puYHRL2XyUYw/+ngtAxsB+w/iv0/3KqEhGCDCTbQrUcVKcYnSkFmUA
t0pS+oMCEQ6IaEVsn+Q6JqWjMx3XODJleJ6hVkEJO/RiFi8CMU/fxNNblDjS+PhxnyGk9YZ9LHkw
YItYynH8+/KfF3OVXZOKWUWjIaeUDW+PcACe2bEW9QWT85aChIOOTJEbagLkzojAtne4QK4vZCyK
+o+DCNWmf/GVUBgGjBB3wDpbFvPHFUwOkRDu68ep2bZRtfxE/fqx3KQHhT4hXrCbwIwaY8AEMcPj
Py9gXeoTWmnEDbhGLXLsPRVjC8oD5GGVA9wMvsx032Hit5zDlWdiQUclj93UH9JIo9afpluFCe3S
lBG8K31WXqqQCXYh1KDxK6/U1WcFwpns0yEgF5v5NtfRMacAw13AwCDKtWrEAfpZqxCgbKT/E0lJ
DEV+bJypm0zG/OkXuOIWghXhABNlyZNHlMBy/o6q31cREEd5g3NcMfPEJ58GccRIyNrYSznjrtfM
uVjxRTOO9aTRFox/epc/t8+fTt611XHJyNx8TuIPqwNi/gZk3Rt4gdgWVZLIJqCYQzA9YDzBe6cT
FMK6qAaA20UAM8UzYlMhTBT0mcpUhzIdEfLJ+HnPWDxeszelzfazp2TgIqfqQbHWX/nmPsrTnRNE
SgtStxZxA1TyZmo4gyRJrtHoVr7vYwsdu9flUX+FN4gv/VVBu3iyvlM+HBM+2xRx+sQkypSLAB6U
9T8tOEG2zEMF4UHpJ2l4+4apDOZhU1iQDQtxQgL8A9u0xmRQ91UybtJ9pF4JwEtqO2IeqNHU6weu
8Xd/eK0+fjRYWFwiMkmNBPyA9yZ/UqUFcKAK3oiKuNSD0cfybyYEekMyOGyooyRLGj1T8ahMW66K
OhmWzieOunSlo0NDmMD9jZy3HVGzJKndYBP5oVt5OfkZTSOypNIK7rsc8AE9MkImQjIO6prjXw1U
7oBd46IHpY4DYUuVoyl7igBJmDnmJ7B7yDcw2lEgnSz2MLQwfxRNg2l3tDbKzIjyP+OUZRDOsZ/u
KokA+fELaQH1dEc0HtF9zhOMBofQ+fbD2ZgD6kFXQbtj0kHx9LBJP5FRlUE2G2NzYywyjQHl42/u
AJ2rH+AHO829aq8R6pF7DNS5k6w6AAocWQcqb2p6mj5gvZ5kiCUbvgFloHjYrd71BudkpGAYP2A6
ASj7Hgi86TDQ0ZJjPzy35zvuYW0tTIC7dGNFWcscB8fg+ITxI/uJqMGZukpmd+pnnJ6gBMJyIoIW
oWlo0V5EHE7uL6YNjUuyH02XU+mLEcLaNaiaLJd6SNU4sWwFCSF2TBPjkxgLxG1bZi72CdLVE1o/
kNXtd/eaaXid6HUVBmVX/ndxIRlkr+jQ17zq/4oAGVMCpuPX3TXrVlQm1qkM1ZW0QVLoMqV+zVvm
Pcor87fFy7YnCUbFVIcNfApdxHb94ZCm7SFl7xU0hf2Jxd6zKbCo2PH9GIOePvs5hBWsYUUwg7TU
8W/LfJSFgnuxch/HBhU6UOVt6CfK0DEzvGXpOvsi/uz2PfGhxSJDl56qmp/3dRg/gA6V/XAnbyCs
nfNZSHSwZKy/eNqFfBpEeovCxAbJQPGjOew5fCv3m1/0aWgABfv9cLv5e7Xl+yX87M3lnFTGo+k+
Gy+899jLxp5H0uAYKcGLUmWxWEz3juPMzghJxa9u397XM738hdarmEuNbdxXg3tAnvfwGg92WnOu
ye5UpqiTaCAfDqNdPsbZ6I8MnPRUDGXG8jZcFD3z2V0VH/7HrxkJz6ACGtv1azgZVOFzOLkxZee3
mFYE1hfOOyKuDx7TIHwLlOvrEQdMsrXYk3HuDBiWMR48IQdtWFKDrI6bQzPDN0lCZyiWgbM4GWdo
cAwf3BJuFxqdUH1+ASEQfBB1s3bVrgYYGiJdwlZUoH1qBVh0T1QMHMLIhrDHoAdJ4I7BdFwhDRU8
+xuCSPwmrjG2YkoPlEZrOB1Bha/vjG16irmoXOmHy27Jq1M9wddboxcBrewC15Ias7LTj88kIXo7
kB3oVEbBMx/dIv+L56QvQ0hKYfCTY2KtEQkZ3HfEPZ/XqXiz7H2kKrik8DLA40UoHUE2VMat0/wy
+lFRguFXcM0DqOAMjJ7muT/3s/LI9kmr9ya2EzMmXwPLf69SwWiOaZ95EFUGsvjEYzeF6iX1IEEo
RGEGaY33EO1SE2SATYTGPDwigUnwfaFFh+pubEBx/pf80riyM7MjF5atUxw+wwFYb+PelSh5E2c6
ojWnRy9mBvAzqolzW46zOgLY5rsyUTar+5cuf5iOB4f6DNJdHvGUFMB9GHATpLnBVw6Kdsrz6a/J
8UNfOghrRHqN/zRATPj8BntlG7v1vjkKrwxggDVOS4ZxACM9QYqYYcXwjwm4gvZ3+x1OuPqvl1sn
Lm96OAFQ5/YB6ACefvnZlUEsHm8gZ3j4l7mCRN/O36fhrlkwcCFmq5yjW4XZ6LgBqVrEamGkKCcm
kUNMDS0DGrnRZ0m0AWnEBFlQsDF5bfSMXtsBHcs8XjWMaV7fGSP2ihgz+IL5xfUWNchs/w9U63vh
ymoFUx2QrA02T8kBVsPuUhGuBn1NzvuVPMvZ16kWZ8aEAgsIHdxnL+r1x1zf3yfmLg2BWlg4QnPB
KXJfMpcB4ds1+xlee83VrrdDCkMhO9Vv8eHsTlofIQA4wRfBzPnxCyLE0ANGLrx29ayzycy6r6TJ
e/Zeart2+liw9yKLRPb5iyAB0ELbcXjTdad3W/tDBvF4j00yPl4kZY/zaqZzyqqjHhkOOnEhr0Tn
CepOH88qe2zexInHYeayH2gBopM6EtpEmnX0dJj++m0PQ/IF2psNTZuZ5qVTBQajseTFE9UAqSvt
tK52rFNeuWZZg2fUEF40+zVPxJ3Reu0UpxC8EegB7W3DtGb8QqU9LNYJAZpx46RppHKwfAwydCN+
mBniNxEp9Y+wa3wgrPvdSUg0SbxvtzVMm6dSGA5FMcA7STwmdcq1rTMm/jtjlcovRn6Kv/gFbFGC
srI5iVdP2xVPm0LSt4Tle2VtS5+5VAPjbwq+jxGEyOMPaOOW3/kikTo0pv8h9ubmNx8XQd1/U8XL
tDPSSuig8X6VjtFMEfzxw0JaUNDwpFZia0Z4/4wU7LvkwqTjp+zFMl7JilByqArk/mw0FLGUCSQI
oEUjwgNsNLcJc1aNcXyfvvupdZ/K/IhdCbkK8vzWlztvqHnUufynVPpt7OOUFHpobADoW9HQa2OE
23U6BvqqUNlVQZ8FcmVrp6bgJz7qEaeow6eIhmO7uVubwohk3S4QzhljwUCSM4aaDms6KUWQluRG
ERGF9NknhdiACYHaRNd/B2jwMuMdGqEaPP3W/n6L6LVTQOhp+FY1dBWD+l7TL2/piQVPf7maMcEB
M0BFkrNFv5u/Nv1pu/GA5HIa4A8Af/iKQ4XQH4opMg9wZt6WJdqzdTqHkkqRzc65uj6mZhG9IZHz
kUT6k5McRywnKjgwWuqcinj5WsBX6YtkqZG6VF2TCMaYFJrzNxKap+9WEd+gwWJjHE6S3+cZRT7k
4nTwU1L0iGg4jpshbTC5QGiamKM3ZU0Ws95Lfp4n5pZAdg19MAJszkQ6BGlkEkyBnGj/V0d6yHRB
eATOP45VzpbnJNW8+4pdHDyX9Mi/ekI51pSj94vBUsKXqhdepc9NNWyKtYINEZldvRpgAElGX4W6
bJ4SX0DIlOWIWbrM+GLYJvofOqne7+gR2bW8FJkXGjstMLtJjDIZ1wTEDEhY/kPAEXOvm8zl0TxN
93Z9RjyLzQ9hMLMywenh8FAvfkl/EYORHsyc/vz2lGi5q6UT9i6ZNMLvYKYOPOa54vF8kl8L2o+D
dEiwRMiungCvMKMk9j6AmQR8smHjRidQ++XLw8DgUGNTskgBottgTOz3hGTpbTkMmmV45JopTdpg
EetBf79QTVB6UEeYutAe0u59h+TkiqEUNXaY//MweLUYjSa+5mLCJof6i5R9zjRegeh6nIocpHwT
M2KHTwKslz8BmhgZMEO5PMwod6iAr0ghb+iHcRtDEWI1G2yaydf0UNP0QCkIZ0k6yf2a5hXaBMCC
sod2QDvVbrLXVyZon/tBU+5+q6BALvjyzIZJQqMqHw8g+hipRHQyOzQO3W5SPiblk0kE8InslPaj
XagxQ+WYQE+HilbWNijQY07X3xtnlVswHCqeiMDMxpPqeZ2FPCvPJ0NTkLhAshBkR8xESIJyMAv1
XnV5Sb6ZU7nZVMGaTnHuMhVXbhfynk+WSepIJZG5gUDkROiKlcB60J9iZT0t50EUP+PVnxOGZKks
hIaByBOQgtwQzLTSb+JETIyXco+p43UvZoazDJ9RDjlN9h4Ad3/kvcBl15HKqNWAmdM95HsxS4fO
i3Wqb8uBx03BAznYWbm09R8sYNF7y/9xq7Cyanjq/v93T9Sd/FpB6GjnltQNKN2/E00TU3XEv0kB
4x8KmInbdDPGdAAc8JVDm6+sSCanMF4EGSEnNsv0zf9kRx7s3voEraX8OGGe5Bcqzlxm1mRjsawA
79F/UDRhgcCwAFzDr9Ixs+o4kVly3MeciKXgdXTKq+9oxrgQCD54vafCTjvOFR/iryld1h43wePt
mZLD2u9R3+IRhvL7hG8zrNspJR4MaENwWqlz6ezhd86pxsHJWKimCSB88BJr4JtNUDD+zFghLDC+
Pj0x/9AtdK0H3LwGFS2RFk9WPON0HIz86gyG+NP6LdguXB0//EBpkx+/x/7XQkqbNsdXqi5z1OFE
VZIKWLgcWRwcWIHQVzScIKXz/v+sVjrq0c2WVJsIDbn3JI/T4NN5HDmcQ+D0fJXqmdV4qAThhLUP
ymiP+5arzgXW4M3eY265/DaT5FDLwhcnXD+lf2Oxf6VRQl+JAzdmKTninnj4KAjpmkka7y6g72Kf
fbhPFenfCBQKKIWJi/yj+dos8AfucOiLOcHeqWFnqlOoLrc2w2lTyAishxxFui3BNrINsvwVaOYx
LjTG5t7LC+cTs535TQlxCFF/pNVbDq/d7FWCSx52u/9ceFkkoqCxH8TXaDC/ZHGPims3EhTQZ/K6
dpcnAyEJoJGF9lGSgNFG/DrbaKU6f2yuTJfDDGchQWHuuhSC6bKo0YeT3dwxFn2s78HhcMOypCs2
JzH8kudCOcq0WNAfhB1Pl4HSTFRvLvfbrMUcidQapQf3Ktr4Iz15PqB7F8yUmFyNpLn2EASD+8Jg
1Qz35HCg9vxMGOmOQ5/ZaJYeyA0Lnp2HONQIJSlXj7eKx0O/0K9xtPC1ZeLu030/XarsTLY1zpC9
iuAQ0altXfT9YM+tbvHwZKyQ0oMxa/+lpNzSUjJZFCisYfGAqOFkvtnKdp33TlaT0OV+r/E+I9yR
P/pgXLlbEQDfe6f8+aKmnHCvZQdWD9UtW37dO+2a+vhAGd5TSMtIwNs1/SU7+fskcXCRUAXUzMle
E9RHz0dAH0NxxI4yHAjRLe9J6K72XF2+AYzWkxCEIoARBKrD+uSJrYou1S7bdX1Cq8u+08x5jnpI
hbfkK6PAeHC3LmCzhjsD+9X/4x3q/5ca7oqYNt7reI3jqXI1qhFlen9iHiS9Q/lTVbY8fa9ugKa/
uY/YFsCO3Yt3zxXgYGPEGgMk9c59fqLq+GSaQOyheoZdYktqB1fwNw3m9ghcxAyaamP+If2RJpbP
FGCwPQWz5Fj0u1MzmwBnWITecNdxxMF0ocxhx6K9YlwXpYfoLIwdA3QgG+PSpfV8Y4DArGPZ7S8E
JgIHzclI+z+jbWArZB8sEN6WzJUagR3S9TIFia6Ep6uObWYDLIpS7j8AeydTehgysqkjuu8s4+9G
U9yJsVS8S8Zog+giHz4qAzc5FiCtCInFS7L50g89xN/R/SJ1Uv9PylK+Hu9a9ImEdK3puUqYC1jA
gQPEyXwoLibzsTQacewTQxs993v1gjtVxWC+M4zjAfKcy4f4e+BCy9IXoacu/NeMgpeWmEtAtwQC
W68EyIllm7a7se906Cjk6hk6DYhuZlbSpdNboWAxduz96MfZ9rF+oWcoEX8YUM/oTtgOyUPhzZB6
ga5jdfulsaXzoi3XmSCECOnr9Ocko0BGfficcWjgYYBnxuX/DbnOPCnPziBOA4XfAqK9/MW4z1sl
9dDCfqGPS3nf/Ko6tcKyMX/JhFjwqrwtacKhhRge6xmJCr/Yv/pz3ZJY0PxwBazGb0AqtGNJRNhz
HvchPfjXs6YEGphsHnbsIhV2rAvJI4BMGLENJ1bteLBq6w1cfvWcv9up+fjLVGzrBk6VJxGwoAEs
+rvHISbOvca3ID6lNR3iU54z1JP8hxS82JmlVHlf5zNYvYjYUCKVI03bSIP/cj6MtkFNjQPZkztd
+N4hB6Jv62pbpumgAK9J5qTrYSvAwvc46lWEPEb/YZq5HOFt7zGYTG41U55DggTSeNEjq+YUQ75w
D9WKpOhZehlWXoP+HloYk85zbM6HlFTPsapwhRMrKFf4nG22YDh4TaB+zF3we8JR2rB+rgij+u9B
E/vsutTOjTJ+SJlzy+fxHFHYI+Bf9ZRDYzYMstvmpvtU/+pKXxZv0rP7/NxBFWLskr074vR0UTn6
pD880Z8hI+IQA13xgH7pWT6OtFZnjHmbD7HTjG9zaVp4jGKcvZ18101fUeMz89eluMc1SViTaLWY
Jm5ieDVW4t+PIN/eXOoFxLqF940wOo7CesmZBn4hn97PoceKNk+jLLDY3fDkCCd6gcLJ3v6f+cUJ
3TSwaPmS0X50L0NYKeSHzAwyJ5yLtTVV9cBY5AaWaE5iKRhyKpcJb41Cvd6K6Z3E66+pcdiav89Q
9iHM+RHDO1JRpAMSGGRysaKIiQneoYYNKgnuGOdNFw0HlaTlzDPu98Fng3gu64UFCjGX+l0jtJLJ
qMNp28AIguG9pyhoomfvs0exN0webMkoHzAFzHS9Z+Q9iCziK1MJksHuma0NJKYF5pGYTN27Lcce
IxobWm/1gX6DFsaY6wxUyV1JYxQQQDcM567+Q4j1uW0Rujy+bl7PWnndAP4QF15N+6sMDaxT4z6X
cuUNYe1kemU8dp3mS8c8oexHxaKUQGbwwbu8ikp1CWSvUSlrJDLYCsKCQfB+hyYT7ogUDBrmgzAe
MbGJge8hMUi/wwJZLdH5xyZ1uPvYfdvRB3YS0qhbt+m4+wbWfQFV8FkCK3wiCyvSRWGEWrQsJljt
t0zhOul/X4R78CKdbViRgXQrqt/hTXf1JfKGeDhuRJWA/BoVBOMdNiaAUz/SESuQVfaArR1ETcKY
O2Ye2RQSoKyKqwVf6eeLKxBCgfER7aKlrXwwSnqiUqUbSqjosxgDB3XGB+GZdgWYq/Al029g5cOH
xcExqq9mQIk0PMIulC6TguCZhfMImkT5OuUGwgd57p6TXElcZQvmDIrEebJA8dv9oAlEs4OGR7YV
YEx5eGIn1furFHzBL8pgcCqI9yGVzL4jjzum2y7M6Tma0Qv6MniENF8dXQxeMwqCDWfPKzIowng4
K2rJwKaNTq4lQ+n5YgSQcivAvSlbp4XtfUHp5RBi5bwcKaIkZgdl40TdV4QVdnveuRqzBfw3CNO5
msy/fZpgvdf3bSHlJLjo+4RCcp1HjSZk7MjUjzMqZYIGb+5sOh7jEuZOjGdD9BIdqb8i+VdyKSvb
EOJV4tTt55/V4w8XjXnQ/x6r+4JpRePgOHNm3iq4wZb0NsnV0QN7vbrPTzC2r6NxvDVhT0/9JCZW
m1nPtVaeO9o586jJIfoUSRzRdurlHtSPqdufywD7mDqmMmsfEZzwwP8Ox9ouPpgetunhH/VRco+U
/8MkX0RTZqBmI3BuFRniDCRtQE5WNoXVU3+YQNfg2kEoTTbCzaVgZwhtNPA5ErONBIgMF4hh86dr
ww5M+2axnOfUDxII6+8X9BSM/qbse+1/0/dtfxSaJXHo3a0QAxir5jVLVxLJD9MH8VVyUMWcNg64
pGoKTBA82tIQIeW0Q7o1GTx9XD8UR6XE6BbdpyOmvW1DBiYNZrLiZHN0bY7QRxLu7RR+vgKeRgPp
ps59+7h81ySAMllv3s4l+7Yn682NHW3g5F5DqzBCIj3udsUPdz3M8BTpLGfY6nY2fiqE6sty//qp
GPqIzRAD5NSArxoV54aSpRt6CjpdlzQHRCC1B9h5TAIXVJe0+UCbSH8o1a3Dx0WVAyJW+1ZmByft
55RNunhRQRhirP+uDAbzBPVZmQCYZQQx7wbLBB+9EKhf5WMymGqQhBukecVoKw/d2x44qYSix4jk
a5NuTUuNBDfUN8MlhcQthPUHZZ69DreZ+ieRAVpcmIo1fgCrQL4RUUeVinRprpsBTuTXLtvoil0t
QMyHE9lV0rHxJ4YEQp+8Iz7KQXwsmYWLKawf+RwR5KV14/I5ybPf1kebAWVKo5WgsEb+FWpHc8PJ
Tc7IRocLRJxFy4IPEyXbXgLhsBh3T77nY21cszIyLQeS6oMZVEc7bx2wn56rH6QP/egVtky4sgFp
sTzQ5zuyi0hNpH1RM+3kgzQpMKh7IHIaBm562ILsi2/wPlOgVr/9WY/n3QHWuCIKAsWGIZMXlBHv
NYUwqfGIh1LqKiuLmbq0vxrpGgL9R+FsYV9nkMua9loNvhMsFAcgcsoU+JW3YwoP9I1k3a+bkrqw
+EyfoP2W2NNG5ilZPKZk9HGMh4izagrPOVMJpo8Dn+AXh6gtHwuEBbQt6B3ytUlJsswv+Z9lAz8B
ZNxYwGREpPmoiYYmigidyBEY+5o/oCbJ6sqD3ZdHa4hOZUeb+Iegs3L1fbMvFDdxb/PXkjLz7pRz
TAoUdaT2rIgD0cYkifyK/p+ayntBSHTu44fIMdNGnlchvMRgS3NmHXvMGAkPADsJsq3GputYUz6I
5oBRhCnqeM7PpsfVfvLXdR7GDazbw8HkzUyP1w7F7H2GAGGjz0FNjpBrrE2bS6gyGGWMNjUP75iS
WbZshSLDh/l6G/IGgawZjoK/9Df9+vD/4BJg5UDacRYO49CsPDEdfaEveG+Jh+smX7++saPkmwGw
MvAAgRH9GFsA0uIUZUj8jizS20rNIyha+BU71KK2dA8elJ6M4useKwP4C47zO0qlYwf8IB8SjI6f
fPbN6IHoFB72hex7++GpnfBUSndbZRMh+rxfWeqsyTyuwH1/i32yGvk8bwhYnlF9Lu7rwZsmzEvk
NdXH+DlrFjIzzGQn07egX9X61i2aQYDUqSM/S/YJCSCKEurjdsKJ8swDqAAkE+1BmGdQm4gRfTAF
MCMoMcisGswV2TNIWkHMjwukQGPmoCbV0Ipjkm8mFgVcsgEZuv+BBH0BUfySRdo1zv0baNaMUjuN
HYT20hZZ0oVWtAq5fmIJIzTaYe0lgc9rVhoTqzbVUpnUoeJ9iCGY5W7lvQBEtnGkHbR51dvI227Z
lPwWFJLU1cuCyRUf7yWzkkfFPOmce+Y218EYLTcFBop4aWUiPYW2k8M3ej2KypPcMzTq/fCJ3Laz
FS1hRMBHgEuClyKLBNVPbpfL6pqy1NGqf54u7o5uMOYFZQgFKays6W05CPrL5/qArzUQfIzv6rbC
QKIqoQ683m3YF1G1p0SzLe+3Oduj/stEVabL3ezHyRCzsRpMvm//EX0WA8p1wF5zWqJQR3Au7uWs
98yVogVy/Z5lmvuVbAOmYWJyUvkxEnqX4HDALoyB8OPzdD2cfRGMvQj2sK2fgvNyIi27gzm2FuaQ
faiMSnQmwJTe+5JBinvy9hZaIgt0hAZCRh7NIs4i+Yqkp2Meuc+zWeyG3ej9dhWksBTbNd/TLTtv
7ASZyMJg9NyGOG84FWAslHY4xNdvdPaI4WskGGwYpGmmxEL0k08bYclIqz2MT8O9XQWUSjFCNs5f
6oGn4g0J5OLdG8hNx7yVbmHljjlL/1CZMaQ3LUCIoZOwYMHwCSbbLMIObHT9uaQaUzMXxTazXPBA
a+hYq+e1NQL1As5clAmmi51x1qoVqIWmuYUV3oA2khkFIZVAT4VL74zSV7PrO2mEcUiDTn9NC1Ru
PgO8IeiPKKk99hOZaen4RTAY4sBCDaoscOG/TlAkw127IbYRxMnvANGBExfUyM+oiIwFjJdua71X
TMxNisCOWuu2YOY3MlNaS9UBJ3h68Uq9PE/yHuiRTuFDqYzXEFEoMCJIeHMBdetPQLdkO1Bn3e2S
KEi8SJkLEE5fRuGM2HDFSkOHAcf9WJsoO+e5Fn4aDwuLGGEM/gFoHr69bF4s71dwtAec+Gk4xcIv
AmbM6YvkjTPBWoLVGDLo1y5Mp+ZVno56acLbGpwf+fie1rFfgGC+vI93u3AiwjOR1T3PmRMVcCxJ
E9DTnNsS/QO+KGoMonfwmRHrNAIqHexv9Lak9/uiNUmjNUArZvq8i6gxLQS9F8k1hGwKLDReKcji
A6piSs2HGP88QgZofrmY2PF5gR7gDg3QiRWSTzqZoago1xwaioy5Z4InH44Vtn68Dtji36RpRBzj
yKJYdNwvjrFlDQDtU2Y+FsMdHDeXFszthiXP0W4zQNkXmfTWSJfGmspMbI80WHBd04P2/myGf0D/
dB0UusbDK11qsiX4PtPsb29hYCwJf0H8BuJEhB1Qn4ESyCE9DwCJdkVWsIMGKk4AHOtEJ71HM6Rw
Ahgi9Pc9plmXpwR3qoQ2jyg9UEm8l7c1yxsObjDJlxan2ByTfyquN2jnx8eChDL4wAKn4RDHyu51
5jRvpuB44H18GmgC81O3hgFHBW/jyc/ITph2y/4H1RpGHkUlhj67SKbXEZUJwam4zWSw3OUcC1G/
xTZoHA2ExG8q/+VwCo7eCjk7+cpBE4obFJ0RJmHMXOuC+FC72RkLCAxgHDaJvULmm9+sKx8nPchu
sSVOYtJcmMQBjOzphlexMq6AzyanwjZDUKWS9PPz2rKYbAsHE/Jdhmo4L/i+7U0WWQJ65qLuIMaX
1Cd6xDoCKc0OgzncBmIGDzGAyVmW8UAA8wFyeGB3e+DqsSf9d43iF/CKakUbQ7f3ufhS+ksqUQ21
3V30i3Ykq6RHxSIkTzfiPXh07Cb42ZfNGvw55jnBnwmLgJVC8If+waNqLTjuPJrXWQGWkUy5Jmt2
jWxuckPf5kP7BRFKq1DX+M7eNpoRhQiuJ0kZgXRb0Moi3uSiJpikBwFoLc6wAmc/4FvmgKQhKooP
VsinWa2VLbx55oLgZyRGPHxUp8VzynXJT9LmLa0gdUFnBhfqosGMe+mGxvSagPDQVc/VygOB52+q
O/+z/1ROrABeuePX061wT/4vpbWtZTEVHajRBwGvu6glPX2GcWlB8zV7+tIkjT4XRqdW89ucZ6cg
xxjD6f2b3hxun3bd6r6GmfaKFnMcR77xQi7eTBik5jQbZGnc5WZQhXgzKN9QIwYFoRLjPspPcYhA
a6JNLBcmY7D6+I2PYYAan7YuvjBl5xc+gVUZAe3/3sdnMyWKT9u2IfkmyFVQ32rHm30e0KtBlK6K
LWt+R3nBvOtRtmDBpB6ZhTZLfcrhN0c2dZcwm1M3XIkl2QBRj6TF3UGuSb6WHPL+WAAud9YQqu22
Bd8kGxIYIihjj1nrlPO3/+PWXz2FBva4k4kkSvU0kOLlRPDNO1hCEOBHUP/VKyJ2lmTrurejMkSd
xnti4TBc4HV80p676ri4kMfmoCfVyPaianRUDkvfcups+1Lt2y4N2jJ8EyWpeTfzqD73ahwm6VG5
rwRj/KYX37WxLRgNZtBwQhXLFKYGP6YHkSzBzrD9ETFANlYyYku56UGyJlfnPqFSZAq5J/0mFz6P
CZI/7t8hGM0aG5T/9BDtsSFl4z8D+HlJxAVqKSdmzHeE4KLdShc2hwds3s/Xt6jrcT0Y08fMWP/p
tw23MplYMHVlRPuHDZG7leilj/dQnTZzy+zITYDYOWbkerNWULIj/78OzEmvHqrBnHeRYdlq0Rva
Gq7GQw6sww1CDBOxwvPvEVHsYAvEeh7OC+ZQeMOAWLAcKygEhUdSC4Loe0ckowkowYds+AagP/D6
D5W24bWb9xJ+WU7hxhYA6cLi9kCo915VMU6RlM16k4bPWSVAC9Lotpz/HVxNuoAu6NrJu/BblpmB
CUc9PebqRWSFQ9cLwQPMhDUMEAdWla+ceyX67kDr0VCnpdiqZWuCQFv2k3nRLbneHLIQHtVC3PVT
g6R9VNVYSHxjJa1yzjOiywPyjZk+SFZQNnqR+T/t5nfh3hSqaZo/zb8T9uPGnLuUcWORtOVSKWcg
xBXOOyxMiEVnzxAje/FHW3r/Y3PbJl57TT5RG/EhCkCYSadEzYGfc+iP3qKb42ILgEHaNR18KfN3
tNkTKo+uCpAMzxHnPVnkW8wG2AswdLAAPMTcM05D4J/bVAmHiFHmPNsk89SfVfl0cwQjY2XV77Hn
OAPKVW6ZRb9BaXZoZoNz6yXXer5Kd1j9iT0ke9z5oE3c5wf22xF42uKx1ISw58GZ/keg02mIgFH1
qKXQbqJND2vhN4WJYGAZnzNH3rmfzLjf9CnJbBlQDvyZtKgqDx5UD2lNRBZEzBSrF391etbO7bye
MVT6iGbdQoxlQ2VwlcW2QdH3vDbzekt8+aV0e+9LGgKjlsP2MviQScs21C6UdqrVP0/WAvEtzJSD
5ZSxlboQvB8/x8tkHozGzu7MKc6nUoMEEVChm745zY9wWA0jfZo1HCqy7km8ev8j6cyaVEWiIPyL
iGCR7VUFRXFfWn0xbG1BAZF9+fXz1Z2Ijpl7+3YjFFWnTuXJzEO6Oq082X2ZU+r12gwYwZrnNGAi
Nf0h8Yx+uLfDa1xvin3jVhnuApoz+KFIjfnkDF6ZJMFTCvY0R+QbI3XcSSNrfnvfcJlehg55OQxg
PCe39Zy5xiEoXXA605Yc4Rc9XePIKfdoCyk/V67hfWGc/3bYSKKYW8EPe39nnOOvAITwWmCrUO4e
oG0J8YWBR66tVMAqfWzqk376IWO7aExOtKnM0xaTTRiJIR4ZGQk3fhRo451an6akcZjPSMsIl4ev
OLZ8sYpKRspdJcfj1EkarXspZNBpB0DsywebpHiS0YMQOc/XEUiEgz1ahljFZF5/UMeOwpXCvoaK
cyhxFrgPvAxOvunYEDu/6k3hKJNGUCjdEs8c9mR9pWMADkrUTZjj70fvEe6umIiB6NC8b7AWfjn1
LnA61O7RisWHAebXTan6HQJz1KWjTh+X63wXPyxKFxdat/N43DvqZ/hjr1HGBciVoJX0UKcxaoA6
jXslxDqah8jF4RctSBd6EWUnTOEIWpsPJ/ZRDN52r/mohzUxNpW2eWHpAfqlbrLl9dj6DSLhyB8g
TnoWby96vikXOsYf5QynOn/AI0mufXCOzzPsFzFyqmZieAPIfvzA3XwWdK3I3D51IsP/aiu5AZ97
go+ZSyRKCtx9Nhh9QRGNaF87xfcQGjOlcj9zZYtUs0HTY50tbXll0qF5frull00QXlPfCc2VAnO6
dF94k3b26btHxxB38xeptDW3jt89tYniL9va6VAD18mGspfPK5LpKXAdktSAgoKDxJ9T2muTd36q
uvEqCZ4Np3I6zbGjpp4OX2TBP1g46NGmk4Np4ymMLsopnZYD7Oj9jI8PZfddei+k+cVdpr6ATyul
VDiu9QS93x1pd9FOKioaBTUlDqjYwYKd40b6906n6Z/2m3QT3riuOG2JygVnCPYL3Do2XTYsceOg
fx45KxQ4UEG8EkMf5wz1KFNBRhEH2ANUumVi5+uaOE8NGK8A6Mm6K8GoPH9ybmiEj9+m3uaXCiTP
CXbRir0sn7L5DkjwWIqDgwIyHgP4LVhOVeSogns/aWB2vNzqQAPt4qL/vg6FC5MyfOHaNKpUMXbF
It1IJbgMpaMvmEe87e3p4LVokqkWzJtlDAY/T7chKq1ZuauWTL38oVPljqcuxcp4bauokYZIGWVK
uxCtq8A1gZp4HLoBcXonIoOMk/jyyrAOOLREvcYrf7/1AxwweM310JWWaTfJSUEtP4mXJfxDuGI5
GSQgIQodMZh4OLMM2Rphe1IREg/ND8k0HjCWte0pdFAFH3OQyWluuGLGZNsavcGcn8NuUT2wiCj1
QsRopu/7C1yYHZz+piD0GMLae7mCdDTE54CX/XIMhEMJZyqIKbUroBa05TT8pArmvKtlbCyqP4sE
nUDXwm4NjYkE/Yf6Kw2iirlZrT87sKTPyiaHHEwNyxchI5vZPxkXpCUQGhZK8BDaZkCFVSbMQOpd
xpl6JWx+iamwRzM/wbYiM8bpFUrDRQLzu8kLa81V+VfVqz6OScEEaBm42AS9nqTIGUk+aX+OLfCz
pyMjhbS1YmxTKNicCC+MV3po4NUV84bG2JT2wmFoXdiQkwNzeMazFNSwQorVwABQFYf9j0xFj3I7
TVcrrGLOjAXQWv31SuxNy9X7Oy5/lXhTAnfSCPSNlubxZn83Jh4eKTwtAfSDn+NgSkpCHw4KO+np
vSNGZo3H1iBJo32Q+0S9lrhkrVU6pmdr7MqaY4XOff/xX8bwSjM832AJYIyAvcI4PYSndp4crmS2
lsMmbc9r+t5hGk+WzRat+V8M5sHwWSpCBjEizsR4CkCuA74W4X+u4MNDycZ2im0O2yVwrRbz21GO
ywS2AUSqaqmwMNkzrNSv3mtrgHpqxVbBCQCXm3jDt1/hjI0H2QWkMEwfqDy4TB8r83kDgbrigyQo
ruvgqKe0Q7t4NSSxaAxfR5nq7Km0dqJs5K3Khw4G4HcYdouZXoJnZIg5f0G8sIAgE1mFSF9oajjA
ly+bNsrUwByXbY6CukO9etHcomL4PjdbOrNJhMxttlT8fP89674+5yXT6cQzGV0M6YCfH3bhRLdP
OYuUCV3fqGkjh8c9NppKravRkUYiy9dXokVKTrnTbB+FYN/Og1liOQq/JnufamLW2fBpFNHMrM4K
ez8oF6gpCZhCmkVtET8KdaghrD6qKAqgTtxV8kwUgTQbwylZR8kyMk+l/8ZbnVLMCwBliNUcLzvh
nxkIclqkCvUwOw6oKRFMdNQc3M5vQ8J1Vm85BqDzbjE4mCAxt+ZWLXlaP92+cN6GE0PGyRQYiA4A
xvWnUfe1fVNBCpJoV80+GAGau7TlTA47jvDcr0P7plBo6YYa0smxYkxpedhKl8/rIGlbI11byaSB
7YgaYxAsitfHreJZd4MxBeCO+8W9iV3hyM4XHzgEwP64V8TUgFS7DyzaahVEc6PhrDVNJnLwVxwG
5PG2+/6c3kScDeslIUKQLiN4RaPdTq1bkKxVc/2BGtbPcyxmEuboWL3VIUguBMUNm8Q7nLwajqCz
iPIsIAedKdH6FFjCDEuYLxQiyJRYE5hnw8z2u9Sp90py0Y2t3PC8kxe86HIWa8ccZ0ImHwzJ+xdG
6pbdL/dLrqJvuxnlzGzcof7JXLPemZlHb6Grc32RfHodIhEaq79+VAMnDFyy4Tx/6AI8zfAu5ARG
Du1/7wFyP0BGHXZWPNavLlyEkLdLRJP8CLnIdyPR/4HM5BNM9MC5MktaFEHRpYeI11e4+ut3ExnK
oNwG6v5jTfIriBaNKwBqmTcL2gEts5M5cCkJURw9mpCHHvkqXtmH/qkcMzwy6MkXTW0ytW4iXSp7
koKLIcilNahKGagjRqhwRDg+fu89xufJGa+Ib7VP8DICdKqmTferN5P89OnceQtAh/rI8G3dz1Cq
mjsbTgjpV7mtmkNQbWMGPN/k+kNVZxJOEVekK2NrIeduqsy63ksKn4aXMQ8+fJsHuOTvfg1346W7
MsqpiAaddHYGTIGHlZACSkecbNgc9WLCnMfodfwy4FiSYrCDLKz9+5hfOIq2Tqswpc8xk7LbtJxC
SUY4h8kvcdQdN+UxA+x+K+uBsoB69IVXgf6qhF88ITaQXUbJ1HoWaH57l6AN3f1wtU8p69Cm3kqN
nfonjGPhjup8vvOM0Pp2q/c5R2AyDJ/qqjyCK7ULNLXGvfDA37EY9NC6//PLMkIO2y5buDLwqmhe
yy4bmML75gSDdD+YcGKLP6MEY9NQJGCVuVRH1oywimMtB/x0/ol9YnkIVUIEA1nCGb7D4f/4PhEQ
4/GWPTAa79OAFos/OdTqbUU0caJNSMe4Q25MNPQWzaH6oztebuEhY3KoONci8yYbiTfB7ApgCFsJ
1kUgNPYpXeInJFJvjDHlrVIvSzidNBDIFhGqAtiHHs616hi8y0EE0sBDHb8WpXJIXosYdz7Fo6+m
/sd5zEodjEdjv3TfHh2VnBa6SySRZQNnkD7PAG/DhDSE1oE4HLky3HTIjtgeUAiVYBRC8AAx3GhT
fUpr5qm9lOECdrgnYchHyuY0YLaU9qkbQq3/jqkyYsQLnPmvyMqc/4qdGTHfkJzr94oRAe2OHJUu
k6WvzpR7RvCMaasTgFXijDWGAUjLAGvSPOn4iTf21ad8uBxghwwk5+IZs8dyC+TPnn2W5izylElG
VZ5eRfZTe4LXncyZAyntGNONKx+HvIR9B3shLaY6u2E3R+9RUppVJ0ECa3sSJa4eLl6cnZUJFKnB
/r2iF8Tss4om1gqoZaLNKNNzFWiD7No9RBqybx+9yAdTj4E/CObm9wlnHtmM9pl8Kz+UV1l06L/r
JL6AnVC/QecYKp6JWdFrcQ3mRb+r2zFFEQ3XmTepHec3aTFQMaF1uhcH6L2KMdEC6Fhvxtyins5p
uAXix+kf8zDEYtjq8QXrA08jIH5Ijdze58hmsG32sAdTwY7sYWOsBndaOEEAVYcSUQn47wGEiNJO
vic0kmlOBq0OUCrviCOpr1C3A7OGOvE6F48AlgkcTQIUJn7JmHIt2AX6M4QC0E5xOuaDYvr8wsrf
J8R+eqahJiNxXQM7fdEi2XiLCTYq92lfKIQMTqxeyMGl5GCWSC0Pd68RuKkoMtBjBRuXXqjzASsp
Q6ATtNHrw9+QmZhQNKcUkOv8+KaiyDkVUJ0rdit5Z62+N0A0voH6tL1Zp2htmuOP7NG0pKOdYQfe
AnnBfkJQJjzzDAodefCPw9eud4HASnkKptJ/OVq4Oo2q1+nC/E0WNQ28Xe1ZIBXUfEQQEHG/zQGo
C6liAKWyHmXQSrRRQAUvGfFhEr4ntRgAiKDtDcpExDmKXuBgnP7nmXlUgR4vMbpj5Hv1EzIK0Bnb
dn/8wq3AwvM1YkMoQuHmGGcjHJRC1IM/3SrYx1tlcZ33RyopBIsbJy3mAa5q7dtD4GrTryeY0I8M
PNhcGL68Tg5fLBZ/rmcNd77BmTBOxda3ZpwDimWyDeZXL2Sr/yWM9NvvES0yxkuQ8Loxa17bgLav
on24DZeCodILows429QCwAWB5OlnhqlE5X9n1GT2zJwP53ZCBEyiJ8PNF4+JooSxwpWSwcFVAGkk
xCsFWUdGoBdYHE8JfsofUJPg0vWktxGvJGMWMJvDMRX8K5CjNYIrASjr2peIzrpU057ZQ5A2X8Kf
gIHjbjKMLSl2QS8Fa+fU/xob1CmuABUj43qzg4Vo4UQ70dhlJBPq/Yz8+fsLEqWuEDh+VkaJWBKw
VHx6UEzLyqRRVT9Btb+EqQCfFjcx99Y7z8Cd0SgKoh95lzT70MAMi25MAGA8uMi0J6Lloe5RESEL
43D5Y8++N30CFgORrhjndKCrYLKuwk09yZCbUvSa5ti1QP6cQxkD2IbV/d7mkCjyWc+qeWLDwDjR
mm6ksCkscF2ashbmllfOsXZyXhPh7IE9zqSZmmuIccbWFi5Rupf8ynP92N+af86ghcuzz5IJPA1H
tA3wh855eb4dcNxt8O0NdvlfTxwCxpnM5V/6Qc6ElUgFjgY8XOxl9pP8h42geuN2NgptN6GRFNUT
tPPhtKaFVOZkkUN1f0FHkyntVCYvSF3GGf2LL4hpogC01dZ81hqMk9ocso74QlX1+ovImFVJfPls
9RsOKUthwz9tZq9tvi6QFDyMSUX1Ay+X6/b7hfyTrSDkX2DcScQeoQ02jyb9UzRhUs7EGIAJ/IsG
QCUDOg/QLQN0vHdrqvBCsS5qm9jLIey9Iux125gCypBNQEYHKgjiCgdZ2E7tGFs5kG76tCTwuwh2
6qQNNmb009QTVZ+Cm7d0uVOHTDXVRwGA3KDHlxg5g0mxzEM+aGMzYboyGfSyeMDht3FBLv2B+avN
qPtCaEe+oBIi+IiavhCTEHdxSBwA+VBU6PDerwBSEhdOJrVIqI03XCoRW8TbKFgyzdtbI7tmO8X+
ZtaotChMlCVhG1jSPtHjpU0npFvdvtKclJazZPCsL/LM20zUZGvUdR6rEbGUtsE9/gv5K5n1tFRS
PFQWPdQdOMpKPClrP1WW7FCInwBzqFYb7Zob53Fr8vnSDa4eDEnI/OZz2cnLGHAsBhZu46mWPqlO
ZyEGHps4XJTRFEDhnUDfEYJ79kRcKK/Y5iSjEhcVjpN0pFtKmAdaQrWBXuALaT8Zs3tdocTe0WgQ
dnSwBCDXXN9TBtexBs5HwYvi7cE8lsIrA2LHdEkKxatH9KDVv/WteDnQ/+3W43tvgIty0QSgRlDB
4R0l9DFAbEDvOWnyMimfOhraVaqXZBTUuP6xyG06yNAJLMfRfdaRE9rI+dwYGSCyImNkYHFD1gNs
C4ZcQJ7dxPGSv8ICwaUPPqAGyeGQF4cvZCx6EkZIWJStLR3rz68NJrswUPlaoiAOQUvH+fUgcmcN
aUA1L1/TBmRQp3ZWxvFoFL6mNi60HMxLQ9Q5exrgoGXqyZ/qaFJlzvfSSZ8TZSVb8bLIGl2Hu4kV
JFPJ9uvufA18xeTZZWImsoXGWvQcajUKvmbm9yFNQ/40ukPL1iUrR+1rOij3JR4fBku8cyWEGTSX
lM7X30L3wnaaMhQN7XRnEg28zZ/WWAYUhuJ2ymN/qIu8AYgb1AvxOo8eb7oj9BNkVjbnwjL9bTAi
gz7Bl1mNI4SVMdT4oicjnVo/H1E4jzBTbZyIS9J5ksoSroJoHLuFjZ9HDZ3u1boZB09DWRrSOAVr
arN5nqyrTOFoV8xe0ibjd02Guzcp48W0axm/qh/WLpzgfBE2K4kpgaIUqEbXvszYeaYfOtj69J8K
xaKcZ8ZNipf8TJLPDCyDkw4hDikz9KrEGOsYMPI+Ao+3Lnfh8PWdpsYKjqdgOsRrnb7hUFYG0ybZ
lDGG2A4kZSnwqL2gm5PARiGm8IC7Qb3ML/wco1B2FhvnP9tN3CHeUBzQTLULxGpMnoi+7BziGUlb
OZmN09YovxXQR4qjKjXJn5Ail0mbEMIrCMbsS3deiHNsbhFsZbpechBp1ggfrXyCbhMlnc20Wb4+
i/D1jGBodOTQcAS0gPpxztEZ1SChKz112KZqbpHNMnkM6+VlLb70WvwJ2nXXHT/V5dU1I2R3SvSQ
62VUTFowPgvgZcDnGJyUv26ibL/GLjK8rlmrjGAGssVDRbx0HZxTAmgAYcQzGkBHPavqNv2Q+ndT
xqILLsiuTB4N4oMcnVX6FLHN3yVZmZktLERsdr1cc0vIJSqns546BhhOf36bLtGl6o+4VAuNHNey
9CmRpQfYVy1Ms95ouYIaKtchesuzHCJFn1rrDgmcop54DhlsKkBU9rH9WD3Fs0rZqnhSiIwL1V5D
pdywoA0G77GQD6YMNbQtfZpXkStLo5REgERN+26lF6kzOph4/alXEcKrhJa5E7tpj5JMSaDIp1Ur
uVl/REgS9/SsNUBCBCesTZZQxKjPEidgV8byjHvD5BX9I6rFftLs2PB4rv6Pd/W6R3fO3h2lPVya
jR1LmKfmp/Cb+ZIgkDN9x6o8FsV3HYoEJ3NgwGwKpaTcQJ5Bv1JrLmRFpUWxvs4KUCSgRgfmUGBO
UjrCGmNFc7HbsVlP1nest5DeAbqghCDjc2CgqHAhYEUBLzWuZCyLFT/cSMQTQT8St0jvPv4M9B+v
WIei+YqINHwU5ClE09Cm2Otw+0ECQ32B55R0GiL9dFgAEUr/3eBL3UICURv3pTlx5l5/lD+yUi5e
yGO+EpjNunf9sRuHKrsGCQyeLYsKOhAdL7Mpr5WbhrdmUfgCOgqQrZI9g/awnkcIQOlfBgMg0Rx+
pSdk4g3Ekrr0NKkOqA8txIi34itPllRG+WzuJaTY3KwYT66BIIHfRoAJXa5rlrCzGJBQpsA+KS82
Z+5gXMbIozkVzj8ht8qz87cPeBsHfHhiGMj9u4Eyc9tLtvpG1O5CHwlp9tlj9MdoM1TcfmGu0KTi
csAXgy8ZO67OG+LhkJx+6XH/T26qtUK9ejVWloEfirgriaoQfpq5Q0h/3XmmUshU0WYyTXg/CWEz
BPLh5fES+F1bmzN1xGX7De+XIeF1KrFQriN4ZcssL/wjMUgFwt5E1IuqHW+Q2jSMyfbCiDEvNeB8
xpZ/4lrsYN3btVCM/NHr4cLMoqUcjAPuif+m+QwaXXR6nUheSnJlspFOHcF1aDbRicIM5xAAfS5N
ChIir+Th0d1TkBHtTiAcuPCaCMjMaDYDzfxhUjBBW9th2XB7DQ9oBz+vz15sG1CorlAxL9GJj8Y1
iWgD2z+FgAfhnf+UUIEM1Ie36MRbF/1wDkwW7dAuusFvU470v26fbwc+1zExRWZiCJtqUWXnSqQY
CEE7hJp7XG/OIF8PjlG2IUSpnQfQvygpDRMQz68T7k+IXg23WsG3gi8q+xYyAE5SQq1Kwqcc7Wez
J1UBWDmhSUr2dLyhAzq5aTsm8ewvUP24i+SMhJMTOBg6B3RpaZpzkGEEugCyqCpIjuGmgX/3Dkd7
nw+QYAOy4WLcRGx90K8+nJjP5MEFyHLtI0wzYIVHcMdvC9oMVPtsXW/hqqBjzgV7RKh1ATMFA6/z
ojOUfMSBs+jU7dOHGAlzFF59hHUof3M4TCAHpFzRHZrUpb109Fv6cHckZ9hT4SVNLWpZb4V+NXDb
0rX/RGrI09/gKhKiP/giO/KeYx9G5yqHcG0Mk+V6wr9dh2qbb1jk3a6/YJCAqTVPhBFmdC7WvK5d
84C/w9/JLUnsOTwUD8i2/15dsVYgYFZ+tkYv0u3SM2wcTor4cNHA6RCcmhUv7XXKt7wIRkpYP1rj
ztPwVs7O+h/76Z/qJ+eO5kMsC+bZ9Uds5HeWMgtFH6e7aoX9AzKqOc24LBE2CREMId6IyZ2nZWiy
j1tuZcKx4F/EL/Lyf9JZ6IwGBibokRFId+PGq3bRnWv1rykhroOZMTT/+gt6JPZDBpeh4bjAq+PZ
+ku1Kh74weeiV47gciZrTiz9jbdYLyvQnztZLDfJSmf611vLmrHaSFwqcV2OD+v3vNkzadDx8tys
B6YAvNP+InoYmiKWmH/E8Q303gEJ62ZAJOfBri5hlm9kZ0hH6J8ZvfySz6wfdDZwieuxQaLFQIno
kJ1DDCB29YWNvaX70UgHlF4ysQIWASKYesnTMeB/DAjDj/FdPWdrR4+F7r7ccr8Nqv2r2O55Zzw1
R6VT9YA1QwrJ3j6MTiSQPECLA8UhOzNM/A5Zb7cz/4TO/cRvynt5L44de4xzt+95ueWFsJi1m2hb
zmgzUwlwYscc1xe4oNyIQeUTPhhnucopAWOZxvVMxrHtLV4Dh0v98LpzDe4AR3UmevVAvW0f8Xgj
jBBQzuinQROhFvgKuRpy0WKN0Ezec/1iT2+717/3DnGMYsOdeKr6TLz6xhR48LH/NPwNO9WN0y9X
5lvAIpHh5DMert6yrl735sH61elOSMFvlcvCfeD/uMQzyXR3b/asFdBm8fJ5DuYFo5f4WMkxWThP
oX1DiiA9VTdbN3tCLbO0wrsEih1q+OHAmBRIabYI1DnJ8yvZmejF3OBuC80R1gVUR0kLhjFUV1Q6
8GqE35LHXVUPRq0sj4w0AysXkyvwGdkgU4Ue2RfGpd5KkDvxn48gQeBAD31tDNTNg/K41UPI7FXP
JmshjrN3BJHLVk4M54tP5OWE2oIYwarHtAAhvqyKLJJpxI1+3wvtRkR4cyGsylgyAAp8n3nCfTCi
zAbzxsrUjtjSYqowTjSh6uugSskuZ+ay2fJnDvpGSHqEz4Sr38hO+bAOkyHa7FjjZk/o5pURajov
XfefnV354kALnItXPdg/B/HXWIJZymE18vga6I5owcB94EVEURb5PO7aTCcMPylTa5tysMe5JU1c
zvEEPSybbGoRALIUrNFVUW/DJf56+tRb/spPxkvAXw0CZ+hAzUbzAO59Pb3On2VwFpCEOslvwToA
FMDmb/i2zrBJzeB0BWEPaXSCdvHWH5mo3MlVd3rD5YYBkoE+QB1SpPjQQUtHdAJoxmjJAIhzbpjN
hEMpTb84l/3D1Wj54Ctod3j56RAFHi3hAXAB+lLLC7CLoGiDawzIQcqrpKpmTlFpQBvEw49fw0oz
iV2gxvcHOC2eEjdotYgv1Iw9n2yi3IB/L2t5+kbtB9aNZWoiumzgTM+nCAYjvEEa2nhQzox1bLvy
qYwIiYN1XGKxNipd45BLE22lr9KjbVP/H9BvB3CdU/IHAyg2TBhPJXm8OeWfrXB0xWhvE/ppMi5m
1xHMyRyTIHps76O19nR6nMPGILwBsfbJYHyWpDKETWrA9hq/Uhvm9x+882BHKm25g2KupS5m0K+B
Z8L0I2DAL/+OC1z8aO8L4IjJ7VPSUe+RHY3xyAHzza2RA5oNRxRktX3yf6oEQQmTdWhu2mf9NA/W
Olu8ACsZETriDO46TQlr/Wa/AG/xucLmXprpGziImS1A3DRw+u8og5XGWYoCPEaQoPO0WSfssQMz
XgRUivg/CIX0ZWf4Uk/ReWKs3zRbp/b/h/wf1wYKuePgX9tQiAkIOJYheKA6NHOg+HT8hZb68bqP
H/92cP3AcvByG8wM1ujDoMMErNtyzegXI6gvVNkrvAFmKS2A4F4kPvQfikejeC/8479e78qUit3F
ytv/tUNv720nfj90cfOkgbUy/F1FUxrxTekaP7ZB2sfqKMNhHQGfnzpqjzuFspA7PDo6GPkRSBhu
LZ/PTqXiKg+Oy2E8xNO7H7kYtzqIDcA1FfpqpwvadIzWLCnTqYmr4rJgj6P3Q3ODae0HU83tnNzT
XBj/txqDimGybf1km2xzj1RtmnvxWvy5c2AqaLCtT5XUblWsxPY44K97fktaWZsP7wULFIoEsAHG
rYcYZvyZ1zMaxIjqYzyOtuE6mEN7yLbGMTeclo7ews8bn82R8ZfMqnZU/dFHBOYuPiF0ZH8jMpoC
o9jpjjCaEe5RapLmcKA+E5byG8B9uBS2hE9j9XniWnzNxmrg4K4U3q4r1qWtn1KfTjaopjSkDTGk
NjiMC9Yt03FgC9tkXJsi6s3KuGCmUpUpHO1JnerLk6+7B8y965yGQAM4cvPqHPn2Au56431n8Ub+
oZ0FSggMlNLSwzkNcgKqAeIwZXW0XUheCIaER8xM7Ge6pwATA8tSFPGpgpGvUnSAPLQ2MFsk8JEA
AyxSDH/yWHx96C5LwQNwkKyfChtNpYmQ4YSyAYhY8d5SklNxhwaOPpLxwMplvLoECu+uvgHZhmwa
5NDhGLJ+f6MehLs6/yWVxBsNOj8hVP7BNPWTr7v9G3lwPaLtTh3saTNBXwH66QR7MlhN8UjCwnF+
RBd6LbycTIxsTTlSMHs9qH6B2Wvo6sV6J2IDW/M5/Y1ITHAH2mTb4L+EbsxbtOJOOTyjcEXZlLNA
OqHEJlGGpLlCDfjl8Tzc7f/IcVdP0nJKpakEoUe3ShHxJXwAKGoS35XbR98T3ov6BHbMIBu0jfRb
OnkhzKUID/P4Qz1mDCTN8HPkINPhKiC/bF9cq9ySOUcVz+uWy1smMmu1aYaA0K8rRtvinX0Cl30R
x1kwX5oMMcaA9HxSriBkhg+B1IRyI68YgzKy/VY40RTg6rf2xlGGn7WPbNdAwNwuUD4vjfLd1Z6Q
pnBg44MzfhjkPnGBkSvrzrTBNScCZmZTFVDMv5eVWdANUid9KA7nIp009137PDKfq2R/RokkF0aM
a//bji0TNhCdWTk19T+StjH0JznCAI4AFScsPqkmfOeMsxDHWNMvm272h7bHzJawnAuSAKjkMDzf
gOnaRq1OZuFy1oqQ28srCsKcLkC2qFq+t8xgJZ7lN+3Iph1CCYlYDhTIIi+hUA0mTms3RocESoMx
4Vb5ggnaWeLsYD8xwh+31kmXdlAjuE0Z4qHuJNTOJFj8T5EVsJpdsKfM9rJHFPu5jD4Tu1Pp0OEw
tEdRgYQgo+30B1j95SjajMyv/T5lGeLBilUiCtHVb4oO6ZpvlOo3Ceay/Wti/nBdxjxxN1TvoDA4
Ma0oF9Fm/FFS6s9Eac7O6UV7bOzfdDAy5Smu6xqtPcuZ1e7y0k9jV6NrOWwtWnCRxyhTql4SvaQR
9cqrlyX8jQ49kiSmGhPCQK4nrpJKK7mawXrgp2Xdsb/LIDtfi2kGj7Q9CFV7gYHvOCmwsBm/UYvD
32PJvx5JdOBZkvVLoRhFgWysKAvzu8YymGIk1dlMzEgo6jFVEw+T18iacnHcIaSrgwz7SlJEhWSC
I+x7i70+onUMnnF24gjdkWVtKeky3rzlgSn0IatBDiH4EiobyuNdMSU7EtXa+mAvyuoWI9NCEmbj
9ZkdQ+uUQIX+5+OHN1LQgueIIrkwezVA4MHz70hxZAli67zC1tsaQWiAp6+2P6J7/Ced4xVL4z4V
piGGyVW20BKiYDQt2wNJWtjcqHFnwUQml4o8THGNHBOFVWEf3h8aXjKtyUNltCp+ssY+CX4CasB+
+78ckCUuO7RUDTGXcSlJHjlospxJtHD/Y/YmvD9CBLXSsf6UJeQgSDWYFpT0yQ7JFzMGkhn03qJP
y4ppovnR99zjd4L//nfdsb1aXvTFUY9/E+XYr2AimOioSxXSHO3CqFqM1cQlIsLmaGWP+BlgEM3r
hcvz9pLXFqtqLdio3Vwn6ZRmX1TVChSMHF4J/Aq2BzM7Uo3GK6AqptQorDuVPoptcBqigt6Vw7Y5
hEsCPa3GfczHkGbiCSyWIep9BBTU56sZdp29vKCkxXXJLqnmm9FUDKC8XjbZ5nurbwmFYTaadprP
LTHHE+v3S5JPikZzG/ZvJiniLInUqB1D8rAhsVi/SeGV0k8R+R/tjKewcV2x3XyW4EVMnAo/BgYR
mG+u9sueklv8Y/aY3TC48JqcrzmPokNc/SpYm1QTyB+4Uimy98YiNEH7yvBee1xIrM6ldRP1puf5
C4kQ2t4/UgfTm9f3uRn/zFAoit3YVkVZnn3T6vHRH+U3UOt/jJMKOdyYRDsk92c5YscPYD5jdzXR
tlx3pN18SYwD8DcfUOAeBtMkf1o7yKzYTtCab8+8gKKz5K88frSvj3AxRK1aeBZDJeM38dJujC3F
Wb5tvbaYURJbena9cGycMh/2Q0DKXQjiY1Z4TTEVnDq61THrGMEIb0+gCmFzAQeDs4hlQzbzuUmy
ccqPHEqUdE46EO3j4/f4uWmo3OQpjAw4Keop2H+OiT+4qyeikHoiwWaAcGp5CWINmXYczxDEYSb8
JKdJ8Qa37nwSlxPNygDmAtQfM8ghX0jHnEXgg97CbS4y+XhbH7llogADDEOBhF2sKPJsjhr2hIfl
MbkZ5jZJVZOPc8bVwvucIwDPE6p0dxSbT31MaYFaTFla4sXRcgaWGqLtJTfIFzQUfDDoiDi4R3SK
sVjwuEU/4xt3q7Zz5iZFVw6DXL1iJ61wd14EJBsdtrkjCsPcHw8thMO5OE3xfT6LN8eoDk7XFape
2qWSi53e0I+QPmK+Xo0YaS4P4aJ/MqwEGMQfOGv9+xVeAlO429EajpfIpKO0q9GBA1v8QniQcB2G
henM4zPNaEe6RQDHt/jojuMabCFulI8PtzzpdcVwBGvjxBuHTsS3eft8EC+XG+ZVMEJ8jOAmiVlN
jOIRdUoo3BHBipHXzsGDyGSdrBPeb4wsFATySbgBcJrYDcsjv8wTwg7iGBvpTosCmpfGsZLbxLDn
zof+f3uhQkFsJN5/B+UMu+0xQwfrk98zTuwJgxOvGpoQmwrH0GDNSdx+ElP0JwIX6vWmoCMAzWry
lO9yPGcSKIIPwyIOOYQs422xz4VnAOoL/MqtO0/NeshvTBjyPeyDeG5ITww2A8sAMhKsOoaUmcBL
4eN5cG6adSDeAmVCY04I4iWzrTB3ePMJA/lPBk50Y/kyRPWz1t2BKV7OC3rXiZEMyVGe/ZPDJelm
NOXnwo9jb1BCQm4XDuwje8On8tnc+qudyyd+xLgzeox6sGa+veF+3fQNq4lL8HM6cT0eRg/6BDAl
j+zZcsViIi4wjL26se7BgzfKc8Q38f6NeUr+HQ8ZXphSfGbVuRxBCI/XfAqFDxs3TilADMAIb2sE
zY25gJDyxMnZ3nxuXOj1SNsJ1txbWhb/O6EwL/A3wvcb+t89volle2RcRKBAnQf+BUS+yY8GjklQ
0AA3YKMJZMG8Os29ZLrdM9Uvxbvitsuj/uSGw+UHdkUC9DuEr8ddlc/8GR/NjbVST9yE8mTVsxMb
4lH5mE/hiin7xPuWhpkdAtJjlK6uEvYfE/FAMaKWIRzNzzEVPjY0nWFtU8NnD+OrO0mX8slPMNzc
2/vWPrkmmErsMvasSb75PSKmuq7k03WncH/KxFRmUJ6ae86QjBrT46jHHxvaF8ND9t8MijvYSRe4
oXC25HYnM5GglptT8hi+M7iT2HAf5oYnzZ8dqe0yxAWOUx8mwGE6VwsCBa+BMEY8NKwJSEPNAVJo
4mWbxTL6PtV7fqT3Ds/Sd6u6obRASkjzt9XnyAEyR+4ncRMN/WX9zw9SD9HfrN+yKx65FB1SITMR
OhAqVpN/dwEJEWBDEv1zUNnJd46p5MDqXdlkLMZyIvzZCASFn7C7YPfOu+O79A40KGYcmxNTxVjx
ozpTqpl/icE6JLsRpjI5ugegr6El+vvg28MfB9XGokXQk9oTxB+ftkAUevk4ZiL8wvLJP4ZHQKBc
zDpSGewgGTrpEg2cQATcCS1kbVrXUT5F59uNlMnX0ToP1VpA22s+/D+a7qspkW0NA/AvooocbqHJ
WUSUG2pQJOfMrz/PctepPTXbUYHu1St84Q1L9bOY8pcDvEyp37vLxeH0uM/65/k7tax7r/M3d4Hy
WqA2KR9+E+SWn6XYx2ZUPKmR3vHLIkx/zOtnKT7YTEqZsXe+ZKPkD+mhieAKrRYWWU16Ht397oZx
I9mW2Mfxm4u1ECcDZQBuYbyDsFr8QruAdQN8f0Bg3n4tjXUD0THVPhbQqYprgZ5zYvx41pWJ9gXk
OmouXfcKbZiqTtSVDMKzewkISMQFM2SeJDTayT0REks0o3MhGcj0OS0pQnHjdK8kh0AiN//CL5+C
StZC0P+o6OHA8BXG2VPteFJSxAmqPpht3yODlhtnVjWTenKsZx+V4LPkD6ikimQ/9m9pWtxhr9H6
0gMP854um3Hu0uRwxTfaBK7XC09bq3xLpHBvSoF2ReSHvOt60thkPneTcsBLryspZh6ZovXDcO9+
pcRa2ebqFzJdVhT+lAms7NQ6fi/hGlCGgTvPT14VpeMn0bTdqeJLb70+02Wtpgh6PMMd4kXCTz9y
pYLWZYevZAYOzygpq50q3jyh3c/eAEFS3428o8VnCzuVMxZt2QJ+aeleYT+NBXxTMVTvMn3CYdnW
OqZxVzIvCsk6ZPZh37jlBPC8eTWLi/Gv7A+AYSkbrUmq1mIysPf991Loyta8HhuvhAXD7ODV36kQ
1tx0on8tsG2/gJFSZtrViE+6OsKe1QJjn/Q4/oPiff4yt+jSmzRugO4andtjzbjEUpXCv6OZyusK
grhf+LdD34B+NvGe0AalxUeBUZI6JHgffa9HhXvhQ9L1VB/RVw93TafM99ljuXOXkMdZHuwTlG9I
5EdPzrOH8iHDTtVsv/fWJqrSjXWXrVHZnEDr99hj68QWyiwwttRHl3V0cyv6nC6nkBm6yfctVUbl
yeCrTIWnpGp5jdHYjtL2ykSZJ6wBnfudnkGJ/2y5gS56W0U2MyjfIWn16sR7qXZhnCRAYgGy79x1
lMN0YZAUVEIXlUJTnbGPEzlv34MKUfqHOBX+9KHQZAPvT6bv0l7boChrNGiZScAy1NCLq1TdHa8g
D/fKv9UEWue14hL8zZZ0SQqzeyerlO0TSFfGvcK6USCjyEZxvmTt5gjm6gHN37xtAcC35PEp+l5J
jezJrgcIvyn8eHPrt239/pVcNvM/6XsjRfdHLwT5gNfxrTY5QD6NMFGRAY7DJNFupCbW6DHlGQFY
8YzYpPLfT0dne8KkYioWNtVt6u2iL4VGS2juGHksr7jKTEQTDTr3Amh5CveaStZdxtbvmMnp6iZe
zCy7R9wDdZjKC9GMP8fCuBWYGcTx/Fhrl3cMOrwF6btCFNtjX1dM6A1Dw58EfINjD8g/mheX/nvY
e/V6/Oqi4mk8e4IEniZX7idp+vHN5yXK/3A+oZe1Ri6Hv0zVXUPB/Jdj7urpVXWXrsNnnaa5ZxTf
tZ53gqjqXeUjA2cAtFSNKpWcNr9ULunHEdZuwUp6cZZwv2eXPW/GT+S+Yi5UeaI7ILeninEewti1
k+hwcRpACEaZtwvuL7k6DtJkMxXIyHHuI4X1oLpHgypGN5jaOovi4nzeUIGD6ra+z7yHg4CD8XiR
YkjV/SQXfOxUbHdNxNUiLfIZj+q0tBszUu+c4uKktlF/zkce+Jw96vzngYkvmfxa5SvXHHi7ICsM
l9ft95VEruhqoSs2r2l6P0Tvxt00n5+mhvWwQmoUQgSKusliYk7gIr6OsToqyT7H+GaW1gT4QvZP
c5VJ95aPBpYKYAMzs0sUv/WXsdrmgoTpI4hOBjJVvlc4lW6cZpNQ25Uk2S5kL5ou2qzYkjj0evAc
t1i26iaXPZ3lzBN1iwQSrV1ic8kf14KTvHcYrLjPlYDlvdDb3/eVVLqaeL7deQgsKhNkYUKmmWD6
u3RzI9/2RqxyDET6azN6KL2/m32bJsvT24DAn00Pv9i2yyn8+beKqJjdzNa3PBtsN1aIdqMsu3gt
6nv9QTjSwJd26eqcf/zqExdlZOdssRo/XGfJVJGbvAm0GxC1GBbejLPXrmLNpRlyppIWeTiTXq5z
SJRuqVo2V46no7Tn6g8s9Fe+53FlMo3nvpJMVPJfydgbGcHDrcLAhpjAUhcthojyljlWF5hd/G9i
zUICA+dGQOlO2Sd6jIzM+d52Smx5FcyIzGXMh0crw/LY4H1hfKGlLuiVzhCQTSo4D/DOfv2eHuCp
pva13b6OzZnbcAaMFgFf3b5MX1jVs4yZR9SUiXFzQVuU1FMCLqvkZ4mwE43ny9rtPTm8z8hGUjO8
kscanmcudP5sUEzcKVUXviiRLh4S40CUWgFn1bLylNYEd754jfUyydbxdy3Be0/+wwf2WSsNT5kA
oFMZax1vC4o3yEhJlAKDc/02obYQTZ7l1btOzakbnx2p6I3v7TWt2+KhRyLBsKBhw4Lkyveh+X0h
k5j+8vm5KeY+aMb3ltzs16G3UbMeJs76OHxqSM6/PWeXWuqN0N2Zu3MrCxo8iR6ToE5hB9UiMxxH
kjYQYzinWVCmWoI9xr88N1DN2Oar9ajfBqlDfXx5zwAgUwckmzmwEWKKRs8ODvV+SLRvdM9KNEqx
0SvSR7KaE3vlmmgbEsKinaeR1NsaYlfHbBvZBgzuuZTu2dMzuF+UOlNNgg2sezge89yY7gb7znVs
Mh6QLIvPIYmp/m1qD/Ss54mmczXTMS0tv/TXKl3fH4Zn1DYWUUQT5zUb1PMR/mkiJaYalVMuwNI6
wWugdO+XtRfrN8Dm5npIzNKmkG2sySlaIPvWOV3cAu7BiQ6uLzzw8gMIDrQNAqnnVEvymPrbmijH
L7/N/dv9J3C858XLKN8L+oqZ0jpZwYP2zNzG+DhORTdp9DtnsFCICXTgk9qCjGJZXr5dcBMh5Qhr
c60KTHfWIHEN6KKS6rqRaqnsQyR9nQbZ+ubj2rrW1UClDg7KRCiPdeex2pkQ0qS0Hibv/VhaNud1
h+71GBiy3nJB+x6wA4K9nL61NcTuOedeJ5coXxqFsY4puaCareYBM4Wy5wGL1wpaL61kPf+OKF85
dF3hYbAcn6l0WDK72v1RDYeNHZNP1t+OYNOwI+4eLYKhBEZW19nuUKaRodfKwspmvk1UYiyT+f58
6crmtnXL+zDhQRgtUjViirbF06Wzuc2ujyqu33zGCd3ctGvcSE205w2T/W4qUJWEiwtqmOXzDMsB
wOPf5f3xp8WQWIu+g2rpgfpCJw5SCC1bnFSZitYfP/dq/t8nO2b4L3aJuklVwXLp0j1ZpLPN4MaO
/GuvfzneD/dEHIKkkDMBvBLsBaC75P6WaBCJYSzXT1v21f2h8vgJZ0TYEllqVHiQVuJq6I30T/pn
205MM9Pn8Dl2LL7FPzY0LJflhYby2pPtrDvW2Ryc5h+l1Mf03KY6kmruhwel3NgmUiKUYubomeN3
LMhO7ht6P3WomI65gYGqrdY+dB+jQmXZOBMvnxL87y7bfmhtMhWhR66//3O+l1LTS+3ZS2oGQkSI
j0P//S1Ti3fP39BM5gO/y856xgmyCjf+Hm9hziz6XAdqahOJWyTuXTzLm1+kiitiT0PWq3O/nDTk
SALyPMTR1+tA7XfJ9Kl4pXBcaKYTEth9dP+aLKsxMBvcUcdsFjSyLOJdSQlp3iRrDrND2uPGoieS
FmYTwlhiV9sdq8meYGTCUX5fy95r12FhdOleoW3a6S8/hH4dOkDYiJTTKpe1e0CWFreC8PHh66L1
9XZ5T7QySnuJ9m2wDpjr4vPjVL/VqQ8U3pCN0T8fRXEZFdNNrLTsb2ckTprbVAPCIMN5SD/UWnwV
Reaj7McWkK3LKW/dvGiBhFxFTrh3dlKLXTU3U3kVfZu/ckms/1fYz8m7Q6yspSaaHi2CGLhqdRkZ
+M00rdz1ndaNS04Ie38UCUM6YIzGSPQgBhD0x3mpXyKRwFZgDak3fcXh34s2/810Fx8unaWN3PB5
ay+HqzPzkkq296q6oCdtuxLD7cU0hjUCKh6dh6pZaTJa2s/XUqKfGAvQd03zOUlP/dY+X6MQ0ESP
WvYrV9tXYWgX5JNdmFZbjFfwcqbvoB+S+rfppBrIe0IqOe3y+SnMYdj3AngPK2ZZrs/LdF6zy2hS
V7KyvSh1Us15ds6lZUNsrtd/+41HmY8nge9z9LI/Z5uJjtiOpOr1S9goEpPBVo8NxGF5QPP1+wU1
hDAcnd6y3dV3cnj93L8/1RE3tMAvnWMgIyEX00tLBD8bLhzcH26VvMyOzh2KzONcJrsSvb4orp/A
zCFbc/3te/JTu/j8o9JKoGeaYY0eTJbAYst0/xy7Yz4FfzYU88Y51jw11r00Wu74VKVEicMGeXYh
2lacd+OjbW9CKqb++DO/o24Xq+vMB4wpzFBeM9Lk/JetJUfaweVUPYZIRbogkB0BI6APt1+we38q
3Ml7JTG7bKpaZCaRmnSsn1O0lYB1ceRyMF92TNM/X5mD/hONQVj/9j5gyH8XDeZ57U0Ux9WqiIOU
XGeWWVSM/k65QIRFCETTkdcZk6ZHQAS7UfjmZSigz38mn6yMZone7vOuhtLVim/zE8YeJ0MA0ZlS
lg1D8qLsDFg4jL9ntMzvrcwHclJiCKNu+KFzVwwdSNFvOuqm+89cW459MquEnLVcO0aq9fmuzXod
gEWoWKpYHX4Fr+u6au2yFBPaKFUffrFSrR4JPH+WXgHOR2H48Jb6t69vmvSzg1JO4LLxXgHOSP2e
9k3lFTCS95C+R9tP2wxPTPVYhdjKbZieHtaV56X1me0/n6W5wAu1r7ntaqyeFPryKkLWBhXuj8uQ
y2Zr+UGAgR5noc4FDndq1afwmsRVQqYreoa9uT12rPLwtSjjOTyx/HCZSkrnxmrfe5oMEIueS0ys
OcP3B014W3+BAaRVE6u7voGMN08UV2I1/nV5ecRduFvCwDnBg86M9HgLypJo5yW6WvvtXGv5S+yP
zeqm/ChnK8f6vXsbJnoIIJEVVdUHLCVxQp8UJNWxy4vmQ0IihqZ+jhs6LIAU/7qMwuzGHGPZzdbY
VlHih6usDu5/goSjAqst/IwmJKBnCEiZr/Gp87QSxwDVNZtlPdnSDXkN4whaXwx1hRRopq7d7NQq
5DAFKoe2EaD6lXvzPjroMnymq+u4mD2YIWcvTYB2O2A/3Xx0cH0YiaAo0bhd/NE9YI1ZSOFhDPQ7
xttB8PFCBVjR4w9Su69ZvvJqE21ogkQtvyaf8KIDvMNtT9kJppdc2bF87CJ9PthJnaosmgtP7Qtb
XTBShBR1Q5bNPllKHYvzT85EIgJijCPx0sf5hwny8euYAPtlSMUM9jhYkqG6TxfjTf+WYyAbKC3e
/WkgVsFm7ZlhNtxKj1ICFawUy2MWZ9qdbK4W9e1Xvqa7DrSMJED/tPC1Gjtc1wNSt76fbk1oU7rb
cXBMONH4ZAkwO/fu0bWVr6SKpnQ3X1l0HHANzaNmjhPn6ZMwUfVW5aVa5TOmswTj10+O4sHMsLia
LSOiKd4JI5BxjfUPSRHs3oiy3ioXQqLH3uXfpZwoWX3EPxqXtkGNj9gBAXmW6RiNdWLxkAuEPPgX
mK8cv3mgEeoYFcLp45jvLiNllB9V5nyX7wQ84TcoN1eDZ9BwNgWS09yevibc6v19qdAyc7MrV2Av
np0IfOV+X0Qjbu3UcFUzHtl0PYp9ocuWM9nmrrNoplunsZkpx4D/pcrzuWheOtAQ2dJmfKzkK/F5
67r/xIIxX1fN+bdZbkrSecmGOXBrJ/j5aFuJr95z7DcCw2JoXx0uRXrT3bCwgBC/siaHBNfnbt6L
g0X7V+GhO3GuBwllPZFRYlnb9E/j+Tco+muIGzVX/BtdZsfBPFA0IH/joXd/6G8H7CL/M0v26adG
hiYpeBqQOa9N9YOf7XescW4V+ncb5qmT+NX3u14gSErZb42+yeeNYuu9Eh+cytqxdkHdHGXv0B8g
IYDLHcBZHpfd7nHsBCiYZtNPrmFDvJWdjbFVY32vzRuJTmzceqh7hgKqDOn5mf2kx8pB5rZtQBY4
2voxXZbiYkw/Cof6TCQYFHGMnDA41vemBxX/aPujzlONRXoT/eVHrBnrKfrYlSetV0dBtJznC/is
Jz40wxL/0s1Fmd5gC963cuyyfQPz7xFlGGlCjiWVqy49/FKsT21614hHq47OIVKJnJPngLChnxih
nE96kMrlzYc2HB5DhkT80Kw0eRdjkyDJPNo21rQZR8vudnAm1aP+X7qPGMSUmGzhA6whIRbtZ21v
seZPTEOTzbVnv+xd39Ot+b36+LDzMc8OOP37+/YH+o7T9q+xzf3Ca0AaQ4I5OMGYNN1kr6FNmPm9
1wszrZJWGHGqMrV8baWxxAT38eK4VgI04mvmh7n++TPTznaX9fl7vOIkRdvXJe2v/t1yAZ2IJQoZ
DIFwbBXG+hC3UugWGvx5/cRp4U8hXusZ9OHDebg813QI7pO2bl88ge8WCta3Z2mpe9ZSSWykpsoo
hbIudPuhI7KvppqJ0RnVVaXQaGZKkmPac/Oy4Eu5cVM5jo11dTUS9WrMfDiYXfFXqKX1UdxK2fel
YOzRp7D8rmjYvZQpWJTSI+I5lbPm3qGYCqiLAu0G8z1bWb5fB7FqrI2fWWFxwBtj2dv9cwIiHUdU
n6unb+KXEYDTv/ml4WH3ACo6JOnsO/qINN4/L5fKfcAYa8Rmq6pFM5lH9NkIVyryxJC0CVjiIGhV
nuu3arZju71UT53YvP3oPFvZgcizBVaHR9EA1omeU2nsOxB/QK4FpML6T7a+BF9UJiszidBC4UN+
nM28e5qHfrpiwX2JgCfvfjvzm62saqSm/onN3sEAS6uOvfzXtbJrKC1KiyhZhzj/1SjQZzy37i0N
8eV7XntpUlPTLrS1gcYK7q83Ec9Qx0NBeTNa3srr9rxPkXEuYuEYN13cKppeJepAqaIdu52ThKoC
2Pjv3UuuJBarOs2LsVbmPV9KFu+RKeBq/JQUwal/xgtr57HZVZDGuHG2fO8dxVoOhijXXbUmw0t0
IhUxYQZ6mu3ahRo0V4kbgsUdwOPnwaNzevtjnM2FW5+bwIQLt6suBNB/egvDC3IQPhH5wt4OkLHo
hDgNViZBQPfwi+yUrM3bq5FojX5Jsj5PVg41ii0loUBpYeQmXYDrWBvev1doPKqZfztnWJirGnyc
y/nyLH9o1NcOpUJvaT+3Vh6WcjYwjfIdNF18jg7q/Kr1GkwcabsGLkqSwiuyZOleP1Y2HKxIoUQU
q4mly88bN/YCnJD7sS5pATfMvONdxgOpsnzPWm+xtk4w1Zwm5gNYRf+aL607ZzBX5PXFG+hCviLc
Ca/L9cSBvVjU4LTih9d6ZmiEHaTRtW5y2e9wbdzotkWNq31n9Hdqw/buDk74PycABxFni3/0EqJH
6fkTrhmfCim1iSWaUXsa5maPDu7OlciK4A71AcY2M6/sGoiZz7o53IKKTH1QpIZ05yNXP/u8POJH
ZngeXHvyha/7+3+smXu6BLF6xgAJMORHsnpJNRK/bJSiQiPzC9M5/3EOnpOMMxp0R+xF0BWgNPcI
qq0H3dRjvuu2jkntcEWHrGZ2gEpLCCBTfKHXv21dfhUjTEUgwlimaR5k8gpWteNnYXgpZ/D7I85w
lfNXUj+rrNypkDE+96/97L9HKwGZWTF/pJKcwAWpRJzrGx7k13dxSSc2m9N7VHfZ1WIzfUoZcy81
KSlOyh3fJNqhPp17Q8zuq7Epbp3bFMHYl9gF5/1F5dRUYZ9UqqPvUMeS9yZylUctFFrOhEgW3QBn
R3fowEG0V4wOMXmI9mAv9R8kz0NBzTpK/Ut8nHv5irA+yvQmJb2q6FGV//ce1kZYGXKkiWMr13Ba
5CtHHMttd36onwcizkNbaLuaAVMXC6gdYKjziBvr1PT+W5/d/KS0eTay+zqfi8P4NmPxcDEt7nVJ
gJcupVps3uup+qGdnCZH4iQeZO31FL/p3r6waeVOAqRpcRDz1b1DZl6IhyP7Z9GkoTpR2icC+3kv
w26vv53C2Ex4SvefR6KGMoRnBRI+UdjtWdIxbzQqkGXvbma5niWIwRXN3Q4ha0V8LnViyegwS59F
6ecBA4M6xtHrA81RIJ3bt7JvfmXZvcwc0UEXQBN7Tpg0JH96jm1EbxKRef0VcG30KOlLrJXvCDSa
1579F67qJZdPCY5O7RBNxnqTDjaKoeAxsGEBTxdinM27Sgz4bKGSHS27EvnsKD9a59pLPEJOeVTs
wx08irfgoU0YqsKjXcrjEkVqBiu3qO3jUWIYqITBtNBRARVQOrQPM2WATWO9aCFd78ZM472LbyWF
kdWtRIYURZtX1x9l/b+sJF3cjZcCby3PvipBUtiDqd8F7Ostv7hFtybd57dTvZUNcip1/nbu0rGf
XFSTPiq8f8kYL4rrblY+OaKg8foh6LF4VWVNWjc49J1D5/r+dGoWGk+bQuB1WSRde316akrwZ/b6
yx4dDF8rWhYquD2u7i2TKb2+wka/arMxMZnuFRp99cUbMNiuEybrecCJ3KkSnmtxxcolPF3HQyDb
m/SSi/CUMaBtp5NSoZbtZDvsBBpYf+FhZbu334LtOtE+tU8zRlmr8boSTqxj5doCICv0X79EyTA3
rMB9CziwcbXCc7cWfnHM6cSE0nK61tOtncjNR5JYmfe80oaDw+SO43WoNmItkJZwZwDjPw5Ywk02
1uPPvZuZzR/uIwnWbyyjA+Se4KdPf+3eOk+CdAe9CJ6F3j4sRemdkaL7gdM+XZm/7j1GwtyEXpTT
zUQ7UShb3DgDeHMfUq0Pod9cKsg9a92T/oT9V4VmV+MzBuZvUPbNs72LdoSl4skLQl+D5VuuC34V
cXQbG9swcpkeVWw5SqLNjqBHdaO2GZufyabbF7LjwnFG9IDFm00P3kZwm8WnIc0Zp6cnyTcW6Mej
c842Yr3LzC2EgpWck1eiD0pOLdVDVnIZHN0bk8+CYvIga3fgJG3tc0Pg51N+jBMKudGq9pRG6mkI
ycTNXRzYS5ukcq5hgHLX7nIwl3tmSfuHJP7Wzo6MWrzQl8bSSo/d62nF8szNJI8tgprJ03UgtKo7
fudN4HyFkUzqA1ZeFeuPv51sUoqxRakiVf+WbnJq5zL3TTZijKVsU41gtmkwmTQNy2p1oByH2kud
rpK510xml+IauHRc8yGfPNoC/goYIZ2X2fub1EIllAZ8pvKdoB4rYqleeo5iVPZ6KB9X2HLB9bm+
qsUtN247QtYpso/aQ5O+W2v+kwgSZ6xxnxif81MjNXQwyyn+bNS4naDXeUwvEQ3XQcj8HyRJdGYy
Q/mKuRiI8oeOozX1K6qHBQckhZ3N/T5bqQ8r11FMZ0zpPIgDbhG7x/FF5xJc/8KcmDhd+rfZbuwW
k1Oj9RpKnvOV5ffdOaEgqczmTaQjcZv2mc9zdBq7OFIsqaF0HGkb0ZktoFKEKUps329MYoFXTYzh
NVYNVJp8tKXL4+23Zx4Iw5/YstiuvqRQIEzZfmOjCjWu7z4NS8X5kOAahJT/82zFoHOVA3uF/qU8
qZ0WAHSMtqJ1z+2EIzEufxHStOSjOA9G6tjL/FM0gZnRtfo+vG1/JKwcQgTobuD+PlfZ+iO6QrXz
hqicf9ZfioZG0SqZOBduZOd0fVqKV36caM/Ndt3+9u1RfpGrErGabKz5juirOydVrrdqx3ohanZI
x7mRO51l3T+FDwRuKgqpQOAxPoUQCbevDTlibf05ae6vte3XQxpdEMZH/g4sfNkGgTSF0KDPYA92
QyZUuoX2S8SkdGudolQRB6fLjSndtBsvv9HStTt6lMotWWRkj6RQfgbDhOUPjgkMW2MlwFl/7hoH
uaj6y6MTMop16y/GElWtBGGsScU/FApr1mKE2d1cdkmb2EjiPnnHEyaEaGxhukKnNgvJ8L9swblG
8jaIyIVA23s9cLH6dlK1Tv8iPJmv7JGqRHoG40gkXzm4CfN2/yz0s5TuAYelMLZsMSDQKBjm92UX
+G2LRG3d8//Hb0C8tpY/28D/BoZsP79XnbWZ/OHBhkgzENeU0Tp235aILd0D2ulhwdV4SZRCqEoL
gDu4Jbdrh6PL41QF6OU76VT1tClBCEFQgvWioAmYCrXFOC6Dg3izfXSSTVVWxe2TuNtxSX5/XXHw
C81J7tUmTRQvnS1Afs5ifzjmRZlWo8Riu27hw2L65hrueNm6NM7f12+QR3Z6AwUREMhb8BIhDXbI
Rc9vX96/q4Cf6wo8FzA2jNwvoDvfDVO7s5/FViU6pF+C0Hlbh2Q9Ww3EoDRb+UL2YRNinUSinEYv
/Yl/QXak3x05BmEJVzJYtoSOtW3Y6Mz4QUh1Cjqz8iLhoRKpMAs6TkDgRmc2N1uUyFAclZoJWMip
qKh/rz/N5iCPoFrVVkY83is2RLuhAr7sum2/PMwO5oX3NMx9OzCN1ETpNMtO113ba/i8KD696HO2
N2MxQHoSHQ/Rqe0otLuqN7ZR1ScaDD8EzCyH49f2G6+eYEv/1BfY2ZvOtuh72ecuu+uD9ZrdqzE6
OvxDlca2pvbmBuiC8fgKH3R79qnNKMtU1bEhC8dBBMHhAfBgldG1r7Fj44QHuAp711bE8xqVvFf1
1Bf1vTSSGOHUjwP1s/Q0OVV+P7VFgkbxiDAXVHqo+5za6xBlN1VyT1LjMGgU+zDzsfx96nOw/Fbt
Tc1IgGTrtFkEQV5zG542VfFynJqXyqQ63owky+BOu7oixV5++9nrT8JlziB0PL821Ream/F8VTmM
OaSRzqKlNoplpN2C10jYufM/BPtPvtXNRF2Bvo22YerTchjkep6Lb4x3jduY3FLhw7aSbCY97OOA
3/xXyFCxcyafGg+Ab+TIQ8DTOr+fe0uGfBKD2rJ9lCPdGmFPxhSy1+UaKS+jrcfnoZ3RgllQyqyS
6Gmz3OE0G6QkwypEUeTZlmjb8g7tya5W6PEum5RirZVDvIv8HZ9aaqaCL8PZ9BSCKDKEdOAJCjII
fHepUjg0Wal8nd5IXLjZeVe7AqfzTzFi3k3GS/OuicwXRur4aP4/qJNZkUXEX0UPoWFa04+6tK/d
FQiu+oLaf+XeojszjPWpFdSOXzpkdkDXAXnVNO/mTkSKH2327eL0+fdtJk+QvbQMSmelRU9OI1x/
lrEeGYhDLb9pW1O+fVXnOSfLIiqqOqZdHooq8uSyzfzorJHYz2U7h7FGgBBMSHMb2nhtVn817Ozo
LK6NNVyyUosANw/DXUdfXn4PiAXCuTVUQHsprCbFQYmgfGZVI24TMxv5On8a7IKaV4g/zCrAyYSx
2jVeCkra1yFBK3w4NJR6xhK5tY58l/yJIT4EeYtHJ+T4hT+1OmvGWR32X0OqVLmpHSsOzFLq3ebR
4wpWxa6x60o5nCE91+jXFUZPYg26L0YnbJfXn/u78l3j8U9noWvS7wdgoH37jlh4Kh899EkCEj9k
xDJ6SYm7JH7sAJ5nJ9DCwgH1DHoPsca29wRc+bxsGq9fNmTm3N/TshcoudAg6l/eLh1kTGQmbB/n
jg2VXvEvgYne6xdDIXaq2KMjdOzhunUCY/YjoWfpxoh2PnREjBUHWqc3D6CXQ7BGbizOB8mpRKMe
Uo2ykq1KH/pWOxAawNvb6fsIHNvpuHyfZxAH0aaQT7BNMlJRHHF0LXSJXxs+QLgi1ikAwrPfait9
XXFVwcW/2+9kgHLmmA1HdOFZjw+S79ATwd2Osjep0Onzix4GEnkoB7AIrtnW7QNiB3DK2TE4cdpi
DzNRJu++2fMt13OOaw03Q2yhjxRkI8qhDlXoAMXzS45CZnb1C2clz+7118s6f9WCQm3XerQm/efv
tXxtSOtCZnxwFIVmSG0l9biGylz40/ii8h4lv1XnYmNe8LvakZKQsMVlChxq3jE0ke79w+dktmin
peG9bfc0FsIn9IF0z2AmxarbnjQr+QnYuirxdNR9KjR0AG2Hhcb1napDb9+8KC9yxjmU8sPNveFc
bL0gFUcp8v1KtsXzaDGjMqc9nduV/Dt2ifxtFg0U1EB8uNaAtHV3DVpqnMgI/2KJWDf3bijd2dX9
gAzTqW2Bdu0STgtM3BkVM8UK8ZX1mFQXd2koPjixye/H7yJnbSvq+lkr7LeTzjxdPdI4gqHd+Zfd
bjZHLSrm+fXOJkDEHR0eRRphckT5QBLUvUSr1u1rPcqqOipTHORHp/bx0Pg9ZDrndfc4SLSvPcFe
CmE6gQGJ2KVO8zFPqaQIY4Okz6WdnobEaZpYNFT+hmFBKWBo+t8Hj/ZtPBmd+m7mRpitPbf5zEQ0
6aZaBkHOgZpNfpSdOv1O/czw8rb8uvyjidURal9bz1ZCnY5TjFJwPc7+rpisb1tYoPeWkkOkueG+
L2+r4WYWbW1aSi7XgQAgPVXSsEm/XbmDEEIVB88HUuNwWkvG2ummFvOpr/2//sz9236n5GQxEqEP
psIZtnCQuaT9SvJWOo0ijVAtWdTUqpJTqrT58DzSrZWw6vswPi0a6akwJGyeQg94ppyUqLicporp
TroQKecq7ISG54aPkWgkFgoZyxD0CH5Os0voDWZYZQIs7Dq7fxYrtgYyF/uHngJGqKWEokusp3Hl
GcGmrZR9hTHxYo2qCQytk3hRvt0l9tkg5Zie6n06m9LNeXfnnNNFOlROMwGlwGh9qKWe1eR0HhpE
TmrHh36lMRPeqBao/w00TPdHjO9wVZPReZCdqtPYIZ2Iu8ZktDWJqcW9yTCug/1AZIQYMbx39RI9
Ci7abj6liUZkTaf/dWiS8cHSlq+q+BIRfkT7LyKzBbITLQcBnfFQgL7929S0M3sFDzJdy8wmt0aY
WuNQddr0HV1CmfWk8tp0VKUeQi74rO235CgcoY57R0Aop6sfNreUkIVD7/K9+/tOntg0SUL4tB04
86eeZ1rD7MzeVTt2aPRD7iGXaoZPUfF2oLLpfWnITyrLz8zQ+dEKBOX64Y1AAyBQvru1E4JyjM+t
UNJQgmZ9pPAk1ImWnA5n6vWDZ6tRYPVHR2reuzvkIlCWF8l8eQmmGL6bL+Y/HCaSdhwO4eV7XY1u
PVBseTON2HSu+rT0cv/uqSj3cfy6dnftRD3bmXTUC+V1qfdCK6lX9KU1ZGp6vOmmO9TT/jvT40av
L60HYTEzsYi1GCQ19XTtWAPDae5VC0MFaM/HntrGd2wYr3N54VYemquxRZ2o6WRkLiz+qoOhxEkL
TcVmBahWEqXKpQWhltxtbElcEyHG8U4KAXIQyQhRIYcSgrcG7VmppEz/gtixe+RxZwkkVXyZGUA6
u9k3gYMhbimg3sMiPtPHuw52s0xvP1oP7JoDNuiV+LN4qqR6Ox2RQxtWxCpy88L/1KpqdViFejpi
yC310QTjgQD4AkuLfRBPfjt4ru+PNyy/QxCqp9186RC4oE9xLO3+AWtdv+9oiSwAnxZj9jP5fflI
tibN5ygPVv5GSsj5Y8anolWq6sk+ZR/z5iuoHwQVDX6hRBLs0FmK9Cl+kOGEmoyIFa1KT5pjgJSv
KIfS8IoAOfLO1EVN4KaeA98iL9HktTWI9LdKtsb1VN0/50wl6iAjkxjnnAARSY54GGs1kWpLVh75
8sqihwS1mYxzkw84D8Vxf56HiIZw/N4TRnnKiX+IrEFF478BaUsNyyTgq9no2Fq/r96S35uPJZ5d
d/EmYC38Yopmv1+/k2+V206MYSbFlEL/8KH0WLvKFE5vuX+PKpzCX3hEAw5vILS9xMmwKl2BwBUW
vIXpS1LhQ5yipUuhafMhADH8SIkKqo3CUBGiBHDbjs30OgmZgz3WJl2z1OVOPlXQVTxJziQboc+L
uH6tw2iwdLgE0nysf/l9fu9+z98Qq4T/w6ktrp7/GKW6dpdTFQCqJpG9qUyQBfNWLOPEj9oTi7bD
+Xmszq16yWnPYU8LHhejpUPWeWljKoMWflVHVRNUYUO1AC4hZBs5ZcFadrpriGSF8Lxd3u6gDSI8
cGFV3fKktZi6jxoRmg/02Qwsnq7vSWnb1Ye9PBSEH18qQVo0dJsAuUSOUay5RgYqrYaF2r10L18i
7b0WOMa5sZ5O3k7tUMpjd91RypRsheHXNNS7bzwrnFmoZKXKWQ/wmtVmgyda9cXb817m9/ouii1L
UCYl5F1HhcBZ3Bouo9ALnZoKAGXX8bTupqf5qVfZ3MfUrjvrUUgk68eM9vO+mesmBl7QfqyrSyZv
qKkSkXiuuBrK5A/DZDgDd5pYD40Cs/gvl1ClbcNMOUQdgGOn6222vVd856IzsWZ3qcsUb97UtU7V
y9AigIU5zJTD1lU13dOh8gw24unR+RBxZ970/YZjOS4bnk1oViW1fyM7lDwcNk0Q7krIqjiX4qqF
4EkR3Nd/25ejnBq0N7WPSe8Sztuhkys5BR1hSLzu2kGvIybl80vTe91zDQespaV46nV5NYMjpdKP
E6Zcw3sl7vUJ0D13lVmhh/EAd87UV2YoDlKkFb2t7z1fS8sO4CaqP06smfhI88vuHFzUpcHcaNR0
5tAzzUW+nKXexUEFN5ezLuPCv1uTxITysQKxnPQPy/RXMj2NV33FjmmOFdZgPXCPxltZ4zaDeXLB
V8bmoHC+iJVOGSoDxU0m3I63OM1C1/iwjsJwu7WECoMqndznr9DsxeG3jdXfPbuHW3uV7Si9CAhs
zRpPAJTIu4rx+WJoV08f8xJVbSLZm8bqQVvPPvhlEC5jAuXnWBSEL9URwTX/x9J9LSeyLUEA/SIi
8OZVNEZ4K4ReiEFIeO/5+ru2zo0zMWdmBHSze5uqrMwsroCfOQShr1P3yVsTAnH4cizLioOP5+UL
CgEIHjkDLt3UT356VmeSsrIjdJ671DVbMbOx407d/Cil2t7fdGWWX/mRgMBhfm/Dca4DXmua9IaS
rzqS6ED2GEJFVXMb1bvC/FlIeT2VoBEBQAG5Fe/FRSesuLAy1MhCheZVm7RFoK4tRBL1CTKS3wHf
i/Ve1qIGu4LCP9YAzPHI+wiU90+w3FaWEIetauK7v1L6qnMbLJSn7qVta98qtF/f2ea5ts+8Xa4Q
oWq+u3rU892/1mnK8bl2rD1prlTuBStOyeMUtwGucu9aqyf1VeX+l9strWrZUbKByD+89nP/TvNQ
8uoDvBw3exKie3WyLF/EZqsy8FDYmp8mYGKWouWj/fpPiENL+kQcyptuVpEe1izuMfprxz7+4lFj
wUc48z0hKKqHSlDO9undQMuyue/6cSjddZXWRJoOx/R0HovETZa/HKAWYn7zyKbiZenpY+gfVFH4
Xvt9EwIs0FmAwsKo50egKFHFHgdsGGBOlLpU6cCZ21V4v4ZycxI6s25DmqJTTQzirL88SqA1BYT+
LqQYd4qtaz1MiOW1vuhu22bQdd64/LgQEMUCWDwHwDo7wLbtOH1kVJQM0u6hbh4Kqvt7ec4aGo3G
WoKO/Njt1Kmahs17Dl+PH6Phx5NkSboPKzCzjcoBH1HJ1cSN36VwuSSoTI6Z+WErDUGjIm07Ldhy
B6zlKz8NMBomnljHEIWgQrq0/BRKiaMlSILHWy8xZAyNKfiTxW0F0b2++MLizxIJo9c+WgrSxxkK
qAJrPF08aLi+qEjQhB5qGUwlEZbHYu4b0p2pqUPJQFTOgSsbTMiYVvFOcpTuZ0o8KdZm51Doif0G
aDmYsQWKHQeY5/JfCFdNbevpFeyxxKv/TuIJ0LVOnsENBdKAZ+zP6BJ4FQsYRR7JqcYOqaCewW/j
WTqcYKoUqI38oveyCLaVNc8kFA1VGTFAI/2ZBNelS430qsF4UV0gL/H9wgYMzCgxHU+ewhuQAsR2
GMYG99GzHsNiZwh3DpEval2VW04vjlMynZ/ra+RUElBcCKR6eHHvcRhKw8IJKiQXRooZQ9Xdrila
EYY5GZblfft+oMgozr85bP/3cM1UW+Plv1TtpudWoYSu3XzdmhBgcLw1FSuKiOLBz3qt/D4UOwq5
QoeRdWDNLWewgOhcuoSly1LLDaD/nn6SSoveDqaNzg2VpVb+c4VW/ernHczhhGcTO0Y+b5/7t+66
85w0FWdCZwiVDQc/5T28h2uWsA7hs7arPrr2vIVUZ85FTDVV8bSZBYqdeqEQ9VnIRcsZ85PQhQVt
i7HEsnFg2fm1/6TpfjEhxSvCzgR6r7rZUQgPoGg1XOdDc16O13fDXMeoO3oDwC15L6s7gS6EryMb
+9+pJhgC4JmHedC82vcYlVAV3/SLvTiavrGb0zqLz+f6vfDrRsanZzX2QSOvw/QlSDzuJDgEGbHK
A7oLu4o11WFC4YYefo1hEJgFqSAkkOosHLlvz9E9lFKTkj/VoofM6K96/5UfgggXuL3CEgT/q+I7
nApk8IxkFwKgXCfdyrd+fwMsSaRalTtCAELo9epncGD0sf0jlS0GnmxjiXnZjlckTSjI24BYcbno
Cem3mS/c9aUTX9FR3qGSTvvp1ywD/E29nR0uBa1K3zJEvs8IixOVGEpW233pd9cMMzeAjhJt24lS
j4AjlF/POdA+t9SmdgYO2sDUyZcp6kcw+hXIv2rerOoTVeYlBpP0uYV1EfT+b8DBpGbowTjGsSQM
LiYaz9K2ymZIUIy8Y1uwcSCLpjoFpLm576llWpvDmwcdZsytq7GYYmGodqQ21bRBtzXKN9mVva96
c47dkNZmwF8Ordc/vtANxoGSV5BYlQelWVqoEQIgk22crIU2lRf3gBmLTRCf5BYZtJ5p35HdVJ/g
N6cm9GE5jkWpTflcQj1T+7xVCmItFYo6DnA7/kG8UQ0EoUmiQlzTzHZT7RufgqG2nqmVGuUjotIq
gesC6kjkoqfsMyg4tqQIv0cWK7W8EtbofioeFeuI86+lnCiDXR4kp7cfxepneWiBoVDxrhJLfTeJ
9DAh4PMS8yv1nhuLK1+30oyMMKD/t1tpM0xRrc+rj1XlOcIPX2OMDP2oMM6NKa1RLdSldAXRO1qt
6awTpe6MbxCZBekpWa5hXQfuwaIblpbAL7aqgwuTpYXpb0gcDzBnKXK8d6GzfYRCVp0ZkM69fyG1
d4oLj8hrhOzvjvX0KxJtusaVja5YVlwcc29+jP5xL8b25TCxvTAu6XDuO4UhPvane3FCaZIvLfsL
BVIgEFJHJ883o/Qf6orzjZTgxr7c9GZdj9+08y7tkoghCxHYqrkPeLy6w2p4GNpk24vmw26GbSPI
6Ca1oVYsE8C2ZTcdnW0Q5vsYYcM0dm7sbTO0rfi2gWOSb4Xi0fpSn7T8UGCO+1MPwoC9SsitIl4p
5kJZ+wTYXLYNunpHLo2t40FN0pVzECVE4aqlTVNkvWgGXFPqDqS94Lf3IQaXH2hP25AUIj2TJuZV
vnW2mxKRr4uLLyDehi96w1PN3Iu/9+mBxKwsfl9LWEay259dd973+OfOjqbRomT58kR8slxl82MC
qG6qPdbjUxW1dnr7uWoWOhukI6WZNkwWSdS7DccijD+8KDwIJg7hE3GLCtFmeD8X8+uBLCswx8zo
LnKaoXYOgXXvWkuEAmYV2tOftALT9XypZ8kEJxIA6YLDLMBoyankVowt9RDtj/5AUX/576v4HdFr
tPtKjmRt8E7looPUrg+fCM9HhLQIhaV9eS828YhpL1RcBEIyBBnQ40eFpWHDWkbntg4A6iB+nOR+
rBno1zPAFkEn5smapL6Iiel3s9k8uAztglKMgH8OiakkWRMM5Wmowtj+QrGz0GFpOgWgbsPiQ3Kv
0F48BdbEdFbEIUSuxFt/EBIUafFja00zx9COL1G+Hiub4d69X0IIcDQacFKllFXxZWZAUWXbmaIM
Ufr4pK6Svq7C61+x6tzX4F3TX/wkdYZyXzkhY01eiWWm5n5p2chj3Bgkv39vz7dsD+aeYCTW8Xr3
J+QwgFD3eKK0GyrTXTeaKYlty3qzma1USDT8K868gc6W547KI4O2jYZ5Xk2e666T3Ee+rugmvJ42
VOdI3w0XqKWEYSogGpqS+DqYaFYwatUkSu0b+d272esBLvtVi6Tjx7l5Naw9+egh8rYg1/Hj8Al4
T/ep7SbMVe+y1YQd4++JHe7Vv5Td5rG7V5E3nPkyi12Guf7b4QlXAfP0eQhfkmXbkicqezY7Rf5s
nK+RLGC77VoTuy+tuxwf/1W01n3DsBKV08gcIAVI2X+QtHe4o+K2r3HT4edxaPi0248gurCowgrM
sexU+sC+P/TFkvXdDRsqbcgKlHpuxXybZKecmis4XqNJFQNBeQd9ayejpEraU3qlVXRu/2Jdhj+Q
p69HMY0/T9yA7CBxjXXUCJzuLTGxesikq5l2NO9pMOIkEiAsy6vmClc12kSXTr6b7b5YTt86z9K9
lGnfziV5W7ZbqLJda5pey5fVKUXsIzmFrq9yGallKIvfkd8pRXLtMxZ36RTAp5DwIjedlR8QBX7A
J8tsRUFa1i4/70LykKvLefkpMftmtgVcYuQsGoUOawAMF9TCsFlbzrGZeKO06OiT2TpBiK+wwr8g
rpiE1hdqgrJHBSa57cfFnuRZGk4sqJs+/v5VEjc9YZi1clFgkS8655KiibWRrV06q115sSfZ1k21
XKgWHEM7LERNCd9Ey5fQlUb8h9AgZUpP8a/048AP5JHUXTUUrhVoQ4Fb3kJr0V86r1OfJx9OX9Wa
1/kjNe0AIRJRxQgc8pVOu4Vqok3D2j2RpKiW42XHQvu/fFEztbZylKqojTFdd2HbhuT01iO/CJyt
K53Bq/udw81TcqiniQzWjUxzreEmD2yZvfpWORavbQWUfHqdlC38tVgt9/FAUvO8tu2tjXx4wz7o
75VoVTw524fyb3gvQlesSdhSlZZsqquWxMm4TuqrEjLWl+JEonnvUzJkXxpDCnbQgerb6rWXq274
tV+VESaENmifD2apCGh9/fTE+ePrrRho6Ix5f+eYMwhzpSQ+qdfwEn9g5e5qi03FeN8losNdJd3b
VA7NVSXWcHjli+fatYQ1KHo6DPMlfyueP9a9ZV0Z7SPUUXUElbmoreCZ5Ufx+quTt7R65+l9dK9P
eovKxymKm1nz81v0LD4rOS5CUMmrf7Ybv4dp+yifPzSs0hfx7dh6lub1/G8GXZiPFY5b8zLbtS8G
2anYfxHefXH60LKSkLB1ZTSKOTfWbXrznfzZlBeWm8ttIsObg5j9hOjLB2Z4bVxL+WEQbJANMe/Y
t/Jd0XM7186z6lIwAfza/bJR/GvBCutamvzk2nsktc/Ld4IL0kJZJJOK1lMluDD5MQLZnJU0Dmmc
f314j76gmAkRBIF/U51sLmEHSTU1R43WveTHUgFPbawY6wsCjdkp2lbPvXnvwTouVObUTgv9Qltv
8ChbKjABDoOEYxdfaevIpKw8b4dCbz8wOYCoQeiZtgWa89fSgzmS96fsuA+K9Deng4AbTNUhfAxs
WOhwcy9SidS/KTM6V/RJ57vPslYK5fzPtRnY/Ml33gKd5KV8G6R/gUXwp5LvFODdSW/p3A+XXtlh
nq1LFPYdoYvoGLciCjdLROZ2QpZpffu6rcd496kdZiOthBGpYRS8LDW4WJ0hdu/iqzknDk7h1FvY
tQJoriXYpvugCDEZUQKG81GhbcdwfoJSheOnmRp0hTHMPz14PYDVT+B/4WeHxthMCPatOKtEurHv
baugEQKfwjbmOqEGg+PeXJBtN1501tUcawzNUHXO1HOLuUUU60+6fEzM0yeLZiWGJYb9YPkqPZEP
l8V5b9taDFIEZTIdhCHNfn83Fw5Vwd3fH17RbuAaGVOp7mnccU2xEi7v8X/XbDmFF+j6aLWzc29x
N82zvy602xaPL1LSkuHYzQrBZ/Ht2lvmyrtOzjvkwd/XZq6qQ3mlUFVQ1yzgMouZLVpjo8xKgrU+
CMY0eU53FG3F2PeNU0Y9v69wRCfeap2bF5l97aFVwaucah9L85aG7I+GFpjd+FDju1MlmLB0n1p4
3yvrzNu+5TgIllEcL6MFldADwphpJ39j/XTXwqk+FvVJbdGJ5+VP+988sGZWoArrTjrLH/4md5rF
VlKRQo8F7htaKtauOCRCk3JWNBpcMc4/r2xl0593JQuskHbt4xecqR0bpVH0GqbmppPixXqKdk6c
3q7zwM8ZGHWNxpFfCxU/XOErfPinxLVywenIOIE0XDXhXRM6pPOWIJC33fUtNr11OF6208MThlEy
Wo1jJJqssDtHu1KfhQyJtL5vQhjBFvNzks3iuRWnSeukP1bxcvLfQn4WMUv3xAEer+KxN81+3P9t
AbVFo/8qs51ZY/xrgKU2uORtXQ5TYrCYHbCNf5Me0+DU2RLPKGyOGKJAUdrzn0dPJfobvzd0c+mg
COvv3oJRsa6ESm0+OsJVmL2QUi36jlkb8XC4jr/PjzKvU8fL8/v8mWht6ulUdLWABI/T+dCjGC6S
pVU/JxC8Fy+jZffpbMDRBgcO3UH+n8eV/bh1Vt+v921Nn4/yvFRe1x5QzsqmXKA5bG/v1UW/sCzf
ddLUda+7O9okBB+DuXqaQGGcupnlt87xqyAZXZXvmCQ+nkz559LPAUMpgjhV5ht8ferXZmq6iF7V
/df9yxibZbXnuvKozr1DtIuysbepu8OMS4vC/vtD2/2kf26d9LYW/7fAcY7riNU4zPbzt834HPYP
8zSbra+0OYv2L4zc0rFlI81971tJdgqNfS9BrjdwoLQy9cQ0NXJ7OXDF0kx1pU1kc/s6dtmPpD+u
3T1fn7k+94OkKkplW2jEfyZym+EyV+Q09bgU71+3/ra24GfJIx9iLfFVH608MauQmRjuoNivKxvV
ovn7gwhpIkMu7oeb0EhFygNL1sUOBzFa9IkUO+bSIH+scjoMTn1OBeHZn2lfQ6o1ynYKFBKPWr6v
snpisN4l4Srm8AuV5XuFHr81PN7vXBPDC1vuO9aU0xGy/lsTdRDMgSeB0i5LVkjg56YQ0aqaPLMZ
OmZa89Ky+WRNc3o7vjOWbejTTW25KaI5P36XlxL8HGuMcDhdTek1ZC6PWcHY0VYzzV/nycrkzuS+
eFfL7GmAWmUFibqSKm/aS02kRy+gGZhzFJvU51/X4bW5l7sMHovG/Ss+ZKFjPqmnq2F3drahn4dk
CNGXE8WuuvoA3C4HD2XZPyu2/EC9SmYiI5Oydgap6u391lgNspV5L2zii6L2eK3ku+Yr/dzXOZo3
OL0WBbLRtbb/3cZtm5lObpbQgVcB4C3djWUxuapLf2ytYCydlGYAPOAcZdkpJfV+JbGWi8gnrglt
1UIidPhBCHiO5HOn+bscNUAmkgrsVIDLoib53gwLkUQLugMmRjGXti1hgqO5DEBKmFNczacqGw9N
8wsBJr6F9DNEWCzIvyfNTLq05gnOvfkjkYhuqtjesP+jF4X429X+6PY9JcTNZ354Kbw9u9nm/N/D
cT7fvp1m6Y/Tu9CBKQfTaFRK24cdLrp9P7vJ7kWxffBgelBoLIYQjea8Z0s6f6w6+9alkxzm9u/p
BzeutxWnhMRb9qcweuTf7j/PoX3x1L6AEvvE5jJH2tvRa+TgLLwfxslhJmilea/tGTRpB+4YkX6J
0sK78rTKHSZGtXndIdSzZd95Q1edU0k+zuFEL3PFobn72nZXxxBQs1O6rJurYyWPjNW57d654B1u
ZctFiFTd74tZQ3ET8bC/FRsWtZ11SXewUfAY3pu3zkR7ic4jSn/ce9eHL5A6RIXRtktlXZvA4vGo
geLDRXFb3S0qzunbwCF7GqyXPut9wh9gUdwpSJxL8WcpU+Aeq1VKtAaJZ8qrweeDg22eqW/kR162
VZO0BFhyo50wwb9UclcJRXv5kWuf6Pe1anq7/16fbznx3ko8cHpbLaLkolgAXur95NMWkU+7CP+k
dxpKLKIzG+PM20I/rW10uRaT7NpWjfO8+V+qsha4yQhvw7jXbMpI/ptrMf0s7n/Ty1Gind5UzPAt
UbOGhL/p7pw/C33RsiSWFQXHQwnDxFyogeWnxPzWYX9SJ9rPfOjZ/irT5ZMg5H73s5RWRBHq+PP9
1JsvS7kUm+Y/Bhlsf93gvbSpE4L4PhrEfJ5KycED/So3SF06z0Q9S81JLTsQtUR5hZEhx0ReRHcs
/rc9UsCdbndL0Z+Oleldz43QTDmkOUHup3yEv7j63cm2t4NFjwkAftGmtxzYnJhOr+l3N+VQjWgR
+Wfbpw+0qe3siANGJLEcMNlGDNp9oJ4Ifv8rr0D/LDX8OfcwBQuchjHw3aSHj+bSihlLTPLNEBaw
+1KT0Cf5ueMJFOQlQRehEv/ndHT4ElbDC7BK2uDH1FhkagTzod6zGS4hPWRu/w6fySarwq10/5Do
CAKOHxO9TfvCxwsTEO2EKvNkbf2hCd/bF05xI1OoPN5tgq2zpZj+SP+bfBxrBi72doev/FDRB3EE
14yfVXtRZMxQyjXm0w385u02LjQSrATmagI3TpatxRDa4rEm67fuszGPtwq1VYmMs8oJpLUkF99U
iaDU13on5ZzQI2Pdef0LfkxqXKR2d369iBa1+FfiWN1QkUC9k3TFoNJizjZpemtpnSme2EidbTPV
Feen76Xd7WubqFytmTY9zyAjQcggLtjmhILVdDPeTXufiPIr3c2dCEqIVODC4IvhblKrp7s+/1wL
qZRvXdq3bu+Lzj7A65fv03f6q0B+e2XMrHdHcUEi3t3ZH4dZqUquBN42qWexOqopBl/REnSh+bNU
YDsDJfpejpKtAt0xgKXGH7LyjNINzAdUVGSDC/RX8yveCoi1s9gsEE9yJUg/W1GZ4WpRepyi5qRr
QcXC8VEOnTh+jYnM8i6KzrRfn/nKvJXs+vFF8f16j/Yf8rmXo/PzXhJF24+zv/nf41noycjytFw0
QVvJ9/1n4YsFgkNVMUvRJK7+tOotZ1pAzXW0a+i/dUA8SrdZxja3n5ec92ioExV6uzpX8Lltqik4
vI8tveCX20v14gdbKIJ2lYkYfzg/JR/iN53t7371f+kGF4F1Y628ktBRSe00+A4sB1ihyfarG6zm
+Pt+/2d3nR1AOtyb+uyud+oVQoOu9UBLisVfxxEk2Y9NoooEZDNtzC/4XiyoDBi5koYlu/r+c8WF
MMiq9BLqQhHU4lkNpetYUmPpKPJdXdHkXIezH1/qynKdUF4gsp2nq7F849gWuuAn+z3IMLAv7sYG
/MPwRVfJR5V+loTtjkC55LrjPvUDEwHhHKphqherHduhXmw1dnUm/Pkr/dHJCjqK/aPXqv/g4JV7
zw03v0Yno1rDgmInR6/sJH77zrYR6oOvavDi7wXNo96LYagIxC7r2grO9OeCn1NutgipKSu5JoNy
rsgbjdfY9+Aorh99tnXKzDuF6EWEmv2ZhEPROL5lP08fl99C0xOIdW+/HL891IykbvZU2mgtIcmr
4rJ5qOvQx45vW0m+ZzalfUP3iYu8C7/rFfZDrAA8NbdCw4ab5UDYlfSJ+GP3Js3BZE1fqHPgmMCi
S4ewY1E4X37gqqogOSvU7nUgUz2WFBmUDCab5nOKRIg7378jfzwHSTxOfSOlNukiFrmG1I8mfgWJ
e2DmFvAY743YNnqUTurM9MMEN5rX3ALxcY1rV3g73t70Y0hqWqExk+65Qfj/j8Ctd3Bj0DEQ3AuJ
4Nyh7KkLuxDo6In/OBlu0/0paJ32KpRHBBkrWfV0kGDbB7zIidtU2lHJYXVawyfsStu3rB4glBEy
dH1CI2Xqh+ZJWCHS4xFqmI1d8+576MG+bveBzGoktit5RqjHrUeOyuww0b8W491XO4Gahk9TIJUf
Psb3rj3QUt/+xlGSLPM2SrytcJGoZ5b1ZOvAyPIT5/QmgGESxkWF8FaIMIqdK68rI0ZBgwaKb87+
p5B5XrqfyrdPB4eK4hOaQbVH33ivP9VfP+MYu5myHcXmtzkiB9ZfJpcN9l4/c8aQNExK7PcmTeHK
KeyQQg1/D5/ATCnzeYdcFbgcPFuu+Pi+y9azWgRk9CVmBoYsGy2EIzoA6m+BFIEqlS5dTtX8sNCe
//Oa405XNJKwsohi+/iKp8v7w/dCmIlnAC2FVxfQfosP5AkOV5zZ6WGz6XLm+lb3N5HJ3fxMFc8s
/eU4uIZbUQgMtgxlS2ejzef695UQMBX9WvkoPOZslNoNMhwYuMt/Lh0TX88DeCnZdBJBiX3gcVvK
inwv89J5wsavdN1ykosXRtkuKFfoPP84Zj5dcneqrn8f63Ly62ybY+L/WcCHOUZapsUuRU/vank+
345yje17/NRYJKL98t3vMcHbPDon27b4HAnRg3fy200EsiinZjfK1FUxMYOFDg4xDL63Gxdx8Ei2
tUlHawb1ZIejK948c9tC9BBx86fV4na84qOx00Tk7fYNm0ytZdX9HeBMm4X2YVLL7Af7X7cdvuGk
tEqX9lsc49Lhe1IoHclb5tHjGCW0BVDW0rjAcZwqbdyyA1HTA8FEKf11eQQkPdG/qwgW3rZom19e
eCwdPgWf+eHte/mR/prEB/Fn9fadW37ljpELHT6XwnFDkiumEhjYtdixyo4kVjY6puwaTUYcZCo+
33aXyuFbHCAg8Gx2bAq+rIs1UHF8SYVQM5GKHmM0ExDBtfwYL0ebmKlefYxvx+pWgkRe7M4bbm09
evX9cJkbZGYoD4dt77IzroZ69+k73nN6lkaFeHTZsXvnr/t2PPWyBVXMcvi89m1XnriIn1zL13hx
mxNYFrf0yAAZ2h0U6Zaed1yAdJ/+uqU68X1prnhQSvbScSHC+4HJP7rG+c0zCb/vS/jQHtv8oHua
P7xn6cwa0MtOgdZ2/lbfrMw0tHWcN3XE0h7FWm1BhDPKoZbnyvll4NC9+vaOfaZ2UGBUXITVcB06
vOlKu12Uga9bd+tQps7/8s+Tn510C3nj5WPEjwi5vsKJw7H6Nftl9k9JxqamfPgob3CPvuaKe2l2
YJNJ9m5jf7mCWfel/+YXdY4cc7cruoxpd8asMAipN3fq/WKaBZcoAAFcwtZJl9Ayp70OwwRllJ0T
QCwTbmjN2OdsCPaHkqmcPdb/XofgMPkXtCfGLHctJWYeFcaDG0zNdltdd7788TK+jZdTO2lKVl2N
o7Wi7ugdgOzCvx7gfn330ULI9XSDQQXfWpTdwzM+9NWT2/f5vnbRBPDNTR0nRSSKy3iWudcSY0st
lbJBDtT/4/ZqI1d69ZNfrz5Wln9zd8lmYRlSHY/PVSfJdmJX9t03n2SpjbQIZHpMV5LN+XR3QUSz
ckH5TlNHyqKZ6sTq4Qt667tHvp+eVpVcY/IvMbt4nBdYOetQ5tRcQHSLleWX1prQXpv51iT5vvib
DblZZjZ72k98C9Cd6mp4+OJ0n3AEwY5ReUilHi4uQg5ATWmZqkapTHHJquDul2UIIyZeKF6nuLqp
jpj8oFowNWRmue9lZGJKDiSyIyRPXzen53nJL0N7XZQ98qDb2HRVHqN0z0HWSVzYs66fPd/f0MRS
GgzrfEBS8b5isC2aj715zDe+qr3MzKFqJSiSxAGiaCWs5wozFWjVbWOOkHRKR3fFbuA/esuumnAQ
73Fpdjci8Ug2kui4XwS5XGc9wV+kRXayibf+tkQW/FgwnOa3b11ryDB7iv6+GPrSLhFulVP/zLjl
YpUwa5VcAYa+UrLvJ+HeOGL/lcVV4L1JDFMQ7aJMhUvESwbpPJJ64GUIJSAzLCEIIhS+1YVis/3U
pd0zD7BVfZFFUS7FxqvanF9HopOabREepjv70r5m7pltRz+H3aine/R+JcZn7Y9ZoCLDhkADIYiq
VhS2aWbG20nkl3baRhPDeur+E7N9IbIogq7Wx/ScEkusUE9+hMKVwuDxsA0hv/BYdZ+gVwrj71/c
MKyvs+LK+KwEfh++gqj/WOFfWbuNbQUGpTDDY/DdsVtQrdX5da0fSnMxEOKnOmWImRUek8nGfhLI
ppqyRUfR33noG/WOxvI2MK6el7fPX1FqVUpJIdTdHvK6blozGJmm72HI7BDNxZAE8aKrgq0vW3uk
O/dcqJu2kCIfxjrgZVd5NMgMBYB2iGIMrlP1m8F86NuOr9DZASDmfZwg/IMcLlDi/SHnzDlLo3N1
LVe4lo/Hyi1R9qyS9st5zS0e9mgzkRDQF/Bxe0R2nPqyTPxmfSAevKKMcoUCQ6oPhrOUQB1wP5Ab
mZ5Z8cfnyaNOsH+xI+m2wDnjNZ2jIDxqyEMM7T1v4sVd+Px7onRi2riKcrNUJxTJsy038dzXTreS
H7MFkjL6kMXPJdXfDEPkbILsQb4lt4TMdTl9GQBTI5druGuzM2k3DnSuv+7hrxvBuC+R//8silY/
x6llj7zhTs+b5jVbS1me85oXhc8lBpkrEcV6yBzU5pdVK578N9eGwmq4cdIEfB/mP6k5Q29JCieF
A5bDvJ85fcVX+qJc2vfkv1usGrt3c5w89v9y8Oa4nf4C9kK72t86y73WnbXTvGoSu+9krH65VzEp
CvPaw7eCYnJVOWRBj9KoHKurwq15W31MFuNtarjJjHK35vYKeWeY+bG+do6jQJdZtnUDPdyapk36
WIkfK9tMc6fknC8be/vH9lyPwFKkpC3b4m2cmKXjJQvHafq4ND9e7WcvHEdT2569nszUbr3EiSym
Oss8uT2KwmwpmJj8rH/PNTEbpUuhitc+Q7nEp3R+INi01lNiX/9/dXx2YeAJmlvraa6BwVVNdczM
k+onE8nd+8sBbPNz3NrmwLim862U1LClH2scEkiaapQ9RdeQPp2TkBDh6R/VrzDD80n3dolybGBn
sILNBGTQHmzGKpSvnI8jq9ufL+nIvLMkXCM39g9zfIRQ6QmTxH5qMvt0Y4ZaJDTvpXurW8nW6QPP
9RicLYDN5jcqob3O0rVq3Kv7tugDNZLFFGNPc1yQevuIM5WAILEicNB7lORmEmv1CR1syNttv490
ICf5TCS4bCAiGR70c/xNl4zfZ+mehQjR9vv+GGQw3mpbPXqYGpZG11dk1uILJWJVM/iVtuFr22u7
yYSwuJZa1RN7T0umxshC6WVoIXp5QRshO2miBGrPBTfJwEqaIHkoYs+/T180PbQnhTIiQcKDz7K5
LCz5aHkIZZyNbqCLxOvXBPqf7T3RWU4zs9zMt8z3YgNfSGeMen6aCpoLgsUI9xj2R4uD7yOXXFQZ
bilrZ3sectifxiE8ec8FXXdsYN3tmrLDdP1F1Ft7ghsq/0VMjs1MxwnguZ1HRjXVuWvyMM2yOxTd
ijAnrcTYp3hGdoh0toaUdQgaWXcUqAO0w5wS5JzU9YH95aAK5OJErkEPqJNXMzCt0HRwTwheqHiJ
CxQgCGshg6VFd/OVHSV+7DL7Cjlk8CcI1jqJj0BhZv6VlQAqOP6LJyPWuOyDCO0uPX41d3B2tGqR
pVONSl7BQbJ2RfpAGGebLSkanJI1dUW2fL/zGQ4dP8i0ZYNvtUJjWHQKRN15QqhE80n3sqrmIiG7
E7acw9UMTpmTJjgQsZbPX04A7f+lZCt2U0lOtY+/iBitdFPoly/TLrcBe0H4jh9RCDRaxwK5L9Bp
Pj53HnwjTj+3yl2pJFB28iIRBzZqdifYUwqQatKT/Z+QP+Ou0OCDgdj+WNSNQF34hQKlNLQovjAO
gFS1Iz0ybbqLjQVOMnniuGspu8ZzyrRRMnBE7pWVV7y+IYhSzNx7vok8AMCNNnUFpkDhZrWIFUFG
0837L01jd3PstlYNCWq6+fguYBDozLLpbKuZqotBRAGTUa46qcECVzNs5c4RWWSrBOErkOEh09Tu
JdJKij10FnSaR8M2hqfxnmkjFnc3BjxEA9hTwu3E+6pxB5Ouq1ckqm7h3dhYpflmUpoNkO/c3vN5
Nelz717BQcj+pouF7xWeF8ss5G1MG+ILfH2KXZQbgMPzrqD9fseCwM8eh83GMWprCTuP8iaDe3Xx
4XVfs8D8G7LgoRnna9ewYSqsdc615JfEYj4SNJ5ry5GE4zHmYWgupHtbrPbYIKDoqY6QZWczECg4
Crdh57vsGwqbg+U0LXt+O05Fl1uk7NjAYfcYg7lHOUhyWOuT0i9MKN0SMx2ntmb35zXgnyzXAdTI
wJENmP4+uv7dsKVDgoZ/GGjNjE3CMWHH3rKQ+TOPKBjTRXP/jJKt1CD8xIEQNmRWVMvpPDrIH/d1
0xo/nyFPtvQhXUkNMMY8Q24IXCpR8mz6QgNsN9RdaqxDAkU711l0SaT4RkLTWNcKad/DzMXHLC+a
y0030xFAbOvrkYPP5vzfAXPOdQWxhSg1Dlu5815UOc06ZGzcYnii91fkMHU7Q+eDvdruATctRLjh
o/D1SzZaRhB77WNs38bRUZa9lk0bIeGc6Sw0O6H+l+/ZrtaZ5koXZ9LjN+RVa5SlscxQwCZyeKLg
Ien1Ns3sjUmEQkRPHqJCMnYQ7E9927VhPY/8/7D6YPfdcXs2sHzQledEie+YR8dAKzWkjjzcWW90
W7ZTV0l7FBpjWZH4gN4wlq4ME87XQ8kLPFaBwUQdY1KKhUM6HG4iYmdSfrwfsa39i5b8fk23RVdu
3xx1cLgb86Fgk+kI2cRztl5xnNuH7aHRb52n/Pb1UfTJc8SIMHxhIzaQMQSfP/yZdi0EcT73Tyaf
C+xoESpEGl1dA4JE3Zf1uZ3zdNHM99yyoXfaGXZXmWtCxfYAzBw+nzKxNildGXcYZWeaGywkyquh
GK+zuA8sJG+/Tp0gzvnUrSpy+C9jeY5Of1YO8/465BWCnUkkWnDiX6dovjHneWBl913R10Hm9XRD
YQvjAruQ/hCX0HFyrluogoLJpfWceu1ZddaIs7n1MMT7HpQYosdlf6EDW+svYDGHYISO+4PiSeQh
BrwVGiAiZQKEEbwKlid2h61+ZTR5YXa6B0XsyByAWg39z9GvsuZZjIUHRo02AXefMmB6fsq5DHFh
JhxjoBvo3Tl7eaCCJqckGv78WjGcfXsKDs/F6+7dRY3ULjhx7pkhIM0QvFLI3poFm+cr6ubezYVE
xyr67/GyFuZcZ0sIZ26YYK7Nuviu0FE2bR1o6nXnkTFXLGsKxZGGdfySniXeAQaBYWYY6ZhFjrnZ
orIbZlsF5Y0A6jncl4TOsca2fhs7602Kjjg9zGKXTwDX/4pM1Weov6WCbJF3iJdLhzF80RdaIZ2B
Da+i1dC7qHpXaQqR/1IrmoiQPMDbKqjWBA/9O6IIvkpHdhfLNUK88F8O20H7Y4kJscgsKwEeuYft
1GJRDSt0wsPVlWhVkbmHndH4b5XQhVog6o6sqEtv0jExu1QWmWAwQzWQL5kcZgnQPUessxsumrlZ
MIIyZiQ0seq1Hh6tMHb37zpaYWEruydLwbDUu4ePm06FISsMd0i4tCxbmF4Vrioj3RdFfFjY5cXP
6kfRuwGOXrZ27/laWvunoW4zx3LcbUjyo1QR/R+vGwk8UM0P6Nt2r7uI428fDEYqyz75+HQ7teOY
fBpVSdlmaVN4zskU3VGmbY83tZgK6vMRG8fGux8bsaFfBl4vDj11gm2sv5CqVeba9AEGYoNAb7Rl
rwODsXcP+7O5pBBCV4Vi10JboPxwyVOTTnzeN7POo5Dx07Q0bDqFsajNAWTc+6HXxF0CspAfBcK+
R2skJXu2c4qTwthTeq0+QloZbjUcUhi0I+wG7739j6X7Wk5kyaIA+kVEAIV9xXsngcwL0cjgPRTm
62el7kT09HT3FVRVVuaxe+9TPQmEMg0A95AAb7224qouPfKvqWZmpFXhgDMPaKkvvtNiBAnyXXDQ
KivGi3ABfKxfGyaA8XpK1mXVj4qkaGCbfoQnHuQ/mCYxm90Q6jXGZyCEOaP7WsgVaBOzrB+rddud
q6E4vQLPQ0C82Lt+1IczpAiF2v6grBVSldV+dJlOtpvhqtBhYsT1majhd6hViJr1yyFL4eX0Y0nT
KLyJtjVMP0dhp+q6Mq3yXCbIOhbnDRwC0GFgJYfPFBB0g1Qte28FW4bA4iT5ctc/hN/ZOj/g096t
28VYCJQRPyfFkIBwRopFHEmG5zM2QY0AHg6Y7edub3JkP3P0gYpt5tF8CrkCzzD4xeOuqXTgDCWj
hjuzrT1/gvEko+Au+CUfgE+KG1y2nWDlzlkKm+eZJU77jBKUiqu03jr1fo3JZN3UH6LgnVhgSVHu
NjnjAGg870SutdNCyYIcR/hPkiKP5ff/niGX/VxmmtbakoR6j8iPMVfEMJ4GyeJZye9riiqrdM0r
nf33YYvDfasquQFfKp4aRxKxfGn1qHNsXGeWgsSqfn3bx2ZvMhzBlwbeG/e3meXMivJXnPB92cI6
9gzvYl11VfFE8CIA/qt6Lq24gndEwFCgc6hYm82Pj/ggB8Kh+gcJjddtWWwwxForZfmy80awE8tv
S3CPXiy/d5WaN47LcI98a543seqejH/lD2GPW5t025ni6HxrYJoYmpdo7OreNTqOF8V5ubadl3x8
RauvM0IZpRkKSGycVDWuySUTYqg3loSgeveWHhfsIXG8m1uVvjd1lYJRsXJuUwZ2S3BeQF6rQpW/
+OP48MQ9VntNY4FP4dX/OB5eRgIjYTNmkIQNXgljY4CNP4SlC9p7Qa/Qe0rMWzSmSSHkU4FpfLkN
LZv3VSj+QVUchA1XHD7OOd925iGdWxv8NNbQ4gb7XBgZi7MrsMAUHnq66PaPWw/++8MG8TeLPo0a
3qJre0+LsUDp8JOkBPICAsPSIE2trz2vwVO7Yz6A+3IMQuz3szmaaBRGW2nAuufEvLF5tLwH587q
8vH0TX6vbyEmV9m3UPbY2wr1cOxJQgweXg2Szd+RCcEOhZo4eGAJ/+JW9QKwhRY4jj7mEs6gVVKY
+7Ntdtb+zdOoZeHg2jYwiH+xrne4zTTcpJrhnDy51xrOjcCWtYu7tpqE5MMnmGF36omZEj5UqBIM
+R/TzpP/SWrJ1Uf/BXMKicvwDQILry2cYNvjw+fdZSDQPepujzv+40aGdw2FPnbACTIqmrweZ8o0
x9l1prx14uDsI232Q/DtzCb/JOgI+PRrpokujE1MMttChDCUfO0LUp51VBB2sb5X4TvVljRU/swW
8xs25U2odJu5uz0u1goB7WhjGlVXqN7esBHH+UyFibWzNMvDVDKqYnTT1C4es6J5S6E0PH+RcIdA
v5rFV8Y/Q56T1A8DfkktCMLvztqVkjPlcMwv5Ks14n7bjgqJwVvQXzyMBc1Olou7QaG/Te48qfvc
AEtL4lYPSCgE+87b3PwIBdykU34ROzoEcFSJthj5+hbWWSovPLiVnHyRnH8RNHsOy/ZfAZbd8XLd
xR+PtO69hYUUai9a5Ix2WTiDsI1tsdPYHw1X4n5zrRAbM2y4ZbyAje8rb8UwnI5dj+IgzcNnu2ff
qroTWLaotaKH9uJ1PzlWp//udHdXo7sZYKvhJYz0pAXxyjUki692rgezv9BenSUGyMbAbpTi7Gss
rdxKHH8YX8Zhuk4V1ODixFJAW02cZdI8CtU2lLp3XE0gSNHVl62auTb2/VagGDdDuGZ5/3xrxEyI
v+AfFiH23RsQmCtbpQBOFZKFI2JnOLH+IZi3dXWHW2MVJeZ+CTvNknOE9eiEKemqH9NOcLc+AuxB
Icf92+y2fOJbJrIv1EJ1cpCDMDX1bubO5RnoQhb6Vl19BugcTainA1/2eXuczXLybWQiGNX59CN/
CN4lfN+qioLVtcPYLK8o+Mj/t0cY1Ju83in+4AYyixCMGDY0no7cjecNgQL6yrpOictBswfIm78l
Z3ih/DSU7t0V7Bwjs0MYIHcMNoun2Hd289+1AMZUJ+I/wHPsnPOv5IVOHmi+ZqyBJYfQJ1EK+yx0
5wXYWgSaepaSQw3jGuwqr+6mqCRKmPF5HkjBgIkO5Tp+oKi4wbPxAH1SWfitinvr18VPoLFa3sJo
FeLNsE8kUCJDKTg90EKHt7PztNBUpoW7f5GMXRuykj8baMEthjtIOPA1xEj/0RI7W7bdg/0OxO6m
eNr3FkX+bu2g+sC/4RphcPKYqer20dnFH7ynNVFbenOZ4EiGh0UDclno5W++TkjhlwuxlQ588D5R
oGP+ZwwCFdjF7dBU5iXswJ+KQ7X48bVKDnbNbKcZYcnk1okB/b8+CbWMvbPedi/jO5LSpb0aklby
MJ7qPMvmOzwYC7IMeg9/MB8GMSz2p8rmNfCRwwr7xuxh7CmoRBb0upwmxog2HAmAIHQUjhCCOc4R
5mlaXqMUJrh92f2xmsUzA+4pMfBTshvG0NKHh5cXmcKWkesxq4ZRSgbyJUdV3wYr2dJNtZvWvdON
FvNQsrYfeW2nsUe20u5/fqyGZdSEgpQqlOJCdd/nthyMsEg/mkaWkBvkE/hz9oud9hCJuKmGKaPA
DXc7LM4+HBzvYJftbdZ1t8mS2DEiRV7MGWeVhD6OueVYBpImWDlTrpecKYFoiWA4fTA68lROi+0f
XDtctKJ/CABoxDf9jOVJzw43lHsXnJupqYKWmYkfupby8uNU2kwhqtKboC3qkyJfLiIdMGC2rWdl
fcXSQky4G5feN/y4Z1WP9rou7uGP8suOeeX/5Wm3TNN+XK0nQjKP6gz/d5T8fqCLHFqQoThg83ha
t73fkxR+z8dNj73tJwYezH+z0pZcHYN0yvzFjYQFlpTBcXvPppC4hCgAr4+hr/B+15A00zCzw3O5
lijG2wzPj+77l9L6CptKscWBdyjDSCSyTnxbLXNuLwQ6YdksJC9pIX1YzOcMuCC98DS5hqaUTBij
7iJ/dCzExj7k/Fsxr4unlKy1QYP/+9QJNTgThgKu+9eZmyTiVfmrwMiKg+qEVQjWK1SWzAX9s/p/
kZ4PJSqMqQt7SawUQXy3+Z/tdGmwV/VAN7oZs2V/R9hasAgnRmr9GqJr1P19bf3yePM5d4ZpbZrl
2Duy+C7os9wGranR1JMLVP8WnLUMS8neee+yur2aosDHikr/vRV9TYtjO0uuQku1svnhMrIr/NDw
Zn8ONIwOYxHJX3t1NxZYE4npewUuecAWtdnHlx8qY/kB2jt5twGFAj+dGYm5wgtG+T6sCWbZ8Ivu
VeHqObI9V0EsIfjs0LI0qs4Nk5ndNeWh7AT/EtJ+bz4fIl3TVg4dZ1PIGRCD9H//Dlqgev6BtD26
6PtjN3ZDxUFIOYjKXf7UBgwLFUgGRrt/5UV9nnrKX2ixG3NbKioDQcKNOgNUJPK0u3GA58mRJba2
a415GETU21QY83HrJ5gZnA8cMCXjqHYdLBxOgwgeHR4/TXqKGsspTHqdV2gVvDiOw3lNWRohImzp
FZpj+P8gdovPLJkdZNrm1CTRg+/15+dzjI98c7iyppVuA2kFZ7MdVCcsJ/cNu4KnyEfjhOqKmlF2
/wjFbcRsvd1PnPAnGeD4h9Za4Y0ahiA016CdG8q1kivtIJ1EAoXiVLe5GLq0mR7G9AVBjH2ofCmJ
TcPIuHNOb8b1eTRvc5ZQg2BouDYq5uo501GhnJz9J94QJj9llC11toYPkgEpslTxMHloaO+E6DjX
479RB+gkZeU6zjGa5398c5Dw7yCIM/f1VL2HEO0aE2GG8N8QFBz2hcE593Fyr1yxJLK4XI3y8GUP
1ZRmZvsJV30IoMdmTEYVDPFaiVL6B/PmYvkz33Wjx2ti2Vp+ZbbdZaF7SjVpRV0DCnr/tYHUzFc2
6dY8Lh8TKnFgCoX2+lS9xH0pYXSoFc+foNwWgMnbJRp2kVLiMzFSP5jb2ev8x+M+40lYuBXcp03J
iLHkPHb4dS6n1SDsSAFQquzpg7W+kK9nvDQLnUOlCXMlxwrirUfDDwf3Y3/Pm8G23bpc0T6MbuJn
WUIls8J/uaqmfVUOxm5KN/zuzfGkf1YgONA/fjJH8+chmVJ6RAITeewP+yNmXP3wZiy0o7xb/p3R
EO1Q11DxY5TowhRKFy3DDzbrQrqMlMN0JIiixx3OkUicFl5jjQTcn46c4kOYN7n73IPwGyzClv3n
62whJzVY+0xDqsJiOM9+P/xMR8HnCgv8RDc9i0f3Uwm0WXdiTZLI9N+bU3xZtbm9kH37YXEX5uKx
RhidrLOZY5eufPRPBUS8GaJhpkIdrhdaKFOeZVN37EQfUiQx2p7YzKp7ftPAVGsrqUQzsI6fB/TX
4Bf86PBRrFns0+fFcN0CxjSLJ2letFKLBo2BpAf5c/JyRrbUu2TEHbfgcuvTUz0IJtLMGXjtm7WS
vhVRSRz7IZOVJENYZcT4ZdA7vYVtGybi+FbsJF7z33pcZjPw1qYREVJm799Cf2sbhn/Yz4zllhQc
nafGuQCAayxGzR+SM0IoIpXd2J3F6VqwXtPKPV0ziNR2vQedyvWtRqdfSKgiesLaEM/UYxrbxBcK
gg/0iRZpu+stPDeRlxTke9VIMiKccS/95iKFWUzT08dI/53qel4EyNqbFhWEPqOwDOeclC99un3f
hWjzLrMN/xr9GG/1Qdi/C12f688H91/arSgJB03M/rOF8lCOIdxB4+ff8b9HcyuOay0/APGNAqfT
+g/eeXJ7OZE3IGEdyqFelZXONExVKJRSQbouDJGNP01hbLF1IAB34vlhzBLhUeCUV+Kr0a9R3sZM
TtYDE22X3zgE9hhpgWqm/4GbURxCqqOSm9p4mhwm2eGldaqaevsnVG/ivEmzFQJ1vSwJcXSKX9Ky
y1efW3amrvGxfz/MtUqN7goqkRf4+DObPL7fSzSgywhHyodqnlIKL9dZIy47szvstYTJ8vg7Nh2E
WmjZaYjRK4JU2tf0OiCPKNgJ5x6zZUVybarPgiV3lDNvT89YKGUOFRyLPyETz3oIAtlLYIXvHeGv
4YVRjlsGn3zfn8Reyre4HN0rG1NqehQBZ75G0ufY6CdA50FXRaCeusUw3cjBSOKsooFhl9EOrPjz
8pX+zJ6qmWFyeAXZJa0h+J4EgHMrTeQijaG/qaTv1c07UQVt+lZqM7pjMcS5GR7N0rwc0MuslA2g
rJbI48/WIBujXsbUG7MRIGZ1CgoKJuja18E8/rkn20dcjVNj1cxtKplntwj3U5jleatF/XZ3ypHj
FtXL4TW+1B+7QbbQ3VfPxfY5S6YE41+Zet7Kbp+h4HNcHEryEJFvIu6eFmqP+WrSJHVycfodECiJ
M/rCFT65Hzki/nYBsUi/eBQjzh/nUUHJPgMqXY63/X3jeepHueqqcCw/im1I9luwWuff9b1zA2Mq
5xb9ODNICEVMT6wuk8Mo1yykyA8ScSqONiZOpNA3X+4FnUsIew8K5gkam0+2dcthc4t5cmNnL+Rj
etxW8juZHkf7MJ8EDLgEkznd30vJRyVP0oKMxdDTFwEc1imH61TbFt9Afh80oBYQGBK+TDf9lAus
UopGzaM1Pk0bz5f8g234OhLq7KZ334WUg/WorRZMeL6BDICLfsfhE0xyySRQksODW4TNvkWfedrs
PDPHV7wPEqQAYCjy0P233WR/rUEMb1fvmU01vak8rzDa28ZBnQAy2t9P/fs0KqWP+VI2N86sWje8
Ggy/FN09iIN8ANgCQcNHz9846RFQ+HNZhwc7q9M5RCP08B1tu4AaBjSYz/wWp0I9I/vtVeJuRLBz
JW07hvVmCbSci5Vrnub3Kl811BgvF7jgfKUrP7HrL5eKtbeU/mUuWdKqhBOQc9uQ63V3Ezf8hO4M
wNC5UFvHE/+SvAxS8Svw0Zx876WXvzbW19opfrnAKO2rmnWer+dqrgOKG0ue4+HzA65wAO4KqR69
ummsgYv7HFEIO5Qg31LfLlHsQCW7yURxlP8udnR33TkAeuYR7iG5c7nS8fqbfeJ7fKcG13U3z55e
bozLKxRzLmoujP88vijyiLx380Yqbqor6/6qygqOQ6cDhlggnaqB623fNBS3l94C8C8f4IyF0S7V
Dh1TmXNA7yrozs1Oa/ozFLW7hPQAcbxUloyngpv4RyAH6gE5h+YlPJyHHpGkezHWn3sIEmHyV6G3
Awd5jxvL1avqk39J4SA8oV8H2Saija7U9zL1B3yTU7/l6O0/Am7bdW/gohARmsdRw9rvaUzMA84b
4eDWQgkAOXIGoeQtLDaOPbBQrJZZXV8hVMC/7x9kHFeBnHHQW08HNMciVTvBeF7/jzu1xnaFtx8F
1Hl1r5p7r7t6IvrjHAakBaUb064CeSD+CBj1qJQygQgBwLUeFRsToNiQmcFt0d+r6dl9yTIJmctH
8Rq+zxV8PT548duaascvSsnedpZZ1IAaZ9lkzc2v3/x3zahK9A3aP3+Ll+3lzN4Ny5APKMZktrU/
0L2ccSejdLpxztRtFYBwTabXTO8BouRPeFANl+M6itNG1EyOLI19Ph2JjLzt65svg0z573YO82/d
Q4+yUdcceY+cju9cqyNbIFDEYzuZf/X/3shtUYOY9BVskCBwPxM7nXb/bIbco3KxwyT8I3v5uTTk
jKlDbagnTA/OjZwATwpKUc7Gj2ph+bqJm+fMZ8S8AqvNn4DYI4WZ873jSuE0kWjDqdFQCrDlKnCJ
r2VBfCdksL2t1Waz2kj7N+vifexgYlRKsQicOgXDuOGeYM9wCYR8mBGOga77a0STP1N/xgH691TX
B/yveOm2B+CKH9VCU96VDdqagI0nsNFsgA/bdcEdG0IWNTAEfj3adtcMF1hV7/f67fi2QZ45z2A4
gnm9RQHdnFNLcCjPAXyg3JfcvCs5PYXPFFoZEVKjGunmOgPYqsTqKmTj0PTzi/bcbqHoi+43J4QG
P9R4AvoeFdJoKK8n9+nkKi7Nt8ReolO/nj8Z9X2axaa9BNJE+TI5V0RWhntsS9+r6r9kLTtUMHk5
1XfVTO3YXDazw6MBKI+2F1UepxHHJqFsETB9mybxpvIR/wp95f3RovbjX86le+M6putbhbu7Vtmt
Eh3mCv3zer60re6aMp/7l3LRv6RPGytRL5beZaW15CSuHYo+cqlJ8KssyjxVterQl5vSesIQYI8w
iJk6U3vflTFllsrI6lB7JelQ60iqu/0nQD4k/NpTAu+ZNizpR1hqFuuaKqIRSk4V3LTBYwg6V1/+
LprLfyhzkxUQIXTivqX5SKriUVrHZaQxZgF4XNC5WTSzsJJaAu2LAYj6i7vKwvZ71HUQA51nkv6l
gJHJtxPHPbZfj7bB5nAIr7QoRwOvREwfBfpQHvSnvUyNBL53lSMkr1cB3unrFvcK2SZR9Uf8e7jV
57/S8EdndeggE8iJ9unGIW4K2AGHhHT48h1kiEkK7wkO17ZavyXPnXWqqoOiF3E6I/DlO8s0/GcF
XGqetA6fD0Dpj+2rUHF4zNZwlVYQD1Ezu+1zNIVsmxj4DankmjWCr0WNMRv1DonvVUz/8fB1Jqaa
7mVTL1KMaLI/tK7srtBW0U317mz4Qhy3U9vRWReMRrvhBfsG9VPepHDv3CU5bMCxzssd1pOV6RxD
JiKRDGCJKyEE8temrc2pvkH2v/MQ6WfDa45gEndk9JQcdo1DpnqmdJhg17inqlwQXcEoalMgDm/z
IGnGZJ1eoomyWTakIfWAyHk0L/eXA0UTcRQ/vu4VjJxBOTIJ8lRbFs0QKS8JvTGJvy5LO+lcfLOa
+ImIVNfn6LDs3Z6zdGpbz9F3DdGv4uw9rhwC5Vf3PPuklTGEQorXbXyi6+17/Zis3yqFFPQ8EPP7
NLMsR9QXjuR6FudPGlfL2jO3qB0fDmFqlrmp/e1n10uT4HIqqiU2dcTqKcqTWZa3umbEUbRezOAr
yrhoKytf7kbMyJf/jQx44ImFdO59R1JgU06mmyfZsBvcj9O5lskpT7oR28qinR/sf2ngJB9NmJVp
wFmtZeZwwv1MNCmSpamGzt8TKamR+qSWICGfnn9QUSDFctvm+fdqyNwDyfXl8qzhlgq7InI5+0dn
Uz4kQoP9Ef+ox+3P7QMHeni0pKXXiADE8vVCpxXN9gusef382iR/7/lOItfJPIXqnzgdt0Oi5krJ
TEMRXB8hd/k97f8tN13G83jt5SiBZNM1FBVBBuMZZQZpek43EWt+M1ss+eT7a3JRU9DAwxJSMslP
yayS4dKPhE7Y4LD/V1wOMvsqrKqu2Co812t0bRoZru55S/1L5KrH7GeWlnN6YQrcLjD8KD4ERfJC
WlKnPfI4tkwsOixbF3Bz/m5tQEYxKMB4p0shSSvK/5MjiRCRXmG/dVVy2dZuziDXMubThCg2FzUW
AKKZt8Ve4zQLHrlFCljWhaOnzFuqqyD7uLRT+KAQLold52rb7Rcfa2LiyWwXm+x8/1pH462MHujg
kthUH1kOLoGSTnFokaaEOR3F2V4CWsd4lvUwurUOMdq1L4gSCyN6vrFi4vvrxn2f7kMBaigLwwad
zYZIQklU9tOPVUajKQzSa15PL8oJe+mUsv0xNPtv+jpMnEVKF4d+4izNSfQyBUvZutB2uHRy5+rJ
5GBg120HyvHLrAbHdHo2tCEgOvCmk7P7pZW9fiAvw1Li1q6MwEFkTg1PlBrSmdZC3WB45iBMzmHj
v+aHXnxsMlQ6KiYDRnMy8PdSYVo/H5qRBq9wkc3XLPlGH77C5WoLCfUaxWlrqtoQQ8aEaCBxe0Fb
8kWBt9mDyEdhzZnDQ0Kc3DUjkUnWKbEkk2TF6tNUCxt0+30/t7L5/m3dmBKm/M5QIRydvnLSr4eB
BSWn72HMB6LNXH0ydcFArSSJI72tGSFUERllaxeXz1L9HUx3rv4kxJZv7F6O3TuJ5FQtQ29Ksfnk
3dxMaHn2didsDMHzt9WZ76prClmWBryeCv6R5n3xX7RUbew8j+/FVEBF2KzXzKczpdmZ/adkqNLO
1Uw/p7/rVkabu3pNjqnULL6JXCP/kVODzqtm3xHFRZSnzvrz1Ny9b/8J3azG9CfHUmuKlW+97b/p
0ejdZuo1in62jblzhiWQLBc+rwJA8pKiJkF1Neo5KPuvIicNMWYmsqshp2ksVp/bjzPW34ZKQjk2
5Cdbzo0L14kA/NhOfXB/h8VL+tDg/JJRh6IlCBwtynk1/3X+DPnE742SQ/vWTtDeARZU/ZDuMHVu
PtNKvVLcSY+UTe4Dmhw0/jBw8s3bYZB4OdT323LcFURuTy/3vscbcqFLkeej7NZpsNxKN4Ol65ti
U8V9N5ElAEunC6+4JoLeePGVzqEX5LXt0z0BJGHg5aoPr50xAq6WZVsO+Q5J35DCrXuQR7doTLLf
X1P9XbqzSdUC4AJOa893t9Ff8/j37xZOUfVpVycaRQZInMO+5lEWHiT3QiKbm3bYOnxmWcNZ5/vc
L2Rgq754sFja/6R5fkJ9TTQz62EhtuS7RhRroO8ac7o989vP3l6GKdScEhql326GA9/qmUsL90eX
SAW3H1+qy8l+diRUp6RuROgzqwypE3GsT8fq5w/DEM4NAcbFBCdlyg6nmSQBGkaJAwWj+2e1G9Oh
k5SYV4vPcr55Ea3FYzJIS56/fF29UXZ0o/Pq8yN0RabRuPhsGRZxr+wwrWcq2kqit2/T0LNVHYFP
VO6f/L/nhOJd9viV3X971HikAv/AxLftE9XdsPhBmIkkZoo+Ric2hIcqyrtjNK+ntpUwcAIc2XqP
ViY8mLGJ27h3bBC8a2ZKpJZYlKgIhHgAdb+2v3lDH7q5SbIONNqdP0s3Ckkc9OQw2AUN48oz1uXE
ZOBdl7/zZ9lRL2yqcfZrMzj1V9/ZmbztlGscsEBIMenHDY7TTk4WmZahgcYlW5ppm0TzMD6h7oIP
lbIBtPh4WZutBSxyCIwnR/2k4pOpqIabyUVjdF6Vuj6MIRsus7VMtpZ6588vkdqb3Kq6+o7Inj2/
kv/mxyC/l+gYRCLE7Do1uZfc15NcWpOcguZFeV270WyBuAyjhkq+em1FbgqScnN9LROtTtXAaMuZ
JhaGAakV6lwkkqH7KNhC1T6/qdQWPVcb17VQ3pjj3fCJZD3XIvN3IOu1xK85V0Mk1tx9h/oYXgmB
nXcZfpQkJh/6oblP2bMIdRO9peTyr5KonKSkUFvU00qFpdSLbE5B5/icHaN+8d6LXtb/NgM6A2Qp
bo/AkPcHB2X3zoylBeD19GyRHZHyL6YrLNKiUFciU02IMWRvrecWukPr+d+KTrzS4kWynumzHNsc
idP4Q0a6AFq4xB83emjQBUqlyXiQZlIkgVG+vgBPEGU7W7qKSnE60mdF8+dIk+e0Cf37mEpVVJer
UTqq3LTuTVX5Q91x5GhPmWGarNrSPymVR1y99kthUQuWs1bMyb2pB9SfeJulW8KcQcnWwfiry/jy
e0uUV+35IB6fOzsDRFqZ1+d431GgTJ4bIsD4Vkka7Cyzjv/t2VSjMGN4zvL9WM5SOflOjPcDle1F
zzTE9vjQSBdD8ndGZuqRpJn23Wf0szqzCjxpalh0sIZ2YQD29PQPs9/GVvDSmh4ZminumphmNa2Q
r3tjOMRk0bBzTjBPxIL6+KeXn2srV8sMTYNEZIJ00vf5d2zmZjoyYonTj10fqQHt3w1tyRW0+ZIN
TTHZ/mXeiNX8vh+zQyNfL+7Nmk0p94V+V74pgkwf78a4taa3zj5TyxZb0w2Vz/kU8gEkIFs9PkvL
VnH9uR3P28fuZlvWIujvR7mPrBETtm83pVf3eRI/mAZHAiKqbGaZ1vb3kq7MaRge+vHXMVd6siSd
jd7b++lcjgf7yXlIhm3zvTyW48bpldoExKXKUVTOCTRRka4zZ/k4pFPViN6jypM5/F1R1ajN56VQ
Ae4/moYLKOI9TEEwjVUOTNLjO2E1cHgahny04neCMLiHTTB4aL1uSnPi2twnDEjs3HbtJ5kutQsC
L3Rafx89Sm/pZDfzu+0apNfaFBokX7OLyuJdkg3f+JqPyiuILYJ2PRvv8pp7NOaNYo/y34Xzwui9
sKeVQ5M4yOsj8M3EqSQpt0YoUriCVzMDsmadUpugsJB8O74eG9TWaoaNvx8G6h+QR2+Z9+XXbqzD
cwrguqQd9/3oXjVXR8pEiY9jE0o+zVTm+Q1FHwoB+vfl6fuKpJtKiEosaZhRcnjui034qy2RG5LF
AJKfl4k6mUZuK5dtKzJkm8/3RGUjfSd6jDQWqBLLSqFYL37LPU/9AuBAupueVlPzSq52bFze88aD
bsr7GxtJRW1RfnR0KL3YSyfVyKdKiJJxiZzkny5afWXyZHsRwO8V4p7LTV/RS1UyHbAvILM1khTq
tMtnOfMrhrkOrxNisFtsVjX08xuCTF1clx+x/56bjvAnwcB87RpmQxKAvbbOpYJ+6Jm9IjlXvoCA
GcNsF2GwY7cqaWth34t1Sn1O3bFKCpHUi0LW9lQzsXYU46+S07wJEYLaiYGAqkHp5qpGRPDwKeop
1Av32Zke1TnVujYWjUxPiST7ln1PvRwn6apCffk4pgU8ba7dRDfZuhXam4/lJPehpMWBmDz/j/s7
v1PbvPYe0HeTvJigRka1bkOB5nEA8GRYIUJc+dx0vHpVXLILt8KmSPhZmta3jibPXywRjFGvbYWK
oGhPeU3KTlHn0tm2bn8l2hRHqd+3urbWz+p1eP7doMs9ZtpggznUgIA1sLdwI+i7BR1F8PPd+/NW
g6ZHI385QgDcuoleVBNLzEd+i2rzbvaL5g6h/Kpn370smrva5dA6j1KDTTOpcdw6P4KEEPnk59hW
vbwXv5zdRT8JnfssrauX2eJaS/TuemWlFEsy71JjCno1y+G+93zTTf+5/uY+jJKR1NRFggJnguT3
wbR70q2yJ6cDYve6NW+Pyba7bYs2qfn0XfbYLoJV2Hv9C+1+ze6r9iRU9WO0OfdpsC6q+QpN2Sol
EN2umqQ9244b8zGlJspUnUyTgLHKVu3ZT1YJfyVf7DaB6vFoN0/Hi4FxKnK5+q6faYWAw6Al4wxs
3HxN5qEkMDFLobkdrt+izuHaJCdJTLaXntyGXlV3OfHGkp9UW3fdBXxpiWJJmNoTqPel7NejlO+c
Oo87lnb55Ji1ibF0pLa68NVsjXFzRJb/9i9T/jRoGhd7i21ZTVm931lP9x4Nsb1Fk4smf6m9K3iM
DCjZVyk6VFRwboTYMbaAh9okswufZ3rzWpZ5OWb71lonwRlL7IJNFL2cZ7ZQdT8BkSh+pyaZ2TNQ
g3/ghSv7X6PPaL7uu1iJMZbQFlSPNtgoxhdtYIzWqSLpTJbx2ROpAKDMIRorH+VaB5y1whj+8NSM
gKWbenerb+JFd/qGenkUz6AzyplchbQtkZV061SsL5KDy2rEGl+v9Lk89nJfP7ZS7fOuvHiJ5nVJ
mg1PWfPuiCxPL+vj7BIPc9dvqiXz2/dB7KLJuAEmzPae+84xP0xdpPOlYnO5fb9RAYbuOmf0/QeG
DjoSpM6Nbcy3itn35CZI1a2X1eupQvQu9SvONspeUJk/1RL1vJhgpsgMKMcnRYUGjUKyV6lj5f4J
amLoUfs+yAz1DQQ9WaOVa16m6tgc/KyW7fCLyqDRC21ZkozqqeoF09TYwKNLp9gmYb2d3b80RdeT
IO3znhgo3b7qHR5WnVWiqYuQXrWm/9b287LsylSqtF3gW8SR6o/RaWgf5B56m3UWjsp0MVUJgZHY
KUpPLpLQy7Ebvws2KWSTR92gNC1VnygMV+45KQSRUuXx0EowAbUZz5KfFn//7B7fHm9m1iU/E4Mn
MEglmw7ouZQS2RO8sI7yvn7BmLEk81VTy2G56Bf7y6P6rkISzYDSCR7mdVtNgwCm++morIwZN/KL
+vHQeb4y3bt+VMtT3jXCK1vL/RYz1eMomj2/zuaegzqVLqfKg15xqr1tFXsbkbGAvRb2/WjefI7j
XOWpqPi5icwereS0qRzxzOAy2HwXoVfpRY4KYI6LStE2w+V9Nh5f+ai7nrYO595pUctu6vlZRLb3
9bKo0JX0uywtNve5UNkk+jdzoaGRvm+cfflp4mNyV1XHJGM+bdFfpl6bU0UNVQlatftl+fzPmA5R
ZjURhggUFbq/jhMWZZOBLgiBDrF+5a7f3NB0kcTL8/2wqe0gGN7nPSM5KBTGFrUiVOvMR5KjgqG+
zzIR/a2pBNo4Bq2ZnPHLfOWIZzIy//w9dWqIn47PRmSa2fytMJbJ5CvpoVRz/k8AT5Nu06HZ9tjy
V4smGVCvuNC1leYuvXjULu/LieAlof72uzo1riR6XnwoxeCvWxIOvwiQFcmg9ZO5SirFmNwUEcvX
dH/+K+PkqYJeW+Gl8hjq18tK/Mx110sn6Unp0NkbgjqWOlvoH8+dXDf9uXyTzC3os2AlA4WBiZyC
7JufWURB7TQ3TqMcNzWlT1QAM/Vcshq+ovEnDnD6sjmBCfY1juwYxre95j8W3UV3mq/RHfkmOpcw
SwWqR/Fjq0JbZbEC/ze3fM0uvlQEGJcgEafDecu2iqFzvLsCH9dOKDZRTy9WXf0NR4bh0IdKdNLa
mjTXaDppM0DKD+8wB4u6lpt6yrwxxyHu6OHpdKnbuRi25zFVvRPjkFpCISpdn6SmvqymTb6dkQLh
9YUkOsiYHHltmPFeuBM1z+1NN48tSpnxHXs58Z0bJWqrDoeaGx8brhV9YFpGQWREFKd3/BxkNXKI
lu1qywvKbPZbWUnd8DgLPP9b+VvoppvWTH3I/qI+a7TB8podVkocQVxId8tNrmw5GAwSICRv941b
mzLTy7wPpe8F4fgox/7TyV3Pog9RledViTie3pLZet5nRtnBQtMs/9eyBmAlGxR3Q0YSh2+F6ciN
3AOeQfs2g/PW5UOcQo1bdRU7ro8vYBsCOVMSc3/6RprTqrEKPDDAa4Oo7r1rUCVBQQ2QtuWzE3sN
12O1MJu/kxZppCvbQb4e5raDqJaczlGhoy5ShzjvZuvKrdBSii3pt7ieqWlo8qHN0z9inaYVXiap
1rJpFLWCedlg+7KORiXRzDdNW62lg5Azd0N8YqF8zrNtg5pNN9t/tB6tZ23a3ZLfJEnd2fYuyPsg
TrXxr73xe6KnhK9bvzZy1UtFofzt4qezwQV0ii8ZkJAJnUdy5GWDtXKklzu0PwpwHZRUh/z4gD7y
QfIalfevu39mbZ4mS9Ap/Z226ZjNW2VFRqJ6HJjpmW/JSktFyWe+/CY3D/jyQ9dNN0+YazT7PjZl
iphDcZEWIeGYdrKXtc/4Dk2Kt/xrctTmARxvTr53aarqlvJi5cs7ZK/BLTC/TUjPSv5l3puPNp1k
vaF26snCCp06e/8oTHv8Lgb5WrIKR1MD+qkWHqVL89XogVKyajOKv7TCxWLp+tI1Mky4zKG67CVS
FXaM9s+70I2Zi76mw+XoWZv8kqxq6mOXf0URAofXa7KZ+JrPa9BFzaRm6L4NjIEpvKoycXWSq5ka
RWVR4uvl81C/zQpVG+j9VhY4AJKlK7fSRJHWaJrSpbaezEeZ4amjGRgiv3bmB7yiCrdVDaDFwaKe
O5eiF4OJTd44NNfPkqEOlUSPYqzpieX5hGrj89t5lu9IuUYSK2Fr9A3rRGMlFcIq+nVBoUAd6IRb
hFYBc7AtqWarnSd70gjm6H8kndmyqtgSRb+ICFrBV+kb+94XQt22ICKIiF9fY52KuHFuVJ1dbkXI
lTlzNp3/DDC9CfGmusNcj1m5XzNfMD2/2IFD9rtRDk86nk9tQHwnjFKBIrEWcy5YQpMZhENPQQNg
kzwLw+5TwEICk/id4bENje+4cs1q8HZPlwFouPO1RXzkBjrziE2o4hPJG2VQ8Va9ABHJEuCp8vOA
BHQGMM+w64XqFFMEJYi7J72lBA9sVya3GSPBBDD7X7LLJWbSnGLLPFZ9jDJ/k0YcF+kyHT5XDyG3
wRVXTBmDy+op1r6QRv86uyBFQLV/STt7jYwD1pzex8kT/Cnrq305a38ymjAYOfwiYXgIcF1tVB48
LmVuC2k41D0KJhTM+64VIj3IlagPuDb57u3DVjlgBkiiaInUytOzIbSCFvgYjS8ulNhi0H4wX6K8
A139d8E+tnJWj3fUZyz++MjL+xQNOKFXoODUPrTgMRXG4QkiWhDLGoeADpbzGFcNL7zYiZxRAglh
jAZkEAdQaasTi2FUfcUw98HemPDOVsBbE3xZ+KqAs3Y+kV15aWGXvMoC5e2+6ZBMeMhER+6ekQSz
G/19aRcixeQyA7PjpDZB1X9bCFlDfYgAR3W682OkOGasHZQ1DryJdX72BvmiPmPF2vFMVaHpkbBC
p00DxfDVjb4pWk8StwfPfb1PMaBtHR6F0XNvHGlEMKKV5jyG1ZGa1kTpUmJj6XIadz59ITncayE8
8CFP+NBUYfSyMArysNrkoXFUo3Sa+t/FN8EvLPgcRKia5vX8IuFrLY9feEXAwRx0Q1yJgstIGucJ
zTozwadIeHnOYOGeIoIXkDugD0GWAbcOD47lg9/MiBGnLrkM03SHvOoAafs+Lab5lAGa2FUbWo3L
rMbq6eeBDkdGKGx72HsG0pweCXhZmn+PjIqCoQSihZGu1zOdcgEqZeURfZk1NQBL56DsCtluqYsT
rjyy1JBO4xlzETgEwLDnwKXwBY5kV2RnQAA2YRPzykEOyAaf9BJwowkOyT3O9IBQX/FkQ+Ia3qc3
LIhRiBIbx3wnBVozzrxrxKIV1rDB+jSAii7Hn5Ox7CDyec2h9KsPJ1sPt+AfBwVZMGPe1Zob+xXU
7mOVjeivPNW3pp0LedVll+M+h0rA3giSx+2MJyp0lfXHsPkIHPZoOlqhxeJJ/zROL9b2T49tLQLA
tRp0NBb8mD6zXB4pXDjYBmD5Q8kaFkeme74nZcxWqee/9l30YNShsqoDY2PUrjTvz8WVHbyHLQWt
naJYJiHTAREoPZLFsIbeXv9w+p00bms/2FQoY0YizDq5mzqiOkXUFv7uEuwdwTBTQtn/bvrjztXt
m6vFusu9wd9iQ4phwhzIOlC2/cUbGjxfkSxoUghZGwS0gGUPhwXkikREpzr/7P3DK1hrQ//7ja+h
sgEXGhYTJh/4y/YDpqidIb4L6vF72XBX7MrZdaYZHOPKnis/+E616TP8kbM7gCbgapN7ROUntBlE
SBrCfgeMhWg174fa9rfluE+pAOL4u8ygwg6fwW31m79iBHg0UG7P1cY9MpNo/fEy0qeMjjgpo6QV
vnpsPdhMDe8JQ3R/juP+6OI85oX/wpJFWN1iudUEktdNwd8ZfT+OtNE8nUiLMY4r0DW9xs25258m
K4om7ihR1wCca1xFrEJsOo2VEiLitAHHhvszbpqoAcBMgYdh/B+BSocKZqxd8PTaBabSa9oDTh0g
NhZXK23zY0LhO4hhsGyZE/Pp7fjr21CcMCvhvLh4b/sa/QsrBrInKW25ZU/v4y0xgK+OoAKMoKBS
8jzgxsFNPIDfRFpI56b+Zy6TJvbzmBYFtDLX/f7xBZLy9rgJ8yQPKRbBIwYV++uIvcb0ZokeNh9w
uMmYpy3pu43B54y1Pyoa+UDqwhKMBDjYWQpN0Ynzis5E+HmUm2x9IxnhO3kBCa1IhWTgE27faiWG
HExdtyU5eg0ihW7NBYxJwCDAwb15DQd6szYcTjW/+INH+Ad4Aq/Shwzi0rPR+QE9YyqyvTmjZyi8
XARzbPRiFxenOwY+Tsy50h8w++vDHl5j1pDHp8XwnkS1T/L52Mz+TH83Hl754RDAxTJqz8K7HSqH
V1RMdHzvx+bg8ItBzp3PsUys6Os8ANqfI147kH1sJOzn9L7tbyCxR4VTTSAIFYRHaeRQ9bEUhbED
DbN0TFQp/i2AN7apElbpVZie6xVkrfjidvDngBUBFZYNu/N61QNjJVim9mXkN4P+Jt/2bHLDMEgi
+vAbEBQjYmS+Qe0/Ai34xgz020uQjVL/Gelut6/Cr4d39U1AHr0hi50YbhTPfOU8VtXmHtYiSqw/
55ZO0TflQ5LccQF7nDlN56zcspUcKd4tgI8T9G2NruUzEOHTvbNJiE01Zr1/focZIx1HHHnRqq/7
xeKx0qN2/3Ge7sejt+QamOvUv9rG4TrmrWen1CFCx9vgriw8IF84whljxRtrdH+u6UIatL9gVoN2
+fy6d5q8cTH+zNNVTyQJclJ74BrNrL+RV9Xid3Xr1SfRPPE5Nuq5vUxJa7pB7XIxpxOGOwaLTF8b
M/grG3gh+hlq+1B1leQ5/ZH1JIe35EHEQ+fJ4zIuDlAI0olyMNa6iAy7HuuKELl6+USnt1OCvnfB
6gW2dazywBAnofhvD/ocBuQYld9BWYRLM7ZFDOUDjwgKEMpii3sqRJ6AhJNp9WedTPbwPWANef9d
vFM/Bbj4IZ4bgFfTIjRfbCXdngV73NXPz3RENye5LftfxhriShq7euBZTS4IKJtbEpa3IuSo8eVe
LDDt4/9m+r/7suNfVCwS8Zxgde33x+xUwURfq1/uXUbZntOaWqgRZcILPxxeEl7f/23JYy8SPABj
yonuk2vgZ/sqYdGtKf+iXOXo+XCaFsfA9h4aafRU/J5vsJZY9Z4TRQOxQ2to09AQDkEuSeOnU/hY
R7ooHnXh3r+hAgsAmcXIlJiYavM7gim1nVvw6TYV4SXchAPtaE1LEhR2xpwN8fcC4DfgUH2e81AV
toL9jb76TOrphQELLUx8C6qw5d77eRgWhKqPLMkhaAx7D3OLx0uNxRsUQh0WPLs6TJ7Zw5T4bwty
Mr7uJRUf10Toc0fQQqj4KetvRp+++J1WmnSzit7mtQLtUd4whAjds0EjqG4PBEuc3oIFHGuihWsZ
Ncfq6KZ7Mq6TXFxBwuYXaQuCa/AvlAXJjMH8GXdEBWwoU6XEMBGwXgKgYF6Bq5XjNN0EqBaYWiAU
QtACY6Blg/vLiYq1NFM4QEYJmViQ6iMaDYVWWbaJ336+cQSFU3gffmDbT2ghWQH8cZYx4pJSCqMc
/OAAIuFDg5p94NkKE9r/GdHg3uANNM51YCxACRqBxGD1gecwG0wgmS/oSuo4UCL+vbwWQvvESc0T
SaklOCH2qsJD9M0Jz8yEnTEP+OtA/wlqUAubMzyOs/XnfxmBKfwHeq4yZnUec0VoCSCTf7bqDE0F
GgTQLPEREIz3HXoT7Y9LxCjCllqHVELwE90H0yJue0AyqM/1UXYGL5f91z2i2XpjF44lKAvGz0Ll
kumTAu7Ik2rczcBLHuPXootBcoABYKm0g0/yFLRqIoUPTaAGLGsU4fxnLrh27y0lpvMxN4OSRTXw
HlvsaLhsVXhNAI6wJ1j/hjklnx5+p0WKa+7L3ath3VZT7auETD6fqSb4TsyQQbdeIKf10il36Ljz
XxPoiZorYPyYo61+MnNiUaCPXyF7hi4Ep6fPIMnwMbvP61m2yyXnu77J/wSj1hKyJiqEkV7aRsYU
+k4gVvThrcy5LN0Mht6XY5Ju0cYVtNgqm3ZXkje4M9Hgs41CAg2WQC6YxnaK/KpyobDBp6DGSvCL
+7Nq/V4THBMTP06UD6Gd7y9Ob8RsEoCyJT2DVC+IMXWP54hk2Ehw+pkbFefX39/uazxDaXxY/og7
TB9BSHr9htdF6VWBmQ1mO/JPdXRIMc/Ir89jZNhQkRksEC0NWqfZiI4F7i5yKrYnQjbPN1Q/wvdj
f++zt20HHEj44B+MSbG7s1bUh9KRfAv8pphSaesvBGtnkwLPGFhEpHqy1qOnTbinmXIZ8uF70IRQ
i24H1N6wGHgEaFhqWYxCNcqbFStli5tM+L3XgQXKP0CAAQ+/RQ2kOSh7KBLshx9n5Y9agLoAyg16
XkDaz1aQQaDU4CbF/c/OgDsVnbPwQ25AJ4A3WaE5RCHTgrVRN9VNm4QzSCYcYe3XYW/F/36heTA8
UcZNm3X6t42oCDjow5jn9V69HVbDTHAPdizYXB6xNcCU04Qrz2QEx8nyXq3XJKTS5DP54r5CFdtr
QqMGckBbm7xhwQEf/IIMyzgDmWeKAfDl8Fg93GyIF1EkahLgCDgPPenT+2JP4z8BAAmezabCMinh
ISbGLNEFrMWsI8+u0efpw4wJ7yR/waQJrlPzr/TNSBaOem+4bfjlID7AG0/1a1+aPfsOm5PL4X6S
FnhjTMAWQD/BPEdX36FoPA4MULUulE0ccJ+jHOGGd/5BXAe5swlxdrTEHFMXLh7KZ5QjTFobsB8W
eUCkUysPYVhI2CweqJvKUf7ZKYS4p93A+CE3K/dzhnrulbvb8OaCPGnV8OfdOruBa/AZEpGZuRb5
BV6L2iz4zRq/x36KnTzJg8TsoUpDPR1jRwAdN1+ysRq3+3tozb5t0CVa9Jma7RYSCjoF1NGzIjEm
zVoVFqfAsfCRCEFUkuaErK2Qnaxx6ul7Ih3qPjxxzk9ovlEGHFqcVJ7wy2cpqWKTp1wn5OvIpldq
o+wudqRYsQlQGLkW1L4qZpd1aR36XtoR2IUgXcXdf+VTABnLricCLGlpSae8gfogEK4yeR6IZmY3
yXF8J941S9QprsF06vz3dInc8Tiljlde+p1VzaLRMHcKLo0A2Js1jB0U0+hrfwLjlqHjR0rf44PM
aY+Q/wExl9IZax61CFW2CuhTKI8vfSmWgddRi672n1ybs5rHDTzgCylhCExDcCCEDVEfuLgoj1oM
+s9909UPamZ/eoPXHItUn30QW/zqiHAs5bzjsCJvJ74s6sXvhK0CM9oBwo4yRIRpBWgfvqvMIw1z
rkW9oMOl6vD9cTzgMAyTC5zm0jks0D8efwVqiJv9/U5E86Dk7gdUAJQE3RNeSUyKwBwbPEPUmbgL
eBDBKzht7lQjbmtxrMIxBAkaGk5/U6/4bF8PVlv8S8rNq/F4ucf4yq0+5kEztqAD/eeyB//oImgT
F9wBniisJuVtUlIs+ByYsiO86ZpJbQzr++IhH8A8rvcJorbqToikX6CfAH7XRuQLPDEjeO4bJgVL
H1PfSH5QcE4RxhcOWuAbvej43g1QIuleMX0v6wPZMNgL3uEBu4VLBBYZhFhGqoF+fDxsDpixOqW2
/AGLZ47h/9zXQpn3of9wn9H7/ATgw7AeaS7ifjZcdLcLKayW6LAiqQoZKWJScbjK5xMUceR3wQVW
CeBPQjGKrIihKCHpfGxFzE3Hz/w5+r6GaFtryVWv7Cug+djs57MfoHnwZPbEmL+zGSC5ekyeejOi
cnPFNbRPId8WtsSYQGHfgi6eglKdSpjqlOA56xuqJ4R4TfYo2u0Bfb+qBdZrDV8xPfTeobIslk+m
cCYOR4ou26sr9m4mO9eadsa+TYoIHU5uI6u7L9u5BT2PB4XVQzrTPX2DhgpExblxaLo4YxHzCFE4
zncXoPvrxBreh/gtNWF6zKHVCYvlxNjmG3DH0dV98VEDQNJ8Cg4n5FnAt4ZHQo7wDhf+3ziSh8Rp
3c4mNt6df932fFaIRIwqQLtocOjWUxNn7W8ikXb89nA9ce/by54sqBwLUmP94UCI0G+4N253FzyE
ZZcyt/xynCNgBECB/sZukyYqEQR97z7vLfjC1DFkOyfH2RO0x3DK0pG5l0eEpFK8uu0NY5D9Jbrc
nTK1C9rAw43Gkabta/NY1QjoIA0Vrlo4xGUWqU/xBSS9H/OrXzabnITHD8eFK182VbrUSyK5x5d0
ZHznJpO+OmXYuJrBS4mguJeGXW7gIUO161z+mqpFCeRxu40ff3LQT9rWoT55LZGUvjHhGVsq41fr
MCQMCSaWV8qmhMwZQ5s31AHcyGIOO/wfTDgS3Ju5TrHD7Vw6wt4Gg0M5wfk9vk7xSZhDs3ovqnGN
bWsIiNlSr4g3G2doHGYalHCaSJqD0W+kTVMDysCgf5BpAIZZwIIa4pi1wqXg3JLVGSsggwhTTkyA
4rGgMq8EbZfdVpJf/OZ8XUDgXxqjYlWsen8GspBxGujbfJJvmYdmfQiNkLZHGo/CWoLDuG22BTTf
0RvHkVvw6xDKTysjvN2C3jV86lF5meg9Eh2XFSXuXQL0Wa9VZjnl1W3y+aNwyWPNAT7xFvatByfU
+ht84g8MACV+RdLxnUjje3hbKSQLgnRWHqtqns9vFX6+8U//u0jril7yqiWZtL58f4OKldqF9ury
Id4zQcHeKVvrHijVJgWZIxDsvXnLPRbZ4xrBflf8pff5z1xCv2AzJvX5xsOU8+j9Ih3W7RWr+A6U
LxKy6hkShsvDh0JGoW0pfIjGb66l+QjvjSrSHxP9vSy+0MbYBU+ly5JMrK70H82fRn6DBIUlLmg5
Oxler7mypI0koboba4Bb6G6w4lWzIcRgxO3Z+yxdR93XJb+OHE8W6YUiks2A6JX01Opj3PIQ5VaU
X7duyS5gMSQzr9nWsb+CvEIhYg+CItkawb+CracOKHvtyBiDG+hR7t0YLU16LJzwKfrCy9GltwRj
7aB4MpkQ+YmNIg0TyC/Vni8VujW9Cb02LSOsXQ5IwGDk6gxLdGu4EsLpCGuwasIuJ1bw5UmGNMKh
Mi9KDwMqoXNNmpG5zsTmpGgXVdRL/ff+Oq0kBITND+/AwSOANgcnSKRf0zCCGS+xhjJnNwyOd3R7
X8bAp8coDe+v33JY0KXR2KAFqCMaWYqz5lRQDkGdndRfMO/e1labIJVW8R4D7pJY3jkIXeXeAvgE
tNZVMZ4W66KASYDXRv1L6wzrpc1oJbn8kDjb0etUhYL+DBtCTOuP4MaIRfFFqfJwuSch1nzMwGqd
DQvOXMJrEfE69CIxochnIad4HbJ0AtwBmtLgSRHTH1pRD2ttPMhgTzNl4kO0BrdAAQrceLXBHBbX
TbaqgQOorHuYKOgxWsSd7AO36BXw1e9kH+2/ema98bMB7JuVGSCdUMM0uETZ04WkcjHjMkvKb1xV
mJi7OVlHZNZzPtOn7vI0EFV7D1v/swGhZi8M6Qx2GY29daBbovlu1w0jDsViTqRg/DqnS2CcbE+W
2xrRKtz2cRPgcS1IzSwRquMF2xRgs88ab6FOuAmwUydXERu/ZXXQgmJCOQKx6C8wWMPQBPUvIMYD
NgoDpArvMv+McWX/h9E66EHmD3AP+FGQx67bymEYeughaAArwI64Ltah8eNwT4R6v5g+x8xTuG8R
TDi5CydaNBna9roDwrjtSyBfxgCm/mOekGHFL29wHYz6oZhgcAPAt0idi6yVr082Es7UzBnc+WWZ
+3iwg+VIkxe4K0cccz6Dru5z+9E90oKl2YZZmtwiFS0AxGpbfU/eStxC3yx9BkiABu5BvIHenc/7
ryBf/UNACp4zCAMlbgVufotLEydekqy+SYn+r335T6yaIQteog4HCsymdFavATI7OCdQHDUycHSH
4JIAw1f0oDqo/e1AoaFvbj9/NGgQ5aCcIGx8YhaAMyuS0gN7OVaqjzXPvvWeQJvhp5Eq0YRJCYsJ
UAg8c3FueJK2MtLPRATx3zPboZv5R5PHnrpjA7MWnot/TGVsqdMU0wZPLZ1uQfoo1IYerL+fq7kW
OwUhoQ/eu4fmWJujMsLsQRlgGxTw+/z2nyoix+oCAUL021o7nlBhFtB5sC0uM4XE6YK4TbvdPTEV
+vtwDjGezpCY739rjbqcMCxIkJBCctCyNQdDj6XlEGfbCVIenEglCgcLIyYawLPUpoyVXx5gsSCD
arR+Kg6rkwln/t99CSOIV7usCV5ZqscqAqJ5Y9EO/fzncZ2yMWZi3N+XUeXpa4Dz7XOmLumLnD8x
Vps+DAFGj1fA5aWfdXsTvG6jWjB+S078Bv0mx/xrnR2y/W1lLFiw0kFQRtAbBu35OX3xTHY2IefK
8ZmCDAUkMFOYMVipH6RE2eXDlpkHtkJRstZgl1wQEd2AbRtCS8aoIx4tRulEdwthdOs+hoU2bk/A
9EjSwCa2+bzYEgeFZ4mIMGmm97mGomdSrrWgGZFuDCL+jLJR7ecHc8hvyo83LK5m7apM2IjgAgpj
srN/mfdB+sevktwKhcV21RweWxgnPBPmAqiZW/dy4L5A2VDH2b6dcgtdemxDAnBpVY5vkfRjk80F
aB11xnydrUjz4//TnbLpel5JsZk1s9wa3L52j4DBeS+hXKYU9aBe6ttDf/SNXgAxSe50+3zbx0/T
604Z5pDQXsYlhIfO5hhKdBjfd6dwPkm6s1ASD4yDvMo36bTeC6ozMhWZCOx8XktQAREr9CLakEdU
moM7CM0RvmI+/yKAHPQkX/ZS+OQOFBxoWJAkCa4P2LS/Pui+EEfj4c/8hoAiuT522dfpDE+yAli0
V0wU+TzQezP318fI6NsbRMJK9zU3JVc/PtFzqZwKDvb3PQvQo4LsvjXgkSJPR2TGNguzcU9ZfzK7
2tajrG+LLfbDecyUFyGjg2ZlrRp485+Bxoq2BtUNyknzpW1rvKIkcmD8WXNS9ndfEK3lRXfK1Tsu
PJZQ33f8Wt7+7TxSg+OEMddRWq9MQ9SY6hJZZUOVPxl4KqWcqzwGTRY2ewm5lBVkmNbB1zRWQAzr
Xw/3EC7ga9rTt/WNqi/4vvmH5V6DyKOZMdmXjQ/axHloDVfZi8kKDgRsNLhqlN/eIV+CtVx+4Y3A
ouY35jAg9Pa2p/m5J5teJCQXE4kdjLrK9qD9UBz5KzjC+bZE2cXc9WKqs7+LPnY4QlRo2y1Ihz++
Te8Y75wehHEdnsNcZUjyiAUfckPdHnHH8KlHNzbrlvPawyvf3NB3YCDxpfI7RW9Vvz24tspi9ziZ
yGiyIcPFD9jE3P3EFWHbCritr/UAfTX+cMYYGzPQKxTY6OSiK4nQOxovFugMjM+J/IwN+Nj3bbo1
QLqeKxOjPejpi/uxT0AanHDWIxvDjLhiKPbFigMkgvme0esKv3RLyYB5oHl01kS2QcV9xWWYh1n0
u/qYhsIjmj9mH++1voeKYxxglu4JFCanFkn9Ih8CjeMEVjjlCRdBbkyXJuvZi2m8XuzcJjQRZe2X
OqjS7FJ73XOFSAdS80q1BL2HDe1XMCOZCbN/7ifdjEgEeCSwt6Ddbju/PUOOpcSd2TkgCVYtD8ai
c58it/jAb4ygCWKywx9Pmwn1d0II3+aLG9wDuCrCIosQiMFzQqzmSfIL3TN391F+6I4qf72WppU5
MDO7R1QeRCVmu4CjpYm1MaWDExNqcZHAoIUOE0MDilj6fI5U4qAz3I+CHRs2RzyFiFvd7BcamwYC
FFw2thJIdDXs3fFPj3toMXAxsD8q1Fu4OwKtd5qkdqkM+G09d9WxOWewkxaMwShS/Z8yuk/QNV58
UXb/7Zny6+g1UiOQVJ1jEB828aXiJzTOBC7+IeJb4Baa103ef/c/QqC5tGKtALs7ZzJPzNRjd0br
ydKJovVG0mIrh/tGgkivUSeE0qR3xl4h3zz7NmtDa/tm+qNZjt86tOylvH//1uoZJUD2s9lxGXix
/rMs18CqOpvxM3Ml2FywTE69JqgUGxu9uWU5FN+09picuRgPa8NA3MevScgmYTzh+TK+7nouMBmc
YDg9NHUMM9tLG7xmqonJxY5mkq2b5PUnICLmFmpbcQJNvfpKwlpZdiUQ/ie0fOx6TlrQi24x1wYC
FKU+xftf9igpuqsB7QrxOrQAmQpLdjlKBBLcYVj3oidCsOH9D7y6OmasyVVbY12V3BeqqxKN8Jf+
hoxKv78+KeKWz2BNRwhIelmLFl0TYcIN7dJCHwJafI/GghmrnOKPdx32hpcZ5w5MbnQAndtf8Bnu
HLfYFU/aCF6l/RaBMowNbPsZsH6XCHNHIiJuHFRHIj9xHxm0MTPFNUjd9Iykh0FRGRad93mLkwXE
AOioS7EoEIu06xJjgZG6g64E0oRHztDQbICYAqZa7iBYg4TKb+L99xB44IHzcQtwApZwbAxd+BzY
iy3eU0iWclhH95OM1H9oLWneeMeAxKaTdaKTOGBFe4PEeTnDI79+wgfKCaDYI8e1vOPl2PgRq/bF
yuryTUCmLtYAVK6OKTTF7hqUe22vzBVdqMcoymyFVi0cB4wOhPNRE9HdxjCWu4M65JCXeOLfDG3T
OyHrl4iFFX0DCks87VgTlqScm2KhCAn4+trzcKlGhKvKh630oHeAjESZwMwJMzMgT/7x1rGO+A6e
W3ltjW5eb1ZF2JpDEs1G+YmlwE98P27/Q6e0gi8CKaDw6LVVc0qA7fMeydAWbj44HaYFFdb76GXX
3wlNGq8BpZluUON+mhRrfHh5M4MfBSXMCCQdvKc0wmYCHcarjoqQbsHhvSbalnAYGowJnkH4/cL+
5vaC4ZnZhgjY4lslpOyfjfijcfW1heV2cK9DbleKLOMiaCVU/6Gle4BJufeuXUj4ZruuaMBbkvzw
MAIEJLB4jJ3lsESp5skeYZ5YDrrmULgsYFkh+Nk2y6T4kIdgmCPtj40k5sDQgSa5K/Ow2e8zVKJi
oLQIMdYgfZtmakCPcMB7LMgCiBHtS8xWZvIOf7gC6IPfuoDpibMn5/aie8aymOjQ3jAXjHBGwH9w
hhJJzEyEYIeFFUKMTa475rscF8CNOrz2/YaKjH0b/gFvG5myA0SqAN8ZMPCgCF9GWi/IyQtUI5Qe
Ol0gVAmWMKNu15ei/tUFquIay263fBZOvX+e+VTXCe0EhxNED+g4a6CGb19UNTT3nDpc6BN8RBx7
UVDj+RrWJ446B1COi99jxnJxwHmHV+zjAGebSLn4SDdonmoYjDuIPFAYpOMHokLMZpcAQTJNuW/T
Af+K05fSibKlfdmc0VAn4ZOONMSwVKKL2/vuZGpS/aNJwVJsrNQBa5kep2HqccJ21QwhfxGmzPhs
rB/70rsfOlYb8/6G248RG9iYLTAWR5+NNRULuxb7YL5+zByZ+DtmOMG2gL5w+7lcQmB86PWWtWD0
EwAw2p0tFtCwKJmjFhDzcXJlXY77nmD/VWtMTg28d8sAO29dC8ALtCagAqmRjPIQp08ckHBcQMjQ
kjHZLEEVsG4EEvrcjqqxY67jPbHO1LsEe9NM5qMJZ/gP3O1ehMhdZq9j+F3qaJbLcDfH+LS2/oEr
rcuERYPLDzEXoovvWHRpbgURhU2uz+HZjwz4lfT+Kr7QtrTTN88NhzxWxCAPY5GFqxNmGcrCfj3u
JGTLjPcUNV6qD7PJq1W3pjAYyJ2A2/EXVglz+HhvZvH8F7VNXEvTa3wfIZtOKS4/IVxiiNfpIT9j
6Jcwp2sqIuANbIDkEZ6+g9nAC8fVokJft/yuGS7UufQLm0Xx8oyVsSsQ0j/j+176uk8JH0CnPjJ7
TsGd7rAC8yy42MZCbFIRO04oSkQ4a0hJ+A4ibhJ4ZuBmseRn+rEUD4ijwoSHqxHm8XWEyav3tZle
PnY5+s1uwlMrbOC2J9Wuv4VXASNtcqdFS/o7A+weZtMwXXzt1pHOstdOOu/rbts5PibeC2sE5+1D
1nslmACAudhvl11TyElGyDApcAgRoeFBrcmiK9Noy/QyQ6f11Gw+YlG4JpDN+AlCoAYKovCtjtya
vpzAGRd0UZ+kE0STgU4L5evgZ6yzZtr0d130Jji1cNkk7iFiME7YrmjJEwPQwWUnM7/oJBX+pWN1
m0KZdTvAa5+zlbsSKAGXhhdCODxmxCKgY6E7rlb6vIcueN6HZID66zb8wCXX/RIcHhLROduwh+PK
PkphXW/wIxIrDXIuu7hL3pCZLvvrqps0qKY+A/7UNx8UKpifLuD5DaW4CWTnCh8PrThEGwCTNUK+
GjTTcj6pW47Q0IZvFwci66jgLLx844YHW6zGiX9ZrV5Cm56BQa2g1hw4LhVPYUORdDiYcxxwvZLe
4hLmeWCeTBwJesBBgqPwWPO8tPDrJu+zzM7y6nZQVwFqWbpAgl/3T9kfjvyqo8N7wZ/4Pb3uQJAV
+3FgAWpBiaNlRMgHRTyvA4Rh2ZnTN0/UIfMGOM9nCdoYca6jLs/gquK9B+iwh38MhgPLb/2DlWOz
tKEKZ7QcjOU48C04+dhvFM+EW2TUxfKMgaNYZgoqJJg1Am7kWNvpXorfXMhzJokIlBCU+YXfLt0o
/j7eLcxHrFNbxrkuViQfwBDlyRbrld8cGrcY7tgGciIVEISR4V9G4pS8uVeLrNLoa+MDdVlkll9b
/vXhq3DFsUHGI8xapCy1JF+TfaMe9CaPU3//BfmCwKuD1I4sJf6yiP4EPwHGm1CXGWw45aEJYVhh
mwCkxkBWB7ewG7NPfG7qyS9Kx2Rq7kn3PstJiRIeJmblKDvsFPL+qL74OgYXkez9hBLng05h8VUi
Fd5J8oABeuyVw5eXTfIVsIp4Rph4sGYCp0cbu2jR8SXm7jJpjryc+fL603Tcfr0euxOA8W7yA1Pv
wdFwdHpx2Arz3BzIYBnT/nfQ+8skn5+0EmrTI+E5oeeEMMaxcWjxs0dlAiVSDR6bazZsIYaLA9QV
pexcvx3YLaAFFXfT6n5WF3ALcu6Ekm8v6d1GXxy+sGzU5gWuXLpfb019KLeEwA+LMsr6qxKOQqUF
/qeOb52vfwLlYBWzgn5PKjBFJyq2IL6270rWwnyPLNInaec76Ej273tUrp58P7wuJALgorDo0OV6
zzvq1Un/gcEclkCsEZfl1dO3dFhvSCIeJcT4pMCUyMp9CcEcsRjE2Bf76j3K0f/zpdJJ0Qhd7Mem
XJdwpoB5+t7VHKqgHTXBB1sNvITKpnWD759+nV+MgWeqrmZFLzyO7jf/VvpioQifHr/vSMPThZlC
tzXx+CSa5ndVUNOsQFKTp3dz0MOsX5ugX68Nu4+GiTd1C/mzhW0NNUtedDSNzAGE8LX8CvsLjgDr
tRfImtuHR85X3IRmnUhdIOPXZbKf3qi9QINyfrQ+tvmIrZejvm21cm/PAXeMOc3P/aXyJZYhStnE
1JGCFa1vDDOUHreQF+za+ZumXYmMf68P2Qp0izumh+sEwkfY50cNtlOsjaQdkoBTxXzSDa6m8zr2
qiA/P6A0HPNn/O7GZjEifudqS8IG2INPwc8Bu9MKm3YfIi/8yE2zuSkCvtV0r0EVB0uxG/yi6vxc
KFH/9P65F7wtI9DwAULoFecGbea/EmuNhY+/Ghl4QqKSXLGYxqmMf9d6H+hIBjbAdJawxSheg4bO
KgvYTkudfWEx5aegKH1EzD6nz5eFZGO/C7df4qHSTiS6R3ibE2OKYezk3Q1w0yuz4L4vu3FZ+P3p
Gx1ZN+4RJtAffs93hvBf2BvXVz6HW3ZuV0c4KKrACleS50c3Vl+8+2N/ap5V5nJQqN2zDvvTAltE
hMvkygKkgZZ0Li9Cf5d7zdU14QMYfxZEVmko7W4PuwiuI/PhXlTH6Nge+7culmA1QD4gMxRDbnp9
DCjQfHEs/etHadBYVghIesooQp45G5I+Y3+O6QXEZ8wxsK0E70H1rCYy2B11GikYOgKUbmrSf2yx
/YYCqt4DprCMtfItMRGOcFtAR2U5xc3a57bwMBzSPyyGbCIbfKaKKzgQ8mTbIAcO9eQj+NZjijFA
DsgNZxI/WdxWcFIx7iGhVwUWj/XZFXM8Zmt29481PLFIFnoZUBwQcZaOIDjyFBWxoGROOcaIZGao
h8kWaproVVl9scD7SP8Rdh47jmvNln6Vi3/cRNObRt8eSBQp76VU5oRISyN6Tz19f6w7OZWnkIVj
UU4Uubl3xIpl7JRCHAHK2jLdBElYtbaGvQkT/xeDGfM+Smo8nGrq8zi6SuiUqDcfRyvaQgaht8KP
9zQCx7g6gPwg/8Wdp5lrCKOwuqNt1I9DZuvKnAKVPE/ADWYg7SdzEhl8v3DFLVCQydQGkihg7Uy+
Pm5ol3GF+pWETdwOYyYZYv8qf6VlgFOLa5220N1qxghQPIrbzJjgfcKNBZoZI2Nv5Jf0y/4Zhihp
9gMxABtTdNUXDAlbIHvs0l+4Q/HFbPftC6MHtui3zCFU4kgM11L7YLzi7YIlc81ozcAW/g13mMHL
QHmg7NJPrILhaLUYA3yp1gorswh37GMRb5p8SX9AEwrblBENdE7qWnw/4Y/qhOgy2JOxPwLwveGm
obnlEmrWgDAJChMcXLBvNMPPhMZR06cb6xwfggMiCwZuoz0HnQjZwkfzop10jrGv5DEVc2r3GY7k
1ZWKzBUtVDz0avpBOHcVDhZwKGH5busR3YmWjJAJmoOPxfx8QRUVINZAl3KHdwwXgra0WjEVmqlL
+kHg/M/+WVgxQKbXh8MJdgAmZb5QwaHCTG28ypiYEDvjQv75RcrL5vDL6IzEF5YBgaS4WAjPDOa4
jY89BRBfij7XQM5BPUl7EHRQWTAD3WHgAO4FVQowgF7S+IgQoXMt+YynzsCCqS+rKMlt4gApf7CH
w9eMkRyRDKC6aL3gPNe2/JI9hRC8qInQ74hPweZx6w76kRbH35XusE52BlTGrHTzJS4QZJoDuywq
In4O2pmhcnnAoZNXq32X9vR9lGf5hSQbdEj3HQAEmRir1jWeEwdzo3dmcTdeo8VjN6Z6v8Vr9WjN
OxWeoYLEfMwY8d7ycXxA1nY86+Z4Bm1kEtQTm1ccC5RhDjFnDRhO4O46HoPf2xkT7xCJ1qRjjMdv
qp5KB3bU04BIcK59ZKOKUdmXLiH3n/wDfCwyQWOGTRpKvMGieMUNxln1SjowLpkguMUKc+BS31dP
3SrIEesNqJ5ooJkwSotinBUCv1XKHGKtcbbOoQ3YS5kOtfr+ZtnGHtdw8QDCn9+YDLE0yVICXjJm
zRu2z7Bo0bfyyxmM82++MZgUE7XqjUsGGgKVuqQHAwl5PmupRBHyoruAcHQ/lpiis6OsBxfUvIrm
0LkFPr9hDRdv2RMw1IikzVUG9zP9C1U0o+vgIpbjYD8mprDypuBCvsO9Erc1oXW/lt8IiTnZLtxx
w9ruTMN3JL1xfn8DxyKPBuY+RCZgIABvq9lULK4NrrMEOelrGpNxXjtGklujCgr6SOEqmFrTvfsf
UAohXvMds3oFewJAnuvo3kgo543UPti1ou7c4braccGqCzWPGtc0npH10+x72VyfR+kRLR3AQBOd
dQaFpO9BVhEgHveuhVUVrpvxxozO/IEg3wqhcNzREUsQKFZ8jFIsZvlU2qNT7oXf7uUuSxRlfhU4
EZwNSI8kYrTQC+zmJO27JxOgiWKQh03XwFKWAAHHO7Ft0UTUF4DfjWReuYGcdkxcGe3wzgrljpOG
X1r682BYgp0a91lOqCXf8G53Z69ZkWYJCFteqh1rRZ9z8tY0Tq9JPfVP7BA8ugh+4AWGPWSE0B2O
1gfIa36RoKt90LTfBIDBZMUGi0GKCXWPj6bfUl8AwfPbCInsyg3TdD4Pbm8NG7P+7GfiTn0fe0SP
zDSHaoV+uF/m10ayhwiO8IJYFhbXfde75SU/imdjz60DFkPrdU16mwEkwsT4BUol5wqzFNCwNp6z
S1RYgNzgq/Bp5rxwKJsCBnO2fhvA82M3H7GpCSc4LOh6QbnExr7ID7FL/KKP+pR0GcDdHRATEVOM
EqC1riMXIiVkAfypt9KJdCiari3YbYOK5JTjTzpp98EYog6GxlgZs9xqzoAVygm2r2DkgOC8ZTkN
Bq2YRjhLyFF4/qXzHO0R3/hhfDiR7cM0oGs/tRs2KEdZ4Nuvb0DCknQ14Lfyyw0MYBkeHKUjYkPJ
hhEE0wOuYkIvhblbedCSaUdbzm4NbEDj6S9kCDVUAvvhVf7yDqVjoLqwnqHT4cKm4jfswu+wBHiK
8GegWzZuN/Ov+YFQCiRrZ9n1h5HUjnqZb/Q6UoOWPnO3JVsKajiK1MJuQDSRSi7AZvhEcFyWNx6s
4/EqHkGjH9hHc17we5yH07jxSVndt+osnFcH+sQFUtaZ3M97G6+PUaUpuxSZi+GX/pVzlHvYzSFn
mhzT7xADaYtOjA/fRpL1iVQhzj/pmZnPJcCg1DrrTAjg1aIbE546t5EINOCkl8kk93fqRj2EV4+y
/YZpzShjhccPgHm7b7MZDf+CGPgt+gCUsS9UajQiEPaxXWF0h+Q7D2cZVskM6gc8x9UlBzBFEBpd
R50xXtefR39Gz2bUD+KNqVu9LQDqnHzv2ZmLAQJQPBsBkpNb6qRIO/ITqvm5yNRdA/61ATcxvgxZ
EDiwOpD5pFtTOdJaAZz6wIrIrI+45nQ4ZWRbqrr2vXR5BdmOgk8iLbyL9aG/AWsSgMuux0XTPz5u
zITSde5YjrhUGXhkx3CpOcVX9dUJaLwVpKrdW6MSC48BHENmdJxza2PumJ71R+hsB8pslfITD7gT
0J+wV91gQbHMDOEkIt4DvmXOybBM/7q/YDHAjI0zCfjEybZAxzjMf2AhvWWL1Rb9jnUR7butuQnf
dBfzkhXBhBvUZZGMsTeuH1ysv6IUhceADXUJ+LxtS1AbTM6nnH7w362P7omkMxuFDbbx2ClBgxhz
QCkSqdB4eSgVIQwVgUM8BMUrpQf1wAxhJycs2C3Vo+Z/gJXZjEkhe/N3Dg/Im3cwiWG2179qaX+e
Q62Dg3PijNfHsEck8U/pu2aLjTN6NDjUFEoNQ/ipwmUBzh5RCmBwJ9jPPAmmxJiHoPlg2ySz9dLN
DXi8T7D6IBGx5tiiNSxrOCAwGn8ijXPuj9skt7VyEdMdwjeKLmzXqUtNKOaqDVqECWgKqtTM5APj
mUQGFJ2JK2kEX0ibmxL4wtlVs4UJjG/e2E1yeGgE3UHcwKd4GIcwHBnBJy+NeDQP0JM+sDfvQeff
AtnhTCG/hw/glKeWFmXcGLfULKF8IdMGR18EBSPhinjD7oqrdpHjgzchtolDgTVI1RdstD0/ROlP
VihPoKSrrJaMKQ4YBLbRtg/pyatVoG7LaEvNN0aO4QLqrRTvk0cbXYroTD1J7AGzny+dlRI2e2Re
ebRH8m/iER5QvoY7bPlN+AMP8GVqUXLPRPGtiHZV6VIDCySDLjhR6Ny34Zn5/rZa8A8yY7qljYCm
nGyALTJctOXoYByJub91Nl3x9bFSViy7+yv2TZSlWO6Cx4U2xUK0lkHL9Ml13GGP0bq7HxDvX1Ai
CQiXNv4OuE1ww/3whPiHvY8/lTp8QVeW4Dni46SkfRh71ueoPaQxnmAuwZGILw+ptiBmw7rRN7QM
NA9vhLVD1Yw+KcF1yHYLfHisBV6HLpPWEwME2K/jp/G5X9kXz4xxAARPrC6g7mFXkT0RT5CdgB6V
Z0q5/IXJnrTJTvpKfMuX8q3dxJ/hHsEhivA54nLek3N4YjlwqHKayY4JjVGdZgC77n0nuBDAYFA4
9DuE7H5SkRcnilN23p4EiH1HNBcY60J9albSqXeUd5hHZAmhtPOOxUr+CqkimHXQ1slo6dAhiZCU
nvtPnv5wUM4Mn64e9/QLJzZGPkAEh1g4Bs1OLp7EN/xlUZSzSE6kRt1RWTz5THjho332/pw+p/kQ
zQlJxZgwAkr46EvGDQBP9wSvyDU5IBrefg7selT+z/XN20ZzhaEDpd5Jf6EfegqfifVdQn6wruW2
qbgV9RdkYAhBRFDOhlO+GfMdBRJGc/eC/cj0lXhFNkB93h7Jt2JSgFplCuDcOckZLraNwJQtjNg9
jGGbNcrOaYkg7QFRh5/s1jXmSpgNT3E4WCA3PXBwOM/v1TPy/YUGID/Vb8xmsKdIp/Ql4S5eRi98
oemyZUoKnkD1w/GEtJtaju5sz0E5gSmwvUG/22Yr+YDSaGceqMT3eC6s8g2W/ytsjxA0YN3rxEs4
fQ5cEvcLFpiD3+AYA7ArL8aevDsVtwzLNp90UihrF2eB12gWzb0JU2Cac9YB0+VDsbA++8vptXXH
LBWwdPxX5iV/kLxl5wIUfsL5dYIpAdjKYCtX/wOLMYximjmrPkdwXs05/UeTDFrfk3LC6AiqtyPM
xwN3x0RQd6M9iUeHDo4GfCK7h4CebKuK2h7SBTxqDIJYJ/XZwON8G9102IRTrJTW+O0h2L3yMYAE
h9G+I3IDt99D1F4La7R9jz0cGgJtN90BSGjCW/KKPRLdHqTOm+l+NLja0SN0sEfxYMY3gJ2Ze+1K
TrbibQV1hG7DE1ygxF56s2qOD9qy3xBJ2uEaTIFdI/nCcT5A9rHGjpMnDdCOc7DHE6zgLiKbRWmG
ImYbLDyccLlX0+7cbsVR4mgwZ+DH6k+f5rC00/UD7wSAuoNok+3gQElawJc5WIvgU2F4zPd15A0x
snSdVA7eQTj5dI6ACbyJBhIl1EZkpEab0sHdgHMVZ7mjtE7mYJdcOhzlLyAiTAYkG7bURF+qr/hu
44Gj2MjoltIc0yDG1cDQ4ywUU5uRdkK9/T5spBVDqBU053qXTU37qbGP5SnFHNGl4CRWa+avYvu+
waMkhORMSTur5/4sWVLX5AuEAyRSMSfYY+eJBS4aXNLbOJ/RlqwBBpgbL7M5Mw7SjczRYe3ZGEOj
mIgIJ3UVnsZ7AzmOlB423+iM08l5J63uyOnSs+cSvYYxhfeEGfwMev4WryeXrsc2yO6pJqx836Ev
Qjgwqy/lASQLv4BRUG0twOCdg7lCzDmNFtGe5goDnT1OxhMSLTbVW+2MDlwpawU+erS/BZuldG3x
tSazkLifakkk7B4OAY6pxQo7H5x6/efk+YQtFQTxTZ+PvDGOaQsnujlHsj8xZswSZs2CFXAVeLqA
H2BU8oGXg9wq0qKg7ehbONO2huuH996scvugzJgJrShBZnY6HuOExq9eH8slSk3cJqbSElXfqIkp
+Z9uD9dw1jnB9rl4ii6hw14yo4HFIj/aiG++zcra4XmH4zkWdAeUco4Bl1ZYxAekymRAs43hFUf0
OcfN2Zz+57/+9//7v+/9//E/s30WD36W/lfaJPssTOvqv/+jS//5r/x/fnjx8d//MQ1DMTVFMi1L
1jVN0iWLn39/PYapz6+W/pcSm2KXPe4RDj+EygLZoA3ENPElx7qGjiS7wiSAsHOVXzFiXkEirDbZ
xppKnEjMCSaMrM7pEyRfm3S+BWZ4m+K9xdZlo23apbQNF2vS7i5EiNgVPaV5eoBcH2kmOf4RsnGo
YsVzfKAJoYSZ//zVZPMv303Vfv9uommVhuBH0Za5OZod+bLB2O1Z2cvbDBBvA9M9/EJlDPFMP2Sj
1Rr0uT2CRkpUR71qc04aRvhT/N1oUUbbPt544mues0tzMVbhqjpUm2CnL0KXURzp4BPe2JX5rEBp
gNN8oapf9EcMb3aVw+BjnKsZNvlU+JsQL1lN7qtuU+HQ0bx6y242LNUDb+AEFckUyQPW4tgBTtNd
5kJpY8y8K9ZrYWZtKZGnDKJxpZr3sBOYf6NXnYQTKLkv6ru/GPbqPnHZF4gJwLxh5dm63d1ahkNv
kAYnr+KKqOxJ5SgbVr+HNyAqHNeappMlDfn0WceR5yOfPavz18p5DgEUr/WWV55E65BXoL0SMcJ3
IchljOKlxxzmAMkOPoQY96VLY9nOLtjRHJATOxzFO+sSMx5WOPaQqrh0+1MwZeA3FQUv/0PutFO8
CQtsfzb6MZul78Acv/gZ7UJbj+Y4sJY4NN4Z89LDmxv/iiAWNwgA8QBLG9G1Rvuq9lZ8MShoJhQX
Ux4u8Bd2NpzvZKQKm+gKX2HfbsZaAaGsQTQXiPgNkerii0nHtZmcHlcgdEAD7Ci/Lt4uhPODtBUJ
IYMZSP7NG1sSqsJ6Opqt/bxOpXEZ/usVlC1FFDVD13VT/H2ZysFd8YS7RnAjM9zapybo+msmaNgp
MHQWZzImqT2QsGJSUyeyK8CYLsjaiImYi6gr/3I5yh8uRxVV05JFURINU/79cgItbYegjwnNwaEZ
BDwQfGcY3BJjCMvDwZQxe7fR8UXxhzeTgbXFYv/5EtTxG3+/I6omW5amK6phSd/uCMlHZh3WxD6b
LDMFQXUXQFiEWZoyTQlSaxbeUbXl6VzvfFcEEPYauIRYAgOOdNkmDw6FzsBE3sfda+a/t9iFAaZ2
0ZXBsoa4Lg6H3V0bXspHhS0C4NhhCKRJhNGtmdMYNB8lTOTgK4zPD5PmJmtR0LTuz1/S+tPupOq6
oViaIkqKYfx+n627eB/Khx9tk68Y4qaxkxn1scXENi129oW9Q++MdEu6eEboaO/NAzWZTSCFzzZh
TYwdDnbUhWeGetPgrbh171GCTD5cdLyodK3rcM3rufNOzOvfC4oAxnF2uO5H+TXhO9PAYTMaJhAe
0FdM5nRiu2bZv6N5taHCrDv7Es2wQj2N9Yw4eUVRK1wYLPqBnawfo0sEBrhjF5/Nfr4z0p9WoCZr
kiaJHE6G+O1M6vReTdSulVYDI9YEcetDg4esnKvh4BP7HKiXnI0nN7D6zj7LDqnYsPz5EtQ/X4M6
vpCWbCqm9W0Jyj2BV7IlBaPIxZh6L8o7fMeBQdky+CiO8JiNBeYjo4+bsdMxwX84LeUAcMA0sJnK
TwALHLTDiMQYAyrvkOmKa4k9IRZwx7Hm9jiLrAWrGlZgO3paNVOCWPo1z2nq9lNlybPrqfiw9juC
w+LLtih38Q6uvbKSPxsX2v3oSmQCyFAJfUiOtWPMh2PyUbhFmNxQxyw8dSJemGS7ySu2VlPKQR0J
fEMY1ISf8pY93HyYmDVmRTRMdHjpcqy8RpMISpRl5iQOxo3IpJmEEBThufpVvcTPuGbBDpwCL1wY
OpPFqKFMSBf9uofPhN1K7Wi7+6t+yBdMzk/xzrMRmbjlimHJKbDJZCCxAOh7QnTVFADd7t8wn7LN
k/gOq+QWflio2Nm4F7ghTgOUC0HkJAXGUS0C8ec7D32ezGBkYg1hMx+9RI9FDH9y4TnxW/kmIqSD
E+qGa8lVtlU3mUhbhVpEPuMDarGaJsNNJh+7P0J+uQK2iw6hhnvEE+/RYyo77Lq4rfPHQZXh1Dqj
PV2Xx2qhLQcHugbKl8zlSKUvX5UzmsUtrWwUTrMFFnU4/Vw8qDG4P8xCRltgMIuIDLYDBnSuMoPW
S73DlzOWBrUvNfITByDI3BySLnak4oocIXzU8mO6vZ9Hw4R3wL7o2JxlZ8+w/YQzdTCvNvDrVvXK
38Cw2VijsUI5Ey6dg5KAkgofvMkr8hqi82awSF65mfyFb+5ZgKP5DJbyAv4EGBAsa5dmb7oExB5N
7yan7YNyVZ4TB7XJVjEFGoM8O8JL7vHc7xlK4q+7DNAYvBMFvbgfsfWzGdePFSL1qQ18xfiLIdJo
WIwjhYXoNrTFyfPj0EHele0SIEOGMQkWBpihv0H0YlA+QZtHRUac7BZVL3U5l5atfn6bJf37ecJ5
JpmaJasWx6xsfDvS+iHSdFnscGoC4Cx26WMl46xOyGLLqwI9KAMFIv6iv8Byy3JCWpkTAL8xB//5
QuRxT//tYPv9Qsxve35R6vd8SBB/qdGphl2HAFwPIXHJGFpZOc5Vd0DNkmBV5srK8FmZ1VPdl5TZ
FlEXDIMYtqSzMgeavlOq9OZSzKijmXQnoCZDz6+B9T3AxtUFuNY/X7yk/vHiLUUXLaoUXRm37X+0
CnEeapVUiECdKOS0cOYJvHYKAjv+yylbwEN5iJRkSjnjEL6jpDPxqZVq7y+bs2R+vxBNURTNsGSN
fXu8kt8vRBazws8TI95C/UD0OKDvv1+NW+XWbw9MCJ/bJSxOYVmckbt3M337l/ug/etGaFQlMuWR
Icq6aWnfn6LVFqJlemA6GpEScNezVwNudKWWtpq+w/wQKnEZt5yqQHghU6ACUVQNENzV5DTw41mm
Ifcuj96dfJHAFcyF6p3CvphrhbCziDU0k25b3QHpzAAxsFRfG/hKlkoKXxli1Ar8q6PD1pTlQ+43
VRm8mEm/ryiW5AeCAQOI3MPRN2o3RcIcH3PGICYqlINIfq3krdTB1DLwMjNtX6cPYRhmXQzDnzba
rLO6JwEZldCWTmveOg9mQxgT/bsOQI9VyFhqsEpG85BHPBchhesG1cklIgFVHENOYVokhE6XtT4P
gvODSKK+QNjX+DPVfBAXfBQj0BGms2Xv2Y0VOwNkiyE45knpqtG2LE08p2gVzHTZWfdtEzcfbU3S
o4z0qpzlqD+0qP+fy84QiUobo0z2QXEVe0x+wauUr4xs4oIq7lx4H4FmMlamZCiuafmp3KtNBc5Z
jrJSfdFo6SzWi10Ik1IfyrWu4ocpfiqYyPsRGCx6G0uTzhHWicb9oyWSt49fI8J5C4Tb3EZhZJAj
9OwQuLT1eohBVQ+dR9grRhACplmtiSU+I3LkLkLVOVn39YjapRoWf3kz/7W9aYomiqIii5Zo6Kb0
bXsT4zyIVE+RVx1PH7eGtqwhzYu2kinuz2tf/lfRykdpukiroauKaBjjpfxjD2jLSlOa0JJXFhhg
5O0AB3OAV89E8xudOiDBDnV1JzCPgqaV1c8JLMY7nEOm1b6YTeuKkFJm65HwXiI8bbFt+/kK/7A3
/HaB397NPq8UNWkNeZXqb2njNvg46MsWPHoI3Pj+l0pV1v9063VZYz+UVM0yfm1V/7gfQxC3sRqF
8kq+o+6QEDGmrG2x2kboMR9w0oQjiJPIBMqXq2VlMVwQGlejkCzhhuuW08bbcZ3UydXIXoPilmL7
EEdvfQYp1XghFLorsR+LnlLhMu4mGcqX1tEGCx+O+1JD6B2z+z4avF6ieKsxFBYIODE13I2SzO3y
Yi1HIjgLIlI5u7WRuhb7gyVaW487E3ivGRIzfleo6NcOqbpHJt8jOGqgehaBIDLE9UFe6v1UGAnZ
VP5ji0rfJ3nyTG+vBDBxYDXdGpp/E2OQndmyuiMA+a4Grp/3txpL8BYh+/gRCfbRwbDq0SKX5iY3
GNhrmIGDKWpQc0ozIkU4dWVNcR/ezu9wm0HkZlLG9AH0RHP5YLYWes2hI9mNu4wOBL1yq8xyUPkE
BUjClHigN+pJTdAq12STS/kQ0a+gzhC6rWDJx24Gp1K7S3vfhPfG8FyisfYUKoFOnqoNV5qTWJ7j
zJvq61LEltG7PJhcFpBLglZiWNjD1/zUh2queiZUgq/K3Krii6GEWPHw6XdAm8hTbY+riVBGA+3K
B6kiyuEOIgitJrdVYxPDKeM/DWzJe98744WEEUMUiPGZjptpPhKkNqIGzYLrypX7vAb37++ByxYz
qBYM6GeRyyoJrr8n/bIJNAcCd/Um3WkNfQ/ziYOo19cHZF6GdYEF7IJM0DBgZxF3RRBiVNTLcfOX
CsSKtPVCJjGCRAiR8ztodbr7NoU9fdfgUkANoYV8MEQyMS0I6wFiYD19G6W/NccDQnmznnOKlKqH
VZw4z0QKy/A5MDEbIkGwhOPamLBwXP5dWPMAio+KuEthuE7iMaMkHMwLmK3VsE5lcRFX9aUKXxP9
8jDh1hKSxN7dC1eLgOaa4rfG5zersOZtVkFFfHPYLQ3uuijjqoXZmQp705+HIbKgRz8zhWQhwHzP
E2+lg+11tJRxCrRjye9txNWzW0IHa0THBOqWByf2smmfoUouW/vnrUkS/4X0sHvq/GVJYBqaaIyF
xT92i1BR+soTdBx9iDLqoBkUh1iVoaMGZyEVKeShioVsJuNLYSlXOQfIU+N96wdO3eHqKs/6au5R
Ctx8jbFOjgEYk+wa0blngPwHK07ACKVqHh6b9iUOXmKSiGLlKmK5oGePicbD9sFIPJbfwNg3CujL
kkuNhUcSn3iCZszQSSIytKT1YtF0mDw9RGFXZcy90svQ80SxjiXeQMCyJQVrIx+NFRUbq4GTv6vp
43Lkm+Y1blamdNOoR0W1njH/R3Y/QMwwDDeSso2YDqdofBwSfiFyitg1nqv1Y0ESNuQwTJfVwbUI
J+7Eqw7mM/4Zta/ONf/OOBunAetoqBAeaHllTD/EtJz5XLbGO8Tu1Kmd2yKL9DHtpCbLYVXJ8mtA
OZQ/JEDE/vMvD3Y8VH4r68fnahogFrqhiYr2DbBo81BM+sSQVhreoN0jnD3YaCQTKXJPzjpHnlfM
PeWUyajzw2QhV2dtOi+0XY5JioojwN8u5y/Xo387BMM+NQ1VbTmVBHDPvF/G+UuH88Z9pmNmQRBE
qYGbMOEejFUw4K0AUTBD69qyocsKvUdwnzKRQnPYQYgnBS8mF6wZD1ERr2gvxoiwftYJEBCrz3RA
O+nf50G16dHlj2V5tI/SfC4Uwao06pkg5rOgkGcemkMfC4XOjO0im+PpJa/RSxeodRFva0MxTTVi
AZSvVLcmD+SrLU+zNrAqU+rZg5z6slJ+veQBW+ujOwkIIGK9nwmUE30cOTnHhYgDB+4z0LcFU1oH
unU18zFV9TMy2Ljkdw1xFDP64bEQyGYU4BVrFmnIBWYsdiPDyTftzEf3XN0dDCB0iCX9OrCwSZDD
pwHGvB/gjFJkTHIrb5N65MfUEcwEaSkCiLXDSx00Hw9zSgpAj86nCgfY9DRo5h0r09gOhH2Ix09R
t9M7veUj/9KLZCoNzBnlFxVJGHjv3RLnyqNdScgtm86pcW1t4TvJE0scLTlIxjMkN5RwbxC3elPC
M1eWRrrvtDcaRqRrOMENaO4Ymj6yzwIqgYCJhp/AVsDJNA2ehB4LZc/2SmZT0kUTVbvMscoyZmZy
VJR51OHoz0gtIl7lzgS1UZxKNNy29p1SMbBe6TlziEQml1VNYtgj3AKDFiJ67H0iWToI6CnyYjpZ
fRGBrjZoTRRMwX5e4fIfOjAadvA3ifdN09RvG2msCveh00NlpbOzpVG/6q2xVsDMaqdogJ5N4hRw
s70aCYiGGQ7yDBlaa4qstaKPljMJy0/sdCADEQ2lqThYoMK4J6gP2EwF7/6Xxn/cAL5tEIasiaYJ
zAukroxl9T82fl0Ng5ZBnLzqPWq44CBlpHnNfXYJT2ZEmG1Udq+f75E6dsE/fea3rqBuotaUkzzb
kg0yI8ngNXVkghypzD/8FdEoCQbr6U5/RSM0eicg3UZW/+IvjMP9LN4eS2Y3br7tx3TWfCpmkKBx
YnwivWIl7IWFCQ23YMz980X/mnX866J1VZfHSYgEXvP7jRIeaSNlQpFtMbE9V4x31OUwOzPRfszr
lTUjyHCDwYfbrshbOZ0fIIHxaYz/0J4CB6rlU3DSn0lMtDtIpt0i2SW2uIKN9UW+/Iaxo7jGvwhH
48ANjxS0s/rsz43brcOjB9eYBF4BbIo5I/FJdwV1nX7I+HBkNobBcyjaM/4gFe7UXxbHv7FmQO6x
IKB7U9mXf81o/7E6wixIqAzYOLsl2VDRh3nt3ypKSHxHv+DI+gwWoRH/DYz608eaoiapVCR8rvb9
XutG6+txxcfWTvdF8gG8KAB/wID1AyHXqOqHCQBC9/Mj/oXO/P6IVdkwAOMsg55V+4WR/ePbDnL7
KDpZB70pRzYDuQXVFqM3CLyduMHyIegYgNmM+Kyb9Yb4+NW64eH/qf4SQD5EHPZc1FAlBJOtR+RD
4IRnbhMoJvwXHtetntenZAmwhhWUDcBLd9WrDhJF86P5lN6so0ofDzyEVi1+fWJRIKkHb8NK87NZ
Fd06999//saS8u/tiq9sWsx6NNAi8fudltRGCq2SVk9hg9m3GNnQL10ZrznwZGoFutR0MEeHQ405
9Rfec9oHuHwWwExWD0RjGNBMCo7Vdq0jT3pJF/UCYvGAud2L/tyv5DPWTcKDw3KSYVg2DT6sp3D0
MkACGuM/L4waaCnCpJJf12MtrhVPdxd7TO0pPsf4E5BANNe290XVTlMXtQ/ZZ+yNbnd7zMZ0imad
PBe2MY6an5MT5GtIZzW8chUv+3bdIZ5hgJAhpgjtwTbo96dWAhd9wLgmfe3WA/NZBk8ucRe34lnx
FwmlGZ7A9CXhaAWDRUHq0KWILjFPW4zA9Fm+jjY9IXj+WeXUOlrdLLgY/RQ/678tx3+X5L89Gu3b
nKdWh4jtulVXwLEKefF9DGsVu+Ofl8Af9jVT0S3VAiCTZVPUv+1rtQAw3Vm6uuprNKAx5lY6TrlF
dkvhZIcabK0OQM4pJUzNqld9RPg0YUXbrABOZT4Tv/QgeZueDlPATCHBI8CyLQqhCgrqnYSVElUf
Sqp+5P0TyYC5s1VAAjUjtOWataB9yOH9y/c3TQMitXCxIHR5UAio1d2+ZNakLRuK/AGOvqIUs4Qx
AU0pJOphNxYTQqqeyl/NtmqHGWIGg1appG5L5WyjF822yEmetV6rDnuNBGiRtxVgT+G18yvBofxW
+2Mn+IdKfCA0ILupGtH3kRSP2xFmZdO4Ys4X1ofEOv987/+N/mu/3XtzPCj/seE8EiGLokHTVmaX
TEaMho6oy2Y57PQRaC91YmkQbyOJLxlYVIekY89t9XGqyEX/fDF/2ApMVRV1yTQpBERZ/rYQpCTS
1cxrlRXmNVnuJmTTRJk20fAaM5EsgMp4zR29MCkndxuEd6KG7Sao6o1ULhX69QfhJtJrSWstGdui
U6hA1WOZ+04qBM5ds0gEIe3Z6QTlOiSQilqEo72CQnvbBwnerPrh5y8kj2XE79v5+IUsXVZhLoDF
fyszHmkYt6EnyyuAkCBGj3Ok+9T7S6995fgWhg/ZvitYlHqfBiahA+hgdPQk3Id7MDGo+X0Pap0t
DRhB8ocAVvvz9TEy/ssFfnv8hS8Nopeq8kpkc6/lhxNwG83yMSV3eXT3D+eigT2nsW3bwm4bLOCY
j1rgElZa2bKA4TaoTMHAGVSvboJhkjeI0Ed+gbSrjiUeFiU5GTHAUMNXChAlxATGYgNKLR7U9H8E
xushtjgug22wqFMroDoFtIqNl0Y5RCo8+FwG1mBu0PWTARgujGBw38dQAqjDwiof1mq/ecj45kTG
+6BBCSqWYw9fWkxh4u1QQu95UK6nagY85VEIQS+yWO2pcjCixzLWSQsKfXOulsJCqEqsMFO3e3DA
Awb0sgdczTacCjOhRx0h36i9eeOfAjQF9f0pThb+aGB0bdNzmZS78HE2MlzGjGqmQPlvkO0M/P4m
ZvbZH6U7NNUSJpO3NioQ9VBBCJyAAMXK0h/1I9ZFjzHt0P6Ggsv/Yo1opq5SRTEWMkWR//v9PS/L
QhD9vlNXQJZCXblGSi4Gs7JARoQI2CEtK2Z9UUO7YrmyhPNsy+wW50Hv8Y7/tz8x5T2RYKr98wpU
//CG/HZd37rxR2y1UdZH6ooNPOr1J8sLD3pmuYanbsJanXc5kng2SgMXaFEDEgwfNU4aL5VyqABu
H1RDNSAB8EyvmIiWtHWDX7cfijSY7tg/JMWyIVjBxH7ZS2cR276q4mHXHb14HaDMzmEqWMp9Fj+K
XZ2Snymp9a4vE/wD+l3c5GCYfx0W/vFhSAwKLcXQFFP/ti0YaRWY9yoqCInFts3e7cG5p0yZf763
v5hA33YfyleRDpC5rm7p3565pIiJFJZhsX2pYBJAk7PNydLfyZufP+cPDaf5z8/5jtwNaq8Opa7k
cIYZdTuRYx3zFZZaUCED7GxR3/5/ws5suVEsi6JfRATz8ComgebBlu0XwpMACSQGienre5EvneV0
2FFR3RHOLEtCcO895+y9NqcjVjuS+B5a+D/4MPDfYVRpf/vE/5aS4zsxVImxg6gYypcJjNQXcS8W
OvGuPmC3JV09EujtyKudy6O1KOen6XFHtb8++dYvgkpJHpfKf6/2/1/7y50sNta9N1OjIO0eGHOy
jjYU0OqLMVnlPsdOW8R1msBaOeKfiR64v55YYIsAHjpnm5HrfgpwSU3eMOnuxkaKm6OxGk1sU4lM
Hphz+ClMe8yPu7uwtm3zmQDi8I2x0QQdDR8zdS9evjSm1IB2NnluHg/5Jn8wONJXs1vYPo8afnO1
bNHQL5GXbDoRA+wkOcbQhdHl0tBBqEpOCHEauBNjRgu2hNp1d7UIje092WsJ/xkFiif8YRN8jxEw
fTrUiGfIO1WetY/79PrWYO+OJ5yTOX8J3s93mjRew3+usSlJushEyZCsL9vVHaHupYjv16XcOHeD
S4rk1o8YdRxuhgcYKJ8jJfJuiwvBcifhl7vrj7jvp1f/0ljRutaKL41cLJv3coa930XWgRqf74UA
CGUnzFAGo9UHVf6hLjoJ8WTCUGhjrchvnONlNtByEzcxzcPEVm0i8hbQTj465Grx9O6OOcsxoWZs
kV7u15/dgXzaAD7e6sRQC+fleZG8KcakJdCEoSKIIPRf8GqhdSWO/HRyJTdbnp/bFTQuVDTXeb/j
O8I9fr9RrtrlL90Ia1yk/r0aDPZ0SbIYK35p23RlmQidXl+xyUlPePjoSwZd0L6U8SR5tjysg06F
u9WlPNldUo+TjAkKD6cU7/yz9iX4/XceDDMgffftukhDhvhj1I21bHAbvw1bMvmCdk1g92R0PSVP
aQha5vU2gkOKbQ/UmahrOhYcsxdWAPy6eemWUTRSjPjQhNy8nb1yN+BfkF3SYg/oaHGYkMIQaKTR
UA2cJtoeQxHBY5zl18oaLxc7tvyLIuLP6vfTdRqv418n7PqapPehu13HdWGD5GEyxYhuATKI4al6
hEwgUaSXg3vmFdAHkXHatPw0n6n+HLxC2BxwKfgdl2RGMfthPhczyntjoTv5Q/UWzYmbIQYxEdwU
DB6a3rGDB+9bnjEMHfg4RH8u/YSLhHlG4DZY5TZ/guuAstR0hVlFIsXPT6n+zaFS5wkd+xic5JU/
z9Ffn7gfsnOsXiusCqOnFhGGQHZ5lNVBS0WRGEzKOH0Z1tm5MCQxdIYazctFbxfjJPisUsqp+EA1
vGbpOKch8ROIXNvY14anCcixqNIEzv2Oxpd1zVDYaH5N7AlnTLF4VVvGikV4oSWNxb/LHSZwCs27
WgREBbGhSsogKASsT50ALaH1M7DOYzUnlndH2JggcQotWwgoT3SJbucFpWkJ2pNRazPIe1U/O1Ii
vI5DyPP5NdZPKxrYMJTkmt5MMdXj+qmPbvOfr+gfkcLXe4iOn2gqtMJk1fyyk0eFUtVXJTVnJiOH
XAfXDpZEGT61/s0Aj5PVpyC6gzgcqRS3dDYQVPHzO1Dkb79UihiEKqZuoS3+720sFp10V8WTMlNO
cG+GDj83AuwLKJ5sp2M5IZsCoxZn4xMQfbHj5uumibHOT889wJrTUqRppTFRKxU7OslhqxMgfiP6
C7seWI9bDdCFuzSJsYjPctpt5XWwMxopVn8wIQYPHac6HEIGZKPrcLQ0weXesyNIdOjSFOsYE9QR
o+uQc2kjx+lCKGHLKCwViCJvl9rWW7gm9fMF42J36zwSGq1qd7vENGkqiRS7GkSx0QDYkuF9qCSk
3KsPCRBWqmw1xEen8yEmmzHB5Vqb78VlpiuPEQ2qLF70yEqJrFB1+85st+MriZa3S3hr5gxOTo8J
C5rA0ZqJ0LXSgOylBH0daunGIfQxzR5T3TkhLGZFUvWDfvUzfaEU5dTiApX1p86+qm3P2LPVJFpI
It75+4mJjBjEJTldlR6IZhxYojZXtCPPUWKgZK2h213s/Gx4qUB/SV6foV/fYPlaFcsFu/WtDiLB
ANWUg6FGJn1Bm3sp7SE/XClWxkun0fC93DYXayXWJHir+NFvWC3A8FekmGWinQs5hO07WqGOU/gI
Dpi3fb7qG+AiF5ITqga6+T4dzmzEPp6sAVAywtSsQtZAB50PoUb01sRTWGVRWHXvZq+7KNGXUdGu
dJHxFW7da36dR+d59FQMrxo6JuZuCYjBy7ZpX/NkfbkjaU8frAsGY6cogpMKzJDeu4SJwmKQlvpX
lkPx+nxJkAsPzvW8jXjMr5oCWhZcT463SzUPl+JDuQbK+cES5zG/Ur/OzRRem0rrkEwYr2IKZu6V
bHq/l/jYR+zltFaRLs2lM/XpCJW3wroMRMKR6a4Xz2piuYgOBQZDovLQ31yFbKYKFmFVrQdtVsrz
UTaPEv9KxV/1hDCaTGjuvsRTLeLmS5AyqlBpxKUo9lgWYUDJvo6/7rKnBwU7h6A3Zn8Z6AHjbVAx
YTTxotSlZUwSQpUfmNllxyonKHKatA8622y5alR8g8b2XD8L148k+dSq11F41pUWEzmeL1qmBQ6g
DEa5H1mzpNm2xptu+Cmr7hlbSWHRGwIzN9C90oDNwOtQyEqaS9j+jcvxApfAXAtp7pBlfhYXWnyU
rTeNHOfGsDMJIcpDJ+8Nkwnc7nJ5F6CgDFMGnhrwuqIOhNsCsriKSLeewzEZ0o+TKU1E8Cm35peT
+p+DyT+LKdMxiQLIVC3tyzGuvQ9D1iLRml1V0SnoKhQMZLtWcFQNuYtvKIaDRoownIJUjY6nVCNw
nexWI1kQ8KRfwjQ7FgTGRcAi5FvrSdGmhTmockIHkDekCMxRAsrSXO4O12FtsD6JO/hvFSsN40SC
/YRl00975bPCiKjPaw7Rd4sky8uqla3t5Ry28fpWcCiAjq+ccJKdyCc1tzm37nBVFiJ3eZv4155O
C5qpwTx7ZsnpCq533/+yl//Rrf50sb7sPFqZy+kgmPLsXL8Z91vQsX4yknEuZoj1yjpvrORNvLzJ
wk7TV1GKMTl/Q101qa33Ms4cEVKz0LFwaPQ+UD6RKF/tTW2a5wuVLFXDL+/rTpn18eyM7LL2AET8
vHF9M8gx0R3IljbOFzVdHfe1vw4jhlVUVqnybY9NLHWLwCxvYF6mNz+jgShYfBo4PpsCWJQK6LnU
f6uOv6tZ/n4DX5qajKYLsRd6VIFQnrSHUWej1RBbjaWUPtwiDqWMvNMTVkCgg4mwT64s0DqIU4jm
nQK0GG87oy/SNRLC65dJTh+2BxfEbnSiVVhdYAawxP5y2b6rpP96119b/xdFSTpZ4LLVDaWctidR
mmSrziJyYJQV0QW8pKTYU+9nhwbq7pXoeVMfkBy/D3fVyQxyUUpCp++/HETk8Yb7ekP+/ca+lB1t
JlxVhVHCTKgOSVa5Fw4D3WUuM8XWzdWgm85QdwxaXk06kfF9U+h2fLGgtoqrBrYi+WonZS2NhPDN
tZl1DU4C8hwoYnOAQz9fROW7i2jSbjM5L1maLH5ZaeL2mkrRlaM/Lq3r8eZVHvjGJ/w6ZGimU515
LfUMRlbAR3BBzn5SOAD21/r8uhfndTHRvToAiosNA8Klh1KnelAY0OlUMf1UwNH+8/v97k61UMvq
mqqJLJBfKhWzjgajvwvmLGceXoY0/ct0a/Rhq/0mUfiuAfb3K32p48+p2lpZFxmzQTsHrRn1xLBZ
ix6zIkIzvY4C8aw72Z+k0eWNQQpTKOJhyPzRRipmnaboP/WZWW1iI4zU1c+X4dvTNj17TVNkOkmi
Ol6nv5aMtMllU29icyagDbgT6kzJGskj6UZ4TPJAy90afSBSuLJ7/Pmlv727/37pL6tVrVh116sX
c6ZxuM5IiaJTAEwqUXF7Voj8yNk0H6uCot7CfNP7fXks2iPflDhAT3oyEdtX2wSVHPOZe87w9/Te
i+89Zqif36jy7TdoIfVnTq1LWA6+XCNdSaThRG+x8eLtSE0EA0SwDuZLx8TqLLixHy8I3nYjr7Nf
iYglsDOb4pkKgJPtwGb9si581xoy6AqJONJUS6If8d83FHe6WEYJrb+UMvqyfkNvs1bBPbom9XAW
AoXkmf/1kfnGbsGsSrdE3aTJiuXiyyM+KEKbxu3ZnFEjGEK+ZqjvdWpNTm0ajnOQAo17UpIGvxv7
0o3M6UC8+RJqvxrhU0QIawEbkyb1z9/Pt5dDFlGhS6pEKW59uRw8SpWu9W1J3JfuGx6Bxi5i8wTv
75IWCSixHiLIJGRQffrl1vjXsquZhswtYViKInFpvlSKl3tWXxmGCTOsNgPcNTOGjjSL/ZO64XO2
hxOj1Ez2II2Bkpthcfr5o//pnn/ZIf7z+l+WMdG4IDuvhmjWaG8t09sBz43Wls5NyIjwNSdGt6z1
s1eX8O6pnQkWYbAoYL7n/zp0u5egvPfTwtKR6R8Tk4A1ph+YAzFGkTBbE4CnFGQZFqdRbSHH2zv8
O9NIKH6Pt9Mhp1WzbobAVMV9aj4k9RKXspLyQkBNADMUculmHShrfBJDWtkycX0RiPH05FEx3xq0
2tiHlfIpHRYlq8CwxmNMWtUmehPb35ab8e78eqk0DSezaugGVf2Xu1dF+x3rZVqhcrk+lo9d4tab
WwHTiVk5Fthm2kDpm5/nwkK+E89c7sD1lBD5PqF5oXA6/fLVfXvX/v1+vpw2pVpS02vdl0wSzq/K
02V926du9XaZ4b47WuF1b3pMETx5+/MtA9Lhlwvx5XFhSZGtujXHx8X0b/vbWlzcPlofJ8EWGfg0
Z4RRP42+4Gylut1OfO1wnBrTdnF+kWZEOcAqGM2tqltu2mXhSQ5alok62aYTBLeTdHPmhvFBbgXR
M2Wzd148n7YY1hn+oFXJVuQyhCdCuPQgmjeh7gi0PianN/G5mIq7fF7Otw2iFHwLwY7NELlIPGeQ
/SAtqd/p9VduNX1P99nEwvYpr+aCD8/4vAY76qUry0FQ4RPZGgrkIN3hrRy1MdxB9TA/vhZhRmD6
5IGehwe3EbfADnNRECZuDA6Gvx2QZQ6hRwJm8dZ8jvkKpau/ZZ+wANUtzBnNaTx1w5GabBVCWnt7
tjmPzMx5S+4cdILmWfaV9+FJ3UAkvkH5AZX8ym8GyqdvoF+Ep5k5a0DKnH45eLMOf/ulKpqKdEwa
bXH/3RK6XFHrhid/iULOub9We2NaLwdsKA4WpSmsHv82V+08vG5JNGld4KXSZ0+X+KN0C6cgZSny
sUBGfn+87LP93d2UaxijQNGwHl9Q1DUwbKy57rah7mvv1byYSztAb3P49HebHEoHRrzDPP3ytMM7
OsHOMJH9D0zNHv2n5TiZAmg4Uf0rwA0XUjIOVXULB8UXZid4DMqrjl/1tDgfFBhpIJnagBBUZUXL
2IEH9E4q1JzoXbKrdzIkfxPrLn/dF30IVkcWKnAcqfsiA4EYnTDRpMAv29gmRLY5+IxR/3SjcUn8
BinJJ8eAvoRcdyOv6W3tuN09P6OJvz2THzy9PvADB0SFO9ADeyQfNhBx+VaTd2lqrq8P55dyoTgp
yl7aTcHlZhsHbufphSV4ou+SV+V4DzDahrVTwzyR3NsCBzL/ubQBEj5ppnKQ0bomV87dI354NBbC
Q7cx98VU8dfEuUzlZ+Hu3UgF7KYpuB51jS8Dj30XVm404drSynZwGzLViific+IRzjXRV5ZN9qGr
bMqnNWy6mRxUM33doohvSZPwy8Y9vUnLYZMRJGHuNHyjobUtbfXx4kVB/CB/1N7dyTFZTLDAzaXe
Af3l1BxnOhe2Nt8Zb/264QnmwaaMHMEjc3HVr8TdDTf8u+Tj5ub4fgOiA4DL1Xf6nkc3zP3bTPwD
RmnAM5JYMx828AUfL8/KtJvFD1TL1fSyisOR2XWxBx/oKAW1sNBCdBNEYnJQVt13BocQwafI4p7I
Q3LbRe4PU4HgjAOeJ52BIO1XLx0HgYhHZvk6wsj+ir8DIi6/H1wq05bb9HQQV2jXvBFYE5FdaO4u
jzjT6zMXA1IKmg2q/KiYVCBofIkjXmJbb4RpLy4z4k85VMC3fyIe3lf89p1JFusP/huICb1DDkjB
x9zDqfcIJ1UxurORDVOcjRB+iBsjTwIRFBWkfw1qrO86KCDk2aRoZEtwXkVIipGALz5UAegy34EX
ieUHPBBtfGhInyRinCjaI5uugk4FsYXoZ7oYqkwRDuLFX7bew/0NAhmaVnxUPOFvsVvN9i+46w1w
QfDnhABBxFvlJyQksZZV3u2dI/+24cllXOQd+40wNVaPx3YvYAU33eMFbBq9TpfYMg3Qi+AI++ll
ksLomRNsD+flfbyyVPh+85pMef5tyf7MnM+5Yh+BFSKWleHXiU9KKMLuA4G6OoNYDQwHjiPArGij
rW7vBGhWhMGG0QL417xfkIEAZ/02N+52+9rtC2+YSiw+NasUWY67kBd7jCa70r3MuydEUdvK8ZgG
k0bCEY+F3IN9ydBWO3L9SCmZ9OHxNfSgN1WEB23SbWuzIV0XTuCISywpQJ16xkMC+EEJikw1l4FW
6b7pYmSrj6RDPV4gaPSTUApt7TlmnZsx5aZMBEY4MhtYID09RAUHqu30gHv9jjAaVwAqYog5AbBg
hwVBZBgXr+qZtGYGN8CFrwkmiVyFjYF+Fmp6p50s+Us+03o01vS63TuX6H062MpG8Z+PI0FMp8NE
1CHO9ZYFBGOWy8qMBIGOnGu8J+xGzCFcZMvAapW14EFInTSz0n65j/yQgLjvTeSPdxNzE1+bTBkB
hGCQPfWt+ETKDeojmYIon8qg6K6wZW+M6giTWhVzNpRjH5oQXRWAoYnKS5QrOoAf2YKiAxZSy3QY
cibfOWdtwt6kIJmrL4/oHlz4dw+cPZ8ivwjyyaZZ0hv0L5/QH/3WFnab29YEjA6rzkXoyqd6pM84
v4SVz2vA1bwEetg5GzaLw33yyHWGW59PPlQoesOj4iJEBywbMWL8+ZD0XSuQBhqwgNHXLVPx/Hc7
reiz3Yczh7PogWnAa44JbUKeKancxb7cXsOTp7MuKxu6yRGPwM2NrMlpiUQ8uAf3+X0OR1qfskPZ
52ea7x8/vzuGzt/s9vqI61IsExXp12aLrmtRpFuXclkxN4V26iUIg80F+3V+bN7zV7BhhDUWY1QS
vEOYl/sEfVZvE7MwwNXFsJhvUYbRdOAoYO2hHHN6qR8Zzz4SVrm7sIHzfZMn9zS8G+9PZ+cxf7y7
K2C4PvhwoLgcIvJXZQXF1U3m5kIEaTXXfdmW5mN4YwwwpD7Eu3qkKBtB/Mgmb7OiUyJOSNBh5/9D
AQQojE3jvUXiAS3Uf4K5d8he+ilBd4IzbvDlAYGcyyHVISN9dmI5ZG59frsesPStUo8F4c3k7IYU
n4Wxd5SPunfkRWTbt8ed4XTr+9RYax88Xa4cksm9Mzfxq/IBbXkH7Yte/A7WK2PPSfF0RZQwEgGV
5+75FhOPoCFlwVDi3uG97ZF3IOMh4g8iHPdoTXjp8ckcoLNtTA8Ep5NNWExMt5wdY2/TOC8ryRtI
pL047EF8PmH1dvVXUFPdLWHs7++oDBHNlFwOdgxlmo9H7dpfyL70VAUqfJYKYcuLvBk81aZZx2gc
bms91Z6tucj6BP7v84XF03kjHHJaiJP7M2cPk4AcShjSg7ZwyHbqOh5PHZwJ7EO8sNgMEp72yTAZ
2xYY0fbi+vONkF4eYJDeSxHtAg6dWY1yQ/FyF/C8f16c8QCIK9pW8842oDNv8JODN3mWgz11mm9s
AA+4Or92WztKeHcur3I6kR7Btfv+G0AT3n3MryWqw71MgSetEhOEmbg+Hcp37WUrTaKAu5B9egi1
kAQrn1ivx1En1AD9U490D6vdaXcNGcu4wjIP2dOm3SY7oAlxmGaG1uIEqW6rbdK54jMmXNTQT7oj
ndIZSINPdnKmoQNU3qsnn5yYc2IeUpdwOIJMvoOWRtuGHOKDTnZSPCk5be2bkAyY/ilbQmPx4mcm
uC7jZxwf88tM+GzfSWCaNm7+oc8y9xSz5WWvVLvJawFKYEegy7AFIjJszumoWVF3HbgYzZf8IURl
xPcBXc5GzxQow0RbjkI1eS8t4RkctcWVzZZIo4D3PU3nFPE1NJ73snJgCtToJjluuohICBGdXJY6
EWuMxleaW7jMwQCWMRUhnEZ9KrYEX+N7kTnovI/H7mcOv36z1EJoMo193+OEf8AxPOm9ayD4MWeM
2bCA3Lx5BT6PqUXGa6NNPjh9cEhHw0mMk4JZhlDx1QabRpCw7+FfdpwkFDiJCJ4WxAQyaJNHRoAT
Mtf488Yr0MedJx84ASM43vipnxkL0o0hZsdP5vWIZmN/AS5zWuyWis+hBDQGKHJQ7OSEEN4No/Hn
ZfOPIu5rB0AHJIbrVqSD9VVRdT7J95OCyw57DeYu60l2e1jfDGim2W1a5B4iVWFSfeBqJGOUTkDy
Gn9c9/Dvn4xNur4+68TZ7u/rmy/issfXqf85Nwi/CCDksWfzz9s0DHkkmyBk/GMh+KslK1yLRqrK
W7k0yXF8iadnVHPsuYtuMocUMMWKsS3sB1qi3sNYdP18kb7taI0WVlWhsSQh2/zvzjd2ZGNNKSNy
xBJPUI/nLLG7s8nkwPQUqhvtBeJFlZzmo5DkxuMnc5lyeEndbw2S70paWmoWDT0LrIXypTVdnK59
GieFNTNw75+hkiR4xc+wDoGXjKiSWzgIySwarrufL8G4t/9z/S2VMhqag6n+kRf/df175XqrywjX
RXpxaZONegJUOWW1iOOHCw6Mn1/t2wtON1emiy/po3P4vxfcbFTRrGVCU5k5DcP6JCz6eEO+91kK
5GwLQkS8rqDbmdQdYgDbDtz5L+9gvJBfP7AhSViSEOiK8p/+918fWEgZ9zIcUJcn0++bB1I1sn5m
xLO281tCGk9OQ95NGkRWaB178gWM0MQg+uv3PTbg/nkbYB2YaNG/MP40zP56G3GpGFdACNEsbtG9
UC9F19ezshy1zrX52EgEVnp6Y8tFeOoYTaPT1IzfvoxvL4Uic+crJp1C7UsbJb7EQ232qrq0qLbz
mWGtsipokP/fsb1PiKlLjalVzYTSq+r5qZi1hUPuMYE2v3wl314LxUIEhTrJ+GeaVoJ0rBUIJkve
BLwGkb2xdfVo23cegCphgfYCooaxNqhhfr0fvluADEsVNRMFlsQD+N87smjPcj/E1UCn9O5e1oXH
Ic4uJi2FHWTv31ro4yX9+rUjc5UVGLQMNL6+2u12Evp702I7u7pdRJP507wcbs3nqfnIEKioBGWf
4bDBRh84+v32Yb9rhpoSry8ao2zc+HLQx2Xdl/lF1Jbmdc3DnkNVwjnV3Ldtd7jlSJXpWvz83X43
9zL+esmv63tayjfpVMnasojoT6nbWlqJAtl25S6yer8sBFI9zoBx7ui5FjpqmXogAyghyp5YEVVs
oTbwdWSSrWWWfbohaz7hskP4XeXOve/mZ+M3NfC4BP3zFeHBNWX05joQxP/eEGUPSKC9F/flQENP
dPqzB9C/+HUB+O6+o5yB0IZ0Adznl/sujVEcw2K6L4vOuw7T8kpOrK1KXiP6FdUy4TC6a+CN0367
Bb8rp/5+4S83QZtWCkSM9L6MsexzcMSFl9ml4aaKLQkuehjxZpPc/PN9gBfl28v6/8/75bLWeL1N
ayibJeDhEbNM7NcD8XwQq9tNOSO+IkiXfTgrqJXJFQ9vT1nAuWW8abyKsJlVNa/20ZH1aa6jnM/d
dKNNu4SeYbYSlrAQHDKbwXcvBweHFWprZm8u0O/VNVSmGIpyCi/a7EQZNHt6xftyU3/iDMNzWQQk
nNCeOy8yJ9vrIS5D4I0G3cFmhh5nndO4v3gdq4K8ymjwofbKSBAl9sceCdd5gJk2fu69wX3fSzTB
OCvZwA1kL5lpnwodxRucaJSSu5LUiCk5rtt8kS6KWTaT8P+9DfRerZd0oa/NjxSC4RAaC9JJZwBd
OHkuKQZmp6eLYxzSTTPLP9XnBJID9tdycQVpaRPokuzOn+jkZ8CTco60BLvO9xxHlyoqV6qVdCFt
P9OwYcDjl4tkh4LNPu1o8D1TMZjPJbSfN2NrLbu3CoQn8wiOh1NqsgVXrcamkNH2rsnp1rGhP0TP
9UKhWeIXswv6hpIaeew0UgpAwcZru75NqxnsyS0+G3GlIhh9j1YCFUuNT0T3hgWhSDsTjBIN8OsB
FdhZnOxGcjgJbbAjYZWQlJEfSu/1dqyySRmcOP4lYe51frY9RPRtDWjL2mPpFS/Ji+WUM2EOot1w
5Okx2lYLwalDyvCz90gDAFkLuSUW07mJiMPQXVY26UPilhyVibQ7T3ZwF0FMSz4YzSngTEDoGInc
dkZ0M1WFOiMO1ako+agsfVIMNDvxz/gg4HAADAWovCAwkOAcm4KaPlI59vI3LeEKhLs4iY/t62oR
i3OfJJPngkJU8rPXjgIGLjP9wnJ2de8kT+EceUwCi4HDTn4XNsUStVC9xw83uPkYiDY8WM4aZugS
eDScaRG2ErkWrjk9WnMmj1t1Js7q6QihHC+IFhxlr4BWjXGfmm1RgijBF4aV31wQdUDMb+GPFFt5
JVukSnfumBFROFDjOzpQ9SOPf4ghf0pTwJo0YFJp2gI5TWcJHTbz4UTX3Im3mkfoIK2/9LleW48K
SAQ6ur46B39HmZPMB4B5Lxl2GBuuO0bunxeT784tJh56xK94FNSvpU2KfO6iYw5bEro+zIWS/Ci/
ga4m/UbQHKeS/2wFbNVQ4nULqc9XSZIa63J+GrQlfDK3MD8EHUl5v88lEk9f4sEXZGNiIhexqseT
jqW+Ogrla5ZFvyyelEHfvRFc1GhXVGT3X/2zfXNrJKHrNKgW8aOxIuPTNTyJ8vF8vLt8jy6xPqyM
vQsg2heZ7ZHaSaO2Q/UYT7P1eSt5Hf8NLVUaUkZAhM2ZGBiJOCrxBYbJ20AaBnFOdCZDCQVHtGiI
s8ChD9l2lBk0xB50DlmDBIT75FeQ62wumie60PSaGQc6s49+8vBBnKDJK9C4ZNFeefvRQ8MvOZgA
lUco6itVDUEBtG7HWa9BT5+7k/avNe1DB8QwvYJg+8lwxfGB6C/GpYT0LyC+NHKaSbBiLhYA5qdP
ZDBqG7gH6aAQItHBIKZFwzl68pLYqxcZ6vPJCby3dOJtg89PsgQZHJEYxSzn4g2TbUJ35ISNBQkz
E1nMbPyFi0PP5KWZCW4zzcAak2HiCpPxmmUBSwm/srbhyvAPAaj2SraJzZtfH2W7cWQGc6eAFK47
1x8mMdcNSKNTQiAZ++vj9RO5iio84YyEUby1W7rYzAcrCNgdcDhPI0XiaqMeZfakuakPzYGejhkQ
dsHoJ/bPsD9uzLhQ3szxh9gMmE0n96MPmXEvXfQ3bVsc0geTyMEDQoN4UU0/6VlNYmZC7+iAfRLA
buCwHXaVtb7OF8MB204eE3DF39m/cNTyYdx6rTv24IClTNRneZ0uQMxwQejYcamkabbqDjHCdeTC
E3yAXLg4QFQ9gefCxTutzHUx277TA5nA0O5pmoDmYdnNfIOu9SaZ2CZOs4r5yikUD/0U7MbkFc0K
O8OdWZGysRYH8to8mdVNnqpTdYZ1nxYqazidpG5Ll0nn2o7zpoj2Xz43d00IMNm58b/EbgfaQlnQ
EQyHcFxrh+XYJxtsk94PWJQ/473R4vY6DhhFIgDOQfYI05tWbelo/nC88drPaPP4POM1PlEJfGIU
tgkZGdfs1jvP47m6Gv9pPcU/B6h2bUK8nMaVWJjPQe+VAXuci54h4GN440cFtGzjXeCnnQuQy8Ha
jD9nE9GAPT7gb/G00PLzOdtp7htsYwgDxXnpZVyBnPDYhP0IQzX/otznsSP4zCW2nR58h3CQ3nFk
f1hzYjwJAxXIGGlIXNGJCzgRdlI449PL0AKdAJkgHEsGiM1jWQOhMWzZ3ZTACARPdyuPNhjz5Ssj
ZyUgO5aIGCsYe85jUxkcu4+wx78sknBkJyfMUdhw7HBsxUFrYSeL6HY1/HrYZfY4Z2IexI8YiQEu
Ywug/Ta2uEHMnBY9+UJENwdnD+UunGS7AXtNV3cmME0R9iwh7n0mb5l2MQ23nNSDFy7/IgT8tg5S
NVxMmgRyRxrP5n8V34JWX/tcaLTlTXqUimnbOjXjDsJ9YhqjPdps6VcD67dVBa8oQhC1JFog/31J
uY/7c5Sd1GUtzMvbm1FynBi9KW5GLMUAL4L5FckcuXezmqmeONiQSnOcgf68ddLT+m4rgTQEj8lE
26Z9+ewamuUujiWQI3TGWzwH53keP8lxRwYpobbXTxlFAQr5mzGNGEdGiLoPMSKTk38hjaJv3ppy
r0ncTVj++SMUiVdtTe1WFq9nlSDsXS4sY6BnavmolYEqzM8ZMZKgqqbNLayue2p8RTkYt0UkbpTo
dcDMWPp9+tgo5DDDanq/37yseBKk+T2HE+yiwwctdxG9U+WWpCqLM3zH8gk3DTwADOOYLrqJpHl3
2r7kRmzq+1QhuIxb/h6Q8H2do/0/k4Bsz/MSqNi6rQPdIh1+o5pBkyxoM8EU6xngDn7VLqIW8t6n
rq4sFr2ra5zDK8d3Hmdt2rD1pVwlEoaS4Ib9rgmj3DsDYyZIkMl5C/tz1YmLO6lF5p4Gtn4X/QJR
pHzoRWCX49u9Jmve6ln6jJopm85tJgkxQc4LSAn8LgRkkRrQl7pmjlz6tMgkmVM4kX5rQTrwcN8D
oX+y2o3QLHSo+NeNAZYdd8B5M5jz4Wr3+aaUtnkRRuYzP4S1aWabVpmq+j6xtj/fSca3D9FoPsc4
pvIcja2Ovx4iM8PDM3QAWAqEQnJICzwwpob3NAY/1dN8xhdOcikRa77JLHbsdaPSnOoLYSescPyM
iemT21xkTAENCFEVWgtPdpN1ygw8cQ5guNzswOTDrV/GeIAupDpCsQWWD9m0if9rma5L9oDkMSWS
Cwq3ax31PwtnuTK9HjXWOnNF1pyfP7f8B9X0z6nQwGKi8+8IBv7vB78ooqCY7RUU8uwPGp5wllPQ
Htuj8mSG0l63zzPloCPfINaUMObbnMxLjD7OnXQx2ssMeWl4VoHxzuhpSoVlJ3sg1Rafeh9vb3MB
RfCRwMQnxFUeQZDr0/OQ26ISlsscKcusWZdM+1EUmIsWCPUTSaNRKJ5JIutonCY23hsiyYJ2cfJS
l6gCHh8OLaJ7Wlt/1KJRUC5g1PEsr2RCfGI2TepYxwqrx+tegygFMAyV06uB0sQvRhgOiz7IHbY8
ZXGmILujlaFmoqS7oVDjzHlMXhu3lh1jI4wbGnKogPlZY1PAvbO6e8mj+JQSQVeTOQWsqniFuVEw
omHo9FHUk7D0zh/WJtfY0+SnbHDV3msT5x6QdvvGoH5224BaJ5kDYQZjXjLj7cvrfS4jvXc6V7JJ
Izjyo7BeYVJxrsGBitMn6W7Tz2KHeg/4OElf6fKypzMQueqye87s+NDidADqX2GVeieP8mlAUEdP
iTSulBo12o4jJor7WTuxQa7+chcZ39Ywhq7JgJFkRjRf2iGwkNGc3uWeDDDIXgzhXHA4zFhhsC3H
dAmDsovTrd3NMKK6yvw8kxxh1bv3x/9xdqZNimJRn/9ERLAvb9lxwd1c3hhpLioCoiAon35+N2fm
mWorozJiojq6urOyUoXLveec/6YGCjREss4oWyE1ednUoKYVFZgeKFgccrPFXzxEIuTrmEAxCZrX
O+d+N4IqVKXV/Lhxi5cd6PRIfNYPDcpJ4398mbHxhhct3AxYGeP/L6zFYdZM6hYwA47d/31snM44
9HhUm6nIelFHxm2Ie3DRD+7IJTqkVbvgSPG2C+sO+UlyLBP1t2P/R073n2/h4aJLfYdpz/5spsw6
mxLXacbNgdolm5Z0T2E65O8vnlHO2TKvTki7dawX1+t0fwp/HcWq38Ysj9vIH2/mm+T4x/5ZmHK+
yeW6JQawHGGSDlVB+gaPGcXRP+2YZBkx1ZuwHdzm0XmoLIiEmijJaXj62tH5al7/LFpxuKqzzQvW
b0sNkHVbLQ/xfgqPIGkW0haKn4dplhE0Q8kjJcvtrq5durRK+wQeUdzHsNEohHBBBE/+zpMUXFX9
ZbM8U96CnU8NGMOTy5AnO3oHTY4RZrvvesIfR3CjI2nO2eSDViT9sB4TdgK7+IZRxOpICa4u7iHx
VziUyC8Q8RCsRqd3Y7x/Khi6KLOa1IL7szSz2HwuX9WXFcFwXepDkyoTG4rAGWlT7ePI2dfN9kwB
cYV+Psf1doPN9PjwpCQckZOaivIU5rG9PU5gDSwJq60H9up6hxWy0hnyQID0tak6xqSfpEsnuqSI
5ReYsTnUXsy84Ei+1HGDx7jkAoZMKwhIRF3eGWSsXjaL3qPDiq6xkfz7JIGw/0MtBurJgFwzTR2v
vP8+EtiWtWYpFZrQGGwyimm5TDRbio3jZawhClb3mJnrsz3u3E22CyvDXmK56903X0XDpdkr8AcV
jMphGUJ89/Sz9tF1dMLavSaa9LzsLfQ0OgZF6v5Duh/GzDOSzKiS3VEa3tCa4HcqvIpv2u7LvuSY
hysrLJfuJyqnUhoV16tvaF1k7KgU74OLyuPKy/XGHsb/1WvhWXZY57Z7EznRx6Ea8TE9PaPxBT/b
37f6Geqrj4Sl79atseoOt7XSf4oXOcrcAusSno+Vr6g0RJs2ul43UXP62jtw7CnwOuphjNJk+/Xe
2N4NXtHh6AyUnlSQrIkMMMKWXNY7H/DOoJzar2TogAbA2SELU0k72Fsv3XU/kPedq0jJ4XKKNwpv
/DS6dfU2v6UnLDxKKP9nnVaWncigJD86sx3fn1/HezubVZ+qZbwfKtaiqtDAa93gWBI+jdfCzcHT
FnIiX6rbJhXO8cJOC1ehoL4y3LXz4AZLzCIDm1AO3blNlZ08xSheQWe9V/dxn+XPwre51qkRjCp0
WinYEw3QyVas77TfcG6xkB72GohTskqVpsuaYj0U/QfntDGtvlOHe4z1FFx2N7vOqxo+fbef53Sl
mEUVOCGIwLCq5ai3EGDhEHk7YsttfBRNYCAXduUWoqD+y1Go/PTmYJ0h4kRzRAKWOCr/2Agvl7uN
p8TpnGrcdFlSg+LWggiRxNlJRF+dONX3ZlyY0M+c1j+f7bnWYFZa7D/vPXlwPcAo2yTevt71vk8K
4zdXp58KPvvPN/h4cumq2jjnAg1BQKGWL8tlP1KIA3wBxKu9aZZyxczQPLgG4y8GxxLMEoa4Ju0/
BRq8yI9/bxzftITH26mC2aMBslVLfXSN0MuscmpFoYaaNCHJJovj2z2iXGSMdV3LAwbPV4oEtPo+
DdNbu+R6Yrw25t1+ORPNt1/y8DgzQSkYnxXBcYUJPhwQKFP6Ql6wx4g84GsohiB7vAqhiehMrg0c
FBe4HHfZ0sTxLSigrkz1YRlsnop3e4gDSDYg/VNLflMv/nz9EbLA9v82kn/oNGSJUty6ltjyQonK
w/M6g4K4H1utoDPvG6943erHg9cSiX4NZbKfymGF4lYZG31g9AOzGZ6dsJA8BRomNjVtbJm/QNjf
oZp/3RH8uASSrKuI1f67hvtS32Qn54yPB8Z6mP8JL0urvqbEWxSn79iJCss8p0AQDAHOZL/pTu9n
KJ8d3qdQ9bPuNGh3zqueG4Naic9k4GJYZ+MzoOuwP/pVBT2cbl1ozYh6aVT44Ic6ORy6uXO4z4U7
/B6NvV349v5NrfS5jV85k+sgz6q1WagfutNPMmgl/16JP7lM2syk/+/n/iuzEO++Simv9hDX+WPe
+PLgfoo0qYhwbMHSxcnoSshvaPNEHWFw0o9Kk43d3v+ywX1PLf6+/vgJYypsy+wk/73+qtNenU1z
OlHkt0g6urWgsLqXiVG62cv2OsZqEaL7Kl9oQ8wDQamQD/qHTyDB/Ela96kFuve+n99hY/fE5zaf
zrREwnJ5rYgaPhMW5NVbbaozZP4ohnoK7MRzZ8P9/eV6/rgXIrs0xD8Oqsf/fo5jb2FQIdd0HRcN
wy4dVBa1CbsO7n7sgqFlN4F6gh0vla9qMeeuRs15rQt7kmOdOOoe5YJZzvV63Nx+UR6y4/Hif11k
rMdRPOtgIo9jM6dttUazj+fUXOFkNoLpOrpN8+eceMaDe1yfvvSoSKsE5DzB7mhIFB84ZRVWYcm8
6Di8rm6UfZvRZrlZahjXTeUpCSFjM9Hihj+4BlLIaGOoI866Ad+e0+ugw8mc/YdikVE0QXAD6QnO
AvN5huNTIMuhnRwBbDVYed0QCQ0YzEgdOCHsw+GdktcA1KsCvYKiqcIvx2UmIEkSuqodwfZGRYO1
S7BPwJ5j5i3JgZ75GgED03czt/cELxSP+Okppw3FOoOhNsRHov6kIT60YH9kVgH+gahF6AdmV6Ls
DiF52k4idNxAHAQfFiwVM5USTDD8dnAlZzK5RU1UEwmDBKJw1WU/k5Nsa44KyNS7D/v5PsrTE990
HR7JHT/iUlh8T21Lj6krn4RRNBjjfmAl5/gKJqgMdlNa7SxVAp33Yr0wZBxeh2x2cNTvQzstfsHF
ftzt8DzVNfpXU4U29t9Vmt3qa5E5aIR5+yQAQp5eC1ItQwi4HMZTSYLBFmsmJRV02v28P03RV/Zf
cMjTCtnu7kUQNlfEsgf2XFnIs1uogq2cx7iP+vUWJx5teni6wKT/5fH6qev+JrkJPiRjq0eW3fWm
KJvr/UzFBtghA2ddmY8De3iZ90z6N5OqzEMK8v1/14BHn4BJPmGxdibZ8pje/HJ6dmnAGbYAicDU
BSihDZcz971P2UsQ7HF7B/qk9knI8lEUDTiJcJ0BPziPGOGACxgkE56TFQUXgcCYmIGIzfDr+q1I
wJXrh8dVMPr+z4f93jP/qKvk4+bYyIp5SUm2b96Vd3WQL4lSBxO4AJihoPAMzmoppkgF3sEmhvdC
thf75m1xml1XiL7Ts6egNtokyB3xO2T2hrnOaisD+9GlMLSwhmS7+Qr41g7FkjZEEfuthDJ2PLRL
rBqRWO2iAwBWxnf13OezV0TQjNrhadzz+N7iNrb9WxVsyHm+EZW+eUFMdIHFbfrH0cETSkk2C3lx
wz8K/zvcPsfANz6tSYAQa7RnjiQDMty3HbgDUzCCmXso0OAU/ZoMSV/bx5utHUoRLLZZMSkHtBs8
rceFgChukPr7UNxpM9iPbS8bca3aEGDe/drR9h1CWGcIJRH/QZPvX+w57rFPGE2ODsBUAujfz3RA
mv3qfPL1o/vv0+B7BPC44YI+42SDi7b9Fz315Nwgi7bcQUQHX/jyw/BGL4N16xjaAVO+Q1xOi5hd
r3gjnxXz25z8Dhe/2ulpAJyItlWfnEatUMsxaIVHPjpGWgzQ5JVfp1GDtZzqYwgPo8XAo29WroHY
7uFuqgXaZ/mqHDx1dECLoE1PMVPodymWhrB3UITGhT/792dVoCb/tF7/36d9HIicW9u4WUpW007h
icBOfj57iIUn0nAz7gI5OAxR43p42taYzWHc8AFYAzCcNCMDYcXpqyI5+zDs8Mc/zHF2F5yFzj1h
URNk78ryMqlC+ELdXGhq7JS+3xBNPygvfNvZ1nouk3twmZokvBJhPt0vMCs8fiKSzCanGVPcRZNQ
Uxzx7nu7f9Vvigq1BjO7UGjhIasvVWL01tgxnNIibqblR/1Gmqj+JA9P9NkRNPCEhvMqBrYg96qv
BqfBdQzA/CXkUZ1PzPOuDyoQM9K3B+bYmiCy3ZHDi/clwqhna0ERUKJEtSb9s2qE2rMxMdwv/Ptn
QlHUvm/G+S4imI6KqxwBoUBiLxD69lNErYPjvB8J6TNmYb45YNl8QI6aw7S7fUCd2tZjsmXJLsNo
bXhZbNZKXEMiQRBtw423gxqSTT8BrqEl50FpENJLC33Qra+pvOKaOiHmccMSqsrwsDJSJy1WxCsN
9xMCXVLJ67f05NjeoLGkbmG7rCPVE5EqEzzPnizoUMoWsaorvZKzbE7I80ycubIFBmMk51vpYVCs
bIBmEeyMYHN6GtuJkn4qsZiBMg15xs08biAljY+DftlF2paobIABTDLWn3hQIvSQYai8niIIUK+3
uH+C8l4Aoc7Rc4/I4mGMNSd5Ht0GcSAzaUakjEKCQjBl6i3G6c20i/bvjuwq7Hb6i/1SfGqKZ8IX
wNyrI3nSldkWMl9m8AUAb2CNO1yeGbkLYUy16KLDoFoAb8wzaIzzfm4mZqIvz886gcCz/RsCt8nl
Gubk4XIYUK745kJNqkAanxGEa3MnyCfYfx1eC0Yx7n5R4BUTkZGFcHvqzEWfaQFzY5oZqA3BEFfj
6RZDCuAR2X32MX+Tl7WXyEQ4kXpPXXAdB6g78apnomcNgOQxX/Y2vmDJUT5G5jTfSvCl2Cy4qodB
tnAg2LXcLSSjJ9Q2JKccAsEFU28DjvndyTuNoRNcFO9yG9logyBKhcScnT+RDw9qj+MjwmScooAL
Zk6hNxBUAbJzFkNCBMjHkYGa2DdfKjK4mMqjmkJwTPhHJFPkbZb8YDJP0MOgihkfVwQjRyIewNse
5sw357eBM2uZVBLFFPO+aGlncBEYYrIBDu5jwKMANdbkfMBF9j415vpH/SxPCo5jDmIkUfS5SMYX
jWulFvk/7kVEhTuOR62GSkVmeMnpXabn0V4A3Lhqc65vQm1szG6zJ22wT82J3Xgm5LQOnkJruJu4
svAn0ScYlEtQE2a3r/xtQ7uMXy8ugyFGrzoa6q0UKMPTyuaYWWHsO5Ht4EbCCxgeQmLOz0E9PkcG
ZBVpjkvq5H2e+5rvPMvBZkawheASws95Qt2TtjhucWueNyP+g8AL1L24csBZVKet5dXvGuCTX71l
8+NLNiQw012rM8wqVqctTQzOAE9F4y5s9yK4CWO8qGbnp26LDUSFog8gBWWdimm6u/qiPPAtfy9M
jFfK2oA6lo1Ldpo7Tn7GFxZzCfmY0VedPB0pttEESeP2iwnY+w2Ij2xp7MOwP/WolRb6MTRmFEes
yy/pVZsdR90UnzqrdsHFITqFZGl5rGHsXsJ7aD8jmZq8F+jEHRTi1+WL40mvvbey5zhcxI2gKyVq
eJpK0WbygmoNCLDDXsFCV7cEYzq9QD+cCEEXhpIvo0gn65hVUSQMMu9UYqfwvOR0RQR8TvBMzDho
66BM6re750BqytPpUz26ra+JYFyghw1hnuKNjMsKNIZqTGqMHJcDQoI/CY/27nPM0aAknlDEQsxD
1M94/UVK8hmiPris5C9RgOQQp+6Dyl8g2RoxMIxyBJ5XjxhxLnwZ8Aqe5X9QeCxohBhiV3hEQ/h7
hivL+0xN90V+alaiD9jJbj8RL5kNtM8jKU8zPj+KzO+CBmb1aL8s5mCN3uF1M4XyIyTEEOuX+08L
Xep0Mz9MTvx9BKwLaYFa6Rz38Eg2NcOcznstXq8RNpcfDppUZLsFXBYhpbXnYOAAE4hvoZKocwlO
1z5Sx1euHQprOTrz+Ss0wjmVZp276/349v5BpZbILkYMyP0iZFdkA/BBxTUa3EIqC8zRVGiER3wP
vkjzelbeqxFMAg494JF3G6YVEy8QC1RYzWpHtma0wnPixMTtlpYRaQPc5xj8CkIT14k6zhyj0cJy
qwE8fBakrgsruAj39O44mUVY9QQQSLMViwgridaHp4RMNz6/4AmxrBegjeNKXH4ufRenYmFoMGIa
SkiE154ZVggTKGevkXjB+Jyc/K81/Lw1MqZBQYMEhfRG89nMBLOV/vFJh0w0bhlODLLYrpORAhOM
itIjjCcROU2I8NwmpZNEq24tWBx5jO25az7FR/+WtjhBC11ZxjqhHuRhpRtUWcE3yBs+C2E3uVnB
V+VCpdJSXCF4k9fQBgTUIbsqnf/JzhIcAgrB8S4Rgn7GRtM87pbNDM3pGGYsjRE3fwyUXAez+uOW
6vB7dlync0B3hIA+PoSV/9FEMzWiJxa3lx2h/roovhlpgJAQA0X5YayPfB93dQL5FD4RDueUJeL5
yEcwCkfGqJzUSL7qqJ2Q17WefUFl5fpKrOvjAr4JPDH8nWEKfxXDKw0HZJXIePGOC9pt4Q0ALDvI
POjzASiRu3k1x058e6duUsKSlj985pVoh1tWyMYzuKA70rG+eH4h46lRNUJtBnkBjuuHylAKamEb
ojyPnjWehQ4CGncLkrqxZMcLqllJWBzbXzYTLss8sR1kvTAbONOapwFeGZaHoY7hCavLRc/pVRiJ
sOavQ4AmcOsRhKyxlHzcvQIvGssfFB95rKzUYTbIA7GvQMwcfW8jn9WqnSFMhz43SLF8CNFkDlb9
G5nKPjG7OTuu6F32PDiDxUoQsD74oF7Mnx3C9Mhxa+PwAKR68w5Jtu4F4WtQTPYg+ZyDODHDtV4W
lIVjB1a9jZwyscfsO9Odz/xgUCy6oT23cFfIqIH28z1YOwL0z+xV81ZlZH5vZeyJB18dik1Jj2ve
fTFhM/o8+pX7fhi/g6stCHvyEYyy5crv9Pt+ExGlyDsQHDhk2rShpCBlo3K0QVgPJ4zdk3BeRihf
WSR09fx8OMx3xoZ0IG5Nw3Nm4eUwUIVwmDqd1JDx88bLPvNxhjizHuLJ8ro+ciF5oQ7vk62U+ZCo
8P/cuc5U5X4eG9dZmqngJbK1ufJTOQMbxXYf6X77zGxmMqM3HggZPmmfNCEMtsxX1t5ISq5Q7Az2
k1dMcXx6iUSG7YlxA79OT9mno7mXMTlS256jg+Lt2wuciToq0R3excipSBvCWBeSjtviLfCFl7VX
trw0qnU+1ubGCm+fCQhYCz+A/cqJlaTGKsObrcTH1rCY0SY4BrhZjE8/kwvzVZwKMB+807bJ8FVm
t21TvH7InGber/2COvyEVuK8/D/dqPVAYcuqXN85an9JZagndkQ/sjt4NJ83/EXwvn+rlnLQ+7fE
ooNKjXlJLCZ6/ScjMCfMVGFvlNrAINEuQD/J7W7G7Yox+KIfXyJcpzY008b0l6ZS/bmnFFoeU0dt
95iUcTwxaM0dOmgur0gYm3AQYTrNoi+TDPT6OGD+NDDecwqcu7fGuZyjQ42kSWsE9RtdJM8UD+7U
XmNwRpUGekbPiaEj1AsCbpgQVpNssQGYj8HHFGaU8IoXuxmVrCDjkn/q5luqvoRJH5lSXja5DS8x
eOqIQsh8btIbTxfesTAk38s10ZJBNjeJkh2ZrLTFGSKM3yV0DUzZlvvetWM7bOYbGLIEZc4375iD
UJ4Em6DyDPgdLymGkh9s1y62ksPs0/BNHFPe7NdieNoyNFbomLbwXrQPbfnvK239eKFtjXEgwk70
jA8YmVq0RKsipf1WnTiuFpK9I/ZXriSUZwene7JtaRQIDsHzxNXXQNTwooY2c4rt9eZ2n8t6Re1+
/twkLYYcn5ftLcMBnwfkQxr0bx11rY9qZKGOnnB6W4udswJLxXbuPiQFQTKmJD1zeMqhFUEoXhhs
fE1AfiH9APEoFRwmmKgOT+y/P/lPpBIbLzwd2MeGDPYI/Rxxrawux2YztJqBTmhSZX8eS4wcDhLR
R5vBaffuWEjxtXUtlKUokBDCy45XXxaHql/VcpvY2fMv70nguY+DI1impoqumnBF5QExy8ifr2xJ
M9JdEUC0uRGNgAtd7++UEIM8pJxHJy6quPyNHKf8tAwckDp0rbLjWI8Xw9oZZ7s53s6pE0N1/7xA
Bn8x0dDUIyW4DMyt5Pcvv33Wn+acf7ym8oCZZKSWqVfLOqdnGu466BjXfe0xoBajfFpa3Nh2glq/
NQXsM8fKCVeCamgEd6GqcZuhaHKhw7E0QyzEXBbhnPgOmC2mD8nQDtuUhdtFR3iJtyGZFd4neJL3
fg/lEWMKOlJ4iXgNbhLRd7bDfAsXX3DZyviQFMlxWrzUE4qH5yxWY4p85neSTyw8NoYrg5AXZiIJ
jkW48Iwp6nwLBnpKrQlTkAJCqNkAVY2p9ZFFsF7ylTq/en2ohSeOQ4gfapSPhLOROqiDeku6teX/
+/qq3/v6X4vp/91T5WHfz8usU3N7d0mxu/YYeQ3vKRRBrnYf4mDajIh8SNYYHNEtUOb5PYSLpB4a
CfV0YA5AoAdN5d8N/MO9bsyjfp7dP68rKK7B5u4auFfRZACqoJyYHPjEGOjSC4yMoRbvXo8BoTc4
cFFRIZqI6kij5l01wrSKEFQyiwO+Z4UyB5FE7j4ZOHS84GOQZMQ3coNwhtDZSyzKXW4MfPUJm/ab
zqfIwcphmzKO5giIT5/SnMnDcXyIsKSY0SJdP3evG6Yp+hS+JJoIJCFPpeKRAsz+VFBdYxt1HWJk
D7n96RJPd542+DyuNkyoD+FOdxX8FfE4HzKjJMbnDb+NMUJFi0kVysKArQGS9dKIoDXT7J0W1+Xx
42a6xXLHrz64J+Re0APyGlRnDe6memqmeGONKWindCipuSXnHCylQMK1oxbLoxnduTrACAlUCoOM
+KNBD4BXZ5yvZIbiZiwNLgN52ZC/uQmuFENVVM7krY6rU0Y7YbIu+5eCAlyYlocqlRKaDt2VlKFk
jeq4HsLBgZsOQGNgcJGIFvXoy0jVrKhOaowyCHtY5TM5Rq2X4V/Du400PkHzm0D3e/d6WJAOUm3N
0ZDOavyL3e8PYKMpynuh9Nj/ibkwgcKuMc+HiDL8lO19aC3//QD85FnAyyG7wr8XBo3ygC2bRldc
rhcsKsokX0rPbYLBHwvQi+Dnj/KYeIrTyy8I2/fP/Osjaoosk54JFOw8EHYuXa7k0Hn0FNI8G/hF
kMsXvZ7YDMFRxQOGQqYv/aIFXxL8dEX3u8tw9xs3R/tBtetAGPqf9/FwkDROZjh9r+opcgD4+LAy
zUJ4Nzj7uY0bRpXKfdDW0b5enllSND1UJ92TiccaD8Jl0Hbvl352dhK9FL0uJPirr1rbHThCE+m/
GhqIIuOvqyb4CBw+nMnfiNgfC+PelKbc1Gj58ekKbok2rBY7jOyETuccoi9xszmFFlttv/j3GlHF
dXh8ZVYkvhGOTnrVI24vXyzJtp2zeOXtDY76bmAnekLKUyKtmiCt45PoHqai0GdbZJM+xf9+B9+7
8L/ewcMubapZo2YX3oEQbG7BxRnAkdyMdOgXVEr9QRWJVYJpsigUw0Ih/9/Hb2McO+1W1fdUHcPN
Kr7Af1XqTyilhYv47ezixockDKepbECSnxKh4AhKjEetRPmtwP/h7Of5wDREmDWTIf3wXkwpz/Bu
hlS80YfnesoDIOQTfYDz/vUCRXFRtLNzPckuw1M2QnqhHwL9FJe/NRqquLqPVx8aN7FIMNhw03h4
Xm+l1slV0d7xt8VPTHs+zjO8w26ALpR+FBKgO9PDFN4LLHcpEn55v7GkvpfY41v41oeyTxmKajzI
ElrCdzYHw2jTuwd5gilAFhLD6WpbdDpoDpngPWcf0hYfqJU0tpGw3T9oUd4hDszB+4C1RZDUHcVX
He/WOCh+5CtnKi1/c5E2ftpS/nyfD9tppnV65WTNNUU4XV3iVvdayScB44JTfp+cv85vzrvIBIJN
BmCmzq5wzhjnNBv35kR7Oa2hCTO/U9yKj/SkAnLtgoqR/S3tbqFTrnUzxkLnWnhqP7xRidBTO77m
jEr4yPdoU2CymeyYaCuugS4Rq6ks1JBZdN5vD+Tfzwl7AWGQkNMEU+L7QvyxGx2vtXXuj3WDkzrm
KqhXL6Nj3Iy2CICCCf9up1Q3s/tYia1Yw/aIkECOs1fzpQAVOY578v3kpA7lBD/Pp+PYmpfDMsaB
gK+975A9mqPDSIjrgScgZ/drIyoJiwckfzPwdorUZykqg56ub3UbZwH6u+WO0Y7wNdwgyC2xjpTi
DTNlvKwkX5jXat96XjgdcHEoUkOsGcfEkfDfSsLTk+DgnyJyR/wH72Usxf0U1Dz6zfDd+OG6ccjC
BUVWhJm2Lf78j+sG/Tjreqcz09bYGnntF1Bxi9FR5ckCHLshHDJH1xpUt57I2qt9ez2dh3UJcFe1
jH1ml1sRXkpsyO9n79yX4f1Kcb1Rg1sGHZmU2JMmB6eDPFTJRrwrCHylxneASTJxil6ivOepgaEL
N5tFRjtB+Ffb7gLzcgs3G90va/SrOoE3z2arhLlD4AdBVFbNBMfAR6NuQ8Tk3ql53suTs7HnRPzt
CfreYP/7pDtEJOrknmgwkB3zoeE5b1q5dLqrmeZFRkJQ7hUFwCUigePVve/3kQOCYWrHcJex0TBw
ERdj77giKxv4vi0JUdOD/oAdweGlgTomw5HcEFZ3ar17fQksw8C9dRNLoM4b01cckWLy0gsii8NQ
U4Zpj7G0fOgCbNBlVLNd9ssR8/c57uDHZRMkQRoSkRUPZ9lZOkhV1Tb41BiL+3F4w/dPfdHyqCZ3
6vBLeffja5maKWMtqeM/9LDa2uOlQZRSGGlhPZOP3Wox7HUKrL4nee6X4+oHJisfzBJZb5Yq1vZD
5Vpbp8Pdzo5GeqsHDEKcfeDcwxqmGv52h3CvjhqAQBKNoexjiA7a9n5lRZJkrwxs5vSnsLpjguOd
6lFvE0e89zKy2Y7n31bYD0e8eJ+QxeGcoE94LKQ6CF6t3mdGujcChGkFQ2MjhIeQHUfyPjYrV5/2
58i2ox1QFAaPHwdsMyrkAf6O9O0lVFfUWe1toWJD0QX/3li/XYoel/+fb+7hzG8apzAPnPtpZy3W
h3okQR0gkBVZ/W6sd3G2izbGLC81pmaRfH/NpaOYAhPV5hrtUweHxBxeDb/BwaOhodZjEQN9vD2b
FkSudqyQLt0dAMezxS4nu4ym7XNTqcD9ryp55OVAAyXgoFQw2cYPq0NgRmNFE4ZFF8BUxqitg1lI
rySFl93g2i96KpLD1b1QuivsPGi1QCO6JaPwvKfZN1z9jHOL9UJIdyGHF2vEsLeFmuP1Ld1rI41y
wEDT30Hs+I2/++Pihy8rvI542L7XwR9b7b7c2Sf7wKXsT+M9+6OT1yFiVYSsLaeqfpz9+9YxXP2r
TnIsBrHQ7wzMlciS/O/efrIaeV9sbD0lZnUGxnjzQ7SJ+DmIuhGnn1GWkEeApQXuDjgrOHwdOMfd
vjIZdCf8I3vPw8Xiy/8AWXsdr2VPxZvBwuT38qwkFlPdkzsckAwSQkZg6HdxF/FQ/HRhyoCXLtgM
Ab5YZGAKy/9X/gzXZAHpUpbb0fAbSMmhAHof4uuSP1sLH4duoDOf4KePZKYywhsCbiJeotg3oqz/
oK/gmxeoG//3CzMjAFfD2EZAY5hD4MIB7w1veYCxLFoPF28vK/6MuQnKO4yL3Fd+w/tVEPMEoED/
DnyGOQNswXsoJI4X9yXHCZOc41SKqOqFEbD4TmEuIdwvdBhqICSTa1C8YX7PW0a0D0rE9/H7FfQk
HlTuGxMC8FP/um54PXmgXPlr5hgrEChwwrlCZrKEZ4DQLfgGpjxSdKd1Qqzqqu6AayNuDYflglS5
EC98OJsHPpWwjhCeHwyH0B7ihiOYhHyncCYRX2dS5W63r69QdafvU3K4vRHuqP47OXjuS/D+BCxJ
RoFwF7Xd92mGyzM8ywQ/EzyMeq62GGpw3f3cF0YUuK3gp2TBd2HmA5s3CyW6DQsy4J2qCHoizhi3
+IS3vJQyb2me2riAMLThi8zMQyrwiOjdcMN8Dya4/3kIhE42D/f8kZjkMVEaSPwM8QpE3TB/whYA
XV7hHT15+iT8IToocrJvRSYfpYPb2YWn0dPZj6ZwLfC65wvQLXpumsJn6sKKWaBYEDuwGowsgcLe
+qDDN1l/LlNCDd2nJ3ol1pD4dXGDIHCiNIWwUCd33/5gU3NfnqamO5rOb64wYYdxxqUq3XSADwek
0xyl6pNgSTiRMJZt+RaURYlO2yUIk5XLS4VKoLpvvIDMr1U6SF8q8EOwNeISNCh94hd2MgBLH1//
fug5sn956B+ao41ZtISaObpoy1lhNZ4o0Ohwp0E8xvqvpg5fl5kkEpjNr+0SNVWw5akHPvK3ghoM
Zg10IEzqGSfyzcwfeaAUH4qc6GAEjC1WD3xbTzzzL+nTdFl725M3b1hiI8Ey4VHisVQAJU8jjK25
fJjue1Q7BCJAsEOpszr6gMMbz4+/8CoZ4BRSeYuNNxvi2u7zkGNnseKh5uHD7YpV/TwDWa1S2C98
gaoZZ/DwebhKX94WMg+MmDSs/30p/1YHiN3TFqF3eMYxZvjv7qlkh3u7P92KkbWbK0wWlTYqWJ9y
UOimezuB+f7G+f/x1oEhEMCE1ZL5WB1dZafPNq1upqWGuqiuXGu3Ndf14ZmaUTu8ODkkYv1VPnD/
7KTXI6OMzemN9M9p1QUFZKoNFrKMHu0YZYtbcNL++4qoP75BRGNCQmngCfVQvuFhqeuXDDvPQtbd
u42TR5Y0JkPmu69t3hUFEWcLzwPf60LRgtNO9Rwk8nY+xJTQ29ifO5WgYZDASoUnYzz1ymuLvObq
28UvZ99PRy0nnqZCmZfpbR7aXlGBtr2scu9u6SWvvdKZdRCPuXJGGRDq9e/r8vNB+8fLPRRJ6vl2
Pm5MoxiVFkyUDTC9oOZnk/MK4l+xlOu4hbooi8JTujPq/aXS/XGlmqAyWF1iLPqIu7Z3tbEoIYvR
LnsymoFZBkq3tvSBCtifR539/3NxGVTSNBJOTSLkfx8M2e7yxjZzMzU2BHRhuOxdpCGFzEFFDaq9
/vva/j1zciwDp1CSg1B1W/bDoIUMX9muStlMT4cna5NcrxNbYAIL5fDx7xf6acn8+UIPSybvd4fC
OfNCrRWXmwirFY3MInNYYS792w3TfqrMRLuFnAM74L9NWG/nS02QlplapJpsXg/N5wkH78sFfqsw
YVThHGQh/rDqDnLHfZXb4xLq4GEzUmnT2tFp/15c0tvF9s+oAS8IcW+7wcU5Dc12cS6u/lGHxA99
NZfW5tkkpp34J6TMNuqWf180YrN/OG7+/CQPW8LVlipDKhorvdmTHK4qJsPnm28cAoMhrDS0YSbl
I1q9HTB+AVv1XrkVZJKzDblY5cixcC28P5un1eWWuTewRKZLm82HvpnnVyoe73IJ8YUxMWfvPeeT
/KQdDTI5J/aYQbyFUaTh7otA1X23w7REirHOcYzB6TpW7slNG+MsbEMfQ9WDUqELynNoK4GRpWo2
qY7r+jrFgODCa1UrBzMKf6OFSj4/KtEVlZIZdr1HCs+BGqnyS6B0oHaD0BvfZnx2yuJ880rumqGl
+T62DkMJEj1JJWBfJsZpm7nZcpZC2UUB05xGeylGJSZDNoXnXTE04TO49W/NpKL9dkMeHphbfi8d
qWZIK98T3io2JX0da5sBOKcs9MSWgKRfTucPDIOuDXQYvXUtLEf044JvNJyVc093l21tziw81J1Q
N+qoVFa5DBVrvbcHZTXRKNVIXTnfXxv4h1fFFT/nvLsRST07SYG0GZb9nBc+ZoNq95ZdcNBCQGmG
qOvkfFBdBl01N6wxk+PK+ADVBN9o1P9F2nnuRo5tWfpVCvWfPfRm0LeBYXjvpJD5Q0hKJb0ng+bp
56Pu7W5lSKMYzKAgQamsDB4es882a6+1VnQomopXKsoG3R40LoWvprqHTUil/aRdxfnUE8dU1iEc
qrNDZm7VDD+OplQ5CkaNcs77advPZfKT6l0bn8Rg3YCTMs5qg2R68iv145FA/lz+rcHs4mkXewZB
keqCFB7wgaFsD793WpLsxUG2aGrvd3T7QcaslesOXpWtq03gM4KoiKR2H8wMnaaOeUKtUv7NuiMn
fGlnljjNpRcHOUdpX7srGuzT+ABhkZ6f+H6J9n64Y5/8fArlIZC7DtI/H8Ir29VZUaGE0FBt2Xxs
XqY+gAjfWtOEEuz7dq0CHkY2W1vBMZ3qk2XfLPoeB2ZsQldkjentvzGg724kDfVCRFuxbrTp/nlF
GGlbV5HW6dtC2ishEEdDAI0RI3FdL2sZxKkJUB0K0BzOVFUZFVKw0/tsnmmFrUAwJOTRVo7yhV9p
trupumOmPF+KEKn4tyDC+Ws826gtevjf8/aolTdADvK31vnT6K/iZlr7HT/KFGNLjgPe9NoYl+Iz
ZsyIdmxbeNN1GGGlfZTMCjg+4x0qDQqZkXDOXUGy26332BPFmAS3ZJg/aFu+LPSnkQ2H/1MKIe3q
rikkRI/7AJpusR+LmWJnHapT8QoOe9tsJw6uWaOhpSHN/JrmGwBYEIFxsJJ+LyU7UvmePw1FTChJ
+aTdNcjKVI9sDAkTqUZHkSRuhPqP0I60gC5qJNvzycVdBeqaH9CfF8RNJh8uzoPbPgweBjB+wldt
wyYroaSgzbNdAVyzOYyXDASAcCDHB9sWp4PvXXEQLzPBXGN1HW9HcUgCCxAVz677hDVJwxv6ddKw
1b5MGWVCyNkgoKNs+OeUuQiRC0US4pvVM906k64dWDIUA6X7kdAcUkrylzS5cS9+uOpfnkrhZfBA
8ZalKyvcq4qqFIEDwQlEapo5XIsSRJ/5nZz/klB/tt6Ufq1rD+rlKc7uhda3oXcT1EV/WTbRvk6O
hrwIwqVa2y5tYXD1gnxpZ2k4y+JNXD9D7VGrhJ5kvkrHs4s2OiiutsJd0d3nQfOd39hyftdqUwmK
KW5BmNpMJDaqVVeeOPg10RjMA8lgy7x0HYPn7xaZPGavc7E56SQTV4a65xawvLVizLJkB7ucAmVL
Os/zGVaMa0wNaK6awo/mmwdFoUxBuUDvjhjGFkY9T17N2wv7Y5ZWtyr23wUilETJINP+z0dfex0x
7lLm5MZWbHc9MoC0CDQzA4kkcGr1lM0M31xXzjttzgA5kj+bt2/3FGk8FtHE3ebrzz3Vl7nql02r
bzMN1msdyHs368mLJGPiHSc/eArol1tO4zdFZwsiQXppdROEBBJSfz5VK/qsl1xd21YB+i/ug0mu
uqI4QK+Ms2U3V9W9knC0oxub+f/wuv/94KvZJvsrGF4Y0FjdTaN4pLn0sewrbmhgRDrE2r1dK/Mb
U/yd3488h2SYBgADQBF/vqwS504Ek5e2jTKos1dKP03EWQxzYXcMy13bbRrhza9IWCq039SyXZEh
UnZGsyryGxHIN5QpljGUxlSdb5Z0zQdctWJoFjlGt3Jf5ATHwH9OY+oVu4iEnvALbjG7N6dSv8g6
GuTARUP8LZw7gJgK3FebML0Vbg7zfW1cPg3oA0fy6RaICtWodLMwtnq3gb0wjyZs/UxfevGmFuZo
a2BhEcNV8JuyqW9NOc4/r863RbHBmkKQrEDB8REQfxpB11ZFWVSdsSVGoVyCoyfHCx8k+ODEBZQj
BMgUjJUcz4ry40ZyDRtEJLUlE7oj8dWktTE5RuTlYBzs9lydAFZavOoLlEfx7y5+CpyH0Jzh0A8a
w/6Yt8BTz5o7yTj//C4fpfqr2YSuR6Y/HYFnzMnV7lbyJPMy1zK2hQlAEQVaf1eUBA4rTZ0UNM8p
MyGGeMBEHHzitSD5EWq8uLYAaXe7MgjLIue+Dacijb0wKJjlugQQlh0Mf5FLmn3BiBszTb/jkqyD
LWY9Ep+4Nns0B+DLr+ZmcvBJmtQwQ0vH3jpHl51ARGFNanHK3VT1O6F6IYbpkp0ZUnyh5dMACFiM
fp6G7+IG4BSGIsmgD8mcXEX1qaMIfhinxrZTV9CUAkFS3Pu81Gfehc75ALoLuAcmYvCagvBI92K/
d/INo4NKjvfKh2Bq11QzoZ/jJLOauTsh5ZI7G0cartqO5le6qfPTz8P+BrtlmeJAVmNSQCPlc+Wr
XdwiCjiexiBnokh7NRkXJIUXEQzxdAN7ewrChkaWGGbPOIPuc0I0psuLn0fxTe7AxD6wjTSqMJAE
/WmsCixVaKiljlu2dtLffXuMtBVlTUvb3nRobj3r6u4R+shU624wxsgkg3TUEMBujx2sKj5tJbeK
qMY3tmaQUCFRoeDJA7D489WSRCt4hED+JfrdtNDZDV9Q/tCDVL8QM2oKh914NeTfBrUjHNILZLCX
DftBycEGzRCXga82gaZD3glUfCWYgx5IDHCyCdiHFABOI1ghDyFKlKFgvhN/K/DlE0WnW8I2vM3a
mpnWTshfsQxtaI04T306Mb0jZiOoptg4lpXlJwjDx8S5gSO2lig4buqunMDtitfTFGDAp144w23p
tI2RboiNidxhxy3jjdtME3pO6hum5dvNKVHnlqAs0wHKXa1V7Ea63iYxbkq3UD1GNJMGhl8sNE4f
TL6yApTehl6tN7a5PPGlUQXIWL5BwCwP2+/awqH+ZIGXFyn0X+cHBU+rIlV2jG1qjEFsWdUsB92S
EkfZIkNx53h9mT8TqruonvfKJvidlkujO3bBOk42TGghTJzqxpn5SBZ/GRWANhkaJ0v7QtJchlYB
HR+TA2xero5IIdH/rS8K6UjVm7Cjb38V1pMBA7gxI8gotQkJHLShdIDBHfa3WQxeJoYX3Ewzj24K
JQ2L82V8A5xfMw1JhJPsz50fd3EeBn7N4kHX0G1NJKCzsR/OgKRgjnMa2KopDJYuFftblYBvULAW
Oj7AMRSuJHish/j60/16yZoEPgrJ3ObUlcp51k9JnwzQT6BUFtHSypCWPBsaY+aELATb/WeLZgzn
+vrtZWzasGksiKuv3j5XkzoKG64D9oYIg6w7IdvrBwtY2Br9RHJPCu845JxwoH+qsy1k5KrG5JfA
mEM/7dANAR/gAKOYQDFoO1BKkmyrcOeW7H3egGsEPmlOPqrMQbLgYuwBbskLDEEN6TW8GeFSExei
uOUVSVgYdPemk96d4tdH1ElRFoWDwNwMyZhmMYQxwM6jEeOIodqgE8OZkoPDMSX3Jl2eRHgwU1KO
Q06MFFhIKxtcC8HoZoz+7aH/PHNXN1ITZKmkh5mxtSCRLQ5MADMEn7YVHSTYKpgheJnUiZXOiJ+i
fDBeREwkDX5eQemjyPFlCYcKlqZAdymZV0vooGLRu7KiDweMMx9CyaSsRQ3ugGITWQsIx4c0bTAl
syYZR0ncIszGmP3s7Bkleb1HfADQx5d8Tujn0fjMpCpbzAH4514+qelymPt+Bhk3G5Hf46FhXkj5
Zdqb4d9b6lHrtkXV2C7YR6Hfc2Nxli7wGCiwy/0CRSrTM2JJ7wH4amiV+wkXg9e9EsLxg9sAHiS6
4YLL5AmJF6pgpIWtCi9T3tUkLLQpKRjBOHmvMjJezeZiTfNkXIGnM+glG5M99NMhJwiLOL+xyiMp
vbIC3wHPvTIX3WWmGiMhOJXRC6nAjrynvEYSj2PH3ROTNSVJOOy5fsYOk/s1r6saNkcyTc9ZCI6F
AqZKB/vgbDMJQEqsd08bk5Yh4Uz+sZfvVMW3GaTmbNnUXGSCsmTJ23DVe3zWxn0rnklI/7zy37SH
0YOH0UBlzYSj7cPV+2Q9qkYx+zAif+XVExBdUrBWlGNon8PumBd0s+T5npV3rXXnPuKGC/Q1d3AH
JY+mvk5gdIxhG2ySl0K5J9+LG0+W1st2WrokkaN1c79ZZek5JxFH7ov0kQhfjLl24SzQoT/1Sohi
lIudy0AGLHUktfnEpemBoJycdyC8i/W0Me9Yf0mhj7LqYcThRqxtIggTVFN5V1yeYYAXSvAdRPfm
JnCNEZTrTBruKMplKan+SRpigKVVklCjtp5Irv88h8p3fo8ikroxTU0cEJJ/WmAzF1sjEbH+PYei
WlZoN9AnCrITQrRoHdD3zy5S83Od33cauh7V84XAe/A5gzVnvC33fvBY+zP0aTJ1Gjv3foRG8qH3
frfku8rwqfZIzgMbVR9ya5UAg7iZhPquLEmT4KC4qVsKdI5XBqAyvarrmtjcBoAv3QMJV62ZQuVP
kEjitbTusa9hs2dbW5dbabfvbs/Pz75yicuL0Rop07olNqStAo0DUltspwbICdTEwZocImeGwwBC
+Oe1++AfvDZ8n599lSgJWs9qDUc0tjFpf+Uut7ZNefQhT6gPqf8oZMtaWcYdimfLjDsmmfd0ncJQ
nVlvGhFXqZ5cecVVVVTbsNsb8auUDkefYhP7X682pHlIeySgVKoViMxBowDGRVJjsNfpay+4y+Od
UJxVYD0uqiTZm6pscaD5oFp2pxeohuna0u/NijIE5Lct0gHo7l7ufp6F71cf3xMVDB2Oxmu0fqFz
DXWlZm41Y8El3lP/7peSNc/9c6YsgnQWKms3PLYcIuHGCnyXH8B1QPkT/2n4ulp9Rb4UNWKEqF5b
9GVlO3yYAImbYkQ4gIOHZQENS8BIfYlSXdaSXDyEzQmzwvVPpY/vIWSetKv1C1N9F+SVoB5icdxK
j7n0pgMaLrdqWNqFS9u8EI5y0gbtNAu2lvl+Yxq/c4QQXDAwo3R34ov9aQgMPQuyOo4BY6ON5o37
akiGy/J0uD70JXIaJFcVA/56EhjhCkef+5LuoBuj+C7qo4CDhggNFiBEriIJq4oatUiTIQwbO/Gs
l9ekk1lVgSRntFWtMyUxom8urcg9sCkFbx43ECbot/Trv8tCmghRMARK1yBDrwJCDVSHIRDtbMnW
87aUGaiW47wT5eGlczB4ehLduNJuPvXKHDdVKARuSsKJywxXeCjQN5TpRyV1QxAdHzW5y80QYFjb
a0MCJtdUkCMbhDyv3HAlQMc1cMnil+k7TlwZ7DsKJ1CtAkAQ40cBbvaektXPay1/s+PoY6BoRmZb
4anDXvh0ffeVFPZJUZrkDmhSFN51JBe91wafIvT9UeqBsGfb68q2RPgJziRMEEyI4Y6mHMiQYfrr
Zxmpv4bW7nhkZg+u9lxf3kX5/udxfsnQEk0yOTQl6Rxy5WveTPZSp4+drae+405Y9BwbU6N+TcNb
luxL/MqTDHKvCIDQMGtcF1PKqgiDXKPii3zfZXBQwRNN4nCF6SDPz+uWzbSE4ur08wt+TYkNzwVy
IrLZhwv0avkDQZfLZLg/3XP7YUMd7TEUN4M3iwudF/eyTuXYeurcXxf0VRbJ5Yy7xURUMBKgO0OE
RlACBIcgw9ee1cu7gEObhGf2q9Of0yneIyv186g/GjL/2LTDqMHLSPRHyQolgz+3T1NZVnfJAnNL
adoqF1Dbg2rIozmOHEfWQf+jjmx8AUAlTgMb1xRXNMyWeOYGLT/6hiofVVvTOYn6yim3PrFZtbHc
Gea665d9eeLFyTdz1dWArHHwRfAVuHiTALqjy4oa9xATZDuaJkv1WAA+dDb8PxTyKTDy5qg+N8KM
RO9QMG0PMT256QrPD+tJKYlQHmAHPbE/z8pHvPrTrFwdKll1jD71mZV64iYzYp84ou4JuHyRhXdE
B4YziCAn9TRMIdlANlNAJHpCU0x0OZT0MN1YpY89ez2eIXFpSSZVcvyzP1fpUpuBXnuJOcCNom6l
VIceWSRnDLrBgaqzmnEFOtUcR5jZxDUGeGIqt5y0L7gBtoo5MAxD4zxIQl+FqlWS5IZrBNYW+AVH
OMTWGPSUh4/YNyGAPi7c1IFl35Qz+spccPXgK/+g1JQujfvUGiBkw3a8uKrNscbGNu6pjtif7CeA
Xm3b293QVeXSJ2DesivqtXkfRiEPNgU7Rq32ag3SRCoCV/OsbZJt3OR3qIljCQJJ4MjZTMRdF8EL
XwrqivthMgZUjxjUs5835ldGi2EQGFGFRCEcEtellLLzeicsCtw04Cy1umnlcZ7tc+FXEu6kDrqu
4hReToH/EElzxVxJ5sWOITcot3n3ViTHn0ejfMVzDcMxSCYMcSPX0BAXfbp8Klm7ZGYqmAOei24v
yX1BYowMQezD7uAter0fd5K76IvDRV0nGaToQ4sYFXwD4hRYaKK0G/WDzFoECPEgu9STQ+Ttn2Lp
ngxAATlQZBzFc10z+Cn2p7V2jy3UoOayyMZiMydRFAaPTbMjmc+5EI2xZdmFyBbIl3G0MqE+TGGn
bWN6DLT9pdoUNexT0DIY+9ynI8SxG2dPVQq0LjL3ZKZblbj0EBaghnvSExB6zynNYgYBKxkor+NQ
IHwWxWu5vQufzWHvXTZ9LowSb+uFRysf3DwMFjUb190n7p3ubj1zBNOBt3TTtZMNvvuZ4nx0qcZy
dCQgxjRWyA6DeKv3LtRF5TuabqZ7iuH8TJVZGc0HcEawwIoSjcn5luuMZHilPpXuXhaWZC24Urru
cfhlvLHMgRtxXzpH+msvNEdAfpZPLHWwX6Qk8YI6GSEiKDPQZxRQ+Q3Gqfd70JODkgX+bZjmAKGl
U7xE4lOBRLllE71QpgG6RQzDz0RitIsTDkbdnHw60Y4f/+JS4IcYwVBrLkRnV7gr+yN47PBAFG+5
v6jGKdGrB+NWmM2RcMv0lWzc584SRFmt3auoL8Ih41IwFg8uIcjceufbJaJobafFkmRLh66yYgMl
a9Mt4ZUvrjH/pOkAQY7QKw9OiLCBH4i0o4+ms3v0lGOCUKiyrKQecsMJGSDAJgaypc0ERF/VzMkS
klXk6gEjSK4QMnLyxEK+T9ITUBNGTJqKt5by0WDw0XuSdk54X0Rz5oQ17LxnrH5kztgigfow5Gma
iWauiPGQr3OFcsrD3GRaLAnnDR1ZCpjHUbmWhwxY585AOHKjmMIZ2QCuUjSOCAsc4V4STFhOJ51z
KNJgZsYQorFZmV1yt9zLlETSaEmKLfLPlCMoG2X+ofUWeTMFRpT5z2UOzI0CSjP4Cyjn6eXKuEU5
/zXp/HH0VRzdD4iBcWUOkZjxXUHgSgIZqPY7LoQO9RfONX4vODqtvu+Ce/0tgIZNgLmlg2Rdu1WG
HFyqL9cixbz/HMNgsj+ZH6uMg9oMuaY7+Fp8Skd3ek1T8h0VRPzKm8W0r0Dc4Z2HSrZFiUuhw/7P
55lub8aR2TtbMds6s7TGSgiD48RyYFRIXHA9A/5UnzL/QRTPCC+pr1So2ORx/MQtXV2Oej50S+Kx
kIQi/SklU5MOUTLhWBbxuZRGVHZ+ttJfQ3tGDSAa19Q0TRgQrq5PPe8MSvMtWfd8LOZvijE4o9gj
OZmSXNGrx8ZZALGCTaS7pWn5JRCljUwcmsmsQaMZuqM/J6yCe6nzrMbENq4lenFZpCGdBMYeu3jb
9R+um6v9IInkr3lLlaL0NdShlUvDDFyuaOJeDxba3hSmTkmDF7qZyEKnEP80750F5Vxc2IZaT9Je
mxsdWVrhVgg+bP+vQ9FhegKJLmnXW6UqjC53dHwWPYbCl3bReBE7e0ed5tCdFe2v9B7HqXUPYTsA
Ym88/SvEc5h3uL5I6SJhJV/7i07mVabp69Y2MHc9i2yme1k+dMajTmLEWnGFgVjnZqC+IjjrhlxK
92w192J3Agyia/d68MT99/M+/JrmGQZFZPZPXNIXeVMlj5Us1RI4qOEm4exkiAaRLk2mF2XtRAtV
PYnGo+rR9Cz50yowbf9yNNtFM+toyg1OZrfntqyUXc5vvJURP4SQRcPVdtFXnn66DBfj9qIfzJpi
kG/3IKgrVLOrU1duf36T79zxP97kaltDe9GJDsXKLVeMZNwbF8t222BBniHRdgT8aieNS5nihw1M
CAVUNHS1+95996XKvjGU4fBe7zOUhobTTbpJ/mjC+WQCQ0dpndpzyHMkkwymxQZuZvmyLuAmfa7C
sY6gXB7Ditkt+y69ESap3z0cjVGNkt/QEm5d2UNXdi5lIXvAGJAbUH4b3n2vDe8L7TV0xi787tKz
hHvX6M8ZXEM6kpuRfDJN2CxFFXmu+KR3cHQWtpvlqHTdRxn9LjUIxeDFUR/6bGhGOHq+Pk5MlKB1
b5QE+Uinacn3uvEleA8sZSaWh1pGDuKC1jySSCptsgVpDkG9MdPfmTINZBkhgGjBkH8V/RAStiXt
8P5aqkZEyWk2k4bOgVkfL4XLLZP93cMGBCpYAFx98QOF9GlV5TDPlaIzqKhHywocO46RTk0Tih9Y
tFESQkxX8y00t++HYpLEdR8I1GfYhuACLvua7un/h31G3DO0/JNY/EJbV+lFmgpqGuyKizppRKYf
dKp/CEmxJsn4AoT4IhfTRofWIN2Qvvj/fPzVicN9SJoqNbydbAUjyalsilGF9Tz03cQo7+6s8oyW
57hIlvhiN579jZcxhHz/9epXQY6VaprjxZG/06Rz1OsjEz1wXXEeix6GXnSs+k4EjWItzMKaXoLW
bk3TRjXYDTpwEggR7+PoZDjL0jFGP4/su13CWgwqYyTUaATENnzaJWqHHJ12GSZFX9E0k4vUYKeB
czK0B1zDn5/1XRCOXgkQS+5zeL2uLzTB9BVXMnNzK4IRt9Q3ejNkdOebPYkQIg0uGbK5lDasaBuG
x7C68a7fPp9TB/kBGItBqvTPl70YfpU3neRs8bcJ/l0k0Tn88rRD4j2boPAmCjv8KyA+OP2af+NG
1b6Za0J/qGKAnsC0el0e15qSRsfK9delcih1caLRRiJ7yx7lAdynuoUN4GIsvORQSRCuoX3oOygr
O8EpNpFOgHbf7Gv4wdpfYYUvH0XdmDAe+sNnIX0p6VGR516EyDi8jINyr79MILmtxWVbdoiX/PYq
+nHjYORR5rSgV9E75FDbUegsHOrn9yKMTjmQoVC9bwhrMp1G6BJ9yeZFCN3xxUE7Vxm0KKk40n35
3rrFyBIjkNq3Nsk3F4KC/yVrGjYLJO5V+aP35KS/aK23rqUZMbVkmtMA9Q3dW5XepDD3fXCWDMKr
l1iOb1io6wUCciNrBhfg0AoLBOdqf5h+IyVmeYHmkdIyNzFweW5io6OvYnnTvVMHe/P52v142ged
GWhCqDyvoh9NLDz5ojbBTtU6cBtzqaf/JE+mXExQ6dMEHz5J7MkALorSfcqpchfF7jJoUYI5MNrn
oEPYBaNpUtVOWmukNG851IlF48JjeFfmgxchmODgBGi2pZesR264fI7Re22Ky0R7qpKHHoVxmsKi
cOarMMA1EP/SvFHEj6El2Eb+cuP8D8bkpze+ssCCYrW+0Jew5NKhRduhFRzJ8QKcKNl4CiIX2pkI
ldzjx3P/x1v7P933dP/PJ5T/8e/8+S3NusJ3verqj//xv2qS9i+R/5L8ZdfF+0v9V/r7r1P1Uvll
5b+V/z582H/94//484981r+eNX6pXv74wySp/Ko71O9Fd3wv66j6GAWjGv7P/9u//Ov941Puuuz9
H3+//Ir9ZMyoCv+t+vtff7X49Y+/B9YvC0o20M+0OGlDl9On6R+e96//efsS8zm7ynsv/rp7Lwq/
Sgv/vbz5We8vZfWPvyXd+DcCrYHsTiI5CBTr77+a9//6myFPZ6ANBn/PgNxM0qLy/vG3IJv8I46N
BSOtLAOv41SXaf3Pv7P+beje5vqjmigOtZu//3OW/li7/17Lv5I63qd+UpX/+PuqV+pjFohBNf5T
FQZ6HQ9i/+hRdRL/ARr+CYmkQzT2V2gYjwdBJJz25mlQNgYTNis2CIRXY3gyMVuf5vJfo/o8iquA
+F+joFuAHmyd5vnrlmTVc4XO1EmS+mfvSXx39rAkCe/uuoFSgn4f3FYRsMqNp17hKr8+9cpABXLo
C63s+Q/BAkEjkGdA/t/cuQTbaYqUHa2p2QQ59jGHCs10+QGmkxvvPbjj/32Ev4zgujitW14oqEXs
PyBRv8x+qdBpVKsC0vjncl1BSxpt3Fd/J8NLeuPBf9qOrw++clSqzMgsR+DB4TaBSm7DfKPSMjOn
QBb/L7CYw0z+9J7s589+kevVuWPFPA5SmBnNs/N+pv9KN8KLsHWXDrIM2aZzEZqKNlhg4UZQdEV7
8PVlr66GTIjri5Wyx1u0EpFvG0cbKs8TZ3mBJoXs+DuSoq8izJcS1CPRvD75SCBcnn6e8qtq5D9H
QRwKTRTxCuXoq90WdZnemkLjP2innF0envNXcasfxBFqI8/eCQCKs7C2CBgp22SubaRDDa9ytexH
4R7eXDrH3g0YBs0bgY11Va7+17iAEUL9SHRDwPrn2qSS77IVGBftuxOkwdKV8JZvB74ad9Ia7I1g
aqzUUbGwdvA3Oc+SRsIYDV/IahfeKEVpiLZxaaXNrWk418FQ9RAxhwjckZwPPDtdNjPUVI7JVFr1
8DtuLER6YJAZKfDoaDv32I+HJzkYHDpwl7yybW09KIebGTcZAkraql8biBjUBwnNkWRf7XsaHUf1
i/gbkn9bHCljd9WO0QLIYBqq3rQd/LzwPkuwzufoU5bw0fAdPWJIf8bBwJ28Rxl+2k38I55QvaVn
fGz+LvjI8/AkdRRP6o0/8aaAC0dQCaIV5ex1NJjoemneRRj+oClapNvoDmIjwGxw9xRjARWFD+U7
eavs9Qf3gzy9GF9gZtIQ8tnCPPJQb4DL6yPrMT426BKVkxStEJTEpvIR9tdNuAsOIXM7RQ1nCu6G
Vk20HJSdf0S0E2E3erThbA4gYlqK8+I9uheoxyDukkXIm2SL7lyWCIeai/RYb6M9E7VDXmDR7kRn
RKhPAQIbSttujPBKCYdQikS1nUwCtCPgs4sm8qt/ssb5g7SIH9QHcW0dhKXxFB1gwNgHE+FXc7BO
zSh5U3bqkjs3ffHudLTSqIlAbQqHooV0TvwSH4t1fIZifoXMiQnNNTEa/NdoZIzVzeXNWzvP6M2S
ft50L1Qv7uW9sq3mlyXsQ9ncmVoImAnbdhlu2EFPVI2m8bx+GfRkjL01poVljIDNnBYF9GvcqbBW
NzT3ThCeyM/spy3qqSdIO9BO1ffYNZB6pDdRosSwI/ucrihfBZvmNXhWwVMiFTQpz92GO0YflVtE
5WiQf9IL2z9Wv+gAzO7MAcvM+ewX8Sw3JtU8vLdQqJjIT/Ub/Z3cE+h4ToA3D7utgZIKVme+hi4i
25ymzgjGF3Hb7sJzOw23g8g0WSg2ZYpqXoskSw0Bk5iMPCS7YsiK0jdBXMo7k4XZ9ctqUkLRCBnE
MdmjC7vLEKBDT7JMp8kqICszUp98HZYl9UncOIekHlmn8twuTCQMK2PsLmi92zljeNzRO1kpB/eO
MEZ/lNfJtpoom4Jl21kHaIBSWH4ixG8aGH9SNAGewG3a9Vj/ZR3JD9foxdJWP+vHxQIK830y6L1O
qK6tcA4ukEuF0Gqil5XzKRlcSxPpd0DEO1ZgmdbXhIFrnQrgRDkk8A6drGeeA5dosnSfjI1+1xu2
uQd28A7X1M7cI293j0Qm5uQB8hWELgBbjNqHaO0tIK2jdbGPR+pEHXDi2g5jPtY5oU1tX2j6n8FK
ES7vQgzLLv3dUMWcegv6Wnfqs7nJGtKSo+SpObrPyUquRl48u7A5Z8ZB6EbOyTkF22SLF7XXzi+D
sIoAAblJCz7KZN6DdpSO/h3xJBSCv5HK21sxIl4G31JbO7hrEOlHooE7bMcBfvaz8poeKLIhRSbu
E48lMu9cqqfkuKECvMBq7s/MNYRKEE7JiS2O/X01iVYw8d1hYfxD+u7fS1v9zYQCv0LoaAcW7K5G
kO2uP4NqXBaj6NDdCUtvLq4piwbHeCHv3LW41xfpfbJrjtDTnbRXFM3vsrtyCx37CTT+UTsqUOYz
JPmkHXRpHGzB421gNV/5p/rVRWhhJx26Xyq7IvNHcH2+oU7nrGnyecxPLc4fliM8vRRndujYeVKO
LdRr4Iz5pu/CO3ENphJZgGV+YnUBSK7SHXqYD9IeJvwjmtDGXj2mc5Fq7okirTvyJpcnB7U0jvTC
g375UI8VWLLh3nIudnbsxsGxeSwmCiz1+VR5F8fmKYeaCynJMQTr85SDOPXQPDLeNYjXQ7Rw0lN2
qO4h/vfe3RO9zhZlbDY/vEpoNVlj5+gmNtI6o2KLesi53eiifTlGgBp33n0xlXbCVNuHU2dFczVd
DjtlD5XdIX0hh7yHi/bOPbriAvOA3RjJWzoo9jFVwX0Kmdax2qhrdZU9Z/fJfYBhdh5S/j0Pnxfo
GOHdQPr+QWk2gxEShZ/+hV4hBJJcGu4RzOPYtGPv2MJEbAcrcPUr87WBLG4+UFu8NxBEGxguYQ36
e+CeTVfWr3ru7rL3SzoCXlGRbrShVpdQh+GdwIK3dqLaCapLMtnnMT8PFHc/OzQfINBrp86Ska0Q
yYmKX0oavtwEZhOX/oPzLnYjyomQJtECqlDafYP/FIybyl3e3PDale9c18+PvQp7xbC8NBk6Ig/K
ozmLjwrUb1sYm88BbKB3yLyu/EH98R4IF5y/8Uh/jPdMTbEMDpeNMIvvhN/yPDz5U/3483yogxv5
ZT60obcbOnXabq6ykqpg6r6a4+QCrB89ypvHfvy6gYPPPm9QANs8H70RhG0DQ1tvv97Nqkm8eEOD
MF+g0bIeKBCRb5kqo5NyY8ZIQN4Ymf6ni5fpUSzmKiN7XOwMaAgfT5vX89TfotU+mQ8qw+0qtV8X
m1fDXiGMC1ecMIIBb3LaZ/Cy7Y+4RKPdwB2pISu2ShbPyNEgqnlng6KfHhECnSMfiRIfnHiTxYNt
ED5e7F1sw5d8iu2ds4hgr1sRPuKMKfaGah9c25vVRp2s0tnzIbR3NC3wr6dwU2LeRfsAgeG6nW52
gwYdPssYvMZ8r4ze3qf7p+Mb9xe2VJvSVmWPXxnWB5Hi6oJc644PfQagzxIM1HO+vTlveOrdGSE/
+60Yd6Mdz9cXeEGpfRfZ09Wjgxf5iGxzOGtXr7H9iOwLLwB5psTH9vb77hkv2D6k4/McHQsWsucV
xkiOTRZT+wUZMlRHFuPpr+UZZ9De8Dq/X7r5cv7LnWJwBzkze36fja3x+ZEvNFVhDx6hNNtP3fH8
TP/EaGfnI/cwOMeviKgi6slND8YC/r6FZh82Jzg0N7A13s3i0bM1f16NfrWoW24Wzy3vI+IMV+Pn
ahUyamm+e5Zsc8wUj6bxCC0WaXpZVfbRmMQjLpWFz1Kq40U7mvL5lT25MLPC8MN+ok0mqDSgwv0U
2KfJEs3EcLZ4QxjzaX7vsC1H6JIuSnvvs8CXyexhe0Icc2vvYQis7PV8icjkKJuMluvl5AjR49Ia
P+b2al7bp2Ky0CYI0q6RwsANQIPj94s59kZHH3LGzJ5BWG6XY/v0RhwwN+37ZIQw4jaxJ3MUdeEv
lCHT3J5kez65/9VPNaZTWb55Y45QhzApd8aLvb0nAQvl4zNxx1Rn3ibvM5pN7JPLsgX2GUZnyCPx
tWA/nL0bo8kym/WbCbydjGuC8u2ULSowHcJmu94u7f/N3Jltp60ta/hV9guQgxoa3ZyLqV6ib41v
GIAxEo2EhECIpz/fdLKybScr2WPn4qyRjBE7NmpmU7Pqr6r/h9rwbHaZIfvV9kx3O1giH2i/oL4W
SKrOaW9p44+N2LHuHY7JNoyk3WswrMzuDYdU8oOWpnUQHoShoYrUyAzB7Iqt32XJ3iyiAvSTrems
y1dPXov1erPabuH0CGFaGIxweBaIAKAqh1pVAvlkeLX7KG7hp79qYvw07MYCQRZWJsiE7U1npj1g
cR7NnrtAwe8kXkPvqRQML+dob9XJIbkMFjtzISlSg57ShSwTMcMb/PpHXmSPChZ1nPxxOSIRRfMY
7LYntecQXpPXg2gKGTpWtLCn9pSnK+zgaI6HT2spkEo0LelLZVBHUb/fD+tScs2VIlNDfNExxKro
Mu4xAcHvoIzGT41bk9JiBSUByAI/xdVVniu1+zKO57NdTw+iRWxLjeKmfx/dxCQNEB5GQFcKPLTD
HFMlmTFbIYTEKMZGzq57HybrebCpj8nAIzixNwle6HufRxnaeJyj1zCdtyYtv0S4sF+G198Y50/s
FN/C738/vvIJoK9XJNJ0ZRnNDW/fqWjwEJfZzb+6iDinFqHAnlIzXwnyXhToI1KK9d8c401p/H84
tt49wCcoKMrOt7iVM36Irsk5qwQhRzrSV8UZk7m32tb2Tv3ZtL0gdWZp3eYCBSH7gWrGQ+/WoSFG
t1odIyuPY1bNcRMhj6f+Uw6cDeV5T/PrLbHc7pGqpOMAlIdEi2J7uSgn15f9CNo8IWUrVwZcUYNV
yYb/9bn8qRXsxxFWP55+SZQp9SKqRXM5sZJh+NrlCGYfZohJE5GVIxRqUKseNrGxqMhJEl+6UJ1i
Sz7Hip73OKtw26G/B+czTMK/fryfu1FwJFKh3oD64S2x8S5neFaiVnWvq9F8N7vhC9bFvhD4syJf
Rc+n9d78rfjJTyecdEmTzBm9Pa1PG0avnfLGTn9E86ZbHgUIhubkRJgnuH1heHWLWbE6GwjIGb+h
OdM/JoS+TcS/b/w5Y1ek5a1ZZEo0P1utTeRevMg/xChaHTsPhz2rmlqn4dQPOBGkMd9A2NKhgIAa
KUfdQIr0CK5Oi4AgkfoMzn5WOc2n82jnUGnNeY+0n46M7tGl0jU7mC3/1/OkUpz1s50C4yN1vqTT
jM8IXrXL9ydK96N5uKOCaJXDkKdNHhEELuL2GBzgFj4PbxtDGRcLFaHSSaYNa1fcA0lnLhS0iVEe
Tj0E1q4EfwczPtqHUHaDuNQ7oSXVJI9emll4O+NuUFrBaohO5rWC0I7kuoBagDBWGVcNUeev7lSR
pL9fkmQc7eEnhsKaxXyyzwN0KnDh4II2qwAZegIhIpFoepzCbR3uPaUUj5esEhGalARs/GJJ+Wm4
n0oZ5cRGCxRtExJhnAgURWIUjpP903lQNyMfsXE/BZ+iLpSzRjp8ib/z6jwB3IS92hO8U11MloAS
zry552dkFSJ0VlHMCOuoelJRIiBcqT9rSEszMNSh4JmDqsE2RtV+gbd0KwVFCwiPloHUGJUStw35
9Mi97aw6F+YzVmURPvH3vMoloXOKO0PVkWSvGlxQe/VOuB/wRpmk71x0nruZZ0TiWAo9Nx81RrW7
hFWEUM48gbE5ZMgB/aRXXoQZ7Y30NovzGsk1mKERiiPlN6EDnr62q7gP6qN7Yt6wJDxrhnWMnLhD
ee5jRwMzzegmDer02cJxh2CBWQ5KxvEFqFee1K2mDR4Uo334cpcgZOM4ittgfy0KldF3Xeg9NE8V
DuXUUfZhTR4+tOCrNsKr3X3XmOzWhqf1kw6b9s7c3v2iv3Nr81NYH6Xz2ss1zBA1mdbnYAYEXpQa
FW47zAb3leGew+WkZcfBCTDimlk7HN/6gsc+4LlJcydJ1FMnwqfFeiOtQoA7yKzjLAVxezIGV499
hX7z6H7zYvQmURbBPiFP/JomUOKY/Aw1A7WiDMVs505aWtrRWd4s42JHe6sJ0kqAC93ZzS7Ax4Bh
UQpJ5H8+sDIoxCNFeRynF5v+8lWCbDHZp6e8sBVVPLDSDxvyISseXR9mExSRenVY4HXicFFYR3SF
u5pfsxCKbWQAhOcnnH7I11m2uqvD2bGB4jgWunti0GjzdFv9Apgmw1aUmJ6G4NitiT3u8R6VW0RP
9qAL6dnOIYUiFTFpaajK0e95DROimajbto9PMZrAdHnQvShxSb8lod90JvelqaIJzZ+XtrkjowZ8
9EQ4YxZ4hyjeWm0bB7R79aSwM6kOEfeawTKIBtKJP3cKhD9N+qEbPupXHDX9KmgQRKEf5rHTFsAe
4d6F+j4y1RG7SQpkX0LDZ4dJGSKK64aGz5Mmmyq4+3Fwm+/4cNeYo/xn9G7YWBTgTP3Z0FAThnWi
Y/RhCWHCd865uwS8vFlA8QQTtX4+vcLi3X7zgWW2BGKooonorNyDenjtw7xHOMO7yyAJULBGoydM
9NeLyEbo3HTLoD18pOCoUMwQXe7syMrDcwgb7Ey2Z9R6pNfCu4+Uh4VtU4dqDw3tIYTmktTcafWj
CZ8m9gLf21uHbh6Wi5oUFezoXOvQJasgBWUjTAOq92a5Yhta5/CIkv3mYjU39UHcjac1NFVtqvsj
aDIHRwzJ+Fr6R2NIZXYtzFLzhNIFkAwEBqE+Pe0ErKUllf2jNJZ0p5COnm9CD/YTVpoaUBlZ6CNt
Z2mUNVoxle13R+8mUzpkBwUw1s6J+wgnoTvc21kJQunoKPdSO+7txqDBMPxTy96rdeiGAGYrpklw
9CJ7Z1HMbjdf0aqwQAtbAgqEgQLXfmFFPkeMhpw67AuRrXseoudcx+igOGDLkYkIILAAnQJYXfKw
n/C/Ek+Bdh3CWxbamSjE6O/dxxhvbMjEl69SK4Fvzhj8itghV0RMXod+EBIYF7oaUDZo9JtdtOax
LU03fQXVp7p/eg34JDLOd/IsaC71ap4McCp0FOLhbmfWRpJ0v9oUQX0BfG/LRFA+gEo6ZPk7BSIV
hYO52K0zG84aqXtAT4OEwVH2zvG42zsxrlmkBf2sp9plF0rREbQR5n1YzB+sGcU94ZdRPzOgG3JS
dgt/fdkqYhcSt3dwEyKxvgBPHxFBQHWQlJFmxWSfzuOL4OQTZW/nFR1yW8QkVXg0dz0ZMFPx66Uu
Vfn69IFOBeZFRHwg9g7hTn5OEUfVunW4lHh0KpZ7e56O9aEa6Ga5TYMHv2A4p2EaaODibCWhonxw
9ww7NitHyhOQPuiXbmOdmtUULUs86diGrPVN0RdWCovRp8yYZ2MdD6rXlqiCEn12ZZEhhmzfrdlh
pB+tClkOKlRQ4QPhhqrw5fqseXTp3GR/orPvpwcUisRFdU4HkT3DV0vw8xDlc7ll9ZMAocNU9VW7
stUZpvBiNtZll/pXeDaG+83RomXjWZvfvUOQTQsvV9lMNMMPkMg4Ct1WOpyJS7zDlGqYDmz0jMzR
343QbItH5w5FX70EyzrUu6obA+D2Dz25kjNSfq3JjYpPkKWbiz6S2jKb7XF+8fet7qMVJPC5I8tz
9GoptveJUhk41K59qNajNckB6t7JLuD3qQsOYrIiJsfpzm531dICfaViB1qP8pksQdw91ES6kbzp
4tApSd9CoSpzt3foRJxTpzbcj66W1JkoxHWjk9CAW/U8ZomGcGtYxugtc+jcB3eHTUX1Q+q2LYyU
XQR3xCjSPsQqJjrFb7UQTR/XYtfZ6uNm/4h0GGZoDIkWGqxrKopYsEjnkt0bPECDQKSkpyqtXq1X
r6HfwaGJ7lVPHXDo8jptPw+LMJZiZMU4NZlRpJwXR6uoiwIFjuZg11WQHxFwgDdxeO5u49KL1oZd
Dcjb5OtbSJVb2882F4wsK/eVfBC1a7DaqSQ6EIsgXl/cWkJ/GeVn+yLHEWBWf+E+l41BSx51Z/EM
Dhus0c3jvSAvh/kg8Yjj8LlaLt9faOEh5yKrEZI5XuzmiHsVPob1u9AtQxeS0mnRSgI8HwKWm2K3
0Tt4e7nm3b3xHpkLq2YN8K5ipaM5sJuqca+FDq1IcUWyN73zc7DTxzqSAwRgWGiGgR2ZiSoTEEhj
u+n/4cEPdzQJ0Ji3WfbcBQHxagvWrBAaECygVV7axlqjApWj/yLuSIvHTo4b+gSlWfl8IPvUyczY
awaJf5kVvgxqW+jKXh72dXTso7t+XWQbhrqeOnV2bnjZLPuXkxlPNylzAJC8Y3OT6TOVDasfuamA
retmrpZ7KlZ30EaLBD+qJzmaCSk72cKYktvLUXdQByxrQAcXeeVJBJq480pEJqXQgnTub52SzXnv
qHbGOr95Z4/5XcLekgoFYZKk15PKKIclq8vUZkd7SW7gNFCCMzI8ju5Ha/c8N0ZYxwVb2c6mR5LU
CySAFe9gc/pH9DWbhcwCrfKBVDncSH3JtqhrZmuo9hMPWnawUM5TDr/zy/IVtpszccom6TPUqn/H
LViQmoRtBMF2LO0BbGXPxmnjLTxQeTmZLB6p7JLgmRuubq3pnJlSO4BwcHlH0h3vz5ofRcuNRtkE
QSerQv+VfSzqfrKWSjS8xiA12340zkwN/x6rnIhiVrKd70HJxcdy+NewC9XsaECrqcTPWQ8IsIkz
2KB/nl06e4KVw0tTbBo9fF+//UJDCfmy55sH3b5fX7R6uk+TmmAyAd0N92HTotxJxNWhI7FTeC2g
InKpEdqDJOHYoiTrDmQijZbQLhRtomfFvszXOBXmksf1tflhqi8aPbZbs+SskoIr7cWDG8QNK4Ye
n7DqMsXEI6MTB8Y6Qa/QcEh8htkUQ9DoNQcbhXOIpcH+PdvK6Ex2uQjPaBQP7x4L268mre3RzgV9
fzTicXTd3btdWgc/7uxfVUNs1P7ZK0gl5shszwFmesYUQiJo0Ltk1919nzGAE3OPh39eY0lszd1g
IxBFfI3WO39XE9qoCGq0G5E5pB/sMYSQwKovtrc1nR2BIdl7TLmLrGwKZA1FTiZIgZ5oqTWbJjxv
qLHZ0ejgG8/kH1UhJ5eA1slXTYLdKVlA7tR+Qi0P25yE2jP1p6OLs22gLGbDeXwAK75Cfm0nDSl/
Wvdzr+7rYntcnxEbG0lGe479XRfxcfRjtuwP+lPGSniwS1ebpynTmaLOBFE20F7DPiJ6QzFHYpLc
zSzDVEa7KZau7e9csq0+HPmjTdtX2s5jvhxAwDFvzS9my6F6c5SAADVnKcfrwzmfnPqMOMY+O5Ma
m5wDU5aQkCjZ0lhqKSMFbgZPbVv5y3mhThvz1KXlhRXDLsHqJvDzc2/aI15vVJGkIqrZxxVIBdFg
r6RqoNZ9YKpfFbdhq+iJJvPIQppm0/SxOs6NPmkEuEk2d7FIYASFPACuC9Klaiy0VWLftwXHq+HI
jOBJ5jfB04AGDpw5gqAZPdJXKvEJVqlYFjRlgFjFgLbTzG+LCPkkvF8EqpC/MUxjpnE8i72nkXCo
Fjf4zWTaEEDbCM6z/ajtHIEC2k6dqSUh3gqgRVhlIJFYn5nOhss4iO3jK//sFvEmOYhoytNQaOxr
9lKllOBgtb1bd+8dNCS4G0dxmTTMCGBZ99QQmq29sJZh4dLdhFG79pNgHxw2t6O34xyJTc2w653l
lQ2u2LdZabXcE7LhOvgz0apQnxT8LC3Q4JsfPnrb6oXlNDcKeYQwXoATr7J2ERJbHBRCzpVK0DO4
VSYoktYQHJv3V1qeRH3OMJJJBpfY1ZGvENqY8Cp5ki/CAUO8hhIZh9rLksXHi6qu2r2GBAKiMUnt
PRi3DSG+V4U3HMqg6WTOrUcmz9Hsoy3FougVRTMsd4xOm0TA0ayhnUpzsA7KBRfaIH50D8WICp9e
0ilIFnHkri/z2xCirXyERWb4lxKRQRArbGzb4crYosJgI9ZnMsPS1W86Br3MVBn3VOscsL2DYhhv
3qbMk7pXOF8YD3qunfjleLcg732m8sdvP5FOF+mgFey9EpVC6z67+jGd6bFg0bbxkpGHUMXuhcTA
CJiGUFibVBRREz6QY077TbIHKw1MfdNwdU4A1tJgjw1IQD46+RDnr1NZis29JuferXsZJxQ0XAHy
4gm2q/207PNyfCGotkj4Q50SUhREMQRRAphr78MM2D3ykzqr+GSR94/FdG9fWTFNTrC0s5CZo714
bfYUnxSbqXplP13cV2eRvjSf4K9F0gunhL4Pca/Z7X40UjcUn+AY4NI17LNtmHGnPb4S6a4QwUr9
pZjqYcvXXgxrbyYuX+kCNd3ztt2TsX72Nh2ql1qcUlM0cwDH7u6KZAnprJzdAaBhxWOYLAmSAbdq
i7ybD1NiZd1rz1WgnCt1PV7+XImS08q5Da8+yJeP4oi9Oo+SEf7Pdm+fKWtKxxDBrB5snczh9B+o
qUgnh4Z9mrAaVjmCaPXOdaDZegdSyZWCy4HGXEUZQTxpBHzdJhR7qp5y78IkA8s/YZ5bQe0VzOws
lFnZV+7QsJHOUNcIslp0K4hdv2L4DxauGGwiVmLm0+XFxFRRpkF7QxUiBdLNu4lZdCO6eqESENQd
qAc6LpjwxM7Gq7b3mHEf6tBdLcDZhUl9rAUQvUxuM77ZDTKf9WlTDzE5zPNN/dnoPMYwEs9P4yoE
JUR1sqvYmV/MHnZTRHPt+WAuHdzQO1msSwfTY+OcsSKavfroAp5SBbkD7FN6WdjwD8A0Z3N17zIj
cMe+1nEKyDphlTw8xv5hULcypy6Oz3XKwvxlr23mD7Pxmr5oq93TfVt5NN43cZs1T7Oz/tmVXQDm
0dV7oDuqWw1Vtz1Vh2CeY+3gJkFre+uqHE9W5Z36ezhZNkWv7DSCzE8HIApBwwREX+mbS6ee+/Wn
g3+fRSNU5jwG3ZvmLpY5RMhFnHulVeuyZjuIWYpGIDcHODdNBPx78eeKueFI33WM7i2gPFfE/vE1
wSwUW/rfK91mw9buNv0s51kutYszcbtaFW4ywCJve6CvHSwV2p1NSW0NcaSLi5dcrHyQjghcndP8
4iUoH5/Bndl1Q9Z7tz1KqTvcAcFz4tuZaHR2oUSDAI8Yj3tf86PO3oyxk1dwgaYLwuUeKY+uM7B7
POxIBaNYX2aEpGwGWHvBszIwPIBBgKya185NbRBtjzvT2LPV9u4OtKTday3u/fMGf2WDREGYrQ/r
xyBda7GLQpALYA1KcXNgzi+HyovxAohdzfMtjLzgJBUCu9jfal0D7l5Q+sXBO8iAfobGogF2B+ps
Xr3SbHWUgUS8DL8CUMktlbpK8NQAT6wbz0BcZH1A1KlIxGqDi0dKgVDV3KNuB0GOyWm0uvjTat6y
jpRtgqTBRAFaJ3Xq2Rjb2DmNES3sqhyqFMNMEpuN5LKoomegpjEyqAITENlNTpoddlmBO3mMgoO3
Ii/QLZ5rQc0lWBiUsSBkAU6fZU+Vo7war3uO+I22TcfNQrB+r5TVvGhjqh7B/+sAYEkoq4LkGZI7
tcHZLF/qHQQkKCMwW13l+RHcbXl+q1a8oSzpWcml8d5SJ5RMebwGyVwW/zMVtBESE9QkoW2MIoOA
93IBIdmUSl+sUjFtDSKkMk/rEjPuqL/VovppYQ9ELjotXTSoq5/ydPUItt5mLtNDpA86j/DQzTbN
8aVzDC7h72rClZ9kjWmGUqnDJpWjwxL5MSmYa8bDODbLaJ4/KRsjFccF3qSMX4l8J+XgPj2sL2uM
wK+TSIp8h0/J1g+3/ZR7e6C9dmppN3JvtNji4q7wWYg52cDcWJ7jmOWaeftdCdAnboi31Nv7+35u
NIijdnJs7YtormwS3EwOlGdSP/PWQTxGRKgGmucJfLo4nC+/fmP1J7MqNRfIzTdQ3IBh/eNALxt5
+4qoVTS/BujOqhYx+WWYWPXpxU23hn11ChtvDvBxdRmoYe6e3f39NynWn2WAPzzD5/qny6WqJ9o9
mte8U29HFkNklEp7y6B6iOZdqNg5XwsaAViPXxulHar/XlT8TOfgn72sewuvsEyJPdSwYRmmOAnG
4PAbku+froz34/Spc/t+zy/Rbs+CLIPdiPjL0bzd89JpzbJJE5T/17Pys6qDDyPyafk3lbx+arWY
lWPn4MVePjl5D6rlxOU5GR+6SqAS29N2sGzjUe6D3e9e9icp6Pe9V8qnmoPsWGiNayOL5u3nhyHy
gW5lPcjwl1bJsQ5vELWuLUpXOHppJvjNivzE2PR1L7xr/HqbiXcJd/V4rZaqwc2rYfO5HNZHZ+z7
pLVJURYT1ydqLqJZ7Vl/qb/cV5jat5H/h3bPvWu0+6F97mtP37fmurf+MEKWzw14/9Ev/dV/Jrvm
frzQtz663/TjqZLg9t0i/n6tt27AX13jSNdhcX2hSa+mGF90RUcyvgkHVhO9F5b1MU12335O880X
GqVpwoGcUYcdC+v7Px8aEH98+h/7EP+73/nwBpv0mhSyx3EXp8n7TkK5Fnmir62YvxiCTxd4NwRq
4wu90MhkwTWCYoCmaJ+GQP9CFzBtvg2ISCDZZef9vwzB3zZmqrD4/PFC0NQvCjUaNDTSPkn7pY41
fb8Q9NYXeIMUSUujQZYhiVH+WaPAzOhUgv0na+HTSL5bC7ryxZDEADR3ft0NOEEfRqH5pWE0YBiH
mZNBkB2o/6xRoLhcEtj92Sio6pdGswUvPlPdlgQ8LPkPo6B/acgxUhGfUf6ZO6LBJv6zQdAaX/Q2
q4A+fPaFitbOp0Ew2BCq5ElGYkSajX/aUsCQGV936W+N499vCK3+BboYWrHpglTfrOPHUWCUIBGj
Jg7iXkhY/3nGEZ4N6WD/4VpofoETn+3QpuPzZ2tB/yJFwQy4c7GQxEb/uLVAB+0f7wgOSmjQdEog
YXB9swsf1wJmg4LiVquFfLwCXxgu7H9qHN95XX/nLHz3q8woPr68uV2QCrxjPvjtL/zlJfx4gW+u
hmQ5wJ/48HvSCft65e13koT//bBf3rgZ3v3wL66Gt9t8+/i39/vxzh/u9ddL/fWfXrwFSd1E1dsP
qm9P+ZVe4R2fBBhkXKyO37kWqvf+EXwITPy/H+8HgofvO+NXd+tty3+NJZ3Cv+ar4/by1wXlgH3z
Pv74DpLIYZsnf/cWb77un96E1bJN0DZJCIC+XuvtDb6emX968a/j831e3t/hmyn+0ztMYNFZJfHq
w6W/uj1/eukZZB+wdHy89FfT+aeXnkPeISf25yPz1TD96T3+C7KR77v5ZzviZ/v1e9jz4y7+K+T5
2cc+Wij5G5vjdpX/7/8BAAD//w==</cx:binary>
              </cx:geoCache>
            </cx:geography>
          </cx:layoutPr>
        </cx:series>
      </cx:plotAreaRegion>
    </cx:plotArea>
    <cx:legend pos="r" align="min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96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3175">
        <a:solidFill>
          <a:schemeClr val="dk1">
            <a:lumMod val="65000"/>
            <a:lumOff val="35000"/>
          </a:schemeClr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8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40000"/>
            <a:lumOff val="60000"/>
          </a:schemeClr>
        </a:solidFill>
        <a:round/>
      </a:ln>
    </cs:spPr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1C2-04BD-4A8D-B3C0-AF7E70AD4626}" type="datetimeFigureOut">
              <a:rPr lang="en-IN" smtClean="0"/>
              <a:t>17/09/2021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3570-6F92-4A80-A9F2-76C3004CD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63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1C2-04BD-4A8D-B3C0-AF7E70AD4626}" type="datetimeFigureOut">
              <a:rPr lang="en-IN" smtClean="0"/>
              <a:t>17/09/2021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3570-6F92-4A80-A9F2-76C3004CD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70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1C2-04BD-4A8D-B3C0-AF7E70AD4626}" type="datetimeFigureOut">
              <a:rPr lang="en-IN" smtClean="0"/>
              <a:t>17/09/2021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3570-6F92-4A80-A9F2-76C3004CD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941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1C2-04BD-4A8D-B3C0-AF7E70AD4626}" type="datetimeFigureOut">
              <a:rPr lang="en-IN" smtClean="0"/>
              <a:t>17/09/2021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3570-6F92-4A80-A9F2-76C3004CD422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126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1C2-04BD-4A8D-B3C0-AF7E70AD4626}" type="datetimeFigureOut">
              <a:rPr lang="en-IN" smtClean="0"/>
              <a:t>17/09/2021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3570-6F92-4A80-A9F2-76C3004CD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111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1C2-04BD-4A8D-B3C0-AF7E70AD4626}" type="datetimeFigureOut">
              <a:rPr lang="en-IN" smtClean="0"/>
              <a:t>17/09/2021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3570-6F92-4A80-A9F2-76C3004CD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421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1C2-04BD-4A8D-B3C0-AF7E70AD4626}" type="datetimeFigureOut">
              <a:rPr lang="en-IN" smtClean="0"/>
              <a:t>17/09/2021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3570-6F92-4A80-A9F2-76C3004CD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88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1C2-04BD-4A8D-B3C0-AF7E70AD4626}" type="datetimeFigureOut">
              <a:rPr lang="en-IN" smtClean="0"/>
              <a:t>17/09/2021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3570-6F92-4A80-A9F2-76C3004CD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516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1C2-04BD-4A8D-B3C0-AF7E70AD4626}" type="datetimeFigureOut">
              <a:rPr lang="en-IN" smtClean="0"/>
              <a:t>17/09/2021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3570-6F92-4A80-A9F2-76C3004CD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1588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1C2-04BD-4A8D-B3C0-AF7E70AD4626}" type="datetimeFigureOut">
              <a:rPr lang="en-IN" smtClean="0"/>
              <a:t>17/09/2021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0863570-6F92-4A80-A9F2-76C3004CD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3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1C2-04BD-4A8D-B3C0-AF7E70AD4626}" type="datetimeFigureOut">
              <a:rPr lang="en-IN" smtClean="0"/>
              <a:t>17/09/2021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3570-6F92-4A80-A9F2-76C3004CD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7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1C2-04BD-4A8D-B3C0-AF7E70AD4626}" type="datetimeFigureOut">
              <a:rPr lang="en-IN" smtClean="0"/>
              <a:t>17/09/2021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3570-6F92-4A80-A9F2-76C3004CD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68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1C2-04BD-4A8D-B3C0-AF7E70AD4626}" type="datetimeFigureOut">
              <a:rPr lang="en-IN" smtClean="0"/>
              <a:t>17/09/2021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3570-6F92-4A80-A9F2-76C3004CD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68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1C2-04BD-4A8D-B3C0-AF7E70AD4626}" type="datetimeFigureOut">
              <a:rPr lang="en-IN" smtClean="0"/>
              <a:t>17/09/2021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3570-6F92-4A80-A9F2-76C3004CD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96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1C2-04BD-4A8D-B3C0-AF7E70AD4626}" type="datetimeFigureOut">
              <a:rPr lang="en-IN" smtClean="0"/>
              <a:t>17/09/2021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3570-6F92-4A80-A9F2-76C3004CD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04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1C2-04BD-4A8D-B3C0-AF7E70AD4626}" type="datetimeFigureOut">
              <a:rPr lang="en-IN" smtClean="0"/>
              <a:t>17/09/2021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3570-6F92-4A80-A9F2-76C3004CD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44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1C2-04BD-4A8D-B3C0-AF7E70AD4626}" type="datetimeFigureOut">
              <a:rPr lang="en-IN" smtClean="0"/>
              <a:t>17/09/2021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3570-6F92-4A80-A9F2-76C3004CD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49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1C2-04BD-4A8D-B3C0-AF7E70AD4626}" type="datetimeFigureOut">
              <a:rPr lang="en-IN" smtClean="0"/>
              <a:t>17/09/2021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3570-6F92-4A80-A9F2-76C3004CD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66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03F61C2-04BD-4A8D-B3C0-AF7E70AD4626}" type="datetimeFigureOut">
              <a:rPr lang="en-IN" smtClean="0"/>
              <a:t>17/09/2021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0863570-6F92-4A80-A9F2-76C3004CD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80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xv56ghbkli/fashion-sales?select=fashionsales.xls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2FCB-06FA-4634-81ED-072AE8D96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457" y="340984"/>
            <a:ext cx="6763657" cy="769256"/>
          </a:xfrm>
        </p:spPr>
        <p:txBody>
          <a:bodyPr>
            <a:normAutofit fontScale="90000"/>
          </a:bodyPr>
          <a:lstStyle/>
          <a:p>
            <a:r>
              <a:rPr lang="en-US" sz="4400" b="1" i="1" u="sng" dirty="0"/>
              <a:t>EXCEL</a:t>
            </a:r>
            <a:r>
              <a:rPr lang="en-US" sz="4000" b="1" i="1" u="sng" dirty="0"/>
              <a:t> </a:t>
            </a:r>
            <a:r>
              <a:rPr lang="en-US" sz="4400" b="1" i="1" u="sng" spc="-300" dirty="0"/>
              <a:t>DASHBOARD</a:t>
            </a:r>
            <a:r>
              <a:rPr lang="en-US" sz="4000" b="1" i="1" u="sng" dirty="0"/>
              <a:t> </a:t>
            </a:r>
            <a:r>
              <a:rPr lang="en-US" sz="4400" b="1" i="1" u="sng" dirty="0"/>
              <a:t>PROJECT</a:t>
            </a:r>
            <a:br>
              <a:rPr lang="en-US" dirty="0"/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54575-F1C1-4C01-82E5-27E0C8BE2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7601" y="1349830"/>
            <a:ext cx="2423886" cy="7692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1" i="1" dirty="0"/>
              <a:t>Created</a:t>
            </a:r>
            <a:r>
              <a:rPr lang="en-US" sz="2000" dirty="0"/>
              <a:t> </a:t>
            </a:r>
            <a:r>
              <a:rPr lang="en-US" sz="2000" b="1" i="1" dirty="0"/>
              <a:t>By</a:t>
            </a:r>
            <a:r>
              <a:rPr lang="en-US" sz="2000" dirty="0"/>
              <a:t>:-</a:t>
            </a:r>
          </a:p>
          <a:p>
            <a:pPr marL="0" indent="0">
              <a:buNone/>
            </a:pPr>
            <a:r>
              <a:rPr lang="en-US" sz="2000" dirty="0"/>
              <a:t>       </a:t>
            </a:r>
            <a:r>
              <a:rPr lang="en-US" sz="2000" b="1" i="1" dirty="0"/>
              <a:t>Prasad</a:t>
            </a:r>
            <a:r>
              <a:rPr lang="en-US" sz="2000" dirty="0"/>
              <a:t> </a:t>
            </a:r>
            <a:r>
              <a:rPr lang="en-US" sz="2000" b="1" i="1" dirty="0"/>
              <a:t>Nawale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683CD7-5893-4D47-BDA5-3D2080E0BBE0}"/>
              </a:ext>
            </a:extLst>
          </p:cNvPr>
          <p:cNvSpPr txBox="1"/>
          <p:nvPr/>
        </p:nvSpPr>
        <p:spPr>
          <a:xfrm>
            <a:off x="2714171" y="2358676"/>
            <a:ext cx="136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 err="1"/>
              <a:t>DashBoard</a:t>
            </a:r>
            <a:r>
              <a:rPr lang="en-US" sz="2000" b="1" i="1" u="sng" dirty="0"/>
              <a:t>:-</a:t>
            </a:r>
            <a:endParaRPr lang="en-IN" sz="2000" b="1" i="1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728A0A-7C08-4BBA-9D19-5776FE887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057" y="2358676"/>
            <a:ext cx="4847772" cy="43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5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E1F6D4-D003-415C-93B3-3DFC45BBFFB4}"/>
              </a:ext>
            </a:extLst>
          </p:cNvPr>
          <p:cNvSpPr txBox="1"/>
          <p:nvPr/>
        </p:nvSpPr>
        <p:spPr>
          <a:xfrm>
            <a:off x="1161144" y="119017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9.Sales By Chains</a:t>
            </a:r>
            <a:r>
              <a:rPr lang="en-IN" dirty="0"/>
              <a:t>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9514660-63C1-4719-BC0F-6C42A7FB99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7670542"/>
              </p:ext>
            </p:extLst>
          </p:nvPr>
        </p:nvGraphicFramePr>
        <p:xfrm>
          <a:off x="2902858" y="1741715"/>
          <a:ext cx="7344229" cy="436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6954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E90C-8239-470E-8841-7880E71D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7024" y="807202"/>
            <a:ext cx="5733768" cy="1195769"/>
          </a:xfrm>
        </p:spPr>
        <p:txBody>
          <a:bodyPr>
            <a:normAutofit/>
          </a:bodyPr>
          <a:lstStyle/>
          <a:p>
            <a:r>
              <a:rPr lang="en-IN" b="1" i="1" u="sng" dirty="0"/>
              <a:t>Conclusion 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094156-7B01-4075-8BCD-8036105833D9}"/>
              </a:ext>
            </a:extLst>
          </p:cNvPr>
          <p:cNvSpPr txBox="1"/>
          <p:nvPr/>
        </p:nvSpPr>
        <p:spPr>
          <a:xfrm>
            <a:off x="2322286" y="2002971"/>
            <a:ext cx="89729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1. This Dashboard gives you any types of information of </a:t>
            </a:r>
            <a:r>
              <a:rPr lang="en-IN" sz="2000" b="1" dirty="0"/>
              <a:t>Fashion Sales </a:t>
            </a:r>
            <a:r>
              <a:rPr lang="en-IN" sz="2000" dirty="0"/>
              <a:t>very easily.</a:t>
            </a:r>
          </a:p>
          <a:p>
            <a:endParaRPr lang="en-IN" sz="2000" dirty="0"/>
          </a:p>
          <a:p>
            <a:r>
              <a:rPr lang="en-IN" sz="2000" dirty="0"/>
              <a:t>2. We Can Strive For Better Performance Of This Dataset Easily Through This Analysis</a:t>
            </a:r>
            <a:r>
              <a:rPr lang="en-IN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4BE44-B2F0-4B20-8BAA-685D771E8D3B}"/>
              </a:ext>
            </a:extLst>
          </p:cNvPr>
          <p:cNvSpPr txBox="1"/>
          <p:nvPr/>
        </p:nvSpPr>
        <p:spPr>
          <a:xfrm>
            <a:off x="1378857" y="4426857"/>
            <a:ext cx="99163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Presentation Link:-</a:t>
            </a:r>
          </a:p>
          <a:p>
            <a:r>
              <a:rPr lang="en-IN" sz="2000" b="1" dirty="0"/>
              <a:t>                 https://drive.google.com/drive/folders/1kognigUQs39-vQ_tk93o0DNB6SW_PtuV?usp=sharing</a:t>
            </a:r>
          </a:p>
        </p:txBody>
      </p:sp>
    </p:spTree>
    <p:extLst>
      <p:ext uri="{BB962C8B-B14F-4D97-AF65-F5344CB8AC3E}">
        <p14:creationId xmlns:p14="http://schemas.microsoft.com/office/powerpoint/2010/main" val="352081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FD51-9EC9-4069-B92D-B09E343DF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Fashion Sales Performance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2EC25-B5E4-4EB8-9032-E1360A37B73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cap="none" dirty="0"/>
              <a:t>The Fashion Sales Dataset Is Taken From </a:t>
            </a:r>
            <a:r>
              <a:rPr lang="en-US" b="1" cap="none" dirty="0"/>
              <a:t>Kaggle Dataset.</a:t>
            </a:r>
          </a:p>
          <a:p>
            <a:pPr marL="0" indent="0">
              <a:buNone/>
            </a:pPr>
            <a:r>
              <a:rPr lang="en-IN" cap="none" dirty="0"/>
              <a:t>It consist of Performance of Various Fashion Stores in Australia.</a:t>
            </a:r>
          </a:p>
          <a:p>
            <a:pPr marL="0" indent="0">
              <a:buNone/>
            </a:pPr>
            <a:r>
              <a:rPr lang="en-IN" cap="none" dirty="0"/>
              <a:t>The Link Of This Dataset Is Given Below:-</a:t>
            </a:r>
          </a:p>
          <a:p>
            <a:pPr marL="0" indent="0">
              <a:buNone/>
            </a:pPr>
            <a:r>
              <a:rPr lang="en-US" u="sng" cap="non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https://www.kaggle.com/xv56ghbkli/fashion-sales?select=fashionsales.xlsx</a:t>
            </a:r>
            <a:endParaRPr lang="en-US" u="sng" cap="none" dirty="0"/>
          </a:p>
          <a:p>
            <a:pPr marL="0" indent="0">
              <a:buNone/>
            </a:pPr>
            <a:endParaRPr lang="en-IN" cap="none" dirty="0"/>
          </a:p>
          <a:p>
            <a:pPr marL="0" indent="0">
              <a:buNone/>
            </a:pP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339042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D53F-4BCF-4D00-847F-6550B7FE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493" y="-114453"/>
            <a:ext cx="9275880" cy="1036112"/>
          </a:xfrm>
        </p:spPr>
        <p:txBody>
          <a:bodyPr/>
          <a:lstStyle/>
          <a:p>
            <a:r>
              <a:rPr lang="en-US" b="1" i="1" u="sng" dirty="0"/>
              <a:t>Several problem statements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08D93-B959-41F0-A56B-10C381DE39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30514"/>
            <a:ext cx="9957426" cy="53557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cap="none" dirty="0"/>
              <a:t>1. Sales by Manager.</a:t>
            </a:r>
          </a:p>
          <a:p>
            <a:pPr marL="0" indent="0">
              <a:buNone/>
            </a:pPr>
            <a:r>
              <a:rPr lang="en-US" cap="none" dirty="0"/>
              <a:t>2. </a:t>
            </a:r>
            <a:r>
              <a:rPr lang="en-US" cap="none" dirty="0" err="1"/>
              <a:t>Monthwise</a:t>
            </a:r>
            <a:r>
              <a:rPr lang="en-US" cap="none" dirty="0"/>
              <a:t> Sales Growth.</a:t>
            </a:r>
          </a:p>
          <a:p>
            <a:pPr marL="0" indent="0">
              <a:buNone/>
            </a:pPr>
            <a:r>
              <a:rPr lang="en-US" cap="none" dirty="0"/>
              <a:t>3. Comparison Between Two Chains.</a:t>
            </a:r>
          </a:p>
          <a:p>
            <a:pPr marL="0" indent="0">
              <a:buNone/>
            </a:pPr>
            <a:r>
              <a:rPr lang="en-US" cap="none" dirty="0"/>
              <a:t>4. Sales By Category.</a:t>
            </a:r>
          </a:p>
          <a:p>
            <a:pPr marL="0" indent="0">
              <a:buNone/>
            </a:pPr>
            <a:r>
              <a:rPr lang="en-US" cap="none" dirty="0"/>
              <a:t>5.Table For Explaining </a:t>
            </a:r>
            <a:r>
              <a:rPr lang="en-US" cap="none" dirty="0" err="1"/>
              <a:t>TrendLine</a:t>
            </a:r>
            <a:r>
              <a:rPr lang="en-US" cap="none" dirty="0"/>
              <a:t>.</a:t>
            </a:r>
          </a:p>
          <a:p>
            <a:pPr marL="0" indent="0">
              <a:buNone/>
            </a:pPr>
            <a:r>
              <a:rPr lang="en-US" cap="none" dirty="0"/>
              <a:t>6. </a:t>
            </a:r>
            <a:r>
              <a:rPr lang="en-US" cap="none" dirty="0" err="1"/>
              <a:t>StateWise</a:t>
            </a:r>
            <a:r>
              <a:rPr lang="en-US" cap="none" dirty="0"/>
              <a:t> Total Sales Comparison.</a:t>
            </a:r>
          </a:p>
          <a:p>
            <a:pPr marL="0" indent="0">
              <a:buNone/>
            </a:pPr>
            <a:r>
              <a:rPr lang="en-US" cap="none" dirty="0"/>
              <a:t>7. </a:t>
            </a:r>
            <a:r>
              <a:rPr lang="en-US" cap="none" dirty="0" err="1"/>
              <a:t>FieldMap</a:t>
            </a:r>
            <a:r>
              <a:rPr lang="en-US" cap="none" dirty="0"/>
              <a:t> Chart For Sales Performance around country.</a:t>
            </a:r>
          </a:p>
          <a:p>
            <a:pPr marL="0" indent="0">
              <a:buNone/>
            </a:pPr>
            <a:r>
              <a:rPr lang="en-US" cap="none" dirty="0"/>
              <a:t>8 .Sales By Chain.</a:t>
            </a:r>
          </a:p>
          <a:p>
            <a:pPr marL="0" indent="0">
              <a:buNone/>
            </a:pPr>
            <a:r>
              <a:rPr lang="en-US" cap="none" dirty="0"/>
              <a:t>9. Product sold by every managers sales.</a:t>
            </a:r>
          </a:p>
          <a:p>
            <a:pPr marL="0" indent="0">
              <a:buNone/>
            </a:pPr>
            <a:r>
              <a:rPr lang="en-US" cap="none" dirty="0"/>
              <a:t>10. </a:t>
            </a:r>
            <a:r>
              <a:rPr lang="en-US" cap="none" dirty="0" err="1"/>
              <a:t>LineChart</a:t>
            </a:r>
            <a:r>
              <a:rPr lang="en-US" cap="none" dirty="0"/>
              <a:t> for Comparison Between Chains.</a:t>
            </a:r>
          </a:p>
          <a:p>
            <a:pPr marL="0" indent="0">
              <a:buNone/>
            </a:pPr>
            <a:r>
              <a:rPr lang="en-US" cap="none" dirty="0"/>
              <a:t>11. We Can Easily Filters Data by Using Slicers.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71286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AFCD-A274-48FD-855D-ED60394C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29" y="154060"/>
            <a:ext cx="6923940" cy="789369"/>
          </a:xfrm>
        </p:spPr>
        <p:txBody>
          <a:bodyPr/>
          <a:lstStyle/>
          <a:p>
            <a:r>
              <a:rPr lang="en-US" b="1" i="1" u="sng" dirty="0"/>
              <a:t>Analysis &amp; results</a:t>
            </a:r>
            <a:endParaRPr lang="en-IN" b="1" i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C2FC32-7570-495B-A1FF-3DC61F900B64}"/>
              </a:ext>
            </a:extLst>
          </p:cNvPr>
          <p:cNvSpPr txBox="1"/>
          <p:nvPr/>
        </p:nvSpPr>
        <p:spPr>
          <a:xfrm>
            <a:off x="399129" y="1741716"/>
            <a:ext cx="4376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1.Sales By Managers</a:t>
            </a:r>
            <a:r>
              <a:rPr lang="en-US" dirty="0"/>
              <a:t>.</a:t>
            </a:r>
          </a:p>
          <a:p>
            <a:r>
              <a:rPr lang="en-US" sz="2000" dirty="0"/>
              <a:t>2.Product Sold By Every Manager Sales.</a:t>
            </a:r>
            <a:endParaRPr lang="en-IN" sz="20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D207252-062F-437B-9C70-780A9EEB10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0505615"/>
              </p:ext>
            </p:extLst>
          </p:nvPr>
        </p:nvGraphicFramePr>
        <p:xfrm>
          <a:off x="5258707" y="1117600"/>
          <a:ext cx="4712607" cy="5196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845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EDF0B7-7E89-400A-A972-73A4C905F788}"/>
              </a:ext>
            </a:extLst>
          </p:cNvPr>
          <p:cNvSpPr txBox="1"/>
          <p:nvPr/>
        </p:nvSpPr>
        <p:spPr>
          <a:xfrm>
            <a:off x="638628" y="1465943"/>
            <a:ext cx="2993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3. </a:t>
            </a:r>
            <a:r>
              <a:rPr lang="en-US" sz="2000" dirty="0" err="1"/>
              <a:t>Monthwise</a:t>
            </a:r>
            <a:r>
              <a:rPr lang="en-US" sz="2000" dirty="0"/>
              <a:t> Sales Growth</a:t>
            </a:r>
            <a:r>
              <a:rPr lang="en-US" dirty="0"/>
              <a:t>.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DF3D1CC-838A-4EE0-8637-7748E8CB45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6414022"/>
              </p:ext>
            </p:extLst>
          </p:nvPr>
        </p:nvGraphicFramePr>
        <p:xfrm>
          <a:off x="3178629" y="2104571"/>
          <a:ext cx="7329714" cy="3846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305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E3A388-AEAA-45A7-8292-BE1B0C7C1262}"/>
              </a:ext>
            </a:extLst>
          </p:cNvPr>
          <p:cNvSpPr txBox="1"/>
          <p:nvPr/>
        </p:nvSpPr>
        <p:spPr>
          <a:xfrm>
            <a:off x="899886" y="1175657"/>
            <a:ext cx="3300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4.Comparison Between Chains</a:t>
            </a:r>
            <a:r>
              <a:rPr lang="en-US" dirty="0"/>
              <a:t>.</a:t>
            </a:r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0368D8E-E883-4A0F-986C-F1F32DA65C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704155"/>
              </p:ext>
            </p:extLst>
          </p:nvPr>
        </p:nvGraphicFramePr>
        <p:xfrm>
          <a:off x="4325257" y="1749939"/>
          <a:ext cx="5384800" cy="4142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901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AFA911-11F9-4C37-B951-23EB66C4A35F}"/>
              </a:ext>
            </a:extLst>
          </p:cNvPr>
          <p:cNvSpPr txBox="1"/>
          <p:nvPr/>
        </p:nvSpPr>
        <p:spPr>
          <a:xfrm>
            <a:off x="1030514" y="1204685"/>
            <a:ext cx="2405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5. Sales By Category.</a:t>
            </a:r>
            <a:endParaRPr lang="en-IN" sz="20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4D93BA8-5D49-4109-AEC1-DA451C56ED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9376360"/>
              </p:ext>
            </p:extLst>
          </p:nvPr>
        </p:nvGraphicFramePr>
        <p:xfrm>
          <a:off x="4350932" y="1204685"/>
          <a:ext cx="5210627" cy="4992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116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8952D6-081C-409A-AB76-7A94AAB51432}"/>
              </a:ext>
            </a:extLst>
          </p:cNvPr>
          <p:cNvSpPr txBox="1"/>
          <p:nvPr/>
        </p:nvSpPr>
        <p:spPr>
          <a:xfrm>
            <a:off x="1117599" y="928914"/>
            <a:ext cx="3883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6. Table for explaining Trendline.</a:t>
            </a:r>
          </a:p>
          <a:p>
            <a:r>
              <a:rPr lang="en-US" sz="2000" dirty="0"/>
              <a:t>7.StateWise Total Sales Comparison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A7A0BE-665B-4E87-9DE3-F789F865A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14" y="1846423"/>
            <a:ext cx="7953829" cy="392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98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DB1BD-CEF2-4D04-B2E1-EF32DA109266}"/>
              </a:ext>
            </a:extLst>
          </p:cNvPr>
          <p:cNvSpPr txBox="1"/>
          <p:nvPr/>
        </p:nvSpPr>
        <p:spPr>
          <a:xfrm>
            <a:off x="798286" y="1175657"/>
            <a:ext cx="7121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8. </a:t>
            </a:r>
            <a:r>
              <a:rPr lang="en-US" sz="2000" dirty="0" err="1"/>
              <a:t>Fieldmap</a:t>
            </a:r>
            <a:r>
              <a:rPr lang="en-US" sz="2000" dirty="0"/>
              <a:t> chart for explaining Sales performance around Country.</a:t>
            </a:r>
            <a:endParaRPr lang="en-IN" sz="2000" dirty="0"/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35849EC8-5178-4FE9-B257-2FAF5356179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44051340"/>
                  </p:ext>
                </p:extLst>
              </p:nvPr>
            </p:nvGraphicFramePr>
            <p:xfrm>
              <a:off x="2681602" y="1970313"/>
              <a:ext cx="7184571" cy="400957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35849EC8-5178-4FE9-B257-2FAF535617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1602" y="1970313"/>
                <a:ext cx="7184571" cy="40095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334161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100</TotalTime>
  <Words>286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Droplet</vt:lpstr>
      <vt:lpstr>EXCEL DASHBOARD PROJECT </vt:lpstr>
      <vt:lpstr>Fashion Sales Performance</vt:lpstr>
      <vt:lpstr>Several problem statements</vt:lpstr>
      <vt:lpstr>Analysis &amp;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DASHBOARD PROJECT</dc:title>
  <dc:creator>Prasad Nawale</dc:creator>
  <cp:lastModifiedBy>Prasad Nawale</cp:lastModifiedBy>
  <cp:revision>8</cp:revision>
  <dcterms:created xsi:type="dcterms:W3CDTF">2021-09-12T04:11:03Z</dcterms:created>
  <dcterms:modified xsi:type="dcterms:W3CDTF">2021-09-17T04:42:03Z</dcterms:modified>
</cp:coreProperties>
</file>