
<file path=[Content_Types].xml><?xml version="1.0" encoding="utf-8"?>
<Types xmlns="http://schemas.openxmlformats.org/package/2006/content-types">
  <Default Extension="xml" ContentType="application/xml"/>
  <Default Extension="jpg" ContentType="image/jpeg"/>
  <Default Extension="wmf" ContentType="image/x-wmf"/>
  <Default Extension="bin" ContentType="application/vnd.openxmlformats-officedocument.oleObject"/>
  <Default Extension="rels" ContentType="application/vnd.openxmlformats-package.relationships+xml"/>
  <Default Extension="jpeg" ContentType="image/jpeg"/>
  <Default Extension="png" ContentType="image/png"/>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26.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notesSlides/notesSlide21.xml" ContentType="application/vnd.openxmlformats-officedocument.presentationml.notesSlide+xml"/>
  <Override PartName="/ppt/notesSlides/notesSlide14.xml" ContentType="application/vnd.openxmlformats-officedocument.presentationml.notesSlide+xml"/>
  <Override PartName="/ppt/slides/slide24.xml" ContentType="application/vnd.openxmlformats-officedocument.presentationml.slide+xml"/>
  <Override PartName="/ppt/slides/slide25.xml" ContentType="application/vnd.openxmlformats-officedocument.presentationml.slide+xml"/>
  <Override PartName="/ppt/slideLayouts/slideLayout9.xml" ContentType="application/vnd.openxmlformats-officedocument.presentationml.slideLayout+xml"/>
  <Override PartName="/ppt/slides/slide13.xml" ContentType="application/vnd.openxmlformats-officedocument.presentationml.slide+xml"/>
  <Override PartName="/ppt/theme/theme2.xml" ContentType="application/vnd.openxmlformats-officedocument.theme+xml"/>
  <Override PartName="/ppt/theme/theme1.xml" ContentType="application/vnd.openxmlformats-officedocument.theme+xml"/>
  <Override PartName="/ppt/slides/slide3.xml" ContentType="application/vnd.openxmlformats-officedocument.presentationml.slide+xml"/>
  <Override PartName="/ppt/notesSlides/notesSlide22.xml" ContentType="application/vnd.openxmlformats-officedocument.presentationml.notesSlide+xml"/>
  <Override PartName="/ppt/slideLayouts/slideLayout4.xml" ContentType="application/vnd.openxmlformats-officedocument.presentationml.slideLayout+xml"/>
  <Override PartName="/ppt/notesSlides/notesSlide20.xml" ContentType="application/vnd.openxmlformats-officedocument.presentationml.notesSlide+xml"/>
  <Override PartName="/ppt/notesSlides/notesSlide10.xml" ContentType="application/vnd.openxmlformats-officedocument.presentationml.notesSlide+xml"/>
  <Override PartName="/ppt/slides/slide21.xml" ContentType="application/vnd.openxmlformats-officedocument.presentationml.slide+xml"/>
  <Override PartName="/ppt/slideLayouts/slideLayout1.xml" ContentType="application/vnd.openxmlformats-officedocument.presentationml.slideLayout+xml"/>
  <Override PartName="/ppt/slides/slide12.xml" ContentType="application/vnd.openxmlformats-officedocument.presentationml.slide+xml"/>
  <Override PartName="/ppt/slideLayouts/slideLayout5.xml" ContentType="application/vnd.openxmlformats-officedocument.presentationml.slideLayout+xml"/>
  <Override PartName="/ppt/slides/slide7.xml" ContentType="application/vnd.openxmlformats-officedocument.presentationml.slide+xml"/>
  <Override PartName="/ppt/notesSlides/notesSlide4.xml" ContentType="application/vnd.openxmlformats-officedocument.presentationml.notesSlide+xml"/>
  <Override PartName="/ppt/tableStyles.xml" ContentType="application/vnd.openxmlformats-officedocument.presentationml.tableStyles+xml"/>
  <Override PartName="/docProps/app.xml" ContentType="application/vnd.openxmlformats-officedocument.extended-properties+xml"/>
  <Override PartName="/ppt/slides/slide17.xml" ContentType="application/vnd.openxmlformats-officedocument.presentationml.slide+xml"/>
  <Override PartName="/ppt/viewProps.xml" ContentType="application/vnd.openxmlformats-officedocument.presentationml.viewProps+xml"/>
  <Override PartName="/ppt/notesSlides/notesSlide7.xml" ContentType="application/vnd.openxmlformats-officedocument.presentationml.notesSlide+xml"/>
  <Override PartName="/ppt/presentation.xml" ContentType="application/vnd.openxmlformats-officedocument.presentationml.presentation.main+xml"/>
  <Override PartName="/ppt/slides/slide8.xml" ContentType="application/vnd.openxmlformats-officedocument.presentationml.slide+xml"/>
  <Override PartName="/ppt/slideLayouts/slideLayout2.xml" ContentType="application/vnd.openxmlformats-officedocument.presentationml.slideLayout+xml"/>
  <Override PartName="/ppt/presProps.xml" ContentType="application/vnd.openxmlformats-officedocument.presentationml.presProps+xml"/>
  <Override PartName="/ppt/slideLayouts/slideLayout8.xml" ContentType="application/vnd.openxmlformats-officedocument.presentationml.slideLayout+xml"/>
  <Override PartName="/docProps/core.xml" ContentType="application/vnd.openxmlformats-package.core-properties+xml"/>
  <Override PartName="/ppt/slideLayouts/slideLayout6.xml" ContentType="application/vnd.openxmlformats-officedocument.presentationml.slideLayout+xml"/>
  <Override PartName="/ppt/notesSlides/notesSlide11.xml" ContentType="application/vnd.openxmlformats-officedocument.presentationml.notesSlide+xml"/>
  <Override PartName="/ppt/slides/slide10.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Masters/slideMaster1.xml" ContentType="application/vnd.openxmlformats-officedocument.presentationml.slideMaster+xml"/>
  <Override PartName="/ppt/slides/slide2.xml" ContentType="application/vnd.openxmlformats-officedocument.presentationml.slide+xml"/>
  <Override PartName="/ppt/notesSlides/notesSlide6.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notesSlides/notesSlide13.xml" ContentType="application/vnd.openxmlformats-officedocument.presentationml.notesSlide+xml"/>
  <Override PartName="/ppt/slides/slide9.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notesSlides/notesSlide15.xml" ContentType="application/vnd.openxmlformats-officedocument.presentationml.notesSlide+xml"/>
  <Override PartName="/ppt/slides/slide14.xml" ContentType="application/vnd.openxmlformats-officedocument.presentationml.slide+xml"/>
  <Override PartName="/ppt/slideLayouts/slideLayout7.xml" ContentType="application/vnd.openxmlformats-officedocument.presentationml.slideLayout+xml"/>
  <Override PartName="/ppt/slides/slide15.xml" ContentType="application/vnd.openxmlformats-officedocument.presentationml.slide+xml"/>
  <Override PartName="/ppt/slides/slide16.xml" ContentType="application/vnd.openxmlformats-officedocument.presentationml.slide+xml"/>
  <Override PartName="/ppt/slides/slide27.xml" ContentType="application/vnd.openxmlformats-officedocument.presentationml.slide+xml"/>
  <Override PartName="/ppt/slides/slide18.xml" ContentType="application/vnd.openxmlformats-officedocument.presentationml.slide+xml"/>
  <Override PartName="/ppt/notesSlides/notesSlide17.xml" ContentType="application/vnd.openxmlformats-officedocument.presentationml.notesSlide+xml"/>
  <Override PartName="/ppt/slides/slide22.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strictFirstAndLastChars="0">
  <p:sldMasterIdLst>
    <p:sldMasterId id="2147483648" r:id="rId1"/>
  </p:sldMasterIdLst>
  <p:notesMasterIdLst>
    <p:notesMasterId r:id="rId3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360516C0-173C-4C79-B39B-047BE658D791}">
  <a:tblStyle styleId="{2D5ABB26-0587-4C30-8999-92F81FD0307C}" styleName="No Style, No Grid">
    <a:wholeTbl>
      <a:tcTxStyle>
        <a:fontRef idx="minor">
          <a:srgbClr val="000000"/>
        </a:fontRef>
        <a:schemeClr val="tx1"/>
      </a:tcTxStyle>
      <a:tcStyle>
        <a:tcBdr>
          <a:left>
            <a:ln w="12700">
              <a:noFill/>
            </a:ln>
          </a:left>
          <a:right>
            <a:ln w="12700">
              <a:noFill/>
            </a:ln>
          </a:right>
          <a:top>
            <a:ln w="12700">
              <a:noFill/>
            </a:ln>
          </a:top>
          <a:bottom>
            <a:ln w="12700">
              <a:noFill/>
            </a:ln>
          </a:bottom>
          <a:insideH>
            <a:ln w="12700">
              <a:noFill/>
            </a:ln>
          </a:insideH>
          <a:insideV>
            <a:ln w="12700">
              <a:noFill/>
            </a:ln>
          </a:insideV>
        </a:tcBdr>
        <a:fill>
          <a:no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 styleId="{360516C0-173C-4C79-B39B-047BE658D791}" styleName="Table_0">
    <a:wholeTbl>
      <a:tcTxStyle>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rgbClr val="E8EBF5"/>
          </a:solidFill>
        </a:fill>
      </a:tcStyle>
    </a:wholeTbl>
    <a:band1H>
      <a:tcStyle>
        <a:tcBdr/>
        <a:fill>
          <a:solidFill>
            <a:srgbClr val="CDD4EA"/>
          </a:solidFill>
        </a:fill>
      </a:tcStyle>
    </a:band1H>
    <a:band2H>
      <a:tcStyle>
        <a:tcBdr/>
      </a:tcStyle>
    </a:band2H>
    <a:band1V>
      <a:tcStyle>
        <a:tcBdr/>
        <a:fill>
          <a:solidFill>
            <a:srgbClr val="CDD4EA"/>
          </a:solidFill>
        </a:fill>
      </a:tcStyle>
    </a:band1V>
    <a:band2V>
      <a:tcStyle>
        <a:tcBdr/>
        <a:fill>
          <a:solidFill>
            <a:srgbClr val="CDD4EA"/>
          </a:solidFill>
        </a:fill>
      </a:tcStyle>
    </a:band2V>
    <a:lastCol>
      <a:tcTxStyle i="off" b="on">
        <a:schemeClr val="lt1"/>
      </a:tcTxStyle>
      <a:tcStyle>
        <a:tcBdr/>
        <a:fill>
          <a:solidFill>
            <a:schemeClr val="accent1"/>
          </a:solidFill>
        </a:fill>
      </a:tcStyle>
    </a:lastCol>
    <a:firstCol>
      <a:tcTxStyle i="off" b="on">
        <a:schemeClr val="lt1"/>
      </a:tcTxStyle>
      <a:tcStyle>
        <a:tcBdr/>
        <a:fill>
          <a:solidFill>
            <a:schemeClr val="accent1"/>
          </a:solidFill>
        </a:fill>
      </a:tcStyle>
    </a:firstCol>
    <a:lastRow>
      <a:tcTxStyle i="off" b="on">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i="off" b="on">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43" d="100"/>
          <a:sy n="43" d="100"/>
        </p:scale>
        <p:origin x="66" y="78"/>
      </p:cViewPr>
      <p:guideLst>
        <p:guide pos="344" orient="horz"/>
        <p:guide pos="11124"/>
        <p:guide pos="6344" orient="horz"/>
        <p:guide pos="612"/>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notesMaster" Target="notesMasters/notesMaster1.xml"/><Relationship Id="rId32" Type="http://schemas.openxmlformats.org/officeDocument/2006/relationships/presProps" Target="presProps.xml" /><Relationship Id="rId33" Type="http://schemas.openxmlformats.org/officeDocument/2006/relationships/tableStyles" Target="tableStyles.xml" /><Relationship Id="rId34"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Pr shadeToTitle="0">
        <a:solidFill>
          <a:schemeClr val="lt1"/>
        </a:solidFill>
      </p:bgPr>
    </p:bg>
    <p:spTree>
      <p:nvGrpSpPr>
        <p:cNvPr id="1" name=""/>
        <p:cNvGrpSpPr/>
        <p:nvPr/>
      </p:nvGrpSpPr>
      <p:grpSpPr bwMode="auto">
        <a:xfrm>
          <a:off x="0" y="0"/>
          <a:ext cx="0" cy="0"/>
          <a:chOff x="0" y="0"/>
          <a:chExt cx="0" cy="0"/>
        </a:xfrm>
      </p:grpSpPr>
      <p:sp>
        <p:nvSpPr>
          <p:cNvPr id="637598587" name="Google Shape;3;n"/>
          <p:cNvSpPr txBox="1">
            <a:spLocks noGrp="1"/>
          </p:cNvSpPr>
          <p:nvPr>
            <p:ph type="hdr" idx="2"/>
          </p:nvPr>
        </p:nvSpPr>
        <p:spPr bwMode="auto">
          <a:xfrm>
            <a:off x="0" y="0"/>
            <a:ext cx="3275013" cy="5365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1817441654" name="Google Shape;4;n"/>
          <p:cNvSpPr txBox="1">
            <a:spLocks noGrp="1"/>
          </p:cNvSpPr>
          <p:nvPr>
            <p:ph type="dt" idx="10"/>
          </p:nvPr>
        </p:nvSpPr>
        <p:spPr bwMode="auto">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1024474672" name="Google Shape;5;n"/>
          <p:cNvSpPr>
            <a:spLocks noChangeAspect="1" noGrp="1" noRot="1"/>
          </p:cNvSpPr>
          <p:nvPr>
            <p:ph type="sldImg" idx="3"/>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7917291" name="Google Shape;6;n"/>
          <p:cNvSpPr txBox="1">
            <a:spLocks noGrp="1"/>
          </p:cNvSpPr>
          <p:nvPr>
            <p:ph type="body" idx="1"/>
          </p:nvPr>
        </p:nvSpPr>
        <p:spPr bwMode="auto">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defRPr>
            </a:lvl9pPr>
          </a:lstStyle>
          <a:p>
            <a:pPr>
              <a:defRPr/>
            </a:pPr>
            <a:endParaRPr/>
          </a:p>
        </p:txBody>
      </p:sp>
      <p:sp>
        <p:nvSpPr>
          <p:cNvPr id="1668560237" name="Google Shape;7;n"/>
          <p:cNvSpPr txBox="1">
            <a:spLocks noGrp="1"/>
          </p:cNvSpPr>
          <p:nvPr>
            <p:ph type="ftr" idx="11"/>
          </p:nvPr>
        </p:nvSpPr>
        <p:spPr bwMode="auto">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1048175200" name="Google Shape;8;n"/>
          <p:cNvSpPr txBox="1">
            <a:spLocks noGrp="1"/>
          </p:cNvSpPr>
          <p:nvPr>
            <p:ph type="sldNum" idx="12"/>
          </p:nvPr>
        </p:nvSpPr>
        <p:spPr bwMode="auto">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defRPr/>
            </a:pPr>
            <a:fld id="{00000000-1234-1234-1234-123412341234}" type="slidenum">
              <a:rPr lang="en-US" sz="1200" b="0" i="0" u="none" strike="noStrike" cap="none">
                <a:solidFill>
                  <a:schemeClr val="dk1"/>
                </a:solidFill>
                <a:latin typeface="Calibri"/>
                <a:ea typeface="Calibri"/>
                <a:cs typeface="Calibri"/>
              </a:rPr>
              <a:t>‹#›</a:t>
            </a:fld>
            <a:endParaRPr sz="1200" b="0" i="0" u="none" strike="noStrike" cap="none">
              <a:solidFill>
                <a:schemeClr val="dk1"/>
              </a:solidFill>
              <a:latin typeface="Calibri"/>
              <a:ea typeface="Calibri"/>
              <a:cs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845243389" name="Google Shape;85;p1: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4181685" name="Google Shape;86;p1:notes"/>
          <p:cNvSpPr txBox="1">
            <a:spLocks noGrp="1"/>
          </p:cNvSpPr>
          <p:nvPr>
            <p:ph type="body" idx="1"/>
          </p:nvPr>
        </p:nvSpPr>
        <p:spPr bwMode="auto">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1754551205" name="Google Shape;87;p1:notes"/>
          <p:cNvSpPr txBox="1">
            <a:spLocks noGrp="1"/>
          </p:cNvSpPr>
          <p:nvPr>
            <p:ph type="sldNum" idx="12"/>
          </p:nvPr>
        </p:nvSpPr>
        <p:spPr bwMode="auto">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defRPr/>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01092803" name="Google Shape;217;p8:notes"/>
          <p:cNvSpPr txBox="1">
            <a:spLocks noGrp="1"/>
          </p:cNvSpPr>
          <p:nvPr>
            <p:ph type="body" idx="1"/>
          </p:nvPr>
        </p:nvSpPr>
        <p:spPr bwMode="auto">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1458079307" name="Google Shape;218;p8: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956890494" name="Google Shape;217;p8:notes"/>
          <p:cNvSpPr txBox="1">
            <a:spLocks noGrp="1"/>
          </p:cNvSpPr>
          <p:nvPr>
            <p:ph type="body" idx="1"/>
          </p:nvPr>
        </p:nvSpPr>
        <p:spPr bwMode="auto">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70957304" name="Google Shape;218;p8: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794966800" name="Google Shape;217;p8:notes"/>
          <p:cNvSpPr txBox="1">
            <a:spLocks noGrp="1"/>
          </p:cNvSpPr>
          <p:nvPr>
            <p:ph type="body" idx="1"/>
          </p:nvPr>
        </p:nvSpPr>
        <p:spPr bwMode="auto">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508629259" name="Google Shape;218;p8: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132204131" name="Google Shape;217;p8:notes"/>
          <p:cNvSpPr txBox="1">
            <a:spLocks noGrp="1"/>
          </p:cNvSpPr>
          <p:nvPr>
            <p:ph type="body" idx="1"/>
          </p:nvPr>
        </p:nvSpPr>
        <p:spPr bwMode="auto">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502015404" name="Google Shape;218;p8: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CB235A3-D29F-556A-1EF7-D46A7F0A5D9D}" type="slidenum">
              <a:rPr/>
              <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37A7D6A-403C-8674-CEDC-E0C8928C3E7C}" type="slidenum">
              <a:rPr/>
              <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2E6EA9F-2E17-D8DD-8B84-5E059893B6E0}" type="slidenum">
              <a:rPr/>
              <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D72A06A-F152-EA42-AFA0-1524B2E76324}" type="slidenum">
              <a:rPr/>
              <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606760912" name="Google Shape;235;p9:notes"/>
          <p:cNvSpPr txBox="1">
            <a:spLocks noGrp="1"/>
          </p:cNvSpPr>
          <p:nvPr>
            <p:ph type="body" idx="1"/>
          </p:nvPr>
        </p:nvSpPr>
        <p:spPr bwMode="auto">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278748769" name="Google Shape;236;p9: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578907313" name="Google Shape;253;p10:notes"/>
          <p:cNvSpPr txBox="1">
            <a:spLocks noGrp="1"/>
          </p:cNvSpPr>
          <p:nvPr>
            <p:ph type="body" idx="1"/>
          </p:nvPr>
        </p:nvSpPr>
        <p:spPr bwMode="auto">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825641483" name="Google Shape;254;p10: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790944060" name="Google Shape;113;p2:notes"/>
          <p:cNvSpPr txBox="1">
            <a:spLocks noGrp="1"/>
          </p:cNvSpPr>
          <p:nvPr>
            <p:ph type="body" idx="1"/>
          </p:nvPr>
        </p:nvSpPr>
        <p:spPr bwMode="auto">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2014852168" name="Google Shape;114;p2: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804243276" name="Google Shape;253;p10:notes"/>
          <p:cNvSpPr txBox="1">
            <a:spLocks noGrp="1"/>
          </p:cNvSpPr>
          <p:nvPr>
            <p:ph type="body" idx="1"/>
          </p:nvPr>
        </p:nvSpPr>
        <p:spPr bwMode="auto">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245112716" name="Google Shape;254;p10: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541224990" name="Google Shape;271;p11:notes"/>
          <p:cNvSpPr txBox="1">
            <a:spLocks noGrp="1"/>
          </p:cNvSpPr>
          <p:nvPr>
            <p:ph type="body" idx="1"/>
          </p:nvPr>
        </p:nvSpPr>
        <p:spPr bwMode="auto">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932055699" name="Google Shape;272;p11: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034591664" name="Google Shape;271;p11:notes"/>
          <p:cNvSpPr txBox="1">
            <a:spLocks noGrp="1"/>
          </p:cNvSpPr>
          <p:nvPr>
            <p:ph type="body" idx="1"/>
          </p:nvPr>
        </p:nvSpPr>
        <p:spPr bwMode="auto">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1261879400" name="Google Shape;272;p11: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236251112" name="Google Shape;289;p12:notes"/>
          <p:cNvSpPr txBox="1">
            <a:spLocks noGrp="1"/>
          </p:cNvSpPr>
          <p:nvPr>
            <p:ph type="body" idx="1"/>
          </p:nvPr>
        </p:nvSpPr>
        <p:spPr bwMode="auto">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1729008334" name="Google Shape;290;p12: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638192862" name="Google Shape;289;p12:notes"/>
          <p:cNvSpPr txBox="1">
            <a:spLocks noGrp="1"/>
          </p:cNvSpPr>
          <p:nvPr>
            <p:ph type="body" idx="1"/>
          </p:nvPr>
        </p:nvSpPr>
        <p:spPr bwMode="auto">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51631617" name="Google Shape;290;p12: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921329307" name="Google Shape;307;p13:notes"/>
          <p:cNvSpPr txBox="1">
            <a:spLocks noGrp="1"/>
          </p:cNvSpPr>
          <p:nvPr>
            <p:ph type="body" idx="1"/>
          </p:nvPr>
        </p:nvSpPr>
        <p:spPr bwMode="auto">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1680601672" name="Google Shape;308;p13: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400895491" name="Google Shape;325;p14:notes"/>
          <p:cNvSpPr txBox="1">
            <a:spLocks noGrp="1"/>
          </p:cNvSpPr>
          <p:nvPr>
            <p:ph type="body" idx="1"/>
          </p:nvPr>
        </p:nvSpPr>
        <p:spPr bwMode="auto">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1473894370" name="Google Shape;326;p14: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067636204" name="Google Shape;325;p14:notes"/>
          <p:cNvSpPr txBox="1">
            <a:spLocks noGrp="1"/>
          </p:cNvSpPr>
          <p:nvPr>
            <p:ph type="body" idx="1"/>
          </p:nvPr>
        </p:nvSpPr>
        <p:spPr bwMode="auto">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1922191099" name="Google Shape;326;p14: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536821789" name="Google Shape;130;p3:notes"/>
          <p:cNvSpPr txBox="1">
            <a:spLocks noGrp="1"/>
          </p:cNvSpPr>
          <p:nvPr>
            <p:ph type="body" idx="1"/>
          </p:nvPr>
        </p:nvSpPr>
        <p:spPr bwMode="auto">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1556149126" name="Google Shape;131;p3: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906447653" name="Google Shape;147;p4:notes"/>
          <p:cNvSpPr txBox="1">
            <a:spLocks noGrp="1"/>
          </p:cNvSpPr>
          <p:nvPr>
            <p:ph type="body" idx="1"/>
          </p:nvPr>
        </p:nvSpPr>
        <p:spPr bwMode="auto">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2068684545" name="Google Shape;148;p4: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984436410" name="Google Shape;147;p4:notes"/>
          <p:cNvSpPr txBox="1">
            <a:spLocks noGrp="1"/>
          </p:cNvSpPr>
          <p:nvPr>
            <p:ph type="body" idx="1"/>
          </p:nvPr>
        </p:nvSpPr>
        <p:spPr bwMode="auto">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685814294" name="Google Shape;148;p4: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636855134" name="Google Shape;147;p4:notes"/>
          <p:cNvSpPr txBox="1">
            <a:spLocks noGrp="1"/>
          </p:cNvSpPr>
          <p:nvPr>
            <p:ph type="body" idx="1"/>
          </p:nvPr>
        </p:nvSpPr>
        <p:spPr bwMode="auto">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1412855441" name="Google Shape;148;p4: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318052735" name="Google Shape;217;p8:notes"/>
          <p:cNvSpPr txBox="1">
            <a:spLocks noGrp="1"/>
          </p:cNvSpPr>
          <p:nvPr>
            <p:ph type="body" idx="1"/>
          </p:nvPr>
        </p:nvSpPr>
        <p:spPr bwMode="auto">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1228244764" name="Google Shape;218;p8: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353013628" name="Google Shape;217;p8:notes"/>
          <p:cNvSpPr txBox="1">
            <a:spLocks noGrp="1"/>
          </p:cNvSpPr>
          <p:nvPr>
            <p:ph type="body" idx="1"/>
          </p:nvPr>
        </p:nvSpPr>
        <p:spPr bwMode="auto">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2028977989" name="Google Shape;218;p8: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822986986" name="Google Shape;217;p8:notes"/>
          <p:cNvSpPr txBox="1">
            <a:spLocks noGrp="1"/>
          </p:cNvSpPr>
          <p:nvPr>
            <p:ph type="body" idx="1"/>
          </p:nvPr>
        </p:nvSpPr>
        <p:spPr bwMode="auto">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defRPr/>
            </a:pPr>
            <a:endParaRPr/>
          </a:p>
        </p:txBody>
      </p:sp>
      <p:sp>
        <p:nvSpPr>
          <p:cNvPr id="1868537927" name="Google Shape;218;p8:notes"/>
          <p:cNvSpPr>
            <a:spLocks noChangeAspect="1" noGrp="1" noRot="1"/>
          </p:cNvSpPr>
          <p:nvPr>
            <p:ph type="sldImg" idx="2"/>
          </p:nvPr>
        </p:nvSpPr>
        <p:spPr bwMode="auto">
          <a:xfrm>
            <a:off x="571500" y="1336675"/>
            <a:ext cx="6413500" cy="3608388"/>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showMasterSp="1" type="blank" userDrawn="1">
  <p:cSld name="BLANK">
    <p:spTree>
      <p:nvGrpSpPr>
        <p:cNvPr id="1" name=""/>
        <p:cNvGrpSpPr/>
        <p:nvPr/>
      </p:nvGrpSpPr>
      <p:grpSpPr bwMode="auto">
        <a:xfrm>
          <a:off x="0" y="0"/>
          <a:ext cx="0" cy="0"/>
          <a:chOff x="0" y="0"/>
          <a:chExt cx="0" cy="0"/>
        </a:xfrm>
      </p:grpSpPr>
      <p:sp>
        <p:nvSpPr>
          <p:cNvPr id="2064787034" name="Google Shape;16;p2"/>
          <p:cNvSpPr txBox="1">
            <a:spLocks noGrp="1"/>
          </p:cNvSpPr>
          <p:nvPr>
            <p:ph type="dt" idx="10"/>
          </p:nvPr>
        </p:nvSpPr>
        <p:spPr bwMode="auto">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896229161" name="Google Shape;17;p2"/>
          <p:cNvSpPr txBox="1">
            <a:spLocks noGrp="1"/>
          </p:cNvSpPr>
          <p:nvPr>
            <p:ph type="ftr" idx="11"/>
          </p:nvPr>
        </p:nvSpPr>
        <p:spPr bwMode="auto">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933499730" name="Google Shape;18;p2"/>
          <p:cNvSpPr txBox="1">
            <a:spLocks noGrp="1"/>
          </p:cNvSpPr>
          <p:nvPr>
            <p:ph type="sldNum" idx="12"/>
          </p:nvPr>
        </p:nvSpPr>
        <p:spPr bwMode="auto">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Vertical Text" preserve="0" showMasterPhAnim="0" showMasterSp="1" type="vertTx" userDrawn="1">
  <p:cSld name="VERTICAL_TEXT">
    <p:spTree>
      <p:nvGrpSpPr>
        <p:cNvPr id="1" name=""/>
        <p:cNvGrpSpPr/>
        <p:nvPr/>
      </p:nvGrpSpPr>
      <p:grpSpPr bwMode="auto">
        <a:xfrm>
          <a:off x="0" y="0"/>
          <a:ext cx="0" cy="0"/>
          <a:chOff x="0" y="0"/>
          <a:chExt cx="0" cy="0"/>
        </a:xfrm>
      </p:grpSpPr>
      <p:sp>
        <p:nvSpPr>
          <p:cNvPr id="1294379112" name="Google Shape;73;p11"/>
          <p:cNvSpPr txBox="1">
            <a:spLocks noGrp="1"/>
          </p:cNvSpPr>
          <p:nvPr>
            <p:ph type="title"/>
          </p:nvPr>
        </p:nvSpPr>
        <p:spPr bwMode="auto">
          <a:xfrm>
            <a:off x="1306959" y="569326"/>
            <a:ext cx="16396395" cy="20668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876993131" name="Google Shape;74;p11"/>
          <p:cNvSpPr txBox="1">
            <a:spLocks noGrp="1"/>
          </p:cNvSpPr>
          <p:nvPr>
            <p:ph type="body" idx="1"/>
          </p:nvPr>
        </p:nvSpPr>
        <p:spPr bwMode="auto">
          <a:xfrm rot="5400000">
            <a:off x="6112725" y="-1959143"/>
            <a:ext cx="6784864" cy="163963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pPr>
              <a:defRPr/>
            </a:pPr>
            <a:endParaRPr/>
          </a:p>
        </p:txBody>
      </p:sp>
      <p:sp>
        <p:nvSpPr>
          <p:cNvPr id="1362716942" name="Google Shape;75;p11"/>
          <p:cNvSpPr txBox="1">
            <a:spLocks noGrp="1"/>
          </p:cNvSpPr>
          <p:nvPr>
            <p:ph type="dt" idx="10"/>
          </p:nvPr>
        </p:nvSpPr>
        <p:spPr bwMode="auto">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305290179" name="Google Shape;76;p11"/>
          <p:cNvSpPr txBox="1">
            <a:spLocks noGrp="1"/>
          </p:cNvSpPr>
          <p:nvPr>
            <p:ph type="ftr" idx="11"/>
          </p:nvPr>
        </p:nvSpPr>
        <p:spPr bwMode="auto">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856343005" name="Google Shape;77;p11"/>
          <p:cNvSpPr txBox="1">
            <a:spLocks noGrp="1"/>
          </p:cNvSpPr>
          <p:nvPr>
            <p:ph type="sldNum" idx="12"/>
          </p:nvPr>
        </p:nvSpPr>
        <p:spPr bwMode="auto">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Vertical Title and Text" preserve="0" showMasterPhAnim="0" showMasterSp="1" type="vertTitleAndTx" userDrawn="1">
  <p:cSld name="VERTICAL_TITLE_AND_VERTICAL_TEXT">
    <p:spTree>
      <p:nvGrpSpPr>
        <p:cNvPr id="1" name=""/>
        <p:cNvGrpSpPr/>
        <p:nvPr/>
      </p:nvGrpSpPr>
      <p:grpSpPr bwMode="auto">
        <a:xfrm>
          <a:off x="0" y="0"/>
          <a:ext cx="0" cy="0"/>
          <a:chOff x="0" y="0"/>
          <a:chExt cx="0" cy="0"/>
        </a:xfrm>
      </p:grpSpPr>
      <p:sp>
        <p:nvSpPr>
          <p:cNvPr id="1369926982" name="Google Shape;79;p12"/>
          <p:cNvSpPr txBox="1">
            <a:spLocks noGrp="1"/>
          </p:cNvSpPr>
          <p:nvPr>
            <p:ph type="title"/>
          </p:nvPr>
        </p:nvSpPr>
        <p:spPr bwMode="auto">
          <a:xfrm rot="5400000">
            <a:off x="11122724" y="3050857"/>
            <a:ext cx="9062162" cy="40990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610445351" name="Google Shape;80;p12"/>
          <p:cNvSpPr txBox="1">
            <a:spLocks noGrp="1"/>
          </p:cNvSpPr>
          <p:nvPr>
            <p:ph type="body" idx="1"/>
          </p:nvPr>
        </p:nvSpPr>
        <p:spPr bwMode="auto">
          <a:xfrm rot="5400000">
            <a:off x="2805712" y="-929427"/>
            <a:ext cx="9062162" cy="120596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pPr>
              <a:defRPr/>
            </a:pPr>
            <a:endParaRPr/>
          </a:p>
        </p:txBody>
      </p:sp>
      <p:sp>
        <p:nvSpPr>
          <p:cNvPr id="1639734528" name="Google Shape;81;p12"/>
          <p:cNvSpPr txBox="1">
            <a:spLocks noGrp="1"/>
          </p:cNvSpPr>
          <p:nvPr>
            <p:ph type="dt" idx="10"/>
          </p:nvPr>
        </p:nvSpPr>
        <p:spPr bwMode="auto">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537936598" name="Google Shape;82;p12"/>
          <p:cNvSpPr txBox="1">
            <a:spLocks noGrp="1"/>
          </p:cNvSpPr>
          <p:nvPr>
            <p:ph type="ftr" idx="11"/>
          </p:nvPr>
        </p:nvSpPr>
        <p:spPr bwMode="auto">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404276643" name="Google Shape;83;p12"/>
          <p:cNvSpPr txBox="1">
            <a:spLocks noGrp="1"/>
          </p:cNvSpPr>
          <p:nvPr>
            <p:ph type="sldNum" idx="12"/>
          </p:nvPr>
        </p:nvSpPr>
        <p:spPr bwMode="auto">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Slide" preserve="0" showMasterPhAnim="0" showMasterSp="1" type="title" userDrawn="1">
  <p:cSld name="TITLE">
    <p:spTree>
      <p:nvGrpSpPr>
        <p:cNvPr id="1" name=""/>
        <p:cNvGrpSpPr/>
        <p:nvPr/>
      </p:nvGrpSpPr>
      <p:grpSpPr bwMode="auto">
        <a:xfrm>
          <a:off x="0" y="0"/>
          <a:ext cx="0" cy="0"/>
          <a:chOff x="0" y="0"/>
          <a:chExt cx="0" cy="0"/>
        </a:xfrm>
      </p:grpSpPr>
      <p:sp>
        <p:nvSpPr>
          <p:cNvPr id="1353232362" name="Google Shape;20;p3"/>
          <p:cNvSpPr txBox="1">
            <a:spLocks noGrp="1"/>
          </p:cNvSpPr>
          <p:nvPr>
            <p:ph type="ctrTitle"/>
          </p:nvPr>
        </p:nvSpPr>
        <p:spPr bwMode="auto">
          <a:xfrm>
            <a:off x="2376289" y="1750055"/>
            <a:ext cx="14257735" cy="37228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9355"/>
              <a:buFont typeface="Calibri"/>
              <a:buNone/>
              <a:defRPr sz="93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1600453695" name="Google Shape;21;p3"/>
          <p:cNvSpPr txBox="1">
            <a:spLocks noGrp="1"/>
          </p:cNvSpPr>
          <p:nvPr>
            <p:ph type="subTitle" idx="1"/>
          </p:nvPr>
        </p:nvSpPr>
        <p:spPr bwMode="auto">
          <a:xfrm>
            <a:off x="2376289" y="5616511"/>
            <a:ext cx="14257735" cy="2581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559"/>
              </a:spcBef>
              <a:spcAft>
                <a:spcPts val="0"/>
              </a:spcAft>
              <a:buClr>
                <a:schemeClr val="dk1"/>
              </a:buClr>
              <a:buSzPts val="3742"/>
              <a:buNone/>
              <a:defRPr sz="3750"/>
            </a:lvl1pPr>
            <a:lvl2pPr lvl="1" algn="ctr">
              <a:lnSpc>
                <a:spcPct val="90000"/>
              </a:lnSpc>
              <a:spcBef>
                <a:spcPts val="780"/>
              </a:spcBef>
              <a:spcAft>
                <a:spcPts val="0"/>
              </a:spcAft>
              <a:buClr>
                <a:schemeClr val="dk1"/>
              </a:buClr>
              <a:buSzPts val="3118"/>
              <a:buNone/>
              <a:defRPr sz="3100"/>
            </a:lvl2pPr>
            <a:lvl3pPr lvl="2" algn="ctr">
              <a:lnSpc>
                <a:spcPct val="90000"/>
              </a:lnSpc>
              <a:spcBef>
                <a:spcPts val="780"/>
              </a:spcBef>
              <a:spcAft>
                <a:spcPts val="0"/>
              </a:spcAft>
              <a:buClr>
                <a:schemeClr val="dk1"/>
              </a:buClr>
              <a:buSzPts val="2807"/>
              <a:buNone/>
              <a:defRPr sz="2800"/>
            </a:lvl3pPr>
            <a:lvl4pPr lvl="3" algn="ctr">
              <a:lnSpc>
                <a:spcPct val="90000"/>
              </a:lnSpc>
              <a:spcBef>
                <a:spcPts val="780"/>
              </a:spcBef>
              <a:spcAft>
                <a:spcPts val="0"/>
              </a:spcAft>
              <a:buClr>
                <a:schemeClr val="dk1"/>
              </a:buClr>
              <a:buSzPts val="2495"/>
              <a:buNone/>
              <a:defRPr sz="2500"/>
            </a:lvl4pPr>
            <a:lvl5pPr lvl="4" algn="ctr">
              <a:lnSpc>
                <a:spcPct val="90000"/>
              </a:lnSpc>
              <a:spcBef>
                <a:spcPts val="780"/>
              </a:spcBef>
              <a:spcAft>
                <a:spcPts val="0"/>
              </a:spcAft>
              <a:buClr>
                <a:schemeClr val="dk1"/>
              </a:buClr>
              <a:buSzPts val="2495"/>
              <a:buNone/>
              <a:defRPr sz="2500"/>
            </a:lvl5pPr>
            <a:lvl6pPr lvl="5" algn="ctr">
              <a:lnSpc>
                <a:spcPct val="90000"/>
              </a:lnSpc>
              <a:spcBef>
                <a:spcPts val="780"/>
              </a:spcBef>
              <a:spcAft>
                <a:spcPts val="0"/>
              </a:spcAft>
              <a:buClr>
                <a:schemeClr val="dk1"/>
              </a:buClr>
              <a:buSzPts val="2495"/>
              <a:buNone/>
              <a:defRPr sz="2500"/>
            </a:lvl6pPr>
            <a:lvl7pPr lvl="6" algn="ctr">
              <a:lnSpc>
                <a:spcPct val="90000"/>
              </a:lnSpc>
              <a:spcBef>
                <a:spcPts val="780"/>
              </a:spcBef>
              <a:spcAft>
                <a:spcPts val="0"/>
              </a:spcAft>
              <a:buClr>
                <a:schemeClr val="dk1"/>
              </a:buClr>
              <a:buSzPts val="2495"/>
              <a:buNone/>
              <a:defRPr sz="2500"/>
            </a:lvl7pPr>
            <a:lvl8pPr lvl="7" algn="ctr">
              <a:lnSpc>
                <a:spcPct val="90000"/>
              </a:lnSpc>
              <a:spcBef>
                <a:spcPts val="780"/>
              </a:spcBef>
              <a:spcAft>
                <a:spcPts val="0"/>
              </a:spcAft>
              <a:buClr>
                <a:schemeClr val="dk1"/>
              </a:buClr>
              <a:buSzPts val="2495"/>
              <a:buNone/>
              <a:defRPr sz="2500"/>
            </a:lvl8pPr>
            <a:lvl9pPr lvl="8" algn="ctr">
              <a:lnSpc>
                <a:spcPct val="90000"/>
              </a:lnSpc>
              <a:spcBef>
                <a:spcPts val="780"/>
              </a:spcBef>
              <a:spcAft>
                <a:spcPts val="0"/>
              </a:spcAft>
              <a:buClr>
                <a:schemeClr val="dk1"/>
              </a:buClr>
              <a:buSzPts val="2495"/>
              <a:buNone/>
              <a:defRPr sz="2500"/>
            </a:lvl9pPr>
          </a:lstStyle>
          <a:p>
            <a:pPr>
              <a:defRPr/>
            </a:pPr>
            <a:endParaRPr/>
          </a:p>
        </p:txBody>
      </p:sp>
      <p:sp>
        <p:nvSpPr>
          <p:cNvPr id="648863651" name="Google Shape;22;p3"/>
          <p:cNvSpPr txBox="1">
            <a:spLocks noGrp="1"/>
          </p:cNvSpPr>
          <p:nvPr>
            <p:ph type="dt" idx="10"/>
          </p:nvPr>
        </p:nvSpPr>
        <p:spPr bwMode="auto">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990545559" name="Google Shape;23;p3"/>
          <p:cNvSpPr txBox="1">
            <a:spLocks noGrp="1"/>
          </p:cNvSpPr>
          <p:nvPr>
            <p:ph type="ftr" idx="11"/>
          </p:nvPr>
        </p:nvSpPr>
        <p:spPr bwMode="auto">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402840628" name="Google Shape;24;p3"/>
          <p:cNvSpPr txBox="1">
            <a:spLocks noGrp="1"/>
          </p:cNvSpPr>
          <p:nvPr>
            <p:ph type="sldNum" idx="12"/>
          </p:nvPr>
        </p:nvSpPr>
        <p:spPr bwMode="auto">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and Content" preserve="0" showMasterPhAnim="0" showMasterSp="1" type="obj" userDrawn="1">
  <p:cSld name="OBJECT">
    <p:spTree>
      <p:nvGrpSpPr>
        <p:cNvPr id="1" name=""/>
        <p:cNvGrpSpPr/>
        <p:nvPr/>
      </p:nvGrpSpPr>
      <p:grpSpPr bwMode="auto">
        <a:xfrm>
          <a:off x="0" y="0"/>
          <a:ext cx="0" cy="0"/>
          <a:chOff x="0" y="0"/>
          <a:chExt cx="0" cy="0"/>
        </a:xfrm>
      </p:grpSpPr>
      <p:sp>
        <p:nvSpPr>
          <p:cNvPr id="1544889231" name="Google Shape;26;p4"/>
          <p:cNvSpPr txBox="1">
            <a:spLocks noGrp="1"/>
          </p:cNvSpPr>
          <p:nvPr>
            <p:ph type="title"/>
          </p:nvPr>
        </p:nvSpPr>
        <p:spPr bwMode="auto">
          <a:xfrm>
            <a:off x="1306959" y="569326"/>
            <a:ext cx="16396395" cy="20668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1469321710" name="Google Shape;27;p4"/>
          <p:cNvSpPr txBox="1">
            <a:spLocks noGrp="1"/>
          </p:cNvSpPr>
          <p:nvPr>
            <p:ph type="body" idx="1"/>
          </p:nvPr>
        </p:nvSpPr>
        <p:spPr bwMode="auto">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pPr>
              <a:defRPr/>
            </a:pPr>
            <a:endParaRPr/>
          </a:p>
        </p:txBody>
      </p:sp>
      <p:sp>
        <p:nvSpPr>
          <p:cNvPr id="572526707" name="Google Shape;28;p4"/>
          <p:cNvSpPr txBox="1">
            <a:spLocks noGrp="1"/>
          </p:cNvSpPr>
          <p:nvPr>
            <p:ph type="dt" idx="10"/>
          </p:nvPr>
        </p:nvSpPr>
        <p:spPr bwMode="auto">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669002786" name="Google Shape;29;p4"/>
          <p:cNvSpPr txBox="1">
            <a:spLocks noGrp="1"/>
          </p:cNvSpPr>
          <p:nvPr>
            <p:ph type="ftr" idx="11"/>
          </p:nvPr>
        </p:nvSpPr>
        <p:spPr bwMode="auto">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301002213" name="Google Shape;30;p4"/>
          <p:cNvSpPr txBox="1">
            <a:spLocks noGrp="1"/>
          </p:cNvSpPr>
          <p:nvPr>
            <p:ph type="sldNum" idx="12"/>
          </p:nvPr>
        </p:nvSpPr>
        <p:spPr bwMode="auto">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ection Header" preserve="0" showMasterPhAnim="0" showMasterSp="1" type="secHead" userDrawn="1">
  <p:cSld name="SECTION_HEADER">
    <p:spTree>
      <p:nvGrpSpPr>
        <p:cNvPr id="1" name=""/>
        <p:cNvGrpSpPr/>
        <p:nvPr/>
      </p:nvGrpSpPr>
      <p:grpSpPr bwMode="auto">
        <a:xfrm>
          <a:off x="0" y="0"/>
          <a:ext cx="0" cy="0"/>
          <a:chOff x="0" y="0"/>
          <a:chExt cx="0" cy="0"/>
        </a:xfrm>
      </p:grpSpPr>
      <p:sp>
        <p:nvSpPr>
          <p:cNvPr id="1872710189" name="Google Shape;32;p5"/>
          <p:cNvSpPr txBox="1">
            <a:spLocks noGrp="1"/>
          </p:cNvSpPr>
          <p:nvPr>
            <p:ph type="title"/>
          </p:nvPr>
        </p:nvSpPr>
        <p:spPr bwMode="auto">
          <a:xfrm>
            <a:off x="1297058" y="2665925"/>
            <a:ext cx="16396395"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355"/>
              <a:buFont typeface="Calibri"/>
              <a:buNone/>
              <a:defRPr sz="935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1741385578" name="Google Shape;33;p5"/>
          <p:cNvSpPr txBox="1">
            <a:spLocks noGrp="1"/>
          </p:cNvSpPr>
          <p:nvPr>
            <p:ph type="body" idx="1"/>
          </p:nvPr>
        </p:nvSpPr>
        <p:spPr bwMode="auto">
          <a:xfrm>
            <a:off x="1297058" y="7156164"/>
            <a:ext cx="16396395"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rgbClr val="888888"/>
              </a:buClr>
              <a:buSzPts val="3742"/>
              <a:buNone/>
              <a:defRPr sz="3750">
                <a:solidFill>
                  <a:srgbClr val="888888"/>
                </a:solidFill>
              </a:defRPr>
            </a:lvl1pPr>
            <a:lvl2pPr marL="914400" lvl="1" indent="-228600" algn="l">
              <a:lnSpc>
                <a:spcPct val="90000"/>
              </a:lnSpc>
              <a:spcBef>
                <a:spcPts val="780"/>
              </a:spcBef>
              <a:spcAft>
                <a:spcPts val="0"/>
              </a:spcAft>
              <a:buClr>
                <a:srgbClr val="888888"/>
              </a:buClr>
              <a:buSzPts val="3118"/>
              <a:buNone/>
              <a:defRPr sz="3100">
                <a:solidFill>
                  <a:srgbClr val="888888"/>
                </a:solidFill>
              </a:defRPr>
            </a:lvl2pPr>
            <a:lvl3pPr marL="1371600" lvl="2" indent="-228600" algn="l">
              <a:lnSpc>
                <a:spcPct val="90000"/>
              </a:lnSpc>
              <a:spcBef>
                <a:spcPts val="780"/>
              </a:spcBef>
              <a:spcAft>
                <a:spcPts val="0"/>
              </a:spcAft>
              <a:buClr>
                <a:srgbClr val="888888"/>
              </a:buClr>
              <a:buSzPts val="2807"/>
              <a:buNone/>
              <a:defRPr sz="2800">
                <a:solidFill>
                  <a:srgbClr val="888888"/>
                </a:solidFill>
              </a:defRPr>
            </a:lvl3pPr>
            <a:lvl4pPr marL="1828800" lvl="3" indent="-228600" algn="l">
              <a:lnSpc>
                <a:spcPct val="90000"/>
              </a:lnSpc>
              <a:spcBef>
                <a:spcPts val="780"/>
              </a:spcBef>
              <a:spcAft>
                <a:spcPts val="0"/>
              </a:spcAft>
              <a:buClr>
                <a:srgbClr val="888888"/>
              </a:buClr>
              <a:buSzPts val="2495"/>
              <a:buNone/>
              <a:defRPr sz="2500">
                <a:solidFill>
                  <a:srgbClr val="888888"/>
                </a:solidFill>
              </a:defRPr>
            </a:lvl4pPr>
            <a:lvl5pPr marL="2286000" lvl="4" indent="-228600" algn="l">
              <a:lnSpc>
                <a:spcPct val="90000"/>
              </a:lnSpc>
              <a:spcBef>
                <a:spcPts val="780"/>
              </a:spcBef>
              <a:spcAft>
                <a:spcPts val="0"/>
              </a:spcAft>
              <a:buClr>
                <a:srgbClr val="888888"/>
              </a:buClr>
              <a:buSzPts val="2495"/>
              <a:buNone/>
              <a:defRPr sz="2500">
                <a:solidFill>
                  <a:srgbClr val="888888"/>
                </a:solidFill>
              </a:defRPr>
            </a:lvl5pPr>
            <a:lvl6pPr marL="2743200" lvl="5" indent="-228600" algn="l">
              <a:lnSpc>
                <a:spcPct val="90000"/>
              </a:lnSpc>
              <a:spcBef>
                <a:spcPts val="780"/>
              </a:spcBef>
              <a:spcAft>
                <a:spcPts val="0"/>
              </a:spcAft>
              <a:buClr>
                <a:srgbClr val="888888"/>
              </a:buClr>
              <a:buSzPts val="2495"/>
              <a:buNone/>
              <a:defRPr sz="2500">
                <a:solidFill>
                  <a:srgbClr val="888888"/>
                </a:solidFill>
              </a:defRPr>
            </a:lvl6pPr>
            <a:lvl7pPr marL="3200400" lvl="6" indent="-228600" algn="l">
              <a:lnSpc>
                <a:spcPct val="90000"/>
              </a:lnSpc>
              <a:spcBef>
                <a:spcPts val="780"/>
              </a:spcBef>
              <a:spcAft>
                <a:spcPts val="0"/>
              </a:spcAft>
              <a:buClr>
                <a:srgbClr val="888888"/>
              </a:buClr>
              <a:buSzPts val="2495"/>
              <a:buNone/>
              <a:defRPr sz="2500">
                <a:solidFill>
                  <a:srgbClr val="888888"/>
                </a:solidFill>
              </a:defRPr>
            </a:lvl7pPr>
            <a:lvl8pPr marL="3657600" lvl="7" indent="-228600" algn="l">
              <a:lnSpc>
                <a:spcPct val="90000"/>
              </a:lnSpc>
              <a:spcBef>
                <a:spcPts val="780"/>
              </a:spcBef>
              <a:spcAft>
                <a:spcPts val="0"/>
              </a:spcAft>
              <a:buClr>
                <a:srgbClr val="888888"/>
              </a:buClr>
              <a:buSzPts val="2495"/>
              <a:buNone/>
              <a:defRPr sz="2500">
                <a:solidFill>
                  <a:srgbClr val="888888"/>
                </a:solidFill>
              </a:defRPr>
            </a:lvl8pPr>
            <a:lvl9pPr marL="4114800" lvl="8" indent="-228600" algn="l">
              <a:lnSpc>
                <a:spcPct val="90000"/>
              </a:lnSpc>
              <a:spcBef>
                <a:spcPts val="780"/>
              </a:spcBef>
              <a:spcAft>
                <a:spcPts val="0"/>
              </a:spcAft>
              <a:buClr>
                <a:srgbClr val="888888"/>
              </a:buClr>
              <a:buSzPts val="2495"/>
              <a:buNone/>
              <a:defRPr sz="2500">
                <a:solidFill>
                  <a:srgbClr val="888888"/>
                </a:solidFill>
              </a:defRPr>
            </a:lvl9pPr>
          </a:lstStyle>
          <a:p>
            <a:pPr>
              <a:defRPr/>
            </a:pPr>
            <a:endParaRPr/>
          </a:p>
        </p:txBody>
      </p:sp>
      <p:sp>
        <p:nvSpPr>
          <p:cNvPr id="1227470057" name="Google Shape;34;p5"/>
          <p:cNvSpPr txBox="1">
            <a:spLocks noGrp="1"/>
          </p:cNvSpPr>
          <p:nvPr>
            <p:ph type="dt" idx="10"/>
          </p:nvPr>
        </p:nvSpPr>
        <p:spPr bwMode="auto">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640625227" name="Google Shape;35;p5"/>
          <p:cNvSpPr txBox="1">
            <a:spLocks noGrp="1"/>
          </p:cNvSpPr>
          <p:nvPr>
            <p:ph type="ftr" idx="11"/>
          </p:nvPr>
        </p:nvSpPr>
        <p:spPr bwMode="auto">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698821228" name="Google Shape;36;p5"/>
          <p:cNvSpPr txBox="1">
            <a:spLocks noGrp="1"/>
          </p:cNvSpPr>
          <p:nvPr>
            <p:ph type="sldNum" idx="12"/>
          </p:nvPr>
        </p:nvSpPr>
        <p:spPr bwMode="auto">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wo Content" preserve="0" showMasterPhAnim="0" showMasterSp="1" type="twoObj" userDrawn="1">
  <p:cSld name="TWO_OBJECTS">
    <p:spTree>
      <p:nvGrpSpPr>
        <p:cNvPr id="1" name=""/>
        <p:cNvGrpSpPr/>
        <p:nvPr/>
      </p:nvGrpSpPr>
      <p:grpSpPr bwMode="auto">
        <a:xfrm>
          <a:off x="0" y="0"/>
          <a:ext cx="0" cy="0"/>
          <a:chOff x="0" y="0"/>
          <a:chExt cx="0" cy="0"/>
        </a:xfrm>
      </p:grpSpPr>
      <p:sp>
        <p:nvSpPr>
          <p:cNvPr id="1814761926" name="Google Shape;38;p6"/>
          <p:cNvSpPr txBox="1">
            <a:spLocks noGrp="1"/>
          </p:cNvSpPr>
          <p:nvPr>
            <p:ph type="title"/>
          </p:nvPr>
        </p:nvSpPr>
        <p:spPr bwMode="auto">
          <a:xfrm>
            <a:off x="1306959" y="569326"/>
            <a:ext cx="16396395" cy="20668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1198965701" name="Google Shape;39;p6"/>
          <p:cNvSpPr txBox="1">
            <a:spLocks noGrp="1"/>
          </p:cNvSpPr>
          <p:nvPr>
            <p:ph type="body" idx="1"/>
          </p:nvPr>
        </p:nvSpPr>
        <p:spPr bwMode="auto">
          <a:xfrm>
            <a:off x="1306959"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pPr>
              <a:defRPr/>
            </a:pPr>
            <a:endParaRPr/>
          </a:p>
        </p:txBody>
      </p:sp>
      <p:sp>
        <p:nvSpPr>
          <p:cNvPr id="1793499485" name="Google Shape;40;p6"/>
          <p:cNvSpPr txBox="1">
            <a:spLocks noGrp="1"/>
          </p:cNvSpPr>
          <p:nvPr>
            <p:ph type="body" idx="2"/>
          </p:nvPr>
        </p:nvSpPr>
        <p:spPr bwMode="auto">
          <a:xfrm>
            <a:off x="9623971"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pPr>
              <a:defRPr/>
            </a:pPr>
            <a:endParaRPr/>
          </a:p>
        </p:txBody>
      </p:sp>
      <p:sp>
        <p:nvSpPr>
          <p:cNvPr id="1605971057" name="Google Shape;41;p6"/>
          <p:cNvSpPr txBox="1">
            <a:spLocks noGrp="1"/>
          </p:cNvSpPr>
          <p:nvPr>
            <p:ph type="dt" idx="10"/>
          </p:nvPr>
        </p:nvSpPr>
        <p:spPr bwMode="auto">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482240655" name="Google Shape;42;p6"/>
          <p:cNvSpPr txBox="1">
            <a:spLocks noGrp="1"/>
          </p:cNvSpPr>
          <p:nvPr>
            <p:ph type="ftr" idx="11"/>
          </p:nvPr>
        </p:nvSpPr>
        <p:spPr bwMode="auto">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99561432" name="Google Shape;43;p6"/>
          <p:cNvSpPr txBox="1">
            <a:spLocks noGrp="1"/>
          </p:cNvSpPr>
          <p:nvPr>
            <p:ph type="sldNum" idx="12"/>
          </p:nvPr>
        </p:nvSpPr>
        <p:spPr bwMode="auto">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omparison" preserve="0" showMasterPhAnim="0" showMasterSp="1" type="twoTxTwoObj" userDrawn="1">
  <p:cSld name="TWO_OBJECTS_WITH_TEXT">
    <p:spTree>
      <p:nvGrpSpPr>
        <p:cNvPr id="1" name=""/>
        <p:cNvGrpSpPr/>
        <p:nvPr/>
      </p:nvGrpSpPr>
      <p:grpSpPr bwMode="auto">
        <a:xfrm>
          <a:off x="0" y="0"/>
          <a:ext cx="0" cy="0"/>
          <a:chOff x="0" y="0"/>
          <a:chExt cx="0" cy="0"/>
        </a:xfrm>
      </p:grpSpPr>
      <p:sp>
        <p:nvSpPr>
          <p:cNvPr id="234352865" name="Google Shape;45;p7"/>
          <p:cNvSpPr txBox="1">
            <a:spLocks noGrp="1"/>
          </p:cNvSpPr>
          <p:nvPr>
            <p:ph type="title"/>
          </p:nvPr>
        </p:nvSpPr>
        <p:spPr bwMode="auto">
          <a:xfrm>
            <a:off x="1309435" y="569326"/>
            <a:ext cx="16396395" cy="20668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1508921607" name="Google Shape;46;p7"/>
          <p:cNvSpPr txBox="1">
            <a:spLocks noGrp="1"/>
          </p:cNvSpPr>
          <p:nvPr>
            <p:ph type="body" idx="1"/>
          </p:nvPr>
        </p:nvSpPr>
        <p:spPr bwMode="auto">
          <a:xfrm>
            <a:off x="1309436" y="2621369"/>
            <a:ext cx="80422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50" b="1"/>
            </a:lvl1pPr>
            <a:lvl2pPr marL="914400" lvl="1" indent="-228600" algn="l">
              <a:lnSpc>
                <a:spcPct val="90000"/>
              </a:lnSpc>
              <a:spcBef>
                <a:spcPts val="780"/>
              </a:spcBef>
              <a:spcAft>
                <a:spcPts val="0"/>
              </a:spcAft>
              <a:buClr>
                <a:schemeClr val="dk1"/>
              </a:buClr>
              <a:buSzPts val="3118"/>
              <a:buNone/>
              <a:defRPr sz="3100" b="1"/>
            </a:lvl2pPr>
            <a:lvl3pPr marL="1371600" lvl="2" indent="-228600" algn="l">
              <a:lnSpc>
                <a:spcPct val="90000"/>
              </a:lnSpc>
              <a:spcBef>
                <a:spcPts val="780"/>
              </a:spcBef>
              <a:spcAft>
                <a:spcPts val="0"/>
              </a:spcAft>
              <a:buClr>
                <a:schemeClr val="dk1"/>
              </a:buClr>
              <a:buSzPts val="2807"/>
              <a:buNone/>
              <a:defRPr sz="2800" b="1"/>
            </a:lvl3pPr>
            <a:lvl4pPr marL="1828800" lvl="3" indent="-228600" algn="l">
              <a:lnSpc>
                <a:spcPct val="90000"/>
              </a:lnSpc>
              <a:spcBef>
                <a:spcPts val="780"/>
              </a:spcBef>
              <a:spcAft>
                <a:spcPts val="0"/>
              </a:spcAft>
              <a:buClr>
                <a:schemeClr val="dk1"/>
              </a:buClr>
              <a:buSzPts val="2495"/>
              <a:buNone/>
              <a:defRPr sz="2500" b="1"/>
            </a:lvl4pPr>
            <a:lvl5pPr marL="2286000" lvl="4" indent="-228600" algn="l">
              <a:lnSpc>
                <a:spcPct val="90000"/>
              </a:lnSpc>
              <a:spcBef>
                <a:spcPts val="780"/>
              </a:spcBef>
              <a:spcAft>
                <a:spcPts val="0"/>
              </a:spcAft>
              <a:buClr>
                <a:schemeClr val="dk1"/>
              </a:buClr>
              <a:buSzPts val="2495"/>
              <a:buNone/>
              <a:defRPr sz="2500" b="1"/>
            </a:lvl5pPr>
            <a:lvl6pPr marL="2743200" lvl="5" indent="-228600" algn="l">
              <a:lnSpc>
                <a:spcPct val="90000"/>
              </a:lnSpc>
              <a:spcBef>
                <a:spcPts val="780"/>
              </a:spcBef>
              <a:spcAft>
                <a:spcPts val="0"/>
              </a:spcAft>
              <a:buClr>
                <a:schemeClr val="dk1"/>
              </a:buClr>
              <a:buSzPts val="2495"/>
              <a:buNone/>
              <a:defRPr sz="2500" b="1"/>
            </a:lvl6pPr>
            <a:lvl7pPr marL="3200400" lvl="6" indent="-228600" algn="l">
              <a:lnSpc>
                <a:spcPct val="90000"/>
              </a:lnSpc>
              <a:spcBef>
                <a:spcPts val="780"/>
              </a:spcBef>
              <a:spcAft>
                <a:spcPts val="0"/>
              </a:spcAft>
              <a:buClr>
                <a:schemeClr val="dk1"/>
              </a:buClr>
              <a:buSzPts val="2495"/>
              <a:buNone/>
              <a:defRPr sz="2500" b="1"/>
            </a:lvl7pPr>
            <a:lvl8pPr marL="3657600" lvl="7" indent="-228600" algn="l">
              <a:lnSpc>
                <a:spcPct val="90000"/>
              </a:lnSpc>
              <a:spcBef>
                <a:spcPts val="780"/>
              </a:spcBef>
              <a:spcAft>
                <a:spcPts val="0"/>
              </a:spcAft>
              <a:buClr>
                <a:schemeClr val="dk1"/>
              </a:buClr>
              <a:buSzPts val="2495"/>
              <a:buNone/>
              <a:defRPr sz="2500" b="1"/>
            </a:lvl8pPr>
            <a:lvl9pPr marL="4114800" lvl="8" indent="-228600" algn="l">
              <a:lnSpc>
                <a:spcPct val="90000"/>
              </a:lnSpc>
              <a:spcBef>
                <a:spcPts val="780"/>
              </a:spcBef>
              <a:spcAft>
                <a:spcPts val="0"/>
              </a:spcAft>
              <a:buClr>
                <a:schemeClr val="dk1"/>
              </a:buClr>
              <a:buSzPts val="2495"/>
              <a:buNone/>
              <a:defRPr sz="2500" b="1"/>
            </a:lvl9pPr>
          </a:lstStyle>
          <a:p>
            <a:pPr>
              <a:defRPr/>
            </a:pPr>
            <a:endParaRPr/>
          </a:p>
        </p:txBody>
      </p:sp>
      <p:sp>
        <p:nvSpPr>
          <p:cNvPr id="1372172730" name="Google Shape;47;p7"/>
          <p:cNvSpPr txBox="1">
            <a:spLocks noGrp="1"/>
          </p:cNvSpPr>
          <p:nvPr>
            <p:ph type="body" idx="2"/>
          </p:nvPr>
        </p:nvSpPr>
        <p:spPr bwMode="auto">
          <a:xfrm>
            <a:off x="1309436" y="3906061"/>
            <a:ext cx="80422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pPr>
              <a:defRPr/>
            </a:pPr>
            <a:endParaRPr/>
          </a:p>
        </p:txBody>
      </p:sp>
      <p:sp>
        <p:nvSpPr>
          <p:cNvPr id="964818634" name="Google Shape;48;p7"/>
          <p:cNvSpPr txBox="1">
            <a:spLocks noGrp="1"/>
          </p:cNvSpPr>
          <p:nvPr>
            <p:ph type="body" idx="3"/>
          </p:nvPr>
        </p:nvSpPr>
        <p:spPr bwMode="auto">
          <a:xfrm>
            <a:off x="9623971" y="2621369"/>
            <a:ext cx="8081859"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50" b="1"/>
            </a:lvl1pPr>
            <a:lvl2pPr marL="914400" lvl="1" indent="-228600" algn="l">
              <a:lnSpc>
                <a:spcPct val="90000"/>
              </a:lnSpc>
              <a:spcBef>
                <a:spcPts val="780"/>
              </a:spcBef>
              <a:spcAft>
                <a:spcPts val="0"/>
              </a:spcAft>
              <a:buClr>
                <a:schemeClr val="dk1"/>
              </a:buClr>
              <a:buSzPts val="3118"/>
              <a:buNone/>
              <a:defRPr sz="3100" b="1"/>
            </a:lvl2pPr>
            <a:lvl3pPr marL="1371600" lvl="2" indent="-228600" algn="l">
              <a:lnSpc>
                <a:spcPct val="90000"/>
              </a:lnSpc>
              <a:spcBef>
                <a:spcPts val="780"/>
              </a:spcBef>
              <a:spcAft>
                <a:spcPts val="0"/>
              </a:spcAft>
              <a:buClr>
                <a:schemeClr val="dk1"/>
              </a:buClr>
              <a:buSzPts val="2807"/>
              <a:buNone/>
              <a:defRPr sz="2800" b="1"/>
            </a:lvl3pPr>
            <a:lvl4pPr marL="1828800" lvl="3" indent="-228600" algn="l">
              <a:lnSpc>
                <a:spcPct val="90000"/>
              </a:lnSpc>
              <a:spcBef>
                <a:spcPts val="780"/>
              </a:spcBef>
              <a:spcAft>
                <a:spcPts val="0"/>
              </a:spcAft>
              <a:buClr>
                <a:schemeClr val="dk1"/>
              </a:buClr>
              <a:buSzPts val="2495"/>
              <a:buNone/>
              <a:defRPr sz="2500" b="1"/>
            </a:lvl4pPr>
            <a:lvl5pPr marL="2286000" lvl="4" indent="-228600" algn="l">
              <a:lnSpc>
                <a:spcPct val="90000"/>
              </a:lnSpc>
              <a:spcBef>
                <a:spcPts val="780"/>
              </a:spcBef>
              <a:spcAft>
                <a:spcPts val="0"/>
              </a:spcAft>
              <a:buClr>
                <a:schemeClr val="dk1"/>
              </a:buClr>
              <a:buSzPts val="2495"/>
              <a:buNone/>
              <a:defRPr sz="2500" b="1"/>
            </a:lvl5pPr>
            <a:lvl6pPr marL="2743200" lvl="5" indent="-228600" algn="l">
              <a:lnSpc>
                <a:spcPct val="90000"/>
              </a:lnSpc>
              <a:spcBef>
                <a:spcPts val="780"/>
              </a:spcBef>
              <a:spcAft>
                <a:spcPts val="0"/>
              </a:spcAft>
              <a:buClr>
                <a:schemeClr val="dk1"/>
              </a:buClr>
              <a:buSzPts val="2495"/>
              <a:buNone/>
              <a:defRPr sz="2500" b="1"/>
            </a:lvl6pPr>
            <a:lvl7pPr marL="3200400" lvl="6" indent="-228600" algn="l">
              <a:lnSpc>
                <a:spcPct val="90000"/>
              </a:lnSpc>
              <a:spcBef>
                <a:spcPts val="780"/>
              </a:spcBef>
              <a:spcAft>
                <a:spcPts val="0"/>
              </a:spcAft>
              <a:buClr>
                <a:schemeClr val="dk1"/>
              </a:buClr>
              <a:buSzPts val="2495"/>
              <a:buNone/>
              <a:defRPr sz="2500" b="1"/>
            </a:lvl7pPr>
            <a:lvl8pPr marL="3657600" lvl="7" indent="-228600" algn="l">
              <a:lnSpc>
                <a:spcPct val="90000"/>
              </a:lnSpc>
              <a:spcBef>
                <a:spcPts val="780"/>
              </a:spcBef>
              <a:spcAft>
                <a:spcPts val="0"/>
              </a:spcAft>
              <a:buClr>
                <a:schemeClr val="dk1"/>
              </a:buClr>
              <a:buSzPts val="2495"/>
              <a:buNone/>
              <a:defRPr sz="2500" b="1"/>
            </a:lvl8pPr>
            <a:lvl9pPr marL="4114800" lvl="8" indent="-228600" algn="l">
              <a:lnSpc>
                <a:spcPct val="90000"/>
              </a:lnSpc>
              <a:spcBef>
                <a:spcPts val="780"/>
              </a:spcBef>
              <a:spcAft>
                <a:spcPts val="0"/>
              </a:spcAft>
              <a:buClr>
                <a:schemeClr val="dk1"/>
              </a:buClr>
              <a:buSzPts val="2495"/>
              <a:buNone/>
              <a:defRPr sz="2500" b="1"/>
            </a:lvl9pPr>
          </a:lstStyle>
          <a:p>
            <a:pPr>
              <a:defRPr/>
            </a:pPr>
            <a:endParaRPr/>
          </a:p>
        </p:txBody>
      </p:sp>
      <p:sp>
        <p:nvSpPr>
          <p:cNvPr id="701556569" name="Google Shape;49;p7"/>
          <p:cNvSpPr txBox="1">
            <a:spLocks noGrp="1"/>
          </p:cNvSpPr>
          <p:nvPr>
            <p:ph type="body" idx="4"/>
          </p:nvPr>
        </p:nvSpPr>
        <p:spPr bwMode="auto">
          <a:xfrm>
            <a:off x="9623971" y="3906061"/>
            <a:ext cx="8081859"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pPr>
              <a:defRPr/>
            </a:pPr>
            <a:endParaRPr/>
          </a:p>
        </p:txBody>
      </p:sp>
      <p:sp>
        <p:nvSpPr>
          <p:cNvPr id="2130401484" name="Google Shape;50;p7"/>
          <p:cNvSpPr txBox="1">
            <a:spLocks noGrp="1"/>
          </p:cNvSpPr>
          <p:nvPr>
            <p:ph type="dt" idx="10"/>
          </p:nvPr>
        </p:nvSpPr>
        <p:spPr bwMode="auto">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395610023" name="Google Shape;51;p7"/>
          <p:cNvSpPr txBox="1">
            <a:spLocks noGrp="1"/>
          </p:cNvSpPr>
          <p:nvPr>
            <p:ph type="ftr" idx="11"/>
          </p:nvPr>
        </p:nvSpPr>
        <p:spPr bwMode="auto">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182500234" name="Google Shape;52;p7"/>
          <p:cNvSpPr txBox="1">
            <a:spLocks noGrp="1"/>
          </p:cNvSpPr>
          <p:nvPr>
            <p:ph type="sldNum" idx="12"/>
          </p:nvPr>
        </p:nvSpPr>
        <p:spPr bwMode="auto">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showMasterSp="1" type="titleOnly" userDrawn="1">
  <p:cSld name="TITLE_ONLY">
    <p:spTree>
      <p:nvGrpSpPr>
        <p:cNvPr id="1" name=""/>
        <p:cNvGrpSpPr/>
        <p:nvPr/>
      </p:nvGrpSpPr>
      <p:grpSpPr bwMode="auto">
        <a:xfrm>
          <a:off x="0" y="0"/>
          <a:ext cx="0" cy="0"/>
          <a:chOff x="0" y="0"/>
          <a:chExt cx="0" cy="0"/>
        </a:xfrm>
      </p:grpSpPr>
      <p:sp>
        <p:nvSpPr>
          <p:cNvPr id="1661518613" name="Google Shape;54;p8"/>
          <p:cNvSpPr txBox="1">
            <a:spLocks noGrp="1"/>
          </p:cNvSpPr>
          <p:nvPr>
            <p:ph type="title"/>
          </p:nvPr>
        </p:nvSpPr>
        <p:spPr bwMode="auto">
          <a:xfrm>
            <a:off x="1306959" y="569326"/>
            <a:ext cx="16396395" cy="20668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772758481" name="Google Shape;55;p8"/>
          <p:cNvSpPr txBox="1">
            <a:spLocks noGrp="1"/>
          </p:cNvSpPr>
          <p:nvPr>
            <p:ph type="dt" idx="10"/>
          </p:nvPr>
        </p:nvSpPr>
        <p:spPr bwMode="auto">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727833635" name="Google Shape;56;p8"/>
          <p:cNvSpPr txBox="1">
            <a:spLocks noGrp="1"/>
          </p:cNvSpPr>
          <p:nvPr>
            <p:ph type="ftr" idx="11"/>
          </p:nvPr>
        </p:nvSpPr>
        <p:spPr bwMode="auto">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832178684" name="Google Shape;57;p8"/>
          <p:cNvSpPr txBox="1">
            <a:spLocks noGrp="1"/>
          </p:cNvSpPr>
          <p:nvPr>
            <p:ph type="sldNum" idx="12"/>
          </p:nvPr>
        </p:nvSpPr>
        <p:spPr bwMode="auto">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ontent with Caption" preserve="0" showMasterPhAnim="0" showMasterSp="1" type="objTx" userDrawn="1">
  <p:cSld name="OBJECT_WITH_CAPTION_TEXT">
    <p:spTree>
      <p:nvGrpSpPr>
        <p:cNvPr id="1" name=""/>
        <p:cNvGrpSpPr/>
        <p:nvPr/>
      </p:nvGrpSpPr>
      <p:grpSpPr bwMode="auto">
        <a:xfrm>
          <a:off x="0" y="0"/>
          <a:ext cx="0" cy="0"/>
          <a:chOff x="0" y="0"/>
          <a:chExt cx="0" cy="0"/>
        </a:xfrm>
      </p:grpSpPr>
      <p:sp>
        <p:nvSpPr>
          <p:cNvPr id="275115578" name="Google Shape;59;p9"/>
          <p:cNvSpPr txBox="1">
            <a:spLocks noGrp="1"/>
          </p:cNvSpPr>
          <p:nvPr>
            <p:ph type="title"/>
          </p:nvPr>
        </p:nvSpPr>
        <p:spPr bwMode="auto">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1004086301" name="Google Shape;60;p9"/>
          <p:cNvSpPr txBox="1">
            <a:spLocks noGrp="1"/>
          </p:cNvSpPr>
          <p:nvPr>
            <p:ph type="body" idx="1"/>
          </p:nvPr>
        </p:nvSpPr>
        <p:spPr bwMode="auto">
          <a:xfrm>
            <a:off x="8081859" y="1539652"/>
            <a:ext cx="9623971" cy="7599245"/>
          </a:xfrm>
          <a:prstGeom prst="rect">
            <a:avLst/>
          </a:prstGeom>
          <a:noFill/>
          <a:ln>
            <a:noFill/>
          </a:ln>
        </p:spPr>
        <p:txBody>
          <a:bodyPr spcFirstLastPara="1" wrap="square" lIns="91425" tIns="45700" rIns="91425" bIns="45700" anchor="t" anchorCtr="0">
            <a:normAutofit/>
          </a:bodyPr>
          <a:lstStyle>
            <a:lvl1pPr marL="457200" lvl="0" indent="-545401" algn="l">
              <a:lnSpc>
                <a:spcPct val="90000"/>
              </a:lnSpc>
              <a:spcBef>
                <a:spcPts val="1559"/>
              </a:spcBef>
              <a:spcAft>
                <a:spcPts val="0"/>
              </a:spcAft>
              <a:buClr>
                <a:schemeClr val="dk1"/>
              </a:buClr>
              <a:buSzPts val="4989"/>
              <a:buChar char="•"/>
              <a:defRPr sz="5000"/>
            </a:lvl1pPr>
            <a:lvl2pPr marL="914400" lvl="1" indent="-505841" algn="l">
              <a:lnSpc>
                <a:spcPct val="90000"/>
              </a:lnSpc>
              <a:spcBef>
                <a:spcPts val="780"/>
              </a:spcBef>
              <a:spcAft>
                <a:spcPts val="0"/>
              </a:spcAft>
              <a:buClr>
                <a:schemeClr val="dk1"/>
              </a:buClr>
              <a:buSzPts val="4366"/>
              <a:buChar char="•"/>
              <a:defRPr sz="4350"/>
            </a:lvl2pPr>
            <a:lvl3pPr marL="1371600" lvl="2" indent="-466217" algn="l">
              <a:lnSpc>
                <a:spcPct val="90000"/>
              </a:lnSpc>
              <a:spcBef>
                <a:spcPts val="780"/>
              </a:spcBef>
              <a:spcAft>
                <a:spcPts val="0"/>
              </a:spcAft>
              <a:buClr>
                <a:schemeClr val="dk1"/>
              </a:buClr>
              <a:buSzPts val="3742"/>
              <a:buChar char="•"/>
              <a:defRPr sz="3750"/>
            </a:lvl3pPr>
            <a:lvl4pPr marL="1828800" lvl="3" indent="-426592" algn="l">
              <a:lnSpc>
                <a:spcPct val="90000"/>
              </a:lnSpc>
              <a:spcBef>
                <a:spcPts val="780"/>
              </a:spcBef>
              <a:spcAft>
                <a:spcPts val="0"/>
              </a:spcAft>
              <a:buClr>
                <a:schemeClr val="dk1"/>
              </a:buClr>
              <a:buSzPts val="3118"/>
              <a:buChar char="•"/>
              <a:defRPr sz="3100"/>
            </a:lvl4pPr>
            <a:lvl5pPr marL="2286000" lvl="4" indent="-426592" algn="l">
              <a:lnSpc>
                <a:spcPct val="90000"/>
              </a:lnSpc>
              <a:spcBef>
                <a:spcPts val="780"/>
              </a:spcBef>
              <a:spcAft>
                <a:spcPts val="0"/>
              </a:spcAft>
              <a:buClr>
                <a:schemeClr val="dk1"/>
              </a:buClr>
              <a:buSzPts val="3118"/>
              <a:buChar char="•"/>
              <a:defRPr sz="3100"/>
            </a:lvl5pPr>
            <a:lvl6pPr marL="2743200" lvl="5" indent="-426592" algn="l">
              <a:lnSpc>
                <a:spcPct val="90000"/>
              </a:lnSpc>
              <a:spcBef>
                <a:spcPts val="780"/>
              </a:spcBef>
              <a:spcAft>
                <a:spcPts val="0"/>
              </a:spcAft>
              <a:buClr>
                <a:schemeClr val="dk1"/>
              </a:buClr>
              <a:buSzPts val="3118"/>
              <a:buChar char="•"/>
              <a:defRPr sz="3100"/>
            </a:lvl6pPr>
            <a:lvl7pPr marL="3200400" lvl="6" indent="-426592" algn="l">
              <a:lnSpc>
                <a:spcPct val="90000"/>
              </a:lnSpc>
              <a:spcBef>
                <a:spcPts val="780"/>
              </a:spcBef>
              <a:spcAft>
                <a:spcPts val="0"/>
              </a:spcAft>
              <a:buClr>
                <a:schemeClr val="dk1"/>
              </a:buClr>
              <a:buSzPts val="3118"/>
              <a:buChar char="•"/>
              <a:defRPr sz="3100"/>
            </a:lvl7pPr>
            <a:lvl8pPr marL="3657600" lvl="7" indent="-426592" algn="l">
              <a:lnSpc>
                <a:spcPct val="90000"/>
              </a:lnSpc>
              <a:spcBef>
                <a:spcPts val="780"/>
              </a:spcBef>
              <a:spcAft>
                <a:spcPts val="0"/>
              </a:spcAft>
              <a:buClr>
                <a:schemeClr val="dk1"/>
              </a:buClr>
              <a:buSzPts val="3118"/>
              <a:buChar char="•"/>
              <a:defRPr sz="3100"/>
            </a:lvl8pPr>
            <a:lvl9pPr marL="4114800" lvl="8" indent="-426592" algn="l">
              <a:lnSpc>
                <a:spcPct val="90000"/>
              </a:lnSpc>
              <a:spcBef>
                <a:spcPts val="780"/>
              </a:spcBef>
              <a:spcAft>
                <a:spcPts val="0"/>
              </a:spcAft>
              <a:buClr>
                <a:schemeClr val="dk1"/>
              </a:buClr>
              <a:buSzPts val="3118"/>
              <a:buChar char="•"/>
              <a:defRPr sz="3100"/>
            </a:lvl9pPr>
          </a:lstStyle>
          <a:p>
            <a:pPr>
              <a:defRPr/>
            </a:pPr>
            <a:endParaRPr/>
          </a:p>
        </p:txBody>
      </p:sp>
      <p:sp>
        <p:nvSpPr>
          <p:cNvPr id="629043647" name="Google Shape;61;p9"/>
          <p:cNvSpPr txBox="1">
            <a:spLocks noGrp="1"/>
          </p:cNvSpPr>
          <p:nvPr>
            <p:ph type="body" idx="2"/>
          </p:nvPr>
        </p:nvSpPr>
        <p:spPr bwMode="auto">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500"/>
            </a:lvl1pPr>
            <a:lvl2pPr marL="914400" lvl="1" indent="-228600" algn="l">
              <a:lnSpc>
                <a:spcPct val="90000"/>
              </a:lnSpc>
              <a:spcBef>
                <a:spcPts val="780"/>
              </a:spcBef>
              <a:spcAft>
                <a:spcPts val="0"/>
              </a:spcAft>
              <a:buClr>
                <a:schemeClr val="dk1"/>
              </a:buClr>
              <a:buSzPts val="2183"/>
              <a:buNone/>
              <a:defRPr sz="2200"/>
            </a:lvl2pPr>
            <a:lvl3pPr marL="1371600" lvl="2" indent="-228600" algn="l">
              <a:lnSpc>
                <a:spcPct val="90000"/>
              </a:lnSpc>
              <a:spcBef>
                <a:spcPts val="780"/>
              </a:spcBef>
              <a:spcAft>
                <a:spcPts val="0"/>
              </a:spcAft>
              <a:buClr>
                <a:schemeClr val="dk1"/>
              </a:buClr>
              <a:buSzPts val="1871"/>
              <a:buNone/>
              <a:defRPr sz="1850"/>
            </a:lvl3pPr>
            <a:lvl4pPr marL="1828800" lvl="3" indent="-228600" algn="l">
              <a:lnSpc>
                <a:spcPct val="90000"/>
              </a:lnSpc>
              <a:spcBef>
                <a:spcPts val="780"/>
              </a:spcBef>
              <a:spcAft>
                <a:spcPts val="0"/>
              </a:spcAft>
              <a:buClr>
                <a:schemeClr val="dk1"/>
              </a:buClr>
              <a:buSzPts val="1559"/>
              <a:buNone/>
              <a:defRPr sz="1550"/>
            </a:lvl4pPr>
            <a:lvl5pPr marL="2286000" lvl="4" indent="-228600" algn="l">
              <a:lnSpc>
                <a:spcPct val="90000"/>
              </a:lnSpc>
              <a:spcBef>
                <a:spcPts val="780"/>
              </a:spcBef>
              <a:spcAft>
                <a:spcPts val="0"/>
              </a:spcAft>
              <a:buClr>
                <a:schemeClr val="dk1"/>
              </a:buClr>
              <a:buSzPts val="1559"/>
              <a:buNone/>
              <a:defRPr sz="1550"/>
            </a:lvl5pPr>
            <a:lvl6pPr marL="2743200" lvl="5" indent="-228600" algn="l">
              <a:lnSpc>
                <a:spcPct val="90000"/>
              </a:lnSpc>
              <a:spcBef>
                <a:spcPts val="780"/>
              </a:spcBef>
              <a:spcAft>
                <a:spcPts val="0"/>
              </a:spcAft>
              <a:buClr>
                <a:schemeClr val="dk1"/>
              </a:buClr>
              <a:buSzPts val="1559"/>
              <a:buNone/>
              <a:defRPr sz="1550"/>
            </a:lvl6pPr>
            <a:lvl7pPr marL="3200400" lvl="6" indent="-228600" algn="l">
              <a:lnSpc>
                <a:spcPct val="90000"/>
              </a:lnSpc>
              <a:spcBef>
                <a:spcPts val="780"/>
              </a:spcBef>
              <a:spcAft>
                <a:spcPts val="0"/>
              </a:spcAft>
              <a:buClr>
                <a:schemeClr val="dk1"/>
              </a:buClr>
              <a:buSzPts val="1559"/>
              <a:buNone/>
              <a:defRPr sz="1550"/>
            </a:lvl7pPr>
            <a:lvl8pPr marL="3657600" lvl="7" indent="-228600" algn="l">
              <a:lnSpc>
                <a:spcPct val="90000"/>
              </a:lnSpc>
              <a:spcBef>
                <a:spcPts val="780"/>
              </a:spcBef>
              <a:spcAft>
                <a:spcPts val="0"/>
              </a:spcAft>
              <a:buClr>
                <a:schemeClr val="dk1"/>
              </a:buClr>
              <a:buSzPts val="1559"/>
              <a:buNone/>
              <a:defRPr sz="1550"/>
            </a:lvl8pPr>
            <a:lvl9pPr marL="4114800" lvl="8" indent="-228600" algn="l">
              <a:lnSpc>
                <a:spcPct val="90000"/>
              </a:lnSpc>
              <a:spcBef>
                <a:spcPts val="780"/>
              </a:spcBef>
              <a:spcAft>
                <a:spcPts val="0"/>
              </a:spcAft>
              <a:buClr>
                <a:schemeClr val="dk1"/>
              </a:buClr>
              <a:buSzPts val="1559"/>
              <a:buNone/>
              <a:defRPr sz="1550"/>
            </a:lvl9pPr>
          </a:lstStyle>
          <a:p>
            <a:pPr>
              <a:defRPr/>
            </a:pPr>
            <a:endParaRPr/>
          </a:p>
        </p:txBody>
      </p:sp>
      <p:sp>
        <p:nvSpPr>
          <p:cNvPr id="1221558512" name="Google Shape;62;p9"/>
          <p:cNvSpPr txBox="1">
            <a:spLocks noGrp="1"/>
          </p:cNvSpPr>
          <p:nvPr>
            <p:ph type="dt" idx="10"/>
          </p:nvPr>
        </p:nvSpPr>
        <p:spPr bwMode="auto">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28211969" name="Google Shape;63;p9"/>
          <p:cNvSpPr txBox="1">
            <a:spLocks noGrp="1"/>
          </p:cNvSpPr>
          <p:nvPr>
            <p:ph type="ftr" idx="11"/>
          </p:nvPr>
        </p:nvSpPr>
        <p:spPr bwMode="auto">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1130307880" name="Google Shape;64;p9"/>
          <p:cNvSpPr txBox="1">
            <a:spLocks noGrp="1"/>
          </p:cNvSpPr>
          <p:nvPr>
            <p:ph type="sldNum" idx="12"/>
          </p:nvPr>
        </p:nvSpPr>
        <p:spPr bwMode="auto">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defRPr/>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Picture with Caption" preserve="0" showMasterPhAnim="0" showMasterSp="1" type="picTx" userDrawn="1">
  <p:cSld name="PICTURE_WITH_CAPTION_TEXT">
    <p:spTree>
      <p:nvGrpSpPr>
        <p:cNvPr id="1" name=""/>
        <p:cNvGrpSpPr/>
        <p:nvPr/>
      </p:nvGrpSpPr>
      <p:grpSpPr bwMode="auto">
        <a:xfrm>
          <a:off x="0" y="0"/>
          <a:ext cx="0" cy="0"/>
          <a:chOff x="0" y="0"/>
          <a:chExt cx="0" cy="0"/>
        </a:xfrm>
      </p:grpSpPr>
      <p:sp>
        <p:nvSpPr>
          <p:cNvPr id="105169886" name="Google Shape;66;p10"/>
          <p:cNvSpPr txBox="1">
            <a:spLocks noGrp="1"/>
          </p:cNvSpPr>
          <p:nvPr>
            <p:ph type="title"/>
          </p:nvPr>
        </p:nvSpPr>
        <p:spPr bwMode="auto">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defRPr/>
            </a:pPr>
            <a:endParaRPr/>
          </a:p>
        </p:txBody>
      </p:sp>
      <p:sp>
        <p:nvSpPr>
          <p:cNvPr id="1026659748" name="Google Shape;67;p10"/>
          <p:cNvSpPr>
            <a:spLocks noGrp="1"/>
          </p:cNvSpPr>
          <p:nvPr>
            <p:ph type="pic" idx="2"/>
          </p:nvPr>
        </p:nvSpPr>
        <p:spPr bwMode="auto">
          <a:xfrm>
            <a:off x="8081859" y="1539652"/>
            <a:ext cx="9623971" cy="759924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559"/>
              </a:spcBef>
              <a:spcAft>
                <a:spcPts val="0"/>
              </a:spcAft>
              <a:buClr>
                <a:schemeClr val="dk1"/>
              </a:buClr>
              <a:buSzPts val="4989"/>
              <a:buFont typeface="Arial"/>
              <a:buNone/>
              <a:defRPr sz="5000" b="0" i="0" u="none" strike="noStrike" cap="none">
                <a:solidFill>
                  <a:schemeClr val="dk1"/>
                </a:solidFill>
                <a:latin typeface="Calibri"/>
                <a:ea typeface="Calibri"/>
                <a:cs typeface="Calibri"/>
              </a:defRPr>
            </a:lvl1pPr>
            <a:lvl2pPr marR="0" lvl="1" algn="l" rtl="0">
              <a:lnSpc>
                <a:spcPct val="90000"/>
              </a:lnSpc>
              <a:spcBef>
                <a:spcPts val="780"/>
              </a:spcBef>
              <a:spcAft>
                <a:spcPts val="0"/>
              </a:spcAft>
              <a:buClr>
                <a:schemeClr val="dk1"/>
              </a:buClr>
              <a:buSzPts val="4366"/>
              <a:buFont typeface="Arial"/>
              <a:buNone/>
              <a:defRPr sz="4350" b="0" i="0" u="none" strike="noStrike" cap="none">
                <a:solidFill>
                  <a:schemeClr val="dk1"/>
                </a:solidFill>
                <a:latin typeface="Calibri"/>
                <a:ea typeface="Calibri"/>
                <a:cs typeface="Calibri"/>
              </a:defRPr>
            </a:lvl2pPr>
            <a:lvl3pPr marR="0" lvl="2" algn="l" rtl="0">
              <a:lnSpc>
                <a:spcPct val="90000"/>
              </a:lnSpc>
              <a:spcBef>
                <a:spcPts val="780"/>
              </a:spcBef>
              <a:spcAft>
                <a:spcPts val="0"/>
              </a:spcAft>
              <a:buClr>
                <a:schemeClr val="dk1"/>
              </a:buClr>
              <a:buSzPts val="3742"/>
              <a:buFont typeface="Arial"/>
              <a:buNone/>
              <a:defRPr sz="3750" b="0" i="0" u="none" strike="noStrike" cap="none">
                <a:solidFill>
                  <a:schemeClr val="dk1"/>
                </a:solidFill>
                <a:latin typeface="Calibri"/>
                <a:ea typeface="Calibri"/>
                <a:cs typeface="Calibri"/>
              </a:defRPr>
            </a:lvl3pPr>
            <a:lvl4pPr marR="0" lvl="3" algn="l" rtl="0">
              <a:lnSpc>
                <a:spcPct val="90000"/>
              </a:lnSpc>
              <a:spcBef>
                <a:spcPts val="780"/>
              </a:spcBef>
              <a:spcAft>
                <a:spcPts val="0"/>
              </a:spcAft>
              <a:buClr>
                <a:schemeClr val="dk1"/>
              </a:buClr>
              <a:buSzPts val="3118"/>
              <a:buFont typeface="Arial"/>
              <a:buNone/>
              <a:defRPr sz="3100" b="0" i="0" u="none" strike="noStrike" cap="none">
                <a:solidFill>
                  <a:schemeClr val="dk1"/>
                </a:solidFill>
                <a:latin typeface="Calibri"/>
                <a:ea typeface="Calibri"/>
                <a:cs typeface="Calibri"/>
              </a:defRPr>
            </a:lvl4pPr>
            <a:lvl5pPr marR="0" lvl="4" algn="l" rtl="0">
              <a:lnSpc>
                <a:spcPct val="90000"/>
              </a:lnSpc>
              <a:spcBef>
                <a:spcPts val="780"/>
              </a:spcBef>
              <a:spcAft>
                <a:spcPts val="0"/>
              </a:spcAft>
              <a:buClr>
                <a:schemeClr val="dk1"/>
              </a:buClr>
              <a:buSzPts val="3118"/>
              <a:buFont typeface="Arial"/>
              <a:buNone/>
              <a:defRPr sz="3100" b="0" i="0" u="none" strike="noStrike" cap="none">
                <a:solidFill>
                  <a:schemeClr val="dk1"/>
                </a:solidFill>
                <a:latin typeface="Calibri"/>
                <a:ea typeface="Calibri"/>
                <a:cs typeface="Calibri"/>
              </a:defRPr>
            </a:lvl5pPr>
            <a:lvl6pPr marR="0" lvl="5" algn="l" rtl="0">
              <a:lnSpc>
                <a:spcPct val="90000"/>
              </a:lnSpc>
              <a:spcBef>
                <a:spcPts val="780"/>
              </a:spcBef>
              <a:spcAft>
                <a:spcPts val="0"/>
              </a:spcAft>
              <a:buClr>
                <a:schemeClr val="dk1"/>
              </a:buClr>
              <a:buSzPts val="3118"/>
              <a:buFont typeface="Arial"/>
              <a:buNone/>
              <a:defRPr sz="3100" b="0" i="0" u="none" strike="noStrike" cap="none">
                <a:solidFill>
                  <a:schemeClr val="dk1"/>
                </a:solidFill>
                <a:latin typeface="Calibri"/>
                <a:ea typeface="Calibri"/>
                <a:cs typeface="Calibri"/>
              </a:defRPr>
            </a:lvl6pPr>
            <a:lvl7pPr marR="0" lvl="6" algn="l" rtl="0">
              <a:lnSpc>
                <a:spcPct val="90000"/>
              </a:lnSpc>
              <a:spcBef>
                <a:spcPts val="780"/>
              </a:spcBef>
              <a:spcAft>
                <a:spcPts val="0"/>
              </a:spcAft>
              <a:buClr>
                <a:schemeClr val="dk1"/>
              </a:buClr>
              <a:buSzPts val="3118"/>
              <a:buFont typeface="Arial"/>
              <a:buNone/>
              <a:defRPr sz="3100" b="0" i="0" u="none" strike="noStrike" cap="none">
                <a:solidFill>
                  <a:schemeClr val="dk1"/>
                </a:solidFill>
                <a:latin typeface="Calibri"/>
                <a:ea typeface="Calibri"/>
                <a:cs typeface="Calibri"/>
              </a:defRPr>
            </a:lvl7pPr>
            <a:lvl8pPr marR="0" lvl="7" algn="l" rtl="0">
              <a:lnSpc>
                <a:spcPct val="90000"/>
              </a:lnSpc>
              <a:spcBef>
                <a:spcPts val="780"/>
              </a:spcBef>
              <a:spcAft>
                <a:spcPts val="0"/>
              </a:spcAft>
              <a:buClr>
                <a:schemeClr val="dk1"/>
              </a:buClr>
              <a:buSzPts val="3118"/>
              <a:buFont typeface="Arial"/>
              <a:buNone/>
              <a:defRPr sz="3100" b="0" i="0" u="none" strike="noStrike" cap="none">
                <a:solidFill>
                  <a:schemeClr val="dk1"/>
                </a:solidFill>
                <a:latin typeface="Calibri"/>
                <a:ea typeface="Calibri"/>
                <a:cs typeface="Calibri"/>
              </a:defRPr>
            </a:lvl8pPr>
            <a:lvl9pPr marR="0" lvl="8" algn="l" rtl="0">
              <a:lnSpc>
                <a:spcPct val="90000"/>
              </a:lnSpc>
              <a:spcBef>
                <a:spcPts val="780"/>
              </a:spcBef>
              <a:spcAft>
                <a:spcPts val="0"/>
              </a:spcAft>
              <a:buClr>
                <a:schemeClr val="dk1"/>
              </a:buClr>
              <a:buSzPts val="3118"/>
              <a:buFont typeface="Arial"/>
              <a:buNone/>
              <a:defRPr sz="3100" b="0" i="0" u="none" strike="noStrike" cap="none">
                <a:solidFill>
                  <a:schemeClr val="dk1"/>
                </a:solidFill>
                <a:latin typeface="Calibri"/>
                <a:ea typeface="Calibri"/>
                <a:cs typeface="Calibri"/>
              </a:defRPr>
            </a:lvl9pPr>
          </a:lstStyle>
          <a:p>
            <a:pPr>
              <a:defRPr/>
            </a:pPr>
            <a:endParaRPr/>
          </a:p>
        </p:txBody>
      </p:sp>
      <p:sp>
        <p:nvSpPr>
          <p:cNvPr id="1808836107" name="Google Shape;68;p10"/>
          <p:cNvSpPr txBox="1">
            <a:spLocks noGrp="1"/>
          </p:cNvSpPr>
          <p:nvPr>
            <p:ph type="body" idx="1"/>
          </p:nvPr>
        </p:nvSpPr>
        <p:spPr bwMode="auto">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500"/>
            </a:lvl1pPr>
            <a:lvl2pPr marL="914400" lvl="1" indent="-228600" algn="l">
              <a:lnSpc>
                <a:spcPct val="90000"/>
              </a:lnSpc>
              <a:spcBef>
                <a:spcPts val="780"/>
              </a:spcBef>
              <a:spcAft>
                <a:spcPts val="0"/>
              </a:spcAft>
              <a:buClr>
                <a:schemeClr val="dk1"/>
              </a:buClr>
              <a:buSzPts val="2183"/>
              <a:buNone/>
              <a:defRPr sz="2200"/>
            </a:lvl2pPr>
            <a:lvl3pPr marL="1371600" lvl="2" indent="-228600" algn="l">
              <a:lnSpc>
                <a:spcPct val="90000"/>
              </a:lnSpc>
              <a:spcBef>
                <a:spcPts val="780"/>
              </a:spcBef>
              <a:spcAft>
                <a:spcPts val="0"/>
              </a:spcAft>
              <a:buClr>
                <a:schemeClr val="dk1"/>
              </a:buClr>
              <a:buSzPts val="1871"/>
              <a:buNone/>
              <a:defRPr sz="1850"/>
            </a:lvl3pPr>
            <a:lvl4pPr marL="1828800" lvl="3" indent="-228600" algn="l">
              <a:lnSpc>
                <a:spcPct val="90000"/>
              </a:lnSpc>
              <a:spcBef>
                <a:spcPts val="780"/>
              </a:spcBef>
              <a:spcAft>
                <a:spcPts val="0"/>
              </a:spcAft>
              <a:buClr>
                <a:schemeClr val="dk1"/>
              </a:buClr>
              <a:buSzPts val="1559"/>
              <a:buNone/>
              <a:defRPr sz="1550"/>
            </a:lvl4pPr>
            <a:lvl5pPr marL="2286000" lvl="4" indent="-228600" algn="l">
              <a:lnSpc>
                <a:spcPct val="90000"/>
              </a:lnSpc>
              <a:spcBef>
                <a:spcPts val="780"/>
              </a:spcBef>
              <a:spcAft>
                <a:spcPts val="0"/>
              </a:spcAft>
              <a:buClr>
                <a:schemeClr val="dk1"/>
              </a:buClr>
              <a:buSzPts val="1559"/>
              <a:buNone/>
              <a:defRPr sz="1550"/>
            </a:lvl5pPr>
            <a:lvl6pPr marL="2743200" lvl="5" indent="-228600" algn="l">
              <a:lnSpc>
                <a:spcPct val="90000"/>
              </a:lnSpc>
              <a:spcBef>
                <a:spcPts val="780"/>
              </a:spcBef>
              <a:spcAft>
                <a:spcPts val="0"/>
              </a:spcAft>
              <a:buClr>
                <a:schemeClr val="dk1"/>
              </a:buClr>
              <a:buSzPts val="1559"/>
              <a:buNone/>
              <a:defRPr sz="1550"/>
            </a:lvl6pPr>
            <a:lvl7pPr marL="3200400" lvl="6" indent="-228600" algn="l">
              <a:lnSpc>
                <a:spcPct val="90000"/>
              </a:lnSpc>
              <a:spcBef>
                <a:spcPts val="780"/>
              </a:spcBef>
              <a:spcAft>
                <a:spcPts val="0"/>
              </a:spcAft>
              <a:buClr>
                <a:schemeClr val="dk1"/>
              </a:buClr>
              <a:buSzPts val="1559"/>
              <a:buNone/>
              <a:defRPr sz="1550"/>
            </a:lvl7pPr>
            <a:lvl8pPr marL="3657600" lvl="7" indent="-228600" algn="l">
              <a:lnSpc>
                <a:spcPct val="90000"/>
              </a:lnSpc>
              <a:spcBef>
                <a:spcPts val="780"/>
              </a:spcBef>
              <a:spcAft>
                <a:spcPts val="0"/>
              </a:spcAft>
              <a:buClr>
                <a:schemeClr val="dk1"/>
              </a:buClr>
              <a:buSzPts val="1559"/>
              <a:buNone/>
              <a:defRPr sz="1550"/>
            </a:lvl8pPr>
            <a:lvl9pPr marL="4114800" lvl="8" indent="-228600" algn="l">
              <a:lnSpc>
                <a:spcPct val="90000"/>
              </a:lnSpc>
              <a:spcBef>
                <a:spcPts val="780"/>
              </a:spcBef>
              <a:spcAft>
                <a:spcPts val="0"/>
              </a:spcAft>
              <a:buClr>
                <a:schemeClr val="dk1"/>
              </a:buClr>
              <a:buSzPts val="1559"/>
              <a:buNone/>
              <a:defRPr sz="1550"/>
            </a:lvl9pPr>
          </a:lstStyle>
          <a:p>
            <a:pPr>
              <a:defRPr/>
            </a:pPr>
            <a:endParaRPr/>
          </a:p>
        </p:txBody>
      </p:sp>
      <p:sp>
        <p:nvSpPr>
          <p:cNvPr id="1666534393" name="Google Shape;69;p10"/>
          <p:cNvSpPr txBox="1">
            <a:spLocks noGrp="1"/>
          </p:cNvSpPr>
          <p:nvPr>
            <p:ph type="dt" idx="10"/>
          </p:nvPr>
        </p:nvSpPr>
        <p:spPr bwMode="auto">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748165306" name="Google Shape;70;p10"/>
          <p:cNvSpPr txBox="1">
            <a:spLocks noGrp="1"/>
          </p:cNvSpPr>
          <p:nvPr>
            <p:ph type="ftr" idx="11"/>
          </p:nvPr>
        </p:nvSpPr>
        <p:spPr bwMode="auto">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a:defRPr/>
            </a:pPr>
            <a:endParaRPr/>
          </a:p>
        </p:txBody>
      </p:sp>
      <p:sp>
        <p:nvSpPr>
          <p:cNvPr id="2042534915" name="Google Shape;71;p10"/>
          <p:cNvSpPr txBox="1">
            <a:spLocks noGrp="1"/>
          </p:cNvSpPr>
          <p:nvPr>
            <p:ph type="sldNum" idx="12"/>
          </p:nvPr>
        </p:nvSpPr>
        <p:spPr bwMode="auto">
          <a:xfrm>
            <a:off x="13426034" y="9911198"/>
            <a:ext cx="4277320"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defRPr/>
            </a:pPr>
            <a:fld id="{00000000-1234-1234-1234-123412341234}" type="slidenum">
              <a:rPr lang="en-US"/>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gradFill>
          <a:gsLst>
            <a:gs pos="0">
              <a:schemeClr val="accent5">
                <a:lumMod val="0"/>
                <a:lumOff val="100000"/>
              </a:schemeClr>
            </a:gs>
            <a:gs pos="100000">
              <a:schemeClr val="accent5">
                <a:lumMod val="100000"/>
              </a:schemeClr>
            </a:gs>
          </a:gsLst>
          <a:path path="circle"/>
        </a:gradFill>
      </p:bgPr>
    </p:bg>
    <p:spTree>
      <p:nvGrpSpPr>
        <p:cNvPr id="1" name=""/>
        <p:cNvGrpSpPr/>
        <p:nvPr/>
      </p:nvGrpSpPr>
      <p:grpSpPr bwMode="auto">
        <a:xfrm>
          <a:off x="0" y="0"/>
          <a:ext cx="0" cy="0"/>
          <a:chOff x="0" y="0"/>
          <a:chExt cx="0" cy="0"/>
        </a:xfrm>
      </p:grpSpPr>
      <p:sp>
        <p:nvSpPr>
          <p:cNvPr id="182261532" name="Google Shape;10;p1"/>
          <p:cNvSpPr txBox="1">
            <a:spLocks noGrp="1"/>
          </p:cNvSpPr>
          <p:nvPr>
            <p:ph type="title"/>
          </p:nvPr>
        </p:nvSpPr>
        <p:spPr bwMode="auto">
          <a:xfrm>
            <a:off x="1306959" y="569326"/>
            <a:ext cx="16396395" cy="206689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860"/>
              <a:buFont typeface="Calibri"/>
              <a:buNone/>
              <a:defRPr sz="6850" b="0" i="0" u="none" strike="noStrike" cap="none">
                <a:solidFill>
                  <a:schemeClr val="dk1"/>
                </a:solidFill>
                <a:latin typeface="Calibri"/>
                <a:ea typeface="Calibri"/>
                <a:cs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pPr>
              <a:defRPr/>
            </a:pPr>
            <a:endParaRPr/>
          </a:p>
        </p:txBody>
      </p:sp>
      <p:sp>
        <p:nvSpPr>
          <p:cNvPr id="1059383542" name="Google Shape;11;p1"/>
          <p:cNvSpPr txBox="1">
            <a:spLocks noGrp="1"/>
          </p:cNvSpPr>
          <p:nvPr>
            <p:ph type="body" idx="1"/>
          </p:nvPr>
        </p:nvSpPr>
        <p:spPr bwMode="auto">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marR="0" lvl="0" indent="-505841" algn="l" rtl="0">
              <a:lnSpc>
                <a:spcPct val="90000"/>
              </a:lnSpc>
              <a:spcBef>
                <a:spcPts val="1559"/>
              </a:spcBef>
              <a:spcAft>
                <a:spcPts val="0"/>
              </a:spcAft>
              <a:buClr>
                <a:schemeClr val="dk1"/>
              </a:buClr>
              <a:buSzPts val="4366"/>
              <a:buFont typeface="Arial"/>
              <a:buChar char="•"/>
              <a:defRPr sz="4350" b="0" i="0" u="none" strike="noStrike" cap="none">
                <a:solidFill>
                  <a:schemeClr val="dk1"/>
                </a:solidFill>
                <a:latin typeface="Calibri"/>
                <a:ea typeface="Calibri"/>
                <a:cs typeface="Calibri"/>
              </a:defRPr>
            </a:lvl1pPr>
            <a:lvl2pPr marL="914400" marR="0" lvl="1" indent="-466217" algn="l" rtl="0">
              <a:lnSpc>
                <a:spcPct val="90000"/>
              </a:lnSpc>
              <a:spcBef>
                <a:spcPts val="780"/>
              </a:spcBef>
              <a:spcAft>
                <a:spcPts val="0"/>
              </a:spcAft>
              <a:buClr>
                <a:schemeClr val="dk1"/>
              </a:buClr>
              <a:buSzPts val="3742"/>
              <a:buFont typeface="Arial"/>
              <a:buChar char="•"/>
              <a:defRPr sz="3750" b="0" i="0" u="none" strike="noStrike" cap="none">
                <a:solidFill>
                  <a:schemeClr val="dk1"/>
                </a:solidFill>
                <a:latin typeface="Calibri"/>
                <a:ea typeface="Calibri"/>
                <a:cs typeface="Calibri"/>
              </a:defRPr>
            </a:lvl2pPr>
            <a:lvl3pPr marL="1371600" marR="0" lvl="2" indent="-426592" algn="l" rtl="0">
              <a:lnSpc>
                <a:spcPct val="90000"/>
              </a:lnSpc>
              <a:spcBef>
                <a:spcPts val="780"/>
              </a:spcBef>
              <a:spcAft>
                <a:spcPts val="0"/>
              </a:spcAft>
              <a:buClr>
                <a:schemeClr val="dk1"/>
              </a:buClr>
              <a:buSzPts val="3118"/>
              <a:buFont typeface="Arial"/>
              <a:buChar char="•"/>
              <a:defRPr sz="3100" b="0" i="0" u="none" strike="noStrike" cap="none">
                <a:solidFill>
                  <a:schemeClr val="dk1"/>
                </a:solidFill>
                <a:latin typeface="Calibri"/>
                <a:ea typeface="Calibri"/>
                <a:cs typeface="Calibri"/>
              </a:defRPr>
            </a:lvl3pPr>
            <a:lvl4pPr marL="1828800" marR="0" lvl="3" indent="-406844" algn="l" rtl="0">
              <a:lnSpc>
                <a:spcPct val="90000"/>
              </a:lnSpc>
              <a:spcBef>
                <a:spcPts val="780"/>
              </a:spcBef>
              <a:spcAft>
                <a:spcPts val="0"/>
              </a:spcAft>
              <a:buClr>
                <a:schemeClr val="dk1"/>
              </a:buClr>
              <a:buSzPts val="2807"/>
              <a:buFont typeface="Arial"/>
              <a:buChar char="•"/>
              <a:defRPr sz="2800" b="0" i="0" u="none" strike="noStrike" cap="none">
                <a:solidFill>
                  <a:schemeClr val="dk1"/>
                </a:solidFill>
                <a:latin typeface="Calibri"/>
                <a:ea typeface="Calibri"/>
                <a:cs typeface="Calibri"/>
              </a:defRPr>
            </a:lvl4pPr>
            <a:lvl5pPr marL="2286000" marR="0" lvl="4" indent="-406844" algn="l" rtl="0">
              <a:lnSpc>
                <a:spcPct val="90000"/>
              </a:lnSpc>
              <a:spcBef>
                <a:spcPts val="780"/>
              </a:spcBef>
              <a:spcAft>
                <a:spcPts val="0"/>
              </a:spcAft>
              <a:buClr>
                <a:schemeClr val="dk1"/>
              </a:buClr>
              <a:buSzPts val="2807"/>
              <a:buFont typeface="Arial"/>
              <a:buChar char="•"/>
              <a:defRPr sz="2800" b="0" i="0" u="none" strike="noStrike" cap="none">
                <a:solidFill>
                  <a:schemeClr val="dk1"/>
                </a:solidFill>
                <a:latin typeface="Calibri"/>
                <a:ea typeface="Calibri"/>
                <a:cs typeface="Calibri"/>
              </a:defRPr>
            </a:lvl5pPr>
            <a:lvl6pPr marL="2743200" marR="0" lvl="5" indent="-406844" algn="l" rtl="0">
              <a:lnSpc>
                <a:spcPct val="90000"/>
              </a:lnSpc>
              <a:spcBef>
                <a:spcPts val="780"/>
              </a:spcBef>
              <a:spcAft>
                <a:spcPts val="0"/>
              </a:spcAft>
              <a:buClr>
                <a:schemeClr val="dk1"/>
              </a:buClr>
              <a:buSzPts val="2807"/>
              <a:buFont typeface="Arial"/>
              <a:buChar char="•"/>
              <a:defRPr sz="2800" b="0" i="0" u="none" strike="noStrike" cap="none">
                <a:solidFill>
                  <a:schemeClr val="dk1"/>
                </a:solidFill>
                <a:latin typeface="Calibri"/>
                <a:ea typeface="Calibri"/>
                <a:cs typeface="Calibri"/>
              </a:defRPr>
            </a:lvl6pPr>
            <a:lvl7pPr marL="3200400" marR="0" lvl="6" indent="-406844" algn="l" rtl="0">
              <a:lnSpc>
                <a:spcPct val="90000"/>
              </a:lnSpc>
              <a:spcBef>
                <a:spcPts val="780"/>
              </a:spcBef>
              <a:spcAft>
                <a:spcPts val="0"/>
              </a:spcAft>
              <a:buClr>
                <a:schemeClr val="dk1"/>
              </a:buClr>
              <a:buSzPts val="2807"/>
              <a:buFont typeface="Arial"/>
              <a:buChar char="•"/>
              <a:defRPr sz="2800" b="0" i="0" u="none" strike="noStrike" cap="none">
                <a:solidFill>
                  <a:schemeClr val="dk1"/>
                </a:solidFill>
                <a:latin typeface="Calibri"/>
                <a:ea typeface="Calibri"/>
                <a:cs typeface="Calibri"/>
              </a:defRPr>
            </a:lvl7pPr>
            <a:lvl8pPr marL="3657600" marR="0" lvl="7" indent="-406844" algn="l" rtl="0">
              <a:lnSpc>
                <a:spcPct val="90000"/>
              </a:lnSpc>
              <a:spcBef>
                <a:spcPts val="780"/>
              </a:spcBef>
              <a:spcAft>
                <a:spcPts val="0"/>
              </a:spcAft>
              <a:buClr>
                <a:schemeClr val="dk1"/>
              </a:buClr>
              <a:buSzPts val="2807"/>
              <a:buFont typeface="Arial"/>
              <a:buChar char="•"/>
              <a:defRPr sz="2800" b="0" i="0" u="none" strike="noStrike" cap="none">
                <a:solidFill>
                  <a:schemeClr val="dk1"/>
                </a:solidFill>
                <a:latin typeface="Calibri"/>
                <a:ea typeface="Calibri"/>
                <a:cs typeface="Calibri"/>
              </a:defRPr>
            </a:lvl8pPr>
            <a:lvl9pPr marL="4114800" marR="0" lvl="8" indent="-406844" algn="l" rtl="0">
              <a:lnSpc>
                <a:spcPct val="90000"/>
              </a:lnSpc>
              <a:spcBef>
                <a:spcPts val="780"/>
              </a:spcBef>
              <a:spcAft>
                <a:spcPts val="0"/>
              </a:spcAft>
              <a:buClr>
                <a:schemeClr val="dk1"/>
              </a:buClr>
              <a:buSzPts val="2807"/>
              <a:buFont typeface="Arial"/>
              <a:buChar char="•"/>
              <a:defRPr sz="2800" b="0" i="0" u="none" strike="noStrike" cap="none">
                <a:solidFill>
                  <a:schemeClr val="dk1"/>
                </a:solidFill>
                <a:latin typeface="Calibri"/>
                <a:ea typeface="Calibri"/>
                <a:cs typeface="Calibri"/>
              </a:defRPr>
            </a:lvl9pPr>
          </a:lstStyle>
          <a:p>
            <a:pPr>
              <a:defRPr/>
            </a:pPr>
            <a:endParaRPr/>
          </a:p>
        </p:txBody>
      </p:sp>
      <p:sp>
        <p:nvSpPr>
          <p:cNvPr id="1430185347" name="Google Shape;12;p1"/>
          <p:cNvSpPr txBox="1">
            <a:spLocks noGrp="1"/>
          </p:cNvSpPr>
          <p:nvPr>
            <p:ph type="dt" idx="10"/>
          </p:nvPr>
        </p:nvSpPr>
        <p:spPr bwMode="auto">
          <a:xfrm>
            <a:off x="1306959" y="9911198"/>
            <a:ext cx="4277320" cy="5693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50" b="0" i="0" u="none" strike="noStrike" cap="none">
                <a:solidFill>
                  <a:srgbClr val="888888"/>
                </a:solidFill>
                <a:latin typeface="Calibri"/>
                <a:ea typeface="Calibri"/>
                <a:cs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64086615" name="Google Shape;13;p1"/>
          <p:cNvSpPr txBox="1">
            <a:spLocks noGrp="1"/>
          </p:cNvSpPr>
          <p:nvPr>
            <p:ph type="ftr" idx="11"/>
          </p:nvPr>
        </p:nvSpPr>
        <p:spPr bwMode="auto">
          <a:xfrm>
            <a:off x="6297166" y="9911198"/>
            <a:ext cx="6415981" cy="5693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850" b="0" i="0" u="none" strike="noStrike" cap="none">
                <a:solidFill>
                  <a:srgbClr val="888888"/>
                </a:solidFill>
                <a:latin typeface="Calibri"/>
                <a:ea typeface="Calibri"/>
                <a:cs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defRPr>
            </a:lvl9pPr>
          </a:lstStyle>
          <a:p>
            <a:pPr>
              <a:defRPr/>
            </a:pPr>
            <a:endParaRPr/>
          </a:p>
        </p:txBody>
      </p:sp>
      <p:sp>
        <p:nvSpPr>
          <p:cNvPr id="544096429" name="Google Shape;14;p1"/>
          <p:cNvSpPr txBox="1">
            <a:spLocks noGrp="1"/>
          </p:cNvSpPr>
          <p:nvPr>
            <p:ph type="sldNum" idx="12"/>
          </p:nvPr>
        </p:nvSpPr>
        <p:spPr bwMode="auto">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850" b="0" i="0" u="none" strike="noStrike" cap="none">
                <a:solidFill>
                  <a:srgbClr val="888888"/>
                </a:solidFill>
                <a:latin typeface="Calibri"/>
                <a:ea typeface="Calibri"/>
                <a:cs typeface="Calibri"/>
              </a:defRPr>
            </a:lvl1pPr>
            <a:lvl2pPr marL="0" marR="0" lvl="1" indent="0" algn="r" rtl="0">
              <a:spcBef>
                <a:spcPts val="0"/>
              </a:spcBef>
              <a:buNone/>
              <a:defRPr sz="1850" b="0" i="0" u="none" strike="noStrike" cap="none">
                <a:solidFill>
                  <a:srgbClr val="888888"/>
                </a:solidFill>
                <a:latin typeface="Calibri"/>
                <a:ea typeface="Calibri"/>
                <a:cs typeface="Calibri"/>
              </a:defRPr>
            </a:lvl2pPr>
            <a:lvl3pPr marL="0" marR="0" lvl="2" indent="0" algn="r" rtl="0">
              <a:spcBef>
                <a:spcPts val="0"/>
              </a:spcBef>
              <a:buNone/>
              <a:defRPr sz="1850" b="0" i="0" u="none" strike="noStrike" cap="none">
                <a:solidFill>
                  <a:srgbClr val="888888"/>
                </a:solidFill>
                <a:latin typeface="Calibri"/>
                <a:ea typeface="Calibri"/>
                <a:cs typeface="Calibri"/>
              </a:defRPr>
            </a:lvl3pPr>
            <a:lvl4pPr marL="0" marR="0" lvl="3" indent="0" algn="r" rtl="0">
              <a:spcBef>
                <a:spcPts val="0"/>
              </a:spcBef>
              <a:buNone/>
              <a:defRPr sz="1850" b="0" i="0" u="none" strike="noStrike" cap="none">
                <a:solidFill>
                  <a:srgbClr val="888888"/>
                </a:solidFill>
                <a:latin typeface="Calibri"/>
                <a:ea typeface="Calibri"/>
                <a:cs typeface="Calibri"/>
              </a:defRPr>
            </a:lvl4pPr>
            <a:lvl5pPr marL="0" marR="0" lvl="4" indent="0" algn="r" rtl="0">
              <a:spcBef>
                <a:spcPts val="0"/>
              </a:spcBef>
              <a:buNone/>
              <a:defRPr sz="1850" b="0" i="0" u="none" strike="noStrike" cap="none">
                <a:solidFill>
                  <a:srgbClr val="888888"/>
                </a:solidFill>
                <a:latin typeface="Calibri"/>
                <a:ea typeface="Calibri"/>
                <a:cs typeface="Calibri"/>
              </a:defRPr>
            </a:lvl5pPr>
            <a:lvl6pPr marL="0" marR="0" lvl="5" indent="0" algn="r" rtl="0">
              <a:spcBef>
                <a:spcPts val="0"/>
              </a:spcBef>
              <a:buNone/>
              <a:defRPr sz="1850" b="0" i="0" u="none" strike="noStrike" cap="none">
                <a:solidFill>
                  <a:srgbClr val="888888"/>
                </a:solidFill>
                <a:latin typeface="Calibri"/>
                <a:ea typeface="Calibri"/>
                <a:cs typeface="Calibri"/>
              </a:defRPr>
            </a:lvl6pPr>
            <a:lvl7pPr marL="0" marR="0" lvl="6" indent="0" algn="r" rtl="0">
              <a:spcBef>
                <a:spcPts val="0"/>
              </a:spcBef>
              <a:buNone/>
              <a:defRPr sz="1850" b="0" i="0" u="none" strike="noStrike" cap="none">
                <a:solidFill>
                  <a:srgbClr val="888888"/>
                </a:solidFill>
                <a:latin typeface="Calibri"/>
                <a:ea typeface="Calibri"/>
                <a:cs typeface="Calibri"/>
              </a:defRPr>
            </a:lvl7pPr>
            <a:lvl8pPr marL="0" marR="0" lvl="7" indent="0" algn="r" rtl="0">
              <a:spcBef>
                <a:spcPts val="0"/>
              </a:spcBef>
              <a:buNone/>
              <a:defRPr sz="1850" b="0" i="0" u="none" strike="noStrike" cap="none">
                <a:solidFill>
                  <a:srgbClr val="888888"/>
                </a:solidFill>
                <a:latin typeface="Calibri"/>
                <a:ea typeface="Calibri"/>
                <a:cs typeface="Calibri"/>
              </a:defRPr>
            </a:lvl8pPr>
            <a:lvl9pPr marL="0" marR="0" lvl="8" indent="0" algn="r" rtl="0">
              <a:spcBef>
                <a:spcPts val="0"/>
              </a:spcBef>
              <a:buNone/>
              <a:defRPr sz="1850" b="0" i="0" u="none" strike="noStrike" cap="none">
                <a:solidFill>
                  <a:srgbClr val="888888"/>
                </a:solidFill>
                <a:latin typeface="Calibri"/>
                <a:ea typeface="Calibri"/>
                <a:cs typeface="Calibri"/>
              </a:defRPr>
            </a:lvl9pPr>
          </a:lstStyle>
          <a:p>
            <a:pPr marL="0" lvl="0" indent="0" algn="r" rtl="0">
              <a:spcBef>
                <a:spcPts val="0"/>
              </a:spcBef>
              <a:spcAft>
                <a:spcPts val="0"/>
              </a:spcAft>
              <a:buNone/>
              <a:defRPr/>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5.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2138160420" name="Google Shape;89;p13"/>
          <p:cNvGrpSpPr/>
          <p:nvPr/>
        </p:nvGrpSpPr>
        <p:grpSpPr bwMode="auto">
          <a:xfrm>
            <a:off x="-3939" y="2070100"/>
            <a:ext cx="15071695" cy="827992"/>
            <a:chOff x="-16184" y="8640158"/>
            <a:chExt cx="4045716" cy="439420"/>
          </a:xfrm>
        </p:grpSpPr>
        <p:sp>
          <p:nvSpPr>
            <p:cNvPr id="90" name="Google Shape;90;p13"/>
            <p:cNvSpPr/>
            <p:nvPr/>
          </p:nvSpPr>
          <p:spPr bwMode="auto">
            <a:xfrm>
              <a:off x="-16184" y="8640158"/>
              <a:ext cx="3923363" cy="439420"/>
            </a:xfrm>
            <a:custGeom>
              <a:avLst/>
              <a:gdLst/>
              <a:ahLst/>
              <a:cxnLst/>
              <a:rect l="l" t="t" r="r" b="b"/>
              <a:pathLst>
                <a:path w="3844925" h="439420" fill="norm" stroke="1"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defRPr/>
              </a:pPr>
              <a:r>
                <a:rPr lang="en-US" sz="4800" b="0" i="0" u="none" strike="noStrike" cap="none">
                  <a:solidFill>
                    <a:schemeClr val="lt1"/>
                  </a:solidFill>
                  <a:latin typeface="Calibri"/>
                  <a:ea typeface="Calibri"/>
                  <a:cs typeface="Calibri"/>
                </a:rPr>
                <a:t>I</a:t>
              </a:r>
              <a:r>
                <a:rPr lang="en-US" sz="4800">
                  <a:solidFill>
                    <a:schemeClr val="lt1"/>
                  </a:solidFill>
                  <a:latin typeface="Calibri"/>
                  <a:ea typeface="Calibri"/>
                  <a:cs typeface="Calibri"/>
                </a:rPr>
                <a:t>mage Steganography</a:t>
              </a:r>
              <a:endParaRPr sz="1800" b="0" i="0" u="none" strike="noStrike" cap="none">
                <a:solidFill>
                  <a:schemeClr val="lt1"/>
                </a:solidFill>
                <a:latin typeface="Calibri"/>
                <a:ea typeface="Calibri"/>
                <a:cs typeface="Calibri"/>
              </a:endParaRPr>
            </a:p>
          </p:txBody>
        </p:sp>
        <p:sp>
          <p:nvSpPr>
            <p:cNvPr id="91" name="Google Shape;91;p13"/>
            <p:cNvSpPr/>
            <p:nvPr/>
          </p:nvSpPr>
          <p:spPr bwMode="auto">
            <a:xfrm>
              <a:off x="3800173" y="8640158"/>
              <a:ext cx="229359" cy="439420"/>
            </a:xfrm>
            <a:custGeom>
              <a:avLst/>
              <a:gdLst/>
              <a:ahLst/>
              <a:cxnLst/>
              <a:rect l="l" t="t" r="r" b="b"/>
              <a:pathLst>
                <a:path w="439420" h="439420" fill="norm" stroke="1"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322007881" name="Google Shape;93;p13"/>
          <p:cNvSpPr txBox="1"/>
          <p:nvPr/>
        </p:nvSpPr>
        <p:spPr bwMode="auto">
          <a:xfrm>
            <a:off x="208756" y="698500"/>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rgbClr val="2F5496"/>
                </a:solidFill>
                <a:latin typeface="Calibri"/>
                <a:ea typeface="Times New Roman"/>
                <a:cs typeface="Calibri"/>
              </a:rPr>
              <a:t>Government Polytechnic, Siddipet.</a:t>
            </a:r>
            <a:endParaRPr>
              <a:latin typeface="Calibri"/>
              <a:cs typeface="Calibri"/>
            </a:endParaRPr>
          </a:p>
        </p:txBody>
      </p:sp>
      <p:sp>
        <p:nvSpPr>
          <p:cNvPr id="301308602" name="Google Shape;95;p13"/>
          <p:cNvSpPr/>
          <p:nvPr/>
        </p:nvSpPr>
        <p:spPr bwMode="auto">
          <a:xfrm>
            <a:off x="-19843" y="4221852"/>
            <a:ext cx="3597589" cy="667638"/>
          </a:xfrm>
          <a:custGeom>
            <a:avLst/>
            <a:gdLst/>
            <a:ahLst/>
            <a:cxnLst/>
            <a:rect l="l" t="t" r="r" b="b"/>
            <a:pathLst>
              <a:path w="3844925" h="439420" fill="norm" stroke="1" extrusionOk="0">
                <a:moveTo>
                  <a:pt x="0" y="439204"/>
                </a:moveTo>
                <a:lnTo>
                  <a:pt x="3844798" y="439204"/>
                </a:lnTo>
                <a:lnTo>
                  <a:pt x="3844798" y="0"/>
                </a:lnTo>
                <a:lnTo>
                  <a:pt x="0" y="0"/>
                </a:lnTo>
                <a:lnTo>
                  <a:pt x="0" y="439204"/>
                </a:lnTo>
                <a:close/>
              </a:path>
            </a:pathLst>
          </a:custGeom>
          <a:solidFill>
            <a:schemeClr val="accent2">
              <a:lumMod val="75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ctr" rtl="0">
              <a:spcBef>
                <a:spcPts val="0"/>
              </a:spcBef>
              <a:spcAft>
                <a:spcPts val="0"/>
              </a:spcAft>
              <a:buNone/>
              <a:defRPr/>
            </a:pPr>
            <a:r>
              <a:rPr lang="en-US" sz="3600">
                <a:solidFill>
                  <a:schemeClr val="lt1"/>
                </a:solidFill>
                <a:latin typeface="Calibri"/>
                <a:ea typeface="Calibri"/>
                <a:cs typeface="Calibri"/>
              </a:rPr>
              <a:t>Presented by</a:t>
            </a:r>
            <a:endParaRPr sz="1800">
              <a:solidFill>
                <a:schemeClr val="lt1"/>
              </a:solidFill>
              <a:latin typeface="Calibri"/>
              <a:ea typeface="Calibri"/>
              <a:cs typeface="Calibri"/>
            </a:endParaRPr>
          </a:p>
        </p:txBody>
      </p:sp>
      <p:grpSp>
        <p:nvGrpSpPr>
          <p:cNvPr id="1371456712" name="Google Shape;97;p13"/>
          <p:cNvGrpSpPr/>
          <p:nvPr/>
        </p:nvGrpSpPr>
        <p:grpSpPr bwMode="auto">
          <a:xfrm>
            <a:off x="15247247" y="4245779"/>
            <a:ext cx="3782909" cy="667644"/>
            <a:chOff x="-301759" y="8642690"/>
            <a:chExt cx="4225122" cy="354322"/>
          </a:xfrm>
        </p:grpSpPr>
        <p:sp>
          <p:nvSpPr>
            <p:cNvPr id="98" name="Google Shape;98;p13"/>
            <p:cNvSpPr/>
            <p:nvPr/>
          </p:nvSpPr>
          <p:spPr bwMode="auto">
            <a:xfrm>
              <a:off x="0" y="8642690"/>
              <a:ext cx="3923363" cy="354319"/>
            </a:xfrm>
            <a:custGeom>
              <a:avLst/>
              <a:gdLst/>
              <a:ahLst/>
              <a:cxnLst/>
              <a:rect l="l" t="t" r="r" b="b"/>
              <a:pathLst>
                <a:path w="3844925" h="439420" fill="norm" stroke="1"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r>
                <a:rPr lang="en-US" sz="3600">
                  <a:solidFill>
                    <a:schemeClr val="lt1"/>
                  </a:solidFill>
                  <a:latin typeface="Calibri"/>
                  <a:ea typeface="Calibri"/>
                  <a:cs typeface="Calibri"/>
                </a:rPr>
                <a:t>	Guided by</a:t>
              </a:r>
              <a:endParaRPr sz="1800">
                <a:solidFill>
                  <a:schemeClr val="lt1"/>
                </a:solidFill>
                <a:latin typeface="Calibri"/>
                <a:ea typeface="Calibri"/>
                <a:cs typeface="Calibri"/>
              </a:endParaRPr>
            </a:p>
          </p:txBody>
        </p:sp>
        <p:sp>
          <p:nvSpPr>
            <p:cNvPr id="99" name="Google Shape;99;p13"/>
            <p:cNvSpPr/>
            <p:nvPr/>
          </p:nvSpPr>
          <p:spPr bwMode="auto">
            <a:xfrm>
              <a:off x="-301759" y="8642693"/>
              <a:ext cx="714743" cy="354319"/>
            </a:xfrm>
            <a:custGeom>
              <a:avLst/>
              <a:gdLst/>
              <a:ahLst/>
              <a:cxnLst/>
              <a:rect l="l" t="t" r="r" b="b"/>
              <a:pathLst>
                <a:path w="439420" h="439420" fill="norm" stroke="1"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769068067" name="Google Shape;100;p13"/>
          <p:cNvSpPr txBox="1"/>
          <p:nvPr/>
        </p:nvSpPr>
        <p:spPr bwMode="auto">
          <a:xfrm>
            <a:off x="69837" y="5044144"/>
            <a:ext cx="4421039" cy="3383599"/>
          </a:xfrm>
          <a:prstGeom prst="rect">
            <a:avLst/>
          </a:prstGeom>
          <a:noFill/>
          <a:ln w="38100">
            <a:solidFill>
              <a:schemeClr val="tx1"/>
            </a:solidFill>
          </a:ln>
        </p:spPr>
        <p:txBody>
          <a:bodyPr spcFirstLastPara="1" wrap="square" lIns="91425" tIns="45700" rIns="91425" bIns="45700" anchor="t" anchorCtr="0">
            <a:spAutoFit/>
          </a:bodyPr>
          <a:lstStyle/>
          <a:p>
            <a:pPr marL="0" marR="0" lvl="0" indent="0" algn="just" rtl="0">
              <a:spcBef>
                <a:spcPts val="0"/>
              </a:spcBef>
              <a:spcAft>
                <a:spcPts val="0"/>
              </a:spcAft>
              <a:buNone/>
              <a:defRPr/>
            </a:pPr>
            <a:r>
              <a:rPr lang="en-US" sz="2400" b="1">
                <a:solidFill>
                  <a:schemeClr val="dk1"/>
                </a:solidFill>
                <a:latin typeface="Calibri"/>
                <a:ea typeface="Calibri"/>
                <a:cs typeface="Calibri"/>
              </a:rPr>
              <a:t>K.ANUSHA	     (20189-CM-010)</a:t>
            </a:r>
            <a:endParaRPr sz="1200" b="1">
              <a:latin typeface="Calibri"/>
              <a:cs typeface="Calibri"/>
            </a:endParaRPr>
          </a:p>
          <a:p>
            <a:pPr marL="0" marR="0" lvl="0" indent="0" algn="just" rtl="0">
              <a:spcBef>
                <a:spcPts val="0"/>
              </a:spcBef>
              <a:spcAft>
                <a:spcPts val="0"/>
              </a:spcAft>
              <a:buNone/>
              <a:defRPr/>
            </a:pPr>
            <a:r>
              <a:rPr lang="en-US" sz="2400" b="1">
                <a:solidFill>
                  <a:schemeClr val="dk1"/>
                </a:solidFill>
                <a:latin typeface="Calibri"/>
                <a:ea typeface="Calibri"/>
                <a:cs typeface="Calibri"/>
              </a:rPr>
              <a:t>P.NAVANITHA     (20189-CM-013)</a:t>
            </a:r>
            <a:endParaRPr/>
          </a:p>
          <a:p>
            <a:pPr marL="0" marR="0" lvl="0" indent="0" algn="just" rtl="0">
              <a:spcBef>
                <a:spcPts val="0"/>
              </a:spcBef>
              <a:spcAft>
                <a:spcPts val="0"/>
              </a:spcAft>
              <a:buNone/>
              <a:defRPr/>
            </a:pPr>
            <a:r>
              <a:rPr lang="en-IN" sz="2400" b="1">
                <a:latin typeface="Calibri"/>
                <a:cs typeface="Calibri"/>
              </a:rPr>
              <a:t>T.ESHWAR	     (</a:t>
            </a:r>
            <a:r>
              <a:rPr lang="en-US" sz="2400" b="1">
                <a:solidFill>
                  <a:schemeClr val="dk1"/>
                </a:solidFill>
                <a:latin typeface="Calibri"/>
                <a:ea typeface="Calibri"/>
                <a:cs typeface="Calibri"/>
              </a:rPr>
              <a:t>20189-CM-017)</a:t>
            </a:r>
            <a:endParaRPr/>
          </a:p>
          <a:p>
            <a:pPr marL="0" marR="0" lvl="0" indent="0" algn="just" rtl="0">
              <a:spcBef>
                <a:spcPts val="0"/>
              </a:spcBef>
              <a:spcAft>
                <a:spcPts val="0"/>
              </a:spcAft>
              <a:buNone/>
              <a:defRPr/>
            </a:pPr>
            <a:r>
              <a:rPr lang="en-US" sz="2400" b="1">
                <a:solidFill>
                  <a:schemeClr val="dk1"/>
                </a:solidFill>
                <a:latin typeface="Calibri"/>
                <a:cs typeface="Calibri"/>
              </a:rPr>
              <a:t>A.PREMSAI	     (</a:t>
            </a:r>
            <a:r>
              <a:rPr lang="en-US" sz="2400" b="1">
                <a:solidFill>
                  <a:schemeClr val="dk1"/>
                </a:solidFill>
                <a:latin typeface="Calibri"/>
                <a:ea typeface="Calibri"/>
                <a:cs typeface="Calibri"/>
              </a:rPr>
              <a:t>20189-CM-020)</a:t>
            </a:r>
            <a:endParaRPr/>
          </a:p>
          <a:p>
            <a:pPr marL="0" marR="0" lvl="0" indent="0" algn="just" rtl="0">
              <a:spcBef>
                <a:spcPts val="0"/>
              </a:spcBef>
              <a:spcAft>
                <a:spcPts val="0"/>
              </a:spcAft>
              <a:buNone/>
              <a:defRPr/>
            </a:pPr>
            <a:r>
              <a:rPr lang="en-IN" sz="2400" b="1">
                <a:latin typeface="Calibri"/>
                <a:cs typeface="Calibri"/>
              </a:rPr>
              <a:t>E.SREEJA</a:t>
            </a:r>
            <a:r>
              <a:rPr lang="en-US" sz="2400" b="1">
                <a:solidFill>
                  <a:schemeClr val="dk1"/>
                </a:solidFill>
                <a:latin typeface="Calibri"/>
                <a:ea typeface="Calibri"/>
                <a:cs typeface="Calibri"/>
              </a:rPr>
              <a:t> 	     (20189-CM-023)</a:t>
            </a:r>
            <a:endParaRPr lang="en-IN" sz="2400" b="1">
              <a:latin typeface="Calibri"/>
              <a:cs typeface="Calibri"/>
            </a:endParaRPr>
          </a:p>
          <a:p>
            <a:pPr marR="0" lvl="0" algn="just" rtl="0">
              <a:spcBef>
                <a:spcPts val="0"/>
              </a:spcBef>
              <a:spcAft>
                <a:spcPts val="0"/>
              </a:spcAft>
              <a:defRPr/>
            </a:pPr>
            <a:r>
              <a:rPr lang="en-IN" sz="2400" b="1">
                <a:latin typeface="Calibri"/>
                <a:cs typeface="Calibri"/>
              </a:rPr>
              <a:t>A.SRI RAM TEJA </a:t>
            </a:r>
            <a:r>
              <a:rPr lang="en-US" sz="2400" b="1">
                <a:solidFill>
                  <a:schemeClr val="dk1"/>
                </a:solidFill>
                <a:latin typeface="Calibri"/>
                <a:ea typeface="Calibri"/>
                <a:cs typeface="Calibri"/>
              </a:rPr>
              <a:t> (20189-CM-037)</a:t>
            </a:r>
            <a:endParaRPr lang="en-IN" sz="2400" b="1">
              <a:latin typeface="Calibri"/>
              <a:cs typeface="Calibri"/>
            </a:endParaRPr>
          </a:p>
          <a:p>
            <a:pPr marR="0" lvl="0" algn="just" rtl="0">
              <a:spcBef>
                <a:spcPts val="0"/>
              </a:spcBef>
              <a:spcAft>
                <a:spcPts val="0"/>
              </a:spcAft>
              <a:defRPr/>
            </a:pPr>
            <a:r>
              <a:rPr lang="en-IN" sz="2400" b="1">
                <a:latin typeface="Calibri"/>
                <a:cs typeface="Calibri"/>
              </a:rPr>
              <a:t>P.SAHRUDAY</a:t>
            </a:r>
            <a:r>
              <a:rPr lang="en-US" sz="2400" b="1">
                <a:solidFill>
                  <a:schemeClr val="dk1"/>
                </a:solidFill>
                <a:latin typeface="Calibri"/>
                <a:ea typeface="Calibri"/>
                <a:cs typeface="Calibri"/>
              </a:rPr>
              <a:t>       (20189-CM-038)</a:t>
            </a:r>
            <a:endParaRPr lang="en-IN" sz="2400" b="1">
              <a:latin typeface="Calibri"/>
              <a:cs typeface="Calibri"/>
            </a:endParaRPr>
          </a:p>
          <a:p>
            <a:pPr marR="0" lvl="0" algn="just" rtl="0">
              <a:spcBef>
                <a:spcPts val="0"/>
              </a:spcBef>
              <a:spcAft>
                <a:spcPts val="0"/>
              </a:spcAft>
              <a:defRPr/>
            </a:pPr>
            <a:r>
              <a:rPr lang="en-IN" sz="2400" b="1">
                <a:latin typeface="Calibri"/>
                <a:cs typeface="Calibri"/>
              </a:rPr>
              <a:t>G.ABHISHEK</a:t>
            </a:r>
            <a:r>
              <a:rPr lang="en-IN" sz="2400" b="1">
                <a:solidFill>
                  <a:schemeClr val="dk1"/>
                </a:solidFill>
                <a:latin typeface="Calibri"/>
                <a:ea typeface="Calibri"/>
                <a:cs typeface="Calibri"/>
              </a:rPr>
              <a:t>         (20189-CM-049)</a:t>
            </a:r>
            <a:endParaRPr lang="en-IN" sz="2400" b="1">
              <a:solidFill>
                <a:schemeClr val="dk1"/>
              </a:solidFill>
              <a:latin typeface="Calibri"/>
              <a:ea typeface="Calibri"/>
              <a:cs typeface="Calibri"/>
            </a:endParaRPr>
          </a:p>
          <a:p>
            <a:pPr marR="0" lvl="0" algn="just" rtl="0">
              <a:spcBef>
                <a:spcPts val="0"/>
              </a:spcBef>
              <a:spcAft>
                <a:spcPts val="0"/>
              </a:spcAft>
              <a:defRPr/>
            </a:pPr>
            <a:r>
              <a:rPr lang="en-US" sz="2400" b="1" i="0" u="none" strike="noStrike" cap="none" spc="0">
                <a:solidFill>
                  <a:schemeClr val="dk1"/>
                </a:solidFill>
                <a:latin typeface="Calibri"/>
                <a:ea typeface="Calibri"/>
                <a:cs typeface="Calibri"/>
              </a:rPr>
              <a:t>R.L.V.K PRASAD  (20189-CM-041)</a:t>
            </a:r>
            <a:endParaRPr lang="en-IN" sz="2400" b="1">
              <a:latin typeface="Calibri"/>
              <a:cs typeface="Calibri"/>
            </a:endParaRPr>
          </a:p>
        </p:txBody>
      </p:sp>
      <p:sp>
        <p:nvSpPr>
          <p:cNvPr id="1029174885" name="Google Shape;101;p13"/>
          <p:cNvSpPr txBox="1"/>
          <p:nvPr/>
        </p:nvSpPr>
        <p:spPr bwMode="auto">
          <a:xfrm>
            <a:off x="15687134" y="5226000"/>
            <a:ext cx="3173309" cy="11079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defRPr/>
            </a:pPr>
            <a:r>
              <a:rPr lang="en-US" sz="2600" b="1">
                <a:solidFill>
                  <a:schemeClr val="dk1"/>
                </a:solidFill>
                <a:latin typeface="Calibri"/>
                <a:ea typeface="Calibri"/>
                <a:cs typeface="Calibri"/>
              </a:rPr>
              <a:t>Mr. Nitin Pawar</a:t>
            </a:r>
            <a:r>
              <a:rPr lang="en-US" sz="2200" b="1">
                <a:solidFill>
                  <a:schemeClr val="dk1"/>
                </a:solidFill>
                <a:latin typeface="Calibri"/>
                <a:ea typeface="Calibri"/>
                <a:cs typeface="Calibri"/>
              </a:rPr>
              <a:t> </a:t>
            </a:r>
            <a:r>
              <a:rPr lang="en-US" sz="2000" b="1">
                <a:solidFill>
                  <a:schemeClr val="dk1"/>
                </a:solidFill>
                <a:latin typeface="Calibri"/>
                <a:ea typeface="Calibri"/>
                <a:cs typeface="Calibri"/>
              </a:rPr>
              <a:t>M.S(BITS, PILANI),</a:t>
            </a:r>
            <a:endParaRPr/>
          </a:p>
          <a:p>
            <a:pPr marL="0" marR="0" lvl="0" indent="0" algn="ctr" rtl="0">
              <a:spcBef>
                <a:spcPts val="0"/>
              </a:spcBef>
              <a:spcAft>
                <a:spcPts val="0"/>
              </a:spcAft>
              <a:buNone/>
              <a:defRPr/>
            </a:pPr>
            <a:r>
              <a:rPr lang="en-US" sz="2000" b="1">
                <a:solidFill>
                  <a:schemeClr val="dk1"/>
                </a:solidFill>
                <a:latin typeface="Calibri"/>
                <a:ea typeface="Calibri"/>
                <a:cs typeface="Calibri"/>
              </a:rPr>
              <a:t>(M.TECH, OU)</a:t>
            </a:r>
            <a:endParaRPr lang="en-US" sz="2000" b="1">
              <a:latin typeface="Calibri"/>
              <a:cs typeface="Calibri"/>
            </a:endParaRPr>
          </a:p>
        </p:txBody>
      </p:sp>
      <p:sp>
        <p:nvSpPr>
          <p:cNvPr id="536023000" name="Google Shape;102;p13"/>
          <p:cNvSpPr txBox="1"/>
          <p:nvPr/>
        </p:nvSpPr>
        <p:spPr bwMode="auto">
          <a:xfrm>
            <a:off x="5390207" y="6959789"/>
            <a:ext cx="8044578"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defRPr/>
            </a:pPr>
            <a:r>
              <a:rPr lang="en-US" sz="3200">
                <a:solidFill>
                  <a:schemeClr val="dk1"/>
                </a:solidFill>
                <a:latin typeface="Calibri"/>
                <a:ea typeface="Times New Roman"/>
                <a:cs typeface="Calibri"/>
              </a:rPr>
              <a:t>Submitted for the partial fulfillment </a:t>
            </a:r>
            <a:endParaRPr>
              <a:latin typeface="Calibri"/>
              <a:cs typeface="Calibri"/>
            </a:endParaRPr>
          </a:p>
          <a:p>
            <a:pPr marL="0" marR="0" lvl="0" indent="0" algn="ctr" rtl="0">
              <a:spcBef>
                <a:spcPts val="0"/>
              </a:spcBef>
              <a:spcAft>
                <a:spcPts val="0"/>
              </a:spcAft>
              <a:buNone/>
              <a:defRPr/>
            </a:pPr>
            <a:r>
              <a:rPr lang="en-US" sz="3200">
                <a:solidFill>
                  <a:schemeClr val="dk1"/>
                </a:solidFill>
                <a:latin typeface="Calibri"/>
                <a:ea typeface="Times New Roman"/>
                <a:cs typeface="Calibri"/>
              </a:rPr>
              <a:t>of </a:t>
            </a:r>
            <a:endParaRPr>
              <a:latin typeface="Calibri"/>
              <a:cs typeface="Calibri"/>
            </a:endParaRPr>
          </a:p>
          <a:p>
            <a:pPr marL="0" marR="0" lvl="0" indent="0" algn="ctr" rtl="0">
              <a:spcBef>
                <a:spcPts val="0"/>
              </a:spcBef>
              <a:spcAft>
                <a:spcPts val="0"/>
              </a:spcAft>
              <a:buNone/>
              <a:defRPr/>
            </a:pPr>
            <a:r>
              <a:rPr lang="en-US" sz="3200">
                <a:solidFill>
                  <a:schemeClr val="dk1"/>
                </a:solidFill>
                <a:latin typeface="Calibri"/>
                <a:ea typeface="Times New Roman"/>
                <a:cs typeface="Calibri"/>
              </a:rPr>
              <a:t>Diploma in Computer Engineering</a:t>
            </a:r>
            <a:endParaRPr>
              <a:latin typeface="Calibri"/>
              <a:cs typeface="Calibri"/>
            </a:endParaRPr>
          </a:p>
        </p:txBody>
      </p:sp>
      <p:grpSp>
        <p:nvGrpSpPr>
          <p:cNvPr id="2050419022" name="Google Shape;103;p13"/>
          <p:cNvGrpSpPr/>
          <p:nvPr/>
        </p:nvGrpSpPr>
        <p:grpSpPr bwMode="auto">
          <a:xfrm>
            <a:off x="-19843" y="9581281"/>
            <a:ext cx="19030155" cy="1112119"/>
            <a:chOff x="-2" y="9568581"/>
            <a:chExt cx="19030155" cy="1112119"/>
          </a:xfrm>
          <a:solidFill>
            <a:srgbClr val="FFC000"/>
          </a:solidFill>
        </p:grpSpPr>
        <p:grpSp>
          <p:nvGrpSpPr>
            <p:cNvPr id="104" name="Google Shape;104;p13"/>
            <p:cNvGrpSpPr/>
            <p:nvPr/>
          </p:nvGrpSpPr>
          <p:grpSpPr bwMode="auto">
            <a:xfrm>
              <a:off x="-2" y="9568581"/>
              <a:ext cx="19030155" cy="1112119"/>
              <a:chOff x="-324645" y="2222500"/>
              <a:chExt cx="22284921" cy="1302327"/>
            </a:xfrm>
            <a:grpFill/>
          </p:grpSpPr>
          <p:sp>
            <p:nvSpPr>
              <p:cNvPr id="105"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106"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07"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619756564"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
        <p:nvSpPr>
          <p:cNvPr id="410968297" name="Google Shape;110;p13"/>
          <p:cNvSpPr txBox="1"/>
          <p:nvPr/>
        </p:nvSpPr>
        <p:spPr bwMode="auto">
          <a:xfrm>
            <a:off x="69838" y="9783397"/>
            <a:ext cx="11277600"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ea typeface="Times New Roman"/>
                <a:cs typeface="Calibri"/>
              </a:rPr>
              <a:t>Computer Science and Engineering</a:t>
            </a:r>
            <a:endParaRPr>
              <a:latin typeface="Calibri"/>
              <a:cs typeface="Calibri"/>
            </a:endParaRPr>
          </a:p>
        </p:txBody>
      </p:sp>
      <p:sp>
        <p:nvSpPr>
          <p:cNvPr id="2064798338" name="Google Shape;111;p13"/>
          <p:cNvSpPr txBox="1">
            <a:spLocks noGrp="1"/>
          </p:cNvSpPr>
          <p:nvPr>
            <p:ph type="sldNum" idx="12"/>
          </p:nvPr>
        </p:nvSpPr>
        <p:spPr bwMode="auto">
          <a:xfrm>
            <a:off x="18115756" y="9911199"/>
            <a:ext cx="575041" cy="388502"/>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defRPr/>
            </a:pPr>
            <a:fld id="{00000000-1234-1234-1234-123412341234}" type="slidenum">
              <a:rPr lang="en-US" sz="3200">
                <a:solidFill>
                  <a:schemeClr val="lt1"/>
                </a:solidFill>
                <a:latin typeface="Calibri"/>
                <a:cs typeface="Calibri"/>
              </a:rPr>
              <a:t>1</a:t>
            </a:fld>
            <a:endParaRPr>
              <a:solidFill>
                <a:schemeClr val="lt1"/>
              </a:solidFill>
              <a:latin typeface="Calibri"/>
              <a:cs typeface="Calibri"/>
            </a:endParaRPr>
          </a:p>
        </p:txBody>
      </p:sp>
      <p:pic>
        <p:nvPicPr>
          <p:cNvPr id="1529263710" name="Picture 2"/>
          <p:cNvPicPr>
            <a:picLocks noChangeAspect="1"/>
          </p:cNvPicPr>
          <p:nvPr/>
        </p:nvPicPr>
        <p:blipFill>
          <a:blip r:embed="rId3"/>
          <a:stretch/>
        </p:blipFill>
        <p:spPr bwMode="auto">
          <a:xfrm>
            <a:off x="6858184" y="3580720"/>
            <a:ext cx="5108624" cy="31071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pic>
        <p:nvPicPr>
          <p:cNvPr id="300905302" name="Picture 10"/>
          <p:cNvPicPr>
            <a:picLocks noChangeAspect="1"/>
          </p:cNvPicPr>
          <p:nvPr/>
        </p:nvPicPr>
        <p:blipFill>
          <a:blip r:embed="rId4"/>
          <a:srcRect l="17507" t="4943" r="17592" b="4123"/>
          <a:stretch/>
        </p:blipFill>
        <p:spPr bwMode="auto">
          <a:xfrm>
            <a:off x="16419698" y="415490"/>
            <a:ext cx="2226834" cy="2206626"/>
          </a:xfrm>
          <a:prstGeom prst="flowChartConnector">
            <a:avLst/>
          </a:prstGeom>
          <a:effectLst>
            <a:glow rad="114300">
              <a:schemeClr val="accent5">
                <a:satMod val="175000"/>
                <a:alpha val="75000"/>
              </a:schemeClr>
            </a:glow>
          </a:effectLst>
        </p:spPr>
      </p:pic>
      <p:sp>
        <p:nvSpPr>
          <p:cNvPr id="1897993303" name="Google Shape;99;p13"/>
          <p:cNvSpPr/>
          <p:nvPr/>
        </p:nvSpPr>
        <p:spPr bwMode="auto">
          <a:xfrm>
            <a:off x="3337633" y="4221852"/>
            <a:ext cx="639936" cy="667638"/>
          </a:xfrm>
          <a:custGeom>
            <a:avLst/>
            <a:gdLst/>
            <a:ahLst/>
            <a:cxnLst/>
            <a:rect l="l" t="t" r="r" b="b"/>
            <a:pathLst>
              <a:path w="439420" h="439420" fill="norm" stroke="1"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516494657" name="Google Shape;103;p13"/>
          <p:cNvGrpSpPr/>
          <p:nvPr/>
        </p:nvGrpSpPr>
        <p:grpSpPr bwMode="auto">
          <a:xfrm>
            <a:off x="-19843" y="9581281"/>
            <a:ext cx="19030155" cy="1112119"/>
            <a:chOff x="-2" y="9568581"/>
            <a:chExt cx="19030155" cy="1112119"/>
          </a:xfrm>
          <a:solidFill>
            <a:srgbClr val="FFC000"/>
          </a:solidFill>
        </p:grpSpPr>
        <p:grpSp>
          <p:nvGrpSpPr>
            <p:cNvPr id="17" name="Google Shape;104;p13"/>
            <p:cNvGrpSpPr/>
            <p:nvPr/>
          </p:nvGrpSpPr>
          <p:grpSpPr bwMode="auto">
            <a:xfrm>
              <a:off x="-2" y="9568581"/>
              <a:ext cx="19030155" cy="1112119"/>
              <a:chOff x="-324645" y="2222500"/>
              <a:chExt cx="22284921" cy="1302327"/>
            </a:xfrm>
            <a:grpFill/>
          </p:grpSpPr>
          <p:sp>
            <p:nvSpPr>
              <p:cNvPr id="19"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20"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8"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681160700"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1353227576" name="Google Shape;141;p15"/>
          <p:cNvSpPr txBox="1"/>
          <p:nvPr/>
        </p:nvSpPr>
        <p:spPr bwMode="auto">
          <a:xfrm>
            <a:off x="17991533" y="9999058"/>
            <a:ext cx="894555" cy="37071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defRPr/>
            </a:pPr>
            <a:fld id="{00000000-1234-1234-1234-123412341234}" type="slidenum">
              <a:rPr lang="en-US" sz="3200">
                <a:solidFill>
                  <a:schemeClr val="lt1"/>
                </a:solidFill>
                <a:latin typeface="Calibri"/>
                <a:ea typeface="Calibri"/>
                <a:cs typeface="Calibri"/>
              </a:rPr>
              <a:t>10</a:t>
            </a:fld>
            <a:endParaRPr sz="1850">
              <a:solidFill>
                <a:schemeClr val="lt1"/>
              </a:solidFill>
              <a:latin typeface="Calibri"/>
              <a:ea typeface="Calibri"/>
              <a:cs typeface="Calibri"/>
            </a:endParaRPr>
          </a:p>
        </p:txBody>
      </p:sp>
      <p:sp>
        <p:nvSpPr>
          <p:cNvPr id="1320354602"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
        <p:nvSpPr>
          <p:cNvPr id="1707236014" name="TextBox 12"/>
          <p:cNvSpPr txBox="1"/>
          <p:nvPr/>
        </p:nvSpPr>
        <p:spPr bwMode="auto">
          <a:xfrm>
            <a:off x="358137" y="208337"/>
            <a:ext cx="17867312" cy="4549835"/>
          </a:xfrm>
          <a:prstGeom prst="rect">
            <a:avLst/>
          </a:prstGeom>
          <a:noFill/>
        </p:spPr>
        <p:txBody>
          <a:bodyPr wrap="square" rtlCol="0">
            <a:spAutoFit/>
          </a:bodyPr>
          <a:lstStyle/>
          <a:p>
            <a:pPr>
              <a:lnSpc>
                <a:spcPct val="150000"/>
              </a:lnSpc>
              <a:defRPr/>
            </a:pPr>
            <a:r>
              <a:rPr lang="en-IN" sz="2800" b="1" u="sng">
                <a:latin typeface="Calibri"/>
                <a:cs typeface="Calibri"/>
              </a:rPr>
              <a:t>VIDEO STEGANOGRAPHY</a:t>
            </a:r>
            <a:r>
              <a:rPr lang="en-IN" sz="2800" b="1">
                <a:latin typeface="Calibri"/>
                <a:cs typeface="Calibri"/>
              </a:rPr>
              <a:t>:</a:t>
            </a:r>
            <a:endParaRPr/>
          </a:p>
          <a:p>
            <a:pPr marL="571500" indent="-571500">
              <a:lnSpc>
                <a:spcPct val="150000"/>
              </a:lnSpc>
              <a:buFont typeface="Wingdings"/>
              <a:buChar char="ü"/>
              <a:defRPr/>
            </a:pPr>
            <a:r>
              <a:rPr lang="en-GB" sz="2800">
                <a:latin typeface="Calibri"/>
                <a:cs typeface="Calibri"/>
              </a:rPr>
              <a:t>Data will be inserted into the video files.</a:t>
            </a:r>
            <a:endParaRPr/>
          </a:p>
          <a:p>
            <a:pPr marL="571500" indent="-571500">
              <a:lnSpc>
                <a:spcPct val="150000"/>
              </a:lnSpc>
              <a:buFont typeface="Wingdings"/>
              <a:buChar char="ü"/>
              <a:defRPr/>
            </a:pPr>
            <a:r>
              <a:rPr lang="en-GB" sz="2800">
                <a:latin typeface="Calibri"/>
                <a:cs typeface="Calibri"/>
              </a:rPr>
              <a:t>In each bit frame the data will be inserted using bitmap.</a:t>
            </a:r>
            <a:endParaRPr/>
          </a:p>
          <a:p>
            <a:pPr marL="571500" indent="-571500">
              <a:lnSpc>
                <a:spcPct val="150000"/>
              </a:lnSpc>
              <a:buFont typeface="Wingdings"/>
              <a:buChar char="ü"/>
              <a:defRPr/>
            </a:pPr>
            <a:r>
              <a:rPr lang="en-GB" sz="2800">
                <a:latin typeface="Calibri"/>
                <a:cs typeface="Calibri"/>
              </a:rPr>
              <a:t>Video steganography is divided into three categories: </a:t>
            </a:r>
            <a:endParaRPr/>
          </a:p>
          <a:p>
            <a:pPr>
              <a:lnSpc>
                <a:spcPct val="150000"/>
              </a:lnSpc>
              <a:defRPr/>
            </a:pPr>
            <a:r>
              <a:rPr lang="en-GB" sz="2800">
                <a:latin typeface="Calibri"/>
                <a:cs typeface="Calibri"/>
              </a:rPr>
              <a:t>		1. </a:t>
            </a:r>
            <a:r>
              <a:rPr lang="en-IN" sz="2800">
                <a:latin typeface="Calibri"/>
                <a:cs typeface="Calibri"/>
              </a:rPr>
              <a:t>Intra-embedding.</a:t>
            </a:r>
            <a:endParaRPr lang="en-GB" sz="2800">
              <a:latin typeface="Calibri"/>
              <a:cs typeface="Calibri"/>
            </a:endParaRPr>
          </a:p>
          <a:p>
            <a:pPr>
              <a:lnSpc>
                <a:spcPct val="150000"/>
              </a:lnSpc>
              <a:defRPr/>
            </a:pPr>
            <a:r>
              <a:rPr lang="en-GB" sz="2800">
                <a:latin typeface="Calibri"/>
                <a:cs typeface="Calibri"/>
              </a:rPr>
              <a:t>		2. </a:t>
            </a:r>
            <a:r>
              <a:rPr lang="en-IN" sz="2800">
                <a:latin typeface="Calibri"/>
                <a:cs typeface="Calibri"/>
              </a:rPr>
              <a:t>Pre-embedding</a:t>
            </a:r>
            <a:endParaRPr/>
          </a:p>
          <a:p>
            <a:pPr>
              <a:lnSpc>
                <a:spcPct val="150000"/>
              </a:lnSpc>
              <a:defRPr/>
            </a:pPr>
            <a:r>
              <a:rPr lang="en-IN" sz="2800">
                <a:latin typeface="Calibri"/>
                <a:cs typeface="Calibri"/>
              </a:rPr>
              <a:t>		3. Post-embedding</a:t>
            </a:r>
            <a:endParaRPr/>
          </a:p>
        </p:txBody>
      </p:sp>
      <p:pic>
        <p:nvPicPr>
          <p:cNvPr id="353828121" name="Picture 13"/>
          <p:cNvPicPr>
            <a:picLocks noChangeAspect="1"/>
          </p:cNvPicPr>
          <p:nvPr/>
        </p:nvPicPr>
        <p:blipFill>
          <a:blip r:embed="rId3"/>
          <a:stretch/>
        </p:blipFill>
        <p:spPr bwMode="auto">
          <a:xfrm>
            <a:off x="4542631" y="5346700"/>
            <a:ext cx="8096250" cy="3057525"/>
          </a:xfrm>
          <a:prstGeom prst="rect">
            <a:avLst/>
          </a:prstGeom>
        </p:spPr>
      </p:pic>
      <p:sp>
        <p:nvSpPr>
          <p:cNvPr id="903644599" name="TextBox 14"/>
          <p:cNvSpPr txBox="1"/>
          <p:nvPr/>
        </p:nvSpPr>
        <p:spPr bwMode="auto">
          <a:xfrm>
            <a:off x="6517407" y="8469533"/>
            <a:ext cx="4146698" cy="523220"/>
          </a:xfrm>
          <a:prstGeom prst="rect">
            <a:avLst/>
          </a:prstGeom>
          <a:noFill/>
        </p:spPr>
        <p:txBody>
          <a:bodyPr wrap="square" rtlCol="0">
            <a:spAutoFit/>
          </a:bodyPr>
          <a:lstStyle/>
          <a:p>
            <a:pPr algn="ctr">
              <a:defRPr/>
            </a:pPr>
            <a:r>
              <a:rPr lang="en-IN" sz="2800">
                <a:latin typeface="Calibri"/>
                <a:cs typeface="Calibri"/>
              </a:rPr>
              <a:t>Fig: Video Steganography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453665861" name="Google Shape;103;p13"/>
          <p:cNvGrpSpPr/>
          <p:nvPr/>
        </p:nvGrpSpPr>
        <p:grpSpPr bwMode="auto">
          <a:xfrm>
            <a:off x="-19843" y="9581281"/>
            <a:ext cx="19030155" cy="1112119"/>
            <a:chOff x="-2" y="9568581"/>
            <a:chExt cx="19030155" cy="1112119"/>
          </a:xfrm>
          <a:solidFill>
            <a:srgbClr val="FFC000"/>
          </a:solidFill>
        </p:grpSpPr>
        <p:grpSp>
          <p:nvGrpSpPr>
            <p:cNvPr id="17" name="Google Shape;104;p13"/>
            <p:cNvGrpSpPr/>
            <p:nvPr/>
          </p:nvGrpSpPr>
          <p:grpSpPr bwMode="auto">
            <a:xfrm>
              <a:off x="-2" y="9568581"/>
              <a:ext cx="19030155" cy="1112119"/>
              <a:chOff x="-324645" y="2222500"/>
              <a:chExt cx="22284921" cy="1302327"/>
            </a:xfrm>
            <a:grpFill/>
          </p:grpSpPr>
          <p:sp>
            <p:nvSpPr>
              <p:cNvPr id="19"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20"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8"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1047202069"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1770356035" name="Google Shape;141;p15"/>
          <p:cNvSpPr txBox="1"/>
          <p:nvPr/>
        </p:nvSpPr>
        <p:spPr bwMode="auto">
          <a:xfrm>
            <a:off x="17991533" y="9999058"/>
            <a:ext cx="894555" cy="37071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defRPr/>
            </a:pPr>
            <a:fld id="{00000000-1234-1234-1234-123412341234}" type="slidenum">
              <a:rPr lang="en-US" sz="3200">
                <a:solidFill>
                  <a:schemeClr val="lt1"/>
                </a:solidFill>
                <a:latin typeface="Calibri"/>
                <a:ea typeface="Calibri"/>
                <a:cs typeface="Calibri"/>
              </a:rPr>
              <a:t>11</a:t>
            </a:fld>
            <a:endParaRPr sz="1850">
              <a:solidFill>
                <a:schemeClr val="lt1"/>
              </a:solidFill>
              <a:latin typeface="Calibri"/>
              <a:ea typeface="Calibri"/>
              <a:cs typeface="Calibri"/>
            </a:endParaRPr>
          </a:p>
        </p:txBody>
      </p:sp>
      <p:sp>
        <p:nvSpPr>
          <p:cNvPr id="869373035"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
        <p:nvSpPr>
          <p:cNvPr id="357019301" name="TextBox 13"/>
          <p:cNvSpPr txBox="1"/>
          <p:nvPr/>
        </p:nvSpPr>
        <p:spPr bwMode="auto">
          <a:xfrm>
            <a:off x="248444" y="253547"/>
            <a:ext cx="17867312" cy="2610843"/>
          </a:xfrm>
          <a:prstGeom prst="rect">
            <a:avLst/>
          </a:prstGeom>
          <a:noFill/>
        </p:spPr>
        <p:txBody>
          <a:bodyPr wrap="square" rtlCol="0">
            <a:spAutoFit/>
          </a:bodyPr>
          <a:lstStyle/>
          <a:p>
            <a:pPr>
              <a:lnSpc>
                <a:spcPct val="150000"/>
              </a:lnSpc>
              <a:defRPr/>
            </a:pPr>
            <a:r>
              <a:rPr lang="en-IN" sz="2800" b="1" u="sng">
                <a:latin typeface="Calibri"/>
                <a:cs typeface="Calibri"/>
              </a:rPr>
              <a:t>NETWORK STEGANOGRAPHY</a:t>
            </a:r>
            <a:r>
              <a:rPr lang="en-IN" sz="2800" b="1">
                <a:latin typeface="Calibri"/>
                <a:cs typeface="Calibri"/>
              </a:rPr>
              <a:t>:</a:t>
            </a:r>
            <a:endParaRPr/>
          </a:p>
          <a:p>
            <a:pPr marL="571500" indent="-571500">
              <a:lnSpc>
                <a:spcPct val="150000"/>
              </a:lnSpc>
              <a:buFont typeface="Wingdings"/>
              <a:buChar char="ü"/>
              <a:defRPr/>
            </a:pPr>
            <a:r>
              <a:rPr lang="en-GB" sz="2800">
                <a:latin typeface="Calibri"/>
                <a:cs typeface="Calibri"/>
              </a:rPr>
              <a:t>It is used to hide data inside network channel.</a:t>
            </a:r>
            <a:endParaRPr/>
          </a:p>
          <a:p>
            <a:pPr marL="571500" indent="-571500">
              <a:lnSpc>
                <a:spcPct val="150000"/>
              </a:lnSpc>
              <a:buFont typeface="Wingdings"/>
              <a:buChar char="ü"/>
              <a:defRPr/>
            </a:pPr>
            <a:r>
              <a:rPr lang="en-GB" sz="2800">
                <a:latin typeface="Calibri"/>
                <a:cs typeface="Calibri"/>
              </a:rPr>
              <a:t>Legitimate traffic is used as vehicle to transfer data.</a:t>
            </a:r>
            <a:endParaRPr/>
          </a:p>
          <a:p>
            <a:pPr marL="571500" indent="-571500">
              <a:lnSpc>
                <a:spcPct val="150000"/>
              </a:lnSpc>
              <a:buFont typeface="Wingdings"/>
              <a:buChar char="ü"/>
              <a:defRPr/>
            </a:pPr>
            <a:r>
              <a:rPr lang="en-GB" sz="2800">
                <a:latin typeface="Calibri"/>
                <a:cs typeface="Calibri"/>
              </a:rPr>
              <a:t>Ex: In a file sharing P2P service is used as the host for information hiding.</a:t>
            </a:r>
            <a:endParaRPr/>
          </a:p>
        </p:txBody>
      </p:sp>
      <p:pic>
        <p:nvPicPr>
          <p:cNvPr id="2065550962" name="Picture 5"/>
          <p:cNvPicPr>
            <a:picLocks noChangeAspect="1"/>
          </p:cNvPicPr>
          <p:nvPr/>
        </p:nvPicPr>
        <p:blipFill>
          <a:blip r:embed="rId3"/>
          <a:stretch/>
        </p:blipFill>
        <p:spPr bwMode="auto">
          <a:xfrm>
            <a:off x="2822819" y="3668856"/>
            <a:ext cx="12664104" cy="5180769"/>
          </a:xfrm>
          <a:prstGeom prst="rect">
            <a:avLst/>
          </a:prstGeom>
        </p:spPr>
      </p:pic>
      <p:sp>
        <p:nvSpPr>
          <p:cNvPr id="1704200293" name="TextBox 6"/>
          <p:cNvSpPr txBox="1"/>
          <p:nvPr/>
        </p:nvSpPr>
        <p:spPr bwMode="auto">
          <a:xfrm>
            <a:off x="5636014" y="8799277"/>
            <a:ext cx="7738281" cy="584775"/>
          </a:xfrm>
          <a:prstGeom prst="rect">
            <a:avLst/>
          </a:prstGeom>
          <a:noFill/>
        </p:spPr>
        <p:txBody>
          <a:bodyPr wrap="square" rtlCol="0">
            <a:spAutoFit/>
          </a:bodyPr>
          <a:lstStyle/>
          <a:p>
            <a:pPr>
              <a:defRPr/>
            </a:pPr>
            <a:r>
              <a:rPr lang="en-IN" sz="3200">
                <a:latin typeface="Calibri"/>
                <a:cs typeface="Calibri"/>
              </a:rPr>
              <a:t>Fig: Working of network steganography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939671495" name="Google Shape;103;p13"/>
          <p:cNvGrpSpPr/>
          <p:nvPr/>
        </p:nvGrpSpPr>
        <p:grpSpPr bwMode="auto">
          <a:xfrm>
            <a:off x="-19842" y="9581281"/>
            <a:ext cx="19030155" cy="1112119"/>
            <a:chOff x="-2" y="9568581"/>
            <a:chExt cx="19030155" cy="1112119"/>
          </a:xfrm>
          <a:solidFill>
            <a:srgbClr val="FFC000"/>
          </a:solidFill>
        </p:grpSpPr>
        <p:grpSp>
          <p:nvGrpSpPr>
            <p:cNvPr id="17" name="Google Shape;104;p13"/>
            <p:cNvGrpSpPr/>
            <p:nvPr/>
          </p:nvGrpSpPr>
          <p:grpSpPr bwMode="auto">
            <a:xfrm>
              <a:off x="-2" y="9568581"/>
              <a:ext cx="19030155" cy="1112119"/>
              <a:chOff x="-324645" y="2222500"/>
              <a:chExt cx="22284921" cy="1302327"/>
            </a:xfrm>
            <a:grpFill/>
          </p:grpSpPr>
          <p:sp>
            <p:nvSpPr>
              <p:cNvPr id="19"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20"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8"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1668306140" name="Google Shape;139;p15"/>
          <p:cNvSpPr txBox="1"/>
          <p:nvPr/>
        </p:nvSpPr>
        <p:spPr bwMode="auto">
          <a:xfrm>
            <a:off x="665958"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332604539" name="Google Shape;141;p15"/>
          <p:cNvSpPr txBox="1"/>
          <p:nvPr/>
        </p:nvSpPr>
        <p:spPr bwMode="auto">
          <a:xfrm>
            <a:off x="17991535" y="9999058"/>
            <a:ext cx="894555" cy="37071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defRPr/>
            </a:pPr>
            <a:fld id="{00000000-1234-1234-1234-123412341234}" type="slidenum">
              <a:rPr lang="en-US" sz="3200">
                <a:solidFill>
                  <a:schemeClr val="lt1"/>
                </a:solidFill>
                <a:latin typeface="Calibri"/>
                <a:ea typeface="Calibri"/>
                <a:cs typeface="Calibri"/>
              </a:rPr>
              <a:t>12</a:t>
            </a:fld>
            <a:endParaRPr sz="1850">
              <a:solidFill>
                <a:schemeClr val="lt1"/>
              </a:solidFill>
              <a:latin typeface="Calibri"/>
              <a:ea typeface="Calibri"/>
              <a:cs typeface="Calibri"/>
            </a:endParaRPr>
          </a:p>
        </p:txBody>
      </p:sp>
      <p:sp>
        <p:nvSpPr>
          <p:cNvPr id="1227547017" name="Google Shape;108;p13"/>
          <p:cNvSpPr txBox="1"/>
          <p:nvPr/>
        </p:nvSpPr>
        <p:spPr bwMode="auto">
          <a:xfrm>
            <a:off x="15486925"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
        <p:nvSpPr>
          <p:cNvPr id="1928155658" name="TextBox 24"/>
          <p:cNvSpPr txBox="1"/>
          <p:nvPr/>
        </p:nvSpPr>
        <p:spPr bwMode="auto">
          <a:xfrm>
            <a:off x="248446" y="-20428"/>
            <a:ext cx="17867312" cy="3257174"/>
          </a:xfrm>
          <a:prstGeom prst="rect">
            <a:avLst/>
          </a:prstGeom>
          <a:noFill/>
        </p:spPr>
        <p:txBody>
          <a:bodyPr wrap="square" rtlCol="0">
            <a:spAutoFit/>
          </a:bodyPr>
          <a:lstStyle/>
          <a:p>
            <a:pPr>
              <a:lnSpc>
                <a:spcPct val="150000"/>
              </a:lnSpc>
              <a:defRPr/>
            </a:pPr>
            <a:r>
              <a:rPr lang="en-IN" sz="2800" b="1" u="sng">
                <a:latin typeface="Calibri"/>
                <a:cs typeface="Calibri"/>
              </a:rPr>
              <a:t>IMAGE STEGANOGRAPHY</a:t>
            </a:r>
            <a:r>
              <a:rPr lang="en-IN" sz="2800" b="1">
                <a:latin typeface="Calibri"/>
                <a:cs typeface="Calibri"/>
              </a:rPr>
              <a:t>:</a:t>
            </a:r>
            <a:endParaRPr/>
          </a:p>
          <a:p>
            <a:pPr marL="571500" indent="-571500">
              <a:lnSpc>
                <a:spcPct val="150000"/>
              </a:lnSpc>
              <a:buFont typeface="Wingdings"/>
              <a:buChar char="ü"/>
              <a:defRPr/>
            </a:pPr>
            <a:r>
              <a:rPr lang="en-GB" sz="2800">
                <a:latin typeface="Calibri"/>
                <a:cs typeface="Calibri"/>
              </a:rPr>
              <a:t>The process of concealing data within image files.</a:t>
            </a:r>
            <a:endParaRPr/>
          </a:p>
          <a:p>
            <a:pPr marL="571500" indent="-571500">
              <a:lnSpc>
                <a:spcPct val="150000"/>
              </a:lnSpc>
              <a:buFont typeface="Wingdings"/>
              <a:buChar char="ü"/>
              <a:defRPr/>
            </a:pPr>
            <a:r>
              <a:rPr lang="en-GB" sz="2800">
                <a:latin typeface="Calibri"/>
                <a:cs typeface="Calibri"/>
              </a:rPr>
              <a:t>Data is inserted into bits of image pixels.</a:t>
            </a:r>
            <a:endParaRPr/>
          </a:p>
          <a:p>
            <a:pPr marL="571500" indent="-571500">
              <a:lnSpc>
                <a:spcPct val="150000"/>
              </a:lnSpc>
              <a:buFont typeface="Wingdings"/>
              <a:buChar char="ü"/>
              <a:defRPr/>
            </a:pPr>
            <a:r>
              <a:rPr lang="en-GB" sz="2800">
                <a:latin typeface="Calibri"/>
                <a:cs typeface="Calibri"/>
              </a:rPr>
              <a:t>Hiding information inside images is a popular technique.</a:t>
            </a:r>
            <a:endParaRPr/>
          </a:p>
          <a:p>
            <a:pPr marL="571500" indent="-571500">
              <a:lnSpc>
                <a:spcPct val="150000"/>
              </a:lnSpc>
              <a:buFont typeface="Wingdings"/>
              <a:buChar char="ü"/>
              <a:defRPr/>
            </a:pPr>
            <a:r>
              <a:rPr lang="en-GB" sz="2800">
                <a:latin typeface="Calibri"/>
                <a:cs typeface="Calibri"/>
              </a:rPr>
              <a:t>Image will be altered in noisy areas with many colour variations.</a:t>
            </a:r>
            <a:endParaRPr/>
          </a:p>
        </p:txBody>
      </p:sp>
      <p:sp>
        <p:nvSpPr>
          <p:cNvPr id="324770229" name="Rectangle 1"/>
          <p:cNvSpPr/>
          <p:nvPr/>
        </p:nvSpPr>
        <p:spPr bwMode="auto">
          <a:xfrm>
            <a:off x="2489440" y="3510721"/>
            <a:ext cx="13385324" cy="53492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latin typeface="Calibri"/>
              <a:cs typeface="Calibri"/>
            </a:endParaRPr>
          </a:p>
        </p:txBody>
      </p:sp>
      <p:sp>
        <p:nvSpPr>
          <p:cNvPr id="361368449" name="Rectangle: Rounded Corners 2"/>
          <p:cNvSpPr/>
          <p:nvPr/>
        </p:nvSpPr>
        <p:spPr bwMode="auto">
          <a:xfrm>
            <a:off x="2669628" y="5615880"/>
            <a:ext cx="2438400" cy="746760"/>
          </a:xfrm>
          <a:prstGeom prst="roundRect">
            <a:avLst>
              <a:gd name="adj"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IN" sz="1800">
                <a:solidFill>
                  <a:schemeClr val="tx1"/>
                </a:solidFill>
                <a:latin typeface="Calibri"/>
                <a:cs typeface="Calibri"/>
              </a:rPr>
              <a:t>Image Steganography</a:t>
            </a:r>
            <a:endParaRPr/>
          </a:p>
        </p:txBody>
      </p:sp>
      <p:sp>
        <p:nvSpPr>
          <p:cNvPr id="103825660" name="Rectangle: Rounded Corners 3"/>
          <p:cNvSpPr/>
          <p:nvPr/>
        </p:nvSpPr>
        <p:spPr bwMode="auto">
          <a:xfrm>
            <a:off x="7066758" y="7653840"/>
            <a:ext cx="2438400" cy="746760"/>
          </a:xfrm>
          <a:prstGeom prst="roundRect">
            <a:avLst>
              <a:gd name="adj"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IN" sz="1800">
                <a:solidFill>
                  <a:schemeClr val="tx1"/>
                </a:solidFill>
                <a:latin typeface="Calibri"/>
                <a:cs typeface="Calibri"/>
              </a:rPr>
              <a:t>Masking and filtering</a:t>
            </a:r>
            <a:endParaRPr/>
          </a:p>
        </p:txBody>
      </p:sp>
      <p:sp>
        <p:nvSpPr>
          <p:cNvPr id="1001714289" name="Rectangle: Rounded Corners 4"/>
          <p:cNvSpPr/>
          <p:nvPr/>
        </p:nvSpPr>
        <p:spPr bwMode="auto">
          <a:xfrm>
            <a:off x="7066758" y="6349700"/>
            <a:ext cx="2438400" cy="746760"/>
          </a:xfrm>
          <a:prstGeom prst="roundRect">
            <a:avLst>
              <a:gd name="adj"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IN" sz="1800">
                <a:solidFill>
                  <a:schemeClr val="tx1"/>
                </a:solidFill>
                <a:latin typeface="Calibri"/>
                <a:cs typeface="Calibri"/>
              </a:rPr>
              <a:t>Distortion Technique</a:t>
            </a:r>
            <a:endParaRPr/>
          </a:p>
        </p:txBody>
      </p:sp>
      <p:sp>
        <p:nvSpPr>
          <p:cNvPr id="1401512831" name="Rectangle: Rounded Corners 5"/>
          <p:cNvSpPr/>
          <p:nvPr/>
        </p:nvSpPr>
        <p:spPr bwMode="auto">
          <a:xfrm>
            <a:off x="7066758" y="5045560"/>
            <a:ext cx="2438400" cy="746760"/>
          </a:xfrm>
          <a:prstGeom prst="roundRect">
            <a:avLst>
              <a:gd name="adj"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IN" sz="1800">
                <a:solidFill>
                  <a:schemeClr val="tx1"/>
                </a:solidFill>
                <a:latin typeface="Calibri"/>
                <a:cs typeface="Calibri"/>
              </a:rPr>
              <a:t>Transform Domain</a:t>
            </a:r>
            <a:endParaRPr/>
          </a:p>
        </p:txBody>
      </p:sp>
      <p:sp>
        <p:nvSpPr>
          <p:cNvPr id="1896962571" name="Rectangle: Rounded Corners 6"/>
          <p:cNvSpPr/>
          <p:nvPr/>
        </p:nvSpPr>
        <p:spPr bwMode="auto">
          <a:xfrm>
            <a:off x="7066758" y="3741420"/>
            <a:ext cx="2438400" cy="746760"/>
          </a:xfrm>
          <a:prstGeom prst="roundRect">
            <a:avLst>
              <a:gd name="adj"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IN" sz="1800">
                <a:solidFill>
                  <a:schemeClr val="tx1"/>
                </a:solidFill>
                <a:latin typeface="Calibri"/>
                <a:cs typeface="Calibri"/>
              </a:rPr>
              <a:t>Spatial Domain</a:t>
            </a:r>
            <a:endParaRPr/>
          </a:p>
        </p:txBody>
      </p:sp>
      <p:sp>
        <p:nvSpPr>
          <p:cNvPr id="332758358" name="Rectangle: Rounded Corners 10"/>
          <p:cNvSpPr/>
          <p:nvPr/>
        </p:nvSpPr>
        <p:spPr bwMode="auto">
          <a:xfrm>
            <a:off x="11943558" y="3788979"/>
            <a:ext cx="2138204" cy="682799"/>
          </a:xfrm>
          <a:prstGeom prst="roundRect">
            <a:avLst>
              <a:gd name="adj"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IN" sz="1800">
                <a:solidFill>
                  <a:schemeClr val="tx1"/>
                </a:solidFill>
                <a:latin typeface="Calibri"/>
                <a:cs typeface="Calibri"/>
              </a:rPr>
              <a:t>LSB Substitution</a:t>
            </a:r>
            <a:endParaRPr/>
          </a:p>
        </p:txBody>
      </p:sp>
      <p:sp>
        <p:nvSpPr>
          <p:cNvPr id="510587804" name="Rectangle: Rounded Corners 11"/>
          <p:cNvSpPr/>
          <p:nvPr/>
        </p:nvSpPr>
        <p:spPr bwMode="auto">
          <a:xfrm>
            <a:off x="11943558" y="5416358"/>
            <a:ext cx="2138204" cy="682799"/>
          </a:xfrm>
          <a:prstGeom prst="roundRect">
            <a:avLst>
              <a:gd name="adj"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IN" sz="1800">
                <a:solidFill>
                  <a:schemeClr val="tx1"/>
                </a:solidFill>
                <a:latin typeface="Calibri"/>
                <a:cs typeface="Calibri"/>
              </a:rPr>
              <a:t>Pixel value difference</a:t>
            </a:r>
            <a:endParaRPr/>
          </a:p>
        </p:txBody>
      </p:sp>
      <p:sp>
        <p:nvSpPr>
          <p:cNvPr id="1656104047" name="Rectangle: Rounded Corners 12"/>
          <p:cNvSpPr/>
          <p:nvPr/>
        </p:nvSpPr>
        <p:spPr bwMode="auto">
          <a:xfrm>
            <a:off x="11943558" y="4594243"/>
            <a:ext cx="2138204" cy="682799"/>
          </a:xfrm>
          <a:prstGeom prst="roundRect">
            <a:avLst>
              <a:gd name="adj"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IN" sz="1800">
                <a:solidFill>
                  <a:schemeClr val="tx1"/>
                </a:solidFill>
                <a:latin typeface="Calibri"/>
                <a:cs typeface="Calibri"/>
              </a:rPr>
              <a:t>LSB Matching</a:t>
            </a:r>
            <a:endParaRPr/>
          </a:p>
        </p:txBody>
      </p:sp>
      <p:sp>
        <p:nvSpPr>
          <p:cNvPr id="375409740" name="Rectangle: Rounded Corners 13"/>
          <p:cNvSpPr/>
          <p:nvPr/>
        </p:nvSpPr>
        <p:spPr bwMode="auto">
          <a:xfrm>
            <a:off x="11943558" y="6235490"/>
            <a:ext cx="2138204" cy="682799"/>
          </a:xfrm>
          <a:prstGeom prst="roundRect">
            <a:avLst>
              <a:gd name="adj"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IN" sz="1800">
                <a:solidFill>
                  <a:schemeClr val="tx1"/>
                </a:solidFill>
                <a:latin typeface="Calibri"/>
                <a:cs typeface="Calibri"/>
              </a:rPr>
              <a:t>Discrete Fourier transformation</a:t>
            </a:r>
            <a:endParaRPr/>
          </a:p>
        </p:txBody>
      </p:sp>
      <p:sp>
        <p:nvSpPr>
          <p:cNvPr id="907343526" name="Rectangle: Rounded Corners 23"/>
          <p:cNvSpPr/>
          <p:nvPr/>
        </p:nvSpPr>
        <p:spPr bwMode="auto">
          <a:xfrm>
            <a:off x="11943558" y="7096460"/>
            <a:ext cx="2138204" cy="682799"/>
          </a:xfrm>
          <a:prstGeom prst="roundRect">
            <a:avLst>
              <a:gd name="adj"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IN" sz="1800">
                <a:solidFill>
                  <a:schemeClr val="tx1"/>
                </a:solidFill>
                <a:latin typeface="Calibri"/>
                <a:cs typeface="Calibri"/>
              </a:rPr>
              <a:t>Discrete Cosine transformation</a:t>
            </a:r>
            <a:endParaRPr/>
          </a:p>
        </p:txBody>
      </p:sp>
      <p:sp>
        <p:nvSpPr>
          <p:cNvPr id="1192916858" name="Rectangle: Rounded Corners 25"/>
          <p:cNvSpPr/>
          <p:nvPr/>
        </p:nvSpPr>
        <p:spPr bwMode="auto">
          <a:xfrm>
            <a:off x="11943558" y="7969576"/>
            <a:ext cx="2138204" cy="682799"/>
          </a:xfrm>
          <a:prstGeom prst="roundRect">
            <a:avLst>
              <a:gd name="adj" fmla="val 16667"/>
            </a:avLst>
          </a:prstGeom>
        </p:spPr>
        <p:style>
          <a:lnRef idx="0">
            <a:schemeClr val="accent5"/>
          </a:lnRef>
          <a:fillRef idx="3">
            <a:schemeClr val="accent5"/>
          </a:fillRef>
          <a:effectRef idx="3">
            <a:schemeClr val="accent5"/>
          </a:effectRef>
          <a:fontRef idx="minor">
            <a:schemeClr val="lt1"/>
          </a:fontRef>
        </p:style>
        <p:txBody>
          <a:bodyPr rtlCol="0" anchor="ctr"/>
          <a:lstStyle/>
          <a:p>
            <a:pPr algn="ctr">
              <a:defRPr/>
            </a:pPr>
            <a:r>
              <a:rPr lang="en-IN" sz="1800">
                <a:solidFill>
                  <a:schemeClr val="tx1"/>
                </a:solidFill>
                <a:latin typeface="Calibri"/>
                <a:cs typeface="Calibri"/>
              </a:rPr>
              <a:t>Discrete Wavelet transformation</a:t>
            </a:r>
            <a:endParaRPr/>
          </a:p>
        </p:txBody>
      </p:sp>
      <p:cxnSp>
        <p:nvCxnSpPr>
          <p:cNvPr id="1649872734" name="Straight Arrow Connector 31"/>
          <p:cNvCxnSpPr>
            <a:stCxn id="361368449" idx="3"/>
            <a:endCxn id="1401512831" idx="1"/>
          </p:cNvCxnSpPr>
          <p:nvPr/>
        </p:nvCxnSpPr>
        <p:spPr bwMode="auto">
          <a:xfrm flipV="1">
            <a:off x="5108028" y="5418940"/>
            <a:ext cx="1958730" cy="5703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65482112" name="Straight Arrow Connector 33"/>
          <p:cNvCxnSpPr>
            <a:stCxn id="361368449" idx="3"/>
            <a:endCxn id="1001714289" idx="1"/>
          </p:cNvCxnSpPr>
          <p:nvPr/>
        </p:nvCxnSpPr>
        <p:spPr bwMode="auto">
          <a:xfrm>
            <a:off x="5108028" y="5989260"/>
            <a:ext cx="1958730" cy="7338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6934051" name="Straight Arrow Connector 35"/>
          <p:cNvCxnSpPr>
            <a:stCxn id="361368449" idx="3"/>
            <a:endCxn id="1896962571" idx="1"/>
          </p:cNvCxnSpPr>
          <p:nvPr/>
        </p:nvCxnSpPr>
        <p:spPr bwMode="auto">
          <a:xfrm flipV="1">
            <a:off x="5108028" y="4114800"/>
            <a:ext cx="1958730" cy="18744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34087413" name="Straight Arrow Connector 37"/>
          <p:cNvCxnSpPr>
            <a:stCxn id="361368449" idx="3"/>
            <a:endCxn id="103825660" idx="1"/>
          </p:cNvCxnSpPr>
          <p:nvPr/>
        </p:nvCxnSpPr>
        <p:spPr bwMode="auto">
          <a:xfrm>
            <a:off x="5108028" y="5989260"/>
            <a:ext cx="1958730" cy="20379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43353759" name="Straight Arrow Connector 39"/>
          <p:cNvCxnSpPr>
            <a:stCxn id="1896962571" idx="3"/>
            <a:endCxn id="332758358" idx="1"/>
          </p:cNvCxnSpPr>
          <p:nvPr/>
        </p:nvCxnSpPr>
        <p:spPr bwMode="auto">
          <a:xfrm>
            <a:off x="9505158" y="4114800"/>
            <a:ext cx="2438400" cy="1557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27671202" name="Straight Arrow Connector 41"/>
          <p:cNvCxnSpPr>
            <a:stCxn id="1896962571" idx="3"/>
            <a:endCxn id="1656104047" idx="1"/>
          </p:cNvCxnSpPr>
          <p:nvPr/>
        </p:nvCxnSpPr>
        <p:spPr bwMode="auto">
          <a:xfrm>
            <a:off x="9505158" y="4114800"/>
            <a:ext cx="2438400" cy="8208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75056305" name="Straight Arrow Connector 47"/>
          <p:cNvCxnSpPr>
            <a:endCxn id="510587804" idx="1"/>
          </p:cNvCxnSpPr>
          <p:nvPr/>
        </p:nvCxnSpPr>
        <p:spPr bwMode="auto">
          <a:xfrm>
            <a:off x="9505158" y="4122589"/>
            <a:ext cx="2438400" cy="16351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025238" name="Straight Arrow Connector 49"/>
          <p:cNvCxnSpPr>
            <a:stCxn id="1401512831" idx="3"/>
            <a:endCxn id="375409740" idx="1"/>
          </p:cNvCxnSpPr>
          <p:nvPr/>
        </p:nvCxnSpPr>
        <p:spPr bwMode="auto">
          <a:xfrm>
            <a:off x="9505158" y="5418940"/>
            <a:ext cx="2438400" cy="11579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74447516" name="Straight Arrow Connector 51"/>
          <p:cNvCxnSpPr>
            <a:stCxn id="1401512831" idx="3"/>
            <a:endCxn id="907343526" idx="1"/>
          </p:cNvCxnSpPr>
          <p:nvPr/>
        </p:nvCxnSpPr>
        <p:spPr bwMode="auto">
          <a:xfrm>
            <a:off x="9505158" y="5418940"/>
            <a:ext cx="2438400" cy="20189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18816187" name="Straight Arrow Connector 55"/>
          <p:cNvCxnSpPr>
            <a:stCxn id="1401512831" idx="3"/>
            <a:endCxn id="1192916858" idx="1"/>
          </p:cNvCxnSpPr>
          <p:nvPr/>
        </p:nvCxnSpPr>
        <p:spPr bwMode="auto">
          <a:xfrm>
            <a:off x="9505158" y="5418940"/>
            <a:ext cx="2438400" cy="289203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41847547" name="TextBox 57"/>
          <p:cNvSpPr txBox="1"/>
          <p:nvPr/>
        </p:nvSpPr>
        <p:spPr bwMode="auto">
          <a:xfrm>
            <a:off x="6627102" y="8901347"/>
            <a:ext cx="6385558" cy="584775"/>
          </a:xfrm>
          <a:prstGeom prst="rect">
            <a:avLst/>
          </a:prstGeom>
          <a:noFill/>
        </p:spPr>
        <p:txBody>
          <a:bodyPr wrap="square" rtlCol="0">
            <a:spAutoFit/>
          </a:bodyPr>
          <a:lstStyle/>
          <a:p>
            <a:pPr>
              <a:defRPr/>
            </a:pPr>
            <a:r>
              <a:rPr lang="en-IN" sz="3200">
                <a:latin typeface="Calibri"/>
                <a:cs typeface="Calibri"/>
              </a:rPr>
              <a:t>Fig: Types of Algorithms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35749572" name="Google Shape;103;p13"/>
          <p:cNvGrpSpPr/>
          <p:nvPr/>
        </p:nvGrpSpPr>
        <p:grpSpPr bwMode="auto">
          <a:xfrm>
            <a:off x="-19842" y="9581281"/>
            <a:ext cx="19030155" cy="1112119"/>
            <a:chOff x="-2" y="9568581"/>
            <a:chExt cx="19030155" cy="1112119"/>
          </a:xfrm>
          <a:solidFill>
            <a:srgbClr val="FFC000"/>
          </a:solidFill>
        </p:grpSpPr>
        <p:grpSp>
          <p:nvGrpSpPr>
            <p:cNvPr id="17" name="Google Shape;104;p13"/>
            <p:cNvGrpSpPr/>
            <p:nvPr/>
          </p:nvGrpSpPr>
          <p:grpSpPr bwMode="auto">
            <a:xfrm>
              <a:off x="-2" y="9568581"/>
              <a:ext cx="19030155" cy="1112119"/>
              <a:chOff x="-324645" y="2222500"/>
              <a:chExt cx="22284921" cy="1302327"/>
            </a:xfrm>
            <a:grpFill/>
          </p:grpSpPr>
          <p:sp>
            <p:nvSpPr>
              <p:cNvPr id="19"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20"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8"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1149127739" name="Google Shape;139;p15"/>
          <p:cNvSpPr txBox="1"/>
          <p:nvPr/>
        </p:nvSpPr>
        <p:spPr bwMode="auto">
          <a:xfrm>
            <a:off x="665958"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2040238103" name="Google Shape;141;p15"/>
          <p:cNvSpPr txBox="1"/>
          <p:nvPr/>
        </p:nvSpPr>
        <p:spPr bwMode="auto">
          <a:xfrm>
            <a:off x="17991535" y="9999058"/>
            <a:ext cx="894555" cy="370717"/>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defRPr/>
            </a:pPr>
            <a:fld id="{00000000-1234-1234-1234-123412341234}" type="slidenum">
              <a:rPr lang="en-US" sz="3200">
                <a:solidFill>
                  <a:schemeClr val="lt1"/>
                </a:solidFill>
                <a:latin typeface="Calibri"/>
                <a:ea typeface="Calibri"/>
                <a:cs typeface="Calibri"/>
              </a:rPr>
              <a:t>13</a:t>
            </a:fld>
            <a:endParaRPr sz="1850">
              <a:solidFill>
                <a:schemeClr val="lt1"/>
              </a:solidFill>
              <a:latin typeface="Calibri"/>
              <a:ea typeface="Calibri"/>
              <a:cs typeface="Calibri"/>
            </a:endParaRPr>
          </a:p>
        </p:txBody>
      </p:sp>
      <p:sp>
        <p:nvSpPr>
          <p:cNvPr id="668017861" name="Google Shape;108;p13"/>
          <p:cNvSpPr txBox="1"/>
          <p:nvPr/>
        </p:nvSpPr>
        <p:spPr bwMode="auto">
          <a:xfrm>
            <a:off x="15486925"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
        <p:nvSpPr>
          <p:cNvPr id="397226421" name="TextBox 24"/>
          <p:cNvSpPr txBox="1"/>
          <p:nvPr/>
        </p:nvSpPr>
        <p:spPr bwMode="auto">
          <a:xfrm>
            <a:off x="233206" y="31222"/>
            <a:ext cx="17867312" cy="671851"/>
          </a:xfrm>
          <a:prstGeom prst="rect">
            <a:avLst/>
          </a:prstGeom>
          <a:noFill/>
        </p:spPr>
        <p:txBody>
          <a:bodyPr wrap="square" rtlCol="0">
            <a:spAutoFit/>
          </a:bodyPr>
          <a:lstStyle/>
          <a:p>
            <a:pPr>
              <a:lnSpc>
                <a:spcPct val="150000"/>
              </a:lnSpc>
              <a:defRPr/>
            </a:pPr>
            <a:r>
              <a:rPr lang="en-IN" sz="2800" b="1" u="sng">
                <a:latin typeface="Calibri"/>
                <a:cs typeface="Calibri"/>
              </a:rPr>
              <a:t>IMAGE STEGANOGRAPHY</a:t>
            </a:r>
            <a:r>
              <a:rPr lang="en-IN" sz="2800" b="1">
                <a:latin typeface="Calibri"/>
                <a:cs typeface="Calibri"/>
              </a:rPr>
              <a:t>:</a:t>
            </a:r>
            <a:endParaRPr/>
          </a:p>
        </p:txBody>
      </p:sp>
      <p:pic>
        <p:nvPicPr>
          <p:cNvPr id="1890869632" name="Picture 8"/>
          <p:cNvPicPr>
            <a:picLocks noChangeAspect="1"/>
          </p:cNvPicPr>
          <p:nvPr/>
        </p:nvPicPr>
        <p:blipFill>
          <a:blip r:embed="rId3"/>
          <a:stretch/>
        </p:blipFill>
        <p:spPr bwMode="auto">
          <a:xfrm>
            <a:off x="3361533" y="1212850"/>
            <a:ext cx="11610658" cy="3572509"/>
          </a:xfrm>
          <a:prstGeom prst="rect">
            <a:avLst/>
          </a:prstGeom>
        </p:spPr>
      </p:pic>
      <p:sp>
        <p:nvSpPr>
          <p:cNvPr id="1756835014" name="TextBox 9"/>
          <p:cNvSpPr txBox="1"/>
          <p:nvPr/>
        </p:nvSpPr>
        <p:spPr bwMode="auto">
          <a:xfrm>
            <a:off x="5356862" y="4761925"/>
            <a:ext cx="7620000" cy="584775"/>
          </a:xfrm>
          <a:prstGeom prst="rect">
            <a:avLst/>
          </a:prstGeom>
          <a:noFill/>
        </p:spPr>
        <p:txBody>
          <a:bodyPr wrap="square" rtlCol="0">
            <a:spAutoFit/>
          </a:bodyPr>
          <a:lstStyle/>
          <a:p>
            <a:pPr>
              <a:defRPr/>
            </a:pPr>
            <a:r>
              <a:rPr lang="en-IN" sz="3200">
                <a:latin typeface="Calibri"/>
                <a:cs typeface="Calibri"/>
              </a:rPr>
              <a:t>Fig: Working of Image Steganography</a:t>
            </a:r>
            <a:endParaRPr/>
          </a:p>
        </p:txBody>
      </p:sp>
      <p:sp>
        <p:nvSpPr>
          <p:cNvPr id="1638187667" name="TextBox 14"/>
          <p:cNvSpPr txBox="1"/>
          <p:nvPr/>
        </p:nvSpPr>
        <p:spPr bwMode="auto">
          <a:xfrm>
            <a:off x="233206" y="5908041"/>
            <a:ext cx="12928122" cy="1569660"/>
          </a:xfrm>
          <a:prstGeom prst="rect">
            <a:avLst/>
          </a:prstGeom>
          <a:noFill/>
        </p:spPr>
        <p:txBody>
          <a:bodyPr wrap="square" rtlCol="0">
            <a:spAutoFit/>
          </a:bodyPr>
          <a:lstStyle/>
          <a:p>
            <a:pPr>
              <a:defRPr/>
            </a:pPr>
            <a:r>
              <a:rPr lang="en-IN" sz="3200" b="1"/>
              <a:t>TYPES OF IMAGE COMPRESSIONS</a:t>
            </a:r>
            <a:endParaRPr/>
          </a:p>
          <a:p>
            <a:pPr marL="285750" indent="-285750">
              <a:buFont typeface="Arial"/>
              <a:buChar char="•"/>
              <a:defRPr/>
            </a:pPr>
            <a:r>
              <a:rPr lang="en-IN" sz="3200"/>
              <a:t>Lossy compression.</a:t>
            </a:r>
            <a:endParaRPr/>
          </a:p>
          <a:p>
            <a:pPr marL="285750" indent="-285750">
              <a:buFont typeface="Arial"/>
              <a:buChar char="•"/>
              <a:defRPr/>
            </a:pPr>
            <a:r>
              <a:rPr lang="en-IN" sz="3200"/>
              <a:t>Lossless Compression.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39906617" name="Slide Number Placeholder 3"/>
          <p:cNvSpPr>
            <a:spLocks noGrp="1"/>
          </p:cNvSpPr>
          <p:nvPr>
            <p:ph type="sldNum" idx="12"/>
          </p:nvPr>
        </p:nvSpPr>
        <p:spPr bwMode="auto"/>
        <p:txBody>
          <a:bodyPr/>
          <a:lstStyle/>
          <a:p>
            <a:pPr marL="0" lvl="0" indent="0" algn="r" rtl="0">
              <a:spcBef>
                <a:spcPts val="0"/>
              </a:spcBef>
              <a:spcAft>
                <a:spcPts val="0"/>
              </a:spcAft>
              <a:buNone/>
              <a:defRPr/>
            </a:pPr>
            <a:fld id="{00000000-1234-1234-1234-123412341234}" type="slidenum">
              <a:rPr lang="en-US">
                <a:latin typeface="Calibri"/>
                <a:cs typeface="Calibri"/>
              </a:rPr>
              <a:t>14</a:t>
            </a:fld>
            <a:endParaRPr lang="en-US">
              <a:latin typeface="Calibri"/>
              <a:cs typeface="Calibri"/>
            </a:endParaRPr>
          </a:p>
        </p:txBody>
      </p:sp>
      <p:grpSp>
        <p:nvGrpSpPr>
          <p:cNvPr id="1554378866" name="Google Shape;229;p20"/>
          <p:cNvGrpSpPr/>
          <p:nvPr/>
        </p:nvGrpSpPr>
        <p:grpSpPr bwMode="auto">
          <a:xfrm>
            <a:off x="-26281" y="774700"/>
            <a:ext cx="15071695" cy="827992"/>
            <a:chOff x="-16184" y="8640158"/>
            <a:chExt cx="4045716" cy="439420"/>
          </a:xfrm>
        </p:grpSpPr>
        <p:sp>
          <p:nvSpPr>
            <p:cNvPr id="6" name="Google Shape;230;p20"/>
            <p:cNvSpPr/>
            <p:nvPr/>
          </p:nvSpPr>
          <p:spPr bwMode="auto">
            <a:xfrm>
              <a:off x="-16184" y="8640158"/>
              <a:ext cx="3923363" cy="439420"/>
            </a:xfrm>
            <a:custGeom>
              <a:avLst/>
              <a:gdLst/>
              <a:ahLst/>
              <a:cxnLst/>
              <a:rect l="l" t="t" r="r" b="b"/>
              <a:pathLst>
                <a:path w="3844925" h="439420" fill="norm" stroke="1"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lvl="1" algn="ctr">
                <a:defRPr/>
              </a:pPr>
              <a:r>
                <a:rPr lang="en-US" sz="5400" b="0" i="0" u="none" strike="noStrike" cap="none">
                  <a:solidFill>
                    <a:schemeClr val="lt1"/>
                  </a:solidFill>
                  <a:latin typeface="Calibri"/>
                  <a:ea typeface="Calibri"/>
                  <a:cs typeface="Calibri"/>
                </a:rPr>
                <a:t>4. LSB </a:t>
              </a:r>
              <a:r>
                <a:rPr lang="en-US" sz="5400">
                  <a:solidFill>
                    <a:schemeClr val="lt1"/>
                  </a:solidFill>
                  <a:latin typeface="Calibri"/>
                  <a:ea typeface="Calibri"/>
                  <a:cs typeface="Calibri"/>
                </a:rPr>
                <a:t>Substitution</a:t>
              </a:r>
              <a:endParaRPr sz="5400" b="0" i="0" u="none" strike="noStrike" cap="none">
                <a:solidFill>
                  <a:schemeClr val="lt1"/>
                </a:solidFill>
                <a:latin typeface="Calibri"/>
                <a:ea typeface="Calibri"/>
                <a:cs typeface="Calibri"/>
              </a:endParaRPr>
            </a:p>
            <a:p>
              <a:pPr marL="457200" marR="0" lvl="1" indent="0" algn="ctr" rtl="0">
                <a:spcBef>
                  <a:spcPts val="0"/>
                </a:spcBef>
                <a:spcAft>
                  <a:spcPts val="0"/>
                </a:spcAft>
                <a:buNone/>
                <a:defRPr/>
              </a:pPr>
              <a:endParaRPr sz="2000" b="0" i="0" u="none" strike="noStrike" cap="none">
                <a:solidFill>
                  <a:schemeClr val="lt1"/>
                </a:solidFill>
                <a:latin typeface="Calibri"/>
                <a:ea typeface="Calibri"/>
                <a:cs typeface="Calibri"/>
              </a:endParaRPr>
            </a:p>
          </p:txBody>
        </p:sp>
        <p:sp>
          <p:nvSpPr>
            <p:cNvPr id="7" name="Google Shape;231;p20"/>
            <p:cNvSpPr/>
            <p:nvPr/>
          </p:nvSpPr>
          <p:spPr bwMode="auto">
            <a:xfrm>
              <a:off x="3800173" y="8640158"/>
              <a:ext cx="229359" cy="439420"/>
            </a:xfrm>
            <a:custGeom>
              <a:avLst/>
              <a:gdLst/>
              <a:ahLst/>
              <a:cxnLst/>
              <a:rect l="l" t="t" r="r" b="b"/>
              <a:pathLst>
                <a:path w="439420" h="439420" fill="norm" stroke="1"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grpSp>
        <p:nvGrpSpPr>
          <p:cNvPr id="1865550422" name="Google Shape;103;p13"/>
          <p:cNvGrpSpPr/>
          <p:nvPr/>
        </p:nvGrpSpPr>
        <p:grpSpPr bwMode="auto">
          <a:xfrm>
            <a:off x="-19843" y="9581281"/>
            <a:ext cx="19030155" cy="1112119"/>
            <a:chOff x="-2" y="9568581"/>
            <a:chExt cx="19030155" cy="1112119"/>
          </a:xfrm>
          <a:solidFill>
            <a:srgbClr val="FFC000"/>
          </a:solidFill>
        </p:grpSpPr>
        <p:grpSp>
          <p:nvGrpSpPr>
            <p:cNvPr id="10" name="Google Shape;104;p13"/>
            <p:cNvGrpSpPr/>
            <p:nvPr/>
          </p:nvGrpSpPr>
          <p:grpSpPr bwMode="auto">
            <a:xfrm>
              <a:off x="-2" y="9568581"/>
              <a:ext cx="19030155" cy="1112119"/>
              <a:chOff x="-324645" y="2222500"/>
              <a:chExt cx="22284921" cy="1302327"/>
            </a:xfrm>
            <a:grpFill/>
          </p:grpSpPr>
          <p:sp>
            <p:nvSpPr>
              <p:cNvPr id="12"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13"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1"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430551185"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1765009310" name="Google Shape;141;p15"/>
          <p:cNvSpPr txBox="1"/>
          <p:nvPr/>
        </p:nvSpPr>
        <p:spPr bwMode="auto">
          <a:xfrm>
            <a:off x="18108850" y="9908857"/>
            <a:ext cx="659924" cy="528103"/>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defRPr/>
            </a:pPr>
            <a:fld id="{00000000-1234-1234-1234-123412341234}" type="slidenum">
              <a:rPr lang="en-US" sz="3200">
                <a:solidFill>
                  <a:schemeClr val="lt1"/>
                </a:solidFill>
                <a:latin typeface="Calibri"/>
                <a:ea typeface="Calibri"/>
                <a:cs typeface="Calibri"/>
              </a:rPr>
              <a:t>14</a:t>
            </a:fld>
            <a:endParaRPr sz="1850">
              <a:solidFill>
                <a:schemeClr val="lt1"/>
              </a:solidFill>
              <a:latin typeface="Calibri"/>
              <a:ea typeface="Calibri"/>
              <a:cs typeface="Calibri"/>
            </a:endParaRPr>
          </a:p>
        </p:txBody>
      </p:sp>
      <p:sp>
        <p:nvSpPr>
          <p:cNvPr id="1064179504"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
        <p:nvSpPr>
          <p:cNvPr id="335109985" name="TextBox 1"/>
          <p:cNvSpPr txBox="1"/>
          <p:nvPr/>
        </p:nvSpPr>
        <p:spPr bwMode="auto">
          <a:xfrm>
            <a:off x="501998" y="1932609"/>
            <a:ext cx="17201356" cy="5842497"/>
          </a:xfrm>
          <a:prstGeom prst="rect">
            <a:avLst/>
          </a:prstGeom>
          <a:noFill/>
        </p:spPr>
        <p:txBody>
          <a:bodyPr wrap="square" rtlCol="0">
            <a:spAutoFit/>
          </a:bodyPr>
          <a:lstStyle/>
          <a:p>
            <a:pPr marL="457200" indent="-457200">
              <a:lnSpc>
                <a:spcPct val="150000"/>
              </a:lnSpc>
              <a:buFont typeface="Wingdings"/>
              <a:buChar char="Ø"/>
              <a:defRPr/>
            </a:pPr>
            <a:r>
              <a:rPr lang="en-GB" sz="2800">
                <a:latin typeface="Calibri"/>
                <a:cs typeface="Calibri"/>
              </a:rPr>
              <a:t>Least significant bit (LSB) insertion is a common and simple method to embed data in an image file.</a:t>
            </a:r>
            <a:endParaRPr/>
          </a:p>
          <a:p>
            <a:pPr marL="457200" indent="-457200">
              <a:lnSpc>
                <a:spcPct val="150000"/>
              </a:lnSpc>
              <a:buFont typeface="Wingdings"/>
              <a:buChar char="Ø"/>
              <a:defRPr/>
            </a:pPr>
            <a:r>
              <a:rPr lang="en-GB" sz="2800">
                <a:latin typeface="Calibri"/>
                <a:cs typeface="Calibri"/>
              </a:rPr>
              <a:t>A least-significant-bit-based substitution method replaces some least significant bits of the host image with the secret data. </a:t>
            </a:r>
            <a:endParaRPr/>
          </a:p>
          <a:p>
            <a:pPr marL="457200" indent="-457200">
              <a:lnSpc>
                <a:spcPct val="150000"/>
              </a:lnSpc>
              <a:buFont typeface="Wingdings"/>
              <a:buChar char="Ø"/>
              <a:defRPr/>
            </a:pPr>
            <a:r>
              <a:rPr lang="en-GB" sz="2800">
                <a:latin typeface="Calibri"/>
                <a:cs typeface="Calibri"/>
              </a:rPr>
              <a:t>This method is very fast and easy to implement in comparison to other methods of image Steganography.</a:t>
            </a:r>
            <a:endParaRPr/>
          </a:p>
          <a:p>
            <a:pPr marL="457200" indent="-457200">
              <a:lnSpc>
                <a:spcPct val="150000"/>
              </a:lnSpc>
              <a:buFont typeface="Wingdings"/>
              <a:buChar char="Ø"/>
              <a:defRPr/>
            </a:pPr>
            <a:r>
              <a:rPr lang="en-GB" sz="2800">
                <a:latin typeface="Calibri"/>
                <a:cs typeface="Calibri"/>
              </a:rPr>
              <a:t>The output image has very slight difference to the input image.</a:t>
            </a:r>
            <a:endParaRPr/>
          </a:p>
          <a:p>
            <a:pPr marL="457200" indent="-457200">
              <a:lnSpc>
                <a:spcPct val="150000"/>
              </a:lnSpc>
              <a:buFont typeface="Wingdings"/>
              <a:buChar char="Ø"/>
              <a:defRPr/>
            </a:pPr>
            <a:r>
              <a:rPr lang="en-GB" sz="2800">
                <a:latin typeface="Calibri"/>
                <a:cs typeface="Calibri"/>
              </a:rPr>
              <a:t>Instead of embedding the message in only the LSB, we can embed the message in last four LSB’s, thus embedding even large messages.</a:t>
            </a:r>
            <a:endParaRPr/>
          </a:p>
          <a:p>
            <a:pPr marL="457200" indent="-457200">
              <a:lnSpc>
                <a:spcPct val="150000"/>
              </a:lnSpc>
              <a:buFont typeface="Wingdings"/>
              <a:buChar char="Ø"/>
              <a:defRPr/>
            </a:pPr>
            <a:r>
              <a:rPr lang="en-GB" sz="2800">
                <a:latin typeface="Calibri"/>
                <a:cs typeface="Calibri"/>
              </a:rPr>
              <a:t>This method forms the basics of many other complex algorithms.</a:t>
            </a:r>
            <a:endParaRPr/>
          </a:p>
          <a:p>
            <a:pPr marL="457200" indent="-457200">
              <a:lnSpc>
                <a:spcPct val="150000"/>
              </a:lnSpc>
              <a:buFont typeface="Wingdings"/>
              <a:buChar char="Ø"/>
              <a:defRPr/>
            </a:pPr>
            <a:r>
              <a:rPr lang="en-GB" sz="2800">
                <a:latin typeface="Calibri"/>
                <a:cs typeface="Calibri"/>
              </a:rPr>
              <a:t>It will provide high visual fidelity.</a:t>
            </a:r>
            <a:endParaRPr lang="en-IN" sz="2800">
              <a:latin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01426440" name="Slide Number Placeholder 3"/>
          <p:cNvSpPr>
            <a:spLocks noGrp="1"/>
          </p:cNvSpPr>
          <p:nvPr>
            <p:ph type="sldNum" idx="12"/>
          </p:nvPr>
        </p:nvSpPr>
        <p:spPr bwMode="auto"/>
        <p:txBody>
          <a:bodyPr/>
          <a:lstStyle/>
          <a:p>
            <a:pPr marL="0" lvl="0" indent="0" algn="r" rtl="0">
              <a:spcBef>
                <a:spcPts val="0"/>
              </a:spcBef>
              <a:spcAft>
                <a:spcPts val="0"/>
              </a:spcAft>
              <a:buNone/>
              <a:defRPr/>
            </a:pPr>
            <a:fld id="{00000000-1234-1234-1234-123412341234}" type="slidenum">
              <a:rPr lang="en-US">
                <a:latin typeface="Calibri"/>
                <a:cs typeface="Calibri"/>
              </a:rPr>
              <a:t>15</a:t>
            </a:fld>
            <a:endParaRPr lang="en-US">
              <a:latin typeface="Calibri"/>
              <a:cs typeface="Calibri"/>
            </a:endParaRPr>
          </a:p>
        </p:txBody>
      </p:sp>
      <p:grpSp>
        <p:nvGrpSpPr>
          <p:cNvPr id="40184018" name="Google Shape;103;p13"/>
          <p:cNvGrpSpPr/>
          <p:nvPr/>
        </p:nvGrpSpPr>
        <p:grpSpPr bwMode="auto">
          <a:xfrm>
            <a:off x="-19843" y="9581281"/>
            <a:ext cx="19030155" cy="1112119"/>
            <a:chOff x="-2" y="9568581"/>
            <a:chExt cx="19030155" cy="1112119"/>
          </a:xfrm>
          <a:solidFill>
            <a:srgbClr val="FFC000"/>
          </a:solidFill>
        </p:grpSpPr>
        <p:grpSp>
          <p:nvGrpSpPr>
            <p:cNvPr id="10" name="Google Shape;104;p13"/>
            <p:cNvGrpSpPr/>
            <p:nvPr/>
          </p:nvGrpSpPr>
          <p:grpSpPr bwMode="auto">
            <a:xfrm>
              <a:off x="-2" y="9568581"/>
              <a:ext cx="19030155" cy="1112119"/>
              <a:chOff x="-324645" y="2222500"/>
              <a:chExt cx="22284921" cy="1302327"/>
            </a:xfrm>
            <a:grpFill/>
          </p:grpSpPr>
          <p:sp>
            <p:nvSpPr>
              <p:cNvPr id="12"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13"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1"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1648736575"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1220632827" name="Google Shape;141;p15"/>
          <p:cNvSpPr txBox="1"/>
          <p:nvPr/>
        </p:nvSpPr>
        <p:spPr bwMode="auto">
          <a:xfrm>
            <a:off x="18108850" y="9908857"/>
            <a:ext cx="659924" cy="528103"/>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defRPr/>
            </a:pPr>
            <a:fld id="{00000000-1234-1234-1234-123412341234}" type="slidenum">
              <a:rPr lang="en-US" sz="3200">
                <a:solidFill>
                  <a:schemeClr val="lt1"/>
                </a:solidFill>
                <a:latin typeface="Calibri"/>
                <a:ea typeface="Calibri"/>
                <a:cs typeface="Calibri"/>
              </a:rPr>
              <a:t>15</a:t>
            </a:fld>
            <a:endParaRPr sz="1850">
              <a:solidFill>
                <a:schemeClr val="lt1"/>
              </a:solidFill>
              <a:latin typeface="Calibri"/>
              <a:ea typeface="Calibri"/>
              <a:cs typeface="Calibri"/>
            </a:endParaRPr>
          </a:p>
        </p:txBody>
      </p:sp>
      <p:sp>
        <p:nvSpPr>
          <p:cNvPr id="1777079190"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
        <p:nvSpPr>
          <p:cNvPr id="999957842" name="TextBox 2"/>
          <p:cNvSpPr txBox="1"/>
          <p:nvPr/>
        </p:nvSpPr>
        <p:spPr bwMode="auto">
          <a:xfrm>
            <a:off x="665956" y="212877"/>
            <a:ext cx="17201356" cy="4549835"/>
          </a:xfrm>
          <a:prstGeom prst="rect">
            <a:avLst/>
          </a:prstGeom>
          <a:noFill/>
        </p:spPr>
        <p:txBody>
          <a:bodyPr wrap="square" rtlCol="0">
            <a:spAutoFit/>
          </a:bodyPr>
          <a:lstStyle/>
          <a:p>
            <a:pPr>
              <a:lnSpc>
                <a:spcPct val="150000"/>
              </a:lnSpc>
              <a:defRPr/>
            </a:pPr>
            <a:r>
              <a:rPr lang="en-IN" sz="2800" b="1">
                <a:latin typeface="Calibri"/>
                <a:cs typeface="Calibri"/>
              </a:rPr>
              <a:t>Working of LSB substitution:</a:t>
            </a:r>
            <a:endParaRPr/>
          </a:p>
          <a:p>
            <a:pPr marL="514350" indent="-514350">
              <a:lnSpc>
                <a:spcPct val="150000"/>
              </a:lnSpc>
              <a:buFont typeface="+mj-lt"/>
              <a:buAutoNum type="arabicPeriod"/>
              <a:defRPr/>
            </a:pPr>
            <a:r>
              <a:rPr lang="en-GB" sz="2800">
                <a:latin typeface="Calibri"/>
                <a:cs typeface="Calibri"/>
              </a:rPr>
              <a:t>The idea behind LSB embedding is that if we change the last bit value of a pixel, there won’t be much visible change in the colour.</a:t>
            </a:r>
            <a:endParaRPr/>
          </a:p>
          <a:p>
            <a:pPr marL="514350" indent="-514350">
              <a:lnSpc>
                <a:spcPct val="150000"/>
              </a:lnSpc>
              <a:buFont typeface="+mj-lt"/>
              <a:buAutoNum type="arabicPeriod"/>
              <a:defRPr/>
            </a:pPr>
            <a:r>
              <a:rPr lang="en-GB" sz="2800">
                <a:latin typeface="Calibri"/>
                <a:cs typeface="Calibri"/>
              </a:rPr>
              <a:t>It will begin with converting the data to be hidden into binary format.</a:t>
            </a:r>
            <a:endParaRPr/>
          </a:p>
          <a:p>
            <a:pPr marL="514350" indent="-514350">
              <a:lnSpc>
                <a:spcPct val="150000"/>
              </a:lnSpc>
              <a:buFont typeface="+mj-lt"/>
              <a:buAutoNum type="arabicPeriod"/>
              <a:defRPr/>
            </a:pPr>
            <a:r>
              <a:rPr lang="en-GB" sz="2800">
                <a:latin typeface="Calibri"/>
                <a:cs typeface="Calibri"/>
              </a:rPr>
              <a:t>It will convert RGB values in each pixel into 8bit binary format.</a:t>
            </a:r>
            <a:endParaRPr/>
          </a:p>
          <a:p>
            <a:pPr marL="514350" indent="-514350">
              <a:lnSpc>
                <a:spcPct val="150000"/>
              </a:lnSpc>
              <a:buFont typeface="+mj-lt"/>
              <a:buAutoNum type="arabicPeriod"/>
              <a:defRPr/>
            </a:pPr>
            <a:r>
              <a:rPr lang="en-GB" sz="2800">
                <a:latin typeface="Calibri"/>
                <a:cs typeface="Calibri"/>
              </a:rPr>
              <a:t>And the algorithm will insert each bit binary data to be hidden in the Least significant bit RGB binary data in each pixel. </a:t>
            </a:r>
            <a:endParaRPr lang="en-IN" sz="2800">
              <a:latin typeface="Calibri"/>
              <a:cs typeface="Calibri"/>
            </a:endParaRPr>
          </a:p>
        </p:txBody>
      </p:sp>
      <p:pic>
        <p:nvPicPr>
          <p:cNvPr id="1533409952" name="Picture 16"/>
          <p:cNvPicPr>
            <a:picLocks noChangeAspect="1"/>
          </p:cNvPicPr>
          <p:nvPr/>
        </p:nvPicPr>
        <p:blipFill>
          <a:blip r:embed="rId3"/>
          <a:stretch/>
        </p:blipFill>
        <p:spPr bwMode="auto">
          <a:xfrm>
            <a:off x="4932114" y="4762712"/>
            <a:ext cx="9146084" cy="4306281"/>
          </a:xfrm>
          <a:prstGeom prst="rect">
            <a:avLst/>
          </a:prstGeom>
        </p:spPr>
      </p:pic>
      <p:sp>
        <p:nvSpPr>
          <p:cNvPr id="553915030" name="TextBox 17"/>
          <p:cNvSpPr txBox="1"/>
          <p:nvPr/>
        </p:nvSpPr>
        <p:spPr bwMode="auto">
          <a:xfrm>
            <a:off x="7514034" y="9020159"/>
            <a:ext cx="3881120" cy="584775"/>
          </a:xfrm>
          <a:prstGeom prst="rect">
            <a:avLst/>
          </a:prstGeom>
          <a:noFill/>
        </p:spPr>
        <p:txBody>
          <a:bodyPr wrap="square" rtlCol="0">
            <a:spAutoFit/>
          </a:bodyPr>
          <a:lstStyle/>
          <a:p>
            <a:pPr>
              <a:defRPr/>
            </a:pPr>
            <a:r>
              <a:rPr lang="en-IN" sz="3200">
                <a:latin typeface="Calibri"/>
                <a:cs typeface="Calibri"/>
              </a:rPr>
              <a:t>Fig: LSB Substitution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35829679" name="Slide Number Placeholder 3"/>
          <p:cNvSpPr>
            <a:spLocks noGrp="1"/>
          </p:cNvSpPr>
          <p:nvPr>
            <p:ph type="sldNum" idx="12"/>
          </p:nvPr>
        </p:nvSpPr>
        <p:spPr bwMode="auto"/>
        <p:txBody>
          <a:bodyPr/>
          <a:lstStyle/>
          <a:p>
            <a:pPr marL="0" lvl="0" indent="0" algn="r" rtl="0">
              <a:spcBef>
                <a:spcPts val="0"/>
              </a:spcBef>
              <a:spcAft>
                <a:spcPts val="0"/>
              </a:spcAft>
              <a:buNone/>
              <a:defRPr/>
            </a:pPr>
            <a:fld id="{00000000-1234-1234-1234-123412341234}" type="slidenum">
              <a:rPr lang="en-US">
                <a:latin typeface="Calibri"/>
                <a:cs typeface="Calibri"/>
              </a:rPr>
              <a:t>16</a:t>
            </a:fld>
            <a:endParaRPr lang="en-US">
              <a:latin typeface="Calibri"/>
              <a:cs typeface="Calibri"/>
            </a:endParaRPr>
          </a:p>
        </p:txBody>
      </p:sp>
      <p:grpSp>
        <p:nvGrpSpPr>
          <p:cNvPr id="1744154609" name="Google Shape;103;p13"/>
          <p:cNvGrpSpPr/>
          <p:nvPr/>
        </p:nvGrpSpPr>
        <p:grpSpPr bwMode="auto">
          <a:xfrm>
            <a:off x="-19843" y="9581281"/>
            <a:ext cx="19030155" cy="1112119"/>
            <a:chOff x="-2" y="9568581"/>
            <a:chExt cx="19030155" cy="1112119"/>
          </a:xfrm>
          <a:solidFill>
            <a:srgbClr val="FFC000"/>
          </a:solidFill>
        </p:grpSpPr>
        <p:grpSp>
          <p:nvGrpSpPr>
            <p:cNvPr id="10" name="Google Shape;104;p13"/>
            <p:cNvGrpSpPr/>
            <p:nvPr/>
          </p:nvGrpSpPr>
          <p:grpSpPr bwMode="auto">
            <a:xfrm>
              <a:off x="-2" y="9568581"/>
              <a:ext cx="19030155" cy="1112119"/>
              <a:chOff x="-324645" y="2222500"/>
              <a:chExt cx="22284921" cy="1302327"/>
            </a:xfrm>
            <a:grpFill/>
          </p:grpSpPr>
          <p:sp>
            <p:nvSpPr>
              <p:cNvPr id="12"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13"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1"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1871758506"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449818019" name="Google Shape;141;p15"/>
          <p:cNvSpPr txBox="1"/>
          <p:nvPr/>
        </p:nvSpPr>
        <p:spPr bwMode="auto">
          <a:xfrm>
            <a:off x="18108850" y="9908857"/>
            <a:ext cx="659924" cy="528103"/>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defRPr/>
            </a:pPr>
            <a:fld id="{00000000-1234-1234-1234-123412341234}" type="slidenum">
              <a:rPr lang="en-US" sz="3200">
                <a:solidFill>
                  <a:schemeClr val="lt1"/>
                </a:solidFill>
                <a:latin typeface="Calibri"/>
                <a:ea typeface="Calibri"/>
                <a:cs typeface="Calibri"/>
              </a:rPr>
              <a:t>16</a:t>
            </a:fld>
            <a:endParaRPr sz="1850">
              <a:solidFill>
                <a:schemeClr val="lt1"/>
              </a:solidFill>
              <a:latin typeface="Calibri"/>
              <a:ea typeface="Calibri"/>
              <a:cs typeface="Calibri"/>
            </a:endParaRPr>
          </a:p>
        </p:txBody>
      </p:sp>
      <p:sp>
        <p:nvSpPr>
          <p:cNvPr id="618229383"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
        <p:nvSpPr>
          <p:cNvPr id="129398556" name="Rectangle 6"/>
          <p:cNvSpPr/>
          <p:nvPr/>
        </p:nvSpPr>
        <p:spPr bwMode="auto">
          <a:xfrm>
            <a:off x="8552417" y="4663905"/>
            <a:ext cx="10216357" cy="48937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graphicFrame>
        <p:nvGraphicFramePr>
          <p:cNvPr id="352853293" name="Table 18"/>
          <p:cNvGraphicFramePr>
            <a:graphicFrameLocks xmlns:a="http://schemas.openxmlformats.org/drawingml/2006/main" noGrp="1"/>
          </p:cNvGraphicFramePr>
          <p:nvPr/>
        </p:nvGraphicFramePr>
        <p:xfrm>
          <a:off x="8736065" y="4887599"/>
          <a:ext cx="1952256" cy="1757043"/>
        </p:xfrm>
        <a:graphic>
          <a:graphicData uri="http://schemas.openxmlformats.org/drawingml/2006/table">
            <a:tbl>
              <a:tblPr firstRow="1" firstCol="0" lastRow="0" lastCol="0" bandRow="1" bandCol="0">
                <a:tableStyleId>{2D5ABB26-0587-4C30-8999-92F81FD0307C}</a:tableStyleId>
              </a:tblPr>
              <a:tblGrid>
                <a:gridCol w="650752"/>
                <a:gridCol w="650752"/>
                <a:gridCol w="650752"/>
              </a:tblGrid>
              <a:tr h="585681">
                <a:tc>
                  <a:txBody>
                    <a:bodyPr/>
                    <a:p>
                      <a:pPr algn="ctr">
                        <a:defRPr/>
                      </a:pPr>
                      <a:r>
                        <a:rPr lang="en-IN" sz="3200">
                          <a:latin typeface="Calibri"/>
                          <a:cs typeface="Calibri"/>
                        </a:rPr>
                        <a:t>0</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1</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2</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r>
              <a:tr h="585681">
                <a:tc>
                  <a:txBody>
                    <a:bodyPr/>
                    <a:p>
                      <a:pPr algn="ctr">
                        <a:defRPr/>
                      </a:pPr>
                      <a:r>
                        <a:rPr lang="en-IN" sz="3200">
                          <a:latin typeface="Calibri"/>
                          <a:cs typeface="Calibri"/>
                        </a:rPr>
                        <a:t>5</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3</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7</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r>
              <a:tr h="585681">
                <a:tc>
                  <a:txBody>
                    <a:bodyPr/>
                    <a:p>
                      <a:pPr algn="ctr">
                        <a:defRPr/>
                      </a:pPr>
                      <a:r>
                        <a:rPr lang="en-IN" sz="3200">
                          <a:latin typeface="Calibri"/>
                          <a:cs typeface="Calibri"/>
                        </a:rPr>
                        <a:t>6</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4</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1</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r>
            </a:tbl>
          </a:graphicData>
        </a:graphic>
      </p:graphicFrame>
      <p:graphicFrame>
        <p:nvGraphicFramePr>
          <p:cNvPr id="1903370612" name="Table 18"/>
          <p:cNvGraphicFramePr>
            <a:graphicFrameLocks xmlns:a="http://schemas.openxmlformats.org/drawingml/2006/main" noGrp="1"/>
          </p:cNvGraphicFramePr>
          <p:nvPr/>
        </p:nvGraphicFramePr>
        <p:xfrm>
          <a:off x="13541743" y="4738346"/>
          <a:ext cx="1945179" cy="1757043"/>
        </p:xfrm>
        <a:graphic>
          <a:graphicData uri="http://schemas.openxmlformats.org/drawingml/2006/table">
            <a:tbl>
              <a:tblPr firstRow="1" firstCol="0" lastRow="0" lastCol="0" bandRow="1" bandCol="0">
                <a:tableStyleId>{2D5ABB26-0587-4C30-8999-92F81FD0307C}</a:tableStyleId>
              </a:tblPr>
              <a:tblGrid>
                <a:gridCol w="648393"/>
                <a:gridCol w="648393"/>
                <a:gridCol w="648393"/>
              </a:tblGrid>
              <a:tr h="585681">
                <a:tc>
                  <a:txBody>
                    <a:bodyPr/>
                    <a:p>
                      <a:pPr algn="ctr">
                        <a:defRPr/>
                      </a:pPr>
                      <a:r>
                        <a:rPr lang="en-IN" sz="2400">
                          <a:latin typeface="Calibri"/>
                          <a:cs typeface="Calibri"/>
                        </a:rPr>
                        <a:t>000</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2400">
                          <a:latin typeface="Calibri"/>
                          <a:cs typeface="Calibri"/>
                        </a:rPr>
                        <a:t>001</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2400">
                          <a:latin typeface="Calibri"/>
                          <a:cs typeface="Calibri"/>
                        </a:rPr>
                        <a:t>010</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r>
              <a:tr h="585681">
                <a:tc>
                  <a:txBody>
                    <a:bodyPr/>
                    <a:p>
                      <a:pPr algn="ctr">
                        <a:defRPr/>
                      </a:pPr>
                      <a:r>
                        <a:rPr lang="en-IN" sz="2400">
                          <a:latin typeface="Calibri"/>
                          <a:cs typeface="Calibri"/>
                        </a:rPr>
                        <a:t>101</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2400">
                          <a:latin typeface="Calibri"/>
                          <a:cs typeface="Calibri"/>
                        </a:rPr>
                        <a:t>011</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2400">
                          <a:latin typeface="Calibri"/>
                          <a:cs typeface="Calibri"/>
                        </a:rPr>
                        <a:t>111</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r>
              <a:tr h="585681">
                <a:tc>
                  <a:txBody>
                    <a:bodyPr/>
                    <a:p>
                      <a:pPr algn="ctr">
                        <a:defRPr/>
                      </a:pPr>
                      <a:r>
                        <a:rPr lang="en-IN" sz="2400">
                          <a:latin typeface="Calibri"/>
                          <a:cs typeface="Calibri"/>
                        </a:rPr>
                        <a:t>110</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2400">
                          <a:latin typeface="Calibri"/>
                          <a:cs typeface="Calibri"/>
                        </a:rPr>
                        <a:t>100</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2400">
                          <a:latin typeface="Calibri"/>
                          <a:cs typeface="Calibri"/>
                        </a:rPr>
                        <a:t>001</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r>
            </a:tbl>
          </a:graphicData>
        </a:graphic>
      </p:graphicFrame>
      <p:graphicFrame>
        <p:nvGraphicFramePr>
          <p:cNvPr id="773131609" name="Table 18"/>
          <p:cNvGraphicFramePr>
            <a:graphicFrameLocks xmlns:a="http://schemas.openxmlformats.org/drawingml/2006/main" noGrp="1"/>
          </p:cNvGraphicFramePr>
          <p:nvPr/>
        </p:nvGraphicFramePr>
        <p:xfrm>
          <a:off x="10712539" y="7424580"/>
          <a:ext cx="1952256" cy="1757043"/>
        </p:xfrm>
        <a:graphic>
          <a:graphicData uri="http://schemas.openxmlformats.org/drawingml/2006/table">
            <a:tbl>
              <a:tblPr firstRow="1" firstCol="0" lastRow="0" lastCol="0" bandRow="1" bandCol="0">
                <a:tableStyleId>{2D5ABB26-0587-4C30-8999-92F81FD0307C}</a:tableStyleId>
              </a:tblPr>
              <a:tblGrid>
                <a:gridCol w="650752"/>
                <a:gridCol w="650752"/>
                <a:gridCol w="650752"/>
              </a:tblGrid>
              <a:tr h="585681">
                <a:tc>
                  <a:txBody>
                    <a:bodyPr/>
                    <a:p>
                      <a:pPr algn="ctr">
                        <a:defRPr/>
                      </a:pPr>
                      <a:r>
                        <a:rPr lang="en-IN" sz="3200">
                          <a:latin typeface="Calibri"/>
                          <a:cs typeface="Calibri"/>
                        </a:rPr>
                        <a:t>0</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0</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0</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r>
              <a:tr h="585681">
                <a:tc>
                  <a:txBody>
                    <a:bodyPr/>
                    <a:p>
                      <a:pPr algn="ctr">
                        <a:defRPr/>
                      </a:pPr>
                      <a:r>
                        <a:rPr lang="en-IN" sz="3200">
                          <a:latin typeface="Calibri"/>
                          <a:cs typeface="Calibri"/>
                        </a:rPr>
                        <a:t>1</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0</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1</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r>
              <a:tr h="585681">
                <a:tc>
                  <a:txBody>
                    <a:bodyPr/>
                    <a:p>
                      <a:pPr algn="ctr">
                        <a:defRPr/>
                      </a:pPr>
                      <a:r>
                        <a:rPr lang="en-IN" sz="3200">
                          <a:latin typeface="Calibri"/>
                          <a:cs typeface="Calibri"/>
                        </a:rPr>
                        <a:t>1</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1</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0</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r>
            </a:tbl>
          </a:graphicData>
        </a:graphic>
      </p:graphicFrame>
      <p:graphicFrame>
        <p:nvGraphicFramePr>
          <p:cNvPr id="490895568" name="Table 18"/>
          <p:cNvGraphicFramePr>
            <a:graphicFrameLocks xmlns:a="http://schemas.openxmlformats.org/drawingml/2006/main" noGrp="1"/>
          </p:cNvGraphicFramePr>
          <p:nvPr/>
        </p:nvGraphicFramePr>
        <p:xfrm>
          <a:off x="13556955" y="7424578"/>
          <a:ext cx="1952256" cy="1757043"/>
        </p:xfrm>
        <a:graphic>
          <a:graphicData uri="http://schemas.openxmlformats.org/drawingml/2006/table">
            <a:tbl>
              <a:tblPr firstRow="1" firstCol="0" lastRow="0" lastCol="0" bandRow="1" bandCol="0">
                <a:tableStyleId>{2D5ABB26-0587-4C30-8999-92F81FD0307C}</a:tableStyleId>
              </a:tblPr>
              <a:tblGrid>
                <a:gridCol w="650752"/>
                <a:gridCol w="650752"/>
                <a:gridCol w="650752"/>
              </a:tblGrid>
              <a:tr h="585681">
                <a:tc>
                  <a:txBody>
                    <a:bodyPr/>
                    <a:p>
                      <a:pPr algn="ctr">
                        <a:defRPr/>
                      </a:pPr>
                      <a:r>
                        <a:rPr lang="en-IN" sz="3200">
                          <a:latin typeface="Calibri"/>
                          <a:cs typeface="Calibri"/>
                        </a:rPr>
                        <a:t>0</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0</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1</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r>
              <a:tr h="585681">
                <a:tc>
                  <a:txBody>
                    <a:bodyPr/>
                    <a:p>
                      <a:pPr algn="ctr">
                        <a:defRPr/>
                      </a:pPr>
                      <a:r>
                        <a:rPr lang="en-IN" sz="3200">
                          <a:latin typeface="Calibri"/>
                          <a:cs typeface="Calibri"/>
                        </a:rPr>
                        <a:t>0</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0</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1</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r>
              <a:tr h="585681">
                <a:tc>
                  <a:txBody>
                    <a:bodyPr/>
                    <a:p>
                      <a:pPr algn="ctr">
                        <a:defRPr/>
                      </a:pPr>
                      <a:r>
                        <a:rPr lang="en-IN" sz="3200">
                          <a:latin typeface="Calibri"/>
                          <a:cs typeface="Calibri"/>
                        </a:rPr>
                        <a:t>1</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1</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0</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r>
            </a:tbl>
          </a:graphicData>
        </a:graphic>
      </p:graphicFrame>
      <p:graphicFrame>
        <p:nvGraphicFramePr>
          <p:cNvPr id="1123724308" name="Table 18"/>
          <p:cNvGraphicFramePr>
            <a:graphicFrameLocks xmlns:a="http://schemas.openxmlformats.org/drawingml/2006/main" noGrp="1"/>
          </p:cNvGraphicFramePr>
          <p:nvPr/>
        </p:nvGraphicFramePr>
        <p:xfrm>
          <a:off x="16401370" y="7424578"/>
          <a:ext cx="1952256" cy="1757043"/>
        </p:xfrm>
        <a:graphic>
          <a:graphicData uri="http://schemas.openxmlformats.org/drawingml/2006/table">
            <a:tbl>
              <a:tblPr firstRow="1" firstCol="0" lastRow="0" lastCol="0" bandRow="1" bandCol="0">
                <a:tableStyleId>{2D5ABB26-0587-4C30-8999-92F81FD0307C}</a:tableStyleId>
              </a:tblPr>
              <a:tblGrid>
                <a:gridCol w="650752"/>
                <a:gridCol w="650752"/>
                <a:gridCol w="650752"/>
              </a:tblGrid>
              <a:tr h="585681">
                <a:tc>
                  <a:txBody>
                    <a:bodyPr/>
                    <a:p>
                      <a:pPr algn="ctr">
                        <a:defRPr/>
                      </a:pPr>
                      <a:r>
                        <a:rPr lang="en-IN" sz="3200">
                          <a:latin typeface="Calibri"/>
                          <a:cs typeface="Calibri"/>
                        </a:rPr>
                        <a:t>0</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1</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0</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r>
              <a:tr h="585681">
                <a:tc>
                  <a:txBody>
                    <a:bodyPr/>
                    <a:p>
                      <a:pPr algn="ctr">
                        <a:defRPr/>
                      </a:pPr>
                      <a:r>
                        <a:rPr lang="en-IN" sz="3200">
                          <a:latin typeface="Calibri"/>
                          <a:cs typeface="Calibri"/>
                        </a:rPr>
                        <a:t>1</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1</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1</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r>
              <a:tr h="585681">
                <a:tc>
                  <a:txBody>
                    <a:bodyPr/>
                    <a:p>
                      <a:pPr algn="ctr">
                        <a:defRPr/>
                      </a:pPr>
                      <a:r>
                        <a:rPr lang="en-IN" sz="3200">
                          <a:latin typeface="Calibri"/>
                          <a:cs typeface="Calibri"/>
                        </a:rPr>
                        <a:t>0</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0</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c>
                  <a:txBody>
                    <a:bodyPr/>
                    <a:p>
                      <a:pPr algn="ctr">
                        <a:defRPr/>
                      </a:pPr>
                      <a:r>
                        <a:rPr lang="en-IN" sz="3200">
                          <a:latin typeface="Calibri"/>
                          <a:cs typeface="Calibri"/>
                        </a:rPr>
                        <a:t>1</a:t>
                      </a:r>
                      <a:endParaRPr/>
                    </a:p>
                  </a:txBody>
                  <a:tcPr>
                    <a:lnL w="28575" algn="ctr">
                      <a:solidFill>
                        <a:schemeClr val="tx1"/>
                      </a:solidFill>
                    </a:lnL>
                    <a:lnR w="28575" algn="ctr">
                      <a:solidFill>
                        <a:schemeClr val="tx1"/>
                      </a:solidFill>
                    </a:lnR>
                    <a:lnT w="28575" algn="ctr">
                      <a:solidFill>
                        <a:schemeClr val="tx1"/>
                      </a:solidFill>
                    </a:lnT>
                    <a:lnB w="28575" algn="ctr">
                      <a:solidFill>
                        <a:schemeClr val="tx1"/>
                      </a:solidFill>
                    </a:lnB>
                    <a:solidFill>
                      <a:schemeClr val="bg1"/>
                    </a:solidFill>
                  </a:tcPr>
                </a:tc>
              </a:tr>
            </a:tbl>
          </a:graphicData>
        </a:graphic>
      </p:graphicFrame>
      <p:sp>
        <p:nvSpPr>
          <p:cNvPr id="1689935924" name="TextBox 22"/>
          <p:cNvSpPr txBox="1"/>
          <p:nvPr/>
        </p:nvSpPr>
        <p:spPr bwMode="auto">
          <a:xfrm>
            <a:off x="11833422" y="4203307"/>
            <a:ext cx="5361821" cy="523220"/>
          </a:xfrm>
          <a:prstGeom prst="rect">
            <a:avLst/>
          </a:prstGeom>
          <a:noFill/>
        </p:spPr>
        <p:txBody>
          <a:bodyPr wrap="square" rtlCol="0">
            <a:spAutoFit/>
          </a:bodyPr>
          <a:lstStyle/>
          <a:p>
            <a:pPr>
              <a:defRPr/>
            </a:pPr>
            <a:r>
              <a:rPr lang="en-IN" sz="2800">
                <a:latin typeface="Calibri"/>
                <a:cs typeface="Calibri"/>
              </a:rPr>
              <a:t>Fig: Bit plane slicing of 3 pixels</a:t>
            </a:r>
            <a:endParaRPr/>
          </a:p>
        </p:txBody>
      </p:sp>
      <p:sp>
        <p:nvSpPr>
          <p:cNvPr id="693228021" name="TextBox 23"/>
          <p:cNvSpPr txBox="1"/>
          <p:nvPr/>
        </p:nvSpPr>
        <p:spPr bwMode="auto">
          <a:xfrm>
            <a:off x="8736065" y="6648452"/>
            <a:ext cx="1952256" cy="400110"/>
          </a:xfrm>
          <a:prstGeom prst="rect">
            <a:avLst/>
          </a:prstGeom>
          <a:noFill/>
        </p:spPr>
        <p:txBody>
          <a:bodyPr wrap="square" rtlCol="0">
            <a:spAutoFit/>
          </a:bodyPr>
          <a:lstStyle/>
          <a:p>
            <a:pPr>
              <a:defRPr/>
            </a:pPr>
            <a:r>
              <a:rPr lang="en-IN" sz="2000" b="1">
                <a:latin typeface="Calibri"/>
                <a:cs typeface="Calibri"/>
              </a:rPr>
              <a:t>   R         G        B</a:t>
            </a:r>
            <a:endParaRPr/>
          </a:p>
        </p:txBody>
      </p:sp>
      <p:cxnSp>
        <p:nvCxnSpPr>
          <p:cNvPr id="762149435" name="Straight Arrow Connector 25"/>
          <p:cNvCxnSpPr/>
          <p:nvPr/>
        </p:nvCxnSpPr>
        <p:spPr bwMode="auto">
          <a:xfrm>
            <a:off x="11108904" y="5776024"/>
            <a:ext cx="189589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98497137" name="TextBox 27"/>
          <p:cNvSpPr txBox="1"/>
          <p:nvPr/>
        </p:nvSpPr>
        <p:spPr bwMode="auto">
          <a:xfrm>
            <a:off x="11522684" y="5323759"/>
            <a:ext cx="1184696" cy="461665"/>
          </a:xfrm>
          <a:prstGeom prst="rect">
            <a:avLst/>
          </a:prstGeom>
          <a:noFill/>
        </p:spPr>
        <p:txBody>
          <a:bodyPr wrap="square" rtlCol="0">
            <a:spAutoFit/>
          </a:bodyPr>
          <a:lstStyle/>
          <a:p>
            <a:pPr>
              <a:defRPr/>
            </a:pPr>
            <a:r>
              <a:rPr lang="en-IN" sz="2400" b="1">
                <a:latin typeface="Calibri"/>
                <a:cs typeface="Calibri"/>
              </a:rPr>
              <a:t>Binary</a:t>
            </a:r>
            <a:endParaRPr/>
          </a:p>
        </p:txBody>
      </p:sp>
      <p:sp>
        <p:nvSpPr>
          <p:cNvPr id="1082329670" name="TextBox 28"/>
          <p:cNvSpPr txBox="1"/>
          <p:nvPr/>
        </p:nvSpPr>
        <p:spPr bwMode="auto">
          <a:xfrm>
            <a:off x="11326409" y="9146163"/>
            <a:ext cx="724518" cy="399659"/>
          </a:xfrm>
          <a:prstGeom prst="rect">
            <a:avLst/>
          </a:prstGeom>
          <a:noFill/>
        </p:spPr>
        <p:txBody>
          <a:bodyPr wrap="square" rtlCol="0">
            <a:spAutoFit/>
          </a:bodyPr>
          <a:lstStyle/>
          <a:p>
            <a:pPr>
              <a:defRPr/>
            </a:pPr>
            <a:r>
              <a:rPr lang="en-IN" sz="2000" b="1">
                <a:latin typeface="Calibri"/>
                <a:cs typeface="Calibri"/>
              </a:rPr>
              <a:t>MSB</a:t>
            </a:r>
            <a:endParaRPr/>
          </a:p>
        </p:txBody>
      </p:sp>
      <p:sp>
        <p:nvSpPr>
          <p:cNvPr id="110638580" name="TextBox 30"/>
          <p:cNvSpPr txBox="1"/>
          <p:nvPr/>
        </p:nvSpPr>
        <p:spPr bwMode="auto">
          <a:xfrm>
            <a:off x="17106409" y="9137182"/>
            <a:ext cx="724518" cy="400110"/>
          </a:xfrm>
          <a:prstGeom prst="rect">
            <a:avLst/>
          </a:prstGeom>
          <a:noFill/>
        </p:spPr>
        <p:txBody>
          <a:bodyPr wrap="square" rtlCol="0">
            <a:spAutoFit/>
          </a:bodyPr>
          <a:lstStyle/>
          <a:p>
            <a:pPr>
              <a:defRPr/>
            </a:pPr>
            <a:r>
              <a:rPr lang="en-IN" sz="2000" b="1">
                <a:latin typeface="Calibri"/>
                <a:cs typeface="Calibri"/>
              </a:rPr>
              <a:t>LSB</a:t>
            </a:r>
            <a:endParaRPr/>
          </a:p>
        </p:txBody>
      </p:sp>
      <p:cxnSp>
        <p:nvCxnSpPr>
          <p:cNvPr id="602662692" name="Straight Arrow Connector 31"/>
          <p:cNvCxnSpPr/>
          <p:nvPr/>
        </p:nvCxnSpPr>
        <p:spPr bwMode="auto">
          <a:xfrm flipH="1">
            <a:off x="12664796" y="6495389"/>
            <a:ext cx="867940" cy="9291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32643370" name="Straight Arrow Connector 37"/>
          <p:cNvCxnSpPr>
            <a:stCxn id="1903370612" idx="2"/>
            <a:endCxn id="490895568" idx="0"/>
          </p:cNvCxnSpPr>
          <p:nvPr/>
        </p:nvCxnSpPr>
        <p:spPr bwMode="auto">
          <a:xfrm>
            <a:off x="14514333" y="6495389"/>
            <a:ext cx="18750" cy="9291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97757722" name="Straight Arrow Connector 44"/>
          <p:cNvCxnSpPr/>
          <p:nvPr/>
        </p:nvCxnSpPr>
        <p:spPr bwMode="auto">
          <a:xfrm>
            <a:off x="15484992" y="6495389"/>
            <a:ext cx="916378" cy="9291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497694130" name="Picture 54"/>
          <p:cNvPicPr>
            <a:picLocks noChangeAspect="1"/>
          </p:cNvPicPr>
          <p:nvPr/>
        </p:nvPicPr>
        <p:blipFill>
          <a:blip r:embed="rId3"/>
          <a:stretch/>
        </p:blipFill>
        <p:spPr bwMode="auto">
          <a:xfrm>
            <a:off x="208994" y="213954"/>
            <a:ext cx="10482965" cy="3989351"/>
          </a:xfrm>
          <a:prstGeom prst="rect">
            <a:avLst/>
          </a:prstGeom>
        </p:spPr>
      </p:pic>
      <p:sp>
        <p:nvSpPr>
          <p:cNvPr id="680712008" name="TextBox 55"/>
          <p:cNvSpPr txBox="1"/>
          <p:nvPr/>
        </p:nvSpPr>
        <p:spPr bwMode="auto">
          <a:xfrm>
            <a:off x="2978867" y="4193146"/>
            <a:ext cx="4198024" cy="523219"/>
          </a:xfrm>
          <a:prstGeom prst="rect">
            <a:avLst/>
          </a:prstGeom>
          <a:noFill/>
        </p:spPr>
        <p:txBody>
          <a:bodyPr wrap="square" rtlCol="0">
            <a:spAutoFit/>
          </a:bodyPr>
          <a:lstStyle/>
          <a:p>
            <a:pPr>
              <a:defRPr/>
            </a:pPr>
            <a:r>
              <a:rPr lang="en-IN" sz="2800">
                <a:latin typeface="Calibri"/>
                <a:cs typeface="Calibri"/>
              </a:rPr>
              <a:t>Fig: Why we should use LSB</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43735908" name="TextBox 5"/>
          <p:cNvSpPr txBox="1"/>
          <p:nvPr/>
        </p:nvSpPr>
        <p:spPr bwMode="auto">
          <a:xfrm>
            <a:off x="665956" y="467834"/>
            <a:ext cx="17671312" cy="3894015"/>
          </a:xfrm>
          <a:prstGeom prst="rect">
            <a:avLst/>
          </a:prstGeom>
          <a:noFill/>
        </p:spPr>
        <p:txBody>
          <a:bodyPr wrap="square">
            <a:spAutoFit/>
          </a:bodyPr>
          <a:lstStyle/>
          <a:p>
            <a:pPr>
              <a:lnSpc>
                <a:spcPct val="150000"/>
              </a:lnSpc>
              <a:defRPr/>
            </a:pPr>
            <a:r>
              <a:rPr lang="en-GB" sz="4000" b="1">
                <a:latin typeface="Calibri"/>
                <a:cs typeface="Calibri"/>
              </a:rPr>
              <a:t>What’s the limit of data that can be stored?</a:t>
            </a:r>
            <a:endParaRPr/>
          </a:p>
          <a:p>
            <a:pPr marL="514350" indent="-514350">
              <a:lnSpc>
                <a:spcPct val="150000"/>
              </a:lnSpc>
              <a:buAutoNum type="arabicPeriod"/>
              <a:defRPr/>
            </a:pPr>
            <a:r>
              <a:rPr lang="en-GB" sz="3200">
                <a:latin typeface="Calibri"/>
                <a:cs typeface="Calibri"/>
              </a:rPr>
              <a:t>According to LSB substitution method each pixel can store 3 bits of binary data.</a:t>
            </a:r>
            <a:endParaRPr/>
          </a:p>
          <a:p>
            <a:pPr marL="514350" indent="-514350">
              <a:lnSpc>
                <a:spcPct val="150000"/>
              </a:lnSpc>
              <a:buAutoNum type="arabicPeriod"/>
              <a:defRPr/>
            </a:pPr>
            <a:r>
              <a:rPr lang="en-GB" sz="3200">
                <a:latin typeface="Calibri"/>
                <a:cs typeface="Calibri"/>
              </a:rPr>
              <a:t>We can justify that the total length of the data which can stored by an image is W*H*3/8 bytes .</a:t>
            </a:r>
            <a:endParaRPr/>
          </a:p>
          <a:p>
            <a:pPr marL="514350" indent="-514350">
              <a:lnSpc>
                <a:spcPct val="150000"/>
              </a:lnSpc>
              <a:buAutoNum type="arabicPeriod"/>
              <a:defRPr/>
            </a:pPr>
            <a:r>
              <a:rPr lang="en-GB" sz="3200">
                <a:latin typeface="Calibri"/>
                <a:cs typeface="Calibri"/>
              </a:rPr>
              <a:t>Where W is the width pixel length and H is the height pixel length.</a:t>
            </a:r>
            <a:endParaRPr/>
          </a:p>
          <a:p>
            <a:pPr marL="514350" indent="-514350">
              <a:lnSpc>
                <a:spcPct val="150000"/>
              </a:lnSpc>
              <a:buAutoNum type="arabicPeriod"/>
              <a:defRPr/>
            </a:pPr>
            <a:r>
              <a:rPr lang="en-GB" sz="3200">
                <a:latin typeface="Calibri"/>
                <a:cs typeface="Calibri"/>
              </a:rPr>
              <a:t>For example let us consider 12x12 pixels image would give us 54 bytes of storage in the LSB</a:t>
            </a:r>
            <a:endParaRPr lang="en-IN" sz="3200">
              <a:latin typeface="Calibri"/>
              <a:cs typeface="Calibri"/>
            </a:endParaRPr>
          </a:p>
        </p:txBody>
      </p:sp>
      <p:grpSp>
        <p:nvGrpSpPr>
          <p:cNvPr id="174577986" name="Google Shape;103;p13"/>
          <p:cNvGrpSpPr/>
          <p:nvPr/>
        </p:nvGrpSpPr>
        <p:grpSpPr bwMode="auto">
          <a:xfrm>
            <a:off x="-19843" y="9581281"/>
            <a:ext cx="19030155" cy="1112119"/>
            <a:chOff x="-2" y="9568581"/>
            <a:chExt cx="19030155" cy="1112119"/>
          </a:xfrm>
          <a:solidFill>
            <a:srgbClr val="FFC000"/>
          </a:solidFill>
        </p:grpSpPr>
        <p:grpSp>
          <p:nvGrpSpPr>
            <p:cNvPr id="8" name="Google Shape;104;p13"/>
            <p:cNvGrpSpPr/>
            <p:nvPr/>
          </p:nvGrpSpPr>
          <p:grpSpPr bwMode="auto">
            <a:xfrm>
              <a:off x="-2" y="9568581"/>
              <a:ext cx="19030155" cy="1112119"/>
              <a:chOff x="-324645" y="2222500"/>
              <a:chExt cx="22284921" cy="1302327"/>
            </a:xfrm>
            <a:grpFill/>
          </p:grpSpPr>
          <p:sp>
            <p:nvSpPr>
              <p:cNvPr id="10"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11"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9"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577130206"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937010824" name="Google Shape;141;p15"/>
          <p:cNvSpPr txBox="1"/>
          <p:nvPr/>
        </p:nvSpPr>
        <p:spPr bwMode="auto">
          <a:xfrm>
            <a:off x="18005282" y="9870086"/>
            <a:ext cx="756918" cy="51086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defRPr/>
            </a:pPr>
            <a:fld id="{00000000-1234-1234-1234-123412341234}" type="slidenum">
              <a:rPr lang="en-US" sz="3200">
                <a:solidFill>
                  <a:schemeClr val="lt1"/>
                </a:solidFill>
                <a:latin typeface="Calibri"/>
                <a:ea typeface="Calibri"/>
                <a:cs typeface="Calibri"/>
              </a:rPr>
              <a:t>17</a:t>
            </a:fld>
            <a:endParaRPr sz="1850">
              <a:solidFill>
                <a:schemeClr val="lt1"/>
              </a:solidFill>
              <a:latin typeface="Calibri"/>
              <a:ea typeface="Calibri"/>
              <a:cs typeface="Calibri"/>
            </a:endParaRPr>
          </a:p>
        </p:txBody>
      </p:sp>
      <p:sp>
        <p:nvSpPr>
          <p:cNvPr id="763720139"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869332820" name="Google Shape;247;p21"/>
          <p:cNvGrpSpPr/>
          <p:nvPr/>
        </p:nvGrpSpPr>
        <p:grpSpPr bwMode="auto">
          <a:xfrm>
            <a:off x="-26281" y="774700"/>
            <a:ext cx="15071695" cy="827992"/>
            <a:chOff x="-16184" y="8640158"/>
            <a:chExt cx="4045716" cy="439420"/>
          </a:xfrm>
        </p:grpSpPr>
        <p:sp>
          <p:nvSpPr>
            <p:cNvPr id="248" name="Google Shape;248;p21"/>
            <p:cNvSpPr/>
            <p:nvPr/>
          </p:nvSpPr>
          <p:spPr bwMode="auto">
            <a:xfrm>
              <a:off x="-16184" y="8640158"/>
              <a:ext cx="3923363" cy="439420"/>
            </a:xfrm>
            <a:custGeom>
              <a:avLst/>
              <a:gdLst/>
              <a:ahLst/>
              <a:cxnLst/>
              <a:rect l="l" t="t" r="r" b="b"/>
              <a:pathLst>
                <a:path w="3844925" h="439420" fill="norm" stroke="1"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defRPr/>
              </a:pPr>
              <a:r>
                <a:rPr lang="en-US" sz="5400" b="0" i="0" u="none" strike="noStrike" cap="none">
                  <a:solidFill>
                    <a:schemeClr val="lt1"/>
                  </a:solidFill>
                  <a:latin typeface="Calibri"/>
                  <a:ea typeface="Calibri"/>
                  <a:cs typeface="Calibri"/>
                </a:rPr>
                <a:t>5. Tools and technologies</a:t>
              </a:r>
              <a:endParaRPr>
                <a:latin typeface="Calibri"/>
                <a:cs typeface="Calibri"/>
              </a:endParaRPr>
            </a:p>
          </p:txBody>
        </p:sp>
        <p:sp>
          <p:nvSpPr>
            <p:cNvPr id="249" name="Google Shape;249;p21"/>
            <p:cNvSpPr/>
            <p:nvPr/>
          </p:nvSpPr>
          <p:spPr bwMode="auto">
            <a:xfrm>
              <a:off x="3800173" y="8640158"/>
              <a:ext cx="229359" cy="439420"/>
            </a:xfrm>
            <a:custGeom>
              <a:avLst/>
              <a:gdLst/>
              <a:ahLst/>
              <a:cxnLst/>
              <a:rect l="l" t="t" r="r" b="b"/>
              <a:pathLst>
                <a:path w="439420" h="439420" fill="norm" stroke="1"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grpSp>
        <p:nvGrpSpPr>
          <p:cNvPr id="2099276259" name="Google Shape;103;p13"/>
          <p:cNvGrpSpPr/>
          <p:nvPr/>
        </p:nvGrpSpPr>
        <p:grpSpPr bwMode="auto">
          <a:xfrm>
            <a:off x="-19843" y="9581281"/>
            <a:ext cx="19030155" cy="1112119"/>
            <a:chOff x="-2" y="9568581"/>
            <a:chExt cx="19030155" cy="1112119"/>
          </a:xfrm>
          <a:solidFill>
            <a:srgbClr val="FFC000"/>
          </a:solidFill>
        </p:grpSpPr>
        <p:grpSp>
          <p:nvGrpSpPr>
            <p:cNvPr id="17" name="Google Shape;104;p13"/>
            <p:cNvGrpSpPr/>
            <p:nvPr/>
          </p:nvGrpSpPr>
          <p:grpSpPr bwMode="auto">
            <a:xfrm>
              <a:off x="-2" y="9568581"/>
              <a:ext cx="19030155" cy="1112119"/>
              <a:chOff x="-324645" y="2222500"/>
              <a:chExt cx="22284921" cy="1302327"/>
            </a:xfrm>
            <a:grpFill/>
          </p:grpSpPr>
          <p:sp>
            <p:nvSpPr>
              <p:cNvPr id="19"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20"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8"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1344044165"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478432766" name="Google Shape;141;p15"/>
          <p:cNvSpPr txBox="1"/>
          <p:nvPr/>
        </p:nvSpPr>
        <p:spPr bwMode="auto">
          <a:xfrm>
            <a:off x="18005282" y="9870086"/>
            <a:ext cx="756918" cy="510869"/>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defRPr/>
            </a:pPr>
            <a:fld id="{00000000-1234-1234-1234-123412341234}" type="slidenum">
              <a:rPr lang="en-US" sz="3200">
                <a:solidFill>
                  <a:schemeClr val="lt1"/>
                </a:solidFill>
                <a:latin typeface="Calibri"/>
                <a:ea typeface="Calibri"/>
                <a:cs typeface="Calibri"/>
              </a:rPr>
              <a:t>18</a:t>
            </a:fld>
            <a:endParaRPr sz="1850">
              <a:solidFill>
                <a:schemeClr val="lt1"/>
              </a:solidFill>
              <a:latin typeface="Calibri"/>
              <a:ea typeface="Calibri"/>
              <a:cs typeface="Calibri"/>
            </a:endParaRPr>
          </a:p>
        </p:txBody>
      </p:sp>
      <p:sp>
        <p:nvSpPr>
          <p:cNvPr id="175830644"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
        <p:nvSpPr>
          <p:cNvPr id="1285138286" name="TextBox 1"/>
          <p:cNvSpPr txBox="1"/>
          <p:nvPr/>
        </p:nvSpPr>
        <p:spPr bwMode="auto">
          <a:xfrm>
            <a:off x="665956" y="1793009"/>
            <a:ext cx="16548875" cy="4549835"/>
          </a:xfrm>
          <a:prstGeom prst="rect">
            <a:avLst/>
          </a:prstGeom>
          <a:noFill/>
        </p:spPr>
        <p:txBody>
          <a:bodyPr wrap="square" rtlCol="0">
            <a:spAutoFit/>
          </a:bodyPr>
          <a:lstStyle/>
          <a:p>
            <a:pPr marL="285750" indent="-285750">
              <a:lnSpc>
                <a:spcPct val="150000"/>
              </a:lnSpc>
              <a:buFont typeface="Wingdings"/>
              <a:buChar char="Ø"/>
              <a:defRPr/>
            </a:pPr>
            <a:r>
              <a:rPr lang="en-GB" sz="2800">
                <a:latin typeface="Calibri"/>
                <a:cs typeface="Calibri"/>
              </a:rPr>
              <a:t>For implementing our project, the interactive language python is used.</a:t>
            </a:r>
            <a:endParaRPr/>
          </a:p>
          <a:p>
            <a:pPr marL="285750" indent="-285750">
              <a:lnSpc>
                <a:spcPct val="150000"/>
              </a:lnSpc>
              <a:buFont typeface="Wingdings"/>
              <a:buChar char="Ø"/>
              <a:defRPr/>
            </a:pPr>
            <a:r>
              <a:rPr lang="en-GB" sz="2800">
                <a:latin typeface="Calibri"/>
                <a:cs typeface="Calibri"/>
              </a:rPr>
              <a:t>We have used PyCharm IDE for implementing our program.</a:t>
            </a:r>
            <a:endParaRPr/>
          </a:p>
          <a:p>
            <a:pPr marL="285750" indent="-285750">
              <a:lnSpc>
                <a:spcPct val="150000"/>
              </a:lnSpc>
              <a:buFont typeface="Wingdings"/>
              <a:buChar char="Ø"/>
              <a:defRPr/>
            </a:pPr>
            <a:r>
              <a:rPr lang="en-GB" sz="2800">
                <a:latin typeface="Calibri"/>
                <a:cs typeface="Calibri"/>
              </a:rPr>
              <a:t>The packages we have used in this project:</a:t>
            </a:r>
            <a:endParaRPr lang="en-IN" sz="2800">
              <a:latin typeface="Calibri"/>
              <a:cs typeface="Calibri"/>
            </a:endParaRPr>
          </a:p>
          <a:p>
            <a:pPr marL="514350" indent="-514350">
              <a:lnSpc>
                <a:spcPct val="150000"/>
              </a:lnSpc>
              <a:buFont typeface="+mj-lt"/>
              <a:buAutoNum type="arabicPeriod"/>
              <a:defRPr/>
            </a:pPr>
            <a:r>
              <a:rPr lang="en-IN" sz="2800">
                <a:latin typeface="Calibri"/>
                <a:cs typeface="Calibri"/>
              </a:rPr>
              <a:t>OpenCV</a:t>
            </a:r>
            <a:endParaRPr/>
          </a:p>
          <a:p>
            <a:pPr marL="514350" indent="-514350">
              <a:lnSpc>
                <a:spcPct val="150000"/>
              </a:lnSpc>
              <a:buFont typeface="+mj-lt"/>
              <a:buAutoNum type="arabicPeriod"/>
              <a:defRPr/>
            </a:pPr>
            <a:r>
              <a:rPr lang="en-IN" sz="2800">
                <a:latin typeface="Calibri"/>
                <a:cs typeface="Calibri"/>
              </a:rPr>
              <a:t>NumPy</a:t>
            </a:r>
            <a:endParaRPr/>
          </a:p>
          <a:p>
            <a:pPr marL="514350" indent="-514350">
              <a:lnSpc>
                <a:spcPct val="150000"/>
              </a:lnSpc>
              <a:buFont typeface="+mj-lt"/>
              <a:buAutoNum type="arabicPeriod"/>
              <a:defRPr/>
            </a:pPr>
            <a:r>
              <a:rPr lang="en-IN" sz="2800">
                <a:latin typeface="Calibri"/>
                <a:cs typeface="Calibri"/>
              </a:rPr>
              <a:t>Types</a:t>
            </a:r>
            <a:endParaRPr/>
          </a:p>
          <a:p>
            <a:pPr marL="514350" indent="-514350">
              <a:lnSpc>
                <a:spcPct val="150000"/>
              </a:lnSpc>
              <a:buFont typeface="+mj-lt"/>
              <a:buAutoNum type="arabicPeriod"/>
              <a:defRPr/>
            </a:pPr>
            <a:r>
              <a:rPr lang="en-IN" sz="2800">
                <a:latin typeface="Calibri"/>
                <a:cs typeface="Calibri"/>
              </a:rPr>
              <a:t>Tkinter</a:t>
            </a:r>
            <a:endParaRPr lang="en-GB" sz="2800">
              <a:latin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714524803" name="Google Shape;265;p22"/>
          <p:cNvGrpSpPr/>
          <p:nvPr/>
        </p:nvGrpSpPr>
        <p:grpSpPr bwMode="auto">
          <a:xfrm>
            <a:off x="-26281" y="774700"/>
            <a:ext cx="15071695" cy="827992"/>
            <a:chOff x="-16184" y="8640158"/>
            <a:chExt cx="4045716" cy="439420"/>
          </a:xfrm>
        </p:grpSpPr>
        <p:sp>
          <p:nvSpPr>
            <p:cNvPr id="266" name="Google Shape;266;p22"/>
            <p:cNvSpPr/>
            <p:nvPr/>
          </p:nvSpPr>
          <p:spPr bwMode="auto">
            <a:xfrm>
              <a:off x="-16184" y="8640158"/>
              <a:ext cx="3923363" cy="439420"/>
            </a:xfrm>
            <a:custGeom>
              <a:avLst/>
              <a:gdLst/>
              <a:ahLst/>
              <a:cxnLst/>
              <a:rect l="l" t="t" r="r" b="b"/>
              <a:pathLst>
                <a:path w="3844925" h="439420" fill="norm" stroke="1"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defRPr/>
              </a:pPr>
              <a:r>
                <a:rPr lang="en-US" sz="5400">
                  <a:solidFill>
                    <a:schemeClr val="lt1"/>
                  </a:solidFill>
                  <a:latin typeface="Calibri"/>
                  <a:ea typeface="Calibri"/>
                  <a:cs typeface="Calibri"/>
                </a:rPr>
                <a:t>6</a:t>
              </a:r>
              <a:r>
                <a:rPr lang="en-US" sz="5400" b="0" i="0" u="none" strike="noStrike" cap="none">
                  <a:solidFill>
                    <a:schemeClr val="lt1"/>
                  </a:solidFill>
                  <a:latin typeface="Calibri"/>
                  <a:ea typeface="Calibri"/>
                  <a:cs typeface="Calibri"/>
                </a:rPr>
                <a:t>. </a:t>
              </a:r>
              <a:r>
                <a:rPr lang="en-IN" sz="5400" b="0" i="0" u="none" strike="noStrike" cap="none">
                  <a:solidFill>
                    <a:schemeClr val="lt1"/>
                  </a:solidFill>
                  <a:latin typeface="Calibri"/>
                  <a:ea typeface="Calibri"/>
                  <a:cs typeface="Calibri"/>
                </a:rPr>
                <a:t>Encoding Flowchart</a:t>
              </a:r>
              <a:endParaRPr sz="5400" b="0" i="0" u="none" strike="noStrike" cap="none">
                <a:solidFill>
                  <a:schemeClr val="lt1"/>
                </a:solidFill>
                <a:latin typeface="Calibri"/>
                <a:ea typeface="Calibri"/>
                <a:cs typeface="Calibri"/>
              </a:endParaRPr>
            </a:p>
          </p:txBody>
        </p:sp>
        <p:sp>
          <p:nvSpPr>
            <p:cNvPr id="267" name="Google Shape;267;p22"/>
            <p:cNvSpPr/>
            <p:nvPr/>
          </p:nvSpPr>
          <p:spPr bwMode="auto">
            <a:xfrm>
              <a:off x="3800173" y="8640158"/>
              <a:ext cx="229359" cy="439420"/>
            </a:xfrm>
            <a:custGeom>
              <a:avLst/>
              <a:gdLst/>
              <a:ahLst/>
              <a:cxnLst/>
              <a:rect l="l" t="t" r="r" b="b"/>
              <a:pathLst>
                <a:path w="439420" h="439420" fill="norm" stroke="1"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grpSp>
        <p:nvGrpSpPr>
          <p:cNvPr id="861082826" name="Google Shape;103;p13"/>
          <p:cNvGrpSpPr/>
          <p:nvPr/>
        </p:nvGrpSpPr>
        <p:grpSpPr bwMode="auto">
          <a:xfrm>
            <a:off x="-19843" y="9581281"/>
            <a:ext cx="19030155" cy="1112119"/>
            <a:chOff x="-2" y="9568581"/>
            <a:chExt cx="19030155" cy="1112119"/>
          </a:xfrm>
          <a:solidFill>
            <a:srgbClr val="FFC000"/>
          </a:solidFill>
        </p:grpSpPr>
        <p:grpSp>
          <p:nvGrpSpPr>
            <p:cNvPr id="17" name="Google Shape;104;p13"/>
            <p:cNvGrpSpPr/>
            <p:nvPr/>
          </p:nvGrpSpPr>
          <p:grpSpPr bwMode="auto">
            <a:xfrm>
              <a:off x="-2" y="9568581"/>
              <a:ext cx="19030155" cy="1112119"/>
              <a:chOff x="-324645" y="2222500"/>
              <a:chExt cx="22284921" cy="1302327"/>
            </a:xfrm>
            <a:grpFill/>
          </p:grpSpPr>
          <p:sp>
            <p:nvSpPr>
              <p:cNvPr id="19"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20"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8"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1909572256"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712904659" name="Google Shape;141;p15"/>
          <p:cNvSpPr txBox="1"/>
          <p:nvPr/>
        </p:nvSpPr>
        <p:spPr bwMode="auto">
          <a:xfrm>
            <a:off x="18115756" y="9928983"/>
            <a:ext cx="661342" cy="370717"/>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defRPr/>
            </a:pPr>
            <a:fld id="{00000000-1234-1234-1234-123412341234}" type="slidenum">
              <a:rPr lang="en-US" sz="3200">
                <a:solidFill>
                  <a:schemeClr val="lt1"/>
                </a:solidFill>
                <a:latin typeface="Calibri"/>
                <a:ea typeface="Calibri"/>
                <a:cs typeface="Calibri"/>
              </a:rPr>
              <a:t>19</a:t>
            </a:fld>
            <a:endParaRPr sz="1850">
              <a:solidFill>
                <a:schemeClr val="lt1"/>
              </a:solidFill>
              <a:latin typeface="Calibri"/>
              <a:ea typeface="Calibri"/>
              <a:cs typeface="Calibri"/>
            </a:endParaRPr>
          </a:p>
        </p:txBody>
      </p:sp>
      <p:sp>
        <p:nvSpPr>
          <p:cNvPr id="1367925115"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
        <p:nvSpPr>
          <p:cNvPr id="1268166183" name="Flowchart: Terminator 39"/>
          <p:cNvSpPr/>
          <p:nvPr/>
        </p:nvSpPr>
        <p:spPr bwMode="auto">
          <a:xfrm>
            <a:off x="470862" y="1703770"/>
            <a:ext cx="1235415" cy="493486"/>
          </a:xfrm>
          <a:prstGeom prst="flowChartTermina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600">
                <a:solidFill>
                  <a:schemeClr val="tx1"/>
                </a:solidFill>
                <a:latin typeface="Calibri"/>
                <a:cs typeface="Calibri"/>
              </a:rPr>
              <a:t>Start</a:t>
            </a:r>
            <a:endParaRPr lang="en-IN" sz="1600">
              <a:solidFill>
                <a:schemeClr val="tx1"/>
              </a:solidFill>
              <a:latin typeface="Calibri"/>
              <a:cs typeface="Calibri"/>
            </a:endParaRPr>
          </a:p>
        </p:txBody>
      </p:sp>
      <p:sp>
        <p:nvSpPr>
          <p:cNvPr id="1823283425" name="Flowchart: Data 40"/>
          <p:cNvSpPr/>
          <p:nvPr/>
        </p:nvSpPr>
        <p:spPr bwMode="auto">
          <a:xfrm>
            <a:off x="275770" y="2779579"/>
            <a:ext cx="1625600" cy="624114"/>
          </a:xfrm>
          <a:prstGeom prst="flowChartInputOutp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600">
                <a:solidFill>
                  <a:schemeClr val="tx1"/>
                </a:solidFill>
                <a:latin typeface="Calibri"/>
                <a:cs typeface="Calibri"/>
              </a:rPr>
              <a:t>Image, Message</a:t>
            </a:r>
            <a:endParaRPr lang="en-IN" sz="1600">
              <a:solidFill>
                <a:schemeClr val="tx1"/>
              </a:solidFill>
              <a:latin typeface="Calibri"/>
              <a:cs typeface="Calibri"/>
            </a:endParaRPr>
          </a:p>
        </p:txBody>
      </p:sp>
      <p:cxnSp>
        <p:nvCxnSpPr>
          <p:cNvPr id="1166094799" name="Straight Arrow Connector 41"/>
          <p:cNvCxnSpPr>
            <a:stCxn id="1268166183" idx="2"/>
            <a:endCxn id="1823283425" idx="1"/>
          </p:cNvCxnSpPr>
          <p:nvPr/>
        </p:nvCxnSpPr>
        <p:spPr bwMode="auto">
          <a:xfrm>
            <a:off x="1088570" y="2197256"/>
            <a:ext cx="0" cy="5823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80318098" name="Flowchart: Process 42"/>
          <p:cNvSpPr/>
          <p:nvPr/>
        </p:nvSpPr>
        <p:spPr bwMode="auto">
          <a:xfrm>
            <a:off x="4078515" y="2779579"/>
            <a:ext cx="1524000" cy="624114"/>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600">
                <a:solidFill>
                  <a:schemeClr val="tx1"/>
                </a:solidFill>
                <a:latin typeface="Calibri"/>
                <a:cs typeface="Calibri"/>
              </a:rPr>
              <a:t>Encrypt the message</a:t>
            </a:r>
            <a:endParaRPr/>
          </a:p>
        </p:txBody>
      </p:sp>
      <p:cxnSp>
        <p:nvCxnSpPr>
          <p:cNvPr id="1408898932" name="Straight Arrow Connector 43"/>
          <p:cNvCxnSpPr>
            <a:stCxn id="1823283425" idx="5"/>
            <a:endCxn id="1580318098" idx="1"/>
          </p:cNvCxnSpPr>
          <p:nvPr/>
        </p:nvCxnSpPr>
        <p:spPr bwMode="auto">
          <a:xfrm>
            <a:off x="1738810" y="3091636"/>
            <a:ext cx="233970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59286766" name="TextBox 44"/>
          <p:cNvSpPr txBox="1"/>
          <p:nvPr/>
        </p:nvSpPr>
        <p:spPr bwMode="auto">
          <a:xfrm>
            <a:off x="2227943" y="2783858"/>
            <a:ext cx="1524000" cy="338554"/>
          </a:xfrm>
          <a:prstGeom prst="rect">
            <a:avLst/>
          </a:prstGeom>
          <a:noFill/>
        </p:spPr>
        <p:txBody>
          <a:bodyPr wrap="square" rtlCol="0">
            <a:spAutoFit/>
          </a:bodyPr>
          <a:lstStyle/>
          <a:p>
            <a:pPr>
              <a:defRPr/>
            </a:pPr>
            <a:r>
              <a:rPr lang="en-US" sz="1600">
                <a:solidFill>
                  <a:schemeClr val="tx1"/>
                </a:solidFill>
                <a:latin typeface="Calibri"/>
                <a:cs typeface="Calibri"/>
              </a:rPr>
              <a:t>(Caesar cipher)</a:t>
            </a:r>
            <a:endParaRPr lang="en-IN" sz="1600">
              <a:solidFill>
                <a:schemeClr val="tx1"/>
              </a:solidFill>
              <a:latin typeface="Calibri"/>
              <a:cs typeface="Calibri"/>
            </a:endParaRPr>
          </a:p>
        </p:txBody>
      </p:sp>
      <p:sp>
        <p:nvSpPr>
          <p:cNvPr id="401327128" name="Flowchart: Decision 45"/>
          <p:cNvSpPr/>
          <p:nvPr/>
        </p:nvSpPr>
        <p:spPr bwMode="auto">
          <a:xfrm>
            <a:off x="1801949" y="4290850"/>
            <a:ext cx="2213428" cy="1567543"/>
          </a:xfrm>
          <a:prstGeom prst="flowChartDecisi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600">
                <a:solidFill>
                  <a:schemeClr val="tx1"/>
                </a:solidFill>
                <a:latin typeface="Calibri"/>
                <a:cs typeface="Calibri"/>
              </a:rPr>
              <a:t>If Len(secret message&gt;</a:t>
            </a:r>
            <a:endParaRPr/>
          </a:p>
          <a:p>
            <a:pPr algn="ctr">
              <a:defRPr/>
            </a:pPr>
            <a:r>
              <a:rPr lang="en-US" sz="1600">
                <a:solidFill>
                  <a:schemeClr val="tx1"/>
                </a:solidFill>
                <a:latin typeface="Calibri"/>
                <a:cs typeface="Calibri"/>
              </a:rPr>
              <a:t>Image size</a:t>
            </a:r>
            <a:endParaRPr lang="en-IN" sz="1600">
              <a:solidFill>
                <a:schemeClr val="tx1"/>
              </a:solidFill>
              <a:latin typeface="Calibri"/>
              <a:cs typeface="Calibri"/>
            </a:endParaRPr>
          </a:p>
        </p:txBody>
      </p:sp>
      <p:sp>
        <p:nvSpPr>
          <p:cNvPr id="1287468117" name="Flowchart: Data 46"/>
          <p:cNvSpPr/>
          <p:nvPr/>
        </p:nvSpPr>
        <p:spPr bwMode="auto">
          <a:xfrm>
            <a:off x="5036458" y="4762564"/>
            <a:ext cx="1683657" cy="624114"/>
          </a:xfrm>
          <a:prstGeom prst="flowChartInputOutp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600">
                <a:solidFill>
                  <a:schemeClr val="tx1"/>
                </a:solidFill>
                <a:latin typeface="Calibri"/>
                <a:cs typeface="Calibri"/>
              </a:rPr>
              <a:t>Value Error</a:t>
            </a:r>
            <a:endParaRPr/>
          </a:p>
        </p:txBody>
      </p:sp>
      <p:cxnSp>
        <p:nvCxnSpPr>
          <p:cNvPr id="591406659" name="Straight Connector 47"/>
          <p:cNvCxnSpPr>
            <a:stCxn id="1823283425" idx="4"/>
          </p:cNvCxnSpPr>
          <p:nvPr/>
        </p:nvCxnSpPr>
        <p:spPr bwMode="auto">
          <a:xfrm flipH="1">
            <a:off x="1088569" y="3403692"/>
            <a:ext cx="1" cy="384536"/>
          </a:xfrm>
          <a:prstGeom prst="line">
            <a:avLst/>
          </a:prstGeom>
        </p:spPr>
        <p:style>
          <a:lnRef idx="2">
            <a:schemeClr val="dk1"/>
          </a:lnRef>
          <a:fillRef idx="0">
            <a:schemeClr val="dk1"/>
          </a:fillRef>
          <a:effectRef idx="1">
            <a:schemeClr val="dk1"/>
          </a:effectRef>
          <a:fontRef idx="minor">
            <a:schemeClr val="tx1"/>
          </a:fontRef>
        </p:style>
      </p:cxnSp>
      <p:cxnSp>
        <p:nvCxnSpPr>
          <p:cNvPr id="491272924" name="Straight Connector 48"/>
          <p:cNvCxnSpPr/>
          <p:nvPr/>
        </p:nvCxnSpPr>
        <p:spPr bwMode="auto">
          <a:xfrm flipH="1">
            <a:off x="4840514" y="3403692"/>
            <a:ext cx="1" cy="384536"/>
          </a:xfrm>
          <a:prstGeom prst="line">
            <a:avLst/>
          </a:prstGeom>
        </p:spPr>
        <p:style>
          <a:lnRef idx="2">
            <a:schemeClr val="dk1"/>
          </a:lnRef>
          <a:fillRef idx="0">
            <a:schemeClr val="dk1"/>
          </a:fillRef>
          <a:effectRef idx="1">
            <a:schemeClr val="dk1"/>
          </a:effectRef>
          <a:fontRef idx="minor">
            <a:schemeClr val="tx1"/>
          </a:fontRef>
        </p:style>
      </p:cxnSp>
      <p:cxnSp>
        <p:nvCxnSpPr>
          <p:cNvPr id="1505923157" name="Straight Connector 49"/>
          <p:cNvCxnSpPr/>
          <p:nvPr/>
        </p:nvCxnSpPr>
        <p:spPr bwMode="auto">
          <a:xfrm flipH="1">
            <a:off x="1088570" y="3788229"/>
            <a:ext cx="3751944" cy="0"/>
          </a:xfrm>
          <a:prstGeom prst="line">
            <a:avLst/>
          </a:prstGeom>
        </p:spPr>
        <p:style>
          <a:lnRef idx="2">
            <a:schemeClr val="dk1"/>
          </a:lnRef>
          <a:fillRef idx="0">
            <a:schemeClr val="dk1"/>
          </a:fillRef>
          <a:effectRef idx="1">
            <a:schemeClr val="dk1"/>
          </a:effectRef>
          <a:fontRef idx="minor">
            <a:schemeClr val="tx1"/>
          </a:fontRef>
        </p:style>
      </p:cxnSp>
      <p:cxnSp>
        <p:nvCxnSpPr>
          <p:cNvPr id="317456485" name="Straight Arrow Connector 50"/>
          <p:cNvCxnSpPr/>
          <p:nvPr/>
        </p:nvCxnSpPr>
        <p:spPr bwMode="auto">
          <a:xfrm>
            <a:off x="2908663" y="3788229"/>
            <a:ext cx="0" cy="50262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49489168" name="Straight Arrow Connector 51"/>
          <p:cNvCxnSpPr>
            <a:stCxn id="401327128" idx="3"/>
            <a:endCxn id="1287468117" idx="2"/>
          </p:cNvCxnSpPr>
          <p:nvPr/>
        </p:nvCxnSpPr>
        <p:spPr bwMode="auto">
          <a:xfrm flipV="1">
            <a:off x="4015377" y="5074621"/>
            <a:ext cx="1189447"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61107029" name="TextBox 52"/>
          <p:cNvSpPr txBox="1"/>
          <p:nvPr/>
        </p:nvSpPr>
        <p:spPr bwMode="auto">
          <a:xfrm>
            <a:off x="4315459" y="4766844"/>
            <a:ext cx="537027" cy="338554"/>
          </a:xfrm>
          <a:prstGeom prst="rect">
            <a:avLst/>
          </a:prstGeom>
          <a:noFill/>
        </p:spPr>
        <p:txBody>
          <a:bodyPr wrap="square" rtlCol="0">
            <a:spAutoFit/>
          </a:bodyPr>
          <a:lstStyle/>
          <a:p>
            <a:pPr>
              <a:defRPr/>
            </a:pPr>
            <a:r>
              <a:rPr lang="en-US" sz="1600">
                <a:solidFill>
                  <a:schemeClr val="tx1"/>
                </a:solidFill>
                <a:latin typeface="Calibri"/>
                <a:cs typeface="Calibri"/>
              </a:rPr>
              <a:t>Yes</a:t>
            </a:r>
            <a:endParaRPr lang="en-IN" sz="1600">
              <a:solidFill>
                <a:schemeClr val="tx1"/>
              </a:solidFill>
              <a:latin typeface="Calibri"/>
              <a:cs typeface="Calibri"/>
            </a:endParaRPr>
          </a:p>
        </p:txBody>
      </p:sp>
      <p:cxnSp>
        <p:nvCxnSpPr>
          <p:cNvPr id="1561477478" name="Straight Arrow Connector 53"/>
          <p:cNvCxnSpPr>
            <a:endCxn id="1914067953" idx="0"/>
          </p:cNvCxnSpPr>
          <p:nvPr/>
        </p:nvCxnSpPr>
        <p:spPr bwMode="auto">
          <a:xfrm>
            <a:off x="2908663" y="5858393"/>
            <a:ext cx="0" cy="5269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15491587" name="TextBox 54"/>
          <p:cNvSpPr txBox="1"/>
          <p:nvPr/>
        </p:nvSpPr>
        <p:spPr bwMode="auto">
          <a:xfrm>
            <a:off x="2882897" y="5848158"/>
            <a:ext cx="537027" cy="338554"/>
          </a:xfrm>
          <a:prstGeom prst="rect">
            <a:avLst/>
          </a:prstGeom>
          <a:noFill/>
        </p:spPr>
        <p:txBody>
          <a:bodyPr wrap="square" rtlCol="0">
            <a:spAutoFit/>
          </a:bodyPr>
          <a:lstStyle/>
          <a:p>
            <a:pPr>
              <a:defRPr/>
            </a:pPr>
            <a:r>
              <a:rPr lang="en-US" sz="1600">
                <a:solidFill>
                  <a:schemeClr val="tx1"/>
                </a:solidFill>
                <a:latin typeface="Calibri"/>
                <a:cs typeface="Calibri"/>
              </a:rPr>
              <a:t>No</a:t>
            </a:r>
            <a:endParaRPr lang="en-IN" sz="1600">
              <a:solidFill>
                <a:schemeClr val="tx1"/>
              </a:solidFill>
              <a:latin typeface="Calibri"/>
              <a:cs typeface="Calibri"/>
            </a:endParaRPr>
          </a:p>
        </p:txBody>
      </p:sp>
      <p:sp>
        <p:nvSpPr>
          <p:cNvPr id="263145482" name="TextBox 55"/>
          <p:cNvSpPr txBox="1"/>
          <p:nvPr/>
        </p:nvSpPr>
        <p:spPr bwMode="auto">
          <a:xfrm>
            <a:off x="313873" y="3442073"/>
            <a:ext cx="774696" cy="338554"/>
          </a:xfrm>
          <a:prstGeom prst="rect">
            <a:avLst/>
          </a:prstGeom>
          <a:noFill/>
        </p:spPr>
        <p:txBody>
          <a:bodyPr wrap="square" rtlCol="0">
            <a:spAutoFit/>
          </a:bodyPr>
          <a:lstStyle/>
          <a:p>
            <a:pPr>
              <a:defRPr/>
            </a:pPr>
            <a:r>
              <a:rPr lang="en-US" sz="1600">
                <a:solidFill>
                  <a:schemeClr val="tx1"/>
                </a:solidFill>
                <a:latin typeface="Calibri"/>
                <a:cs typeface="Calibri"/>
              </a:rPr>
              <a:t>Image</a:t>
            </a:r>
            <a:endParaRPr lang="en-IN" sz="1600">
              <a:solidFill>
                <a:schemeClr val="tx1"/>
              </a:solidFill>
              <a:latin typeface="Calibri"/>
              <a:cs typeface="Calibri"/>
            </a:endParaRPr>
          </a:p>
        </p:txBody>
      </p:sp>
      <p:sp>
        <p:nvSpPr>
          <p:cNvPr id="1914067953" name="Flowchart: Process 56"/>
          <p:cNvSpPr/>
          <p:nvPr/>
        </p:nvSpPr>
        <p:spPr bwMode="auto">
          <a:xfrm>
            <a:off x="1581694" y="6385313"/>
            <a:ext cx="2653937" cy="1268121"/>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600">
                <a:solidFill>
                  <a:schemeClr val="tx1"/>
                </a:solidFill>
                <a:latin typeface="Calibri"/>
                <a:cs typeface="Calibri"/>
              </a:rPr>
              <a:t>Convert into binary format</a:t>
            </a:r>
            <a:endParaRPr lang="en-IN" sz="1600">
              <a:solidFill>
                <a:schemeClr val="tx1"/>
              </a:solidFill>
              <a:latin typeface="Calibri"/>
              <a:cs typeface="Calibri"/>
            </a:endParaRPr>
          </a:p>
        </p:txBody>
      </p:sp>
      <p:sp>
        <p:nvSpPr>
          <p:cNvPr id="712840540" name="TextBox 57"/>
          <p:cNvSpPr txBox="1"/>
          <p:nvPr/>
        </p:nvSpPr>
        <p:spPr bwMode="auto">
          <a:xfrm>
            <a:off x="964115" y="6905171"/>
            <a:ext cx="774696" cy="338554"/>
          </a:xfrm>
          <a:prstGeom prst="rect">
            <a:avLst/>
          </a:prstGeom>
          <a:noFill/>
        </p:spPr>
        <p:txBody>
          <a:bodyPr wrap="square" rtlCol="0">
            <a:spAutoFit/>
          </a:bodyPr>
          <a:lstStyle/>
          <a:p>
            <a:pPr>
              <a:defRPr/>
            </a:pPr>
            <a:r>
              <a:rPr lang="en-US" sz="1600">
                <a:solidFill>
                  <a:schemeClr val="tx1"/>
                </a:solidFill>
                <a:latin typeface="Calibri"/>
                <a:cs typeface="Calibri"/>
              </a:rPr>
              <a:t>Ord()</a:t>
            </a:r>
            <a:endParaRPr lang="en-IN" sz="1600">
              <a:solidFill>
                <a:schemeClr val="tx1"/>
              </a:solidFill>
              <a:latin typeface="Calibri"/>
              <a:cs typeface="Calibri"/>
            </a:endParaRPr>
          </a:p>
        </p:txBody>
      </p:sp>
      <p:cxnSp>
        <p:nvCxnSpPr>
          <p:cNvPr id="444962944" name="Straight Arrow Connector 58"/>
          <p:cNvCxnSpPr>
            <a:stCxn id="1914067953" idx="3"/>
          </p:cNvCxnSpPr>
          <p:nvPr/>
        </p:nvCxnSpPr>
        <p:spPr bwMode="auto">
          <a:xfrm>
            <a:off x="4235631" y="7019374"/>
            <a:ext cx="116368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33519956" name="Flowchart: Decision 59"/>
          <p:cNvSpPr/>
          <p:nvPr/>
        </p:nvSpPr>
        <p:spPr bwMode="auto">
          <a:xfrm>
            <a:off x="5399314" y="6208768"/>
            <a:ext cx="1937149" cy="1626119"/>
          </a:xfrm>
          <a:prstGeom prst="flowChartDecisi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600">
                <a:solidFill>
                  <a:schemeClr val="tx1"/>
                </a:solidFill>
                <a:latin typeface="Calibri"/>
                <a:cs typeface="Calibri"/>
              </a:rPr>
              <a:t>If data index</a:t>
            </a:r>
            <a:endParaRPr/>
          </a:p>
          <a:p>
            <a:pPr algn="ctr">
              <a:defRPr/>
            </a:pPr>
            <a:r>
              <a:rPr lang="en-US" sz="1600">
                <a:solidFill>
                  <a:schemeClr val="tx1"/>
                </a:solidFill>
                <a:latin typeface="Calibri"/>
                <a:cs typeface="Calibri"/>
              </a:rPr>
              <a:t>&gt;=</a:t>
            </a:r>
            <a:endParaRPr/>
          </a:p>
          <a:p>
            <a:pPr algn="ctr">
              <a:defRPr/>
            </a:pPr>
            <a:r>
              <a:rPr lang="en-US" sz="1600">
                <a:solidFill>
                  <a:schemeClr val="tx1"/>
                </a:solidFill>
                <a:latin typeface="Calibri"/>
                <a:cs typeface="Calibri"/>
              </a:rPr>
              <a:t>data length</a:t>
            </a:r>
            <a:endParaRPr lang="en-IN" sz="1600">
              <a:solidFill>
                <a:schemeClr val="tx1"/>
              </a:solidFill>
              <a:latin typeface="Calibri"/>
              <a:cs typeface="Calibri"/>
            </a:endParaRPr>
          </a:p>
        </p:txBody>
      </p:sp>
      <p:sp>
        <p:nvSpPr>
          <p:cNvPr id="1910302975" name="Flowchart: Process 60"/>
          <p:cNvSpPr/>
          <p:nvPr/>
        </p:nvSpPr>
        <p:spPr bwMode="auto">
          <a:xfrm>
            <a:off x="8065127" y="6392952"/>
            <a:ext cx="2653937" cy="1268121"/>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600">
                <a:solidFill>
                  <a:schemeClr val="tx1"/>
                </a:solidFill>
                <a:latin typeface="Calibri"/>
                <a:cs typeface="Calibri"/>
              </a:rPr>
              <a:t>Modify the LSB of RGB of each pixel</a:t>
            </a:r>
            <a:endParaRPr lang="en-IN" sz="1600">
              <a:solidFill>
                <a:schemeClr val="tx1"/>
              </a:solidFill>
              <a:latin typeface="Calibri"/>
              <a:cs typeface="Calibri"/>
            </a:endParaRPr>
          </a:p>
        </p:txBody>
      </p:sp>
      <p:sp>
        <p:nvSpPr>
          <p:cNvPr id="162583242" name="TextBox 62"/>
          <p:cNvSpPr txBox="1"/>
          <p:nvPr/>
        </p:nvSpPr>
        <p:spPr bwMode="auto">
          <a:xfrm>
            <a:off x="7647931" y="6458404"/>
            <a:ext cx="537027" cy="338554"/>
          </a:xfrm>
          <a:prstGeom prst="rect">
            <a:avLst/>
          </a:prstGeom>
          <a:noFill/>
        </p:spPr>
        <p:txBody>
          <a:bodyPr wrap="square" rtlCol="0">
            <a:spAutoFit/>
          </a:bodyPr>
          <a:lstStyle/>
          <a:p>
            <a:pPr>
              <a:defRPr/>
            </a:pPr>
            <a:r>
              <a:rPr lang="en-US" sz="1600">
                <a:solidFill>
                  <a:schemeClr val="tx1"/>
                </a:solidFill>
                <a:latin typeface="Calibri"/>
                <a:cs typeface="Calibri"/>
              </a:rPr>
              <a:t>No</a:t>
            </a:r>
            <a:endParaRPr lang="en-IN" sz="1600">
              <a:solidFill>
                <a:schemeClr val="tx1"/>
              </a:solidFill>
              <a:latin typeface="Calibri"/>
              <a:cs typeface="Calibri"/>
            </a:endParaRPr>
          </a:p>
        </p:txBody>
      </p:sp>
      <p:cxnSp>
        <p:nvCxnSpPr>
          <p:cNvPr id="364379406" name="Straight Connector 255"/>
          <p:cNvCxnSpPr>
            <a:stCxn id="2033519956" idx="2"/>
          </p:cNvCxnSpPr>
          <p:nvPr/>
        </p:nvCxnSpPr>
        <p:spPr bwMode="auto">
          <a:xfrm flipH="1">
            <a:off x="6345279" y="7834887"/>
            <a:ext cx="22610" cy="992245"/>
          </a:xfrm>
          <a:prstGeom prst="line">
            <a:avLst/>
          </a:prstGeom>
        </p:spPr>
        <p:style>
          <a:lnRef idx="2">
            <a:schemeClr val="dk1"/>
          </a:lnRef>
          <a:fillRef idx="0">
            <a:schemeClr val="dk1"/>
          </a:fillRef>
          <a:effectRef idx="1">
            <a:schemeClr val="dk1"/>
          </a:effectRef>
          <a:fontRef idx="minor">
            <a:schemeClr val="tx1"/>
          </a:fontRef>
        </p:style>
      </p:cxnSp>
      <p:sp>
        <p:nvSpPr>
          <p:cNvPr id="1193172516" name="Flowchart: Data 256"/>
          <p:cNvSpPr/>
          <p:nvPr/>
        </p:nvSpPr>
        <p:spPr bwMode="auto">
          <a:xfrm>
            <a:off x="8440310" y="8515075"/>
            <a:ext cx="1683657" cy="624114"/>
          </a:xfrm>
          <a:prstGeom prst="flowChartInputOutp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600">
                <a:solidFill>
                  <a:schemeClr val="tx1"/>
                </a:solidFill>
                <a:latin typeface="Calibri"/>
                <a:cs typeface="Calibri"/>
              </a:rPr>
              <a:t>Return Image</a:t>
            </a:r>
            <a:endParaRPr/>
          </a:p>
        </p:txBody>
      </p:sp>
      <p:sp>
        <p:nvSpPr>
          <p:cNvPr id="1895841984" name="TextBox 258"/>
          <p:cNvSpPr txBox="1"/>
          <p:nvPr/>
        </p:nvSpPr>
        <p:spPr bwMode="auto">
          <a:xfrm>
            <a:off x="7135586" y="8475244"/>
            <a:ext cx="537027" cy="338554"/>
          </a:xfrm>
          <a:prstGeom prst="rect">
            <a:avLst/>
          </a:prstGeom>
          <a:noFill/>
        </p:spPr>
        <p:txBody>
          <a:bodyPr wrap="square" rtlCol="0">
            <a:spAutoFit/>
          </a:bodyPr>
          <a:lstStyle/>
          <a:p>
            <a:pPr>
              <a:defRPr/>
            </a:pPr>
            <a:r>
              <a:rPr lang="en-US" sz="1600">
                <a:solidFill>
                  <a:schemeClr val="tx1"/>
                </a:solidFill>
                <a:latin typeface="Calibri"/>
                <a:cs typeface="Calibri"/>
              </a:rPr>
              <a:t>Yes</a:t>
            </a:r>
            <a:endParaRPr lang="en-IN" sz="1600">
              <a:solidFill>
                <a:schemeClr val="tx1"/>
              </a:solidFill>
              <a:latin typeface="Calibri"/>
              <a:cs typeface="Calibri"/>
            </a:endParaRPr>
          </a:p>
        </p:txBody>
      </p:sp>
      <p:sp>
        <p:nvSpPr>
          <p:cNvPr id="1715222721" name="Flowchart: Terminator 259"/>
          <p:cNvSpPr/>
          <p:nvPr/>
        </p:nvSpPr>
        <p:spPr bwMode="auto">
          <a:xfrm>
            <a:off x="11502271" y="8582444"/>
            <a:ext cx="1235415" cy="493486"/>
          </a:xfrm>
          <a:prstGeom prst="flowChartTermina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600">
                <a:solidFill>
                  <a:schemeClr val="tx1"/>
                </a:solidFill>
                <a:latin typeface="Calibri"/>
                <a:cs typeface="Calibri"/>
              </a:rPr>
              <a:t>Stop</a:t>
            </a:r>
            <a:endParaRPr lang="en-IN" sz="1600">
              <a:solidFill>
                <a:schemeClr val="tx1"/>
              </a:solidFill>
              <a:latin typeface="Calibri"/>
              <a:cs typeface="Calibri"/>
            </a:endParaRPr>
          </a:p>
        </p:txBody>
      </p:sp>
      <p:cxnSp>
        <p:nvCxnSpPr>
          <p:cNvPr id="396269965" name="Straight Arrow Connector 6"/>
          <p:cNvCxnSpPr>
            <a:stCxn id="2033519956" idx="3"/>
            <a:endCxn id="1910302975" idx="1"/>
          </p:cNvCxnSpPr>
          <p:nvPr/>
        </p:nvCxnSpPr>
        <p:spPr bwMode="auto">
          <a:xfrm>
            <a:off x="7336463" y="7021828"/>
            <a:ext cx="728664" cy="51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9353455" name="Straight Arrow Connector 26"/>
          <p:cNvCxnSpPr>
            <a:endCxn id="1193172516" idx="2"/>
          </p:cNvCxnSpPr>
          <p:nvPr/>
        </p:nvCxnSpPr>
        <p:spPr bwMode="auto">
          <a:xfrm>
            <a:off x="6345279" y="8813798"/>
            <a:ext cx="2263397" cy="133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980643" name="Straight Arrow Connector 28"/>
          <p:cNvCxnSpPr>
            <a:stCxn id="1193172516" idx="5"/>
            <a:endCxn id="1715222721" idx="1"/>
          </p:cNvCxnSpPr>
          <p:nvPr/>
        </p:nvCxnSpPr>
        <p:spPr bwMode="auto">
          <a:xfrm>
            <a:off x="9955601" y="8827132"/>
            <a:ext cx="1546670" cy="20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247027998" name="Google Shape;125;p14"/>
          <p:cNvGrpSpPr/>
          <p:nvPr/>
        </p:nvGrpSpPr>
        <p:grpSpPr bwMode="auto">
          <a:xfrm>
            <a:off x="-26281" y="774700"/>
            <a:ext cx="15071695" cy="827992"/>
            <a:chOff x="-16184" y="8640158"/>
            <a:chExt cx="4045716" cy="439420"/>
          </a:xfrm>
        </p:grpSpPr>
        <p:sp>
          <p:nvSpPr>
            <p:cNvPr id="126" name="Google Shape;126;p14"/>
            <p:cNvSpPr/>
            <p:nvPr/>
          </p:nvSpPr>
          <p:spPr bwMode="auto">
            <a:xfrm>
              <a:off x="-16184" y="8640158"/>
              <a:ext cx="3923363" cy="439420"/>
            </a:xfrm>
            <a:custGeom>
              <a:avLst/>
              <a:gdLst/>
              <a:ahLst/>
              <a:cxnLst/>
              <a:rect l="l" t="t" r="r" b="b"/>
              <a:pathLst>
                <a:path w="3844925" h="439420" fill="norm" stroke="1"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defRPr/>
              </a:pPr>
              <a:r>
                <a:rPr lang="en-US" sz="5400" b="0" i="0" u="none" strike="noStrike" cap="none">
                  <a:solidFill>
                    <a:schemeClr val="lt1"/>
                  </a:solidFill>
                  <a:latin typeface="Calibri"/>
                  <a:ea typeface="Calibri"/>
                  <a:cs typeface="Calibri"/>
                </a:rPr>
                <a:t>Content</a:t>
              </a:r>
              <a:endParaRPr sz="2000" b="0" i="0" u="none" strike="noStrike" cap="none">
                <a:solidFill>
                  <a:schemeClr val="lt1"/>
                </a:solidFill>
                <a:latin typeface="Calibri"/>
                <a:ea typeface="Calibri"/>
                <a:cs typeface="Calibri"/>
              </a:endParaRPr>
            </a:p>
          </p:txBody>
        </p:sp>
        <p:sp>
          <p:nvSpPr>
            <p:cNvPr id="127" name="Google Shape;127;p14"/>
            <p:cNvSpPr/>
            <p:nvPr/>
          </p:nvSpPr>
          <p:spPr bwMode="auto">
            <a:xfrm>
              <a:off x="3800173" y="8640158"/>
              <a:ext cx="229359" cy="439420"/>
            </a:xfrm>
            <a:custGeom>
              <a:avLst/>
              <a:gdLst/>
              <a:ahLst/>
              <a:cxnLst/>
              <a:rect l="l" t="t" r="r" b="b"/>
              <a:pathLst>
                <a:path w="439420" h="439420" fill="norm" stroke="1"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099080610" name="Google Shape;128;p14"/>
          <p:cNvSpPr txBox="1"/>
          <p:nvPr/>
        </p:nvSpPr>
        <p:spPr bwMode="auto">
          <a:xfrm>
            <a:off x="1241886" y="2041747"/>
            <a:ext cx="11125200" cy="6740265"/>
          </a:xfrm>
          <a:prstGeom prst="rect">
            <a:avLst/>
          </a:prstGeom>
          <a:noFill/>
          <a:ln>
            <a:noFill/>
          </a:ln>
        </p:spPr>
        <p:txBody>
          <a:bodyPr spcFirstLastPara="1" wrap="square" lIns="91425" tIns="45700" rIns="91425" bIns="45700" anchor="t" anchorCtr="0">
            <a:spAutoFit/>
          </a:bodyPr>
          <a:lstStyle/>
          <a:p>
            <a:pPr marL="571500" marR="0" lvl="0" indent="-571500" algn="l" rtl="0">
              <a:spcBef>
                <a:spcPts val="0"/>
              </a:spcBef>
              <a:spcAft>
                <a:spcPts val="0"/>
              </a:spcAft>
              <a:buClr>
                <a:schemeClr val="dk1"/>
              </a:buClr>
              <a:buSzPts val="3600"/>
              <a:buFont typeface="Noto Sans Symbols"/>
              <a:buChar char="✔"/>
              <a:defRPr/>
            </a:pPr>
            <a:r>
              <a:rPr lang="en-US" sz="3600">
                <a:solidFill>
                  <a:schemeClr val="dk1"/>
                </a:solidFill>
                <a:latin typeface="Calibri"/>
                <a:ea typeface="Calibri"/>
                <a:cs typeface="Calibri"/>
              </a:rPr>
              <a:t>Abstract</a:t>
            </a:r>
            <a:endParaRPr>
              <a:latin typeface="Calibri"/>
              <a:cs typeface="Calibri"/>
            </a:endParaRPr>
          </a:p>
          <a:p>
            <a:pPr marL="571500" marR="0" lvl="0" indent="-571500" algn="l" rtl="0">
              <a:spcBef>
                <a:spcPts val="0"/>
              </a:spcBef>
              <a:spcAft>
                <a:spcPts val="0"/>
              </a:spcAft>
              <a:buClr>
                <a:schemeClr val="dk1"/>
              </a:buClr>
              <a:buSzPts val="3600"/>
              <a:buFont typeface="Noto Sans Symbols"/>
              <a:buChar char="✔"/>
              <a:defRPr/>
            </a:pPr>
            <a:r>
              <a:rPr lang="en-US" sz="3600">
                <a:solidFill>
                  <a:schemeClr val="dk1"/>
                </a:solidFill>
                <a:latin typeface="Calibri"/>
                <a:ea typeface="Calibri"/>
                <a:cs typeface="Calibri"/>
              </a:rPr>
              <a:t>Introduction</a:t>
            </a:r>
            <a:endParaRPr>
              <a:latin typeface="Calibri"/>
              <a:cs typeface="Calibri"/>
            </a:endParaRPr>
          </a:p>
          <a:p>
            <a:pPr marL="571500" marR="0" lvl="0" indent="-571500" algn="l" rtl="0">
              <a:spcBef>
                <a:spcPts val="0"/>
              </a:spcBef>
              <a:spcAft>
                <a:spcPts val="0"/>
              </a:spcAft>
              <a:buClr>
                <a:schemeClr val="dk1"/>
              </a:buClr>
              <a:buSzPts val="3600"/>
              <a:buFont typeface="Noto Sans Symbols"/>
              <a:buChar char="✔"/>
              <a:defRPr/>
            </a:pPr>
            <a:r>
              <a:rPr lang="en-US" sz="3600">
                <a:solidFill>
                  <a:schemeClr val="dk1"/>
                </a:solidFill>
                <a:latin typeface="Calibri"/>
                <a:ea typeface="Calibri"/>
                <a:cs typeface="Calibri"/>
              </a:rPr>
              <a:t>Methodology</a:t>
            </a:r>
            <a:endParaRPr/>
          </a:p>
          <a:p>
            <a:pPr marL="571500" marR="0" lvl="0" indent="-571500" algn="l" rtl="0">
              <a:spcBef>
                <a:spcPts val="0"/>
              </a:spcBef>
              <a:spcAft>
                <a:spcPts val="0"/>
              </a:spcAft>
              <a:buClr>
                <a:schemeClr val="dk1"/>
              </a:buClr>
              <a:buSzPts val="3600"/>
              <a:buFont typeface="Noto Sans Symbols"/>
              <a:buChar char="✔"/>
              <a:defRPr/>
            </a:pPr>
            <a:r>
              <a:rPr lang="en-US" sz="3600">
                <a:solidFill>
                  <a:schemeClr val="dk1"/>
                </a:solidFill>
                <a:latin typeface="Calibri"/>
                <a:ea typeface="Calibri"/>
                <a:cs typeface="Calibri"/>
              </a:rPr>
              <a:t>LSB Substitution</a:t>
            </a:r>
            <a:endParaRPr/>
          </a:p>
          <a:p>
            <a:pPr marL="571500" marR="0" lvl="0" indent="-571500" algn="l" rtl="0">
              <a:spcBef>
                <a:spcPts val="0"/>
              </a:spcBef>
              <a:spcAft>
                <a:spcPts val="0"/>
              </a:spcAft>
              <a:buClr>
                <a:schemeClr val="dk1"/>
              </a:buClr>
              <a:buSzPts val="3600"/>
              <a:buFont typeface="Noto Sans Symbols"/>
              <a:buChar char="✔"/>
              <a:defRPr/>
            </a:pPr>
            <a:r>
              <a:rPr lang="en-US" sz="3600">
                <a:solidFill>
                  <a:schemeClr val="dk1"/>
                </a:solidFill>
                <a:latin typeface="Calibri"/>
                <a:ea typeface="Calibri"/>
                <a:cs typeface="Calibri"/>
              </a:rPr>
              <a:t>Tools and technologies</a:t>
            </a:r>
            <a:endParaRPr>
              <a:latin typeface="Calibri"/>
              <a:cs typeface="Calibri"/>
            </a:endParaRPr>
          </a:p>
          <a:p>
            <a:pPr marL="571500" marR="0" lvl="0" indent="-571500" algn="l" rtl="0">
              <a:spcBef>
                <a:spcPts val="0"/>
              </a:spcBef>
              <a:spcAft>
                <a:spcPts val="0"/>
              </a:spcAft>
              <a:buClr>
                <a:schemeClr val="dk1"/>
              </a:buClr>
              <a:buSzPts val="3600"/>
              <a:buFont typeface="Noto Sans Symbols"/>
              <a:buChar char="✔"/>
              <a:defRPr/>
            </a:pPr>
            <a:r>
              <a:rPr lang="en-IN" sz="3600">
                <a:solidFill>
                  <a:schemeClr val="dk1"/>
                </a:solidFill>
                <a:latin typeface="Calibri"/>
                <a:ea typeface="Calibri"/>
                <a:cs typeface="Calibri"/>
              </a:rPr>
              <a:t>Encoding Flowchart</a:t>
            </a:r>
            <a:endParaRPr>
              <a:latin typeface="Calibri"/>
              <a:cs typeface="Calibri"/>
            </a:endParaRPr>
          </a:p>
          <a:p>
            <a:pPr marL="571500" marR="0" lvl="0" indent="-571500" algn="l" rtl="0">
              <a:spcBef>
                <a:spcPts val="0"/>
              </a:spcBef>
              <a:spcAft>
                <a:spcPts val="0"/>
              </a:spcAft>
              <a:buClr>
                <a:schemeClr val="dk1"/>
              </a:buClr>
              <a:buSzPts val="3600"/>
              <a:buFont typeface="Noto Sans Symbols"/>
              <a:buChar char="✔"/>
              <a:defRPr/>
            </a:pPr>
            <a:r>
              <a:rPr lang="en-IN" sz="3600">
                <a:solidFill>
                  <a:schemeClr val="dk1"/>
                </a:solidFill>
                <a:latin typeface="Calibri"/>
                <a:ea typeface="Calibri"/>
                <a:cs typeface="Calibri"/>
              </a:rPr>
              <a:t>Decoding Flowchart</a:t>
            </a:r>
            <a:endParaRPr/>
          </a:p>
          <a:p>
            <a:pPr marL="571500" marR="0" lvl="0" indent="-571500" algn="l" rtl="0">
              <a:spcBef>
                <a:spcPts val="0"/>
              </a:spcBef>
              <a:spcAft>
                <a:spcPts val="0"/>
              </a:spcAft>
              <a:buClr>
                <a:schemeClr val="dk1"/>
              </a:buClr>
              <a:buSzPts val="3600"/>
              <a:buFont typeface="Noto Sans Symbols"/>
              <a:buChar char="✔"/>
              <a:defRPr/>
            </a:pPr>
            <a:r>
              <a:rPr lang="en-IN" sz="3600">
                <a:solidFill>
                  <a:schemeClr val="dk1"/>
                </a:solidFill>
                <a:latin typeface="Calibri"/>
                <a:cs typeface="Calibri"/>
              </a:rPr>
              <a:t>Existing vs Proposed System</a:t>
            </a:r>
            <a:endParaRPr/>
          </a:p>
          <a:p>
            <a:pPr marL="571500" marR="0" lvl="0" indent="-571500" algn="l" rtl="0">
              <a:spcBef>
                <a:spcPts val="0"/>
              </a:spcBef>
              <a:spcAft>
                <a:spcPts val="0"/>
              </a:spcAft>
              <a:buClr>
                <a:schemeClr val="dk1"/>
              </a:buClr>
              <a:buSzPts val="3600"/>
              <a:buFont typeface="Noto Sans Symbols"/>
              <a:buChar char="✔"/>
              <a:defRPr/>
            </a:pPr>
            <a:r>
              <a:rPr lang="en-IN" sz="3600">
                <a:solidFill>
                  <a:schemeClr val="dk1"/>
                </a:solidFill>
                <a:latin typeface="Calibri"/>
                <a:cs typeface="Calibri"/>
              </a:rPr>
              <a:t>Cryptography vs Steganography</a:t>
            </a:r>
            <a:endParaRPr/>
          </a:p>
          <a:p>
            <a:pPr marL="571500" marR="0" lvl="0" indent="-571500" algn="l" rtl="0">
              <a:spcBef>
                <a:spcPts val="0"/>
              </a:spcBef>
              <a:spcAft>
                <a:spcPts val="0"/>
              </a:spcAft>
              <a:buClr>
                <a:schemeClr val="dk1"/>
              </a:buClr>
              <a:buSzPts val="3600"/>
              <a:buFont typeface="Noto Sans Symbols"/>
              <a:buChar char="✔"/>
              <a:defRPr/>
            </a:pPr>
            <a:r>
              <a:rPr lang="en-IN" sz="3600">
                <a:solidFill>
                  <a:schemeClr val="dk1"/>
                </a:solidFill>
                <a:latin typeface="Calibri"/>
                <a:cs typeface="Calibri"/>
              </a:rPr>
              <a:t>Advantages and Disadvantages</a:t>
            </a:r>
            <a:endParaRPr>
              <a:latin typeface="Calibri"/>
              <a:cs typeface="Calibri"/>
            </a:endParaRPr>
          </a:p>
          <a:p>
            <a:pPr marL="571500" marR="0" lvl="0" indent="-571500" algn="l" rtl="0">
              <a:spcBef>
                <a:spcPts val="0"/>
              </a:spcBef>
              <a:spcAft>
                <a:spcPts val="0"/>
              </a:spcAft>
              <a:buClr>
                <a:schemeClr val="dk1"/>
              </a:buClr>
              <a:buSzPts val="3600"/>
              <a:buFont typeface="Noto Sans Symbols"/>
              <a:buChar char="✔"/>
              <a:defRPr/>
            </a:pPr>
            <a:r>
              <a:rPr lang="en-US" sz="3600">
                <a:solidFill>
                  <a:schemeClr val="dk1"/>
                </a:solidFill>
                <a:latin typeface="Calibri"/>
                <a:ea typeface="Calibri"/>
                <a:cs typeface="Calibri"/>
              </a:rPr>
              <a:t>Applications</a:t>
            </a:r>
            <a:endParaRPr>
              <a:latin typeface="Calibri"/>
              <a:cs typeface="Calibri"/>
            </a:endParaRPr>
          </a:p>
          <a:p>
            <a:pPr marL="571500" marR="0" lvl="0" indent="-571500" algn="l" rtl="0">
              <a:spcBef>
                <a:spcPts val="0"/>
              </a:spcBef>
              <a:spcAft>
                <a:spcPts val="0"/>
              </a:spcAft>
              <a:buClr>
                <a:schemeClr val="dk1"/>
              </a:buClr>
              <a:buSzPts val="3600"/>
              <a:buFont typeface="Noto Sans Symbols"/>
              <a:buChar char="✔"/>
              <a:defRPr/>
            </a:pPr>
            <a:r>
              <a:rPr lang="en-US" sz="3600">
                <a:solidFill>
                  <a:schemeClr val="dk1"/>
                </a:solidFill>
                <a:latin typeface="Calibri"/>
                <a:ea typeface="Calibri"/>
                <a:cs typeface="Calibri"/>
              </a:rPr>
              <a:t>Conclusion </a:t>
            </a:r>
            <a:endParaRPr>
              <a:latin typeface="Calibri"/>
              <a:cs typeface="Calibri"/>
            </a:endParaRPr>
          </a:p>
        </p:txBody>
      </p:sp>
      <p:grpSp>
        <p:nvGrpSpPr>
          <p:cNvPr id="1522312099" name="Google Shape;103;p13"/>
          <p:cNvGrpSpPr/>
          <p:nvPr/>
        </p:nvGrpSpPr>
        <p:grpSpPr bwMode="auto">
          <a:xfrm>
            <a:off x="-19843" y="9581281"/>
            <a:ext cx="19030155" cy="1112119"/>
            <a:chOff x="-2" y="9568581"/>
            <a:chExt cx="19030155" cy="1112119"/>
          </a:xfrm>
          <a:solidFill>
            <a:srgbClr val="FFC000"/>
          </a:solidFill>
        </p:grpSpPr>
        <p:grpSp>
          <p:nvGrpSpPr>
            <p:cNvPr id="16" name="Google Shape;104;p13"/>
            <p:cNvGrpSpPr/>
            <p:nvPr/>
          </p:nvGrpSpPr>
          <p:grpSpPr bwMode="auto">
            <a:xfrm>
              <a:off x="-2" y="9568581"/>
              <a:ext cx="19030155" cy="1112119"/>
              <a:chOff x="-324645" y="2222500"/>
              <a:chExt cx="22284921" cy="1302327"/>
            </a:xfrm>
            <a:grpFill/>
          </p:grpSpPr>
          <p:sp>
            <p:nvSpPr>
              <p:cNvPr id="18"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19"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7"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117165662"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1875855101" name="Google Shape;141;p15"/>
          <p:cNvSpPr txBox="1"/>
          <p:nvPr/>
        </p:nvSpPr>
        <p:spPr bwMode="auto">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defRPr/>
            </a:pPr>
            <a:fld id="{00000000-1234-1234-1234-123412341234}" type="slidenum">
              <a:rPr lang="en-US" sz="3200">
                <a:solidFill>
                  <a:schemeClr val="lt1"/>
                </a:solidFill>
                <a:latin typeface="Calibri"/>
                <a:ea typeface="Calibri"/>
                <a:cs typeface="Calibri"/>
              </a:rPr>
              <a:t>2</a:t>
            </a:fld>
            <a:endParaRPr sz="1850">
              <a:solidFill>
                <a:schemeClr val="lt1"/>
              </a:solidFill>
              <a:latin typeface="Calibri"/>
              <a:ea typeface="Calibri"/>
              <a:cs typeface="Calibri"/>
            </a:endParaRPr>
          </a:p>
        </p:txBody>
      </p:sp>
      <p:sp>
        <p:nvSpPr>
          <p:cNvPr id="613192133"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9065639" name="Google Shape;265;p22"/>
          <p:cNvGrpSpPr/>
          <p:nvPr/>
        </p:nvGrpSpPr>
        <p:grpSpPr bwMode="auto">
          <a:xfrm>
            <a:off x="-26281" y="774700"/>
            <a:ext cx="15071695" cy="827992"/>
            <a:chOff x="-16184" y="8640158"/>
            <a:chExt cx="4045716" cy="439420"/>
          </a:xfrm>
        </p:grpSpPr>
        <p:sp>
          <p:nvSpPr>
            <p:cNvPr id="266" name="Google Shape;266;p22"/>
            <p:cNvSpPr/>
            <p:nvPr/>
          </p:nvSpPr>
          <p:spPr bwMode="auto">
            <a:xfrm>
              <a:off x="-16184" y="8640158"/>
              <a:ext cx="3923363" cy="439420"/>
            </a:xfrm>
            <a:custGeom>
              <a:avLst/>
              <a:gdLst/>
              <a:ahLst/>
              <a:cxnLst/>
              <a:rect l="l" t="t" r="r" b="b"/>
              <a:pathLst>
                <a:path w="3844925" h="439420" fill="norm" stroke="1"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defRPr/>
              </a:pPr>
              <a:r>
                <a:rPr lang="en-US" sz="5400" b="0" i="0" u="none" strike="noStrike" cap="none">
                  <a:solidFill>
                    <a:schemeClr val="lt1"/>
                  </a:solidFill>
                  <a:latin typeface="Calibri"/>
                  <a:ea typeface="Calibri"/>
                  <a:cs typeface="Calibri"/>
                </a:rPr>
                <a:t>7. </a:t>
              </a:r>
              <a:r>
                <a:rPr lang="en-IN" sz="5400">
                  <a:solidFill>
                    <a:schemeClr val="lt1"/>
                  </a:solidFill>
                  <a:latin typeface="Calibri"/>
                  <a:ea typeface="Calibri"/>
                  <a:cs typeface="Calibri"/>
                </a:rPr>
                <a:t>De</a:t>
              </a:r>
              <a:r>
                <a:rPr lang="en-IN" sz="5400" b="0" i="0" u="none" strike="noStrike" cap="none">
                  <a:solidFill>
                    <a:schemeClr val="lt1"/>
                  </a:solidFill>
                  <a:latin typeface="Calibri"/>
                  <a:ea typeface="Calibri"/>
                  <a:cs typeface="Calibri"/>
                </a:rPr>
                <a:t>coding Flowchart</a:t>
              </a:r>
              <a:endParaRPr>
                <a:latin typeface="Calibri"/>
                <a:cs typeface="Calibri"/>
              </a:endParaRPr>
            </a:p>
          </p:txBody>
        </p:sp>
        <p:sp>
          <p:nvSpPr>
            <p:cNvPr id="267" name="Google Shape;267;p22"/>
            <p:cNvSpPr/>
            <p:nvPr/>
          </p:nvSpPr>
          <p:spPr bwMode="auto">
            <a:xfrm>
              <a:off x="3800173" y="8640158"/>
              <a:ext cx="229359" cy="439420"/>
            </a:xfrm>
            <a:custGeom>
              <a:avLst/>
              <a:gdLst/>
              <a:ahLst/>
              <a:cxnLst/>
              <a:rect l="l" t="t" r="r" b="b"/>
              <a:pathLst>
                <a:path w="439420" h="439420" fill="norm" stroke="1"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grpSp>
        <p:nvGrpSpPr>
          <p:cNvPr id="2145180005" name="Google Shape;103;p13"/>
          <p:cNvGrpSpPr/>
          <p:nvPr/>
        </p:nvGrpSpPr>
        <p:grpSpPr bwMode="auto">
          <a:xfrm>
            <a:off x="-19843" y="9581281"/>
            <a:ext cx="19030155" cy="1112119"/>
            <a:chOff x="-2" y="9568581"/>
            <a:chExt cx="19030155" cy="1112119"/>
          </a:xfrm>
          <a:solidFill>
            <a:srgbClr val="FFC000"/>
          </a:solidFill>
        </p:grpSpPr>
        <p:grpSp>
          <p:nvGrpSpPr>
            <p:cNvPr id="17" name="Google Shape;104;p13"/>
            <p:cNvGrpSpPr/>
            <p:nvPr/>
          </p:nvGrpSpPr>
          <p:grpSpPr bwMode="auto">
            <a:xfrm>
              <a:off x="-2" y="9568581"/>
              <a:ext cx="19030155" cy="1112119"/>
              <a:chOff x="-324645" y="2222500"/>
              <a:chExt cx="22284921" cy="1302327"/>
            </a:xfrm>
            <a:grpFill/>
          </p:grpSpPr>
          <p:sp>
            <p:nvSpPr>
              <p:cNvPr id="19"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20"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8"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968128521"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1184364553" name="Google Shape;141;p15"/>
          <p:cNvSpPr txBox="1"/>
          <p:nvPr/>
        </p:nvSpPr>
        <p:spPr bwMode="auto">
          <a:xfrm>
            <a:off x="18057814" y="9956452"/>
            <a:ext cx="894555" cy="37071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defRPr/>
            </a:pPr>
            <a:fld id="{00000000-1234-1234-1234-123412341234}" type="slidenum">
              <a:rPr lang="en-US" sz="3200">
                <a:solidFill>
                  <a:schemeClr val="lt1"/>
                </a:solidFill>
                <a:latin typeface="Calibri"/>
                <a:ea typeface="Calibri"/>
                <a:cs typeface="Calibri"/>
              </a:rPr>
              <a:t>20</a:t>
            </a:fld>
            <a:endParaRPr sz="1850">
              <a:solidFill>
                <a:schemeClr val="lt1"/>
              </a:solidFill>
              <a:latin typeface="Calibri"/>
              <a:ea typeface="Calibri"/>
              <a:cs typeface="Calibri"/>
            </a:endParaRPr>
          </a:p>
        </p:txBody>
      </p:sp>
      <p:sp>
        <p:nvSpPr>
          <p:cNvPr id="679030833"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
        <p:nvSpPr>
          <p:cNvPr id="2080645122" name="Flowchart: Terminator 1"/>
          <p:cNvSpPr/>
          <p:nvPr/>
        </p:nvSpPr>
        <p:spPr bwMode="auto">
          <a:xfrm>
            <a:off x="470862" y="1703770"/>
            <a:ext cx="1235415" cy="493486"/>
          </a:xfrm>
          <a:prstGeom prst="flowChartTermina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800">
                <a:solidFill>
                  <a:schemeClr val="tx1"/>
                </a:solidFill>
                <a:latin typeface="Calibri"/>
                <a:cs typeface="Calibri"/>
              </a:rPr>
              <a:t>Start</a:t>
            </a:r>
            <a:endParaRPr lang="en-IN" sz="1800">
              <a:solidFill>
                <a:schemeClr val="tx1"/>
              </a:solidFill>
              <a:latin typeface="Calibri"/>
              <a:cs typeface="Calibri"/>
            </a:endParaRPr>
          </a:p>
        </p:txBody>
      </p:sp>
      <p:cxnSp>
        <p:nvCxnSpPr>
          <p:cNvPr id="1021755217" name="Straight Arrow Connector 2"/>
          <p:cNvCxnSpPr/>
          <p:nvPr/>
        </p:nvCxnSpPr>
        <p:spPr bwMode="auto">
          <a:xfrm>
            <a:off x="1088570" y="2197256"/>
            <a:ext cx="1" cy="58232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54664356" name="Flowchart: Data 3"/>
          <p:cNvSpPr/>
          <p:nvPr/>
        </p:nvSpPr>
        <p:spPr bwMode="auto">
          <a:xfrm>
            <a:off x="275770" y="2779579"/>
            <a:ext cx="1625600" cy="624114"/>
          </a:xfrm>
          <a:prstGeom prst="flowChartInputOutp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800">
                <a:solidFill>
                  <a:schemeClr val="tx1"/>
                </a:solidFill>
                <a:latin typeface="Calibri"/>
                <a:cs typeface="Calibri"/>
              </a:rPr>
              <a:t>Image</a:t>
            </a:r>
            <a:endParaRPr lang="en-IN" sz="1800">
              <a:solidFill>
                <a:schemeClr val="tx1"/>
              </a:solidFill>
              <a:latin typeface="Calibri"/>
              <a:cs typeface="Calibri"/>
            </a:endParaRPr>
          </a:p>
        </p:txBody>
      </p:sp>
      <p:cxnSp>
        <p:nvCxnSpPr>
          <p:cNvPr id="1311872471" name="Straight Connector 4"/>
          <p:cNvCxnSpPr/>
          <p:nvPr/>
        </p:nvCxnSpPr>
        <p:spPr bwMode="auto">
          <a:xfrm>
            <a:off x="1088570" y="3403692"/>
            <a:ext cx="0" cy="863507"/>
          </a:xfrm>
          <a:prstGeom prst="line">
            <a:avLst/>
          </a:prstGeom>
        </p:spPr>
        <p:style>
          <a:lnRef idx="2">
            <a:schemeClr val="dk1"/>
          </a:lnRef>
          <a:fillRef idx="0">
            <a:schemeClr val="dk1"/>
          </a:fillRef>
          <a:effectRef idx="1">
            <a:schemeClr val="dk1"/>
          </a:effectRef>
          <a:fontRef idx="minor">
            <a:schemeClr val="tx1"/>
          </a:fontRef>
        </p:style>
      </p:cxnSp>
      <p:cxnSp>
        <p:nvCxnSpPr>
          <p:cNvPr id="22105845" name="Straight Arrow Connector 9"/>
          <p:cNvCxnSpPr>
            <a:endCxn id="68146903" idx="1"/>
          </p:cNvCxnSpPr>
          <p:nvPr/>
        </p:nvCxnSpPr>
        <p:spPr bwMode="auto">
          <a:xfrm>
            <a:off x="1088569" y="4267199"/>
            <a:ext cx="1872345"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8146903" name="Flowchart: Process 10"/>
          <p:cNvSpPr/>
          <p:nvPr/>
        </p:nvSpPr>
        <p:spPr bwMode="auto">
          <a:xfrm>
            <a:off x="2960914" y="3633139"/>
            <a:ext cx="2653937" cy="1268121"/>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800">
                <a:solidFill>
                  <a:schemeClr val="tx1"/>
                </a:solidFill>
                <a:latin typeface="Calibri"/>
                <a:cs typeface="Calibri"/>
              </a:rPr>
              <a:t>Convert into binary format</a:t>
            </a:r>
            <a:endParaRPr lang="en-IN" sz="1800">
              <a:solidFill>
                <a:schemeClr val="tx1"/>
              </a:solidFill>
              <a:latin typeface="Calibri"/>
              <a:cs typeface="Calibri"/>
            </a:endParaRPr>
          </a:p>
        </p:txBody>
      </p:sp>
      <p:sp>
        <p:nvSpPr>
          <p:cNvPr id="1239103127" name="Flowchart: Process 27"/>
          <p:cNvSpPr/>
          <p:nvPr/>
        </p:nvSpPr>
        <p:spPr bwMode="auto">
          <a:xfrm>
            <a:off x="2960914" y="5339089"/>
            <a:ext cx="2653937" cy="1268121"/>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800">
                <a:solidFill>
                  <a:schemeClr val="tx1"/>
                </a:solidFill>
                <a:latin typeface="Calibri"/>
                <a:cs typeface="Calibri"/>
              </a:rPr>
              <a:t>Extract the LSB of RGB of each pixel</a:t>
            </a:r>
            <a:endParaRPr lang="en-IN" sz="1800">
              <a:solidFill>
                <a:schemeClr val="tx1"/>
              </a:solidFill>
              <a:latin typeface="Calibri"/>
              <a:cs typeface="Calibri"/>
            </a:endParaRPr>
          </a:p>
        </p:txBody>
      </p:sp>
      <p:sp>
        <p:nvSpPr>
          <p:cNvPr id="2038221316" name="Flowchart: Process 36"/>
          <p:cNvSpPr/>
          <p:nvPr/>
        </p:nvSpPr>
        <p:spPr bwMode="auto">
          <a:xfrm>
            <a:off x="2960913" y="7146219"/>
            <a:ext cx="2653937" cy="1268121"/>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800">
                <a:solidFill>
                  <a:schemeClr val="tx1"/>
                </a:solidFill>
                <a:latin typeface="Calibri"/>
                <a:cs typeface="Calibri"/>
              </a:rPr>
              <a:t>Split the binary data into 8-bits</a:t>
            </a:r>
            <a:endParaRPr lang="en-IN" sz="1800">
              <a:solidFill>
                <a:schemeClr val="tx1"/>
              </a:solidFill>
              <a:latin typeface="Calibri"/>
              <a:cs typeface="Calibri"/>
            </a:endParaRPr>
          </a:p>
        </p:txBody>
      </p:sp>
      <p:cxnSp>
        <p:nvCxnSpPr>
          <p:cNvPr id="1669302597" name="Straight Arrow Connector 38"/>
          <p:cNvCxnSpPr>
            <a:stCxn id="68146903" idx="2"/>
            <a:endCxn id="1239103127" idx="0"/>
          </p:cNvCxnSpPr>
          <p:nvPr/>
        </p:nvCxnSpPr>
        <p:spPr bwMode="auto">
          <a:xfrm>
            <a:off x="4287883" y="4901260"/>
            <a:ext cx="0" cy="43782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37947447" name="Straight Arrow Connector 40"/>
          <p:cNvCxnSpPr>
            <a:stCxn id="1239103127" idx="2"/>
            <a:endCxn id="2038221316" idx="0"/>
          </p:cNvCxnSpPr>
          <p:nvPr/>
        </p:nvCxnSpPr>
        <p:spPr bwMode="auto">
          <a:xfrm flipH="1">
            <a:off x="4287882" y="6607210"/>
            <a:ext cx="1" cy="53900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9586176" name="Straight Arrow Connector 42"/>
          <p:cNvCxnSpPr>
            <a:stCxn id="2038221316" idx="3"/>
            <a:endCxn id="1520789642" idx="1"/>
          </p:cNvCxnSpPr>
          <p:nvPr/>
        </p:nvCxnSpPr>
        <p:spPr bwMode="auto">
          <a:xfrm>
            <a:off x="5614850" y="7780279"/>
            <a:ext cx="12363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20789642" name="Flowchart: Process 44"/>
          <p:cNvSpPr/>
          <p:nvPr/>
        </p:nvSpPr>
        <p:spPr bwMode="auto">
          <a:xfrm>
            <a:off x="6851219" y="7146219"/>
            <a:ext cx="2653937" cy="1268121"/>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800">
                <a:solidFill>
                  <a:schemeClr val="tx1"/>
                </a:solidFill>
                <a:latin typeface="Calibri"/>
                <a:cs typeface="Calibri"/>
              </a:rPr>
              <a:t>Convert each byte into character format</a:t>
            </a:r>
            <a:endParaRPr lang="en-IN" sz="1800">
              <a:solidFill>
                <a:schemeClr val="tx1"/>
              </a:solidFill>
              <a:latin typeface="Calibri"/>
              <a:cs typeface="Calibri"/>
            </a:endParaRPr>
          </a:p>
        </p:txBody>
      </p:sp>
      <p:sp>
        <p:nvSpPr>
          <p:cNvPr id="930920318" name="Flowchart: Decision 48"/>
          <p:cNvSpPr/>
          <p:nvPr/>
        </p:nvSpPr>
        <p:spPr bwMode="auto">
          <a:xfrm>
            <a:off x="9920131" y="6784480"/>
            <a:ext cx="2487365" cy="1991594"/>
          </a:xfrm>
          <a:prstGeom prst="flowChartDecision">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800">
                <a:solidFill>
                  <a:schemeClr val="tx1"/>
                </a:solidFill>
                <a:latin typeface="Calibri"/>
                <a:cs typeface="Calibri"/>
              </a:rPr>
              <a:t>If Decoded data[:-5]</a:t>
            </a:r>
            <a:endParaRPr/>
          </a:p>
          <a:p>
            <a:pPr algn="ctr">
              <a:defRPr/>
            </a:pPr>
            <a:r>
              <a:rPr lang="en-US" sz="1800">
                <a:solidFill>
                  <a:schemeClr val="tx1"/>
                </a:solidFill>
                <a:latin typeface="Calibri"/>
                <a:cs typeface="Calibri"/>
              </a:rPr>
              <a:t>=</a:t>
            </a:r>
            <a:endParaRPr/>
          </a:p>
          <a:p>
            <a:pPr algn="ctr">
              <a:defRPr/>
            </a:pPr>
            <a:r>
              <a:rPr lang="en-US" sz="1800">
                <a:solidFill>
                  <a:schemeClr val="tx1"/>
                </a:solidFill>
                <a:latin typeface="Calibri"/>
                <a:cs typeface="Calibri"/>
              </a:rPr>
              <a:t>Delimiter</a:t>
            </a:r>
            <a:endParaRPr lang="en-IN" sz="1800">
              <a:solidFill>
                <a:schemeClr val="tx1"/>
              </a:solidFill>
              <a:latin typeface="Calibri"/>
              <a:cs typeface="Calibri"/>
            </a:endParaRPr>
          </a:p>
        </p:txBody>
      </p:sp>
      <p:sp>
        <p:nvSpPr>
          <p:cNvPr id="835952340" name="Flowchart: Data 54"/>
          <p:cNvSpPr/>
          <p:nvPr/>
        </p:nvSpPr>
        <p:spPr bwMode="auto">
          <a:xfrm>
            <a:off x="12822472" y="7366279"/>
            <a:ext cx="1960433" cy="827992"/>
          </a:xfrm>
          <a:prstGeom prst="flowChartInputOutpu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800">
                <a:solidFill>
                  <a:schemeClr val="tx1"/>
                </a:solidFill>
                <a:latin typeface="Calibri"/>
                <a:cs typeface="Calibri"/>
              </a:rPr>
              <a:t>Return Decoded data[:-5]</a:t>
            </a:r>
            <a:endParaRPr lang="en-IN" sz="1800">
              <a:solidFill>
                <a:schemeClr val="tx1"/>
              </a:solidFill>
              <a:latin typeface="Calibri"/>
              <a:cs typeface="Calibri"/>
            </a:endParaRPr>
          </a:p>
        </p:txBody>
      </p:sp>
      <p:sp>
        <p:nvSpPr>
          <p:cNvPr id="608953213" name="Flowchart: Process 60"/>
          <p:cNvSpPr/>
          <p:nvPr/>
        </p:nvSpPr>
        <p:spPr bwMode="auto">
          <a:xfrm>
            <a:off x="15230913" y="7366281"/>
            <a:ext cx="1792032" cy="827992"/>
          </a:xfrm>
          <a:prstGeom prst="flowChart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800">
                <a:solidFill>
                  <a:schemeClr val="tx1"/>
                </a:solidFill>
                <a:latin typeface="Calibri"/>
                <a:cs typeface="Calibri"/>
              </a:rPr>
              <a:t>Decrypt the data</a:t>
            </a:r>
            <a:endParaRPr lang="en-IN" sz="1800">
              <a:solidFill>
                <a:schemeClr val="tx1"/>
              </a:solidFill>
              <a:latin typeface="Calibri"/>
              <a:cs typeface="Calibri"/>
            </a:endParaRPr>
          </a:p>
        </p:txBody>
      </p:sp>
      <p:sp>
        <p:nvSpPr>
          <p:cNvPr id="27191052" name="Flowchart: Terminator 257"/>
          <p:cNvSpPr/>
          <p:nvPr/>
        </p:nvSpPr>
        <p:spPr bwMode="auto">
          <a:xfrm>
            <a:off x="15514366" y="8834248"/>
            <a:ext cx="1235415" cy="493486"/>
          </a:xfrm>
          <a:prstGeom prst="flowChartTerminator">
            <a:avLst/>
          </a:prstGeom>
        </p:spPr>
        <p:style>
          <a:lnRef idx="0">
            <a:schemeClr val="accent2"/>
          </a:lnRef>
          <a:fillRef idx="3">
            <a:schemeClr val="accent2"/>
          </a:fillRef>
          <a:effectRef idx="3">
            <a:schemeClr val="accent2"/>
          </a:effectRef>
          <a:fontRef idx="minor">
            <a:schemeClr val="lt1"/>
          </a:fontRef>
        </p:style>
        <p:txBody>
          <a:bodyPr rtlCol="0" anchor="ctr"/>
          <a:lstStyle/>
          <a:p>
            <a:pPr algn="ctr">
              <a:defRPr/>
            </a:pPr>
            <a:r>
              <a:rPr lang="en-US" sz="1800">
                <a:solidFill>
                  <a:schemeClr val="tx1"/>
                </a:solidFill>
                <a:latin typeface="Calibri"/>
                <a:cs typeface="Calibri"/>
              </a:rPr>
              <a:t>Stop</a:t>
            </a:r>
            <a:endParaRPr/>
          </a:p>
        </p:txBody>
      </p:sp>
      <p:cxnSp>
        <p:nvCxnSpPr>
          <p:cNvPr id="2051948327" name="Straight Arrow Connector 259"/>
          <p:cNvCxnSpPr>
            <a:stCxn id="608953213" idx="2"/>
            <a:endCxn id="27191052" idx="0"/>
          </p:cNvCxnSpPr>
          <p:nvPr/>
        </p:nvCxnSpPr>
        <p:spPr bwMode="auto">
          <a:xfrm>
            <a:off x="16126929" y="8194274"/>
            <a:ext cx="5145" cy="63997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66797399" name="Straight Connector 268"/>
          <p:cNvCxnSpPr/>
          <p:nvPr/>
        </p:nvCxnSpPr>
        <p:spPr bwMode="auto">
          <a:xfrm flipH="1">
            <a:off x="8178187" y="9202057"/>
            <a:ext cx="3018138" cy="0"/>
          </a:xfrm>
          <a:prstGeom prst="line">
            <a:avLst/>
          </a:prstGeom>
        </p:spPr>
        <p:style>
          <a:lnRef idx="2">
            <a:schemeClr val="dk1"/>
          </a:lnRef>
          <a:fillRef idx="0">
            <a:schemeClr val="dk1"/>
          </a:fillRef>
          <a:effectRef idx="1">
            <a:schemeClr val="dk1"/>
          </a:effectRef>
          <a:fontRef idx="minor">
            <a:schemeClr val="tx1"/>
          </a:fontRef>
        </p:style>
      </p:cxnSp>
      <p:cxnSp>
        <p:nvCxnSpPr>
          <p:cNvPr id="800083739" name="Straight Arrow Connector 275"/>
          <p:cNvCxnSpPr>
            <a:endCxn id="1520789642" idx="2"/>
          </p:cNvCxnSpPr>
          <p:nvPr/>
        </p:nvCxnSpPr>
        <p:spPr bwMode="auto">
          <a:xfrm flipV="1">
            <a:off x="8178187" y="8414340"/>
            <a:ext cx="1" cy="78771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15243349" name="TextBox 276"/>
          <p:cNvSpPr txBox="1"/>
          <p:nvPr/>
        </p:nvSpPr>
        <p:spPr bwMode="auto">
          <a:xfrm>
            <a:off x="9418742" y="8938707"/>
            <a:ext cx="537027" cy="369332"/>
          </a:xfrm>
          <a:prstGeom prst="rect">
            <a:avLst/>
          </a:prstGeom>
          <a:noFill/>
        </p:spPr>
        <p:txBody>
          <a:bodyPr wrap="square" rtlCol="0">
            <a:spAutoFit/>
          </a:bodyPr>
          <a:lstStyle/>
          <a:p>
            <a:pPr>
              <a:defRPr/>
            </a:pPr>
            <a:r>
              <a:rPr lang="en-US" sz="1800">
                <a:solidFill>
                  <a:schemeClr val="tx1"/>
                </a:solidFill>
                <a:latin typeface="Calibri"/>
                <a:cs typeface="Calibri"/>
              </a:rPr>
              <a:t>No</a:t>
            </a:r>
            <a:endParaRPr lang="en-IN" sz="1800">
              <a:solidFill>
                <a:schemeClr val="tx1"/>
              </a:solidFill>
              <a:latin typeface="Calibri"/>
              <a:cs typeface="Calibri"/>
            </a:endParaRPr>
          </a:p>
        </p:txBody>
      </p:sp>
      <p:cxnSp>
        <p:nvCxnSpPr>
          <p:cNvPr id="633113858" name="Straight Arrow Connector 29"/>
          <p:cNvCxnSpPr>
            <a:stCxn id="835952340" idx="5"/>
            <a:endCxn id="608953213" idx="1"/>
          </p:cNvCxnSpPr>
          <p:nvPr/>
        </p:nvCxnSpPr>
        <p:spPr bwMode="auto">
          <a:xfrm>
            <a:off x="14586862" y="7780277"/>
            <a:ext cx="644051"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66418947" name="Straight Connector 260"/>
          <p:cNvCxnSpPr>
            <a:stCxn id="930920318" idx="2"/>
          </p:cNvCxnSpPr>
          <p:nvPr/>
        </p:nvCxnSpPr>
        <p:spPr bwMode="auto">
          <a:xfrm>
            <a:off x="11163814" y="8776074"/>
            <a:ext cx="32511" cy="425983"/>
          </a:xfrm>
          <a:prstGeom prst="line">
            <a:avLst/>
          </a:prstGeom>
        </p:spPr>
        <p:style>
          <a:lnRef idx="2">
            <a:schemeClr val="dk1"/>
          </a:lnRef>
          <a:fillRef idx="0">
            <a:schemeClr val="dk1"/>
          </a:fillRef>
          <a:effectRef idx="1">
            <a:schemeClr val="dk1"/>
          </a:effectRef>
          <a:fontRef idx="minor">
            <a:schemeClr val="tx1"/>
          </a:fontRef>
        </p:style>
      </p:cxnSp>
      <p:cxnSp>
        <p:nvCxnSpPr>
          <p:cNvPr id="1322171792" name="Straight Arrow Connector 263"/>
          <p:cNvCxnSpPr>
            <a:stCxn id="1520789642" idx="3"/>
            <a:endCxn id="930920318" idx="1"/>
          </p:cNvCxnSpPr>
          <p:nvPr/>
        </p:nvCxnSpPr>
        <p:spPr bwMode="auto">
          <a:xfrm flipV="1">
            <a:off x="9505156" y="7780277"/>
            <a:ext cx="414975" cy="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20403402" name="Straight Arrow Connector 269"/>
          <p:cNvCxnSpPr>
            <a:stCxn id="930920318" idx="3"/>
            <a:endCxn id="835952340" idx="2"/>
          </p:cNvCxnSpPr>
          <p:nvPr/>
        </p:nvCxnSpPr>
        <p:spPr bwMode="auto">
          <a:xfrm>
            <a:off x="12407496" y="7780277"/>
            <a:ext cx="61101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63904818" name="TextBox 6"/>
          <p:cNvSpPr txBox="1"/>
          <p:nvPr/>
        </p:nvSpPr>
        <p:spPr bwMode="auto">
          <a:xfrm>
            <a:off x="5614850" y="5809584"/>
            <a:ext cx="2061857" cy="338554"/>
          </a:xfrm>
          <a:prstGeom prst="rect">
            <a:avLst/>
          </a:prstGeom>
          <a:noFill/>
        </p:spPr>
        <p:txBody>
          <a:bodyPr wrap="square" rtlCol="0">
            <a:spAutoFit/>
          </a:bodyPr>
          <a:lstStyle/>
          <a:p>
            <a:pPr>
              <a:defRPr/>
            </a:pPr>
            <a:r>
              <a:rPr lang="en-IN" sz="1600">
                <a:solidFill>
                  <a:schemeClr val="tx1"/>
                </a:solidFill>
                <a:latin typeface="Calibri"/>
                <a:cs typeface="Calibri"/>
              </a:rPr>
              <a:t>Decoded binary data</a:t>
            </a:r>
            <a:endParaRPr/>
          </a:p>
        </p:txBody>
      </p:sp>
      <p:sp>
        <p:nvSpPr>
          <p:cNvPr id="1200362488" name="TextBox 8"/>
          <p:cNvSpPr txBox="1"/>
          <p:nvPr/>
        </p:nvSpPr>
        <p:spPr bwMode="auto">
          <a:xfrm>
            <a:off x="3913723" y="8464118"/>
            <a:ext cx="748316" cy="369332"/>
          </a:xfrm>
          <a:prstGeom prst="rect">
            <a:avLst/>
          </a:prstGeom>
          <a:noFill/>
        </p:spPr>
        <p:txBody>
          <a:bodyPr wrap="square" rtlCol="0">
            <a:spAutoFit/>
          </a:bodyPr>
          <a:lstStyle/>
          <a:p>
            <a:pPr>
              <a:defRPr/>
            </a:pPr>
            <a:r>
              <a:rPr lang="en-IN" sz="1800">
                <a:solidFill>
                  <a:schemeClr val="tx1"/>
                </a:solidFill>
                <a:latin typeface="Calibri"/>
                <a:cs typeface="Calibri"/>
              </a:rPr>
              <a:t>data</a:t>
            </a:r>
            <a:endParaRPr/>
          </a:p>
        </p:txBody>
      </p:sp>
      <p:sp>
        <p:nvSpPr>
          <p:cNvPr id="1414295427" name="TextBox 11"/>
          <p:cNvSpPr txBox="1"/>
          <p:nvPr/>
        </p:nvSpPr>
        <p:spPr bwMode="auto">
          <a:xfrm>
            <a:off x="7489150" y="6797527"/>
            <a:ext cx="1808515" cy="369332"/>
          </a:xfrm>
          <a:prstGeom prst="rect">
            <a:avLst/>
          </a:prstGeom>
          <a:noFill/>
        </p:spPr>
        <p:txBody>
          <a:bodyPr wrap="square" rtlCol="0">
            <a:spAutoFit/>
          </a:bodyPr>
          <a:lstStyle/>
          <a:p>
            <a:pPr>
              <a:defRPr/>
            </a:pPr>
            <a:r>
              <a:rPr lang="en-IN" sz="1800">
                <a:solidFill>
                  <a:schemeClr val="tx1"/>
                </a:solidFill>
                <a:latin typeface="Calibri"/>
                <a:cs typeface="Calibri"/>
              </a:rPr>
              <a:t>Inserted data</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939078302" name="Google Shape;283;p23"/>
          <p:cNvGrpSpPr/>
          <p:nvPr/>
        </p:nvGrpSpPr>
        <p:grpSpPr bwMode="auto">
          <a:xfrm>
            <a:off x="-26281" y="774700"/>
            <a:ext cx="15071695" cy="827992"/>
            <a:chOff x="-16184" y="8640158"/>
            <a:chExt cx="4045716" cy="439420"/>
          </a:xfrm>
        </p:grpSpPr>
        <p:sp>
          <p:nvSpPr>
            <p:cNvPr id="284" name="Google Shape;284;p23"/>
            <p:cNvSpPr/>
            <p:nvPr/>
          </p:nvSpPr>
          <p:spPr bwMode="auto">
            <a:xfrm>
              <a:off x="-16184" y="8640158"/>
              <a:ext cx="3923363" cy="439420"/>
            </a:xfrm>
            <a:custGeom>
              <a:avLst/>
              <a:gdLst/>
              <a:ahLst/>
              <a:cxnLst/>
              <a:rect l="l" t="t" r="r" b="b"/>
              <a:pathLst>
                <a:path w="3844925" h="439420" fill="norm" stroke="1"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defRPr/>
              </a:pPr>
              <a:r>
                <a:rPr lang="en-US" sz="5400">
                  <a:solidFill>
                    <a:schemeClr val="lt1"/>
                  </a:solidFill>
                  <a:latin typeface="Calibri"/>
                  <a:ea typeface="Calibri"/>
                  <a:cs typeface="Calibri"/>
                </a:rPr>
                <a:t>8</a:t>
              </a:r>
              <a:r>
                <a:rPr lang="en-US" sz="5400" b="0" i="0" u="none" strike="noStrike" cap="none">
                  <a:solidFill>
                    <a:schemeClr val="lt1"/>
                  </a:solidFill>
                  <a:latin typeface="Calibri"/>
                  <a:ea typeface="Calibri"/>
                  <a:cs typeface="Calibri"/>
                </a:rPr>
                <a:t>. Existing vs Proposed System</a:t>
              </a:r>
              <a:endParaRPr sz="5400" b="0" i="0" u="none" strike="noStrike" cap="none">
                <a:solidFill>
                  <a:schemeClr val="lt1"/>
                </a:solidFill>
                <a:latin typeface="Calibri"/>
                <a:ea typeface="Calibri"/>
                <a:cs typeface="Calibri"/>
              </a:endParaRPr>
            </a:p>
            <a:p>
              <a:pPr marL="457200" marR="0" lvl="1" indent="0" algn="ctr" rtl="0">
                <a:spcBef>
                  <a:spcPts val="0"/>
                </a:spcBef>
                <a:spcAft>
                  <a:spcPts val="0"/>
                </a:spcAft>
                <a:buNone/>
                <a:defRPr/>
              </a:pPr>
              <a:endParaRPr sz="2000" b="0" i="0" u="none" strike="noStrike" cap="none">
                <a:solidFill>
                  <a:schemeClr val="lt1"/>
                </a:solidFill>
                <a:latin typeface="Calibri"/>
                <a:ea typeface="Calibri"/>
                <a:cs typeface="Calibri"/>
              </a:endParaRPr>
            </a:p>
          </p:txBody>
        </p:sp>
        <p:sp>
          <p:nvSpPr>
            <p:cNvPr id="285" name="Google Shape;285;p23"/>
            <p:cNvSpPr/>
            <p:nvPr/>
          </p:nvSpPr>
          <p:spPr bwMode="auto">
            <a:xfrm>
              <a:off x="3800173" y="8640158"/>
              <a:ext cx="229359" cy="439420"/>
            </a:xfrm>
            <a:custGeom>
              <a:avLst/>
              <a:gdLst/>
              <a:ahLst/>
              <a:cxnLst/>
              <a:rect l="l" t="t" r="r" b="b"/>
              <a:pathLst>
                <a:path w="439420" h="439420" fill="norm" stroke="1"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grpSp>
        <p:nvGrpSpPr>
          <p:cNvPr id="1210218251" name="Google Shape;103;p13"/>
          <p:cNvGrpSpPr/>
          <p:nvPr/>
        </p:nvGrpSpPr>
        <p:grpSpPr bwMode="auto">
          <a:xfrm>
            <a:off x="-19843" y="9581281"/>
            <a:ext cx="19030155" cy="1112119"/>
            <a:chOff x="-2" y="9568581"/>
            <a:chExt cx="19030155" cy="1112119"/>
          </a:xfrm>
          <a:solidFill>
            <a:srgbClr val="FFC000"/>
          </a:solidFill>
        </p:grpSpPr>
        <p:grpSp>
          <p:nvGrpSpPr>
            <p:cNvPr id="27" name="Google Shape;104;p13"/>
            <p:cNvGrpSpPr/>
            <p:nvPr/>
          </p:nvGrpSpPr>
          <p:grpSpPr bwMode="auto">
            <a:xfrm>
              <a:off x="-2" y="9568581"/>
              <a:ext cx="19030155" cy="1112119"/>
              <a:chOff x="-324645" y="2222500"/>
              <a:chExt cx="22284921" cy="1302327"/>
            </a:xfrm>
            <a:grpFill/>
          </p:grpSpPr>
          <p:sp>
            <p:nvSpPr>
              <p:cNvPr id="29"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30"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28"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257246024"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2067536274" name="Google Shape;141;p15"/>
          <p:cNvSpPr txBox="1"/>
          <p:nvPr/>
        </p:nvSpPr>
        <p:spPr bwMode="auto">
          <a:xfrm>
            <a:off x="18005282" y="9871608"/>
            <a:ext cx="894555" cy="56824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defRPr/>
            </a:pPr>
            <a:fld id="{00000000-1234-1234-1234-123412341234}" type="slidenum">
              <a:rPr lang="en-US" sz="3200">
                <a:solidFill>
                  <a:schemeClr val="lt1"/>
                </a:solidFill>
                <a:latin typeface="Calibri"/>
                <a:ea typeface="Calibri"/>
                <a:cs typeface="Calibri"/>
              </a:rPr>
              <a:t>21</a:t>
            </a:fld>
            <a:endParaRPr sz="1850">
              <a:solidFill>
                <a:schemeClr val="lt1"/>
              </a:solidFill>
              <a:latin typeface="Calibri"/>
              <a:ea typeface="Calibri"/>
              <a:cs typeface="Calibri"/>
            </a:endParaRPr>
          </a:p>
        </p:txBody>
      </p:sp>
      <p:sp>
        <p:nvSpPr>
          <p:cNvPr id="1149578590"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
        <p:nvSpPr>
          <p:cNvPr id="41685003" name="TextBox 13"/>
          <p:cNvSpPr txBox="1"/>
          <p:nvPr/>
        </p:nvSpPr>
        <p:spPr bwMode="auto">
          <a:xfrm>
            <a:off x="359384" y="1793009"/>
            <a:ext cx="17822290" cy="4652427"/>
          </a:xfrm>
          <a:prstGeom prst="rect">
            <a:avLst/>
          </a:prstGeom>
          <a:noFill/>
        </p:spPr>
        <p:txBody>
          <a:bodyPr wrap="square">
            <a:spAutoFit/>
          </a:bodyPr>
          <a:lstStyle/>
          <a:p>
            <a:pPr algn="ctr">
              <a:lnSpc>
                <a:spcPct val="150000"/>
              </a:lnSpc>
              <a:spcAft>
                <a:spcPts val="800"/>
              </a:spcAft>
              <a:defRPr/>
            </a:pPr>
            <a:r>
              <a:rPr lang="en-US" sz="2800">
                <a:latin typeface="Calibri"/>
                <a:ea typeface="Times New Roman"/>
                <a:cs typeface="Calibri"/>
              </a:rPr>
              <a:t> </a:t>
            </a:r>
            <a:r>
              <a:rPr lang="en-US" sz="2800" b="1">
                <a:latin typeface="Calibri"/>
                <a:ea typeface="Times New Roman"/>
                <a:cs typeface="Calibri"/>
              </a:rPr>
              <a:t>Existence of Steganography systems</a:t>
            </a:r>
            <a:endParaRPr lang="en-IN" sz="2800" b="1">
              <a:latin typeface="Calibri"/>
              <a:ea typeface="Times New Roman"/>
              <a:cs typeface="Calibri"/>
            </a:endParaRPr>
          </a:p>
          <a:p>
            <a:pPr marL="342900" lvl="0" indent="-342900">
              <a:lnSpc>
                <a:spcPct val="150000"/>
              </a:lnSpc>
              <a:buFont typeface="Symbol"/>
              <a:buChar char=""/>
              <a:defRPr/>
            </a:pPr>
            <a:r>
              <a:rPr lang="en-US" sz="2800">
                <a:latin typeface="Calibri"/>
                <a:ea typeface="Times New Roman"/>
                <a:cs typeface="Calibri"/>
              </a:rPr>
              <a:t>We are currently working on Image Steganography it is process of hiding secret data inside the images.</a:t>
            </a:r>
            <a:endParaRPr lang="en-IN" sz="2800">
              <a:latin typeface="Calibri"/>
              <a:ea typeface="Times New Roman"/>
              <a:cs typeface="Calibri"/>
            </a:endParaRPr>
          </a:p>
          <a:p>
            <a:pPr marL="342900" lvl="0" indent="-342900">
              <a:lnSpc>
                <a:spcPct val="150000"/>
              </a:lnSpc>
              <a:buFont typeface="Symbol"/>
              <a:buChar char=""/>
              <a:defRPr/>
            </a:pPr>
            <a:r>
              <a:rPr lang="en-US" sz="2800">
                <a:latin typeface="Calibri"/>
                <a:ea typeface="Times New Roman"/>
                <a:cs typeface="Calibri"/>
              </a:rPr>
              <a:t>For achieving the image Steganography applications are used and some websites are also available for us.</a:t>
            </a:r>
            <a:endParaRPr lang="en-IN" sz="2800">
              <a:latin typeface="Calibri"/>
              <a:ea typeface="Times New Roman"/>
              <a:cs typeface="Calibri"/>
            </a:endParaRPr>
          </a:p>
          <a:p>
            <a:pPr marL="342900" lvl="0" indent="-342900">
              <a:lnSpc>
                <a:spcPct val="150000"/>
              </a:lnSpc>
              <a:buFont typeface="Symbol"/>
              <a:buChar char=""/>
              <a:defRPr/>
            </a:pPr>
            <a:r>
              <a:rPr lang="en-US" sz="2800">
                <a:latin typeface="Calibri"/>
                <a:ea typeface="Times New Roman"/>
                <a:cs typeface="Calibri"/>
              </a:rPr>
              <a:t>In this applications or websites mostly, there will be options like insert ,text ,key for encryption and same process for decryption.</a:t>
            </a:r>
            <a:endParaRPr lang="en-IN" sz="2800">
              <a:latin typeface="Calibri"/>
              <a:ea typeface="Times New Roman"/>
              <a:cs typeface="Calibri"/>
            </a:endParaRPr>
          </a:p>
          <a:p>
            <a:pPr marL="342900" lvl="0" indent="-342900">
              <a:lnSpc>
                <a:spcPct val="150000"/>
              </a:lnSpc>
              <a:spcAft>
                <a:spcPts val="800"/>
              </a:spcAft>
              <a:buFont typeface="Symbol"/>
              <a:buChar char=""/>
              <a:defRPr/>
            </a:pPr>
            <a:r>
              <a:rPr lang="en-US" sz="2800">
                <a:latin typeface="Calibri"/>
                <a:ea typeface="Times New Roman"/>
                <a:cs typeface="Calibri"/>
              </a:rPr>
              <a:t>In the encryption process text will be concealed into image and receiver can decrypt the text by using same application or website.</a:t>
            </a:r>
            <a:endParaRPr lang="en-IN" sz="2800">
              <a:latin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185477343" name="Google Shape;103;p13"/>
          <p:cNvGrpSpPr/>
          <p:nvPr/>
        </p:nvGrpSpPr>
        <p:grpSpPr bwMode="auto">
          <a:xfrm>
            <a:off x="-19843" y="9581281"/>
            <a:ext cx="19030155" cy="1112119"/>
            <a:chOff x="-2" y="9568581"/>
            <a:chExt cx="19030155" cy="1112119"/>
          </a:xfrm>
          <a:solidFill>
            <a:srgbClr val="FFC000"/>
          </a:solidFill>
        </p:grpSpPr>
        <p:grpSp>
          <p:nvGrpSpPr>
            <p:cNvPr id="27" name="Google Shape;104;p13"/>
            <p:cNvGrpSpPr/>
            <p:nvPr/>
          </p:nvGrpSpPr>
          <p:grpSpPr bwMode="auto">
            <a:xfrm>
              <a:off x="-2" y="9568581"/>
              <a:ext cx="19030155" cy="1112119"/>
              <a:chOff x="-324645" y="2222500"/>
              <a:chExt cx="22284921" cy="1302327"/>
            </a:xfrm>
            <a:grpFill/>
          </p:grpSpPr>
          <p:sp>
            <p:nvSpPr>
              <p:cNvPr id="29"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30"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28"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1455426641"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714754991" name="Google Shape;141;p15"/>
          <p:cNvSpPr txBox="1"/>
          <p:nvPr/>
        </p:nvSpPr>
        <p:spPr bwMode="auto">
          <a:xfrm>
            <a:off x="18005282" y="9871608"/>
            <a:ext cx="894555" cy="56824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defRPr/>
            </a:pPr>
            <a:fld id="{00000000-1234-1234-1234-123412341234}" type="slidenum">
              <a:rPr lang="en-US" sz="3200">
                <a:solidFill>
                  <a:schemeClr val="lt1"/>
                </a:solidFill>
                <a:latin typeface="Calibri"/>
                <a:ea typeface="Calibri"/>
                <a:cs typeface="Calibri"/>
              </a:rPr>
              <a:t>22</a:t>
            </a:fld>
            <a:endParaRPr sz="1850">
              <a:solidFill>
                <a:schemeClr val="lt1"/>
              </a:solidFill>
              <a:latin typeface="Calibri"/>
              <a:ea typeface="Calibri"/>
              <a:cs typeface="Calibri"/>
            </a:endParaRPr>
          </a:p>
        </p:txBody>
      </p:sp>
      <p:sp>
        <p:nvSpPr>
          <p:cNvPr id="1669374945"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
        <p:nvSpPr>
          <p:cNvPr id="860135240" name="TextBox 14"/>
          <p:cNvSpPr txBox="1"/>
          <p:nvPr/>
        </p:nvSpPr>
        <p:spPr bwMode="auto">
          <a:xfrm>
            <a:off x="179691" y="253547"/>
            <a:ext cx="18650929" cy="7237751"/>
          </a:xfrm>
          <a:prstGeom prst="rect">
            <a:avLst/>
          </a:prstGeom>
          <a:noFill/>
        </p:spPr>
        <p:txBody>
          <a:bodyPr wrap="square">
            <a:spAutoFit/>
          </a:bodyPr>
          <a:lstStyle/>
          <a:p>
            <a:pPr algn="ctr">
              <a:lnSpc>
                <a:spcPct val="150000"/>
              </a:lnSpc>
              <a:spcAft>
                <a:spcPts val="800"/>
              </a:spcAft>
              <a:defRPr/>
            </a:pPr>
            <a:r>
              <a:rPr lang="en-US" sz="2800">
                <a:latin typeface="Calibri"/>
                <a:ea typeface="Times New Roman"/>
                <a:cs typeface="Calibri"/>
              </a:rPr>
              <a:t> </a:t>
            </a:r>
            <a:r>
              <a:rPr lang="en-US" sz="2800" b="1">
                <a:latin typeface="Calibri"/>
                <a:ea typeface="Times New Roman"/>
                <a:cs typeface="Calibri"/>
              </a:rPr>
              <a:t>Proposed system</a:t>
            </a:r>
            <a:endParaRPr lang="en-IN" sz="2800" b="1">
              <a:latin typeface="Calibri"/>
              <a:ea typeface="Times New Roman"/>
              <a:cs typeface="Calibri"/>
            </a:endParaRPr>
          </a:p>
          <a:p>
            <a:pPr marL="342900" lvl="0" indent="-342900">
              <a:lnSpc>
                <a:spcPct val="150000"/>
              </a:lnSpc>
              <a:buFont typeface="Symbol"/>
              <a:buChar char=""/>
              <a:defRPr/>
            </a:pPr>
            <a:r>
              <a:rPr lang="en-US" sz="2800">
                <a:latin typeface="Calibri"/>
                <a:ea typeface="Times New Roman"/>
                <a:cs typeface="Calibri"/>
              </a:rPr>
              <a:t>In the previously proposed systems there is a security issue as we can decrypt the text with any other application or website, this will create a problem for sender and receiver also.</a:t>
            </a:r>
            <a:endParaRPr lang="en-IN" sz="2800">
              <a:latin typeface="Calibri"/>
              <a:ea typeface="Times New Roman"/>
              <a:cs typeface="Calibri"/>
            </a:endParaRPr>
          </a:p>
          <a:p>
            <a:pPr marL="342900" lvl="0" indent="-342900">
              <a:lnSpc>
                <a:spcPct val="150000"/>
              </a:lnSpc>
              <a:buFont typeface="Symbol"/>
              <a:buChar char=""/>
              <a:defRPr/>
            </a:pPr>
            <a:r>
              <a:rPr lang="en-US" sz="2800">
                <a:latin typeface="Calibri"/>
                <a:ea typeface="Times New Roman"/>
                <a:cs typeface="Calibri"/>
              </a:rPr>
              <a:t>To  solve the above problem ,we have developed a project based on LSB substitution method works on simple GUI, our project firstly to achieve security.</a:t>
            </a:r>
            <a:endParaRPr lang="en-IN" sz="2800">
              <a:latin typeface="Calibri"/>
              <a:ea typeface="Times New Roman"/>
              <a:cs typeface="Calibri"/>
            </a:endParaRPr>
          </a:p>
          <a:p>
            <a:pPr marL="342900" lvl="0" indent="-342900">
              <a:lnSpc>
                <a:spcPct val="150000"/>
              </a:lnSpc>
              <a:buFont typeface="Symbol"/>
              <a:buChar char=""/>
              <a:defRPr/>
            </a:pPr>
            <a:r>
              <a:rPr lang="en-US" sz="2800">
                <a:latin typeface="Calibri"/>
                <a:ea typeface="Times New Roman"/>
                <a:cs typeface="Calibri"/>
              </a:rPr>
              <a:t>In the existing systems we need internet for achieving the image Steganography. But we in proposed system you need only packages pre installed.</a:t>
            </a:r>
            <a:endParaRPr lang="en-IN" sz="2800">
              <a:latin typeface="Calibri"/>
              <a:ea typeface="Times New Roman"/>
              <a:cs typeface="Calibri"/>
            </a:endParaRPr>
          </a:p>
          <a:p>
            <a:pPr marL="342900" lvl="0" indent="-342900">
              <a:lnSpc>
                <a:spcPct val="150000"/>
              </a:lnSpc>
              <a:buFont typeface="Symbol"/>
              <a:buChar char=""/>
              <a:defRPr/>
            </a:pPr>
            <a:r>
              <a:rPr lang="en-US" sz="2800">
                <a:latin typeface="Calibri"/>
                <a:ea typeface="Times New Roman"/>
                <a:cs typeface="Calibri"/>
              </a:rPr>
              <a:t>We are firstly encrypting the text using Caesar cipher substitution, then we encode the text into the image by using LSB substitution and the receiver should use this program for decryption.</a:t>
            </a:r>
            <a:endParaRPr lang="en-IN" sz="2800">
              <a:latin typeface="Calibri"/>
              <a:ea typeface="Times New Roman"/>
              <a:cs typeface="Calibri"/>
            </a:endParaRPr>
          </a:p>
          <a:p>
            <a:pPr marL="342900" lvl="0" indent="-342900">
              <a:lnSpc>
                <a:spcPct val="150000"/>
              </a:lnSpc>
              <a:spcAft>
                <a:spcPts val="800"/>
              </a:spcAft>
              <a:buFont typeface="Symbol"/>
              <a:buChar char=""/>
              <a:defRPr/>
            </a:pPr>
            <a:r>
              <a:rPr lang="en-US" sz="2800">
                <a:latin typeface="Calibri"/>
                <a:ea typeface="Times New Roman"/>
                <a:cs typeface="Calibri"/>
              </a:rPr>
              <a:t>If the third person has the image but doesn’t know the program, Suppose third person has decrypted the image using another algorithm he or she can see the text but in an encrypted way. This makes our system more robust and high security.</a:t>
            </a:r>
            <a:endParaRPr lang="en-IN" sz="2800">
              <a:latin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822089059" name="Google Shape;301;p24"/>
          <p:cNvGrpSpPr/>
          <p:nvPr/>
        </p:nvGrpSpPr>
        <p:grpSpPr bwMode="auto">
          <a:xfrm>
            <a:off x="-26281" y="774700"/>
            <a:ext cx="15071695" cy="827992"/>
            <a:chOff x="-16184" y="8640158"/>
            <a:chExt cx="4045716" cy="439420"/>
          </a:xfrm>
        </p:grpSpPr>
        <p:sp>
          <p:nvSpPr>
            <p:cNvPr id="302" name="Google Shape;302;p24"/>
            <p:cNvSpPr/>
            <p:nvPr/>
          </p:nvSpPr>
          <p:spPr bwMode="auto">
            <a:xfrm>
              <a:off x="-16184" y="8640158"/>
              <a:ext cx="3923363" cy="439420"/>
            </a:xfrm>
            <a:custGeom>
              <a:avLst/>
              <a:gdLst/>
              <a:ahLst/>
              <a:cxnLst/>
              <a:rect l="l" t="t" r="r" b="b"/>
              <a:pathLst>
                <a:path w="3844925" h="439420" fill="norm" stroke="1"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defRPr/>
              </a:pPr>
              <a:r>
                <a:rPr lang="en-US" sz="5400">
                  <a:solidFill>
                    <a:schemeClr val="lt1"/>
                  </a:solidFill>
                  <a:latin typeface="Calibri"/>
                  <a:ea typeface="Calibri"/>
                  <a:cs typeface="Calibri"/>
                </a:rPr>
                <a:t>9</a:t>
              </a:r>
              <a:r>
                <a:rPr lang="en-US" sz="5400" b="0" i="0" u="none" strike="noStrike" cap="none">
                  <a:solidFill>
                    <a:schemeClr val="lt1"/>
                  </a:solidFill>
                  <a:latin typeface="Calibri"/>
                  <a:ea typeface="Calibri"/>
                  <a:cs typeface="Calibri"/>
                </a:rPr>
                <a:t>. Cryptography vs Steganography</a:t>
              </a:r>
              <a:endParaRPr sz="5400" b="0" i="0" u="none" strike="noStrike" cap="none">
                <a:solidFill>
                  <a:schemeClr val="lt1"/>
                </a:solidFill>
                <a:latin typeface="Calibri"/>
                <a:ea typeface="Calibri"/>
                <a:cs typeface="Calibri"/>
              </a:endParaRPr>
            </a:p>
            <a:p>
              <a:pPr marL="457200" marR="0" lvl="1" indent="0" algn="ctr" rtl="0">
                <a:spcBef>
                  <a:spcPts val="0"/>
                </a:spcBef>
                <a:spcAft>
                  <a:spcPts val="0"/>
                </a:spcAft>
                <a:buNone/>
                <a:defRPr/>
              </a:pPr>
              <a:endParaRPr sz="2000" b="0" i="0" u="none" strike="noStrike" cap="none">
                <a:solidFill>
                  <a:schemeClr val="lt1"/>
                </a:solidFill>
                <a:latin typeface="Calibri"/>
                <a:ea typeface="Calibri"/>
                <a:cs typeface="Calibri"/>
              </a:endParaRPr>
            </a:p>
          </p:txBody>
        </p:sp>
        <p:sp>
          <p:nvSpPr>
            <p:cNvPr id="303" name="Google Shape;303;p24"/>
            <p:cNvSpPr/>
            <p:nvPr/>
          </p:nvSpPr>
          <p:spPr bwMode="auto">
            <a:xfrm>
              <a:off x="3800173" y="8640158"/>
              <a:ext cx="229359" cy="439420"/>
            </a:xfrm>
            <a:custGeom>
              <a:avLst/>
              <a:gdLst/>
              <a:ahLst/>
              <a:cxnLst/>
              <a:rect l="l" t="t" r="r" b="b"/>
              <a:pathLst>
                <a:path w="439420" h="439420" fill="norm" stroke="1"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grpSp>
        <p:nvGrpSpPr>
          <p:cNvPr id="1666624020" name="Google Shape;103;p13"/>
          <p:cNvGrpSpPr/>
          <p:nvPr/>
        </p:nvGrpSpPr>
        <p:grpSpPr bwMode="auto">
          <a:xfrm>
            <a:off x="-19843" y="9581281"/>
            <a:ext cx="19030155" cy="1112119"/>
            <a:chOff x="-2" y="9568581"/>
            <a:chExt cx="19030155" cy="1112119"/>
          </a:xfrm>
          <a:solidFill>
            <a:srgbClr val="FFC000"/>
          </a:solidFill>
        </p:grpSpPr>
        <p:grpSp>
          <p:nvGrpSpPr>
            <p:cNvPr id="25" name="Google Shape;104;p13"/>
            <p:cNvGrpSpPr/>
            <p:nvPr/>
          </p:nvGrpSpPr>
          <p:grpSpPr bwMode="auto">
            <a:xfrm>
              <a:off x="-2" y="9568581"/>
              <a:ext cx="19030155" cy="1112119"/>
              <a:chOff x="-324645" y="2222500"/>
              <a:chExt cx="22284921" cy="1302327"/>
            </a:xfrm>
            <a:grpFill/>
          </p:grpSpPr>
          <p:sp>
            <p:nvSpPr>
              <p:cNvPr id="27"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28"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26"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776604659"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1516812116" name="Google Shape;141;p15"/>
          <p:cNvSpPr txBox="1"/>
          <p:nvPr/>
        </p:nvSpPr>
        <p:spPr bwMode="auto">
          <a:xfrm>
            <a:off x="18005282" y="9871608"/>
            <a:ext cx="894555" cy="56824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defRPr/>
            </a:pPr>
            <a:fld id="{00000000-1234-1234-1234-123412341234}" type="slidenum">
              <a:rPr lang="en-US" sz="3200">
                <a:solidFill>
                  <a:schemeClr val="lt1"/>
                </a:solidFill>
                <a:latin typeface="Calibri"/>
                <a:ea typeface="Calibri"/>
                <a:cs typeface="Calibri"/>
              </a:rPr>
              <a:t>23</a:t>
            </a:fld>
            <a:endParaRPr sz="1850">
              <a:solidFill>
                <a:schemeClr val="lt1"/>
              </a:solidFill>
              <a:latin typeface="Calibri"/>
              <a:ea typeface="Calibri"/>
              <a:cs typeface="Calibri"/>
            </a:endParaRPr>
          </a:p>
        </p:txBody>
      </p:sp>
      <p:sp>
        <p:nvSpPr>
          <p:cNvPr id="298672807"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graphicFrame>
        <p:nvGraphicFramePr>
          <p:cNvPr id="296320576" name="Table 3"/>
          <p:cNvGraphicFramePr>
            <a:graphicFrameLocks xmlns:a="http://schemas.openxmlformats.org/drawingml/2006/main" noGrp="1"/>
          </p:cNvGraphicFramePr>
          <p:nvPr/>
        </p:nvGraphicFramePr>
        <p:xfrm>
          <a:off x="2410006" y="1816858"/>
          <a:ext cx="14252394" cy="7519610"/>
        </p:xfrm>
        <a:graphic>
          <a:graphicData uri="http://schemas.openxmlformats.org/drawingml/2006/table">
            <a:tbl>
              <a:tblPr firstRow="1" firstCol="0" lastRow="0" lastCol="0" bandRow="1" bandCol="0">
                <a:tableStyleId>{360516C0-173C-4C79-B39B-047BE658D791}</a:tableStyleId>
              </a:tblPr>
              <a:tblGrid>
                <a:gridCol w="7126197"/>
                <a:gridCol w="7126197"/>
              </a:tblGrid>
              <a:tr h="516716">
                <a:tc>
                  <a:txBody>
                    <a:bodyPr/>
                    <a:p>
                      <a:pPr algn="ctr">
                        <a:defRPr/>
                      </a:pPr>
                      <a:r>
                        <a:rPr lang="en-US" sz="2800" b="1" i="0" u="none" strike="noStrike" cap="none">
                          <a:solidFill>
                            <a:schemeClr val="lt1"/>
                          </a:solidFill>
                          <a:latin typeface="Calibri"/>
                          <a:ea typeface="Calibri"/>
                          <a:cs typeface="Calibri"/>
                        </a:rPr>
                        <a:t>Steganography</a:t>
                      </a:r>
                      <a:endParaRPr lang="en-IN" sz="2800"/>
                    </a:p>
                  </a:txBody>
                  <a:tcPr/>
                </a:tc>
                <a:tc>
                  <a:txBody>
                    <a:bodyPr/>
                    <a:p>
                      <a:pPr algn="ctr">
                        <a:defRPr/>
                      </a:pPr>
                      <a:r>
                        <a:rPr lang="en-US" sz="2800" b="1" i="0" u="none" strike="noStrike" cap="none">
                          <a:solidFill>
                            <a:schemeClr val="lt1"/>
                          </a:solidFill>
                          <a:latin typeface="Calibri"/>
                          <a:ea typeface="Calibri"/>
                          <a:cs typeface="Calibri"/>
                        </a:rPr>
                        <a:t>Cryptography</a:t>
                      </a:r>
                      <a:endParaRPr lang="en-IN" sz="2800"/>
                    </a:p>
                  </a:txBody>
                  <a:tcPr/>
                </a:tc>
              </a:tr>
              <a:tr h="1004822">
                <a:tc>
                  <a:txBody>
                    <a:bodyPr/>
                    <a:p>
                      <a:pPr>
                        <a:defRPr/>
                      </a:pPr>
                      <a:r>
                        <a:rPr lang="en-US" sz="2400" b="0" i="0" u="none" strike="noStrike" cap="none">
                          <a:solidFill>
                            <a:schemeClr val="dk1"/>
                          </a:solidFill>
                          <a:latin typeface="Calibri"/>
                          <a:ea typeface="Calibri"/>
                          <a:cs typeface="Calibri"/>
                        </a:rPr>
                        <a:t>1. Steganography means covered writing. The process of hiding digital information in carrier signal.</a:t>
                      </a:r>
                      <a:endParaRPr lang="en-IN" sz="2400"/>
                    </a:p>
                  </a:txBody>
                  <a:tcPr/>
                </a:tc>
                <a:tc>
                  <a:txBody>
                    <a:bodyPr/>
                    <a:p>
                      <a:pPr>
                        <a:lnSpc>
                          <a:spcPct val="107000"/>
                        </a:lnSpc>
                        <a:spcAft>
                          <a:spcPts val="800"/>
                        </a:spcAft>
                        <a:defRPr/>
                      </a:pPr>
                      <a:r>
                        <a:rPr lang="en-US" sz="2400">
                          <a:latin typeface="Calibri"/>
                          <a:ea typeface="Times New Roman"/>
                          <a:cs typeface="Times New Roman"/>
                        </a:rPr>
                        <a:t>1. Cryptography means secret writing. The art and science of studying methods of protecting  data. </a:t>
                      </a:r>
                      <a:endParaRPr lang="en-IN" sz="2400">
                        <a:latin typeface="Calibri"/>
                        <a:ea typeface="Times New Roman"/>
                        <a:cs typeface="Times New Roman"/>
                      </a:endParaRPr>
                    </a:p>
                  </a:txBody>
                  <a:tcPr marL="68580" marR="68580" marT="0" marB="0"/>
                </a:tc>
              </a:tr>
              <a:tr h="0">
                <a:tc>
                  <a:txBody>
                    <a:bodyPr/>
                    <a:p>
                      <a:pPr>
                        <a:lnSpc>
                          <a:spcPct val="107000"/>
                        </a:lnSpc>
                        <a:spcAft>
                          <a:spcPts val="800"/>
                        </a:spcAft>
                        <a:defRPr/>
                      </a:pPr>
                      <a:r>
                        <a:rPr lang="en-US" sz="2400">
                          <a:latin typeface="Calibri"/>
                          <a:ea typeface="Times New Roman"/>
                          <a:cs typeface="Times New Roman"/>
                        </a:rPr>
                        <a:t>2. Steganography does not alter the structure of the secret message.</a:t>
                      </a:r>
                      <a:endParaRPr lang="en-IN" sz="2400">
                        <a:latin typeface="Calibri"/>
                        <a:ea typeface="Times New Roman"/>
                        <a:cs typeface="Times New Roman"/>
                      </a:endParaRPr>
                    </a:p>
                  </a:txBody>
                  <a:tcPr marL="68580" marR="68580" marT="0" marB="0"/>
                </a:tc>
                <a:tc>
                  <a:txBody>
                    <a:bodyPr/>
                    <a:p>
                      <a:pPr>
                        <a:lnSpc>
                          <a:spcPct val="107000"/>
                        </a:lnSpc>
                        <a:spcAft>
                          <a:spcPts val="800"/>
                        </a:spcAft>
                        <a:defRPr/>
                      </a:pPr>
                      <a:r>
                        <a:rPr lang="en-US" sz="2400">
                          <a:latin typeface="Calibri"/>
                          <a:ea typeface="Times New Roman"/>
                          <a:cs typeface="Times New Roman"/>
                        </a:rPr>
                        <a:t>2. While in cryptography, the structure of data is altered.</a:t>
                      </a:r>
                      <a:endParaRPr lang="en-IN" sz="2400">
                        <a:latin typeface="Calibri"/>
                        <a:ea typeface="Times New Roman"/>
                        <a:cs typeface="Times New Roman"/>
                      </a:endParaRPr>
                    </a:p>
                  </a:txBody>
                  <a:tcPr marL="68580" marR="68580" marT="0" marB="0"/>
                </a:tc>
              </a:tr>
              <a:tr h="1004822">
                <a:tc>
                  <a:txBody>
                    <a:bodyPr/>
                    <a:p>
                      <a:pPr>
                        <a:lnSpc>
                          <a:spcPct val="107000"/>
                        </a:lnSpc>
                        <a:spcAft>
                          <a:spcPts val="800"/>
                        </a:spcAft>
                        <a:defRPr/>
                      </a:pPr>
                      <a:r>
                        <a:rPr lang="en-US" sz="2400">
                          <a:latin typeface="Calibri"/>
                          <a:ea typeface="Times New Roman"/>
                          <a:cs typeface="Times New Roman"/>
                        </a:rPr>
                        <a:t>3. It relies on the confidentiality of the method of embedding.</a:t>
                      </a:r>
                      <a:endParaRPr lang="en-IN" sz="2400">
                        <a:latin typeface="Calibri"/>
                        <a:ea typeface="Times New Roman"/>
                        <a:cs typeface="Times New Roman"/>
                      </a:endParaRPr>
                    </a:p>
                  </a:txBody>
                  <a:tcPr marL="68580" marR="68580" marT="0" marB="0"/>
                </a:tc>
                <a:tc>
                  <a:txBody>
                    <a:bodyPr/>
                    <a:p>
                      <a:pPr>
                        <a:lnSpc>
                          <a:spcPct val="107000"/>
                        </a:lnSpc>
                        <a:spcAft>
                          <a:spcPts val="800"/>
                        </a:spcAft>
                        <a:defRPr/>
                      </a:pPr>
                      <a:r>
                        <a:rPr lang="en-US" sz="2400">
                          <a:latin typeface="Calibri"/>
                          <a:ea typeface="Times New Roman"/>
                          <a:cs typeface="Times New Roman"/>
                        </a:rPr>
                        <a:t>3. It relies on the confidentiality of the key.</a:t>
                      </a:r>
                      <a:endParaRPr lang="en-IN" sz="2400">
                        <a:latin typeface="Calibri"/>
                        <a:ea typeface="Times New Roman"/>
                        <a:cs typeface="Times New Roman"/>
                      </a:endParaRPr>
                    </a:p>
                  </a:txBody>
                  <a:tcPr marL="68580" marR="68580" marT="0" marB="0"/>
                </a:tc>
              </a:tr>
              <a:tr h="1211974">
                <a:tc>
                  <a:txBody>
                    <a:bodyPr/>
                    <a:p>
                      <a:pPr>
                        <a:lnSpc>
                          <a:spcPct val="107000"/>
                        </a:lnSpc>
                        <a:spcAft>
                          <a:spcPts val="800"/>
                        </a:spcAft>
                        <a:defRPr/>
                      </a:pPr>
                      <a:r>
                        <a:rPr lang="en-US" sz="2400">
                          <a:latin typeface="Calibri"/>
                          <a:ea typeface="Times New Roman"/>
                          <a:cs typeface="Times New Roman"/>
                        </a:rPr>
                        <a:t>4. Spatial domain, Transform Domain, Distortion, Model- based and ad-hoc are the techniques present in Steganography.</a:t>
                      </a:r>
                      <a:endParaRPr lang="en-IN" sz="2400">
                        <a:latin typeface="Calibri"/>
                        <a:ea typeface="Times New Roman"/>
                        <a:cs typeface="Times New Roman"/>
                      </a:endParaRPr>
                    </a:p>
                  </a:txBody>
                  <a:tcPr marL="68580" marR="68580" marT="0" marB="0"/>
                </a:tc>
                <a:tc>
                  <a:txBody>
                    <a:bodyPr/>
                    <a:p>
                      <a:pPr>
                        <a:lnSpc>
                          <a:spcPct val="107000"/>
                        </a:lnSpc>
                        <a:spcAft>
                          <a:spcPts val="800"/>
                        </a:spcAft>
                        <a:defRPr/>
                      </a:pPr>
                      <a:r>
                        <a:rPr lang="en-US" sz="2400">
                          <a:latin typeface="Calibri"/>
                          <a:ea typeface="Times New Roman"/>
                          <a:cs typeface="Times New Roman"/>
                        </a:rPr>
                        <a:t>4. Transposition, Substitution, Stream cipher, Block ciphers are the techniques present in cryptography.</a:t>
                      </a:r>
                      <a:endParaRPr lang="en-IN" sz="2400">
                        <a:latin typeface="Calibri"/>
                        <a:ea typeface="Times New Roman"/>
                        <a:cs typeface="Times New Roman"/>
                      </a:endParaRPr>
                    </a:p>
                  </a:txBody>
                  <a:tcPr marL="68580" marR="68580" marT="0" marB="0"/>
                </a:tc>
              </a:tr>
              <a:tr h="1004822">
                <a:tc>
                  <a:txBody>
                    <a:bodyPr/>
                    <a:p>
                      <a:pPr>
                        <a:lnSpc>
                          <a:spcPct val="107000"/>
                        </a:lnSpc>
                        <a:spcAft>
                          <a:spcPts val="800"/>
                        </a:spcAft>
                        <a:defRPr/>
                      </a:pPr>
                      <a:r>
                        <a:rPr lang="en-US" sz="2400">
                          <a:latin typeface="Calibri"/>
                          <a:ea typeface="Times New Roman"/>
                          <a:cs typeface="Times New Roman"/>
                        </a:rPr>
                        <a:t>5. It is implemented on Audio, Video, Image and Text files. And it is less popular than cryptography.</a:t>
                      </a:r>
                      <a:endParaRPr lang="en-IN" sz="2400">
                        <a:latin typeface="Calibri"/>
                        <a:ea typeface="Times New Roman"/>
                        <a:cs typeface="Times New Roman"/>
                      </a:endParaRPr>
                    </a:p>
                  </a:txBody>
                  <a:tcPr marL="68580" marR="68580" marT="0" marB="0"/>
                </a:tc>
                <a:tc>
                  <a:txBody>
                    <a:bodyPr/>
                    <a:p>
                      <a:pPr>
                        <a:lnSpc>
                          <a:spcPct val="107000"/>
                        </a:lnSpc>
                        <a:spcAft>
                          <a:spcPts val="800"/>
                        </a:spcAft>
                        <a:defRPr/>
                      </a:pPr>
                      <a:r>
                        <a:rPr lang="en-US" sz="2400">
                          <a:latin typeface="Calibri"/>
                          <a:ea typeface="Times New Roman"/>
                          <a:cs typeface="Times New Roman"/>
                        </a:rPr>
                        <a:t>5. It is implemented only on Text Files.</a:t>
                      </a:r>
                      <a:endParaRPr lang="en-IN" sz="2400">
                        <a:latin typeface="Calibri"/>
                        <a:ea typeface="Times New Roman"/>
                        <a:cs typeface="Times New Roman"/>
                      </a:endParaRPr>
                    </a:p>
                  </a:txBody>
                  <a:tcPr marL="68580" marR="68580" marT="0" marB="0"/>
                </a:tc>
              </a:tr>
              <a:tr h="1004822">
                <a:tc>
                  <a:txBody>
                    <a:bodyPr/>
                    <a:p>
                      <a:pPr>
                        <a:lnSpc>
                          <a:spcPct val="107000"/>
                        </a:lnSpc>
                        <a:spcAft>
                          <a:spcPts val="800"/>
                        </a:spcAft>
                        <a:defRPr/>
                      </a:pPr>
                      <a:r>
                        <a:rPr lang="en-US" sz="2400">
                          <a:latin typeface="Calibri"/>
                          <a:ea typeface="Times New Roman"/>
                          <a:cs typeface="Times New Roman"/>
                        </a:rPr>
                        <a:t>6. Technology still being developed for certain formats.</a:t>
                      </a:r>
                      <a:endParaRPr lang="en-IN" sz="2400">
                        <a:latin typeface="Calibri"/>
                        <a:ea typeface="Times New Roman"/>
                        <a:cs typeface="Times New Roman"/>
                      </a:endParaRPr>
                    </a:p>
                  </a:txBody>
                  <a:tcPr marL="68580" marR="68580" marT="0" marB="0"/>
                </a:tc>
                <a:tc>
                  <a:txBody>
                    <a:bodyPr/>
                    <a:p>
                      <a:pPr>
                        <a:lnSpc>
                          <a:spcPct val="107000"/>
                        </a:lnSpc>
                        <a:spcAft>
                          <a:spcPts val="800"/>
                        </a:spcAft>
                        <a:defRPr/>
                      </a:pPr>
                      <a:r>
                        <a:rPr lang="en-US" sz="2400">
                          <a:latin typeface="Calibri"/>
                          <a:ea typeface="Times New Roman"/>
                          <a:cs typeface="Times New Roman"/>
                        </a:rPr>
                        <a:t>6. Most of algorithms are known by all and are developed.</a:t>
                      </a:r>
                      <a:endParaRPr lang="en-IN" sz="2400">
                        <a:latin typeface="Calibri"/>
                        <a:ea typeface="Times New Roman"/>
                        <a:cs typeface="Times New Roman"/>
                      </a:endParaRPr>
                    </a:p>
                  </a:txBody>
                  <a:tcPr marL="68580" marR="68580" marT="0" marB="0"/>
                </a:tc>
              </a:tr>
              <a:tr h="1004822">
                <a:tc>
                  <a:txBody>
                    <a:bodyPr/>
                    <a:p>
                      <a:pPr>
                        <a:lnSpc>
                          <a:spcPct val="107000"/>
                        </a:lnSpc>
                        <a:spcAft>
                          <a:spcPts val="800"/>
                        </a:spcAft>
                        <a:defRPr/>
                      </a:pPr>
                      <a:r>
                        <a:rPr lang="en-US" sz="2400">
                          <a:latin typeface="Calibri"/>
                          <a:ea typeface="Times New Roman"/>
                          <a:cs typeface="Times New Roman"/>
                        </a:rPr>
                        <a:t>7. Main challenges are Imperceptibility, embedding payload, and robustness.</a:t>
                      </a:r>
                      <a:endParaRPr lang="en-IN" sz="2400">
                        <a:latin typeface="Calibri"/>
                        <a:ea typeface="Times New Roman"/>
                        <a:cs typeface="Times New Roman"/>
                      </a:endParaRPr>
                    </a:p>
                  </a:txBody>
                  <a:tcPr marL="68580" marR="68580" marT="0" marB="0"/>
                </a:tc>
                <a:tc>
                  <a:txBody>
                    <a:bodyPr/>
                    <a:p>
                      <a:pPr>
                        <a:lnSpc>
                          <a:spcPct val="107000"/>
                        </a:lnSpc>
                        <a:spcAft>
                          <a:spcPts val="800"/>
                        </a:spcAft>
                        <a:defRPr/>
                      </a:pPr>
                      <a:r>
                        <a:rPr lang="en-US" sz="2400">
                          <a:latin typeface="Calibri"/>
                          <a:ea typeface="Times New Roman"/>
                          <a:cs typeface="Times New Roman"/>
                        </a:rPr>
                        <a:t>7. Main challenges are complexity of encryption and key management.</a:t>
                      </a:r>
                      <a:endParaRPr lang="en-IN" sz="2400">
                        <a:latin typeface="Calibri"/>
                        <a:ea typeface="Times New Roman"/>
                        <a:cs typeface="Times New Roman"/>
                      </a:endParaRPr>
                    </a:p>
                  </a:txBody>
                  <a:tcPr marL="68580" marR="68580" marT="0" marB="0"/>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655371753" name="Google Shape;301;p24"/>
          <p:cNvGrpSpPr/>
          <p:nvPr/>
        </p:nvGrpSpPr>
        <p:grpSpPr bwMode="auto">
          <a:xfrm>
            <a:off x="-26281" y="774700"/>
            <a:ext cx="15071695" cy="827992"/>
            <a:chOff x="-16184" y="8640158"/>
            <a:chExt cx="4045716" cy="439420"/>
          </a:xfrm>
        </p:grpSpPr>
        <p:sp>
          <p:nvSpPr>
            <p:cNvPr id="302" name="Google Shape;302;p24"/>
            <p:cNvSpPr/>
            <p:nvPr/>
          </p:nvSpPr>
          <p:spPr bwMode="auto">
            <a:xfrm>
              <a:off x="-16184" y="8640158"/>
              <a:ext cx="3923363" cy="439420"/>
            </a:xfrm>
            <a:custGeom>
              <a:avLst/>
              <a:gdLst/>
              <a:ahLst/>
              <a:cxnLst/>
              <a:rect l="l" t="t" r="r" b="b"/>
              <a:pathLst>
                <a:path w="3844925" h="439420" fill="norm" stroke="1"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defRPr/>
              </a:pPr>
              <a:r>
                <a:rPr lang="en-IN" sz="5400">
                  <a:solidFill>
                    <a:schemeClr val="lt1"/>
                  </a:solidFill>
                  <a:latin typeface="Calibri"/>
                  <a:ea typeface="Calibri"/>
                  <a:cs typeface="Calibri"/>
                </a:rPr>
                <a:t>10. Advantages and Disadvantages</a:t>
              </a:r>
              <a:endParaRPr sz="2000" b="0" i="0" u="none" strike="noStrike" cap="none">
                <a:solidFill>
                  <a:schemeClr val="lt1"/>
                </a:solidFill>
                <a:latin typeface="Calibri"/>
                <a:ea typeface="Calibri"/>
                <a:cs typeface="Calibri"/>
              </a:endParaRPr>
            </a:p>
          </p:txBody>
        </p:sp>
        <p:sp>
          <p:nvSpPr>
            <p:cNvPr id="303" name="Google Shape;303;p24"/>
            <p:cNvSpPr/>
            <p:nvPr/>
          </p:nvSpPr>
          <p:spPr bwMode="auto">
            <a:xfrm>
              <a:off x="3800173" y="8640158"/>
              <a:ext cx="229359" cy="439420"/>
            </a:xfrm>
            <a:custGeom>
              <a:avLst/>
              <a:gdLst/>
              <a:ahLst/>
              <a:cxnLst/>
              <a:rect l="l" t="t" r="r" b="b"/>
              <a:pathLst>
                <a:path w="439420" h="439420" fill="norm" stroke="1"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grpSp>
        <p:nvGrpSpPr>
          <p:cNvPr id="1132303482" name="Google Shape;103;p13"/>
          <p:cNvGrpSpPr/>
          <p:nvPr/>
        </p:nvGrpSpPr>
        <p:grpSpPr bwMode="auto">
          <a:xfrm>
            <a:off x="-19843" y="9581281"/>
            <a:ext cx="19030155" cy="1112119"/>
            <a:chOff x="-2" y="9568581"/>
            <a:chExt cx="19030155" cy="1112119"/>
          </a:xfrm>
          <a:solidFill>
            <a:srgbClr val="FFC000"/>
          </a:solidFill>
        </p:grpSpPr>
        <p:grpSp>
          <p:nvGrpSpPr>
            <p:cNvPr id="25" name="Google Shape;104;p13"/>
            <p:cNvGrpSpPr/>
            <p:nvPr/>
          </p:nvGrpSpPr>
          <p:grpSpPr bwMode="auto">
            <a:xfrm>
              <a:off x="-2" y="9568581"/>
              <a:ext cx="19030155" cy="1112119"/>
              <a:chOff x="-324645" y="2222500"/>
              <a:chExt cx="22284921" cy="1302327"/>
            </a:xfrm>
            <a:grpFill/>
          </p:grpSpPr>
          <p:sp>
            <p:nvSpPr>
              <p:cNvPr id="27"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28"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26"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600320462"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666052489" name="Google Shape;141;p15"/>
          <p:cNvSpPr txBox="1"/>
          <p:nvPr/>
        </p:nvSpPr>
        <p:spPr bwMode="auto">
          <a:xfrm>
            <a:off x="18005282" y="9871608"/>
            <a:ext cx="894555" cy="56824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defRPr/>
            </a:pPr>
            <a:fld id="{00000000-1234-1234-1234-123412341234}" type="slidenum">
              <a:rPr lang="en-US" sz="3200">
                <a:solidFill>
                  <a:schemeClr val="lt1"/>
                </a:solidFill>
                <a:latin typeface="Calibri"/>
                <a:ea typeface="Calibri"/>
                <a:cs typeface="Calibri"/>
              </a:rPr>
              <a:t>24</a:t>
            </a:fld>
            <a:endParaRPr sz="1850">
              <a:solidFill>
                <a:schemeClr val="lt1"/>
              </a:solidFill>
              <a:latin typeface="Calibri"/>
              <a:ea typeface="Calibri"/>
              <a:cs typeface="Calibri"/>
            </a:endParaRPr>
          </a:p>
        </p:txBody>
      </p:sp>
      <p:sp>
        <p:nvSpPr>
          <p:cNvPr id="994298631"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
        <p:nvSpPr>
          <p:cNvPr id="831321855" name="TextBox 1"/>
          <p:cNvSpPr txBox="1"/>
          <p:nvPr/>
        </p:nvSpPr>
        <p:spPr bwMode="auto">
          <a:xfrm>
            <a:off x="356655" y="1903430"/>
            <a:ext cx="18543182" cy="5842497"/>
          </a:xfrm>
          <a:prstGeom prst="rect">
            <a:avLst/>
          </a:prstGeom>
          <a:noFill/>
        </p:spPr>
        <p:txBody>
          <a:bodyPr wrap="square" rtlCol="0">
            <a:spAutoFit/>
          </a:bodyPr>
          <a:lstStyle/>
          <a:p>
            <a:pPr>
              <a:lnSpc>
                <a:spcPct val="150000"/>
              </a:lnSpc>
              <a:defRPr/>
            </a:pPr>
            <a:r>
              <a:rPr lang="en-IN" sz="2800" b="1">
                <a:latin typeface="Calibri"/>
                <a:cs typeface="Calibri"/>
              </a:rPr>
              <a:t>Advantages:</a:t>
            </a:r>
            <a:endParaRPr/>
          </a:p>
          <a:p>
            <a:pPr marL="342900" indent="-342900">
              <a:lnSpc>
                <a:spcPct val="150000"/>
              </a:lnSpc>
              <a:buFont typeface="+mj-lt"/>
              <a:buAutoNum type="arabicPeriod"/>
              <a:defRPr/>
            </a:pPr>
            <a:r>
              <a:rPr lang="en-IN" sz="2800">
                <a:latin typeface="Calibri"/>
                <a:cs typeface="Calibri"/>
              </a:rPr>
              <a:t>Robustness.</a:t>
            </a:r>
            <a:endParaRPr/>
          </a:p>
          <a:p>
            <a:pPr marL="342900" indent="-342900">
              <a:lnSpc>
                <a:spcPct val="150000"/>
              </a:lnSpc>
              <a:buFont typeface="+mj-lt"/>
              <a:buAutoNum type="arabicPeriod"/>
              <a:defRPr/>
            </a:pPr>
            <a:r>
              <a:rPr lang="en-GB" sz="2800">
                <a:latin typeface="Calibri"/>
                <a:cs typeface="Calibri"/>
              </a:rPr>
              <a:t>You can store any data containing sensitive information on the server without fear of unauthorized parties gaining access to the data.</a:t>
            </a:r>
            <a:endParaRPr/>
          </a:p>
          <a:p>
            <a:pPr marL="342900" indent="-342900">
              <a:lnSpc>
                <a:spcPct val="150000"/>
              </a:lnSpc>
              <a:buFont typeface="+mj-lt"/>
              <a:buAutoNum type="arabicPeriod"/>
              <a:defRPr/>
            </a:pPr>
            <a:r>
              <a:rPr lang="en-GB" sz="2800">
                <a:latin typeface="Calibri"/>
                <a:cs typeface="Calibri"/>
              </a:rPr>
              <a:t>Government and law enforcement agencies can communicate secretly with the help of steganography corporations.</a:t>
            </a:r>
            <a:endParaRPr/>
          </a:p>
          <a:p>
            <a:pPr marL="342900" indent="-342900">
              <a:lnSpc>
                <a:spcPct val="150000"/>
              </a:lnSpc>
              <a:buFont typeface="+mj-lt"/>
              <a:buAutoNum type="arabicPeriod"/>
              <a:defRPr/>
            </a:pPr>
            <a:r>
              <a:rPr lang="en-IN" sz="2800">
                <a:latin typeface="Calibri"/>
                <a:cs typeface="Calibri"/>
              </a:rPr>
              <a:t>Hiding Capacity</a:t>
            </a:r>
            <a:r>
              <a:rPr lang="en-IN" sz="2800" b="1">
                <a:latin typeface="Calibri"/>
                <a:cs typeface="Calibri"/>
              </a:rPr>
              <a:t>.</a:t>
            </a:r>
            <a:endParaRPr/>
          </a:p>
          <a:p>
            <a:pPr>
              <a:lnSpc>
                <a:spcPct val="150000"/>
              </a:lnSpc>
              <a:defRPr/>
            </a:pPr>
            <a:r>
              <a:rPr lang="en-IN" sz="2800" b="1">
                <a:latin typeface="Calibri"/>
                <a:cs typeface="Calibri"/>
              </a:rPr>
              <a:t>Disadvantages:</a:t>
            </a:r>
            <a:endParaRPr/>
          </a:p>
          <a:p>
            <a:pPr marL="342900" indent="-342900">
              <a:lnSpc>
                <a:spcPct val="150000"/>
              </a:lnSpc>
              <a:buFont typeface="+mj-lt"/>
              <a:buAutoNum type="arabicPeriod"/>
              <a:defRPr/>
            </a:pPr>
            <a:r>
              <a:rPr lang="en-GB" sz="2800">
                <a:latin typeface="Calibri"/>
                <a:cs typeface="Calibri"/>
              </a:rPr>
              <a:t>If there are large number of information, huge file size, therefore someone can suspect about it.</a:t>
            </a:r>
            <a:endParaRPr/>
          </a:p>
          <a:p>
            <a:pPr marL="342900" indent="-342900">
              <a:lnSpc>
                <a:spcPct val="150000"/>
              </a:lnSpc>
              <a:buFont typeface="+mj-lt"/>
              <a:buAutoNum type="arabicPeriod"/>
              <a:defRPr/>
            </a:pPr>
            <a:r>
              <a:rPr lang="en-GB" sz="2800">
                <a:latin typeface="Calibri"/>
                <a:cs typeface="Calibri"/>
              </a:rPr>
              <a:t>If this approach is gone in the wrong hands such as hackers, terrorist, criminals then this can be very much critical.</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2110203248" name="Google Shape;319;p25"/>
          <p:cNvGrpSpPr/>
          <p:nvPr/>
        </p:nvGrpSpPr>
        <p:grpSpPr bwMode="auto">
          <a:xfrm>
            <a:off x="-26281" y="774700"/>
            <a:ext cx="15071695" cy="827992"/>
            <a:chOff x="-16184" y="8640158"/>
            <a:chExt cx="4045716" cy="439420"/>
          </a:xfrm>
        </p:grpSpPr>
        <p:sp>
          <p:nvSpPr>
            <p:cNvPr id="320" name="Google Shape;320;p25"/>
            <p:cNvSpPr/>
            <p:nvPr/>
          </p:nvSpPr>
          <p:spPr bwMode="auto">
            <a:xfrm>
              <a:off x="-16184" y="8640158"/>
              <a:ext cx="3923363" cy="439420"/>
            </a:xfrm>
            <a:custGeom>
              <a:avLst/>
              <a:gdLst/>
              <a:ahLst/>
              <a:cxnLst/>
              <a:rect l="l" t="t" r="r" b="b"/>
              <a:pathLst>
                <a:path w="3844925" h="439420" fill="norm" stroke="1"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defRPr/>
              </a:pPr>
              <a:r>
                <a:rPr lang="en-US" sz="5400" b="0" i="0" u="none" strike="noStrike" cap="none">
                  <a:solidFill>
                    <a:schemeClr val="lt1"/>
                  </a:solidFill>
                  <a:latin typeface="Calibri"/>
                  <a:ea typeface="Calibri"/>
                  <a:cs typeface="Calibri"/>
                </a:rPr>
                <a:t>11. Applications</a:t>
              </a:r>
              <a:endParaRPr sz="5400" b="0" i="0" u="none" strike="noStrike" cap="none">
                <a:solidFill>
                  <a:schemeClr val="lt1"/>
                </a:solidFill>
                <a:latin typeface="Calibri"/>
                <a:ea typeface="Calibri"/>
                <a:cs typeface="Calibri"/>
              </a:endParaRPr>
            </a:p>
            <a:p>
              <a:pPr marL="457200" marR="0" lvl="1" indent="0" algn="ctr" rtl="0">
                <a:spcBef>
                  <a:spcPts val="0"/>
                </a:spcBef>
                <a:spcAft>
                  <a:spcPts val="0"/>
                </a:spcAft>
                <a:buNone/>
                <a:defRPr/>
              </a:pPr>
              <a:endParaRPr sz="2000" b="0" i="0" u="none" strike="noStrike" cap="none">
                <a:solidFill>
                  <a:schemeClr val="lt1"/>
                </a:solidFill>
                <a:latin typeface="Calibri"/>
                <a:ea typeface="Calibri"/>
                <a:cs typeface="Calibri"/>
              </a:endParaRPr>
            </a:p>
          </p:txBody>
        </p:sp>
        <p:sp>
          <p:nvSpPr>
            <p:cNvPr id="321" name="Google Shape;321;p25"/>
            <p:cNvSpPr/>
            <p:nvPr/>
          </p:nvSpPr>
          <p:spPr bwMode="auto">
            <a:xfrm>
              <a:off x="3800173" y="8640158"/>
              <a:ext cx="229359" cy="439420"/>
            </a:xfrm>
            <a:custGeom>
              <a:avLst/>
              <a:gdLst/>
              <a:ahLst/>
              <a:cxnLst/>
              <a:rect l="l" t="t" r="r" b="b"/>
              <a:pathLst>
                <a:path w="439420" h="439420" fill="norm" stroke="1"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grpSp>
        <p:nvGrpSpPr>
          <p:cNvPr id="388290377" name="Google Shape;103;p13"/>
          <p:cNvGrpSpPr/>
          <p:nvPr/>
        </p:nvGrpSpPr>
        <p:grpSpPr bwMode="auto">
          <a:xfrm>
            <a:off x="-19843" y="9581281"/>
            <a:ext cx="19030155" cy="1112119"/>
            <a:chOff x="-2" y="9568581"/>
            <a:chExt cx="19030155" cy="1112119"/>
          </a:xfrm>
          <a:solidFill>
            <a:srgbClr val="FFC000"/>
          </a:solidFill>
        </p:grpSpPr>
        <p:grpSp>
          <p:nvGrpSpPr>
            <p:cNvPr id="17" name="Google Shape;104;p13"/>
            <p:cNvGrpSpPr/>
            <p:nvPr/>
          </p:nvGrpSpPr>
          <p:grpSpPr bwMode="auto">
            <a:xfrm>
              <a:off x="-2" y="9568581"/>
              <a:ext cx="19030155" cy="1112119"/>
              <a:chOff x="-324645" y="2222500"/>
              <a:chExt cx="22284921" cy="1302327"/>
            </a:xfrm>
            <a:grpFill/>
          </p:grpSpPr>
          <p:sp>
            <p:nvSpPr>
              <p:cNvPr id="19"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20"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8"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598817496"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1633430491" name="Google Shape;141;p15"/>
          <p:cNvSpPr txBox="1"/>
          <p:nvPr/>
        </p:nvSpPr>
        <p:spPr bwMode="auto">
          <a:xfrm>
            <a:off x="18005282" y="9871608"/>
            <a:ext cx="894555" cy="56824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defRPr/>
            </a:pPr>
            <a:fld id="{00000000-1234-1234-1234-123412341234}" type="slidenum">
              <a:rPr lang="en-US" sz="3200">
                <a:solidFill>
                  <a:schemeClr val="lt1"/>
                </a:solidFill>
                <a:latin typeface="Calibri"/>
                <a:ea typeface="Calibri"/>
                <a:cs typeface="Calibri"/>
              </a:rPr>
              <a:t>25</a:t>
            </a:fld>
            <a:endParaRPr sz="1850">
              <a:solidFill>
                <a:schemeClr val="lt1"/>
              </a:solidFill>
              <a:latin typeface="Calibri"/>
              <a:ea typeface="Calibri"/>
              <a:cs typeface="Calibri"/>
            </a:endParaRPr>
          </a:p>
        </p:txBody>
      </p:sp>
      <p:sp>
        <p:nvSpPr>
          <p:cNvPr id="1573881831"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
        <p:nvSpPr>
          <p:cNvPr id="2071290746" name="TextBox 1"/>
          <p:cNvSpPr txBox="1"/>
          <p:nvPr/>
        </p:nvSpPr>
        <p:spPr bwMode="auto">
          <a:xfrm>
            <a:off x="665956" y="1793009"/>
            <a:ext cx="17063388" cy="3709349"/>
          </a:xfrm>
          <a:prstGeom prst="rect">
            <a:avLst/>
          </a:prstGeom>
          <a:noFill/>
        </p:spPr>
        <p:txBody>
          <a:bodyPr wrap="square" rtlCol="0">
            <a:spAutoFit/>
          </a:bodyPr>
          <a:lstStyle/>
          <a:p>
            <a:pPr marL="285750" indent="-285750">
              <a:lnSpc>
                <a:spcPct val="150000"/>
              </a:lnSpc>
              <a:buFont typeface="Wingdings"/>
              <a:buChar char="v"/>
              <a:defRPr/>
            </a:pPr>
            <a:r>
              <a:rPr lang="en-IN" sz="3200">
                <a:latin typeface="Calibri"/>
                <a:cs typeface="Calibri"/>
              </a:rPr>
              <a:t>Hide files and encryption keys.</a:t>
            </a:r>
            <a:endParaRPr/>
          </a:p>
          <a:p>
            <a:pPr marL="285750" indent="-285750">
              <a:lnSpc>
                <a:spcPct val="150000"/>
              </a:lnSpc>
              <a:buFont typeface="Wingdings"/>
              <a:buChar char="v"/>
              <a:defRPr/>
            </a:pPr>
            <a:r>
              <a:rPr lang="en-IN" sz="3200">
                <a:latin typeface="Calibri"/>
                <a:cs typeface="Calibri"/>
              </a:rPr>
              <a:t>Transport highly private documents between International Governments.</a:t>
            </a:r>
            <a:endParaRPr/>
          </a:p>
          <a:p>
            <a:pPr marL="285750" indent="-285750">
              <a:lnSpc>
                <a:spcPct val="150000"/>
              </a:lnSpc>
              <a:buFont typeface="Wingdings"/>
              <a:buChar char="v"/>
              <a:defRPr/>
            </a:pPr>
            <a:r>
              <a:rPr lang="en-IN" sz="3200">
                <a:latin typeface="Calibri"/>
                <a:cs typeface="Calibri"/>
              </a:rPr>
              <a:t>For securely transferring one time password(OTP).</a:t>
            </a:r>
            <a:endParaRPr/>
          </a:p>
          <a:p>
            <a:pPr marL="285750" indent="-285750">
              <a:lnSpc>
                <a:spcPct val="150000"/>
              </a:lnSpc>
              <a:buFont typeface="Wingdings"/>
              <a:buChar char="v"/>
              <a:defRPr/>
            </a:pPr>
            <a:r>
              <a:rPr lang="en-IN" sz="3200">
                <a:latin typeface="Calibri"/>
                <a:cs typeface="Calibri"/>
              </a:rPr>
              <a:t>Secret data storing.</a:t>
            </a:r>
            <a:endParaRPr/>
          </a:p>
          <a:p>
            <a:pPr marL="285750" indent="-285750">
              <a:lnSpc>
                <a:spcPct val="150000"/>
              </a:lnSpc>
              <a:buFont typeface="Wingdings"/>
              <a:buChar char="v"/>
              <a:defRPr/>
            </a:pPr>
            <a:r>
              <a:rPr lang="en-IN" sz="3200">
                <a:latin typeface="Calibri"/>
                <a:cs typeface="Calibri"/>
              </a:rPr>
              <a:t>Transport data without revealing the existence of available message.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943798118" name="Google Shape;337;p26"/>
          <p:cNvGrpSpPr/>
          <p:nvPr/>
        </p:nvGrpSpPr>
        <p:grpSpPr bwMode="auto">
          <a:xfrm>
            <a:off x="-26281" y="774700"/>
            <a:ext cx="15071695" cy="827992"/>
            <a:chOff x="-16184" y="8640158"/>
            <a:chExt cx="4045716" cy="439420"/>
          </a:xfrm>
        </p:grpSpPr>
        <p:sp>
          <p:nvSpPr>
            <p:cNvPr id="338" name="Google Shape;338;p26"/>
            <p:cNvSpPr/>
            <p:nvPr/>
          </p:nvSpPr>
          <p:spPr bwMode="auto">
            <a:xfrm>
              <a:off x="-16184" y="8640158"/>
              <a:ext cx="3923363" cy="439420"/>
            </a:xfrm>
            <a:custGeom>
              <a:avLst/>
              <a:gdLst/>
              <a:ahLst/>
              <a:cxnLst/>
              <a:rect l="l" t="t" r="r" b="b"/>
              <a:pathLst>
                <a:path w="3844925" h="439420" fill="norm" stroke="1"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defRPr/>
              </a:pPr>
              <a:r>
                <a:rPr lang="en-US" sz="5400" b="0" i="0" u="none" strike="noStrike" cap="none">
                  <a:solidFill>
                    <a:schemeClr val="lt1"/>
                  </a:solidFill>
                  <a:latin typeface="Calibri"/>
                  <a:ea typeface="Calibri"/>
                  <a:cs typeface="Calibri"/>
                </a:rPr>
                <a:t>12. Conclusion</a:t>
              </a:r>
              <a:endParaRPr sz="5400" b="0" i="0" u="none" strike="noStrike" cap="none">
                <a:solidFill>
                  <a:schemeClr val="lt1"/>
                </a:solidFill>
                <a:latin typeface="Calibri"/>
                <a:ea typeface="Calibri"/>
                <a:cs typeface="Calibri"/>
              </a:endParaRPr>
            </a:p>
            <a:p>
              <a:pPr marL="457200" marR="0" lvl="1" indent="0" algn="ctr" rtl="0">
                <a:spcBef>
                  <a:spcPts val="0"/>
                </a:spcBef>
                <a:spcAft>
                  <a:spcPts val="0"/>
                </a:spcAft>
                <a:buNone/>
                <a:defRPr/>
              </a:pPr>
              <a:endParaRPr sz="2000" b="0" i="0" u="none" strike="noStrike" cap="none">
                <a:solidFill>
                  <a:schemeClr val="lt1"/>
                </a:solidFill>
                <a:latin typeface="Calibri"/>
                <a:ea typeface="Calibri"/>
                <a:cs typeface="Calibri"/>
              </a:endParaRPr>
            </a:p>
          </p:txBody>
        </p:sp>
        <p:sp>
          <p:nvSpPr>
            <p:cNvPr id="339" name="Google Shape;339;p26"/>
            <p:cNvSpPr/>
            <p:nvPr/>
          </p:nvSpPr>
          <p:spPr bwMode="auto">
            <a:xfrm>
              <a:off x="3800173" y="8640158"/>
              <a:ext cx="229359" cy="439420"/>
            </a:xfrm>
            <a:custGeom>
              <a:avLst/>
              <a:gdLst/>
              <a:ahLst/>
              <a:cxnLst/>
              <a:rect l="l" t="t" r="r" b="b"/>
              <a:pathLst>
                <a:path w="439420" h="439420" fill="norm" stroke="1"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grpSp>
        <p:nvGrpSpPr>
          <p:cNvPr id="1319778252" name="Google Shape;103;p13"/>
          <p:cNvGrpSpPr/>
          <p:nvPr/>
        </p:nvGrpSpPr>
        <p:grpSpPr bwMode="auto">
          <a:xfrm>
            <a:off x="-19843" y="9581281"/>
            <a:ext cx="19030155" cy="1112119"/>
            <a:chOff x="-2" y="9568581"/>
            <a:chExt cx="19030155" cy="1112119"/>
          </a:xfrm>
          <a:solidFill>
            <a:srgbClr val="FFC000"/>
          </a:solidFill>
        </p:grpSpPr>
        <p:grpSp>
          <p:nvGrpSpPr>
            <p:cNvPr id="16" name="Google Shape;104;p13"/>
            <p:cNvGrpSpPr/>
            <p:nvPr/>
          </p:nvGrpSpPr>
          <p:grpSpPr bwMode="auto">
            <a:xfrm>
              <a:off x="-2" y="9568581"/>
              <a:ext cx="19030155" cy="1112119"/>
              <a:chOff x="-324645" y="2222500"/>
              <a:chExt cx="22284921" cy="1302327"/>
            </a:xfrm>
            <a:grpFill/>
          </p:grpSpPr>
          <p:sp>
            <p:nvSpPr>
              <p:cNvPr id="18"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19"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7"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900500550"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1998308903" name="Google Shape;141;p15"/>
          <p:cNvSpPr txBox="1"/>
          <p:nvPr/>
        </p:nvSpPr>
        <p:spPr bwMode="auto">
          <a:xfrm>
            <a:off x="18005282" y="9871608"/>
            <a:ext cx="894555" cy="56824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defRPr/>
            </a:pPr>
            <a:fld id="{00000000-1234-1234-1234-123412341234}" type="slidenum">
              <a:rPr lang="en-US" sz="3200">
                <a:solidFill>
                  <a:schemeClr val="lt1"/>
                </a:solidFill>
                <a:latin typeface="Calibri"/>
                <a:ea typeface="Calibri"/>
                <a:cs typeface="Calibri"/>
              </a:rPr>
              <a:t>26</a:t>
            </a:fld>
            <a:endParaRPr sz="1850">
              <a:solidFill>
                <a:schemeClr val="lt1"/>
              </a:solidFill>
              <a:latin typeface="Calibri"/>
              <a:ea typeface="Calibri"/>
              <a:cs typeface="Calibri"/>
            </a:endParaRPr>
          </a:p>
        </p:txBody>
      </p:sp>
      <p:sp>
        <p:nvSpPr>
          <p:cNvPr id="2073265749"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
        <p:nvSpPr>
          <p:cNvPr id="433828712" name="TextBox 1"/>
          <p:cNvSpPr txBox="1"/>
          <p:nvPr/>
        </p:nvSpPr>
        <p:spPr bwMode="auto">
          <a:xfrm>
            <a:off x="527988" y="1793009"/>
            <a:ext cx="17201356" cy="5842497"/>
          </a:xfrm>
          <a:prstGeom prst="rect">
            <a:avLst/>
          </a:prstGeom>
          <a:noFill/>
        </p:spPr>
        <p:txBody>
          <a:bodyPr wrap="square" rtlCol="0">
            <a:spAutoFit/>
          </a:bodyPr>
          <a:lstStyle/>
          <a:p>
            <a:pPr>
              <a:lnSpc>
                <a:spcPct val="150000"/>
              </a:lnSpc>
              <a:defRPr/>
            </a:pPr>
            <a:r>
              <a:rPr lang="en-IN" sz="2800">
                <a:latin typeface="Calibri"/>
                <a:cs typeface="Calibri"/>
              </a:rPr>
              <a:t>To achieve  the data security while sending the data over a network, we have used Steganography. In that, Images are the best source for hiding data so, we have used Image Steganography. We have used a LSB algorithm in this project for developing the application. It is faster, reliable and compression ratio is the moderate compared to all algorithms. It is observed that through LSB Substitution method, the results obtained in data hiding are pretty impressive as it uses the simple fact that any image can be broken up to individual bit-planes. RGB is the color model.</a:t>
            </a:r>
            <a:endParaRPr/>
          </a:p>
          <a:p>
            <a:pPr>
              <a:lnSpc>
                <a:spcPct val="150000"/>
              </a:lnSpc>
              <a:defRPr/>
            </a:pPr>
            <a:endParaRPr lang="en-IN" sz="2800">
              <a:latin typeface="Calibri"/>
              <a:cs typeface="Calibri"/>
            </a:endParaRPr>
          </a:p>
          <a:p>
            <a:pPr>
              <a:lnSpc>
                <a:spcPct val="150000"/>
              </a:lnSpc>
              <a:defRPr/>
            </a:pPr>
            <a:r>
              <a:rPr lang="en-IN" sz="2800">
                <a:latin typeface="Calibri"/>
                <a:cs typeface="Calibri"/>
              </a:rPr>
              <a:t>We used bmp format as it contains uncompressed data while pixels are chosen at random rather than in order. We have used spatial domain algorithm and LSB substitution method. So, that a human eye would not notice the hidden message within it.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96140709" name="TextBox 2"/>
          <p:cNvSpPr txBox="1"/>
          <p:nvPr/>
        </p:nvSpPr>
        <p:spPr bwMode="auto">
          <a:xfrm>
            <a:off x="2837656" y="3092236"/>
            <a:ext cx="13335000" cy="4508927"/>
          </a:xfrm>
          <a:prstGeom prst="rect">
            <a:avLst/>
          </a:prstGeom>
          <a:noFill/>
        </p:spPr>
        <p:txBody>
          <a:bodyPr wrap="square" rtlCol="0">
            <a:spAutoFit/>
          </a:bodyPr>
          <a:lstStyle/>
          <a:p>
            <a:pPr>
              <a:defRPr/>
            </a:pPr>
            <a:r>
              <a:rPr lang="en-IN" sz="28700">
                <a:latin typeface="Brush Script MT"/>
              </a:rPr>
              <a:t>Thank you</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med" p14:dur="500" advClick="1">
        <p:fade thruBlk="0"/>
      </p:transition>
    </mc:Choice>
    <mc:Fallback>
      <p:transition spd="med"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739630126" name="Google Shape;142;p15"/>
          <p:cNvGrpSpPr/>
          <p:nvPr/>
        </p:nvGrpSpPr>
        <p:grpSpPr bwMode="auto">
          <a:xfrm>
            <a:off x="-26281" y="774700"/>
            <a:ext cx="15071695" cy="827992"/>
            <a:chOff x="-16184" y="8640158"/>
            <a:chExt cx="4045716" cy="439420"/>
          </a:xfrm>
        </p:grpSpPr>
        <p:sp>
          <p:nvSpPr>
            <p:cNvPr id="143" name="Google Shape;143;p15"/>
            <p:cNvSpPr/>
            <p:nvPr/>
          </p:nvSpPr>
          <p:spPr bwMode="auto">
            <a:xfrm>
              <a:off x="-16184" y="8640158"/>
              <a:ext cx="3923363" cy="439420"/>
            </a:xfrm>
            <a:custGeom>
              <a:avLst/>
              <a:gdLst/>
              <a:ahLst/>
              <a:cxnLst/>
              <a:rect l="l" t="t" r="r" b="b"/>
              <a:pathLst>
                <a:path w="3844925" h="439420" fill="norm" stroke="1"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defRPr/>
              </a:pPr>
              <a:r>
                <a:rPr lang="en-US" sz="5400" b="0" i="0" u="none" strike="noStrike" cap="none">
                  <a:solidFill>
                    <a:schemeClr val="lt1"/>
                  </a:solidFill>
                  <a:latin typeface="Calibri"/>
                  <a:ea typeface="Calibri"/>
                  <a:cs typeface="Calibri"/>
                </a:rPr>
                <a:t>1. Abstract</a:t>
              </a:r>
              <a:endParaRPr sz="2000" b="0" i="0" u="none" strike="noStrike" cap="none">
                <a:solidFill>
                  <a:schemeClr val="lt1"/>
                </a:solidFill>
                <a:latin typeface="Calibri"/>
                <a:ea typeface="Calibri"/>
                <a:cs typeface="Calibri"/>
              </a:endParaRPr>
            </a:p>
          </p:txBody>
        </p:sp>
        <p:sp>
          <p:nvSpPr>
            <p:cNvPr id="144" name="Google Shape;144;p15"/>
            <p:cNvSpPr/>
            <p:nvPr/>
          </p:nvSpPr>
          <p:spPr bwMode="auto">
            <a:xfrm>
              <a:off x="3800173" y="8640158"/>
              <a:ext cx="229359" cy="439420"/>
            </a:xfrm>
            <a:custGeom>
              <a:avLst/>
              <a:gdLst/>
              <a:ahLst/>
              <a:cxnLst/>
              <a:rect l="l" t="t" r="r" b="b"/>
              <a:pathLst>
                <a:path w="439420" h="439420" fill="norm" stroke="1"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712864608" name="Google Shape;145;p15"/>
          <p:cNvSpPr txBox="1"/>
          <p:nvPr/>
        </p:nvSpPr>
        <p:spPr bwMode="auto">
          <a:xfrm>
            <a:off x="399500" y="2151363"/>
            <a:ext cx="17716256" cy="4031833"/>
          </a:xfrm>
          <a:prstGeom prst="rect">
            <a:avLst/>
          </a:prstGeom>
          <a:noFill/>
          <a:ln>
            <a:noFill/>
          </a:ln>
        </p:spPr>
        <p:txBody>
          <a:bodyPr spcFirstLastPara="1" wrap="square" lIns="91425" tIns="45700" rIns="91425" bIns="45700" anchor="t" anchorCtr="0">
            <a:spAutoFit/>
          </a:bodyPr>
          <a:lstStyle/>
          <a:p>
            <a:pPr marL="457200" marR="0" lvl="0" indent="-457200" algn="just" rtl="0">
              <a:spcBef>
                <a:spcPts val="0"/>
              </a:spcBef>
              <a:spcAft>
                <a:spcPts val="0"/>
              </a:spcAft>
              <a:buFont typeface="Wingdings"/>
              <a:buChar char="ü"/>
              <a:defRPr/>
            </a:pPr>
            <a:r>
              <a:rPr lang="en-GB" sz="3200">
                <a:latin typeface="Calibri"/>
                <a:cs typeface="Calibri"/>
              </a:rPr>
              <a:t>In this modern era, one of the major issues is to protect the secrecy of confidential data during their transmission over a public channel. So, we need a security over the data which is being transmitted. To achieve this the powerful security, Steganography is needed. Steganography is the practice of concealing the secret message with digital images, audio and video files.</a:t>
            </a:r>
            <a:endParaRPr/>
          </a:p>
          <a:p>
            <a:pPr marL="457200" marR="0" lvl="0" indent="-457200" algn="just" rtl="0">
              <a:spcBef>
                <a:spcPts val="0"/>
              </a:spcBef>
              <a:spcAft>
                <a:spcPts val="0"/>
              </a:spcAft>
              <a:buFont typeface="Wingdings"/>
              <a:buChar char="ü"/>
              <a:defRPr/>
            </a:pPr>
            <a:endParaRPr lang="en-GB" sz="3200">
              <a:latin typeface="Calibri"/>
              <a:cs typeface="Calibri"/>
            </a:endParaRPr>
          </a:p>
          <a:p>
            <a:pPr marL="457200" marR="0" lvl="0" indent="-457200" algn="just" rtl="0">
              <a:spcBef>
                <a:spcPts val="0"/>
              </a:spcBef>
              <a:spcAft>
                <a:spcPts val="0"/>
              </a:spcAft>
              <a:buFont typeface="Wingdings"/>
              <a:buChar char="ü"/>
              <a:defRPr/>
            </a:pPr>
            <a:r>
              <a:rPr lang="en-GB" sz="3200">
                <a:latin typeface="Calibri"/>
                <a:cs typeface="Calibri"/>
              </a:rPr>
              <a:t>In our project we are using image</a:t>
            </a:r>
            <a:r>
              <a:rPr lang="en-GB" sz="3200">
                <a:solidFill>
                  <a:schemeClr val="dk1"/>
                </a:solidFill>
                <a:latin typeface="Calibri"/>
                <a:cs typeface="Calibri"/>
              </a:rPr>
              <a:t> to hide our data. This is called as Image Steganography.</a:t>
            </a:r>
            <a:r>
              <a:rPr lang="en-GB" sz="3200">
                <a:latin typeface="Calibri"/>
                <a:cs typeface="Calibri"/>
              </a:rPr>
              <a:t> Our Project aims to use the technique is LSB (Least Significant Bit) and the algorithm is spatial domain method, so, that the human eye would not notice the hidden messages within it.</a:t>
            </a:r>
            <a:endParaRPr/>
          </a:p>
        </p:txBody>
      </p:sp>
      <p:grpSp>
        <p:nvGrpSpPr>
          <p:cNvPr id="1120185392" name="Google Shape;103;p13"/>
          <p:cNvGrpSpPr/>
          <p:nvPr/>
        </p:nvGrpSpPr>
        <p:grpSpPr bwMode="auto">
          <a:xfrm>
            <a:off x="-19843" y="9581281"/>
            <a:ext cx="19030155" cy="1112119"/>
            <a:chOff x="-2" y="9568581"/>
            <a:chExt cx="19030155" cy="1112119"/>
          </a:xfrm>
          <a:solidFill>
            <a:srgbClr val="FFC000"/>
          </a:solidFill>
        </p:grpSpPr>
        <p:grpSp>
          <p:nvGrpSpPr>
            <p:cNvPr id="16" name="Google Shape;104;p13"/>
            <p:cNvGrpSpPr/>
            <p:nvPr/>
          </p:nvGrpSpPr>
          <p:grpSpPr bwMode="auto">
            <a:xfrm>
              <a:off x="-2" y="9568581"/>
              <a:ext cx="19030155" cy="1112119"/>
              <a:chOff x="-324645" y="2222500"/>
              <a:chExt cx="22284921" cy="1302327"/>
            </a:xfrm>
            <a:grpFill/>
          </p:grpSpPr>
          <p:sp>
            <p:nvSpPr>
              <p:cNvPr id="18"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19"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7"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266662891"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520382448" name="Google Shape;141;p15"/>
          <p:cNvSpPr txBox="1"/>
          <p:nvPr/>
        </p:nvSpPr>
        <p:spPr bwMode="auto">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defRPr/>
            </a:pPr>
            <a:fld id="{00000000-1234-1234-1234-123412341234}" type="slidenum">
              <a:rPr lang="en-US" sz="3200">
                <a:solidFill>
                  <a:schemeClr val="lt1"/>
                </a:solidFill>
                <a:latin typeface="Calibri"/>
                <a:ea typeface="Calibri"/>
                <a:cs typeface="Calibri"/>
              </a:rPr>
              <a:t>3</a:t>
            </a:fld>
            <a:endParaRPr sz="1850">
              <a:solidFill>
                <a:schemeClr val="lt1"/>
              </a:solidFill>
              <a:latin typeface="Calibri"/>
              <a:ea typeface="Calibri"/>
              <a:cs typeface="Calibri"/>
            </a:endParaRPr>
          </a:p>
        </p:txBody>
      </p:sp>
      <p:sp>
        <p:nvSpPr>
          <p:cNvPr id="470375072"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58633670" name="Google Shape;159;p16"/>
          <p:cNvGrpSpPr/>
          <p:nvPr/>
        </p:nvGrpSpPr>
        <p:grpSpPr bwMode="auto">
          <a:xfrm>
            <a:off x="-26281" y="774700"/>
            <a:ext cx="15071695" cy="827992"/>
            <a:chOff x="-16184" y="8640158"/>
            <a:chExt cx="4045716" cy="439420"/>
          </a:xfrm>
        </p:grpSpPr>
        <p:sp>
          <p:nvSpPr>
            <p:cNvPr id="160" name="Google Shape;160;p16"/>
            <p:cNvSpPr/>
            <p:nvPr/>
          </p:nvSpPr>
          <p:spPr bwMode="auto">
            <a:xfrm>
              <a:off x="-16184" y="8640158"/>
              <a:ext cx="3923363" cy="439420"/>
            </a:xfrm>
            <a:custGeom>
              <a:avLst/>
              <a:gdLst/>
              <a:ahLst/>
              <a:cxnLst/>
              <a:rect l="l" t="t" r="r" b="b"/>
              <a:pathLst>
                <a:path w="3844925" h="439420" fill="norm" stroke="1"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defRPr/>
              </a:pPr>
              <a:r>
                <a:rPr lang="en-US" sz="5400" b="0" i="0" u="none" strike="noStrike" cap="none">
                  <a:solidFill>
                    <a:schemeClr val="lt1"/>
                  </a:solidFill>
                  <a:latin typeface="Calibri"/>
                  <a:ea typeface="Calibri"/>
                  <a:cs typeface="Calibri"/>
                </a:rPr>
                <a:t>2. Introduction</a:t>
              </a:r>
              <a:endParaRPr sz="2000" b="0" i="0" u="none" strike="noStrike" cap="none">
                <a:solidFill>
                  <a:schemeClr val="lt1"/>
                </a:solidFill>
                <a:latin typeface="Calibri"/>
                <a:ea typeface="Calibri"/>
                <a:cs typeface="Calibri"/>
              </a:endParaRPr>
            </a:p>
          </p:txBody>
        </p:sp>
        <p:sp>
          <p:nvSpPr>
            <p:cNvPr id="161" name="Google Shape;161;p16"/>
            <p:cNvSpPr/>
            <p:nvPr/>
          </p:nvSpPr>
          <p:spPr bwMode="auto">
            <a:xfrm>
              <a:off x="3800173" y="8640158"/>
              <a:ext cx="229359" cy="439420"/>
            </a:xfrm>
            <a:custGeom>
              <a:avLst/>
              <a:gdLst/>
              <a:ahLst/>
              <a:cxnLst/>
              <a:rect l="l" t="t" r="r" b="b"/>
              <a:pathLst>
                <a:path w="439420" h="439420" fill="norm" stroke="1"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grpSp>
        <p:nvGrpSpPr>
          <p:cNvPr id="739403080" name="Google Shape;103;p13"/>
          <p:cNvGrpSpPr/>
          <p:nvPr/>
        </p:nvGrpSpPr>
        <p:grpSpPr bwMode="auto">
          <a:xfrm>
            <a:off x="-19843" y="9581281"/>
            <a:ext cx="19030155" cy="1112119"/>
            <a:chOff x="-2" y="9568581"/>
            <a:chExt cx="19030155" cy="1112119"/>
          </a:xfrm>
          <a:solidFill>
            <a:srgbClr val="FFC000"/>
          </a:solidFill>
        </p:grpSpPr>
        <p:grpSp>
          <p:nvGrpSpPr>
            <p:cNvPr id="17" name="Google Shape;104;p13"/>
            <p:cNvGrpSpPr/>
            <p:nvPr/>
          </p:nvGrpSpPr>
          <p:grpSpPr bwMode="auto">
            <a:xfrm>
              <a:off x="-2" y="9568581"/>
              <a:ext cx="19030155" cy="1112119"/>
              <a:chOff x="-324645" y="2222500"/>
              <a:chExt cx="22284921" cy="1302327"/>
            </a:xfrm>
            <a:grpFill/>
          </p:grpSpPr>
          <p:sp>
            <p:nvSpPr>
              <p:cNvPr id="19"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20"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8"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952065670"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1299427882" name="Google Shape;141;p15"/>
          <p:cNvSpPr txBox="1"/>
          <p:nvPr/>
        </p:nvSpPr>
        <p:spPr bwMode="auto">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defRPr/>
            </a:pPr>
            <a:fld id="{00000000-1234-1234-1234-123412341234}" type="slidenum">
              <a:rPr lang="en-US" sz="3200">
                <a:solidFill>
                  <a:schemeClr val="lt1"/>
                </a:solidFill>
                <a:latin typeface="Calibri"/>
                <a:ea typeface="Calibri"/>
                <a:cs typeface="Calibri"/>
              </a:rPr>
              <a:t>4</a:t>
            </a:fld>
            <a:endParaRPr sz="1850">
              <a:solidFill>
                <a:schemeClr val="lt1"/>
              </a:solidFill>
              <a:latin typeface="Calibri"/>
              <a:ea typeface="Calibri"/>
              <a:cs typeface="Calibri"/>
            </a:endParaRPr>
          </a:p>
        </p:txBody>
      </p:sp>
      <p:sp>
        <p:nvSpPr>
          <p:cNvPr id="193135407"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
        <p:nvSpPr>
          <p:cNvPr id="1291270955" name="TextBox 14"/>
          <p:cNvSpPr txBox="1"/>
          <p:nvPr/>
        </p:nvSpPr>
        <p:spPr bwMode="auto">
          <a:xfrm>
            <a:off x="544567" y="2044257"/>
            <a:ext cx="17571189" cy="3903504"/>
          </a:xfrm>
          <a:prstGeom prst="rect">
            <a:avLst/>
          </a:prstGeom>
          <a:noFill/>
        </p:spPr>
        <p:txBody>
          <a:bodyPr wrap="square">
            <a:spAutoFit/>
          </a:bodyPr>
          <a:lstStyle/>
          <a:p>
            <a:pPr>
              <a:lnSpc>
                <a:spcPct val="150000"/>
              </a:lnSpc>
              <a:defRPr/>
            </a:pPr>
            <a:r>
              <a:rPr lang="en-GB" sz="2800" b="1">
                <a:latin typeface="Calibri"/>
                <a:cs typeface="Calibri"/>
              </a:rPr>
              <a:t>Steganography:</a:t>
            </a:r>
            <a:endParaRPr/>
          </a:p>
          <a:p>
            <a:pPr marL="342900" indent="-342900">
              <a:lnSpc>
                <a:spcPct val="150000"/>
              </a:lnSpc>
              <a:buFont typeface="Wingdings"/>
              <a:buChar char="Ø"/>
              <a:defRPr/>
            </a:pPr>
            <a:r>
              <a:rPr lang="en-US" sz="2800">
                <a:latin typeface="Calibri"/>
                <a:cs typeface="Calibri"/>
              </a:rPr>
              <a:t>Steganography is the art and science of writing hidden messages in such a way that no one, apart from the sender and intended recipient, suspects the existence of the message.</a:t>
            </a:r>
            <a:endParaRPr/>
          </a:p>
          <a:p>
            <a:pPr marL="342900" indent="-342900">
              <a:lnSpc>
                <a:spcPct val="150000"/>
              </a:lnSpc>
              <a:buFont typeface="Wingdings"/>
              <a:buChar char="Ø"/>
              <a:defRPr/>
            </a:pPr>
            <a:r>
              <a:rPr lang="en-US" sz="2800">
                <a:latin typeface="Calibri"/>
                <a:cs typeface="Calibri"/>
              </a:rPr>
              <a:t>The word steganography is of Greek origin and it means “concealed writing”.</a:t>
            </a:r>
            <a:endParaRPr/>
          </a:p>
          <a:p>
            <a:pPr marL="342900" indent="-342900">
              <a:lnSpc>
                <a:spcPct val="150000"/>
              </a:lnSpc>
              <a:buFont typeface="Wingdings"/>
              <a:buChar char="Ø"/>
              <a:defRPr/>
            </a:pPr>
            <a:r>
              <a:rPr lang="en-US" sz="2800">
                <a:latin typeface="Calibri"/>
                <a:cs typeface="Calibri"/>
              </a:rPr>
              <a:t>The combination of steganography and cryptography provides higher levels of security for information.</a:t>
            </a:r>
            <a:endParaRPr lang="en-GB" sz="2800">
              <a:latin typeface="Calibri"/>
              <a:cs typeface="Calibri"/>
            </a:endParaRPr>
          </a:p>
          <a:p>
            <a:pPr marL="342900" indent="-342900">
              <a:lnSpc>
                <a:spcPct val="150000"/>
              </a:lnSpc>
              <a:buFont typeface="Wingdings"/>
              <a:buChar char="Ø"/>
              <a:defRPr/>
            </a:pPr>
            <a:r>
              <a:rPr lang="en-GB" sz="2800">
                <a:latin typeface="Calibri"/>
                <a:cs typeface="Calibri"/>
              </a:rPr>
              <a:t>Image steganography is defined as the process of concealing data inside the images.</a:t>
            </a:r>
            <a:endParaRPr/>
          </a:p>
        </p:txBody>
      </p:sp>
      <p:pic>
        <p:nvPicPr>
          <p:cNvPr id="1923646631" name="Picture 3"/>
          <p:cNvPicPr>
            <a:picLocks noChangeAspect="1"/>
          </p:cNvPicPr>
          <p:nvPr/>
        </p:nvPicPr>
        <p:blipFill>
          <a:blip r:embed="rId3"/>
          <a:stretch/>
        </p:blipFill>
        <p:spPr bwMode="auto">
          <a:xfrm>
            <a:off x="5619328" y="6604474"/>
            <a:ext cx="5242257" cy="1834790"/>
          </a:xfrm>
          <a:prstGeom prst="rect">
            <a:avLst/>
          </a:prstGeom>
        </p:spPr>
      </p:pic>
      <p:sp>
        <p:nvSpPr>
          <p:cNvPr id="2139897072" name="TextBox 4"/>
          <p:cNvSpPr txBox="1"/>
          <p:nvPr/>
        </p:nvSpPr>
        <p:spPr bwMode="auto">
          <a:xfrm>
            <a:off x="6683683" y="8367971"/>
            <a:ext cx="3113545" cy="523220"/>
          </a:xfrm>
          <a:prstGeom prst="rect">
            <a:avLst/>
          </a:prstGeom>
          <a:noFill/>
        </p:spPr>
        <p:txBody>
          <a:bodyPr wrap="square" rtlCol="0">
            <a:spAutoFit/>
          </a:bodyPr>
          <a:lstStyle/>
          <a:p>
            <a:pPr>
              <a:defRPr/>
            </a:pPr>
            <a:r>
              <a:rPr lang="en-IN" sz="2800">
                <a:latin typeface="Calibri"/>
                <a:cs typeface="Calibri"/>
              </a:rPr>
              <a:t>Fig: Steganography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325856350" name="Google Shape;103;p13"/>
          <p:cNvGrpSpPr/>
          <p:nvPr/>
        </p:nvGrpSpPr>
        <p:grpSpPr bwMode="auto">
          <a:xfrm>
            <a:off x="-19843" y="9581281"/>
            <a:ext cx="19030155" cy="1112119"/>
            <a:chOff x="-2" y="9568581"/>
            <a:chExt cx="19030155" cy="1112119"/>
          </a:xfrm>
          <a:solidFill>
            <a:srgbClr val="FFC000"/>
          </a:solidFill>
        </p:grpSpPr>
        <p:grpSp>
          <p:nvGrpSpPr>
            <p:cNvPr id="17" name="Google Shape;104;p13"/>
            <p:cNvGrpSpPr/>
            <p:nvPr/>
          </p:nvGrpSpPr>
          <p:grpSpPr bwMode="auto">
            <a:xfrm>
              <a:off x="-2" y="9568581"/>
              <a:ext cx="19030155" cy="1112119"/>
              <a:chOff x="-324645" y="2222500"/>
              <a:chExt cx="22284921" cy="1302327"/>
            </a:xfrm>
            <a:grpFill/>
          </p:grpSpPr>
          <p:sp>
            <p:nvSpPr>
              <p:cNvPr id="19"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20"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8"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1269788635"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287820892" name="Google Shape;141;p15"/>
          <p:cNvSpPr txBox="1"/>
          <p:nvPr/>
        </p:nvSpPr>
        <p:spPr bwMode="auto">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defRPr/>
            </a:pPr>
            <a:fld id="{00000000-1234-1234-1234-123412341234}" type="slidenum">
              <a:rPr lang="en-US" sz="3200">
                <a:solidFill>
                  <a:schemeClr val="lt1"/>
                </a:solidFill>
                <a:latin typeface="Calibri"/>
                <a:ea typeface="Calibri"/>
                <a:cs typeface="Calibri"/>
              </a:rPr>
              <a:t>5</a:t>
            </a:fld>
            <a:endParaRPr sz="1850">
              <a:solidFill>
                <a:schemeClr val="lt1"/>
              </a:solidFill>
              <a:latin typeface="Calibri"/>
              <a:ea typeface="Calibri"/>
              <a:cs typeface="Calibri"/>
            </a:endParaRPr>
          </a:p>
        </p:txBody>
      </p:sp>
      <p:sp>
        <p:nvSpPr>
          <p:cNvPr id="41478742"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grpSp>
        <p:nvGrpSpPr>
          <p:cNvPr id="1854516197" name="Google Shape;159;p16"/>
          <p:cNvGrpSpPr/>
          <p:nvPr/>
        </p:nvGrpSpPr>
        <p:grpSpPr bwMode="auto">
          <a:xfrm>
            <a:off x="-26281" y="774700"/>
            <a:ext cx="3366819" cy="827992"/>
            <a:chOff x="-16184" y="8640158"/>
            <a:chExt cx="903760" cy="439420"/>
          </a:xfrm>
        </p:grpSpPr>
        <p:sp>
          <p:nvSpPr>
            <p:cNvPr id="44" name="Google Shape;160;p16"/>
            <p:cNvSpPr/>
            <p:nvPr/>
          </p:nvSpPr>
          <p:spPr bwMode="auto">
            <a:xfrm>
              <a:off x="-16184" y="8640158"/>
              <a:ext cx="789081" cy="439420"/>
            </a:xfrm>
            <a:custGeom>
              <a:avLst/>
              <a:gdLst/>
              <a:ahLst/>
              <a:cxnLst/>
              <a:rect l="l" t="t" r="r" b="b"/>
              <a:pathLst>
                <a:path w="3844925" h="439420" fill="norm" stroke="1"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defRPr/>
              </a:pPr>
              <a:endParaRPr sz="2000" b="0" i="0" u="none" strike="noStrike" cap="none">
                <a:solidFill>
                  <a:schemeClr val="lt1"/>
                </a:solidFill>
                <a:latin typeface="Calibri"/>
                <a:ea typeface="Calibri"/>
                <a:cs typeface="Calibri"/>
              </a:endParaRPr>
            </a:p>
          </p:txBody>
        </p:sp>
        <p:sp>
          <p:nvSpPr>
            <p:cNvPr id="45" name="Google Shape;161;p16"/>
            <p:cNvSpPr/>
            <p:nvPr/>
          </p:nvSpPr>
          <p:spPr bwMode="auto">
            <a:xfrm>
              <a:off x="658217" y="8640158"/>
              <a:ext cx="229359" cy="439420"/>
            </a:xfrm>
            <a:custGeom>
              <a:avLst/>
              <a:gdLst/>
              <a:ahLst/>
              <a:cxnLst/>
              <a:rect l="l" t="t" r="r" b="b"/>
              <a:pathLst>
                <a:path w="439420" h="439420" fill="norm" stroke="1"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199772998" name="TextBox 4"/>
          <p:cNvSpPr txBox="1"/>
          <p:nvPr/>
        </p:nvSpPr>
        <p:spPr bwMode="auto">
          <a:xfrm>
            <a:off x="341164" y="834753"/>
            <a:ext cx="2144932" cy="707886"/>
          </a:xfrm>
          <a:prstGeom prst="rect">
            <a:avLst/>
          </a:prstGeom>
          <a:noFill/>
        </p:spPr>
        <p:txBody>
          <a:bodyPr wrap="square" rtlCol="0">
            <a:spAutoFit/>
          </a:bodyPr>
          <a:lstStyle/>
          <a:p>
            <a:pPr>
              <a:defRPr/>
            </a:pPr>
            <a:r>
              <a:rPr lang="en-IN" sz="4000">
                <a:solidFill>
                  <a:schemeClr val="bg1"/>
                </a:solidFill>
                <a:latin typeface="Calibri"/>
                <a:cs typeface="Calibri"/>
              </a:rPr>
              <a:t>History</a:t>
            </a:r>
            <a:endParaRPr/>
          </a:p>
        </p:txBody>
      </p:sp>
      <p:sp>
        <p:nvSpPr>
          <p:cNvPr id="660600502" name="TextBox 7"/>
          <p:cNvSpPr txBox="1"/>
          <p:nvPr/>
        </p:nvSpPr>
        <p:spPr bwMode="auto">
          <a:xfrm>
            <a:off x="671874" y="1890342"/>
            <a:ext cx="16834787" cy="2610843"/>
          </a:xfrm>
          <a:prstGeom prst="rect">
            <a:avLst/>
          </a:prstGeom>
          <a:noFill/>
        </p:spPr>
        <p:txBody>
          <a:bodyPr wrap="square" rtlCol="0">
            <a:spAutoFit/>
          </a:bodyPr>
          <a:lstStyle/>
          <a:p>
            <a:pPr marL="285750" indent="-285750">
              <a:lnSpc>
                <a:spcPct val="150000"/>
              </a:lnSpc>
              <a:buFont typeface="Wingdings"/>
              <a:buChar char="Ø"/>
              <a:defRPr/>
            </a:pPr>
            <a:r>
              <a:rPr lang="en-US" sz="2800" b="1">
                <a:latin typeface="Calibri"/>
                <a:cs typeface="Calibri"/>
              </a:rPr>
              <a:t> </a:t>
            </a:r>
            <a:r>
              <a:rPr lang="en-US" sz="2800">
                <a:latin typeface="Calibri"/>
                <a:cs typeface="Calibri"/>
              </a:rPr>
              <a:t>In ancient time, secret message was written in very fine silk or paper and then it was rolled as ball and covered with wax.</a:t>
            </a:r>
            <a:endParaRPr/>
          </a:p>
          <a:p>
            <a:pPr marL="285750" indent="-285750">
              <a:lnSpc>
                <a:spcPct val="150000"/>
              </a:lnSpc>
              <a:buFont typeface="Wingdings"/>
              <a:buChar char="Ø"/>
              <a:defRPr/>
            </a:pPr>
            <a:r>
              <a:rPr lang="en-US" sz="2800">
                <a:latin typeface="Calibri"/>
                <a:cs typeface="Calibri"/>
              </a:rPr>
              <a:t>Earlier kings sent a secret message by tattooing it on the trusted slave’s scalp.</a:t>
            </a:r>
            <a:endParaRPr/>
          </a:p>
          <a:p>
            <a:pPr marL="285750" indent="-285750">
              <a:lnSpc>
                <a:spcPct val="150000"/>
              </a:lnSpc>
              <a:buFont typeface="Wingdings"/>
              <a:buChar char="Ø"/>
              <a:defRPr/>
            </a:pPr>
            <a:r>
              <a:rPr lang="en-US" sz="2800">
                <a:latin typeface="Calibri"/>
                <a:cs typeface="Calibri"/>
              </a:rPr>
              <a:t>Earlier the data also was protected by hiding it on the writing tables or stomach of rabbits.</a:t>
            </a:r>
            <a:endParaRPr lang="en-IN" sz="2800">
              <a:latin typeface="Calibri"/>
              <a:cs typeface="Calibri"/>
            </a:endParaRPr>
          </a:p>
        </p:txBody>
      </p:sp>
      <p:pic>
        <p:nvPicPr>
          <p:cNvPr id="289875417" name="Picture 9"/>
          <p:cNvPicPr>
            <a:picLocks noChangeAspect="1"/>
          </p:cNvPicPr>
          <p:nvPr/>
        </p:nvPicPr>
        <p:blipFill>
          <a:blip r:embed="rId3"/>
          <a:stretch/>
        </p:blipFill>
        <p:spPr bwMode="auto">
          <a:xfrm>
            <a:off x="2486096" y="4913060"/>
            <a:ext cx="3882080" cy="4256345"/>
          </a:xfrm>
          <a:prstGeom prst="rect">
            <a:avLst/>
          </a:prstGeom>
        </p:spPr>
      </p:pic>
      <p:pic>
        <p:nvPicPr>
          <p:cNvPr id="1102072346" name="Picture 11"/>
          <p:cNvPicPr>
            <a:picLocks noChangeAspect="1"/>
          </p:cNvPicPr>
          <p:nvPr/>
        </p:nvPicPr>
        <p:blipFill>
          <a:blip r:embed="rId4"/>
          <a:stretch/>
        </p:blipFill>
        <p:spPr bwMode="auto">
          <a:xfrm>
            <a:off x="9208375" y="4913060"/>
            <a:ext cx="6867524" cy="4048125"/>
          </a:xfrm>
          <a:prstGeom prst="rect">
            <a:avLst/>
          </a:prstGeom>
        </p:spPr>
      </p:pic>
      <p:sp>
        <p:nvSpPr>
          <p:cNvPr id="1381870894" name="TextBox 12"/>
          <p:cNvSpPr txBox="1"/>
          <p:nvPr/>
        </p:nvSpPr>
        <p:spPr bwMode="auto">
          <a:xfrm>
            <a:off x="3284935" y="9098112"/>
            <a:ext cx="2819400" cy="523220"/>
          </a:xfrm>
          <a:prstGeom prst="rect">
            <a:avLst/>
          </a:prstGeom>
          <a:noFill/>
        </p:spPr>
        <p:txBody>
          <a:bodyPr wrap="square" rtlCol="0">
            <a:spAutoFit/>
          </a:bodyPr>
          <a:lstStyle/>
          <a:p>
            <a:pPr>
              <a:defRPr/>
            </a:pPr>
            <a:r>
              <a:rPr lang="en-IN" sz="2800">
                <a:latin typeface="Calibri"/>
                <a:cs typeface="Calibri"/>
              </a:rPr>
              <a:t>Fig: wax table </a:t>
            </a:r>
            <a:endParaRPr/>
          </a:p>
        </p:txBody>
      </p:sp>
      <p:sp>
        <p:nvSpPr>
          <p:cNvPr id="941910930" name="TextBox 46"/>
          <p:cNvSpPr txBox="1"/>
          <p:nvPr/>
        </p:nvSpPr>
        <p:spPr bwMode="auto">
          <a:xfrm>
            <a:off x="10634493" y="9058061"/>
            <a:ext cx="3882080" cy="523220"/>
          </a:xfrm>
          <a:prstGeom prst="rect">
            <a:avLst/>
          </a:prstGeom>
          <a:noFill/>
        </p:spPr>
        <p:txBody>
          <a:bodyPr wrap="square" rtlCol="0">
            <a:spAutoFit/>
          </a:bodyPr>
          <a:lstStyle/>
          <a:p>
            <a:pPr>
              <a:defRPr/>
            </a:pPr>
            <a:r>
              <a:rPr lang="en-IN" sz="2800">
                <a:latin typeface="Calibri"/>
                <a:cs typeface="Calibri"/>
              </a:rPr>
              <a:t>Fig: </a:t>
            </a:r>
            <a:r>
              <a:rPr lang="en-US" sz="2800">
                <a:latin typeface="Calibri"/>
                <a:cs typeface="Calibri"/>
              </a:rPr>
              <a:t>Trusted slave’s scalp</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939030726" name="Google Shape;103;p13"/>
          <p:cNvGrpSpPr/>
          <p:nvPr/>
        </p:nvGrpSpPr>
        <p:grpSpPr bwMode="auto">
          <a:xfrm>
            <a:off x="-19843" y="9581281"/>
            <a:ext cx="19030155" cy="1112119"/>
            <a:chOff x="-2" y="9568581"/>
            <a:chExt cx="19030155" cy="1112119"/>
          </a:xfrm>
          <a:solidFill>
            <a:srgbClr val="FFC000"/>
          </a:solidFill>
        </p:grpSpPr>
        <p:grpSp>
          <p:nvGrpSpPr>
            <p:cNvPr id="17" name="Google Shape;104;p13"/>
            <p:cNvGrpSpPr/>
            <p:nvPr/>
          </p:nvGrpSpPr>
          <p:grpSpPr bwMode="auto">
            <a:xfrm>
              <a:off x="-2" y="9568581"/>
              <a:ext cx="19030155" cy="1112119"/>
              <a:chOff x="-324645" y="2222500"/>
              <a:chExt cx="22284921" cy="1302327"/>
            </a:xfrm>
            <a:grpFill/>
          </p:grpSpPr>
          <p:sp>
            <p:nvSpPr>
              <p:cNvPr id="19"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20"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8"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543967081"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1389605640" name="Google Shape;141;p15"/>
          <p:cNvSpPr txBox="1"/>
          <p:nvPr/>
        </p:nvSpPr>
        <p:spPr bwMode="auto">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defRPr/>
            </a:pPr>
            <a:fld id="{00000000-1234-1234-1234-123412341234}" type="slidenum">
              <a:rPr lang="en-US" sz="3200">
                <a:solidFill>
                  <a:schemeClr val="lt1"/>
                </a:solidFill>
                <a:latin typeface="Calibri"/>
                <a:ea typeface="Calibri"/>
                <a:cs typeface="Calibri"/>
              </a:rPr>
              <a:t>6</a:t>
            </a:fld>
            <a:endParaRPr sz="1850">
              <a:solidFill>
                <a:schemeClr val="lt1"/>
              </a:solidFill>
              <a:latin typeface="Calibri"/>
              <a:ea typeface="Calibri"/>
              <a:cs typeface="Calibri"/>
            </a:endParaRPr>
          </a:p>
        </p:txBody>
      </p:sp>
      <p:sp>
        <p:nvSpPr>
          <p:cNvPr id="1514749450"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grpSp>
        <p:nvGrpSpPr>
          <p:cNvPr id="509927221" name="Group 12"/>
          <p:cNvGrpSpPr/>
          <p:nvPr/>
        </p:nvGrpSpPr>
        <p:grpSpPr bwMode="auto">
          <a:xfrm>
            <a:off x="127771" y="803183"/>
            <a:ext cx="20562828" cy="9087031"/>
            <a:chOff x="626492" y="1575882"/>
            <a:chExt cx="12209621" cy="4058661"/>
          </a:xfrm>
        </p:grpSpPr>
        <p:grpSp>
          <p:nvGrpSpPr>
            <p:cNvPr id="14" name="Group 13"/>
            <p:cNvGrpSpPr/>
            <p:nvPr/>
          </p:nvGrpSpPr>
          <p:grpSpPr bwMode="auto">
            <a:xfrm>
              <a:off x="6419625" y="1575882"/>
              <a:ext cx="6416488" cy="4048871"/>
              <a:chOff x="2257623" y="1462742"/>
              <a:chExt cx="4152703" cy="4048871"/>
            </a:xfrm>
          </p:grpSpPr>
          <p:sp>
            <p:nvSpPr>
              <p:cNvPr id="34" name="Rectangle 8"/>
              <p:cNvSpPr/>
              <p:nvPr/>
            </p:nvSpPr>
            <p:spPr bwMode="auto">
              <a:xfrm>
                <a:off x="4518218" y="1913964"/>
                <a:ext cx="1892108" cy="3597649"/>
              </a:xfrm>
              <a:custGeom>
                <a:avLst/>
                <a:gdLst>
                  <a:gd name="connsiteX0" fmla="*/ 0 w 2259104"/>
                  <a:gd name="connsiteY0" fmla="*/ 0 h 3245224"/>
                  <a:gd name="connsiteX1" fmla="*/ 2259104 w 2259104"/>
                  <a:gd name="connsiteY1" fmla="*/ 0 h 3245224"/>
                  <a:gd name="connsiteX2" fmla="*/ 2259104 w 2259104"/>
                  <a:gd name="connsiteY2" fmla="*/ 3245224 h 3245224"/>
                  <a:gd name="connsiteX3" fmla="*/ 0 w 2259104"/>
                  <a:gd name="connsiteY3" fmla="*/ 3245224 h 3245224"/>
                  <a:gd name="connsiteX4" fmla="*/ 0 w 2259104"/>
                  <a:gd name="connsiteY4" fmla="*/ 0 h 3245224"/>
                  <a:gd name="connsiteX0" fmla="*/ 0 w 2268629"/>
                  <a:gd name="connsiteY0" fmla="*/ 0 h 3597649"/>
                  <a:gd name="connsiteX1" fmla="*/ 2259104 w 2268629"/>
                  <a:gd name="connsiteY1" fmla="*/ 0 h 3597649"/>
                  <a:gd name="connsiteX2" fmla="*/ 2268629 w 2268629"/>
                  <a:gd name="connsiteY2" fmla="*/ 3597649 h 3597649"/>
                  <a:gd name="connsiteX3" fmla="*/ 0 w 2268629"/>
                  <a:gd name="connsiteY3" fmla="*/ 3245224 h 3597649"/>
                  <a:gd name="connsiteX4" fmla="*/ 0 w 2268629"/>
                  <a:gd name="connsiteY4" fmla="*/ 0 h 3597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629" h="3597649" fill="norm" stroke="1" extrusionOk="0">
                    <a:moveTo>
                      <a:pt x="0" y="0"/>
                    </a:moveTo>
                    <a:lnTo>
                      <a:pt x="2259104" y="0"/>
                    </a:lnTo>
                    <a:lnTo>
                      <a:pt x="2268629" y="3597649"/>
                    </a:lnTo>
                    <a:lnTo>
                      <a:pt x="0" y="3245224"/>
                    </a:lnTo>
                    <a:lnTo>
                      <a:pt x="0" y="0"/>
                    </a:lnTo>
                    <a:close/>
                  </a:path>
                </a:pathLst>
              </a:custGeom>
              <a:gradFill>
                <a:gsLst>
                  <a:gs pos="0">
                    <a:schemeClr val="bg1">
                      <a:lumMod val="100000"/>
                      <a:alpha val="0"/>
                    </a:schemeClr>
                  </a:gs>
                  <a:gs pos="100000">
                    <a:schemeClr val="tx1">
                      <a:alpha val="54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latin typeface="Calibri"/>
                  <a:cs typeface="Calibri"/>
                </a:endParaRPr>
              </a:p>
            </p:txBody>
          </p:sp>
          <p:sp>
            <p:nvSpPr>
              <p:cNvPr id="35" name="Rectangle 34"/>
              <p:cNvSpPr/>
              <p:nvPr/>
            </p:nvSpPr>
            <p:spPr bwMode="auto">
              <a:xfrm>
                <a:off x="2257623" y="1913964"/>
                <a:ext cx="2259104" cy="3245224"/>
              </a:xfrm>
              <a:prstGeom prst="rect">
                <a:avLst/>
              </a:prstGeom>
              <a:gradFill>
                <a:gsLst>
                  <a:gs pos="0">
                    <a:srgbClr val="9855CB"/>
                  </a:gs>
                  <a:gs pos="100000">
                    <a:srgbClr val="A66BD3"/>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latin typeface="Calibri"/>
                  <a:cs typeface="Calibri"/>
                </a:endParaRPr>
              </a:p>
            </p:txBody>
          </p:sp>
          <p:sp>
            <p:nvSpPr>
              <p:cNvPr id="36" name="Freeform: Shape 35"/>
              <p:cNvSpPr/>
              <p:nvPr/>
            </p:nvSpPr>
            <p:spPr bwMode="auto">
              <a:xfrm>
                <a:off x="4516727" y="1462742"/>
                <a:ext cx="1071273" cy="3696446"/>
              </a:xfrm>
              <a:custGeom>
                <a:avLst/>
                <a:gdLst>
                  <a:gd name="connsiteX0" fmla="*/ 1308850 w 1308850"/>
                  <a:gd name="connsiteY0" fmla="*/ 0 h 3724835"/>
                  <a:gd name="connsiteX1" fmla="*/ 1308850 w 1308850"/>
                  <a:gd name="connsiteY1" fmla="*/ 479611 h 3724835"/>
                  <a:gd name="connsiteX2" fmla="*/ 1308850 w 1308850"/>
                  <a:gd name="connsiteY2" fmla="*/ 3245224 h 3724835"/>
                  <a:gd name="connsiteX3" fmla="*/ 0 w 1308850"/>
                  <a:gd name="connsiteY3" fmla="*/ 3724835 h 3724835"/>
                  <a:gd name="connsiteX4" fmla="*/ 0 w 1308850"/>
                  <a:gd name="connsiteY4" fmla="*/ 479611 h 3724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8850" h="3724835" fill="norm" stroke="1" extrusionOk="0">
                    <a:moveTo>
                      <a:pt x="1308850" y="0"/>
                    </a:moveTo>
                    <a:lnTo>
                      <a:pt x="1308850" y="479611"/>
                    </a:lnTo>
                    <a:lnTo>
                      <a:pt x="1308850" y="3245224"/>
                    </a:lnTo>
                    <a:lnTo>
                      <a:pt x="0" y="3724835"/>
                    </a:lnTo>
                    <a:lnTo>
                      <a:pt x="0" y="479611"/>
                    </a:lnTo>
                    <a:close/>
                  </a:path>
                </a:pathLst>
              </a:custGeom>
              <a:gradFill>
                <a:gsLst>
                  <a:gs pos="0">
                    <a:srgbClr val="9855CB"/>
                  </a:gs>
                  <a:gs pos="100000">
                    <a:srgbClr val="7030A0"/>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defRPr/>
                </a:pPr>
                <a:endParaRPr lang="en-IN">
                  <a:latin typeface="Calibri"/>
                  <a:cs typeface="Calibri"/>
                </a:endParaRPr>
              </a:p>
            </p:txBody>
          </p:sp>
        </p:grpSp>
        <p:grpSp>
          <p:nvGrpSpPr>
            <p:cNvPr id="15" name="Group 14"/>
            <p:cNvGrpSpPr/>
            <p:nvPr/>
          </p:nvGrpSpPr>
          <p:grpSpPr bwMode="auto">
            <a:xfrm>
              <a:off x="3033798" y="1585672"/>
              <a:ext cx="6124402" cy="4048871"/>
              <a:chOff x="2257623" y="1462742"/>
              <a:chExt cx="4152703" cy="4048871"/>
            </a:xfrm>
          </p:grpSpPr>
          <p:sp>
            <p:nvSpPr>
              <p:cNvPr id="31" name="Rectangle 8"/>
              <p:cNvSpPr/>
              <p:nvPr/>
            </p:nvSpPr>
            <p:spPr bwMode="auto">
              <a:xfrm>
                <a:off x="4518218" y="1913964"/>
                <a:ext cx="1892108" cy="3597649"/>
              </a:xfrm>
              <a:custGeom>
                <a:avLst/>
                <a:gdLst>
                  <a:gd name="connsiteX0" fmla="*/ 0 w 2259104"/>
                  <a:gd name="connsiteY0" fmla="*/ 0 h 3245224"/>
                  <a:gd name="connsiteX1" fmla="*/ 2259104 w 2259104"/>
                  <a:gd name="connsiteY1" fmla="*/ 0 h 3245224"/>
                  <a:gd name="connsiteX2" fmla="*/ 2259104 w 2259104"/>
                  <a:gd name="connsiteY2" fmla="*/ 3245224 h 3245224"/>
                  <a:gd name="connsiteX3" fmla="*/ 0 w 2259104"/>
                  <a:gd name="connsiteY3" fmla="*/ 3245224 h 3245224"/>
                  <a:gd name="connsiteX4" fmla="*/ 0 w 2259104"/>
                  <a:gd name="connsiteY4" fmla="*/ 0 h 3245224"/>
                  <a:gd name="connsiteX0" fmla="*/ 0 w 2268629"/>
                  <a:gd name="connsiteY0" fmla="*/ 0 h 3597649"/>
                  <a:gd name="connsiteX1" fmla="*/ 2259104 w 2268629"/>
                  <a:gd name="connsiteY1" fmla="*/ 0 h 3597649"/>
                  <a:gd name="connsiteX2" fmla="*/ 2268629 w 2268629"/>
                  <a:gd name="connsiteY2" fmla="*/ 3597649 h 3597649"/>
                  <a:gd name="connsiteX3" fmla="*/ 0 w 2268629"/>
                  <a:gd name="connsiteY3" fmla="*/ 3245224 h 3597649"/>
                  <a:gd name="connsiteX4" fmla="*/ 0 w 2268629"/>
                  <a:gd name="connsiteY4" fmla="*/ 0 h 3597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629" h="3597649" fill="norm" stroke="1" extrusionOk="0">
                    <a:moveTo>
                      <a:pt x="0" y="0"/>
                    </a:moveTo>
                    <a:lnTo>
                      <a:pt x="2259104" y="0"/>
                    </a:lnTo>
                    <a:lnTo>
                      <a:pt x="2268629" y="3597649"/>
                    </a:lnTo>
                    <a:lnTo>
                      <a:pt x="0" y="3245224"/>
                    </a:lnTo>
                    <a:lnTo>
                      <a:pt x="0" y="0"/>
                    </a:lnTo>
                    <a:close/>
                  </a:path>
                </a:pathLst>
              </a:custGeom>
              <a:gradFill>
                <a:gsLst>
                  <a:gs pos="0">
                    <a:schemeClr val="bg1">
                      <a:lumMod val="100000"/>
                      <a:alpha val="0"/>
                    </a:schemeClr>
                  </a:gs>
                  <a:gs pos="100000">
                    <a:schemeClr val="tx1">
                      <a:alpha val="54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latin typeface="Calibri"/>
                  <a:cs typeface="Calibri"/>
                </a:endParaRPr>
              </a:p>
            </p:txBody>
          </p:sp>
          <p:sp>
            <p:nvSpPr>
              <p:cNvPr id="32" name="Rectangle 31"/>
              <p:cNvSpPr/>
              <p:nvPr/>
            </p:nvSpPr>
            <p:spPr bwMode="auto">
              <a:xfrm>
                <a:off x="2257623" y="1913964"/>
                <a:ext cx="2259104" cy="3245224"/>
              </a:xfrm>
              <a:prstGeom prst="rect">
                <a:avLst/>
              </a:prstGeom>
              <a:gradFill>
                <a:gsLst>
                  <a:gs pos="0">
                    <a:srgbClr val="9855CB"/>
                  </a:gs>
                  <a:gs pos="100000">
                    <a:srgbClr val="A66BD3"/>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latin typeface="Calibri"/>
                  <a:cs typeface="Calibri"/>
                </a:endParaRPr>
              </a:p>
            </p:txBody>
          </p:sp>
          <p:sp>
            <p:nvSpPr>
              <p:cNvPr id="33" name="Freeform: Shape 32"/>
              <p:cNvSpPr/>
              <p:nvPr/>
            </p:nvSpPr>
            <p:spPr bwMode="auto">
              <a:xfrm>
                <a:off x="4516727" y="1462742"/>
                <a:ext cx="1071273" cy="3696446"/>
              </a:xfrm>
              <a:custGeom>
                <a:avLst/>
                <a:gdLst>
                  <a:gd name="connsiteX0" fmla="*/ 1308850 w 1308850"/>
                  <a:gd name="connsiteY0" fmla="*/ 0 h 3724835"/>
                  <a:gd name="connsiteX1" fmla="*/ 1308850 w 1308850"/>
                  <a:gd name="connsiteY1" fmla="*/ 479611 h 3724835"/>
                  <a:gd name="connsiteX2" fmla="*/ 1308850 w 1308850"/>
                  <a:gd name="connsiteY2" fmla="*/ 3245224 h 3724835"/>
                  <a:gd name="connsiteX3" fmla="*/ 0 w 1308850"/>
                  <a:gd name="connsiteY3" fmla="*/ 3724835 h 3724835"/>
                  <a:gd name="connsiteX4" fmla="*/ 0 w 1308850"/>
                  <a:gd name="connsiteY4" fmla="*/ 479611 h 3724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8850" h="3724835" fill="norm" stroke="1" extrusionOk="0">
                    <a:moveTo>
                      <a:pt x="1308850" y="0"/>
                    </a:moveTo>
                    <a:lnTo>
                      <a:pt x="1308850" y="479611"/>
                    </a:lnTo>
                    <a:lnTo>
                      <a:pt x="1308850" y="3245224"/>
                    </a:lnTo>
                    <a:lnTo>
                      <a:pt x="0" y="3724835"/>
                    </a:lnTo>
                    <a:lnTo>
                      <a:pt x="0" y="479611"/>
                    </a:lnTo>
                    <a:close/>
                  </a:path>
                </a:pathLst>
              </a:custGeom>
              <a:gradFill>
                <a:gsLst>
                  <a:gs pos="0">
                    <a:srgbClr val="9855CB"/>
                  </a:gs>
                  <a:gs pos="100000">
                    <a:srgbClr val="7030A0"/>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defRPr/>
                </a:pPr>
                <a:endParaRPr lang="en-IN">
                  <a:latin typeface="Calibri"/>
                  <a:cs typeface="Calibri"/>
                </a:endParaRPr>
              </a:p>
            </p:txBody>
          </p:sp>
        </p:grpSp>
        <p:grpSp>
          <p:nvGrpSpPr>
            <p:cNvPr id="24" name="Group 23"/>
            <p:cNvGrpSpPr/>
            <p:nvPr/>
          </p:nvGrpSpPr>
          <p:grpSpPr bwMode="auto">
            <a:xfrm>
              <a:off x="626492" y="1575882"/>
              <a:ext cx="4378062" cy="4048871"/>
              <a:chOff x="2257623" y="1462742"/>
              <a:chExt cx="4152703" cy="4048871"/>
            </a:xfrm>
          </p:grpSpPr>
          <p:sp>
            <p:nvSpPr>
              <p:cNvPr id="28" name="Rectangle 8"/>
              <p:cNvSpPr/>
              <p:nvPr/>
            </p:nvSpPr>
            <p:spPr bwMode="auto">
              <a:xfrm>
                <a:off x="4518218" y="1913964"/>
                <a:ext cx="1892108" cy="3597649"/>
              </a:xfrm>
              <a:custGeom>
                <a:avLst/>
                <a:gdLst>
                  <a:gd name="connsiteX0" fmla="*/ 0 w 2259104"/>
                  <a:gd name="connsiteY0" fmla="*/ 0 h 3245224"/>
                  <a:gd name="connsiteX1" fmla="*/ 2259104 w 2259104"/>
                  <a:gd name="connsiteY1" fmla="*/ 0 h 3245224"/>
                  <a:gd name="connsiteX2" fmla="*/ 2259104 w 2259104"/>
                  <a:gd name="connsiteY2" fmla="*/ 3245224 h 3245224"/>
                  <a:gd name="connsiteX3" fmla="*/ 0 w 2259104"/>
                  <a:gd name="connsiteY3" fmla="*/ 3245224 h 3245224"/>
                  <a:gd name="connsiteX4" fmla="*/ 0 w 2259104"/>
                  <a:gd name="connsiteY4" fmla="*/ 0 h 3245224"/>
                  <a:gd name="connsiteX0" fmla="*/ 0 w 2268629"/>
                  <a:gd name="connsiteY0" fmla="*/ 0 h 3597649"/>
                  <a:gd name="connsiteX1" fmla="*/ 2259104 w 2268629"/>
                  <a:gd name="connsiteY1" fmla="*/ 0 h 3597649"/>
                  <a:gd name="connsiteX2" fmla="*/ 2268629 w 2268629"/>
                  <a:gd name="connsiteY2" fmla="*/ 3597649 h 3597649"/>
                  <a:gd name="connsiteX3" fmla="*/ 0 w 2268629"/>
                  <a:gd name="connsiteY3" fmla="*/ 3245224 h 3597649"/>
                  <a:gd name="connsiteX4" fmla="*/ 0 w 2268629"/>
                  <a:gd name="connsiteY4" fmla="*/ 0 h 3597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8629" h="3597649" fill="norm" stroke="1" extrusionOk="0">
                    <a:moveTo>
                      <a:pt x="0" y="0"/>
                    </a:moveTo>
                    <a:lnTo>
                      <a:pt x="2259104" y="0"/>
                    </a:lnTo>
                    <a:lnTo>
                      <a:pt x="2268629" y="3597649"/>
                    </a:lnTo>
                    <a:lnTo>
                      <a:pt x="0" y="3245224"/>
                    </a:lnTo>
                    <a:lnTo>
                      <a:pt x="0" y="0"/>
                    </a:lnTo>
                    <a:close/>
                  </a:path>
                </a:pathLst>
              </a:custGeom>
              <a:gradFill>
                <a:gsLst>
                  <a:gs pos="0">
                    <a:schemeClr val="bg1">
                      <a:lumMod val="100000"/>
                      <a:alpha val="0"/>
                    </a:schemeClr>
                  </a:gs>
                  <a:gs pos="100000">
                    <a:schemeClr val="tx1">
                      <a:alpha val="54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latin typeface="Calibri"/>
                  <a:cs typeface="Calibri"/>
                </a:endParaRPr>
              </a:p>
            </p:txBody>
          </p:sp>
          <p:sp>
            <p:nvSpPr>
              <p:cNvPr id="29" name="Rectangle 28"/>
              <p:cNvSpPr/>
              <p:nvPr/>
            </p:nvSpPr>
            <p:spPr bwMode="auto">
              <a:xfrm>
                <a:off x="2257623" y="1913964"/>
                <a:ext cx="2259104" cy="3245224"/>
              </a:xfrm>
              <a:prstGeom prst="rect">
                <a:avLst/>
              </a:prstGeom>
              <a:gradFill>
                <a:gsLst>
                  <a:gs pos="0">
                    <a:srgbClr val="9855CB"/>
                  </a:gs>
                  <a:gs pos="100000">
                    <a:srgbClr val="A66BD3"/>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latin typeface="Calibri"/>
                  <a:cs typeface="Calibri"/>
                </a:endParaRPr>
              </a:p>
            </p:txBody>
          </p:sp>
          <p:sp>
            <p:nvSpPr>
              <p:cNvPr id="30" name="Freeform: Shape 29"/>
              <p:cNvSpPr/>
              <p:nvPr/>
            </p:nvSpPr>
            <p:spPr bwMode="auto">
              <a:xfrm>
                <a:off x="4516727" y="1462742"/>
                <a:ext cx="1071273" cy="3696446"/>
              </a:xfrm>
              <a:custGeom>
                <a:avLst/>
                <a:gdLst>
                  <a:gd name="connsiteX0" fmla="*/ 1308850 w 1308850"/>
                  <a:gd name="connsiteY0" fmla="*/ 0 h 3724835"/>
                  <a:gd name="connsiteX1" fmla="*/ 1308850 w 1308850"/>
                  <a:gd name="connsiteY1" fmla="*/ 479611 h 3724835"/>
                  <a:gd name="connsiteX2" fmla="*/ 1308850 w 1308850"/>
                  <a:gd name="connsiteY2" fmla="*/ 3245224 h 3724835"/>
                  <a:gd name="connsiteX3" fmla="*/ 0 w 1308850"/>
                  <a:gd name="connsiteY3" fmla="*/ 3724835 h 3724835"/>
                  <a:gd name="connsiteX4" fmla="*/ 0 w 1308850"/>
                  <a:gd name="connsiteY4" fmla="*/ 479611 h 37248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8850" h="3724835" fill="norm" stroke="1" extrusionOk="0">
                    <a:moveTo>
                      <a:pt x="1308850" y="0"/>
                    </a:moveTo>
                    <a:lnTo>
                      <a:pt x="1308850" y="479611"/>
                    </a:lnTo>
                    <a:lnTo>
                      <a:pt x="1308850" y="3245224"/>
                    </a:lnTo>
                    <a:lnTo>
                      <a:pt x="0" y="3724835"/>
                    </a:lnTo>
                    <a:lnTo>
                      <a:pt x="0" y="479611"/>
                    </a:lnTo>
                    <a:close/>
                  </a:path>
                </a:pathLst>
              </a:custGeom>
              <a:gradFill>
                <a:gsLst>
                  <a:gs pos="0">
                    <a:srgbClr val="9855CB"/>
                  </a:gs>
                  <a:gs pos="100000">
                    <a:srgbClr val="7030A0"/>
                  </a:gs>
                </a:gsLst>
                <a:lin ang="0" scaled="1"/>
              </a:gradFill>
              <a:ln>
                <a:noFill/>
              </a:ln>
            </p:spPr>
            <p:style>
              <a:lnRef idx="2">
                <a:schemeClr val="accent2">
                  <a:shade val="50000"/>
                </a:schemeClr>
              </a:lnRef>
              <a:fillRef idx="1">
                <a:schemeClr val="accent2"/>
              </a:fillRef>
              <a:effectRef idx="0">
                <a:schemeClr val="accent2"/>
              </a:effectRef>
              <a:fontRef idx="minor">
                <a:schemeClr val="lt1"/>
              </a:fontRef>
            </p:style>
            <p:txBody>
              <a:bodyPr wrap="square" rtlCol="0" anchor="ctr">
                <a:noAutofit/>
              </a:bodyPr>
              <a:lstStyle/>
              <a:p>
                <a:pPr algn="ctr">
                  <a:defRPr/>
                </a:pPr>
                <a:endParaRPr lang="en-IN">
                  <a:latin typeface="Calibri"/>
                  <a:cs typeface="Calibri"/>
                </a:endParaRPr>
              </a:p>
            </p:txBody>
          </p:sp>
        </p:grpSp>
        <p:sp>
          <p:nvSpPr>
            <p:cNvPr id="25" name="TextBox 24"/>
            <p:cNvSpPr txBox="1"/>
            <p:nvPr/>
          </p:nvSpPr>
          <p:spPr bwMode="auto">
            <a:xfrm>
              <a:off x="4462478" y="1723536"/>
              <a:ext cx="1577138" cy="206200"/>
            </a:xfrm>
            <a:prstGeom prst="rect">
              <a:avLst/>
            </a:prstGeom>
            <a:noFill/>
          </p:spPr>
          <p:txBody>
            <a:bodyPr wrap="square" rtlCol="0">
              <a:spAutoFit/>
            </a:bodyPr>
            <a:lstStyle/>
            <a:p>
              <a:pPr>
                <a:defRPr/>
              </a:pPr>
              <a:r>
                <a:rPr lang="en-IN" sz="2400" b="1">
                  <a:latin typeface="Calibri"/>
                  <a:cs typeface="Calibri"/>
                </a:rPr>
                <a:t>    OBJECTIVES</a:t>
              </a:r>
              <a:endParaRPr/>
            </a:p>
          </p:txBody>
        </p:sp>
        <p:sp>
          <p:nvSpPr>
            <p:cNvPr id="26" name="TextBox 25"/>
            <p:cNvSpPr txBox="1"/>
            <p:nvPr/>
          </p:nvSpPr>
          <p:spPr bwMode="auto">
            <a:xfrm>
              <a:off x="8442870" y="1698393"/>
              <a:ext cx="1141469" cy="206200"/>
            </a:xfrm>
            <a:prstGeom prst="rect">
              <a:avLst/>
            </a:prstGeom>
            <a:noFill/>
          </p:spPr>
          <p:txBody>
            <a:bodyPr wrap="square" rtlCol="0">
              <a:spAutoFit/>
            </a:bodyPr>
            <a:lstStyle/>
            <a:p>
              <a:pPr>
                <a:defRPr/>
              </a:pPr>
              <a:r>
                <a:rPr lang="en-IN" sz="2400" b="1">
                  <a:latin typeface="Calibri"/>
                  <a:cs typeface="Calibri"/>
                </a:rPr>
                <a:t>  SCOPE</a:t>
              </a:r>
              <a:endParaRPr/>
            </a:p>
          </p:txBody>
        </p:sp>
        <p:sp>
          <p:nvSpPr>
            <p:cNvPr id="27" name="TextBox 26"/>
            <p:cNvSpPr txBox="1"/>
            <p:nvPr/>
          </p:nvSpPr>
          <p:spPr bwMode="auto">
            <a:xfrm>
              <a:off x="1424647" y="1723536"/>
              <a:ext cx="1278170" cy="206200"/>
            </a:xfrm>
            <a:prstGeom prst="rect">
              <a:avLst/>
            </a:prstGeom>
            <a:noFill/>
          </p:spPr>
          <p:txBody>
            <a:bodyPr wrap="square" rtlCol="0">
              <a:spAutoFit/>
            </a:bodyPr>
            <a:lstStyle/>
            <a:p>
              <a:pPr>
                <a:defRPr/>
              </a:pPr>
              <a:r>
                <a:rPr lang="en-IN" sz="2400" b="1">
                  <a:latin typeface="Calibri"/>
                  <a:cs typeface="Calibri"/>
                </a:rPr>
                <a:t>    PURPOSE</a:t>
              </a:r>
              <a:endParaRPr/>
            </a:p>
          </p:txBody>
        </p:sp>
      </p:grpSp>
      <p:sp>
        <p:nvSpPr>
          <p:cNvPr id="980000145" name="TextBox 36"/>
          <p:cNvSpPr txBox="1"/>
          <p:nvPr/>
        </p:nvSpPr>
        <p:spPr bwMode="auto">
          <a:xfrm flipH="1">
            <a:off x="6361112" y="2345878"/>
            <a:ext cx="3324386" cy="6001643"/>
          </a:xfrm>
          <a:prstGeom prst="rect">
            <a:avLst/>
          </a:prstGeom>
          <a:noFill/>
        </p:spPr>
        <p:txBody>
          <a:bodyPr wrap="square" rtlCol="0">
            <a:spAutoFit/>
          </a:bodyPr>
          <a:lstStyle/>
          <a:p>
            <a:pPr marL="285750" indent="-285750">
              <a:buFont typeface="Arial"/>
              <a:buChar char="•"/>
              <a:defRPr/>
            </a:pPr>
            <a:r>
              <a:rPr lang="en-US" sz="2400">
                <a:latin typeface="Calibri"/>
                <a:cs typeface="Calibri"/>
              </a:rPr>
              <a:t>The main goal of our project is to hide a secret message within a cover media in such a way that others cannot discern the presence of the hidden message.</a:t>
            </a:r>
            <a:endParaRPr/>
          </a:p>
          <a:p>
            <a:pPr marL="285750" indent="-285750">
              <a:buFont typeface="Arial"/>
              <a:buChar char="•"/>
              <a:defRPr/>
            </a:pPr>
            <a:r>
              <a:rPr lang="en-IN" sz="2400">
                <a:latin typeface="Calibri"/>
                <a:cs typeface="Calibri"/>
              </a:rPr>
              <a:t>To provide security tools based on steganographic techniques and hide the message carried by stego -media which is not sensible to humans.</a:t>
            </a:r>
            <a:endParaRPr/>
          </a:p>
        </p:txBody>
      </p:sp>
      <p:sp>
        <p:nvSpPr>
          <p:cNvPr id="1637681616" name="TextBox 38"/>
          <p:cNvSpPr txBox="1"/>
          <p:nvPr/>
        </p:nvSpPr>
        <p:spPr bwMode="auto">
          <a:xfrm>
            <a:off x="8135817" y="2061882"/>
            <a:ext cx="45719" cy="307777"/>
          </a:xfrm>
          <a:prstGeom prst="rect">
            <a:avLst/>
          </a:prstGeom>
          <a:noFill/>
        </p:spPr>
        <p:txBody>
          <a:bodyPr wrap="square" rtlCol="0">
            <a:spAutoFit/>
          </a:bodyPr>
          <a:lstStyle/>
          <a:p>
            <a:pPr>
              <a:defRPr/>
            </a:pPr>
            <a:endParaRPr lang="en-IN">
              <a:latin typeface="Calibri"/>
              <a:cs typeface="Calibri"/>
            </a:endParaRPr>
          </a:p>
        </p:txBody>
      </p:sp>
      <p:sp>
        <p:nvSpPr>
          <p:cNvPr id="1785287138" name="TextBox 39"/>
          <p:cNvSpPr txBox="1"/>
          <p:nvPr/>
        </p:nvSpPr>
        <p:spPr bwMode="auto">
          <a:xfrm>
            <a:off x="12659748" y="2061882"/>
            <a:ext cx="2904479" cy="5632311"/>
          </a:xfrm>
          <a:prstGeom prst="rect">
            <a:avLst/>
          </a:prstGeom>
          <a:noFill/>
        </p:spPr>
        <p:txBody>
          <a:bodyPr wrap="square" rtlCol="0">
            <a:spAutoFit/>
          </a:bodyPr>
          <a:lstStyle/>
          <a:p>
            <a:pPr marL="285750" indent="-285750">
              <a:buFont typeface="Arial"/>
              <a:buChar char="•"/>
              <a:defRPr/>
            </a:pPr>
            <a:r>
              <a:rPr lang="en-US" sz="2400">
                <a:latin typeface="Calibri"/>
                <a:cs typeface="Calibri"/>
              </a:rPr>
              <a:t>The scope of the project is implementation of tools of steganography for hiding information in image files.</a:t>
            </a:r>
            <a:endParaRPr/>
          </a:p>
          <a:p>
            <a:pPr marL="285750" indent="-285750">
              <a:buFont typeface="Arial"/>
              <a:buChar char="•"/>
              <a:defRPr/>
            </a:pPr>
            <a:r>
              <a:rPr lang="en-US" sz="2400">
                <a:latin typeface="Calibri"/>
                <a:cs typeface="Calibri"/>
              </a:rPr>
              <a:t>Steganographic technics are very important to our future for internet security and privacy on open systems such as an internet.</a:t>
            </a:r>
            <a:endParaRPr/>
          </a:p>
        </p:txBody>
      </p:sp>
      <p:sp>
        <p:nvSpPr>
          <p:cNvPr id="258597912" name="TextBox 40"/>
          <p:cNvSpPr txBox="1"/>
          <p:nvPr/>
        </p:nvSpPr>
        <p:spPr bwMode="auto">
          <a:xfrm>
            <a:off x="761879" y="2061882"/>
            <a:ext cx="3137405" cy="6370975"/>
          </a:xfrm>
          <a:prstGeom prst="rect">
            <a:avLst/>
          </a:prstGeom>
          <a:noFill/>
        </p:spPr>
        <p:txBody>
          <a:bodyPr wrap="square" rtlCol="0">
            <a:spAutoFit/>
          </a:bodyPr>
          <a:lstStyle/>
          <a:p>
            <a:pPr marL="285750" indent="-285750">
              <a:buFont typeface="Arial"/>
              <a:buChar char="•"/>
              <a:defRPr/>
            </a:pPr>
            <a:r>
              <a:rPr lang="en-US" sz="2400">
                <a:latin typeface="Calibri"/>
                <a:cs typeface="Calibri"/>
              </a:rPr>
              <a:t>The purpose of steganography is covert communication that is to hide the existence of a message from a third party.</a:t>
            </a:r>
            <a:endParaRPr/>
          </a:p>
          <a:p>
            <a:pPr marL="285750" indent="-285750">
              <a:buFont typeface="Arial"/>
              <a:buChar char="•"/>
              <a:defRPr/>
            </a:pPr>
            <a:r>
              <a:rPr lang="en-US" sz="2400">
                <a:latin typeface="Calibri"/>
                <a:cs typeface="Calibri"/>
              </a:rPr>
              <a:t>To Protect confidential or sensitive data from malicious attacks.</a:t>
            </a:r>
            <a:endParaRPr/>
          </a:p>
          <a:p>
            <a:pPr marL="285750" indent="-285750">
              <a:buFont typeface="Arial"/>
              <a:buChar char="•"/>
              <a:defRPr/>
            </a:pPr>
            <a:r>
              <a:rPr lang="en-US" sz="2400">
                <a:latin typeface="Calibri"/>
                <a:cs typeface="Calibri"/>
              </a:rPr>
              <a:t>Due to the hacking of essential information, we proposed Image Steganography.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721947591" name="Google Shape;229;p20"/>
          <p:cNvGrpSpPr/>
          <p:nvPr/>
        </p:nvGrpSpPr>
        <p:grpSpPr bwMode="auto">
          <a:xfrm>
            <a:off x="-26281" y="774700"/>
            <a:ext cx="15071695" cy="827992"/>
            <a:chOff x="-16184" y="8640158"/>
            <a:chExt cx="4045716" cy="439420"/>
          </a:xfrm>
        </p:grpSpPr>
        <p:sp>
          <p:nvSpPr>
            <p:cNvPr id="230" name="Google Shape;230;p20"/>
            <p:cNvSpPr/>
            <p:nvPr/>
          </p:nvSpPr>
          <p:spPr bwMode="auto">
            <a:xfrm>
              <a:off x="-16184" y="8640158"/>
              <a:ext cx="3923363" cy="439420"/>
            </a:xfrm>
            <a:custGeom>
              <a:avLst/>
              <a:gdLst/>
              <a:ahLst/>
              <a:cxnLst/>
              <a:rect l="l" t="t" r="r" b="b"/>
              <a:pathLst>
                <a:path w="3844925" h="439420" fill="norm" stroke="1"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defRPr/>
              </a:pPr>
              <a:r>
                <a:rPr lang="en-US" sz="5400">
                  <a:solidFill>
                    <a:schemeClr val="lt1"/>
                  </a:solidFill>
                  <a:latin typeface="Calibri"/>
                  <a:ea typeface="Calibri"/>
                  <a:cs typeface="Calibri"/>
                </a:rPr>
                <a:t>3</a:t>
              </a:r>
              <a:r>
                <a:rPr lang="en-US" sz="5400" b="0" i="0" u="none" strike="noStrike" cap="none">
                  <a:solidFill>
                    <a:schemeClr val="lt1"/>
                  </a:solidFill>
                  <a:latin typeface="Calibri"/>
                  <a:ea typeface="Calibri"/>
                  <a:cs typeface="Calibri"/>
                </a:rPr>
                <a:t>. Methodology</a:t>
              </a:r>
              <a:endParaRPr>
                <a:latin typeface="Calibri"/>
                <a:cs typeface="Calibri"/>
              </a:endParaRPr>
            </a:p>
            <a:p>
              <a:pPr marL="457200" marR="0" lvl="1" indent="0" algn="ctr" rtl="0">
                <a:spcBef>
                  <a:spcPts val="0"/>
                </a:spcBef>
                <a:spcAft>
                  <a:spcPts val="0"/>
                </a:spcAft>
                <a:buNone/>
                <a:defRPr/>
              </a:pPr>
              <a:endParaRPr sz="5400" b="0" i="0" u="none" strike="noStrike" cap="none">
                <a:solidFill>
                  <a:schemeClr val="lt1"/>
                </a:solidFill>
                <a:latin typeface="Calibri"/>
                <a:ea typeface="Calibri"/>
                <a:cs typeface="Calibri"/>
              </a:endParaRPr>
            </a:p>
            <a:p>
              <a:pPr marL="457200" marR="0" lvl="1" indent="0" algn="ctr" rtl="0">
                <a:spcBef>
                  <a:spcPts val="0"/>
                </a:spcBef>
                <a:spcAft>
                  <a:spcPts val="0"/>
                </a:spcAft>
                <a:buNone/>
                <a:defRPr/>
              </a:pPr>
              <a:endParaRPr sz="2000" b="0" i="0" u="none" strike="noStrike" cap="none">
                <a:solidFill>
                  <a:schemeClr val="lt1"/>
                </a:solidFill>
                <a:latin typeface="Calibri"/>
                <a:ea typeface="Calibri"/>
                <a:cs typeface="Calibri"/>
              </a:endParaRPr>
            </a:p>
          </p:txBody>
        </p:sp>
        <p:sp>
          <p:nvSpPr>
            <p:cNvPr id="231" name="Google Shape;231;p20"/>
            <p:cNvSpPr/>
            <p:nvPr/>
          </p:nvSpPr>
          <p:spPr bwMode="auto">
            <a:xfrm>
              <a:off x="3800173" y="8640158"/>
              <a:ext cx="229359" cy="439420"/>
            </a:xfrm>
            <a:custGeom>
              <a:avLst/>
              <a:gdLst/>
              <a:ahLst/>
              <a:cxnLst/>
              <a:rect l="l" t="t" r="r" b="b"/>
              <a:pathLst>
                <a:path w="439420" h="439420" fill="norm" stroke="1"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grpSp>
        <p:nvGrpSpPr>
          <p:cNvPr id="1776822707" name="Google Shape;103;p13"/>
          <p:cNvGrpSpPr/>
          <p:nvPr/>
        </p:nvGrpSpPr>
        <p:grpSpPr bwMode="auto">
          <a:xfrm>
            <a:off x="-19843" y="9581281"/>
            <a:ext cx="19030155" cy="1112119"/>
            <a:chOff x="-2" y="9568581"/>
            <a:chExt cx="19030155" cy="1112119"/>
          </a:xfrm>
          <a:solidFill>
            <a:srgbClr val="FFC000"/>
          </a:solidFill>
        </p:grpSpPr>
        <p:grpSp>
          <p:nvGrpSpPr>
            <p:cNvPr id="17" name="Google Shape;104;p13"/>
            <p:cNvGrpSpPr/>
            <p:nvPr/>
          </p:nvGrpSpPr>
          <p:grpSpPr bwMode="auto">
            <a:xfrm>
              <a:off x="-2" y="9568581"/>
              <a:ext cx="19030155" cy="1112119"/>
              <a:chOff x="-324645" y="2222500"/>
              <a:chExt cx="22284921" cy="1302327"/>
            </a:xfrm>
            <a:grpFill/>
          </p:grpSpPr>
          <p:sp>
            <p:nvSpPr>
              <p:cNvPr id="19"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20"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8"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1066797595"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610064277" name="Google Shape;141;p15"/>
          <p:cNvSpPr txBox="1"/>
          <p:nvPr/>
        </p:nvSpPr>
        <p:spPr bwMode="auto">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defRPr/>
            </a:pPr>
            <a:fld id="{00000000-1234-1234-1234-123412341234}" type="slidenum">
              <a:rPr lang="en-US" sz="3200">
                <a:solidFill>
                  <a:schemeClr val="lt1"/>
                </a:solidFill>
                <a:latin typeface="Calibri"/>
                <a:ea typeface="Calibri"/>
                <a:cs typeface="Calibri"/>
              </a:rPr>
              <a:t>7</a:t>
            </a:fld>
            <a:endParaRPr sz="1850">
              <a:solidFill>
                <a:schemeClr val="lt1"/>
              </a:solidFill>
              <a:latin typeface="Calibri"/>
              <a:ea typeface="Calibri"/>
              <a:cs typeface="Calibri"/>
            </a:endParaRPr>
          </a:p>
        </p:txBody>
      </p:sp>
      <p:sp>
        <p:nvSpPr>
          <p:cNvPr id="482007190"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
        <p:nvSpPr>
          <p:cNvPr id="906393352" name="Google Shape;230;p20"/>
          <p:cNvSpPr/>
          <p:nvPr/>
        </p:nvSpPr>
        <p:spPr bwMode="auto">
          <a:xfrm>
            <a:off x="0" y="1602692"/>
            <a:ext cx="9384438" cy="827992"/>
          </a:xfrm>
          <a:custGeom>
            <a:avLst/>
            <a:gdLst/>
            <a:ahLst/>
            <a:cxnLst/>
            <a:rect l="l" t="t" r="r" b="b"/>
            <a:pathLst>
              <a:path w="3844925" h="439420" fill="norm" stroke="1" extrusionOk="0">
                <a:moveTo>
                  <a:pt x="0" y="439204"/>
                </a:moveTo>
                <a:lnTo>
                  <a:pt x="3844798" y="439204"/>
                </a:lnTo>
                <a:lnTo>
                  <a:pt x="3844798" y="0"/>
                </a:lnTo>
                <a:lnTo>
                  <a:pt x="0" y="0"/>
                </a:lnTo>
                <a:lnTo>
                  <a:pt x="0" y="439204"/>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457200" marR="0" lvl="1" indent="0" algn="ctr" rtl="0">
              <a:spcBef>
                <a:spcPts val="0"/>
              </a:spcBef>
              <a:spcAft>
                <a:spcPts val="0"/>
              </a:spcAft>
              <a:buNone/>
              <a:defRPr/>
            </a:pPr>
            <a:r>
              <a:rPr lang="en-IN" sz="5400">
                <a:solidFill>
                  <a:schemeClr val="lt1"/>
                </a:solidFill>
                <a:latin typeface="Calibri"/>
                <a:ea typeface="Calibri"/>
                <a:cs typeface="Calibri"/>
              </a:rPr>
              <a:t>Types of Steganography</a:t>
            </a:r>
            <a:endParaRPr>
              <a:latin typeface="Calibri"/>
              <a:cs typeface="Calibri"/>
            </a:endParaRPr>
          </a:p>
        </p:txBody>
      </p:sp>
      <p:sp>
        <p:nvSpPr>
          <p:cNvPr id="1727802248" name="Google Shape;231;p20"/>
          <p:cNvSpPr/>
          <p:nvPr/>
        </p:nvSpPr>
        <p:spPr bwMode="auto">
          <a:xfrm>
            <a:off x="8957217" y="1602692"/>
            <a:ext cx="854442" cy="827992"/>
          </a:xfrm>
          <a:custGeom>
            <a:avLst/>
            <a:gdLst/>
            <a:ahLst/>
            <a:cxnLst/>
            <a:rect l="l" t="t" r="r" b="b"/>
            <a:pathLst>
              <a:path w="439420" h="439420" fill="norm" stroke="1"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152006421" name="Rectangle 1"/>
          <p:cNvSpPr/>
          <p:nvPr/>
        </p:nvSpPr>
        <p:spPr bwMode="auto">
          <a:xfrm>
            <a:off x="6186822" y="2825693"/>
            <a:ext cx="5082363" cy="114124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defRPr/>
            </a:pPr>
            <a:r>
              <a:rPr lang="en-IN" sz="4800">
                <a:latin typeface="Calibri"/>
                <a:cs typeface="Calibri"/>
              </a:rPr>
              <a:t>Steganography</a:t>
            </a:r>
            <a:endParaRPr/>
          </a:p>
        </p:txBody>
      </p:sp>
      <p:sp>
        <p:nvSpPr>
          <p:cNvPr id="410649846" name="Rectangle 3"/>
          <p:cNvSpPr/>
          <p:nvPr/>
        </p:nvSpPr>
        <p:spPr bwMode="auto">
          <a:xfrm>
            <a:off x="337845" y="6792995"/>
            <a:ext cx="2445489" cy="65921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defRPr/>
            </a:pPr>
            <a:r>
              <a:rPr lang="en-IN" sz="3200">
                <a:latin typeface="Calibri"/>
                <a:cs typeface="Calibri"/>
              </a:rPr>
              <a:t>TEXT</a:t>
            </a:r>
            <a:endParaRPr/>
          </a:p>
        </p:txBody>
      </p:sp>
      <p:sp>
        <p:nvSpPr>
          <p:cNvPr id="87258649" name="Rectangle 24"/>
          <p:cNvSpPr/>
          <p:nvPr/>
        </p:nvSpPr>
        <p:spPr bwMode="auto">
          <a:xfrm>
            <a:off x="3933602" y="6771551"/>
            <a:ext cx="2445489" cy="65921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defRPr/>
            </a:pPr>
            <a:r>
              <a:rPr lang="en-IN" sz="3200">
                <a:latin typeface="Calibri"/>
                <a:cs typeface="Calibri"/>
              </a:rPr>
              <a:t>AUDIO</a:t>
            </a:r>
            <a:endParaRPr/>
          </a:p>
        </p:txBody>
      </p:sp>
      <p:sp>
        <p:nvSpPr>
          <p:cNvPr id="2034335371" name="Rectangle 26"/>
          <p:cNvSpPr/>
          <p:nvPr/>
        </p:nvSpPr>
        <p:spPr bwMode="auto">
          <a:xfrm>
            <a:off x="7567136" y="6726467"/>
            <a:ext cx="2445489" cy="65921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defRPr/>
            </a:pPr>
            <a:r>
              <a:rPr lang="en-IN" sz="3200">
                <a:latin typeface="Calibri"/>
                <a:cs typeface="Calibri"/>
              </a:rPr>
              <a:t>VIDEO</a:t>
            </a:r>
            <a:endParaRPr/>
          </a:p>
        </p:txBody>
      </p:sp>
      <p:sp>
        <p:nvSpPr>
          <p:cNvPr id="1982431331" name="Rectangle 27"/>
          <p:cNvSpPr/>
          <p:nvPr/>
        </p:nvSpPr>
        <p:spPr bwMode="auto">
          <a:xfrm>
            <a:off x="11061783" y="6776663"/>
            <a:ext cx="2445489" cy="65921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defRPr/>
            </a:pPr>
            <a:r>
              <a:rPr lang="en-IN" sz="3200">
                <a:latin typeface="Calibri"/>
                <a:cs typeface="Calibri"/>
              </a:rPr>
              <a:t>NETWORK</a:t>
            </a:r>
            <a:endParaRPr/>
          </a:p>
        </p:txBody>
      </p:sp>
      <p:sp>
        <p:nvSpPr>
          <p:cNvPr id="1892982737" name="Rectangle 28"/>
          <p:cNvSpPr/>
          <p:nvPr/>
        </p:nvSpPr>
        <p:spPr bwMode="auto">
          <a:xfrm>
            <a:off x="14695520" y="6792995"/>
            <a:ext cx="2445489" cy="65921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defRPr/>
            </a:pPr>
            <a:r>
              <a:rPr lang="en-IN" sz="3200">
                <a:latin typeface="Calibri"/>
                <a:cs typeface="Calibri"/>
              </a:rPr>
              <a:t>IMAGE</a:t>
            </a:r>
            <a:endParaRPr/>
          </a:p>
        </p:txBody>
      </p:sp>
      <p:cxnSp>
        <p:nvCxnSpPr>
          <p:cNvPr id="261840715" name="Straight Arrow Connector 11"/>
          <p:cNvCxnSpPr>
            <a:stCxn id="152006421" idx="2"/>
            <a:endCxn id="2034335371" idx="0"/>
          </p:cNvCxnSpPr>
          <p:nvPr/>
        </p:nvCxnSpPr>
        <p:spPr bwMode="auto">
          <a:xfrm>
            <a:off x="8728004" y="3966933"/>
            <a:ext cx="61877" cy="27595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33069224" name="Straight Arrow Connector 13"/>
          <p:cNvCxnSpPr>
            <a:endCxn id="410649846" idx="0"/>
          </p:cNvCxnSpPr>
          <p:nvPr/>
        </p:nvCxnSpPr>
        <p:spPr bwMode="auto">
          <a:xfrm flipH="1">
            <a:off x="1560590" y="3999597"/>
            <a:ext cx="4649081" cy="27933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37730254" name="Straight Arrow Connector 223"/>
          <p:cNvCxnSpPr>
            <a:endCxn id="87258649" idx="0"/>
          </p:cNvCxnSpPr>
          <p:nvPr/>
        </p:nvCxnSpPr>
        <p:spPr bwMode="auto">
          <a:xfrm flipH="1">
            <a:off x="5156347" y="3978153"/>
            <a:ext cx="2224122" cy="27933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06275408" name="Straight Arrow Connector 225"/>
          <p:cNvCxnSpPr>
            <a:endCxn id="1982431331" idx="0"/>
          </p:cNvCxnSpPr>
          <p:nvPr/>
        </p:nvCxnSpPr>
        <p:spPr bwMode="auto">
          <a:xfrm>
            <a:off x="9941847" y="4006904"/>
            <a:ext cx="2342681" cy="276975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26096926" name="Straight Arrow Connector 227"/>
          <p:cNvCxnSpPr>
            <a:endCxn id="1892982737" idx="0"/>
          </p:cNvCxnSpPr>
          <p:nvPr/>
        </p:nvCxnSpPr>
        <p:spPr bwMode="auto">
          <a:xfrm>
            <a:off x="11269185" y="3999597"/>
            <a:ext cx="4649080" cy="27933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949075165" name="Google Shape;103;p13"/>
          <p:cNvGrpSpPr/>
          <p:nvPr/>
        </p:nvGrpSpPr>
        <p:grpSpPr bwMode="auto">
          <a:xfrm>
            <a:off x="-19843" y="9581281"/>
            <a:ext cx="19030155" cy="1112119"/>
            <a:chOff x="-2" y="9568581"/>
            <a:chExt cx="19030155" cy="1112119"/>
          </a:xfrm>
          <a:solidFill>
            <a:srgbClr val="FFC000"/>
          </a:solidFill>
        </p:grpSpPr>
        <p:grpSp>
          <p:nvGrpSpPr>
            <p:cNvPr id="17" name="Google Shape;104;p13"/>
            <p:cNvGrpSpPr/>
            <p:nvPr/>
          </p:nvGrpSpPr>
          <p:grpSpPr bwMode="auto">
            <a:xfrm>
              <a:off x="-2" y="9568581"/>
              <a:ext cx="19030155" cy="1112119"/>
              <a:chOff x="-324645" y="2222500"/>
              <a:chExt cx="22284921" cy="1302327"/>
            </a:xfrm>
            <a:grpFill/>
          </p:grpSpPr>
          <p:sp>
            <p:nvSpPr>
              <p:cNvPr id="19"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20"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8"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1000338219"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1591870967" name="Google Shape;141;p15"/>
          <p:cNvSpPr txBox="1"/>
          <p:nvPr/>
        </p:nvSpPr>
        <p:spPr bwMode="auto">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defRPr/>
            </a:pPr>
            <a:fld id="{00000000-1234-1234-1234-123412341234}" type="slidenum">
              <a:rPr lang="en-US" sz="3200">
                <a:solidFill>
                  <a:schemeClr val="lt1"/>
                </a:solidFill>
                <a:latin typeface="Calibri"/>
                <a:ea typeface="Calibri"/>
                <a:cs typeface="Calibri"/>
              </a:rPr>
              <a:t>8</a:t>
            </a:fld>
            <a:endParaRPr sz="1850">
              <a:solidFill>
                <a:schemeClr val="lt1"/>
              </a:solidFill>
              <a:latin typeface="Calibri"/>
              <a:ea typeface="Calibri"/>
              <a:cs typeface="Calibri"/>
            </a:endParaRPr>
          </a:p>
        </p:txBody>
      </p:sp>
      <p:sp>
        <p:nvSpPr>
          <p:cNvPr id="45015824"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
        <p:nvSpPr>
          <p:cNvPr id="519773620" name="TextBox 24"/>
          <p:cNvSpPr txBox="1"/>
          <p:nvPr/>
        </p:nvSpPr>
        <p:spPr bwMode="auto">
          <a:xfrm>
            <a:off x="248444" y="253547"/>
            <a:ext cx="17867312" cy="3257174"/>
          </a:xfrm>
          <a:prstGeom prst="rect">
            <a:avLst/>
          </a:prstGeom>
          <a:noFill/>
        </p:spPr>
        <p:txBody>
          <a:bodyPr wrap="square" rtlCol="0">
            <a:spAutoFit/>
          </a:bodyPr>
          <a:lstStyle/>
          <a:p>
            <a:pPr>
              <a:lnSpc>
                <a:spcPct val="150000"/>
              </a:lnSpc>
              <a:defRPr/>
            </a:pPr>
            <a:r>
              <a:rPr lang="en-IN" sz="2800" b="1" u="sng">
                <a:latin typeface="Calibri"/>
                <a:cs typeface="Calibri"/>
              </a:rPr>
              <a:t>TEXT STEGANOGRAPHY</a:t>
            </a:r>
            <a:r>
              <a:rPr lang="en-IN" sz="2800" b="1">
                <a:latin typeface="Calibri"/>
                <a:cs typeface="Calibri"/>
              </a:rPr>
              <a:t>:</a:t>
            </a:r>
            <a:endParaRPr/>
          </a:p>
          <a:p>
            <a:pPr marL="457200" indent="-457200">
              <a:lnSpc>
                <a:spcPct val="150000"/>
              </a:lnSpc>
              <a:buFont typeface="Wingdings"/>
              <a:buChar char="ü"/>
              <a:defRPr/>
            </a:pPr>
            <a:r>
              <a:rPr lang="en-GB" sz="2800">
                <a:latin typeface="Calibri"/>
                <a:cs typeface="Calibri"/>
              </a:rPr>
              <a:t>Hiding information inside the text files.</a:t>
            </a:r>
            <a:endParaRPr/>
          </a:p>
          <a:p>
            <a:pPr marL="457200" indent="-457200">
              <a:lnSpc>
                <a:spcPct val="150000"/>
              </a:lnSpc>
              <a:buFont typeface="Wingdings"/>
              <a:buChar char="ü"/>
              <a:defRPr/>
            </a:pPr>
            <a:r>
              <a:rPr lang="en-GB" sz="2800">
                <a:latin typeface="Calibri"/>
                <a:cs typeface="Calibri"/>
              </a:rPr>
              <a:t>Achieved by altering the text formatting.</a:t>
            </a:r>
            <a:endParaRPr/>
          </a:p>
          <a:p>
            <a:pPr marL="457200" indent="-457200">
              <a:lnSpc>
                <a:spcPct val="150000"/>
              </a:lnSpc>
              <a:buFont typeface="Wingdings"/>
              <a:buChar char="ü"/>
              <a:defRPr/>
            </a:pPr>
            <a:r>
              <a:rPr lang="en-GB" sz="2800">
                <a:latin typeface="Calibri"/>
                <a:cs typeface="Calibri"/>
              </a:rPr>
              <a:t>Speediest form of steganography.</a:t>
            </a:r>
            <a:endParaRPr/>
          </a:p>
          <a:p>
            <a:pPr marL="457200" indent="-457200">
              <a:lnSpc>
                <a:spcPct val="150000"/>
              </a:lnSpc>
              <a:buFont typeface="Wingdings"/>
              <a:buChar char="ü"/>
              <a:defRPr/>
            </a:pPr>
            <a:endParaRPr lang="en-GB" sz="2800">
              <a:latin typeface="Calibri"/>
              <a:cs typeface="Calibri"/>
            </a:endParaRPr>
          </a:p>
        </p:txBody>
      </p:sp>
      <p:pic>
        <p:nvPicPr>
          <p:cNvPr id="2026343697" name="Picture 6"/>
          <p:cNvPicPr>
            <a:picLocks noChangeAspect="1"/>
          </p:cNvPicPr>
          <p:nvPr/>
        </p:nvPicPr>
        <p:blipFill>
          <a:blip r:embed="rId3"/>
          <a:stretch/>
        </p:blipFill>
        <p:spPr bwMode="auto">
          <a:xfrm>
            <a:off x="894557" y="4878131"/>
            <a:ext cx="8020050" cy="3467100"/>
          </a:xfrm>
          <a:prstGeom prst="rect">
            <a:avLst/>
          </a:prstGeom>
        </p:spPr>
      </p:pic>
      <p:sp>
        <p:nvSpPr>
          <p:cNvPr id="1448105151" name="TextBox 7"/>
          <p:cNvSpPr txBox="1"/>
          <p:nvPr/>
        </p:nvSpPr>
        <p:spPr bwMode="auto">
          <a:xfrm>
            <a:off x="1485106" y="8419681"/>
            <a:ext cx="8020050" cy="523220"/>
          </a:xfrm>
          <a:prstGeom prst="rect">
            <a:avLst/>
          </a:prstGeom>
          <a:noFill/>
        </p:spPr>
        <p:txBody>
          <a:bodyPr wrap="square" rtlCol="0">
            <a:spAutoFit/>
          </a:bodyPr>
          <a:lstStyle/>
          <a:p>
            <a:pPr>
              <a:defRPr/>
            </a:pPr>
            <a:r>
              <a:rPr lang="en-IN" sz="2800">
                <a:latin typeface="Calibri"/>
                <a:cs typeface="Calibri"/>
              </a:rPr>
              <a:t>Fig: Methods to implement text steganography</a:t>
            </a:r>
            <a:endParaRPr/>
          </a:p>
        </p:txBody>
      </p:sp>
      <p:sp>
        <p:nvSpPr>
          <p:cNvPr id="1136136534" name="TextBox 3"/>
          <p:cNvSpPr txBox="1"/>
          <p:nvPr/>
        </p:nvSpPr>
        <p:spPr bwMode="auto">
          <a:xfrm>
            <a:off x="11015930" y="8410337"/>
            <a:ext cx="6784625" cy="523220"/>
          </a:xfrm>
          <a:prstGeom prst="rect">
            <a:avLst/>
          </a:prstGeom>
          <a:noFill/>
        </p:spPr>
        <p:txBody>
          <a:bodyPr wrap="square" rtlCol="0">
            <a:spAutoFit/>
          </a:bodyPr>
          <a:lstStyle/>
          <a:p>
            <a:pPr>
              <a:defRPr/>
            </a:pPr>
            <a:r>
              <a:rPr lang="en-IN" sz="2800">
                <a:latin typeface="Calibri"/>
                <a:cs typeface="Calibri"/>
              </a:rPr>
              <a:t>Fig: Implementation of text steganography</a:t>
            </a:r>
            <a:endParaRPr/>
          </a:p>
        </p:txBody>
      </p:sp>
      <p:sp>
        <p:nvSpPr>
          <p:cNvPr id="2136480983" name="Rectangle 4"/>
          <p:cNvSpPr/>
          <p:nvPr/>
        </p:nvSpPr>
        <p:spPr bwMode="auto">
          <a:xfrm>
            <a:off x="10745800" y="4878131"/>
            <a:ext cx="7121512" cy="34671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IN"/>
          </a:p>
        </p:txBody>
      </p:sp>
      <p:sp>
        <p:nvSpPr>
          <p:cNvPr id="789128556" name="Rectangle 5"/>
          <p:cNvSpPr/>
          <p:nvPr/>
        </p:nvSpPr>
        <p:spPr bwMode="auto">
          <a:xfrm>
            <a:off x="13290953" y="5046872"/>
            <a:ext cx="1610436" cy="382137"/>
          </a:xfrm>
          <a:prstGeom prst="rect">
            <a:avLst/>
          </a:prstGeom>
          <a:solidFill>
            <a:srgbClr val="F57D05">
              <a:alpha val="49804"/>
            </a:srgbClr>
          </a:solidFill>
          <a:ln>
            <a:solidFill>
              <a:schemeClr val="tx1"/>
            </a:solidFill>
          </a:ln>
        </p:spPr>
        <p:style>
          <a:lnRef idx="0">
            <a:srgbClr val="000000"/>
          </a:lnRef>
          <a:fillRef idx="0">
            <a:srgbClr val="000000"/>
          </a:fillRef>
          <a:effectRef idx="0">
            <a:srgbClr val="000000"/>
          </a:effectRef>
          <a:fontRef idx="minor">
            <a:schemeClr val="lt1"/>
          </a:fontRef>
        </p:style>
        <p:txBody>
          <a:bodyPr rtlCol="0" anchor="ctr"/>
          <a:lstStyle/>
          <a:p>
            <a:pPr algn="ctr">
              <a:defRPr/>
            </a:pPr>
            <a:r>
              <a:rPr lang="en-IN"/>
              <a:t>Cover Text</a:t>
            </a:r>
            <a:endParaRPr/>
          </a:p>
        </p:txBody>
      </p:sp>
      <p:sp>
        <p:nvSpPr>
          <p:cNvPr id="2113227054" name="Rectangle 8"/>
          <p:cNvSpPr/>
          <p:nvPr/>
        </p:nvSpPr>
        <p:spPr bwMode="auto">
          <a:xfrm>
            <a:off x="10854511" y="5925584"/>
            <a:ext cx="1610436" cy="382137"/>
          </a:xfrm>
          <a:prstGeom prst="rect">
            <a:avLst/>
          </a:prstGeom>
          <a:solidFill>
            <a:srgbClr val="F57D05">
              <a:alpha val="49804"/>
            </a:srgbClr>
          </a:solidFill>
          <a:ln>
            <a:solidFill>
              <a:schemeClr val="tx1"/>
            </a:solidFill>
          </a:ln>
        </p:spPr>
        <p:style>
          <a:lnRef idx="0">
            <a:srgbClr val="000000"/>
          </a:lnRef>
          <a:fillRef idx="0">
            <a:srgbClr val="000000"/>
          </a:fillRef>
          <a:effectRef idx="0">
            <a:srgbClr val="000000"/>
          </a:effectRef>
          <a:fontRef idx="minor">
            <a:schemeClr val="lt1"/>
          </a:fontRef>
        </p:style>
        <p:txBody>
          <a:bodyPr rtlCol="0" anchor="ctr"/>
          <a:lstStyle/>
          <a:p>
            <a:pPr algn="ctr">
              <a:defRPr/>
            </a:pPr>
            <a:r>
              <a:rPr lang="en-IN"/>
              <a:t>Secret message</a:t>
            </a:r>
            <a:endParaRPr/>
          </a:p>
        </p:txBody>
      </p:sp>
      <p:sp>
        <p:nvSpPr>
          <p:cNvPr id="1340107650" name="Rectangle 9"/>
          <p:cNvSpPr/>
          <p:nvPr/>
        </p:nvSpPr>
        <p:spPr bwMode="auto">
          <a:xfrm>
            <a:off x="10854511" y="7355174"/>
            <a:ext cx="1610436" cy="382137"/>
          </a:xfrm>
          <a:prstGeom prst="rect">
            <a:avLst/>
          </a:prstGeom>
          <a:solidFill>
            <a:srgbClr val="F57D05">
              <a:alpha val="49804"/>
            </a:srgbClr>
          </a:solidFill>
          <a:ln>
            <a:solidFill>
              <a:schemeClr val="tx1"/>
            </a:solidFill>
          </a:ln>
        </p:spPr>
        <p:style>
          <a:lnRef idx="0">
            <a:srgbClr val="000000"/>
          </a:lnRef>
          <a:fillRef idx="0">
            <a:srgbClr val="000000"/>
          </a:fillRef>
          <a:effectRef idx="0">
            <a:srgbClr val="000000"/>
          </a:effectRef>
          <a:fontRef idx="minor">
            <a:schemeClr val="lt1"/>
          </a:fontRef>
        </p:style>
        <p:txBody>
          <a:bodyPr rtlCol="0" anchor="ctr"/>
          <a:lstStyle/>
          <a:p>
            <a:pPr algn="ctr">
              <a:defRPr/>
            </a:pPr>
            <a:r>
              <a:rPr lang="en-IN"/>
              <a:t>Secret message</a:t>
            </a:r>
            <a:endParaRPr/>
          </a:p>
        </p:txBody>
      </p:sp>
      <p:sp>
        <p:nvSpPr>
          <p:cNvPr id="220058960" name="Rectangle 10"/>
          <p:cNvSpPr/>
          <p:nvPr/>
        </p:nvSpPr>
        <p:spPr bwMode="auto">
          <a:xfrm>
            <a:off x="13026213" y="5925585"/>
            <a:ext cx="2139916" cy="382136"/>
          </a:xfrm>
          <a:prstGeom prst="rect">
            <a:avLst/>
          </a:prstGeom>
          <a:solidFill>
            <a:srgbClr val="F57D05">
              <a:alpha val="49804"/>
            </a:srgbClr>
          </a:solidFill>
          <a:ln>
            <a:solidFill>
              <a:schemeClr val="tx1"/>
            </a:solidFill>
          </a:ln>
        </p:spPr>
        <p:style>
          <a:lnRef idx="0">
            <a:srgbClr val="000000"/>
          </a:lnRef>
          <a:fillRef idx="0">
            <a:srgbClr val="000000"/>
          </a:fillRef>
          <a:effectRef idx="0">
            <a:srgbClr val="000000"/>
          </a:effectRef>
          <a:fontRef idx="minor">
            <a:schemeClr val="lt1"/>
          </a:fontRef>
        </p:style>
        <p:txBody>
          <a:bodyPr rtlCol="0" anchor="ctr"/>
          <a:lstStyle/>
          <a:p>
            <a:pPr algn="ctr">
              <a:defRPr/>
            </a:pPr>
            <a:r>
              <a:rPr lang="en-IN"/>
              <a:t>Embedding Algorithm</a:t>
            </a:r>
            <a:endParaRPr/>
          </a:p>
        </p:txBody>
      </p:sp>
      <p:sp>
        <p:nvSpPr>
          <p:cNvPr id="1640756439" name="Rectangle 11"/>
          <p:cNvSpPr/>
          <p:nvPr/>
        </p:nvSpPr>
        <p:spPr bwMode="auto">
          <a:xfrm>
            <a:off x="13026213" y="7352702"/>
            <a:ext cx="2139916" cy="382136"/>
          </a:xfrm>
          <a:prstGeom prst="rect">
            <a:avLst/>
          </a:prstGeom>
          <a:solidFill>
            <a:srgbClr val="F57D05">
              <a:alpha val="49804"/>
            </a:srgbClr>
          </a:solidFill>
          <a:ln>
            <a:solidFill>
              <a:schemeClr val="tx1"/>
            </a:solidFill>
          </a:ln>
        </p:spPr>
        <p:style>
          <a:lnRef idx="0">
            <a:srgbClr val="000000"/>
          </a:lnRef>
          <a:fillRef idx="0">
            <a:srgbClr val="000000"/>
          </a:fillRef>
          <a:effectRef idx="0">
            <a:srgbClr val="000000"/>
          </a:effectRef>
          <a:fontRef idx="minor">
            <a:schemeClr val="lt1"/>
          </a:fontRef>
        </p:style>
        <p:txBody>
          <a:bodyPr rtlCol="0" anchor="ctr"/>
          <a:lstStyle/>
          <a:p>
            <a:pPr algn="ctr">
              <a:defRPr/>
            </a:pPr>
            <a:r>
              <a:rPr lang="en-IN"/>
              <a:t>Extracting Algorithm</a:t>
            </a:r>
            <a:endParaRPr/>
          </a:p>
        </p:txBody>
      </p:sp>
      <p:sp>
        <p:nvSpPr>
          <p:cNvPr id="2061651319" name="Rectangle 12"/>
          <p:cNvSpPr/>
          <p:nvPr/>
        </p:nvSpPr>
        <p:spPr bwMode="auto">
          <a:xfrm>
            <a:off x="13459584" y="6629876"/>
            <a:ext cx="1273174" cy="389658"/>
          </a:xfrm>
          <a:prstGeom prst="rect">
            <a:avLst/>
          </a:prstGeom>
          <a:solidFill>
            <a:srgbClr val="F57D05">
              <a:alpha val="49804"/>
            </a:srgbClr>
          </a:solidFill>
          <a:ln>
            <a:solidFill>
              <a:schemeClr val="tx1"/>
            </a:solidFill>
          </a:ln>
        </p:spPr>
        <p:style>
          <a:lnRef idx="0">
            <a:srgbClr val="000000"/>
          </a:lnRef>
          <a:fillRef idx="0">
            <a:srgbClr val="000000"/>
          </a:fillRef>
          <a:effectRef idx="0">
            <a:srgbClr val="000000"/>
          </a:effectRef>
          <a:fontRef idx="minor">
            <a:schemeClr val="lt1"/>
          </a:fontRef>
        </p:style>
        <p:txBody>
          <a:bodyPr rtlCol="0" anchor="ctr"/>
          <a:lstStyle/>
          <a:p>
            <a:pPr algn="ctr">
              <a:defRPr/>
            </a:pPr>
            <a:r>
              <a:rPr lang="en-IN"/>
              <a:t>Secret key</a:t>
            </a:r>
            <a:endParaRPr/>
          </a:p>
        </p:txBody>
      </p:sp>
      <p:sp>
        <p:nvSpPr>
          <p:cNvPr id="972991387" name="Rectangle 13"/>
          <p:cNvSpPr/>
          <p:nvPr/>
        </p:nvSpPr>
        <p:spPr bwMode="auto">
          <a:xfrm>
            <a:off x="15580620" y="6610249"/>
            <a:ext cx="2139916" cy="382136"/>
          </a:xfrm>
          <a:prstGeom prst="rect">
            <a:avLst/>
          </a:prstGeom>
          <a:solidFill>
            <a:srgbClr val="F57D05">
              <a:alpha val="49804"/>
            </a:srgbClr>
          </a:solidFill>
          <a:ln>
            <a:solidFill>
              <a:schemeClr val="tx1"/>
            </a:solidFill>
          </a:ln>
        </p:spPr>
        <p:style>
          <a:lnRef idx="0">
            <a:srgbClr val="000000"/>
          </a:lnRef>
          <a:fillRef idx="0">
            <a:srgbClr val="000000"/>
          </a:fillRef>
          <a:effectRef idx="0">
            <a:srgbClr val="000000"/>
          </a:effectRef>
          <a:fontRef idx="minor">
            <a:schemeClr val="lt1"/>
          </a:fontRef>
        </p:style>
        <p:txBody>
          <a:bodyPr rtlCol="0" anchor="ctr"/>
          <a:lstStyle/>
          <a:p>
            <a:pPr algn="ctr">
              <a:defRPr/>
            </a:pPr>
            <a:r>
              <a:rPr lang="en-IN"/>
              <a:t>Communication Channel</a:t>
            </a:r>
            <a:endParaRPr/>
          </a:p>
        </p:txBody>
      </p:sp>
      <p:cxnSp>
        <p:nvCxnSpPr>
          <p:cNvPr id="920517191" name="Straight Arrow Connector 23"/>
          <p:cNvCxnSpPr>
            <a:stCxn id="2113227054" idx="3"/>
            <a:endCxn id="220058960" idx="1"/>
          </p:cNvCxnSpPr>
          <p:nvPr/>
        </p:nvCxnSpPr>
        <p:spPr bwMode="auto">
          <a:xfrm>
            <a:off x="12464947" y="6116653"/>
            <a:ext cx="56126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17797811" name="Straight Arrow Connector 26"/>
          <p:cNvCxnSpPr>
            <a:stCxn id="789128556" idx="2"/>
            <a:endCxn id="220058960" idx="0"/>
          </p:cNvCxnSpPr>
          <p:nvPr/>
        </p:nvCxnSpPr>
        <p:spPr bwMode="auto">
          <a:xfrm>
            <a:off x="14096171" y="5429009"/>
            <a:ext cx="0" cy="49657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0888355" name="Straight Arrow Connector 30"/>
          <p:cNvCxnSpPr>
            <a:stCxn id="2061651319" idx="2"/>
            <a:endCxn id="1640756439" idx="0"/>
          </p:cNvCxnSpPr>
          <p:nvPr/>
        </p:nvCxnSpPr>
        <p:spPr bwMode="auto">
          <a:xfrm>
            <a:off x="14096171" y="7019534"/>
            <a:ext cx="0" cy="3331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6895002" name="Straight Arrow Connector 32"/>
          <p:cNvCxnSpPr>
            <a:stCxn id="2061651319" idx="0"/>
            <a:endCxn id="220058960" idx="2"/>
          </p:cNvCxnSpPr>
          <p:nvPr/>
        </p:nvCxnSpPr>
        <p:spPr bwMode="auto">
          <a:xfrm flipV="1">
            <a:off x="14096171" y="6307721"/>
            <a:ext cx="0" cy="3221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92109588" name="Straight Arrow Connector 34"/>
          <p:cNvCxnSpPr>
            <a:stCxn id="1640756439" idx="1"/>
            <a:endCxn id="1340107650" idx="3"/>
          </p:cNvCxnSpPr>
          <p:nvPr/>
        </p:nvCxnSpPr>
        <p:spPr bwMode="auto">
          <a:xfrm flipH="1">
            <a:off x="12464947" y="7543770"/>
            <a:ext cx="561266" cy="247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8194575" name="Straight Connector 38"/>
          <p:cNvCxnSpPr>
            <a:stCxn id="220058960" idx="3"/>
          </p:cNvCxnSpPr>
          <p:nvPr/>
        </p:nvCxnSpPr>
        <p:spPr bwMode="auto">
          <a:xfrm>
            <a:off x="15166129" y="6116653"/>
            <a:ext cx="1484449" cy="0"/>
          </a:xfrm>
          <a:prstGeom prst="line">
            <a:avLst/>
          </a:prstGeom>
        </p:spPr>
        <p:style>
          <a:lnRef idx="2">
            <a:schemeClr val="dk1"/>
          </a:lnRef>
          <a:fillRef idx="0">
            <a:schemeClr val="dk1"/>
          </a:fillRef>
          <a:effectRef idx="1">
            <a:schemeClr val="dk1"/>
          </a:effectRef>
          <a:fontRef idx="minor">
            <a:schemeClr val="tx1"/>
          </a:fontRef>
        </p:style>
      </p:cxnSp>
      <p:cxnSp>
        <p:nvCxnSpPr>
          <p:cNvPr id="51909567" name="Straight Arrow Connector 42"/>
          <p:cNvCxnSpPr>
            <a:endCxn id="972991387" idx="0"/>
          </p:cNvCxnSpPr>
          <p:nvPr/>
        </p:nvCxnSpPr>
        <p:spPr bwMode="auto">
          <a:xfrm>
            <a:off x="16650578" y="6116652"/>
            <a:ext cx="0" cy="49359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2240084" name="Straight Connector 46"/>
          <p:cNvCxnSpPr>
            <a:stCxn id="972991387" idx="2"/>
          </p:cNvCxnSpPr>
          <p:nvPr/>
        </p:nvCxnSpPr>
        <p:spPr bwMode="auto">
          <a:xfrm>
            <a:off x="16650578" y="6992385"/>
            <a:ext cx="0" cy="551385"/>
          </a:xfrm>
          <a:prstGeom prst="line">
            <a:avLst/>
          </a:prstGeom>
        </p:spPr>
        <p:style>
          <a:lnRef idx="2">
            <a:schemeClr val="dk1"/>
          </a:lnRef>
          <a:fillRef idx="0">
            <a:schemeClr val="dk1"/>
          </a:fillRef>
          <a:effectRef idx="1">
            <a:schemeClr val="dk1"/>
          </a:effectRef>
          <a:fontRef idx="minor">
            <a:schemeClr val="tx1"/>
          </a:fontRef>
        </p:style>
      </p:cxnSp>
      <p:cxnSp>
        <p:nvCxnSpPr>
          <p:cNvPr id="1907985890" name="Straight Arrow Connector 48"/>
          <p:cNvCxnSpPr/>
          <p:nvPr/>
        </p:nvCxnSpPr>
        <p:spPr bwMode="auto">
          <a:xfrm flipH="1">
            <a:off x="15166128" y="7543770"/>
            <a:ext cx="148445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grpSp>
        <p:nvGrpSpPr>
          <p:cNvPr id="1003417469" name="Google Shape;103;p13"/>
          <p:cNvGrpSpPr/>
          <p:nvPr/>
        </p:nvGrpSpPr>
        <p:grpSpPr bwMode="auto">
          <a:xfrm>
            <a:off x="-19843" y="9581281"/>
            <a:ext cx="19030155" cy="1112119"/>
            <a:chOff x="-2" y="9568581"/>
            <a:chExt cx="19030155" cy="1112119"/>
          </a:xfrm>
          <a:solidFill>
            <a:srgbClr val="FFC000"/>
          </a:solidFill>
        </p:grpSpPr>
        <p:grpSp>
          <p:nvGrpSpPr>
            <p:cNvPr id="17" name="Google Shape;104;p13"/>
            <p:cNvGrpSpPr/>
            <p:nvPr/>
          </p:nvGrpSpPr>
          <p:grpSpPr bwMode="auto">
            <a:xfrm>
              <a:off x="-2" y="9568581"/>
              <a:ext cx="19030155" cy="1112119"/>
              <a:chOff x="-324645" y="2222500"/>
              <a:chExt cx="22284921" cy="1302327"/>
            </a:xfrm>
            <a:grpFill/>
          </p:grpSpPr>
          <p:sp>
            <p:nvSpPr>
              <p:cNvPr id="19" name="Google Shape;105;p13"/>
              <p:cNvSpPr/>
              <p:nvPr/>
            </p:nvSpPr>
            <p:spPr bwMode="auto">
              <a:xfrm>
                <a:off x="-324645" y="2222500"/>
                <a:ext cx="17644827" cy="1302327"/>
              </a:xfrm>
              <a:custGeom>
                <a:avLst/>
                <a:gdLst/>
                <a:ahLst/>
                <a:cxnLst/>
                <a:rect l="l" t="t" r="r" b="b"/>
                <a:pathLst>
                  <a:path w="1892300" h="440055" fill="norm" stroke="1" extrusionOk="0">
                    <a:moveTo>
                      <a:pt x="0" y="439737"/>
                    </a:moveTo>
                    <a:lnTo>
                      <a:pt x="1892300" y="439737"/>
                    </a:lnTo>
                    <a:lnTo>
                      <a:pt x="1892300" y="0"/>
                    </a:lnTo>
                    <a:lnTo>
                      <a:pt x="0" y="0"/>
                    </a:lnTo>
                    <a:lnTo>
                      <a:pt x="0" y="439737"/>
                    </a:lnTo>
                    <a:close/>
                  </a:path>
                </a:pathLst>
              </a:custGeom>
              <a:grp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sp>
            <p:nvSpPr>
              <p:cNvPr id="20" name="Google Shape;106;p13"/>
              <p:cNvSpPr/>
              <p:nvPr/>
            </p:nvSpPr>
            <p:spPr bwMode="auto">
              <a:xfrm>
                <a:off x="20621788" y="2222500"/>
                <a:ext cx="1338488" cy="1302327"/>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2"/>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dk1"/>
                  </a:solidFill>
                  <a:latin typeface="Calibri"/>
                  <a:ea typeface="Calibri"/>
                  <a:cs typeface="Calibri"/>
                </a:endParaRPr>
              </a:p>
            </p:txBody>
          </p:sp>
        </p:grpSp>
        <p:sp>
          <p:nvSpPr>
            <p:cNvPr id="18" name="Google Shape;107;p13"/>
            <p:cNvSpPr/>
            <p:nvPr/>
          </p:nvSpPr>
          <p:spPr bwMode="auto">
            <a:xfrm>
              <a:off x="15067756" y="9568581"/>
              <a:ext cx="2819400" cy="1112119"/>
            </a:xfrm>
            <a:custGeom>
              <a:avLst/>
              <a:gdLst/>
              <a:ahLst/>
              <a:cxnLst/>
              <a:rect l="l" t="t" r="r" b="b"/>
              <a:pathLst>
                <a:path w="1883409" h="440055" fill="norm" stroke="1" extrusionOk="0">
                  <a:moveTo>
                    <a:pt x="0" y="0"/>
                  </a:moveTo>
                  <a:lnTo>
                    <a:pt x="0" y="439737"/>
                  </a:lnTo>
                  <a:lnTo>
                    <a:pt x="1883155" y="439737"/>
                  </a:lnTo>
                  <a:lnTo>
                    <a:pt x="1883155" y="0"/>
                  </a:lnTo>
                  <a:lnTo>
                    <a:pt x="0" y="0"/>
                  </a:lnTo>
                  <a:close/>
                </a:path>
              </a:pathLst>
            </a:custGeom>
            <a:solidFill>
              <a:schemeClr val="accent4">
                <a:lumMod val="60000"/>
                <a:lumOff val="40000"/>
              </a:schemeClr>
            </a:solidFill>
            <a:ln>
              <a:noFill/>
            </a:ln>
            <a:effectLst>
              <a:outerShdw blurRad="44450" dist="27940" dir="5400000" algn="ctr">
                <a:srgbClr val="000000">
                  <a:alpha val="31764"/>
                </a:srgbClr>
              </a:outerShdw>
            </a:effectLst>
          </p:spPr>
          <p:txBody>
            <a:bodyPr spcFirstLastPara="1" wrap="square" lIns="0" tIns="0" rIns="0" bIns="0" anchor="t" anchorCtr="0">
              <a:noAutofit/>
            </a:bodyPr>
            <a:lstStyle/>
            <a:p>
              <a:pPr marL="0" marR="0" lvl="0" indent="0" algn="l" rtl="0">
                <a:spcBef>
                  <a:spcPts val="0"/>
                </a:spcBef>
                <a:spcAft>
                  <a:spcPts val="0"/>
                </a:spcAft>
                <a:buNone/>
                <a:defRPr/>
              </a:pPr>
              <a:endParaRPr sz="1800">
                <a:solidFill>
                  <a:schemeClr val="accent3">
                    <a:lumMod val="60000"/>
                    <a:lumOff val="40000"/>
                  </a:schemeClr>
                </a:solidFill>
                <a:highlight>
                  <a:srgbClr val="FF0000"/>
                </a:highlight>
                <a:latin typeface="Calibri"/>
                <a:ea typeface="Calibri"/>
                <a:cs typeface="Calibri"/>
              </a:endParaRPr>
            </a:p>
          </p:txBody>
        </p:sp>
      </p:grpSp>
      <p:sp>
        <p:nvSpPr>
          <p:cNvPr id="1918223611" name="Google Shape;139;p15"/>
          <p:cNvSpPr txBox="1"/>
          <p:nvPr/>
        </p:nvSpPr>
        <p:spPr bwMode="auto">
          <a:xfrm>
            <a:off x="665956" y="9771598"/>
            <a:ext cx="11277600"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defRPr/>
            </a:pPr>
            <a:r>
              <a:rPr lang="en-US" sz="4000">
                <a:solidFill>
                  <a:schemeClr val="dk1"/>
                </a:solidFill>
                <a:latin typeface="Calibri"/>
                <a:cs typeface="Calibri"/>
              </a:rPr>
              <a:t>Image Steganography</a:t>
            </a:r>
            <a:endParaRPr>
              <a:latin typeface="Calibri"/>
              <a:cs typeface="Calibri"/>
            </a:endParaRPr>
          </a:p>
        </p:txBody>
      </p:sp>
      <p:sp>
        <p:nvSpPr>
          <p:cNvPr id="263123847" name="Google Shape;141;p15"/>
          <p:cNvSpPr txBox="1"/>
          <p:nvPr/>
        </p:nvSpPr>
        <p:spPr bwMode="auto">
          <a:xfrm>
            <a:off x="18115756" y="9911199"/>
            <a:ext cx="575041" cy="38850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defRPr/>
            </a:pPr>
            <a:fld id="{00000000-1234-1234-1234-123412341234}" type="slidenum">
              <a:rPr lang="en-US" sz="3200">
                <a:solidFill>
                  <a:schemeClr val="lt1"/>
                </a:solidFill>
                <a:latin typeface="Calibri"/>
                <a:ea typeface="Calibri"/>
                <a:cs typeface="Calibri"/>
              </a:rPr>
              <a:t>9</a:t>
            </a:fld>
            <a:endParaRPr sz="1850">
              <a:solidFill>
                <a:schemeClr val="lt1"/>
              </a:solidFill>
              <a:latin typeface="Calibri"/>
              <a:ea typeface="Calibri"/>
              <a:cs typeface="Calibri"/>
            </a:endParaRPr>
          </a:p>
        </p:txBody>
      </p:sp>
      <p:sp>
        <p:nvSpPr>
          <p:cNvPr id="1190212783" name="Google Shape;108;p13"/>
          <p:cNvSpPr txBox="1"/>
          <p:nvPr/>
        </p:nvSpPr>
        <p:spPr bwMode="auto">
          <a:xfrm>
            <a:off x="15486923" y="9928984"/>
            <a:ext cx="2242421" cy="510869"/>
          </a:xfrm>
          <a:prstGeom prst="rect">
            <a:avLst/>
          </a:prstGeom>
          <a:noFill/>
          <a:ln>
            <a:noFill/>
          </a:ln>
        </p:spPr>
        <p:txBody>
          <a:bodyPr spcFirstLastPara="1" wrap="square" lIns="91425" tIns="45700" rIns="91425" bIns="45700" anchor="t" anchorCtr="0">
            <a:spAutoFit/>
          </a:bodyPr>
          <a:lstStyle/>
          <a:p>
            <a:pPr marL="0" marR="0" lvl="0" indent="0" rtl="0">
              <a:spcBef>
                <a:spcPts val="0"/>
              </a:spcBef>
              <a:spcAft>
                <a:spcPts val="0"/>
              </a:spcAft>
              <a:buNone/>
              <a:defRPr/>
            </a:pPr>
            <a:r>
              <a:rPr lang="en-US" sz="2700">
                <a:solidFill>
                  <a:schemeClr val="dk1"/>
                </a:solidFill>
                <a:latin typeface="Calibri"/>
                <a:ea typeface="Times New Roman"/>
                <a:cs typeface="Calibri"/>
              </a:rPr>
              <a:t>Nov - 2022</a:t>
            </a:r>
            <a:endParaRPr sz="2700">
              <a:solidFill>
                <a:schemeClr val="dk1"/>
              </a:solidFill>
              <a:latin typeface="Calibri"/>
              <a:ea typeface="Calibri"/>
              <a:cs typeface="Calibri"/>
            </a:endParaRPr>
          </a:p>
        </p:txBody>
      </p:sp>
      <p:sp>
        <p:nvSpPr>
          <p:cNvPr id="159905377" name="TextBox 24"/>
          <p:cNvSpPr txBox="1"/>
          <p:nvPr/>
        </p:nvSpPr>
        <p:spPr bwMode="auto">
          <a:xfrm>
            <a:off x="248444" y="253547"/>
            <a:ext cx="17867312" cy="3257174"/>
          </a:xfrm>
          <a:prstGeom prst="rect">
            <a:avLst/>
          </a:prstGeom>
          <a:noFill/>
        </p:spPr>
        <p:txBody>
          <a:bodyPr wrap="square" rtlCol="0">
            <a:spAutoFit/>
          </a:bodyPr>
          <a:lstStyle/>
          <a:p>
            <a:pPr>
              <a:lnSpc>
                <a:spcPct val="150000"/>
              </a:lnSpc>
              <a:defRPr/>
            </a:pPr>
            <a:r>
              <a:rPr lang="en-IN" sz="2800" b="1" u="sng">
                <a:latin typeface="Calibri"/>
                <a:cs typeface="Calibri"/>
              </a:rPr>
              <a:t>AUDIO STEGANOGRAPHY</a:t>
            </a:r>
            <a:r>
              <a:rPr lang="en-IN" sz="2800" b="1">
                <a:latin typeface="Calibri"/>
                <a:cs typeface="Calibri"/>
              </a:rPr>
              <a:t>:</a:t>
            </a:r>
            <a:endParaRPr/>
          </a:p>
          <a:p>
            <a:pPr marL="571500" indent="-571500">
              <a:lnSpc>
                <a:spcPct val="150000"/>
              </a:lnSpc>
              <a:buFont typeface="Wingdings"/>
              <a:buChar char="ü"/>
              <a:defRPr/>
            </a:pPr>
            <a:r>
              <a:rPr lang="en-GB" sz="2800">
                <a:latin typeface="Calibri"/>
                <a:cs typeface="Calibri"/>
              </a:rPr>
              <a:t>Approach of hiding data within audio signal. </a:t>
            </a:r>
            <a:endParaRPr/>
          </a:p>
          <a:p>
            <a:pPr marL="571500" indent="-571500">
              <a:lnSpc>
                <a:spcPct val="150000"/>
              </a:lnSpc>
              <a:buFont typeface="Wingdings"/>
              <a:buChar char="ü"/>
              <a:defRPr/>
            </a:pPr>
            <a:r>
              <a:rPr lang="en-GB" sz="2800">
                <a:latin typeface="Calibri"/>
                <a:cs typeface="Calibri"/>
              </a:rPr>
              <a:t>Secret message is embedded into digitized audio signal.</a:t>
            </a:r>
            <a:endParaRPr/>
          </a:p>
          <a:p>
            <a:pPr marL="571500" indent="-571500">
              <a:lnSpc>
                <a:spcPct val="150000"/>
              </a:lnSpc>
              <a:buFont typeface="Wingdings"/>
              <a:buChar char="ü"/>
              <a:defRPr/>
            </a:pPr>
            <a:r>
              <a:rPr lang="en-GB" sz="2800">
                <a:latin typeface="Calibri"/>
                <a:cs typeface="Calibri"/>
              </a:rPr>
              <a:t>Hides the data in WAV, AU and MP3 sound files.</a:t>
            </a:r>
            <a:endParaRPr/>
          </a:p>
          <a:p>
            <a:pPr marL="571500" indent="-571500">
              <a:lnSpc>
                <a:spcPct val="150000"/>
              </a:lnSpc>
              <a:buFont typeface="Wingdings"/>
              <a:buChar char="ü"/>
              <a:defRPr/>
            </a:pPr>
            <a:endParaRPr lang="en-GB" sz="2800">
              <a:latin typeface="Calibri"/>
              <a:cs typeface="Calibri"/>
            </a:endParaRPr>
          </a:p>
        </p:txBody>
      </p:sp>
      <p:pic>
        <p:nvPicPr>
          <p:cNvPr id="902780923" name="Picture 2"/>
          <p:cNvPicPr>
            <a:picLocks noChangeAspect="1"/>
          </p:cNvPicPr>
          <p:nvPr/>
        </p:nvPicPr>
        <p:blipFill>
          <a:blip r:embed="rId3"/>
          <a:stretch/>
        </p:blipFill>
        <p:spPr bwMode="auto">
          <a:xfrm>
            <a:off x="4371235" y="3807753"/>
            <a:ext cx="10267842" cy="4661750"/>
          </a:xfrm>
          <a:prstGeom prst="rect">
            <a:avLst/>
          </a:prstGeom>
        </p:spPr>
      </p:pic>
      <p:sp>
        <p:nvSpPr>
          <p:cNvPr id="207673495" name="TextBox 3"/>
          <p:cNvSpPr txBox="1"/>
          <p:nvPr/>
        </p:nvSpPr>
        <p:spPr bwMode="auto">
          <a:xfrm>
            <a:off x="6806863" y="8510456"/>
            <a:ext cx="10922481" cy="707886"/>
          </a:xfrm>
          <a:prstGeom prst="rect">
            <a:avLst/>
          </a:prstGeom>
          <a:noFill/>
        </p:spPr>
        <p:txBody>
          <a:bodyPr wrap="square" rtlCol="0">
            <a:spAutoFit/>
          </a:bodyPr>
          <a:lstStyle/>
          <a:p>
            <a:pPr>
              <a:defRPr/>
            </a:pPr>
            <a:r>
              <a:rPr lang="en-IN" sz="4000">
                <a:latin typeface="Calibri"/>
                <a:cs typeface="Calibri"/>
              </a:rPr>
              <a:t>Fig: Audio Steganography</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ONLYOFFICE/9.0.3.29</Application>
  <PresentationFormat>On-screen Show (4:3)</PresentationFormat>
  <Paragraphs>0</Paragraphs>
  <Slides>27</Slides>
  <Notes>27</Notes>
  <HiddenSlides>0</HiddenSlides>
  <MMClips>2</MMClips>
  <ScaleCrop>0</ScaleCrop>
  <HeadingPairs>
    <vt:vector size="4" baseType="variant">
      <vt:variant>
        <vt:lpstr>Theme</vt:lpstr>
      </vt:variant>
      <vt:variant>
        <vt:i4>1</vt:i4>
      </vt:variant>
      <vt:variant>
        <vt:lpstr>Slide Titles</vt:lpstr>
      </vt:variant>
      <vt:variant>
        <vt:i4>27</vt:i4>
      </vt:variant>
    </vt:vector>
  </HeadingPairs>
  <TitlesOfParts>
    <vt:vector size="28"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
  <cp:revision>37</cp:revision>
  <dcterms:modified xsi:type="dcterms:W3CDTF">2025-07-24T07:08:23Z</dcterms:modified>
</cp:coreProperties>
</file>