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62" r:id="rId2"/>
    <p:sldId id="257" r:id="rId3"/>
    <p:sldId id="264" r:id="rId4"/>
    <p:sldId id="258" r:id="rId5"/>
    <p:sldId id="263"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367067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238498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52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3879328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948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4089196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2148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5120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81985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E08690-A417-4115-BA30-C986DB50BF7F}" type="datetimeFigureOut">
              <a:rPr lang="en-IN" smtClean="0"/>
              <a:t>12-11-2018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260847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E08690-A417-4115-BA30-C986DB50BF7F}" type="datetimeFigureOut">
              <a:rPr lang="en-IN" smtClean="0"/>
              <a:t>12-11-2018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206344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08690-A417-4115-BA30-C986DB50BF7F}" type="datetimeFigureOut">
              <a:rPr lang="en-IN" smtClean="0"/>
              <a:t>12-11-2018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33542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E08690-A417-4115-BA30-C986DB50BF7F}" type="datetimeFigureOut">
              <a:rPr lang="en-IN" smtClean="0"/>
              <a:t>12-11-2018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207921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08690-A417-4115-BA30-C986DB50BF7F}" type="datetimeFigureOut">
              <a:rPr lang="en-IN" smtClean="0"/>
              <a:t>12-11-2018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384077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E08690-A417-4115-BA30-C986DB50BF7F}" type="datetimeFigureOut">
              <a:rPr lang="en-IN" smtClean="0"/>
              <a:t>12-11-2018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405322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E08690-A417-4115-BA30-C986DB50BF7F}" type="datetimeFigureOut">
              <a:rPr lang="en-IN" smtClean="0"/>
              <a:t>12-11-2018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FBAAA-C20A-4E64-AFFA-221902DAA664}" type="slidenum">
              <a:rPr lang="en-IN" smtClean="0"/>
              <a:t>‹#›</a:t>
            </a:fld>
            <a:endParaRPr lang="en-IN"/>
          </a:p>
        </p:txBody>
      </p:sp>
    </p:spTree>
    <p:extLst>
      <p:ext uri="{BB962C8B-B14F-4D97-AF65-F5344CB8AC3E}">
        <p14:creationId xmlns:p14="http://schemas.microsoft.com/office/powerpoint/2010/main" val="240932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E08690-A417-4115-BA30-C986DB50BF7F}" type="datetimeFigureOut">
              <a:rPr lang="en-IN" smtClean="0"/>
              <a:t>12-11-2018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BFBAAA-C20A-4E64-AFFA-221902DAA664}" type="slidenum">
              <a:rPr lang="en-IN" smtClean="0"/>
              <a:t>‹#›</a:t>
            </a:fld>
            <a:endParaRPr lang="en-IN"/>
          </a:p>
        </p:txBody>
      </p:sp>
    </p:spTree>
    <p:extLst>
      <p:ext uri="{BB962C8B-B14F-4D97-AF65-F5344CB8AC3E}">
        <p14:creationId xmlns:p14="http://schemas.microsoft.com/office/powerpoint/2010/main" val="74987539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arbiketech.com/car-air-condition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223" y="1896195"/>
            <a:ext cx="8596668" cy="1826581"/>
          </a:xfrm>
        </p:spPr>
        <p:txBody>
          <a:bodyPr/>
          <a:lstStyle/>
          <a:p>
            <a:r>
              <a:rPr lang="en-IN" dirty="0"/>
              <a:t>AIR  CONDITIONER USING REMOTE CONTROL</a:t>
            </a:r>
          </a:p>
        </p:txBody>
      </p:sp>
      <p:sp>
        <p:nvSpPr>
          <p:cNvPr id="3" name="Text Placeholder 2"/>
          <p:cNvSpPr>
            <a:spLocks noGrp="1"/>
          </p:cNvSpPr>
          <p:nvPr>
            <p:ph type="body" idx="1"/>
          </p:nvPr>
        </p:nvSpPr>
        <p:spPr>
          <a:xfrm>
            <a:off x="5815584" y="4793640"/>
            <a:ext cx="2938272" cy="1119480"/>
          </a:xfrm>
        </p:spPr>
        <p:txBody>
          <a:bodyPr>
            <a:normAutofit fontScale="77500" lnSpcReduction="20000"/>
          </a:bodyPr>
          <a:lstStyle/>
          <a:p>
            <a:r>
              <a:rPr lang="en-IN" dirty="0"/>
              <a:t>170040295 I GOVINDA RAO</a:t>
            </a:r>
          </a:p>
          <a:p>
            <a:r>
              <a:rPr lang="en-IN" dirty="0"/>
              <a:t>170040307 J PAVAN SAI KUMAR</a:t>
            </a:r>
          </a:p>
          <a:p>
            <a:r>
              <a:rPr lang="en-IN" dirty="0"/>
              <a:t>170040320 JV PRASAD</a:t>
            </a:r>
          </a:p>
        </p:txBody>
      </p:sp>
    </p:spTree>
    <p:extLst>
      <p:ext uri="{BB962C8B-B14F-4D97-AF65-F5344CB8AC3E}">
        <p14:creationId xmlns:p14="http://schemas.microsoft.com/office/powerpoint/2010/main" val="1245144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Abstract</a:t>
            </a:r>
            <a:endParaRPr lang="en-IN" dirty="0"/>
          </a:p>
        </p:txBody>
      </p:sp>
      <p:sp>
        <p:nvSpPr>
          <p:cNvPr id="3" name="Content Placeholder 2"/>
          <p:cNvSpPr>
            <a:spLocks noGrp="1"/>
          </p:cNvSpPr>
          <p:nvPr>
            <p:ph idx="1"/>
          </p:nvPr>
        </p:nvSpPr>
        <p:spPr>
          <a:xfrm>
            <a:off x="677334" y="975360"/>
            <a:ext cx="8596668" cy="3933605"/>
          </a:xfrm>
        </p:spPr>
        <p:txBody>
          <a:bodyPr>
            <a:normAutofit fontScale="25000" lnSpcReduction="20000"/>
          </a:bodyPr>
          <a:lstStyle/>
          <a:p>
            <a:pPr marL="0" indent="0">
              <a:lnSpc>
                <a:spcPct val="170000"/>
              </a:lnSpc>
              <a:buNone/>
            </a:pPr>
            <a:r>
              <a:rPr lang="en-US" b="1" dirty="0"/>
              <a:t> </a:t>
            </a:r>
            <a:endParaRPr lang="en-IN" dirty="0"/>
          </a:p>
          <a:p>
            <a:pPr marL="0" indent="0">
              <a:lnSpc>
                <a:spcPct val="170000"/>
              </a:lnSpc>
              <a:buNone/>
            </a:pPr>
            <a:r>
              <a:rPr lang="en-US" sz="6400" dirty="0"/>
              <a:t>An air conditioner is able to cool a building because it removes heat from the indoor air and transfers it outdoors. A chemical refrigerant in the system absorbs the unwanted heat and pumps it through a system of piping to the outside coil. The fan, located in the outside unit, blows outside air over the hot coil, transferring heat from the refrigerant to the outdoor air. Energy requirement for refrigeration and air conditioning applications bears a huge share of total energy consumption around the world. Since, thermal comfort plays a very important role on the health, working efficiency and activities of all living beings, especially, temperature and humidity. In the excessively hot climates it is necessary to reduce the temperature and humidity whereas in the cold climate there is a need to increase the temperature. When the temperature drops below thermal comfort level, especially in the winter season, the heating systems are employed. In some countries, where the atmospheric temperature is very low, natural heating like solar energy is not sufficient, the heat pump and fuel fired systems are proven to be suitable heating devices. In hot climates, thermal comfort achieved through the use of air conditioners. And it is better to control to it using a remote with all operations.</a:t>
            </a:r>
            <a:endParaRPr lang="en-IN" sz="6400" dirty="0"/>
          </a:p>
          <a:p>
            <a:endParaRPr lang="en-IN" dirty="0"/>
          </a:p>
        </p:txBody>
      </p:sp>
    </p:spTree>
    <p:extLst>
      <p:ext uri="{BB962C8B-B14F-4D97-AF65-F5344CB8AC3E}">
        <p14:creationId xmlns:p14="http://schemas.microsoft.com/office/powerpoint/2010/main" val="20403404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FIGURES</a:t>
            </a:r>
          </a:p>
        </p:txBody>
      </p:sp>
      <p:sp>
        <p:nvSpPr>
          <p:cNvPr id="3" name="Rectangle 2"/>
          <p:cNvSpPr/>
          <p:nvPr/>
        </p:nvSpPr>
        <p:spPr>
          <a:xfrm>
            <a:off x="774870" y="1270000"/>
            <a:ext cx="6096000" cy="2320635"/>
          </a:xfrm>
          <a:prstGeom prst="rect">
            <a:avLst/>
          </a:prstGeom>
        </p:spPr>
        <p:txBody>
          <a:bodyPr>
            <a:spAutoFit/>
          </a:bodyPr>
          <a:lstStyle/>
          <a:p>
            <a:pPr algn="just" fontAlgn="base">
              <a:lnSpc>
                <a:spcPct val="115000"/>
              </a:lnSpc>
              <a:spcAft>
                <a:spcPts val="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15000"/>
              </a:lnSpc>
              <a:spcAft>
                <a:spcPts val="0"/>
              </a:spcAft>
            </a:pPr>
            <a:r>
              <a:rPr lang="en-US"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0"/>
              </a:spcAft>
            </a:pPr>
            <a:r>
              <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1.Air Conditioner</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0"/>
              </a:spcAft>
            </a:pPr>
            <a:r>
              <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2.Remote Control</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Automatic AC Control Panel</a:t>
            </a:r>
            <a:endParaRPr lang="en-IN" sz="2400" dirty="0"/>
          </a:p>
        </p:txBody>
      </p:sp>
    </p:spTree>
    <p:extLst>
      <p:ext uri="{BB962C8B-B14F-4D97-AF65-F5344CB8AC3E}">
        <p14:creationId xmlns:p14="http://schemas.microsoft.com/office/powerpoint/2010/main" val="409117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Introduction</a:t>
            </a:r>
            <a:br>
              <a:rPr lang="en-IN" dirty="0"/>
            </a:br>
            <a:endParaRPr lang="en-IN" dirty="0"/>
          </a:p>
        </p:txBody>
      </p:sp>
      <p:sp>
        <p:nvSpPr>
          <p:cNvPr id="3" name="Content Placeholder 2"/>
          <p:cNvSpPr>
            <a:spLocks noGrp="1"/>
          </p:cNvSpPr>
          <p:nvPr>
            <p:ph idx="1"/>
          </p:nvPr>
        </p:nvSpPr>
        <p:spPr/>
        <p:txBody>
          <a:bodyPr>
            <a:normAutofit fontScale="25000" lnSpcReduction="20000"/>
          </a:bodyPr>
          <a:lstStyle/>
          <a:p>
            <a:pPr>
              <a:lnSpc>
                <a:spcPct val="170000"/>
              </a:lnSpc>
            </a:pPr>
            <a:r>
              <a:rPr lang="en-IN" sz="6400" dirty="0"/>
              <a:t>An air conditioner is able to cool a building because it removes heat from the indoor air and transfers it outdoors. A chemical refrigerant in the system absorbs the unwanted heat and pumps it through a system of piping to the outside coil. The fan, located in the outside unit, blows outside air over the hot coil, transferring heat from the refrigerant to the outdoor air. </a:t>
            </a:r>
          </a:p>
          <a:p>
            <a:pPr>
              <a:lnSpc>
                <a:spcPct val="170000"/>
              </a:lnSpc>
            </a:pPr>
            <a:r>
              <a:rPr lang="en-IN" sz="6400" dirty="0"/>
              <a:t>  1.1.1 Most air conditioning systems have five mechanical components:</a:t>
            </a:r>
          </a:p>
          <a:p>
            <a:pPr>
              <a:lnSpc>
                <a:spcPct val="170000"/>
              </a:lnSpc>
            </a:pPr>
            <a:r>
              <a:rPr lang="en-IN" sz="6400" dirty="0"/>
              <a:t>• a compressor</a:t>
            </a:r>
            <a:br>
              <a:rPr lang="en-IN" sz="6400" dirty="0"/>
            </a:br>
            <a:r>
              <a:rPr lang="en-IN" sz="6400" dirty="0"/>
              <a:t>• a </a:t>
            </a:r>
            <a:r>
              <a:rPr lang="en-IN" sz="6400" dirty="0" err="1"/>
              <a:t>condensor</a:t>
            </a:r>
            <a:br>
              <a:rPr lang="en-IN" sz="6400" dirty="0"/>
            </a:br>
            <a:r>
              <a:rPr lang="en-IN" sz="6400" dirty="0"/>
              <a:t>• an evaporator coil</a:t>
            </a:r>
            <a:br>
              <a:rPr lang="en-IN" sz="6400" dirty="0"/>
            </a:br>
            <a:r>
              <a:rPr lang="en-IN" sz="6400" dirty="0"/>
              <a:t>• blower</a:t>
            </a:r>
            <a:br>
              <a:rPr lang="en-IN" sz="6400" dirty="0"/>
            </a:br>
            <a:r>
              <a:rPr lang="en-IN" sz="6400" dirty="0"/>
              <a:t>• a chemical refrigerant</a:t>
            </a:r>
            <a:br>
              <a:rPr lang="en-IN" sz="6400" dirty="0"/>
            </a:br>
            <a:r>
              <a:rPr lang="en-IN" sz="6400" dirty="0"/>
              <a:t>and a remote to control the machine </a:t>
            </a:r>
          </a:p>
          <a:p>
            <a:pPr marL="0" indent="0">
              <a:lnSpc>
                <a:spcPct val="170000"/>
              </a:lnSpc>
              <a:buNone/>
            </a:pPr>
            <a:endParaRPr lang="en-IN" sz="7200" dirty="0"/>
          </a:p>
          <a:p>
            <a:pPr marL="0" indent="0">
              <a:lnSpc>
                <a:spcPct val="170000"/>
              </a:lnSpc>
              <a:buNone/>
            </a:pPr>
            <a:endParaRPr lang="en-IN" dirty="0"/>
          </a:p>
          <a:p>
            <a:pPr>
              <a:lnSpc>
                <a:spcPct val="170000"/>
              </a:lnSpc>
            </a:pPr>
            <a:endParaRPr lang="en-IN" dirty="0"/>
          </a:p>
        </p:txBody>
      </p:sp>
    </p:spTree>
    <p:extLst>
      <p:ext uri="{BB962C8B-B14F-4D97-AF65-F5344CB8AC3E}">
        <p14:creationId xmlns:p14="http://schemas.microsoft.com/office/powerpoint/2010/main" val="9142229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9744" y="1059540"/>
            <a:ext cx="7863840" cy="3323923"/>
          </a:xfrm>
          <a:prstGeom prst="rect">
            <a:avLst/>
          </a:prstGeom>
        </p:spPr>
        <p:txBody>
          <a:bodyPr wrap="square">
            <a:spAutoFit/>
          </a:bodyPr>
          <a:lstStyle/>
          <a:p>
            <a:pPr>
              <a:lnSpc>
                <a:spcPct val="170000"/>
              </a:lnSpc>
            </a:pPr>
            <a:r>
              <a:rPr lang="en-IN" dirty="0"/>
              <a:t>Most central air conditioning units operate by means of a split system. That is, they consist of a ‘hot’ side, or the condensing unit—including the condensing coil, the compressor and the fan—which is situated outside your home, and a ‘cold’ side that is located inside your home. We can do almost all operations without being strained using remote. We can clean our ac also using remote Auto Clean option, like that many operations can be done simply using remote controller.</a:t>
            </a:r>
          </a:p>
        </p:txBody>
      </p:sp>
    </p:spTree>
    <p:extLst>
      <p:ext uri="{BB962C8B-B14F-4D97-AF65-F5344CB8AC3E}">
        <p14:creationId xmlns:p14="http://schemas.microsoft.com/office/powerpoint/2010/main" val="28688481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Methodology </a:t>
            </a:r>
            <a:endParaRPr lang="en-IN" dirty="0"/>
          </a:p>
        </p:txBody>
      </p:sp>
      <p:sp>
        <p:nvSpPr>
          <p:cNvPr id="3" name="Content Placeholder 2"/>
          <p:cNvSpPr>
            <a:spLocks noGrp="1"/>
          </p:cNvSpPr>
          <p:nvPr>
            <p:ph idx="1"/>
          </p:nvPr>
        </p:nvSpPr>
        <p:spPr/>
        <p:txBody>
          <a:bodyPr/>
          <a:lstStyle/>
          <a:p>
            <a:r>
              <a:rPr lang="en-US" dirty="0"/>
              <a:t>Description on adapted method</a:t>
            </a:r>
            <a:endParaRPr lang="en-IN" dirty="0"/>
          </a:p>
          <a:p>
            <a:r>
              <a:rPr lang="en-US" dirty="0"/>
              <a:t>    This AC monitoring system is simply to reduce unnecessary waste of power and energy.</a:t>
            </a:r>
            <a:endParaRPr lang="en-IN" dirty="0"/>
          </a:p>
          <a:p>
            <a:r>
              <a:rPr lang="en-US" dirty="0"/>
              <a:t>   In this process, whenever we want to on ac we can on that using remote. We can do many operations like increasing temperature starting with 16 degrees to 30 degrees. We can control our Ac with that remote. </a:t>
            </a:r>
            <a:endParaRPr lang="en-IN" dirty="0"/>
          </a:p>
          <a:p>
            <a:r>
              <a:rPr lang="en-US" dirty="0"/>
              <a:t> Description of flow of Program with flow chart</a:t>
            </a:r>
            <a:endParaRPr lang="en-IN" dirty="0"/>
          </a:p>
          <a:p>
            <a:endParaRPr lang="en-IN" dirty="0"/>
          </a:p>
        </p:txBody>
      </p:sp>
    </p:spTree>
    <p:extLst>
      <p:ext uri="{BB962C8B-B14F-4D97-AF65-F5344CB8AC3E}">
        <p14:creationId xmlns:p14="http://schemas.microsoft.com/office/powerpoint/2010/main" val="3357993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CONCLUSION</a:t>
            </a:r>
          </a:p>
        </p:txBody>
      </p:sp>
      <p:sp>
        <p:nvSpPr>
          <p:cNvPr id="5" name="Content Placeholder 4"/>
          <p:cNvSpPr>
            <a:spLocks noGrp="1"/>
          </p:cNvSpPr>
          <p:nvPr>
            <p:ph idx="1"/>
          </p:nvPr>
        </p:nvSpPr>
        <p:spPr/>
        <p:txBody>
          <a:bodyPr>
            <a:normAutofit/>
          </a:bodyPr>
          <a:lstStyle/>
          <a:p>
            <a:r>
              <a:rPr lang="en-US" dirty="0"/>
              <a:t>The Automatic Climate Control system is the most advanced of all the </a:t>
            </a:r>
            <a:r>
              <a:rPr lang="en-US" u="sng" dirty="0">
                <a:hlinkClick r:id="rId2"/>
              </a:rPr>
              <a:t>air conditioning</a:t>
            </a:r>
            <a:r>
              <a:rPr lang="en-US" u="sng" dirty="0"/>
              <a:t> </a:t>
            </a:r>
            <a:r>
              <a:rPr lang="en-US" dirty="0"/>
              <a:t>systems in cars. It effectively controls the cabin temperature and humidity levels. In Climate Control, you can set the cabin temperature of your choice. However, the system controls it regardless of the outside air temperature and humidity. Some advanced systems offer Dual-zone climate control with </a:t>
            </a:r>
            <a:r>
              <a:rPr lang="en-US" dirty="0" err="1"/>
              <a:t>automaticre</a:t>
            </a:r>
            <a:r>
              <a:rPr lang="en-US" dirty="0"/>
              <a:t> -</a:t>
            </a:r>
            <a:r>
              <a:rPr lang="en-US" dirty="0" err="1"/>
              <a:t>circulationmode</a:t>
            </a:r>
            <a:r>
              <a:rPr lang="en-US" dirty="0"/>
              <a:t>. And the developers developing that system with automation, smart remote control technologies etc.,</a:t>
            </a:r>
            <a:endParaRPr lang="en-IN" dirty="0"/>
          </a:p>
        </p:txBody>
      </p:sp>
    </p:spTree>
    <p:extLst>
      <p:ext uri="{BB962C8B-B14F-4D97-AF65-F5344CB8AC3E}">
        <p14:creationId xmlns:p14="http://schemas.microsoft.com/office/powerpoint/2010/main" val="4140309752"/>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286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AIR  CONDITIONER USING REMOTE CONTROL</vt:lpstr>
      <vt:lpstr> Abstract</vt:lpstr>
      <vt:lpstr>LIST OF FIGURES</vt:lpstr>
      <vt:lpstr>1. Introduction </vt:lpstr>
      <vt:lpstr>PowerPoint Presentation</vt:lpstr>
      <vt:lpstr> Methodology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CONDITIONER USING REMOTE CONTROL</dc:title>
  <dc:creator>pavan sai kumar jalluri</dc:creator>
  <cp:lastModifiedBy>V N D S R Prasad Jettiboina</cp:lastModifiedBy>
  <cp:revision>11</cp:revision>
  <dcterms:created xsi:type="dcterms:W3CDTF">2018-11-09T08:40:20Z</dcterms:created>
  <dcterms:modified xsi:type="dcterms:W3CDTF">2018-11-12T11:09:30Z</dcterms:modified>
</cp:coreProperties>
</file>