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BC75-B5BF-4B9D-8C1D-2E090188F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85AE5-61C8-4DEF-B06D-01274621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77DC-68DA-4E79-A04D-E33E2D5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81B8-D410-47C5-A555-DEEF5C4E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EF3-0238-4E02-99AF-CD8612DD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2E9A-DA5D-4A98-B418-D5F3585F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B66E8-A2A6-4C0F-81FF-FE74755F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4AE5-17CC-4EF6-9B0F-FD9FC2D2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C655-C624-45E9-A3A8-3140043D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B883-7264-48B7-A628-9D4BACE8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E6F1A-3687-43A5-B0F3-47651540E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9A370-B701-4A44-92A7-03A1DEBB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C443-3DA2-4A26-A01C-FFDAB719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B5B0-5AA9-462B-A439-029A971C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32E8-EC7F-460E-A9DA-5552C79F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C220-E159-43CB-895A-B4C78EC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89E5-973C-462E-A33F-95DF4937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35B3-CBB9-44EA-A9D7-07BE2743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057E-061A-481F-9F72-2213586C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A7D0-CD98-4229-A45B-6F2CD958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104E-755A-4177-9B18-2243972B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63F92-252F-4F7A-8E0A-0768FB358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DEC4-2288-473F-A60D-D081C3C2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07A5-55F3-4F6E-A7D0-8DA57D1C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FCC2-29D5-4E88-A987-4AE0C897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3848-390A-4C65-9AA6-C503896D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EB81-5C6B-46A7-87AE-2A2BA7598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FC3E0-2531-4BB3-9960-E5546A791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AC5DB-1D51-4C3F-B875-985F57CA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2E75-2AE0-4B5F-A569-83682593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8A20-2949-4F0C-8E85-AEE5A2DB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1EBB-CEB4-4231-AEA2-EE7089FE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FA1B-17EE-4AA8-A035-C89E0C07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2176-6D81-4376-A5BA-22C310E5E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BE515-08E7-49E5-937C-79C24197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8D2C2-2944-4471-B8E0-FAA2D404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C609B-CCB3-4B6B-B4F6-AB927604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05B2D-A3F3-4D9D-A09B-5CAB2C2D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690FF-9F38-49D7-A1B1-03F0DD66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801B-2998-4AA1-8A77-2B279FA6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5DB22-E2F6-4110-A8C1-6509BF23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DE221-CC48-4379-8618-336FF7BE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41BA5-7FC5-4077-922F-8F82B988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DD96A-4129-4A34-BE88-62FC73C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56F83-67B1-4DE1-BC54-5A325AC1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0147E-4F1A-4201-A826-700F8AF6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7331-D3E9-4528-B208-E4686A7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1018-BD66-43C9-B77A-AA39F918E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7B43C-EB91-4B5B-A86B-849CD932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8CE65-F7D2-4647-9BB9-A3013DED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CD8E-9CF2-46F8-92FD-FB8AD1CD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7BE93-EBE8-4A80-9045-D9EC093D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6AB2-ED45-4B08-B627-0A63522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27D34-D675-41F8-AE8B-4E2C3D2BA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D48F7-683C-45CE-8E13-850218F3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F50C9-139E-4420-96D0-616E7660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D3137-3454-452B-9A5C-03D0E960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E1F6-3338-4D17-8B47-AC3B958B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3E8F3-4108-46C8-91B9-CA1EB7DE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8D41-F865-46FF-937A-B969596E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5E24-ED2D-4EC9-A1C3-66FE6B394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EE56-7067-415D-937B-547B54DB8D7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C096-F955-4395-AF05-B8A510289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2C602-5C41-4B4F-93CA-0D5FBA008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2D02-6B4C-41FD-B58B-FE72C8CB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05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5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3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12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76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6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22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9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96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Prasad</dc:creator>
  <cp:lastModifiedBy>Ajay Prasad</cp:lastModifiedBy>
  <cp:revision>2</cp:revision>
  <dcterms:created xsi:type="dcterms:W3CDTF">2021-03-22T00:14:41Z</dcterms:created>
  <dcterms:modified xsi:type="dcterms:W3CDTF">2021-03-22T02:20:56Z</dcterms:modified>
</cp:coreProperties>
</file>