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"/>
  </p:notesMasterIdLst>
  <p:sldIdLst>
    <p:sldId id="256" r:id="rId2"/>
    <p:sldId id="257" r:id="rId3"/>
    <p:sldId id="258" r:id="rId4"/>
    <p:sldId id="261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Segoe UI" panose="020B0502040204020203" pitchFamily="34" charset="0"/>
      <p:regular r:id="rId11"/>
      <p:bold r:id="rId12"/>
      <p:italic r:id="rId13"/>
      <p:boldItalic r:id="rId14"/>
    </p:embeddedFont>
    <p:embeddedFont>
      <p:font typeface="Titillium Web" panose="020B0604020202020204" charset="0"/>
      <p:regular r:id="rId15"/>
      <p:bold r:id="rId16"/>
      <p:italic r:id="rId17"/>
      <p:boldItalic r:id="rId18"/>
    </p:embeddedFont>
    <p:embeddedFont>
      <p:font typeface="Titillium Web Light" panose="020B0604020202020204" charset="0"/>
      <p:regular r:id="rId19"/>
      <p:bold r:id="rId20"/>
      <p:italic r:id="rId21"/>
      <p:bold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2D9952-A10D-4D55-9DEC-9E26A92BCCDD}">
  <a:tblStyle styleId="{BF2D9952-A10D-4D55-9DEC-9E26A92BCC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67EAC1-20D5-496E-A8D6-1ACDD8FE3D6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32" name="Google Shape;32;p5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35" name="Google Shape;35;p5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⦿"/>
              <a:defRPr/>
            </a:lvl1pPr>
            <a:lvl2pPr marL="914400" lvl="1" indent="-381000" rtl="0">
              <a:spcBef>
                <a:spcPts val="1000"/>
              </a:spcBef>
              <a:spcAft>
                <a:spcPts val="0"/>
              </a:spcAft>
              <a:buSzPts val="2400"/>
              <a:buChar char="⌾"/>
              <a:defRPr/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⦿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⌾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•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ctrTitle"/>
          </p:nvPr>
        </p:nvSpPr>
        <p:spPr>
          <a:xfrm>
            <a:off x="2066880" y="996495"/>
            <a:ext cx="6470400" cy="170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Media Queries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B0AFDC-675C-46A4-A855-8384DCB4B97C}"/>
              </a:ext>
            </a:extLst>
          </p:cNvPr>
          <p:cNvSpPr txBox="1"/>
          <p:nvPr/>
        </p:nvSpPr>
        <p:spPr>
          <a:xfrm>
            <a:off x="2038350" y="3070860"/>
            <a:ext cx="16078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 :</a:t>
            </a:r>
          </a:p>
          <a:p>
            <a:r>
              <a:rPr lang="en-US" dirty="0">
                <a:solidFill>
                  <a:schemeClr val="bg1"/>
                </a:solidFill>
              </a:rPr>
              <a:t>Ajay Prasad</a:t>
            </a:r>
          </a:p>
          <a:p>
            <a:r>
              <a:rPr lang="en-US" dirty="0">
                <a:solidFill>
                  <a:schemeClr val="bg1"/>
                </a:solidFill>
              </a:rPr>
              <a:t>Nakul Deshpande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What is a Media Query?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855275" y="1850231"/>
            <a:ext cx="7752944" cy="21045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@media rule is used in media queries to apply different styles for different media types/devices.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01600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1) Media queries can be used to check many things, such as:</a:t>
            </a:r>
          </a:p>
          <a:p>
            <a:pPr marL="101600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2) Width and height of the viewport</a:t>
            </a:r>
          </a:p>
          <a:p>
            <a:pPr marL="101600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3) Width and height of the device </a:t>
            </a:r>
          </a:p>
          <a:p>
            <a:pPr marL="101600" indent="0">
              <a:buNone/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4) O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rientation (is the tablet/phone in landscape or portrait mode?)</a:t>
            </a:r>
          </a:p>
          <a:p>
            <a:pPr marL="101600" indent="0">
              <a:buNone/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5) 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esolution</a:t>
            </a:r>
          </a:p>
          <a:p>
            <a:pPr marL="101600" indent="0">
              <a:buNone/>
            </a:pPr>
            <a:endParaRPr 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01600" indent="0">
              <a:buNone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Using media queries are a popular technique for delivering a tailored style sheet (Responsive </a:t>
            </a:r>
            <a:r>
              <a:rPr lang="en-US" sz="1050" dirty="0">
                <a:solidFill>
                  <a:srgbClr val="000000"/>
                </a:solidFill>
                <a:latin typeface="Verdana" panose="020B0604030504040204" pitchFamily="34" charset="0"/>
              </a:rPr>
              <a:t>W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eb </a:t>
            </a:r>
            <a:r>
              <a:rPr lang="en-US" sz="1050" dirty="0">
                <a:solidFill>
                  <a:srgbClr val="000000"/>
                </a:solidFill>
                <a:latin typeface="Verdana" panose="020B0604030504040204" pitchFamily="34" charset="0"/>
              </a:rPr>
              <a:t>D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esign) to Desktops, Laptops, Tablets, and </a:t>
            </a:r>
            <a:r>
              <a:rPr lang="en-US" sz="1050" dirty="0">
                <a:solidFill>
                  <a:srgbClr val="000000"/>
                </a:solidFill>
                <a:latin typeface="Verdana" panose="020B0604030504040204" pitchFamily="34" charset="0"/>
              </a:rPr>
              <a:t>Cell Phones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sz="11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ctrTitle" idx="4294967295"/>
          </p:nvPr>
        </p:nvSpPr>
        <p:spPr>
          <a:xfrm>
            <a:off x="1359900" y="540362"/>
            <a:ext cx="6424200" cy="38101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Media Query Syntax: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@media </a:t>
            </a:r>
            <a:r>
              <a:rPr lang="en-US" sz="1600" dirty="0" err="1"/>
              <a:t>mediatype</a:t>
            </a:r>
            <a:r>
              <a:rPr lang="en-US" sz="1600" dirty="0"/>
              <a:t> and (expressions) {</a:t>
            </a:r>
            <a:br>
              <a:rPr lang="en-US" sz="1600" dirty="0"/>
            </a:br>
            <a:r>
              <a:rPr lang="en-US" sz="1600" dirty="0"/>
              <a:t>  CSS-Code;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Examples of </a:t>
            </a:r>
            <a:r>
              <a:rPr lang="en-US" sz="1600" dirty="0" err="1"/>
              <a:t>mediatype</a:t>
            </a:r>
            <a:r>
              <a:rPr lang="en-US" sz="1600" dirty="0"/>
              <a:t> – all, print, screen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/* Media Queries for </a:t>
            </a:r>
            <a:r>
              <a:rPr lang="en-US" sz="1600" dirty="0" err="1"/>
              <a:t>iPAD</a:t>
            </a:r>
            <a:r>
              <a:rPr lang="en-US" sz="1600" dirty="0"/>
              <a:t> */</a:t>
            </a:r>
            <a:br>
              <a:rPr lang="en-US" sz="1600" dirty="0"/>
            </a:br>
            <a:r>
              <a:rPr lang="en-US" sz="1600" dirty="0"/>
              <a:t>@media all and (device-width: 768px) and (device-height: 1024px) and (</a:t>
            </a:r>
            <a:r>
              <a:rPr lang="en-US" sz="1600" dirty="0" err="1"/>
              <a:t>orientation:portrait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CSS-Specific Code; 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/* Media Queries for iPhone 6/7/8 Plus*/</a:t>
            </a:r>
            <a:br>
              <a:rPr lang="en-US" sz="1600" dirty="0"/>
            </a:br>
            <a:r>
              <a:rPr lang="en-US" sz="1600" dirty="0"/>
              <a:t>@media all and (device-width: 414px) and (device-height: 736px) and (</a:t>
            </a:r>
            <a:r>
              <a:rPr lang="en-US" sz="1600" dirty="0" err="1"/>
              <a:t>orientation:portrait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CSS-Specific Code; </a:t>
            </a:r>
            <a:br>
              <a:rPr lang="en-US" sz="1600" dirty="0"/>
            </a:br>
            <a:r>
              <a:rPr lang="en-US" sz="1600" dirty="0"/>
              <a:t>}</a:t>
            </a:r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001F50-4441-4D0E-9136-5AD9AE0A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9" y="1936137"/>
            <a:ext cx="2115072" cy="4971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3624F582-D992-46C1-8350-507A7739C892}"/>
              </a:ext>
            </a:extLst>
          </p:cNvPr>
          <p:cNvSpPr txBox="1">
            <a:spLocks/>
          </p:cNvSpPr>
          <p:nvPr/>
        </p:nvSpPr>
        <p:spPr>
          <a:xfrm>
            <a:off x="3514464" y="3033417"/>
            <a:ext cx="2284356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dirty="0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227</Words>
  <Application>Microsoft Office PowerPoint</Application>
  <PresentationFormat>On-screen Show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Segoe UI</vt:lpstr>
      <vt:lpstr>Calibri</vt:lpstr>
      <vt:lpstr>Titillium Web Light</vt:lpstr>
      <vt:lpstr>Arial</vt:lpstr>
      <vt:lpstr>Titillium Web</vt:lpstr>
      <vt:lpstr>Verdana</vt:lpstr>
      <vt:lpstr>Donalbain template</vt:lpstr>
      <vt:lpstr>Media Queries</vt:lpstr>
      <vt:lpstr>What is a Media Query?</vt:lpstr>
      <vt:lpstr>Media Query Syntax:  @media mediatype and (expressions) {   CSS-Code; }  Examples of mediatype – all, print, screen  /* Media Queries for iPAD */ @media all and (device-width: 768px) and (device-height: 1024px) and (orientation:portrait) { CSS-Specific Code;  }  /* Media Queries for iPhone 6/7/8 Plus*/ @media all and (device-width: 414px) and (device-height: 736px) and (orientation:portrait) { CSS-Specific Code;  }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Queries</dc:title>
  <cp:lastModifiedBy>Ajay Prasad</cp:lastModifiedBy>
  <cp:revision>10</cp:revision>
  <dcterms:modified xsi:type="dcterms:W3CDTF">2021-02-18T12:51:04Z</dcterms:modified>
</cp:coreProperties>
</file>