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62DA6-9F0D-4D1A-BA58-A16CF5D583BC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C021F-CACA-46B4-9356-5945CD8AA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ECC1A-6F08-4C6E-9F48-A2BB9CB0C50D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6F88B-0326-4DA0-A771-4519D771B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6F88B-0326-4DA0-A771-4519D771BCF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964EBC9-CD3B-4C50-8EC1-49E1A1D58D9B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26ED-8899-45B8-B9A2-5F7E705B260A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A4D-53CC-483E-96BE-B6281DC3DF92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678DB6-9FA8-4164-8332-A883D8F2C54D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1CEE656-E7A1-4379-B7B8-3DBDE2CC6CC9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5172-7C0D-4B70-B863-7CAA34B8AF30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A826-6846-42E7-886A-5929E847939D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B64610-4423-4196-BE76-CD68EBCED184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6AF3-6F12-4313-A487-9F3495470CE7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7C1E6D-30C8-412D-A086-ED005AE948E8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ACC9AA-536C-4747-B325-B5E3A9016B33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AC4B96-5F5E-4B9F-A46B-93F104CE0A15}" type="datetime1">
              <a:rPr lang="en-US" smtClean="0"/>
              <a:pPr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en-IN" dirty="0" smtClean="0"/>
              <a:t>					Python3</a:t>
            </a:r>
            <a:br>
              <a:rPr lang="en-IN" dirty="0" smtClean="0"/>
            </a:br>
            <a:r>
              <a:rPr lang="en-IN" dirty="0" smtClean="0"/>
              <a:t>					</a:t>
            </a:r>
            <a:r>
              <a:rPr lang="en-IN" b="0" dirty="0" smtClean="0"/>
              <a:t>Day1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928934"/>
            <a:ext cx="3700992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467600" cy="1143000"/>
          </a:xfrm>
        </p:spPr>
        <p:txBody>
          <a:bodyPr>
            <a:normAutofit/>
          </a:bodyPr>
          <a:lstStyle/>
          <a:p>
            <a:pPr lvl="0" algn="ctr"/>
            <a:r>
              <a:rPr lang="en-IN" sz="2800" b="1" dirty="0" smtClean="0">
                <a:solidFill>
                  <a:schemeClr val="tx1"/>
                </a:solidFill>
              </a:rPr>
              <a:t>Agenda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endParaRPr lang="en-IN" dirty="0" smtClean="0"/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Python.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Installing Python.(Anaconda Navigator)</a:t>
            </a: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 to pip installer.</a:t>
            </a: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First Program for ‘hello world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’.</a:t>
            </a: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Type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Introduction To Python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Simple.</a:t>
            </a:r>
          </a:p>
          <a:p>
            <a:r>
              <a:rPr lang="en-IN" dirty="0" smtClean="0"/>
              <a:t>Easy Syntax.</a:t>
            </a:r>
          </a:p>
          <a:p>
            <a:r>
              <a:rPr lang="en-IN" dirty="0" smtClean="0"/>
              <a:t>Dynamically Typed.</a:t>
            </a:r>
          </a:p>
          <a:p>
            <a:r>
              <a:rPr lang="en-IN" dirty="0" smtClean="0"/>
              <a:t>Library.</a:t>
            </a:r>
          </a:p>
          <a:p>
            <a:r>
              <a:rPr lang="en-IN" dirty="0" smtClean="0"/>
              <a:t>Memory management.</a:t>
            </a:r>
          </a:p>
          <a:p>
            <a:r>
              <a:rPr lang="en-IN" dirty="0" smtClean="0"/>
              <a:t>Application.</a:t>
            </a:r>
          </a:p>
          <a:p>
            <a:pPr lvl="1"/>
            <a:r>
              <a:rPr lang="en-IN" dirty="0" smtClean="0"/>
              <a:t>Scripting(Automation)</a:t>
            </a:r>
          </a:p>
          <a:p>
            <a:pPr lvl="1"/>
            <a:r>
              <a:rPr lang="en-IN" dirty="0" smtClean="0"/>
              <a:t>Web development</a:t>
            </a:r>
          </a:p>
          <a:p>
            <a:pPr lvl="1"/>
            <a:r>
              <a:rPr lang="en-IN" dirty="0" smtClean="0"/>
              <a:t>ML</a:t>
            </a:r>
          </a:p>
          <a:p>
            <a:pPr lvl="1"/>
            <a:r>
              <a:rPr lang="en-IN" dirty="0" smtClean="0"/>
              <a:t>Data Science.</a:t>
            </a:r>
          </a:p>
          <a:p>
            <a:pPr lvl="1">
              <a:buNone/>
            </a:pPr>
            <a:r>
              <a:rPr lang="en-IN" dirty="0" smtClean="0"/>
              <a:t>And many more…….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Anaconda Navigator:-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200" b="1" dirty="0" smtClean="0">
              <a:hlinkClick r:id="rId2"/>
            </a:endParaRPr>
          </a:p>
          <a:p>
            <a:pPr>
              <a:buNone/>
            </a:pPr>
            <a:endParaRPr lang="en-US" sz="1200" b="1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www.anaconda.com/products/individual</a:t>
            </a:r>
            <a:r>
              <a:rPr lang="en-US" dirty="0" smtClean="0"/>
              <a:t> Visit.</a:t>
            </a:r>
          </a:p>
          <a:p>
            <a:endParaRPr lang="en-IN" dirty="0" smtClean="0"/>
          </a:p>
          <a:p>
            <a:r>
              <a:rPr lang="en-IN" dirty="0" smtClean="0"/>
              <a:t>Download the anaconda navigator </a:t>
            </a:r>
            <a:r>
              <a:rPr lang="en-IN" b="1" dirty="0" smtClean="0"/>
              <a:t>Python3</a:t>
            </a:r>
            <a:r>
              <a:rPr lang="en-IN" dirty="0" smtClean="0"/>
              <a:t> which suits your OS.</a:t>
            </a:r>
          </a:p>
          <a:p>
            <a:endParaRPr lang="en-IN" dirty="0" smtClean="0"/>
          </a:p>
          <a:p>
            <a:r>
              <a:rPr lang="en-IN" dirty="0" smtClean="0"/>
              <a:t>Launch it and download/Launch </a:t>
            </a:r>
            <a:r>
              <a:rPr lang="en-IN" dirty="0" err="1" smtClean="0"/>
              <a:t>Jupyter</a:t>
            </a:r>
            <a:r>
              <a:rPr lang="en-IN" dirty="0" smtClean="0"/>
              <a:t> notebook.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>
                <a:solidFill>
                  <a:schemeClr val="tx1"/>
                </a:solidFill>
              </a:rPr>
              <a:t>Datatypes</a:t>
            </a:r>
            <a:r>
              <a:rPr lang="en-IN" b="1" dirty="0" smtClean="0">
                <a:solidFill>
                  <a:schemeClr val="tx1"/>
                </a:solidFill>
              </a:rPr>
              <a:t> in python:-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21595"/>
            <a:ext cx="7467600" cy="343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>
              <a:buNone/>
            </a:pPr>
            <a:endParaRPr lang="en-IN" dirty="0" smtClean="0"/>
          </a:p>
          <a:p>
            <a:pPr algn="r">
              <a:buNone/>
            </a:pPr>
            <a:endParaRPr lang="en-IN" dirty="0" smtClean="0"/>
          </a:p>
          <a:p>
            <a:pPr algn="r">
              <a:buNone/>
            </a:pPr>
            <a:endParaRPr lang="en-IN" dirty="0" smtClean="0"/>
          </a:p>
          <a:p>
            <a:pPr algn="r">
              <a:buNone/>
            </a:pPr>
            <a:endParaRPr lang="en-IN" dirty="0" smtClean="0"/>
          </a:p>
          <a:p>
            <a:pPr algn="r">
              <a:buNone/>
            </a:pPr>
            <a:r>
              <a:rPr lang="en-IN" dirty="0" smtClean="0"/>
              <a:t>THANK </a:t>
            </a:r>
            <a:r>
              <a:rPr lang="en-IN" dirty="0" smtClean="0"/>
              <a:t>YOU!!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437</TotalTime>
  <Words>118</Words>
  <Application>Microsoft Office PowerPoint</Application>
  <PresentationFormat>On-screen Show (4:3)</PresentationFormat>
  <Paragraphs>47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     Python3      Day1</vt:lpstr>
      <vt:lpstr>Agenda </vt:lpstr>
      <vt:lpstr>Introduction To Python</vt:lpstr>
      <vt:lpstr>Anaconda Navigator:-</vt:lpstr>
      <vt:lpstr>Datatypes in python:-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2.9      Day1</dc:title>
  <dc:creator>prasad</dc:creator>
  <cp:lastModifiedBy>prasad</cp:lastModifiedBy>
  <cp:revision>42</cp:revision>
  <dcterms:created xsi:type="dcterms:W3CDTF">2020-06-17T14:11:36Z</dcterms:created>
  <dcterms:modified xsi:type="dcterms:W3CDTF">2020-06-27T16:23:46Z</dcterms:modified>
</cp:coreProperties>
</file>