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62DA6-9F0D-4D1A-BA58-A16CF5D583BC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C021F-CACA-46B4-9356-5945CD8AA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ECC1A-6F08-4C6E-9F48-A2BB9CB0C50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6F88B-0326-4DA0-A771-4519D771B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6F88B-0326-4DA0-A771-4519D771BC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964EBC9-CD3B-4C50-8EC1-49E1A1D58D9B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26ED-8899-45B8-B9A2-5F7E705B260A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A4D-53CC-483E-96BE-B6281DC3DF92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678DB6-9FA8-4164-8332-A883D8F2C54D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CEE656-E7A1-4379-B7B8-3DBDE2CC6CC9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5172-7C0D-4B70-B863-7CAA34B8AF30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A826-6846-42E7-886A-5929E847939D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B64610-4423-4196-BE76-CD68EBCED184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6AF3-6F12-4313-A487-9F3495470CE7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7C1E6D-30C8-412D-A086-ED005AE948E8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ACC9AA-536C-4747-B325-B5E3A9016B33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AC4B96-5F5E-4B9F-A46B-93F104CE0A15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IN" dirty="0" smtClean="0"/>
              <a:t>					Ansible 2.9</a:t>
            </a:r>
            <a:br>
              <a:rPr lang="en-IN" dirty="0" smtClean="0"/>
            </a:br>
            <a:r>
              <a:rPr lang="en-IN" dirty="0" smtClean="0"/>
              <a:t>					</a:t>
            </a:r>
            <a:r>
              <a:rPr lang="en-IN" b="0" dirty="0" smtClean="0"/>
              <a:t>Day1</a:t>
            </a:r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2214554"/>
            <a:ext cx="571504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742955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Plugins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721523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Inventory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35811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500306"/>
            <a:ext cx="7467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Q&amp;A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428868"/>
            <a:ext cx="7467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Thank you!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1143000"/>
          </a:xfrm>
        </p:spPr>
        <p:txBody>
          <a:bodyPr>
            <a:normAutofit/>
          </a:bodyPr>
          <a:lstStyle/>
          <a:p>
            <a:pPr lvl="0" algn="ctr"/>
            <a:r>
              <a:rPr lang="en-IN" sz="2800" b="1" dirty="0" smtClean="0">
                <a:solidFill>
                  <a:schemeClr val="tx1"/>
                </a:solidFill>
              </a:rPr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endParaRPr lang="en-IN" dirty="0" smtClean="0"/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Ansible?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can be done using Ansible?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Why Ansible? (Advantages)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Ansible Detailed Architecture.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Q&amp;A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What is Ansible?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Ansible is an simple open-source IT Automation tool. Used to automate infrastructure.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uses SSH to connect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run the configured Tasks.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What can be done using Ansible?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00105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ANSIBLE?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7429552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Common Used Cases:-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758138" cy="378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How Ansible Network Automation 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778674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Detailed Architecture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750099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Playbook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7358114" cy="442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345</TotalTime>
  <Words>155</Words>
  <Application>Microsoft Office PowerPoint</Application>
  <PresentationFormat>On-screen Show (4:3)</PresentationFormat>
  <Paragraphs>54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     Ansible 2.9      Day1</vt:lpstr>
      <vt:lpstr>Agenda </vt:lpstr>
      <vt:lpstr>What is Ansible?</vt:lpstr>
      <vt:lpstr>What can be done using Ansible?</vt:lpstr>
      <vt:lpstr>WHY ANSIBLE?</vt:lpstr>
      <vt:lpstr>Common Used Cases:-</vt:lpstr>
      <vt:lpstr>How Ansible Network Automation Works</vt:lpstr>
      <vt:lpstr>Detailed Architecture.</vt:lpstr>
      <vt:lpstr>Playbook</vt:lpstr>
      <vt:lpstr>Module</vt:lpstr>
      <vt:lpstr>Plugins</vt:lpstr>
      <vt:lpstr>Inventory</vt:lpstr>
      <vt:lpstr>Q&amp;A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2.9      Day1</dc:title>
  <dc:creator>prasad</dc:creator>
  <cp:lastModifiedBy>prasad</cp:lastModifiedBy>
  <cp:revision>27</cp:revision>
  <dcterms:created xsi:type="dcterms:W3CDTF">2020-06-17T14:11:36Z</dcterms:created>
  <dcterms:modified xsi:type="dcterms:W3CDTF">2020-06-23T06:42:38Z</dcterms:modified>
</cp:coreProperties>
</file>