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2DA6-9F0D-4D1A-BA58-A16CF5D583BC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021F-CACA-46B4-9356-5945CD8AA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CC1A-6F08-4C6E-9F48-A2BB9CB0C50D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F88B-0326-4DA0-A771-4519D771B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6F88B-0326-4DA0-A771-4519D771BC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64EBC9-CD3B-4C50-8EC1-49E1A1D58D9B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26ED-8899-45B8-B9A2-5F7E705B260A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A4D-53CC-483E-96BE-B6281DC3DF92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678DB6-9FA8-4164-8332-A883D8F2C54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CEE656-E7A1-4379-B7B8-3DBDE2CC6CC9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5172-7C0D-4B70-B863-7CAA34B8AF30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A826-6846-42E7-886A-5929E847939D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B64610-4423-4196-BE76-CD68EBCED184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6AF3-6F12-4313-A487-9F3495470CE7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7C1E6D-30C8-412D-A086-ED005AE948E8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ACC9AA-536C-4747-B325-B5E3A9016B33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C4B96-5F5E-4B9F-A46B-93F104CE0A15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2373EB-44FE-4685-8502-B3111DBFA6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IN" dirty="0" smtClean="0"/>
              <a:t>					Ansible 2.9</a:t>
            </a:r>
            <a:br>
              <a:rPr lang="en-IN" dirty="0" smtClean="0"/>
            </a:br>
            <a:r>
              <a:rPr lang="en-IN" dirty="0" smtClean="0"/>
              <a:t>					</a:t>
            </a:r>
            <a:r>
              <a:rPr lang="en-IN" b="0" dirty="0" smtClean="0"/>
              <a:t>Day2</a:t>
            </a: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214554"/>
            <a:ext cx="57150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Few Ansible.cfg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[defaults]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Host_key_checking</a:t>
            </a:r>
            <a:r>
              <a:rPr lang="en-IN" dirty="0" smtClean="0"/>
              <a:t>=False</a:t>
            </a:r>
          </a:p>
          <a:p>
            <a:r>
              <a:rPr lang="en-IN" dirty="0" err="1" smtClean="0"/>
              <a:t>Gather_timeout</a:t>
            </a:r>
            <a:r>
              <a:rPr lang="en-IN" dirty="0" smtClean="0"/>
              <a:t>=20</a:t>
            </a:r>
          </a:p>
          <a:p>
            <a:r>
              <a:rPr lang="en-IN" dirty="0" err="1" smtClean="0"/>
              <a:t>Command_timeout</a:t>
            </a:r>
            <a:r>
              <a:rPr lang="en-IN" dirty="0" smtClean="0"/>
              <a:t>=30</a:t>
            </a:r>
          </a:p>
          <a:p>
            <a:r>
              <a:rPr lang="en-IN" dirty="0" err="1" smtClean="0"/>
              <a:t>Inventory_path</a:t>
            </a:r>
            <a:r>
              <a:rPr lang="en-IN" dirty="0" smtClean="0"/>
              <a:t> = ~/inventory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500306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DEMO AND Q&amp;A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428868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143000"/>
          </a:xfrm>
        </p:spPr>
        <p:txBody>
          <a:bodyPr>
            <a:normAutofit/>
          </a:bodyPr>
          <a:lstStyle/>
          <a:p>
            <a:pPr lvl="0" algn="ctr"/>
            <a:r>
              <a:rPr lang="en-IN" sz="2800" b="1" dirty="0" smtClean="0">
                <a:solidFill>
                  <a:schemeClr val="tx1"/>
                </a:solidFill>
              </a:rPr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endParaRPr lang="en-IN" dirty="0" smtClean="0"/>
          </a:p>
          <a:p>
            <a:pPr lvl="0">
              <a:buNone/>
            </a:pPr>
            <a:endParaRPr lang="en-IN" dirty="0" smtClean="0"/>
          </a:p>
          <a:p>
            <a:pPr lvl="0"/>
            <a:r>
              <a:rPr lang="en-IN" dirty="0" smtClean="0"/>
              <a:t>Ansible Modules.</a:t>
            </a:r>
            <a:endParaRPr lang="en-US" dirty="0" smtClean="0"/>
          </a:p>
          <a:p>
            <a:pPr lvl="0"/>
            <a:r>
              <a:rPr lang="en-IN" dirty="0" smtClean="0"/>
              <a:t>Inventory.</a:t>
            </a:r>
            <a:endParaRPr lang="en-US" dirty="0" smtClean="0"/>
          </a:p>
          <a:p>
            <a:pPr lvl="0"/>
            <a:r>
              <a:rPr lang="en-IN" dirty="0" smtClean="0"/>
              <a:t>Ansible Configuration File. (Ansible.cfg)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What is </a:t>
            </a:r>
            <a:r>
              <a:rPr lang="en-IN" dirty="0" smtClean="0">
                <a:solidFill>
                  <a:schemeClr val="tx1"/>
                </a:solidFill>
              </a:rPr>
              <a:t>Ansible Modules?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Modules </a:t>
            </a:r>
            <a:r>
              <a:rPr lang="en-US" dirty="0" smtClean="0"/>
              <a:t>do the actual work in Ansible, they are what gets executed in each playbook task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Typically written in Python (but not limited to it) </a:t>
            </a:r>
            <a:endParaRPr lang="en-US" dirty="0" smtClean="0"/>
          </a:p>
          <a:p>
            <a:pPr lvl="1"/>
            <a:r>
              <a:rPr lang="en-US" dirty="0" smtClean="0"/>
              <a:t>● </a:t>
            </a:r>
            <a:r>
              <a:rPr lang="en-US" dirty="0" smtClean="0"/>
              <a:t>Modules can be idempotent </a:t>
            </a:r>
            <a:endParaRPr lang="en-US" dirty="0" smtClean="0"/>
          </a:p>
          <a:p>
            <a:pPr lvl="1"/>
            <a:r>
              <a:rPr lang="en-US" dirty="0" smtClean="0"/>
              <a:t>● </a:t>
            </a:r>
            <a:r>
              <a:rPr lang="en-US" dirty="0" smtClean="0"/>
              <a:t>Modules take user input in the form of parameters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	Network </a:t>
            </a:r>
            <a:r>
              <a:rPr lang="en-US" b="1" dirty="0" smtClean="0">
                <a:solidFill>
                  <a:schemeClr val="tx1"/>
                </a:solidFill>
              </a:rPr>
              <a:t>modules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795072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Documentation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0010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35811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Including Hostname And IP </a:t>
            </a:r>
            <a:r>
              <a:rPr lang="en-IN" dirty="0" err="1" smtClean="0">
                <a:solidFill>
                  <a:schemeClr val="tx1"/>
                </a:solidFill>
              </a:rPr>
              <a:t>Aswell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4295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N" dirty="0" smtClean="0"/>
              <a:t>Variable inside Inventory.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7643866" cy="385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Ansinble</a:t>
            </a:r>
            <a:r>
              <a:rPr lang="en-IN" dirty="0" smtClean="0"/>
              <a:t> Configuration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2373EB-44FE-4685-8502-B3111DBFA6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By:- Pasad Bagal</a:t>
            </a:r>
            <a:endParaRPr 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70062"/>
            <a:ext cx="72152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</TotalTime>
  <Words>158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     Ansible 2.9      Day2</vt:lpstr>
      <vt:lpstr>Agenda </vt:lpstr>
      <vt:lpstr>What is Ansible Modules?</vt:lpstr>
      <vt:lpstr> Network modules</vt:lpstr>
      <vt:lpstr>Module Documentation</vt:lpstr>
      <vt:lpstr>Inventory</vt:lpstr>
      <vt:lpstr>Including Hostname And IP Aswell.</vt:lpstr>
      <vt:lpstr>Variable inside Inventory.</vt:lpstr>
      <vt:lpstr>Ansinble Configuration File</vt:lpstr>
      <vt:lpstr>Few Ansible.cfg Options</vt:lpstr>
      <vt:lpstr>DEMO AND Q&amp;A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2.9      Day1</dc:title>
  <dc:creator>prasad</dc:creator>
  <cp:lastModifiedBy>prasad</cp:lastModifiedBy>
  <cp:revision>19</cp:revision>
  <dcterms:created xsi:type="dcterms:W3CDTF">2020-06-17T14:11:36Z</dcterms:created>
  <dcterms:modified xsi:type="dcterms:W3CDTF">2020-06-18T06:55:53Z</dcterms:modified>
</cp:coreProperties>
</file>