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3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Ansible 2.9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Day4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5715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Ansible Mode of working.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Ad-hoc Commands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Playbook.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YML syntax.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Ansible mode of working.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Ad-hoc commands.(not used often, but good to know.)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Playbooks YML (Widely used.)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Ad-hoc commands:-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6929486" cy="409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Few Ad-hoc commands network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Syntax:-</a:t>
            </a:r>
          </a:p>
          <a:p>
            <a:pPr lvl="1"/>
            <a:r>
              <a:rPr lang="en-IN" dirty="0" smtClean="0"/>
              <a:t>Ansible &lt;remote host/group&gt; -m &lt;module name&gt; -a &lt;argument&gt; -</a:t>
            </a:r>
            <a:r>
              <a:rPr lang="en-IN" dirty="0" err="1" smtClean="0"/>
              <a:t>i</a:t>
            </a:r>
            <a:r>
              <a:rPr lang="en-IN" dirty="0" smtClean="0"/>
              <a:t> &lt;inventory name&gt;</a:t>
            </a:r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E.g</a:t>
            </a:r>
            <a:r>
              <a:rPr lang="en-IN" dirty="0" smtClean="0"/>
              <a:t>:-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Ansible </a:t>
            </a:r>
            <a:r>
              <a:rPr lang="en-IN" dirty="0" err="1" smtClean="0"/>
              <a:t>ios</a:t>
            </a:r>
            <a:r>
              <a:rPr lang="en-IN" dirty="0" smtClean="0"/>
              <a:t> –m raw –a “show version” –</a:t>
            </a:r>
            <a:r>
              <a:rPr lang="en-IN" dirty="0" err="1" smtClean="0"/>
              <a:t>i</a:t>
            </a:r>
            <a:r>
              <a:rPr lang="en-IN" dirty="0" smtClean="0"/>
              <a:t> inventory</a:t>
            </a:r>
          </a:p>
          <a:p>
            <a:pPr lvl="1"/>
            <a:r>
              <a:rPr lang="en-IN" dirty="0" smtClean="0"/>
              <a:t>Ansible </a:t>
            </a:r>
            <a:r>
              <a:rPr lang="en-IN" dirty="0" err="1" smtClean="0"/>
              <a:t>ios</a:t>
            </a:r>
            <a:r>
              <a:rPr lang="en-IN" dirty="0" smtClean="0"/>
              <a:t> –m ping –c local –</a:t>
            </a:r>
            <a:r>
              <a:rPr lang="en-IN" dirty="0" err="1" smtClean="0"/>
              <a:t>i</a:t>
            </a:r>
            <a:r>
              <a:rPr lang="en-IN" dirty="0" smtClean="0"/>
              <a:t> inventory</a:t>
            </a:r>
          </a:p>
          <a:p>
            <a:pPr lvl="1"/>
            <a:r>
              <a:rPr lang="en-IN" dirty="0" smtClean="0"/>
              <a:t>Ansible </a:t>
            </a:r>
            <a:r>
              <a:rPr lang="en-IN" dirty="0" err="1" smtClean="0"/>
              <a:t>ios</a:t>
            </a:r>
            <a:r>
              <a:rPr lang="en-IN" dirty="0" smtClean="0"/>
              <a:t> –m </a:t>
            </a:r>
            <a:r>
              <a:rPr lang="en-IN" dirty="0" err="1" smtClean="0"/>
              <a:t>ios_command</a:t>
            </a:r>
            <a:r>
              <a:rPr lang="en-IN" dirty="0" smtClean="0"/>
              <a:t> –a “command=‘show </a:t>
            </a:r>
            <a:r>
              <a:rPr lang="en-IN" dirty="0" err="1" smtClean="0"/>
              <a:t>ip</a:t>
            </a:r>
            <a:r>
              <a:rPr lang="en-IN" dirty="0" smtClean="0"/>
              <a:t> </a:t>
            </a:r>
            <a:r>
              <a:rPr lang="en-IN" dirty="0" err="1" smtClean="0"/>
              <a:t>interf</a:t>
            </a:r>
            <a:r>
              <a:rPr lang="en-IN" dirty="0" smtClean="0"/>
              <a:t> </a:t>
            </a:r>
            <a:r>
              <a:rPr lang="en-IN" dirty="0" err="1" smtClean="0"/>
              <a:t>bri</a:t>
            </a:r>
            <a:r>
              <a:rPr lang="en-IN" dirty="0" smtClean="0"/>
              <a:t>’” –c local –</a:t>
            </a:r>
            <a:r>
              <a:rPr lang="en-IN" dirty="0" err="1" smtClean="0"/>
              <a:t>i</a:t>
            </a:r>
            <a:r>
              <a:rPr lang="en-IN" dirty="0" smtClean="0"/>
              <a:t> inventory</a:t>
            </a:r>
          </a:p>
          <a:p>
            <a:pPr lvl="1"/>
            <a:r>
              <a:rPr lang="en-IN" dirty="0" smtClean="0"/>
              <a:t>Ansible </a:t>
            </a:r>
            <a:r>
              <a:rPr lang="en-IN" dirty="0" err="1" smtClean="0"/>
              <a:t>ios</a:t>
            </a:r>
            <a:r>
              <a:rPr lang="en-IN" dirty="0" smtClean="0"/>
              <a:t> –m </a:t>
            </a:r>
            <a:r>
              <a:rPr lang="en-IN" dirty="0" err="1" smtClean="0"/>
              <a:t>ios_config</a:t>
            </a:r>
            <a:r>
              <a:rPr lang="en-IN" dirty="0" smtClean="0"/>
              <a:t> –a “lines=’</a:t>
            </a:r>
            <a:r>
              <a:rPr lang="en-IN" dirty="0" err="1" smtClean="0"/>
              <a:t>ip</a:t>
            </a:r>
            <a:r>
              <a:rPr lang="en-IN" dirty="0" smtClean="0"/>
              <a:t> access-list standard test123’” –c local –</a:t>
            </a:r>
            <a:r>
              <a:rPr lang="en-IN" dirty="0" err="1" smtClean="0"/>
              <a:t>i</a:t>
            </a:r>
            <a:r>
              <a:rPr lang="en-IN" dirty="0" smtClean="0"/>
              <a:t> inventory</a:t>
            </a:r>
            <a:endParaRPr lang="en-US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Playbook</a:t>
            </a:r>
            <a:r>
              <a:rPr lang="en-IN" sz="3200" b="1" dirty="0" smtClean="0"/>
              <a:t>:-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Playbook is a collection of tasks which will execute from top to bottom.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7781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127</TotalTime>
  <Words>183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Ansible 2.9      Day4</vt:lpstr>
      <vt:lpstr>Agenda </vt:lpstr>
      <vt:lpstr>Ansible mode of working.</vt:lpstr>
      <vt:lpstr>Ad-hoc commands:-</vt:lpstr>
      <vt:lpstr>Few Ad-hoc commands network </vt:lpstr>
      <vt:lpstr>Playbook:-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10</cp:revision>
  <dcterms:created xsi:type="dcterms:W3CDTF">2020-06-17T14:11:36Z</dcterms:created>
  <dcterms:modified xsi:type="dcterms:W3CDTF">2020-06-18T11:24:17Z</dcterms:modified>
</cp:coreProperties>
</file>