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5" r:id="rId11"/>
    <p:sldId id="280" r:id="rId12"/>
    <p:sldId id="292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293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4065-46C6-482E-A104-A828AEA91632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 smtClean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E335-DC8D-41A8-82E1-69E0FA88CD21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8B7C-B568-43C7-B7E1-7BFC3FFB0913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39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146E-7E6C-49AA-BBDB-4DF0D72B03F3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5BE-AF38-44F4-A1BB-437B8FD8363E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0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C78-247C-4199-9E6B-428BC3712D61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19F-C0F1-480C-98A9-F506481DAF50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06-DB37-4BFD-9801-C8463E0A507B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8871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601565"/>
            <a:ext cx="10094912" cy="4844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29" y="6445776"/>
            <a:ext cx="1146283" cy="370396"/>
          </a:xfrm>
        </p:spPr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9700" y="6476512"/>
            <a:ext cx="7619999" cy="365125"/>
          </a:xfrm>
        </p:spPr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567-C79B-4B16-AA82-46B4AB485515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0FE-175E-42D1-9F3A-E1F5026E106E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8394-B30A-471C-A732-3B32B1228838}" type="datetime1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AF93-3B9E-4E64-B461-18389D5489D5}" type="datetime1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2754-A21A-4894-A328-4F337D055D96}" type="datetime1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BD3-A1BA-41A9-8143-BA344BADD926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A56D-3A42-4F03-B4CA-0D8C1AC85A54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0578-613B-4E8C-BF72-143DD2F90831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dictionary" TargetMode="External"/><Relationship Id="rId2" Type="http://schemas.openxmlformats.org/officeDocument/2006/relationships/hyperlink" Target="https://www.programiz.com/python-programming/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www.programiz.com/python-programming/methods/built-in/frozens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79" y="4079921"/>
            <a:ext cx="9632243" cy="1264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Lists in Python 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B6A0-F0B0-45B8-8A1E-0C3D3F56E0F9}" type="datetime1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6070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delete or remove elements from a list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31169"/>
            <a:ext cx="10094912" cy="53743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delete one or more items from a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r>
              <a:rPr lang="en-US" dirty="0" smtClean="0"/>
              <a:t>	using </a:t>
            </a:r>
            <a:r>
              <a:rPr lang="en-US" dirty="0"/>
              <a:t>the keyword </a:t>
            </a:r>
            <a:r>
              <a:rPr lang="en-US" b="1" dirty="0"/>
              <a:t>del</a:t>
            </a:r>
            <a:r>
              <a:rPr lang="en-US" dirty="0"/>
              <a:t>. It can even </a:t>
            </a:r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the list entirely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 : - </a:t>
            </a:r>
            <a:r>
              <a:rPr lang="en-US" b="1" dirty="0" smtClean="0"/>
              <a:t>del list</a:t>
            </a:r>
          </a:p>
          <a:p>
            <a:r>
              <a:rPr lang="en-US" dirty="0"/>
              <a:t>We can use </a:t>
            </a:r>
            <a:r>
              <a:rPr lang="en-US" b="1" dirty="0"/>
              <a:t>remove()</a:t>
            </a:r>
            <a:r>
              <a:rPr lang="en-US" dirty="0"/>
              <a:t> method to remove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	given </a:t>
            </a:r>
            <a:r>
              <a:rPr lang="en-US" dirty="0"/>
              <a:t>item or </a:t>
            </a:r>
            <a:r>
              <a:rPr lang="en-US" b="1" dirty="0"/>
              <a:t>pop() </a:t>
            </a:r>
            <a:r>
              <a:rPr lang="en-US" dirty="0"/>
              <a:t>method to remove 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item </a:t>
            </a:r>
            <a:r>
              <a:rPr lang="en-US" dirty="0"/>
              <a:t>at the given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/>
              <a:t>pop() </a:t>
            </a:r>
            <a:r>
              <a:rPr lang="en-US" dirty="0"/>
              <a:t>method removes and returns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last </a:t>
            </a:r>
            <a:r>
              <a:rPr lang="en-US" dirty="0"/>
              <a:t>item if index is not provided. This helps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 </a:t>
            </a:r>
            <a:r>
              <a:rPr lang="en-US" dirty="0"/>
              <a:t>implement lists as </a:t>
            </a:r>
            <a:r>
              <a:rPr lang="en-US" dirty="0" smtClean="0"/>
              <a:t>stacks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first in, last out data structure).</a:t>
            </a:r>
          </a:p>
          <a:p>
            <a:r>
              <a:rPr lang="en-US" dirty="0" smtClean="0"/>
              <a:t>We </a:t>
            </a:r>
            <a:r>
              <a:rPr lang="en-US" dirty="0"/>
              <a:t>can also use the </a:t>
            </a:r>
            <a:r>
              <a:rPr lang="en-US" b="1" dirty="0"/>
              <a:t>clear() </a:t>
            </a:r>
            <a:r>
              <a:rPr lang="en-US" dirty="0"/>
              <a:t>method to empty a list</a:t>
            </a:r>
            <a:r>
              <a:rPr lang="en-US" dirty="0" smtClean="0"/>
              <a:t>.</a:t>
            </a:r>
          </a:p>
          <a:p>
            <a:r>
              <a:rPr lang="en-US" dirty="0"/>
              <a:t>Finally, we can also delete items in a list </a:t>
            </a:r>
            <a:r>
              <a:rPr lang="en-US" b="1" dirty="0"/>
              <a:t>by assigning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an </a:t>
            </a:r>
            <a:r>
              <a:rPr lang="en-US" b="1" dirty="0"/>
              <a:t>empty list</a:t>
            </a:r>
            <a:r>
              <a:rPr lang="en-US" dirty="0"/>
              <a:t> to a slice of elements.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25" y="1147800"/>
            <a:ext cx="4325346" cy="19775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31" y="3125337"/>
            <a:ext cx="4324352" cy="33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program for index(),count(),copy(),sort(),reverse()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339403" y="1025985"/>
            <a:ext cx="3837903" cy="524170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b="1" dirty="0"/>
              <a:t>index() </a:t>
            </a:r>
            <a:r>
              <a:rPr lang="en-US" sz="1800" dirty="0"/>
              <a:t>- Returns the index of the first matched </a:t>
            </a:r>
            <a:r>
              <a:rPr lang="en-US" sz="1800" dirty="0" smtClean="0"/>
              <a:t>item</a:t>
            </a:r>
          </a:p>
          <a:p>
            <a:r>
              <a:rPr lang="en-US" sz="1800" dirty="0" smtClean="0"/>
              <a:t>	Syntax:-			</a:t>
            </a:r>
            <a:r>
              <a:rPr lang="en-US" sz="1800" b="1" dirty="0" err="1" smtClean="0"/>
              <a:t>list.index</a:t>
            </a:r>
            <a:r>
              <a:rPr lang="en-US" sz="1800" b="1" dirty="0" smtClean="0"/>
              <a:t>(</a:t>
            </a:r>
            <a:r>
              <a:rPr lang="en-US" sz="1800" dirty="0" smtClean="0"/>
              <a:t>element</a:t>
            </a:r>
            <a:r>
              <a:rPr lang="en-US" sz="1800" b="1" dirty="0" smtClean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</a:rPr>
              <a:t>count() </a:t>
            </a:r>
            <a:r>
              <a:rPr lang="en-US" sz="1800" dirty="0">
                <a:solidFill>
                  <a:schemeClr val="dk1"/>
                </a:solidFill>
              </a:rPr>
              <a:t>- Returns the count of number of items passed as an </a:t>
            </a:r>
            <a:r>
              <a:rPr lang="en-US" sz="1800" dirty="0" smtClean="0">
                <a:solidFill>
                  <a:schemeClr val="dk1"/>
                </a:solidFill>
              </a:rPr>
              <a:t>argument</a:t>
            </a:r>
          </a:p>
          <a:p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</a:rPr>
              <a:t>Syntax: </a:t>
            </a:r>
            <a:r>
              <a:rPr lang="en-US" sz="1800" b="1" dirty="0" smtClean="0">
                <a:solidFill>
                  <a:schemeClr val="dk1"/>
                </a:solidFill>
              </a:rPr>
              <a:t>- </a:t>
            </a:r>
            <a:r>
              <a:rPr lang="en-US" sz="1800" b="1" dirty="0" err="1" smtClean="0">
                <a:solidFill>
                  <a:schemeClr val="dk1"/>
                </a:solidFill>
              </a:rPr>
              <a:t>list.count</a:t>
            </a:r>
            <a:r>
              <a:rPr lang="en-US" sz="1800" b="1" dirty="0" smtClean="0">
                <a:solidFill>
                  <a:schemeClr val="dk1"/>
                </a:solidFill>
              </a:rPr>
              <a:t>(</a:t>
            </a:r>
            <a:r>
              <a:rPr lang="en-US" sz="1800" dirty="0" smtClean="0">
                <a:solidFill>
                  <a:schemeClr val="dk1"/>
                </a:solidFill>
              </a:rPr>
              <a:t>element</a:t>
            </a:r>
            <a:r>
              <a:rPr lang="en-US" sz="1800" b="1" dirty="0" smtClean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</a:rPr>
              <a:t>sort() </a:t>
            </a:r>
            <a:r>
              <a:rPr lang="en-US" sz="1800" dirty="0">
                <a:solidFill>
                  <a:schemeClr val="dk1"/>
                </a:solidFill>
              </a:rPr>
              <a:t>- Sort items in a list in ascending </a:t>
            </a:r>
            <a:r>
              <a:rPr lang="en-US" sz="1800" dirty="0" smtClean="0">
                <a:solidFill>
                  <a:schemeClr val="dk1"/>
                </a:solidFill>
              </a:rPr>
              <a:t>order</a:t>
            </a:r>
          </a:p>
          <a:p>
            <a:r>
              <a:rPr lang="en-US" sz="1800" dirty="0">
                <a:solidFill>
                  <a:schemeClr val="dk1"/>
                </a:solidFill>
              </a:rPr>
              <a:t>	Syntax: </a:t>
            </a:r>
            <a:r>
              <a:rPr lang="en-US" sz="1800" b="1" dirty="0">
                <a:solidFill>
                  <a:schemeClr val="dk1"/>
                </a:solidFill>
              </a:rPr>
              <a:t>- </a:t>
            </a:r>
            <a:r>
              <a:rPr lang="en-US" sz="1800" b="1" dirty="0" err="1" smtClean="0">
                <a:solidFill>
                  <a:schemeClr val="dk1"/>
                </a:solidFill>
              </a:rPr>
              <a:t>list.sort</a:t>
            </a:r>
            <a:r>
              <a:rPr lang="en-US" sz="1800" b="1" dirty="0" smtClean="0">
                <a:solidFill>
                  <a:schemeClr val="dk1"/>
                </a:solidFill>
              </a:rPr>
              <a:t>()</a:t>
            </a:r>
            <a:endParaRPr lang="en-US" sz="1800" dirty="0">
              <a:solidFill>
                <a:schemeClr val="dk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</a:rPr>
              <a:t>reverse() </a:t>
            </a:r>
            <a:r>
              <a:rPr lang="en-US" sz="1800" dirty="0">
                <a:solidFill>
                  <a:schemeClr val="dk1"/>
                </a:solidFill>
              </a:rPr>
              <a:t>- Reverse the order of items in the </a:t>
            </a:r>
            <a:r>
              <a:rPr lang="en-US" sz="1800" dirty="0" smtClean="0">
                <a:solidFill>
                  <a:schemeClr val="dk1"/>
                </a:solidFill>
              </a:rPr>
              <a:t>list</a:t>
            </a:r>
          </a:p>
          <a:p>
            <a:r>
              <a:rPr lang="en-US" sz="1800" dirty="0" smtClean="0">
                <a:solidFill>
                  <a:schemeClr val="dk1"/>
                </a:solidFill>
              </a:rPr>
              <a:t>	Syntax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b="1" dirty="0">
                <a:solidFill>
                  <a:schemeClr val="dk1"/>
                </a:solidFill>
              </a:rPr>
              <a:t>- </a:t>
            </a:r>
            <a:r>
              <a:rPr lang="en-US" sz="1800" b="1" dirty="0" err="1" smtClean="0">
                <a:solidFill>
                  <a:schemeClr val="dk1"/>
                </a:solidFill>
              </a:rPr>
              <a:t>list.reverse</a:t>
            </a:r>
            <a:r>
              <a:rPr lang="en-US" sz="1800" b="1" dirty="0" smtClean="0">
                <a:solidFill>
                  <a:schemeClr val="dk1"/>
                </a:solidFill>
              </a:rPr>
              <a:t>()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</a:rPr>
              <a:t>copy() </a:t>
            </a:r>
            <a:r>
              <a:rPr lang="en-US" sz="1800" dirty="0">
                <a:solidFill>
                  <a:schemeClr val="dk1"/>
                </a:solidFill>
              </a:rPr>
              <a:t>- Returns a shallow copy of the </a:t>
            </a:r>
            <a:r>
              <a:rPr lang="en-US" sz="1800" dirty="0" smtClean="0">
                <a:solidFill>
                  <a:schemeClr val="dk1"/>
                </a:solidFill>
              </a:rPr>
              <a:t>list</a:t>
            </a:r>
          </a:p>
          <a:p>
            <a:r>
              <a:rPr lang="en-US" sz="1800" dirty="0" smtClean="0">
                <a:solidFill>
                  <a:schemeClr val="dk1"/>
                </a:solidFill>
              </a:rPr>
              <a:t>	Syntax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b="1" dirty="0">
                <a:solidFill>
                  <a:schemeClr val="dk1"/>
                </a:solidFill>
              </a:rPr>
              <a:t>- </a:t>
            </a:r>
            <a:r>
              <a:rPr lang="en-US" sz="1800" b="1" dirty="0" err="1" smtClean="0">
                <a:solidFill>
                  <a:schemeClr val="dk1"/>
                </a:solidFill>
              </a:rPr>
              <a:t>list.copy</a:t>
            </a:r>
            <a:r>
              <a:rPr lang="en-US" sz="1800" b="1" dirty="0" smtClean="0">
                <a:solidFill>
                  <a:schemeClr val="dk1"/>
                </a:solidFill>
              </a:rPr>
              <a:t>()</a:t>
            </a:r>
            <a:endParaRPr lang="en-US" sz="1800" dirty="0">
              <a:solidFill>
                <a:schemeClr val="dk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endParaRPr lang="en-US" sz="1800" b="1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54" y="991673"/>
            <a:ext cx="6877319" cy="52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713371"/>
          </a:xfrm>
        </p:spPr>
        <p:txBody>
          <a:bodyPr>
            <a:normAutofit/>
          </a:bodyPr>
          <a:lstStyle/>
          <a:p>
            <a:r>
              <a:rPr lang="en-US" b="1" dirty="0"/>
              <a:t>Python List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152907"/>
            <a:ext cx="10094912" cy="5292869"/>
          </a:xfrm>
        </p:spPr>
        <p:txBody>
          <a:bodyPr/>
          <a:lstStyle/>
          <a:p>
            <a:r>
              <a:rPr lang="en-US" dirty="0"/>
              <a:t>They are accessed as </a:t>
            </a:r>
            <a:r>
              <a:rPr lang="en-US" b="1" dirty="0"/>
              <a:t>list.method</a:t>
            </a:r>
            <a:r>
              <a:rPr lang="en-US" b="1" dirty="0" smtClean="0"/>
              <a:t>()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10024"/>
              </p:ext>
            </p:extLst>
          </p:nvPr>
        </p:nvGraphicFramePr>
        <p:xfrm>
          <a:off x="1746864" y="1822013"/>
          <a:ext cx="8611465" cy="460839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611465"/>
              </a:tblGrid>
              <a:tr h="418945">
                <a:tc>
                  <a:txBody>
                    <a:bodyPr/>
                    <a:lstStyle/>
                    <a:p>
                      <a:r>
                        <a:rPr lang="en-US" sz="1700" dirty="0"/>
                        <a:t>append() - Add an element to the end of the list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r>
                        <a:rPr lang="en-US" sz="1700" dirty="0"/>
                        <a:t>extend() - Add all elements of a list to the another list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r>
                        <a:rPr lang="en-US" sz="1700" dirty="0"/>
                        <a:t>insert() - Insert an item at the defined index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remove() - Removes an item from the list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pop() - Removes and returns an element at the given index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clear() - Removes all items from the list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index() - Returns the index of the first matched item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count() - Returns the count of number of items passed as an argument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sort() - Sort items in a list in ascending order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reverse() - Reverse the order of items in the list</a:t>
                      </a:r>
                    </a:p>
                  </a:txBody>
                  <a:tcPr marL="88323" marR="88323" marT="44161" marB="44161" anchor="ctr"/>
                </a:tc>
              </a:tr>
              <a:tr h="4189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copy() - Returns a shallow copy of the list</a:t>
                      </a:r>
                    </a:p>
                  </a:txBody>
                  <a:tcPr marL="88323" marR="88323" marT="44161" marB="4416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7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607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/>
              <a:t>List Comprehension: Elegant way to create new List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31169"/>
            <a:ext cx="10094912" cy="5214607"/>
          </a:xfrm>
        </p:spPr>
        <p:txBody>
          <a:bodyPr/>
          <a:lstStyle/>
          <a:p>
            <a:r>
              <a:rPr lang="en-US" dirty="0"/>
              <a:t>List comprehension is an elegant and concise way to create new list from an existing list in Python.</a:t>
            </a:r>
          </a:p>
          <a:p>
            <a:r>
              <a:rPr lang="en-US" dirty="0"/>
              <a:t>List comprehension consists of an expression followed by </a:t>
            </a:r>
            <a:r>
              <a:rPr lang="en-US" b="1" dirty="0"/>
              <a:t>for </a:t>
            </a:r>
            <a:r>
              <a:rPr lang="en-US" b="1" dirty="0" smtClean="0"/>
              <a:t>statement</a:t>
            </a:r>
            <a:r>
              <a:rPr lang="en-US" dirty="0"/>
              <a:t> </a:t>
            </a:r>
            <a:r>
              <a:rPr lang="en-US" dirty="0" smtClean="0"/>
              <a:t>inside </a:t>
            </a:r>
            <a:r>
              <a:rPr lang="en-US" dirty="0"/>
              <a:t>square brackets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 list comprehension can optionally contain more for or if statements. An optional if statement can filter out items for the new list.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18" y="2376985"/>
            <a:ext cx="4575127" cy="17036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60" y="4910803"/>
            <a:ext cx="4817021" cy="8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528797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Using with Membership Operators and for loop in a list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310185"/>
            <a:ext cx="10272784" cy="5135591"/>
          </a:xfrm>
        </p:spPr>
        <p:txBody>
          <a:bodyPr/>
          <a:lstStyle/>
          <a:p>
            <a:r>
              <a:rPr lang="en-US" dirty="0"/>
              <a:t>We can test if an item exists </a:t>
            </a:r>
            <a:r>
              <a:rPr lang="en-US" dirty="0" smtClean="0"/>
              <a:t>in a </a:t>
            </a:r>
            <a:r>
              <a:rPr lang="en-US" dirty="0"/>
              <a:t>list or not, using the keyword </a:t>
            </a:r>
            <a:r>
              <a:rPr lang="en-US" b="1" dirty="0" smtClean="0"/>
              <a:t>in </a:t>
            </a:r>
            <a:r>
              <a:rPr lang="en-US" dirty="0" smtClean="0"/>
              <a:t>and</a:t>
            </a:r>
            <a:r>
              <a:rPr lang="en-US" b="1" dirty="0" smtClean="0"/>
              <a:t> not in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Using  a </a:t>
            </a:r>
            <a:r>
              <a:rPr lang="en-US" b="1" dirty="0" smtClean="0"/>
              <a:t>for</a:t>
            </a:r>
            <a:r>
              <a:rPr lang="en-US" dirty="0" smtClean="0"/>
              <a:t> loop we can iterate each item in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55" y="1792825"/>
            <a:ext cx="5127112" cy="190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55" y="4176215"/>
            <a:ext cx="6168788" cy="23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607059"/>
          </a:xfrm>
        </p:spPr>
        <p:txBody>
          <a:bodyPr>
            <a:normAutofit/>
          </a:bodyPr>
          <a:lstStyle/>
          <a:p>
            <a:r>
              <a:rPr lang="en-US" sz="2800" b="1" dirty="0"/>
              <a:t>Built-in Functions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31169"/>
            <a:ext cx="6055626" cy="537434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all() </a:t>
            </a:r>
            <a:r>
              <a:rPr lang="en-US" dirty="0"/>
              <a:t>method returns True when all elements in the given </a:t>
            </a:r>
            <a:r>
              <a:rPr lang="en-US" dirty="0" smtClean="0"/>
              <a:t>iterable </a:t>
            </a:r>
            <a:r>
              <a:rPr lang="en-US" dirty="0"/>
              <a:t>are true. If not, it returns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</a:t>
            </a:r>
            <a:r>
              <a:rPr lang="en-US" b="1" dirty="0" smtClean="0"/>
              <a:t>all(</a:t>
            </a:r>
            <a:r>
              <a:rPr lang="en-US" dirty="0" err="1" smtClean="0"/>
              <a:t>iterable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all() method takes a single parameter:</a:t>
            </a:r>
          </a:p>
          <a:p>
            <a:pPr marL="0" indent="0">
              <a:buNone/>
            </a:pPr>
            <a:r>
              <a:rPr lang="en-US" b="1" dirty="0" smtClean="0"/>
              <a:t>	iterable</a:t>
            </a:r>
            <a:r>
              <a:rPr lang="en-US" dirty="0" smtClean="0"/>
              <a:t> </a:t>
            </a:r>
            <a:r>
              <a:rPr lang="en-US" dirty="0"/>
              <a:t>- any iterable (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tuple</a:t>
            </a:r>
            <a:r>
              <a:rPr lang="en-US" dirty="0"/>
              <a:t>, </a:t>
            </a:r>
            <a:r>
              <a:rPr lang="en-US" b="1" dirty="0"/>
              <a:t>dictionary</a:t>
            </a:r>
            <a:r>
              <a:rPr lang="en-US" dirty="0"/>
              <a:t>, etc.) </a:t>
            </a:r>
            <a:r>
              <a:rPr lang="en-US" dirty="0" smtClean="0"/>
              <a:t>		 	which </a:t>
            </a:r>
            <a:r>
              <a:rPr lang="en-US" dirty="0"/>
              <a:t>contains the </a:t>
            </a:r>
            <a:r>
              <a:rPr lang="en-US" dirty="0" smtClean="0"/>
              <a:t>elements</a:t>
            </a:r>
          </a:p>
          <a:p>
            <a:r>
              <a:rPr lang="en-US" dirty="0"/>
              <a:t>In case of dictionaries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if all keys (not values) are true 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the dictionary is empty, all() returns True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  <a:r>
              <a:rPr lang="en-US" dirty="0"/>
              <a:t>, it returns false for all other cases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26" y="930590"/>
            <a:ext cx="4213926" cy="2006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326" y="2976845"/>
            <a:ext cx="4213926" cy="3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655093"/>
            <a:ext cx="6055626" cy="595042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any() </a:t>
            </a:r>
            <a:r>
              <a:rPr lang="en-US" dirty="0"/>
              <a:t>method returns True if any element of an iterable is true. If not, this method returns False</a:t>
            </a:r>
            <a:r>
              <a:rPr lang="en-US" dirty="0" smtClean="0"/>
              <a:t>.</a:t>
            </a:r>
          </a:p>
          <a:p>
            <a:r>
              <a:rPr lang="en-US" dirty="0"/>
              <a:t>	They </a:t>
            </a:r>
            <a:r>
              <a:rPr lang="en-US" b="1" dirty="0"/>
              <a:t>any() </a:t>
            </a:r>
            <a:r>
              <a:rPr lang="en-US" dirty="0"/>
              <a:t>method takes an iterable (list, string, dictionary etc.) in Python</a:t>
            </a:r>
            <a:r>
              <a:rPr lang="en-US" dirty="0" smtClean="0"/>
              <a:t>.</a:t>
            </a:r>
          </a:p>
          <a:p>
            <a:r>
              <a:rPr lang="en-US" dirty="0"/>
              <a:t>The any method </a:t>
            </a:r>
            <a:r>
              <a:rPr lang="en-US" dirty="0" smtClean="0"/>
              <a:t>returns: - </a:t>
            </a:r>
            <a:r>
              <a:rPr lang="en-US" b="1" dirty="0" smtClean="0"/>
              <a:t>any(</a:t>
            </a:r>
            <a:r>
              <a:rPr lang="en-US" dirty="0" smtClean="0"/>
              <a:t>iterable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en-US" dirty="0"/>
              <a:t>if at least one element of an iterable is </a:t>
            </a:r>
            <a:r>
              <a:rPr lang="en-US" dirty="0" smtClean="0"/>
              <a:t>true</a:t>
            </a:r>
          </a:p>
          <a:p>
            <a:pPr marL="457200" lvl="1" indent="0">
              <a:buNone/>
            </a:pP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en-US" dirty="0"/>
              <a:t>if all elements are false or if an iterable is </a:t>
            </a:r>
            <a:r>
              <a:rPr lang="en-US" dirty="0" smtClean="0"/>
              <a:t>empty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case of dictionaries, if all keys (not values) are false, any() returns False. If at least one key is true, any() returns True.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00801"/>
              </p:ext>
            </p:extLst>
          </p:nvPr>
        </p:nvGraphicFramePr>
        <p:xfrm>
          <a:off x="1925204" y="3260287"/>
          <a:ext cx="4939620" cy="20345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856418"/>
                <a:gridCol w="1083202"/>
              </a:tblGrid>
              <a:tr h="533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 Value</a:t>
                      </a:r>
                    </a:p>
                  </a:txBody>
                  <a:tcPr marL="9525" marR="9525" marT="9525" marB="9525" anchor="ctr"/>
                </a:tc>
              </a:tr>
              <a:tr h="27573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 values are true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marL="9525" marR="9525" marT="9525" marB="9525" anchor="ctr"/>
                </a:tc>
              </a:tr>
              <a:tr h="27573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 values are false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marL="9525" marR="9525" marT="9525" marB="9525" anchor="ctr"/>
                </a:tc>
              </a:tr>
              <a:tr h="27573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One value is true (others are false)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marL="9525" marR="9525" marT="9525" marB="9525" anchor="ctr"/>
                </a:tc>
              </a:tr>
              <a:tr h="27573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One value is false (others are true)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marL="9525" marR="9525" marT="9525" marB="9525" anchor="ctr"/>
                </a:tc>
              </a:tr>
              <a:tr h="27573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Empty Iterable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447" y="655093"/>
            <a:ext cx="3723252" cy="53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655093"/>
            <a:ext cx="6038741" cy="5950423"/>
          </a:xfrm>
        </p:spPr>
        <p:txBody>
          <a:bodyPr>
            <a:normAutofit/>
          </a:bodyPr>
          <a:lstStyle/>
          <a:p>
            <a:r>
              <a:rPr lang="en-US" dirty="0"/>
              <a:t>The enumerate() method adds counter to an iterable and returns it (the enumerate object).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Syntax : </a:t>
            </a:r>
            <a:r>
              <a:rPr lang="en-US" b="1" dirty="0" smtClean="0"/>
              <a:t>enumerate(</a:t>
            </a:r>
            <a:r>
              <a:rPr lang="en-US" dirty="0" smtClean="0"/>
              <a:t>iterable , start=0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/>
              <a:t>The enumerate() method takes two parameters:</a:t>
            </a:r>
          </a:p>
          <a:p>
            <a:pPr marL="0" indent="0">
              <a:buNone/>
            </a:pPr>
            <a:r>
              <a:rPr lang="en-US" b="1" dirty="0" smtClean="0"/>
              <a:t>	iterable</a:t>
            </a:r>
            <a:r>
              <a:rPr lang="en-US" dirty="0" smtClean="0"/>
              <a:t> </a:t>
            </a:r>
            <a:r>
              <a:rPr lang="en-US" dirty="0"/>
              <a:t>- a sequence, an iterator, or objects </a:t>
            </a:r>
            <a:r>
              <a:rPr lang="en-US" dirty="0" smtClean="0"/>
              <a:t>	that supports </a:t>
            </a:r>
            <a:r>
              <a:rPr lang="en-US" dirty="0"/>
              <a:t>iteration</a:t>
            </a:r>
          </a:p>
          <a:p>
            <a:pPr marL="0" indent="0">
              <a:buNone/>
            </a:pPr>
            <a:r>
              <a:rPr lang="en-US" b="1" dirty="0" smtClean="0"/>
              <a:t>	start</a:t>
            </a:r>
            <a:r>
              <a:rPr lang="en-US" dirty="0" smtClean="0"/>
              <a:t> </a:t>
            </a:r>
            <a:r>
              <a:rPr lang="en-US" dirty="0"/>
              <a:t>(optional) - enumerate() starts counting </a:t>
            </a:r>
            <a:r>
              <a:rPr lang="en-US" dirty="0" smtClean="0"/>
              <a:t>	from this </a:t>
            </a:r>
            <a:r>
              <a:rPr lang="en-US" dirty="0"/>
              <a:t>number. If </a:t>
            </a:r>
            <a:r>
              <a:rPr lang="en-US" i="1" dirty="0"/>
              <a:t>start</a:t>
            </a:r>
            <a:r>
              <a:rPr lang="en-US" dirty="0"/>
              <a:t> is omitted, 0 is taken as </a:t>
            </a:r>
            <a:r>
              <a:rPr lang="en-US" dirty="0" smtClean="0"/>
              <a:t>	start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Return Value from enumerate()</a:t>
            </a:r>
          </a:p>
          <a:p>
            <a:r>
              <a:rPr lang="en-US" dirty="0"/>
              <a:t>The enumerate() method adds counter to an iterable and returns it. The returned object is a enumerate object.</a:t>
            </a:r>
          </a:p>
          <a:p>
            <a:r>
              <a:rPr lang="en-US" dirty="0"/>
              <a:t>You can convert enumerate objects to list and tuple using </a:t>
            </a:r>
            <a:r>
              <a:rPr lang="en-US" b="1" dirty="0"/>
              <a:t>list()</a:t>
            </a:r>
            <a:r>
              <a:rPr lang="en-US" dirty="0"/>
              <a:t> and </a:t>
            </a:r>
            <a:r>
              <a:rPr lang="en-US" b="1" dirty="0"/>
              <a:t>tuple()</a:t>
            </a:r>
            <a:r>
              <a:rPr lang="en-US" dirty="0"/>
              <a:t> method respectively.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41" y="612638"/>
            <a:ext cx="4743559" cy="58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1" y="655093"/>
            <a:ext cx="3680914" cy="567746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 returns the number of items (length) of an object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max() </a:t>
            </a:r>
            <a:r>
              <a:rPr lang="en-US" dirty="0"/>
              <a:t>method returns the largest element in an iterable or largest of two or more parameters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 : -</a:t>
            </a:r>
          </a:p>
          <a:p>
            <a:pPr marL="0" indent="0">
              <a:buNone/>
            </a:pPr>
            <a:r>
              <a:rPr lang="en-US" b="1" dirty="0" smtClean="0"/>
              <a:t>	max / min (</a:t>
            </a:r>
            <a:r>
              <a:rPr lang="en-US" dirty="0" smtClean="0"/>
              <a:t>items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b="1" dirty="0"/>
              <a:t>Max(</a:t>
            </a:r>
            <a:r>
              <a:rPr lang="en-US" dirty="0"/>
              <a:t>list1,list2,key=function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min(</a:t>
            </a:r>
            <a:r>
              <a:rPr lang="en-US" dirty="0" smtClean="0"/>
              <a:t>list1,list2,key=function</a:t>
            </a:r>
            <a:r>
              <a:rPr lang="en-US" b="1" dirty="0" smtClean="0"/>
              <a:t>)</a:t>
            </a:r>
          </a:p>
          <a:p>
            <a:r>
              <a:rPr lang="en-US" dirty="0"/>
              <a:t>The </a:t>
            </a:r>
            <a:r>
              <a:rPr lang="en-US" b="1" dirty="0" smtClean="0"/>
              <a:t>min() </a:t>
            </a:r>
            <a:r>
              <a:rPr lang="en-US" dirty="0"/>
              <a:t>method returns the </a:t>
            </a:r>
            <a:r>
              <a:rPr lang="en-US" dirty="0" smtClean="0"/>
              <a:t>smallest </a:t>
            </a:r>
            <a:r>
              <a:rPr lang="en-US" dirty="0"/>
              <a:t>element in an iterable or </a:t>
            </a:r>
            <a:r>
              <a:rPr lang="en-US" dirty="0" smtClean="0"/>
              <a:t>smallest </a:t>
            </a:r>
            <a:r>
              <a:rPr lang="en-US" dirty="0"/>
              <a:t>of two or more parameters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36" y="655093"/>
            <a:ext cx="6236576" cy="56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4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655093"/>
            <a:ext cx="5195815" cy="5677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sorted() </a:t>
            </a:r>
            <a:r>
              <a:rPr lang="en-US" dirty="0"/>
              <a:t>method returns a sorted list from the given iterable</a:t>
            </a:r>
            <a:r>
              <a:rPr lang="en-US" dirty="0" smtClean="0"/>
              <a:t>.</a:t>
            </a:r>
          </a:p>
          <a:p>
            <a:r>
              <a:rPr lang="en-US" dirty="0"/>
              <a:t>The sorted() method sorts the elements of a given iterable in a specific order - Ascending or Descending.</a:t>
            </a:r>
          </a:p>
          <a:p>
            <a:r>
              <a:rPr lang="en-US" dirty="0" smtClean="0"/>
              <a:t>Syntax : </a:t>
            </a:r>
            <a:r>
              <a:rPr lang="en-US" b="1" dirty="0" smtClean="0"/>
              <a:t>sorted(</a:t>
            </a:r>
            <a:r>
              <a:rPr lang="en-US" dirty="0" smtClean="0"/>
              <a:t>iterable[, </a:t>
            </a:r>
            <a:r>
              <a:rPr lang="en-US" dirty="0"/>
              <a:t>key][, reverse</a:t>
            </a:r>
            <a:r>
              <a:rPr lang="en-US" dirty="0" smtClean="0"/>
              <a:t>]</a:t>
            </a:r>
            <a:r>
              <a:rPr lang="en-US" b="1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hree parameters of sorted()</a:t>
            </a:r>
            <a:endParaRPr lang="en-US" dirty="0"/>
          </a:p>
          <a:p>
            <a:r>
              <a:rPr lang="en-US" b="1" dirty="0"/>
              <a:t>iterable</a:t>
            </a:r>
            <a:r>
              <a:rPr lang="en-US" dirty="0"/>
              <a:t> - sequence (string, tuple, list) or collection (</a:t>
            </a:r>
            <a:r>
              <a:rPr lang="en-US" dirty="0">
                <a:hlinkClick r:id="rId2" tooltip="Python set"/>
              </a:rPr>
              <a:t>set</a:t>
            </a:r>
            <a:r>
              <a:rPr lang="en-US" dirty="0"/>
              <a:t>, </a:t>
            </a:r>
            <a:r>
              <a:rPr lang="en-US" dirty="0">
                <a:hlinkClick r:id="rId3" tooltip="Python dictionary"/>
              </a:rPr>
              <a:t>dictionary</a:t>
            </a:r>
            <a:r>
              <a:rPr lang="en-US" dirty="0"/>
              <a:t>, </a:t>
            </a:r>
            <a:r>
              <a:rPr lang="en-US" dirty="0">
                <a:hlinkClick r:id="rId4" tooltip="Python frozenset()"/>
              </a:rPr>
              <a:t>frozen set</a:t>
            </a:r>
            <a:r>
              <a:rPr lang="en-US" dirty="0"/>
              <a:t>) or any iterator </a:t>
            </a:r>
          </a:p>
          <a:p>
            <a:r>
              <a:rPr lang="en-US" b="1" dirty="0"/>
              <a:t>reverse (Optional)</a:t>
            </a:r>
            <a:r>
              <a:rPr lang="en-US" dirty="0"/>
              <a:t> - If true, the sorted list is reversed (or sorted in Descending order)</a:t>
            </a:r>
          </a:p>
          <a:p>
            <a:r>
              <a:rPr lang="en-US" b="1" dirty="0"/>
              <a:t>key (Optional)</a:t>
            </a:r>
            <a:r>
              <a:rPr lang="en-US" dirty="0"/>
              <a:t> - function that serves as a key for the sort comparison</a:t>
            </a:r>
          </a:p>
          <a:p>
            <a:r>
              <a:rPr lang="en-US" dirty="0"/>
              <a:t>A list also has </a:t>
            </a:r>
            <a:r>
              <a:rPr lang="en-US" b="1" dirty="0"/>
              <a:t>sort()</a:t>
            </a:r>
            <a:r>
              <a:rPr lang="en-US" dirty="0"/>
              <a:t> method which performs the same way as sorted(). Only difference being, sort() method doesn't return any value and changes the original list itself.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515" y="511141"/>
            <a:ext cx="5404515" cy="55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List in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364777"/>
            <a:ext cx="10193033" cy="5081000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List </a:t>
            </a:r>
            <a:r>
              <a:rPr lang="en-US" dirty="0" smtClean="0">
                <a:latin typeface="+mj-lt"/>
              </a:rPr>
              <a:t>is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a versatile data type and  </a:t>
            </a:r>
            <a:r>
              <a:rPr lang="en-US" dirty="0">
                <a:latin typeface="+mj-lt"/>
              </a:rPr>
              <a:t>an ordered sequence of items. It is one of the most used datatype in Python and is very flexible.</a:t>
            </a:r>
          </a:p>
          <a:p>
            <a:r>
              <a:rPr lang="en-US" dirty="0">
                <a:latin typeface="+mj-lt"/>
              </a:rPr>
              <a:t>All the items in a list do not need to be of the same </a:t>
            </a:r>
            <a:r>
              <a:rPr lang="en-US" dirty="0" smtClean="0">
                <a:latin typeface="+mj-lt"/>
              </a:rPr>
              <a:t>data type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Declaring a list is pretty straight forward.</a:t>
            </a:r>
          </a:p>
          <a:p>
            <a:r>
              <a:rPr lang="en-US" dirty="0">
                <a:latin typeface="+mj-lt"/>
              </a:rPr>
              <a:t>Items separated by commas are enclosed within brackets [ </a:t>
            </a:r>
            <a:r>
              <a:rPr lang="en-US" dirty="0" smtClean="0">
                <a:latin typeface="+mj-lt"/>
              </a:rPr>
              <a:t>].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Syntax:-</a:t>
            </a:r>
            <a:r>
              <a:rPr lang="en-US" dirty="0" smtClean="0">
                <a:latin typeface="+mj-lt"/>
              </a:rPr>
              <a:t> List_Variable=[val1,val2,val3…….]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Lists are mutable which means that value of its elements can be </a:t>
            </a:r>
            <a:r>
              <a:rPr lang="en-US" b="1" dirty="0" smtClean="0">
                <a:latin typeface="+mj-lt"/>
              </a:rPr>
              <a:t>changed</a:t>
            </a:r>
            <a:r>
              <a:rPr lang="en-US" dirty="0" smtClean="0">
                <a:latin typeface="+mj-lt"/>
              </a:rPr>
              <a:t> or </a:t>
            </a:r>
            <a:r>
              <a:rPr lang="en-US" b="1" dirty="0" smtClean="0">
                <a:latin typeface="+mj-lt"/>
              </a:rPr>
              <a:t>altered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sz="29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93" y="3739487"/>
            <a:ext cx="6727351" cy="14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17" y="1152907"/>
            <a:ext cx="9262849" cy="4404119"/>
          </a:xfrm>
        </p:spPr>
        <p:txBody>
          <a:bodyPr>
            <a:normAutofit/>
          </a:bodyPr>
          <a:lstStyle/>
          <a:p>
            <a:r>
              <a:rPr lang="en-US" dirty="0"/>
              <a:t>The sum() function adds the items of an iterable and returns the sum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Syntax</a:t>
            </a:r>
            <a:r>
              <a:rPr lang="en-US" dirty="0"/>
              <a:t>:- </a:t>
            </a:r>
            <a:r>
              <a:rPr lang="en-US" b="1" dirty="0"/>
              <a:t>sum(</a:t>
            </a:r>
            <a:r>
              <a:rPr lang="en-US" dirty="0" err="1"/>
              <a:t>iterable</a:t>
            </a:r>
            <a:r>
              <a:rPr lang="en-US" dirty="0"/>
              <a:t>, start</a:t>
            </a:r>
            <a:r>
              <a:rPr lang="en-US" b="1" dirty="0" smtClean="0"/>
              <a:t>)</a:t>
            </a:r>
          </a:p>
          <a:p>
            <a:r>
              <a:rPr lang="en-US" dirty="0"/>
              <a:t>The sum() function adds </a:t>
            </a:r>
            <a:r>
              <a:rPr lang="en-US" i="1" dirty="0"/>
              <a:t>start</a:t>
            </a:r>
            <a:r>
              <a:rPr lang="en-US" dirty="0"/>
              <a:t> and items of the given </a:t>
            </a:r>
            <a:r>
              <a:rPr lang="en-US" i="1" dirty="0"/>
              <a:t>iterable</a:t>
            </a:r>
            <a:r>
              <a:rPr lang="en-US" dirty="0"/>
              <a:t> from left to right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76" y="2797791"/>
            <a:ext cx="3642388" cy="19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528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Problems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361868"/>
            <a:ext cx="10094912" cy="5013174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program to find the sum of natural numbers up to n using recursive </a:t>
            </a:r>
            <a:r>
              <a:rPr lang="en-US" dirty="0" smtClean="0"/>
              <a:t>function ?</a:t>
            </a:r>
          </a:p>
          <a:p>
            <a:r>
              <a:rPr lang="en-US" dirty="0" smtClean="0"/>
              <a:t>Matrix </a:t>
            </a:r>
            <a:r>
              <a:rPr lang="en-US" dirty="0"/>
              <a:t>Addition using Nested List Comprehension </a:t>
            </a:r>
            <a:r>
              <a:rPr lang="en-US" dirty="0" smtClean="0"/>
              <a:t> ?</a:t>
            </a:r>
          </a:p>
          <a:p>
            <a:r>
              <a:rPr lang="en-US" dirty="0"/>
              <a:t>Write a program to find the median of a list of </a:t>
            </a:r>
            <a:r>
              <a:rPr lang="en-US" dirty="0" smtClean="0"/>
              <a:t>numbers ?</a:t>
            </a:r>
          </a:p>
          <a:p>
            <a:r>
              <a:rPr lang="en-US" dirty="0"/>
              <a:t>Write a Python program to </a:t>
            </a:r>
            <a:r>
              <a:rPr lang="en-US" dirty="0" smtClean="0"/>
              <a:t>sum and multiplies </a:t>
            </a:r>
            <a:r>
              <a:rPr lang="en-US" dirty="0"/>
              <a:t>all the items in a </a:t>
            </a:r>
            <a:r>
              <a:rPr lang="en-US" dirty="0" smtClean="0"/>
              <a:t>list ?</a:t>
            </a:r>
          </a:p>
          <a:p>
            <a:r>
              <a:rPr lang="en-US" dirty="0" smtClean="0"/>
              <a:t>Write </a:t>
            </a:r>
            <a:r>
              <a:rPr lang="en-US" dirty="0"/>
              <a:t>a Python program to get the largest </a:t>
            </a:r>
            <a:r>
              <a:rPr lang="en-US" dirty="0" smtClean="0"/>
              <a:t> and smallest number </a:t>
            </a:r>
            <a:r>
              <a:rPr lang="en-US" dirty="0"/>
              <a:t>from a </a:t>
            </a:r>
            <a:r>
              <a:rPr lang="en-US" dirty="0" smtClean="0"/>
              <a:t>list ?</a:t>
            </a:r>
          </a:p>
          <a:p>
            <a:r>
              <a:rPr lang="en-US" dirty="0"/>
              <a:t>Write a Python function that takes two lists and returns True if they have at least one common </a:t>
            </a:r>
            <a:r>
              <a:rPr lang="en-US" dirty="0" smtClean="0"/>
              <a:t>member ?</a:t>
            </a:r>
          </a:p>
          <a:p>
            <a:r>
              <a:rPr lang="en-US" dirty="0"/>
              <a:t>Write a Python program to print a specified list after removing </a:t>
            </a:r>
            <a:r>
              <a:rPr lang="en-US" dirty="0" smtClean="0"/>
              <a:t>the prime index  elements ?</a:t>
            </a:r>
          </a:p>
          <a:p>
            <a:r>
              <a:rPr lang="en-US" dirty="0"/>
              <a:t>Write a Python program to find the list of words that are longer than n from a given list of </a:t>
            </a:r>
            <a:r>
              <a:rPr lang="en-US" dirty="0" smtClean="0"/>
              <a:t>words ?</a:t>
            </a:r>
          </a:p>
          <a:p>
            <a:r>
              <a:rPr lang="en-US" dirty="0"/>
              <a:t>Write a Python program to generate and print a list of first and last 5 elements where the values are square of numbers between 1 and 30 (both included</a:t>
            </a:r>
            <a:r>
              <a:rPr lang="en-US" dirty="0" smtClean="0"/>
              <a:t>).?</a:t>
            </a:r>
          </a:p>
          <a:p>
            <a:r>
              <a:rPr lang="en-US" dirty="0"/>
              <a:t>Write a Python program to convert list to list of </a:t>
            </a:r>
            <a:r>
              <a:rPr lang="en-US" dirty="0" smtClean="0"/>
              <a:t>dictionaries?</a:t>
            </a:r>
          </a:p>
          <a:p>
            <a:r>
              <a:rPr lang="en-US" dirty="0" smtClean="0"/>
              <a:t>Write a program to remove all duplicate values from a list?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649798"/>
          </a:xfrm>
        </p:spPr>
        <p:txBody>
          <a:bodyPr>
            <a:normAutofit/>
          </a:bodyPr>
          <a:lstStyle/>
          <a:p>
            <a:r>
              <a:rPr lang="en-US" b="1" dirty="0"/>
              <a:t>How to create a list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73908"/>
            <a:ext cx="10094912" cy="5050867"/>
          </a:xfrm>
        </p:spPr>
        <p:txBody>
          <a:bodyPr/>
          <a:lstStyle/>
          <a:p>
            <a:r>
              <a:rPr lang="en-US" dirty="0"/>
              <a:t>In Python programming, a list is created by placing all the items (elements) inside a square bracket [ ], separated by commas.</a:t>
            </a:r>
          </a:p>
          <a:p>
            <a:r>
              <a:rPr lang="en-US" dirty="0"/>
              <a:t>It can have any number of items and they may be of different types (integer, float, string etc</a:t>
            </a:r>
            <a:r>
              <a:rPr lang="en-US" dirty="0" smtClean="0"/>
              <a:t>.).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Nested List: -  a </a:t>
            </a:r>
            <a:r>
              <a:rPr lang="en-US" dirty="0"/>
              <a:t>list can even have another list as an item. This is called nested list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1" y="2606722"/>
            <a:ext cx="6687455" cy="1774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51" y="5133777"/>
            <a:ext cx="6914348" cy="11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6070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access elements from a list?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31169"/>
            <a:ext cx="10094912" cy="4844211"/>
          </a:xfrm>
        </p:spPr>
        <p:txBody>
          <a:bodyPr/>
          <a:lstStyle/>
          <a:p>
            <a:r>
              <a:rPr lang="en-US" dirty="0" smtClean="0"/>
              <a:t>Similar to strings ,lists can also be sliced and concatenated .</a:t>
            </a:r>
          </a:p>
          <a:p>
            <a:r>
              <a:rPr lang="en-US" dirty="0" smtClean="0"/>
              <a:t>To access values in lists ,</a:t>
            </a:r>
            <a:r>
              <a:rPr lang="en-US" b="1" dirty="0" smtClean="0"/>
              <a:t>square brackets [] </a:t>
            </a:r>
            <a:r>
              <a:rPr lang="en-US" dirty="0" smtClean="0"/>
              <a:t>are used to slice along with the index or indices to get value stored at that </a:t>
            </a:r>
            <a:r>
              <a:rPr lang="en-US" b="1" dirty="0" smtClean="0"/>
              <a:t>index.</a:t>
            </a:r>
          </a:p>
          <a:p>
            <a:r>
              <a:rPr lang="en-US" dirty="0"/>
              <a:t>We can use the </a:t>
            </a:r>
            <a:r>
              <a:rPr lang="en-US" b="1" dirty="0"/>
              <a:t>index operator []</a:t>
            </a:r>
            <a:r>
              <a:rPr lang="en-US" dirty="0"/>
              <a:t> to access an item in a list. Index starts from 0. So, a list having 5 elements will have index from 0 to 4.</a:t>
            </a:r>
          </a:p>
          <a:p>
            <a:r>
              <a:rPr lang="en-US" dirty="0" smtClean="0"/>
              <a:t>Trying </a:t>
            </a:r>
            <a:r>
              <a:rPr lang="en-US" dirty="0"/>
              <a:t>to access an element other that this will raise an </a:t>
            </a:r>
            <a:r>
              <a:rPr lang="en-US" b="1" dirty="0" err="1"/>
              <a:t>IndexError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index must be an integer. We can't use float or other types, this will result into </a:t>
            </a:r>
            <a:r>
              <a:rPr lang="en-US" b="1" dirty="0" err="1" smtClean="0"/>
              <a:t>TypeError</a:t>
            </a:r>
            <a:endParaRPr lang="en-US" b="1" dirty="0" smtClean="0"/>
          </a:p>
          <a:p>
            <a:r>
              <a:rPr lang="en-US" dirty="0"/>
              <a:t>Nested list are accessed using nested indexing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81" y="4432680"/>
            <a:ext cx="7645104" cy="20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6070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Negative </a:t>
            </a:r>
            <a:r>
              <a:rPr lang="en-US" b="1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31169"/>
            <a:ext cx="10094912" cy="5214607"/>
          </a:xfrm>
        </p:spPr>
        <p:txBody>
          <a:bodyPr/>
          <a:lstStyle/>
          <a:p>
            <a:r>
              <a:rPr lang="en-US" dirty="0"/>
              <a:t>Python allows negative indexing for its sequences. The index of -1 refers to the last item, -2 to the second last item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and Positive Indexing in Figure shown below</a:t>
            </a:r>
          </a:p>
          <a:p>
            <a:pPr marL="457200" lvl="1" indent="0">
              <a:buNone/>
            </a:pPr>
            <a:r>
              <a:rPr lang="en-US" dirty="0" smtClean="0"/>
              <a:t>List_S=[‘H’,’E’,’L’,’L’,’O’]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47" y="1938621"/>
            <a:ext cx="5640008" cy="21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87" y="5133642"/>
            <a:ext cx="6329362" cy="11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Slicing Operations with range/Slicing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43172"/>
            <a:ext cx="10094912" cy="5233340"/>
          </a:xfrm>
        </p:spPr>
        <p:txBody>
          <a:bodyPr/>
          <a:lstStyle/>
          <a:p>
            <a:r>
              <a:rPr lang="en-US" dirty="0" smtClean="0"/>
              <a:t>Slicing can be best considering the index to be between the elements along with slicing operator [Colon : ]</a:t>
            </a:r>
          </a:p>
          <a:p>
            <a:r>
              <a:rPr lang="en-US" dirty="0"/>
              <a:t>We can access a range of items in a list by using the slicing operator (colon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Syntax : -</a:t>
            </a:r>
            <a:r>
              <a:rPr lang="en-US" dirty="0" smtClean="0"/>
              <a:t> List[</a:t>
            </a:r>
            <a:r>
              <a:rPr lang="en-US" dirty="0" err="1" smtClean="0"/>
              <a:t>start:end:step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start – starting point of the index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or stop – ending point of the index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step- increment of the index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3903259"/>
            <a:ext cx="9292927" cy="26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change or add elements to a list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60371"/>
            <a:ext cx="10094912" cy="5185405"/>
          </a:xfrm>
        </p:spPr>
        <p:txBody>
          <a:bodyPr/>
          <a:lstStyle/>
          <a:p>
            <a:r>
              <a:rPr lang="en-US" dirty="0"/>
              <a:t>List are mutable, meaning, their elements can be changed unlike </a:t>
            </a:r>
            <a:r>
              <a:rPr lang="en-US" b="1" dirty="0"/>
              <a:t>string</a:t>
            </a:r>
            <a:r>
              <a:rPr lang="en-US" dirty="0"/>
              <a:t> or </a:t>
            </a:r>
            <a:r>
              <a:rPr lang="en-US" b="1" dirty="0"/>
              <a:t>tuple</a:t>
            </a:r>
            <a:r>
              <a:rPr lang="en-US" dirty="0"/>
              <a:t>.</a:t>
            </a:r>
          </a:p>
          <a:p>
            <a:r>
              <a:rPr lang="en-US" dirty="0"/>
              <a:t>We can use assignment operator (=) to change an item or a range of items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Syntax : - </a:t>
            </a:r>
            <a:r>
              <a:rPr lang="en-US" b="1" dirty="0" smtClean="0"/>
              <a:t>list[index]=item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add one </a:t>
            </a:r>
            <a:r>
              <a:rPr lang="en-US" b="1" dirty="0" smtClean="0"/>
              <a:t>item</a:t>
            </a:r>
            <a:r>
              <a:rPr lang="en-US" dirty="0" smtClean="0"/>
              <a:t> to a list using </a:t>
            </a:r>
            <a:r>
              <a:rPr lang="en-US" b="1" dirty="0" smtClean="0"/>
              <a:t>append()  </a:t>
            </a:r>
            <a:r>
              <a:rPr lang="en-US" dirty="0" smtClean="0"/>
              <a:t>method and add Several Items to a list using</a:t>
            </a:r>
            <a:r>
              <a:rPr lang="en-US" b="1" dirty="0" smtClean="0"/>
              <a:t> extend() </a:t>
            </a:r>
            <a:r>
              <a:rPr lang="en-US" dirty="0" smtClean="0"/>
              <a:t>method.</a:t>
            </a:r>
          </a:p>
          <a:p>
            <a:pPr marL="0" indent="0">
              <a:buNone/>
            </a:pPr>
            <a:r>
              <a:rPr lang="en-US" dirty="0" smtClean="0"/>
              <a:t>	Syntax:-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list.append</a:t>
            </a:r>
            <a:r>
              <a:rPr lang="en-US" b="1" dirty="0" smtClean="0"/>
              <a:t>(item)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list.extend</a:t>
            </a:r>
            <a:r>
              <a:rPr lang="en-US" b="1" dirty="0" smtClean="0"/>
              <a:t>(items)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96" y="2140106"/>
            <a:ext cx="5969474" cy="1740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07" y="4575399"/>
            <a:ext cx="6125073" cy="17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34" y="2842862"/>
            <a:ext cx="3464859" cy="915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insert ,Concatenate and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55595"/>
            <a:ext cx="10094912" cy="5190182"/>
          </a:xfrm>
        </p:spPr>
        <p:txBody>
          <a:bodyPr/>
          <a:lstStyle/>
          <a:p>
            <a:r>
              <a:rPr lang="en-US" dirty="0"/>
              <a:t>We can also use + operator to combine two lists. This is also called concatenation.</a:t>
            </a:r>
          </a:p>
          <a:p>
            <a:r>
              <a:rPr lang="en-US" dirty="0"/>
              <a:t>The * operator repeats a list for the given number of times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 :- list3=</a:t>
            </a:r>
            <a:r>
              <a:rPr lang="en-US" b="1" dirty="0" smtClean="0"/>
              <a:t>list1+list2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/>
              <a:t>insert</a:t>
            </a:r>
            <a:r>
              <a:rPr lang="en-US" dirty="0"/>
              <a:t> one item at a desired location by using the method </a:t>
            </a:r>
            <a:r>
              <a:rPr lang="en-US" b="1" dirty="0"/>
              <a:t>insert()</a:t>
            </a:r>
            <a:r>
              <a:rPr lang="en-US" dirty="0"/>
              <a:t> 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</a:t>
            </a:r>
            <a:r>
              <a:rPr lang="en-US" dirty="0"/>
              <a:t>multiple items by squeezing it into an </a:t>
            </a:r>
            <a:r>
              <a:rPr lang="en-US" b="1" dirty="0"/>
              <a:t>empty slice </a:t>
            </a:r>
            <a:r>
              <a:rPr lang="en-US" dirty="0"/>
              <a:t>of a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Syntax : - </a:t>
            </a:r>
          </a:p>
          <a:p>
            <a:pPr marL="400050" lvl="1" indent="0">
              <a:buNone/>
            </a:pPr>
            <a:r>
              <a:rPr lang="en-US" b="1" dirty="0" smtClean="0"/>
              <a:t>		List.insert(</a:t>
            </a:r>
            <a:r>
              <a:rPr lang="en-US" b="1" dirty="0" err="1" smtClean="0"/>
              <a:t>listValue,newValue</a:t>
            </a:r>
            <a:r>
              <a:rPr lang="en-US" b="1" dirty="0" smtClean="0"/>
              <a:t>)</a:t>
            </a:r>
          </a:p>
          <a:p>
            <a:pPr marL="400050" lvl="1" indent="0">
              <a:buNone/>
            </a:pPr>
            <a:r>
              <a:rPr lang="en-US" b="1" dirty="0" smtClean="0"/>
              <a:t>		List[</a:t>
            </a:r>
            <a:r>
              <a:rPr lang="en-US" b="1" dirty="0" err="1" smtClean="0"/>
              <a:t>empty_slice</a:t>
            </a:r>
            <a:r>
              <a:rPr lang="en-US" b="1" dirty="0" smtClean="0"/>
              <a:t>]=[items]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91" y="1932461"/>
            <a:ext cx="6324601" cy="1355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1" y="4513565"/>
            <a:ext cx="6121197" cy="18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6070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delete or remove elements from a list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31169"/>
            <a:ext cx="10094912" cy="53743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delete one or more items from a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r>
              <a:rPr lang="en-US" dirty="0" smtClean="0"/>
              <a:t>	using </a:t>
            </a:r>
            <a:r>
              <a:rPr lang="en-US" dirty="0"/>
              <a:t>the keyword </a:t>
            </a:r>
            <a:r>
              <a:rPr lang="en-US" b="1" dirty="0"/>
              <a:t>del</a:t>
            </a:r>
            <a:r>
              <a:rPr lang="en-US" dirty="0"/>
              <a:t>. It can even </a:t>
            </a:r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the list entirely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 : - </a:t>
            </a:r>
            <a:r>
              <a:rPr lang="en-US" b="1" dirty="0" smtClean="0"/>
              <a:t>del list</a:t>
            </a:r>
          </a:p>
          <a:p>
            <a:r>
              <a:rPr lang="en-US" dirty="0"/>
              <a:t>We can use </a:t>
            </a:r>
            <a:r>
              <a:rPr lang="en-US" b="1" dirty="0"/>
              <a:t>remove()</a:t>
            </a:r>
            <a:r>
              <a:rPr lang="en-US" dirty="0"/>
              <a:t> method to remove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	given </a:t>
            </a:r>
            <a:r>
              <a:rPr lang="en-US" dirty="0"/>
              <a:t>item or </a:t>
            </a:r>
            <a:r>
              <a:rPr lang="en-US" b="1" dirty="0"/>
              <a:t>pop() </a:t>
            </a:r>
            <a:r>
              <a:rPr lang="en-US" dirty="0"/>
              <a:t>method to remove 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item </a:t>
            </a:r>
            <a:r>
              <a:rPr lang="en-US" dirty="0"/>
              <a:t>at the given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/>
              <a:t>pop() </a:t>
            </a:r>
            <a:r>
              <a:rPr lang="en-US" dirty="0"/>
              <a:t>method removes and returns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last </a:t>
            </a:r>
            <a:r>
              <a:rPr lang="en-US" dirty="0"/>
              <a:t>item if index is not provided. This helps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 </a:t>
            </a:r>
            <a:r>
              <a:rPr lang="en-US" dirty="0"/>
              <a:t>implement lists as </a:t>
            </a:r>
            <a:r>
              <a:rPr lang="en-US" dirty="0" smtClean="0"/>
              <a:t>stacks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first in, last out data structure).</a:t>
            </a:r>
          </a:p>
          <a:p>
            <a:r>
              <a:rPr lang="en-US" dirty="0" smtClean="0"/>
              <a:t>We </a:t>
            </a:r>
            <a:r>
              <a:rPr lang="en-US" dirty="0"/>
              <a:t>can also use the </a:t>
            </a:r>
            <a:r>
              <a:rPr lang="en-US" b="1" dirty="0"/>
              <a:t>clear() </a:t>
            </a:r>
            <a:r>
              <a:rPr lang="en-US" dirty="0"/>
              <a:t>method to empty a list</a:t>
            </a:r>
            <a:r>
              <a:rPr lang="en-US" dirty="0" smtClean="0"/>
              <a:t>.</a:t>
            </a:r>
          </a:p>
          <a:p>
            <a:r>
              <a:rPr lang="en-US" dirty="0"/>
              <a:t>Finally, we can also delete items in a list </a:t>
            </a:r>
            <a:r>
              <a:rPr lang="en-US" b="1" dirty="0"/>
              <a:t>by assigning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an </a:t>
            </a:r>
            <a:r>
              <a:rPr lang="en-US" b="1" dirty="0"/>
              <a:t>empty list</a:t>
            </a:r>
            <a:r>
              <a:rPr lang="en-US" dirty="0"/>
              <a:t> to a slice of elements.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25" y="1147800"/>
            <a:ext cx="4325346" cy="19775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31" y="3125337"/>
            <a:ext cx="4324352" cy="33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7184</TotalTime>
  <Words>1270</Words>
  <Application>Microsoft Office PowerPoint</Application>
  <PresentationFormat>Custom</PresentationFormat>
  <Paragraphs>280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Wisp</vt:lpstr>
      <vt:lpstr>Lists in Python </vt:lpstr>
      <vt:lpstr>What is List in Python?</vt:lpstr>
      <vt:lpstr>How to create a list?</vt:lpstr>
      <vt:lpstr>How to access elements from a list? </vt:lpstr>
      <vt:lpstr>Negative indexing</vt:lpstr>
      <vt:lpstr>Slicing Operations with range/Slicing Operator</vt:lpstr>
      <vt:lpstr>How to change or add elements to a list?</vt:lpstr>
      <vt:lpstr>To insert ,Concatenate and Repeat</vt:lpstr>
      <vt:lpstr>How to delete or remove elements from a list?</vt:lpstr>
      <vt:lpstr>How to delete or remove elements from a list?</vt:lpstr>
      <vt:lpstr>PowerPoint Presentation</vt:lpstr>
      <vt:lpstr>Python List Methods</vt:lpstr>
      <vt:lpstr>List Comprehension: Elegant way to create new List </vt:lpstr>
      <vt:lpstr>Using with Membership Operators and for loop in a list </vt:lpstr>
      <vt:lpstr>Built-in Functions with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 on 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Windows User</cp:lastModifiedBy>
  <cp:revision>438</cp:revision>
  <dcterms:created xsi:type="dcterms:W3CDTF">2017-03-24T08:53:08Z</dcterms:created>
  <dcterms:modified xsi:type="dcterms:W3CDTF">2017-10-30T17:26:38Z</dcterms:modified>
</cp:coreProperties>
</file>