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  <p:sldMasterId id="214748389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90" r:id="rId11"/>
    <p:sldId id="291" r:id="rId12"/>
    <p:sldId id="292" r:id="rId13"/>
    <p:sldId id="293" r:id="rId14"/>
    <p:sldId id="294" r:id="rId15"/>
    <p:sldId id="302" r:id="rId16"/>
    <p:sldId id="296" r:id="rId17"/>
    <p:sldId id="297" r:id="rId18"/>
    <p:sldId id="298" r:id="rId19"/>
    <p:sldId id="300" r:id="rId20"/>
    <p:sldId id="299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-29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BB4C-4153-4303-A255-A57AEC223026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76990-3B84-41B3-8A25-8EEE7F80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069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Iterative Statements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EFB-8413-4517-A3CF-F59D78EB4587}" type="datetime1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91AE-E4F5-49F5-9163-1823915B7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0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E464065-46C6-482E-A104-A828AEA91632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Subtitle 2"/>
          <p:cNvSpPr txBox="1">
            <a:spLocks/>
          </p:cNvSpPr>
          <p:nvPr userDrawn="1"/>
        </p:nvSpPr>
        <p:spPr>
          <a:xfrm>
            <a:off x="2737141" y="6562959"/>
            <a:ext cx="8915399" cy="47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19F-C0F1-480C-98A9-F506481DAF50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06-DB37-4BFD-9801-C8463E0A507B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2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5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7D285A-2E4A-485A-886A-C0F8FAD4B0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7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2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39AA567-C79B-4B16-AA82-46B4AB485515}" type="datetime1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0FE-175E-42D1-9F3A-E1F5026E106E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8394-B30A-471C-A732-3B32B1228838}" type="datetime1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28AF93-3B9E-4E64-B461-18389D5489D5}" type="datetime1">
              <a:rPr lang="en-US" smtClean="0"/>
              <a:t>11/3/2017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2754-A21A-4894-A328-4F337D055D96}" type="datetime1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D69BD3-A1BA-41A9-8143-BA344BADD926}" type="datetime1">
              <a:rPr lang="en-US" smtClean="0"/>
              <a:t>11/3/2017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EFA56D-3A42-4F03-B4CA-0D8C1AC85A54}" type="datetime1">
              <a:rPr lang="en-US" smtClean="0"/>
              <a:t>11/3/2017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DD0578-613B-4E8C-BF72-143DD2F90831}" type="datetime1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7D285A-2E4A-485A-886A-C0F8FAD4B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B1D6-E011-44B3-9373-EBE49924CE2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8376-AAF3-4C88-A414-5D014610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81" y="2521577"/>
            <a:ext cx="9632243" cy="1264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Dictionaries in Python 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B6A0-F0B0-45B8-8A1E-0C3D3F56E0F9}" type="datetime1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Jagannath Kumar 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250" y="540915"/>
            <a:ext cx="9985419" cy="682579"/>
          </a:xfrm>
        </p:spPr>
        <p:txBody>
          <a:bodyPr>
            <a:normAutofit fontScale="90000"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Nested Dictionaries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0613" y="1455313"/>
            <a:ext cx="10328857" cy="4378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We can also create nested dictionary like nested lists or nested tuples.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To define a dictionary inside another dictionary.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31" y="2680951"/>
            <a:ext cx="5776444" cy="254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3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8" y="270459"/>
            <a:ext cx="9985419" cy="682579"/>
          </a:xfrm>
        </p:spPr>
        <p:txBody>
          <a:bodyPr>
            <a:normAutofit fontScale="90000"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Built-in Dictionary Functions and Methods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01521"/>
            <a:ext cx="10303099" cy="56924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Len(</a:t>
            </a:r>
            <a:r>
              <a:rPr lang="en-US" sz="2000" dirty="0" err="1" smtClean="0">
                <a:solidFill>
                  <a:srgbClr val="0070C0"/>
                </a:solidFill>
              </a:rPr>
              <a:t>Dict</a:t>
            </a:r>
            <a:r>
              <a:rPr lang="en-US" sz="2000" dirty="0" smtClean="0">
                <a:solidFill>
                  <a:srgbClr val="0070C0"/>
                </a:solidFill>
              </a:rPr>
              <a:t>) :- </a:t>
            </a:r>
            <a:r>
              <a:rPr lang="en-US" sz="2000" dirty="0" smtClean="0"/>
              <a:t>Returns the length of dictionary ,that is number of items(key-value pairs)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str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Dict</a:t>
            </a:r>
            <a:r>
              <a:rPr lang="en-US" sz="2000" dirty="0" smtClean="0">
                <a:solidFill>
                  <a:srgbClr val="0070C0"/>
                </a:solidFill>
              </a:rPr>
              <a:t>) :-</a:t>
            </a:r>
            <a:r>
              <a:rPr lang="en-US" sz="2000" dirty="0" smtClean="0"/>
              <a:t> Returns a string representation of the dictionary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Dict.clear</a:t>
            </a:r>
            <a:r>
              <a:rPr lang="en-US" sz="2000" dirty="0" smtClean="0">
                <a:solidFill>
                  <a:srgbClr val="0070C0"/>
                </a:solidFill>
              </a:rPr>
              <a:t>() :-</a:t>
            </a:r>
            <a:r>
              <a:rPr lang="en-US" sz="2000" dirty="0" smtClean="0"/>
              <a:t> Delete all entries in the dictionary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Dict.copy</a:t>
            </a:r>
            <a:r>
              <a:rPr lang="en-US" sz="2000" dirty="0" smtClean="0">
                <a:solidFill>
                  <a:srgbClr val="0070C0"/>
                </a:solidFill>
              </a:rPr>
              <a:t>() :-</a:t>
            </a:r>
            <a:r>
              <a:rPr lang="en-US" sz="2000" dirty="0" smtClean="0"/>
              <a:t> Returns a shallow copy of the dictionary, i.e., the dictionary returned 		       will not have a duplicate copy of Dict but will have the same reference.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47" y="1406882"/>
            <a:ext cx="5531879" cy="66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21" y="2427668"/>
            <a:ext cx="7038975" cy="67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88" y="3345086"/>
            <a:ext cx="54639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96" y="4880019"/>
            <a:ext cx="7611346" cy="159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0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6975" y="257577"/>
            <a:ext cx="10393251" cy="61818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Dict.fromkeys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seq</a:t>
            </a:r>
            <a:r>
              <a:rPr lang="en-US" sz="2000" dirty="0" smtClean="0">
                <a:solidFill>
                  <a:srgbClr val="0070C0"/>
                </a:solidFill>
              </a:rPr>
              <a:t>[,</a:t>
            </a:r>
            <a:r>
              <a:rPr lang="en-US" sz="2000" dirty="0" err="1" smtClean="0">
                <a:solidFill>
                  <a:srgbClr val="0070C0"/>
                </a:solidFill>
              </a:rPr>
              <a:t>val</a:t>
            </a:r>
            <a:r>
              <a:rPr lang="en-US" sz="2000" dirty="0" smtClean="0">
                <a:solidFill>
                  <a:srgbClr val="0070C0"/>
                </a:solidFill>
              </a:rPr>
              <a:t>]):- </a:t>
            </a:r>
            <a:r>
              <a:rPr lang="en-US" sz="2000" dirty="0" smtClean="0"/>
              <a:t>Create a new dictionary with keys from </a:t>
            </a:r>
            <a:r>
              <a:rPr lang="en-US" sz="2000" dirty="0" err="1" smtClean="0"/>
              <a:t>seq</a:t>
            </a:r>
            <a:r>
              <a:rPr lang="en-US" sz="2000" dirty="0" smtClean="0"/>
              <a:t> and values set 			to val. If no </a:t>
            </a:r>
            <a:r>
              <a:rPr lang="en-US" sz="2000" dirty="0" err="1" smtClean="0"/>
              <a:t>val</a:t>
            </a:r>
            <a:r>
              <a:rPr lang="en-US" sz="2000" dirty="0" smtClean="0"/>
              <a:t> is specified then, none is assigned as default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Dict.get</a:t>
            </a:r>
            <a:r>
              <a:rPr lang="en-US" sz="2000" dirty="0" smtClean="0">
                <a:solidFill>
                  <a:srgbClr val="0070C0"/>
                </a:solidFill>
              </a:rPr>
              <a:t>(key):- </a:t>
            </a:r>
            <a:r>
              <a:rPr lang="en-US" sz="2000" dirty="0" smtClean="0"/>
              <a:t>Returns the value for the key passed as argument. If the key is not 			present in dictionary. It will return the default value is specified then 			it will return none.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Dict.items</a:t>
            </a:r>
            <a:r>
              <a:rPr lang="en-US" sz="2000" dirty="0" smtClean="0">
                <a:solidFill>
                  <a:srgbClr val="0070C0"/>
                </a:solidFill>
              </a:rPr>
              <a:t>():- </a:t>
            </a:r>
            <a:r>
              <a:rPr lang="en-US" sz="2000" dirty="0" smtClean="0"/>
              <a:t>Returns a list of tuples (key-value pair),keys() returns  list of keys  and 			values() returns  list of values in the dictionary,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15" y="1285872"/>
            <a:ext cx="6524558" cy="9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46" y="3736013"/>
            <a:ext cx="5324475" cy="97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74" y="5640945"/>
            <a:ext cx="9277350" cy="99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9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7127" y="257577"/>
            <a:ext cx="10509160" cy="61818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Dict.setdefault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key,value</a:t>
            </a:r>
            <a:r>
              <a:rPr lang="en-US" sz="2000" dirty="0" smtClean="0">
                <a:solidFill>
                  <a:srgbClr val="0070C0"/>
                </a:solidFill>
              </a:rPr>
              <a:t>): -</a:t>
            </a:r>
            <a:r>
              <a:rPr lang="en-US" sz="2000" dirty="0" smtClean="0"/>
              <a:t> Sets a default value for a key that is not present in the Dict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Dict1.update(Dict2):-</a:t>
            </a:r>
            <a:r>
              <a:rPr lang="en-US" sz="2000" dirty="0" smtClean="0"/>
              <a:t> Adds the key-value pairs of Dict2 to the key-value pairs of Dict1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Dict.iteritems</a:t>
            </a:r>
            <a:r>
              <a:rPr lang="en-US" sz="2000" dirty="0" smtClean="0">
                <a:solidFill>
                  <a:srgbClr val="0070C0"/>
                </a:solidFill>
              </a:rPr>
              <a:t>():- </a:t>
            </a:r>
            <a:r>
              <a:rPr lang="en-US" sz="2000" dirty="0" smtClean="0"/>
              <a:t>Used to iterate through items in the dictionary.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in and  not in  :- </a:t>
            </a:r>
            <a:r>
              <a:rPr lang="en-US" sz="2000" dirty="0" smtClean="0"/>
              <a:t>Check whether a given key is present in dictionary or 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769312"/>
            <a:ext cx="7820025" cy="66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16" y="1839331"/>
            <a:ext cx="9363075" cy="113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10" y="3425780"/>
            <a:ext cx="4405245" cy="118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8" y="5188172"/>
            <a:ext cx="5763698" cy="95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3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5612" y="811370"/>
            <a:ext cx="9813701" cy="48038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All(): -</a:t>
            </a:r>
            <a:r>
              <a:rPr lang="en-US" sz="2000" dirty="0" smtClean="0"/>
              <a:t>  Return True if all keys of the dictionary are true  or if the dictionary is 	empty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Any():-</a:t>
            </a:r>
            <a:r>
              <a:rPr lang="en-US" sz="2000" dirty="0"/>
              <a:t> Return True if </a:t>
            </a:r>
            <a:r>
              <a:rPr lang="en-US" sz="2000" dirty="0" smtClean="0"/>
              <a:t>all and any  key </a:t>
            </a:r>
            <a:r>
              <a:rPr lang="en-US" sz="2000" dirty="0"/>
              <a:t>of the dictionary </a:t>
            </a:r>
            <a:r>
              <a:rPr lang="en-US" sz="2000" dirty="0" smtClean="0"/>
              <a:t>is </a:t>
            </a:r>
            <a:r>
              <a:rPr lang="en-US" sz="2000" dirty="0"/>
              <a:t>true </a:t>
            </a:r>
            <a:r>
              <a:rPr lang="en-US" sz="2000" dirty="0" smtClean="0"/>
              <a:t>or </a:t>
            </a:r>
            <a:r>
              <a:rPr lang="en-US" sz="2000" dirty="0"/>
              <a:t>if the dictionary </a:t>
            </a:r>
            <a:r>
              <a:rPr lang="en-US" sz="2000" dirty="0" smtClean="0"/>
              <a:t>	is empty it returns 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Cmp():- </a:t>
            </a:r>
            <a:r>
              <a:rPr lang="en-US" sz="2000" dirty="0" smtClean="0"/>
              <a:t>Compare items of the two dictionaries.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1" y="309094"/>
            <a:ext cx="9672034" cy="682579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tx1"/>
                </a:solidFill>
                <a:latin typeface="Bell MT" pitchFamily="18" charset="0"/>
              </a:rPr>
              <a:t>Difference between List and Dictionary</a:t>
            </a:r>
            <a:endParaRPr lang="en-US" sz="36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3036" y="1081826"/>
            <a:ext cx="10328857" cy="4816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/>
              <a:t>A</a:t>
            </a:r>
            <a:r>
              <a:rPr lang="en-US" sz="2000" dirty="0" smtClean="0"/>
              <a:t> list is an ordered set of items ,But a dictionary is a data structure that is used for matching one item(key) with another(value).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In lists ,you can use indexing to access a particular item, But these indexes should be a number.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In dictionaries ,you can use any type (immutable) of value as an index.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700" dirty="0" smtClean="0"/>
              <a:t>For Example , here when we write </a:t>
            </a:r>
            <a:r>
              <a:rPr lang="en-US" sz="1700" b="1" dirty="0" smtClean="0"/>
              <a:t>Dict[‘Name’] </a:t>
            </a:r>
            <a:r>
              <a:rPr lang="en-US" sz="1700" dirty="0" smtClean="0"/>
              <a:t>, Name acts as an index but it is not a number but a string.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Lists are used </a:t>
            </a:r>
            <a:r>
              <a:rPr lang="en-US" sz="2000" smtClean="0"/>
              <a:t>to </a:t>
            </a:r>
            <a:r>
              <a:rPr lang="en-US" sz="2000" smtClean="0"/>
              <a:t>look </a:t>
            </a:r>
            <a:r>
              <a:rPr lang="en-US" sz="2000" dirty="0" smtClean="0"/>
              <a:t>up a value whereas a dictionary is used take one value and loop up another value . For this reason , dictionary is also known as a lookup table.</a:t>
            </a:r>
          </a:p>
          <a:p>
            <a:pPr>
              <a:buBlip>
                <a:blip r:embed="rId2"/>
              </a:buBlip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91" y="553794"/>
            <a:ext cx="7624292" cy="682579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tx1"/>
                </a:solidFill>
                <a:latin typeface="Bell MT" pitchFamily="18" charset="0"/>
              </a:rPr>
              <a:t>Advantages of a Dictionary </a:t>
            </a:r>
            <a:endParaRPr lang="en-US" sz="36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8793" y="1455313"/>
            <a:ext cx="10328857" cy="44174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In fact , the main advantage of a dictionary is that you don’t need to search for a value one by one in the entire set of values, you can find a value instantly.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key-value pair may not be displayed in the order in which it was specified while defining the dictionary.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This is because python uses complex algorithms(called hashing) to provide fast access to the items stored in the dictionary.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This also makes dictionary preferable to use over a list of tuples.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91" y="553794"/>
            <a:ext cx="7624292" cy="682579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tx1"/>
                </a:solidFill>
                <a:latin typeface="Bell MT" pitchFamily="18" charset="0"/>
              </a:rPr>
              <a:t>String Formatting with Dictionary</a:t>
            </a:r>
            <a:endParaRPr lang="en-US" sz="36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8793" y="1455313"/>
            <a:ext cx="10328857" cy="44174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Python also allow you to use string formatting feature with dictionaries.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So you can use the following representation  and etc..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700" dirty="0" smtClean="0"/>
              <a:t>%s </a:t>
            </a:r>
            <a:r>
              <a:rPr lang="en-US" sz="1700" dirty="0" smtClean="0">
                <a:sym typeface="Wingdings" pitchFamily="2" charset="2"/>
              </a:rPr>
              <a:t> Strings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700" dirty="0" smtClean="0">
                <a:sym typeface="Wingdings" pitchFamily="2" charset="2"/>
              </a:rPr>
              <a:t>%d Integer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1700" dirty="0" smtClean="0">
                <a:sym typeface="Wingdings" pitchFamily="2" charset="2"/>
              </a:rPr>
              <a:t>%f Float point numbers</a:t>
            </a:r>
          </a:p>
          <a:p>
            <a:pPr marL="365760" lvl="1" indent="0">
              <a:lnSpc>
                <a:spcPct val="150000"/>
              </a:lnSpc>
              <a:buNone/>
            </a:pPr>
            <a:endParaRPr lang="en-US" sz="17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6" y="2730319"/>
            <a:ext cx="5464264" cy="216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3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91" y="553794"/>
            <a:ext cx="7624292" cy="682579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tx1"/>
                </a:solidFill>
                <a:latin typeface="Bell MT" pitchFamily="18" charset="0"/>
              </a:rPr>
              <a:t>When to use which Data Structure</a:t>
            </a:r>
            <a:endParaRPr lang="en-US" sz="36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8793" y="1455313"/>
            <a:ext cx="10328857" cy="44174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Use lists to store a collection of data that does not need random access.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Use lists if the data has to be modified frequently.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Use a set if you want to ensure that every element in the data structure must be unique.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Use tuples when you want that your data should not be altered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Use dictionary to accessing very fast to the items stored in the dictionary.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Dictionaries are the best data structure  for frequent lookup operations.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8" y="128791"/>
            <a:ext cx="7624292" cy="682579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chemeClr val="tx1"/>
                </a:solidFill>
                <a:latin typeface="Bell MT" pitchFamily="18" charset="0"/>
              </a:rPr>
              <a:t>Practice Problems on Dictionaries</a:t>
            </a:r>
            <a:endParaRPr lang="en-US" sz="36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5762" y="798490"/>
            <a:ext cx="10483404" cy="58083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combines the lists to a dictionary?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to count the numbers of characters in the given string and store them in a dictionary data structure?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print a histogram of frequencies of characters occurring in message?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has dictionary of names of students and a list of their marks in 4 subjects. Create another dictionary from this dictionary that has name of the students and their total marks .Find out the topper and his/her score?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inverts a dictionary .That is , it makes key of one dictionary value of another and vice versa?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creates a dictionary of cubes of odd numbers in the range of </a:t>
            </a:r>
            <a:r>
              <a:rPr lang="en-US" sz="2000" b="1" dirty="0" smtClean="0"/>
              <a:t>n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17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18" y="412125"/>
            <a:ext cx="9985419" cy="875763"/>
          </a:xfrm>
        </p:spPr>
        <p:txBody>
          <a:bodyPr/>
          <a:lstStyle/>
          <a:p>
            <a:r>
              <a:rPr lang="en-US" sz="4400" cap="none" dirty="0">
                <a:solidFill>
                  <a:schemeClr val="tx1"/>
                </a:solidFill>
                <a:latin typeface="Bell MT" pitchFamily="18" charset="0"/>
              </a:rPr>
              <a:t>D</a:t>
            </a:r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efinition of the Dictionary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4857" y="1429556"/>
            <a:ext cx="10161430" cy="4881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Dictionary is a data structure in which we store values as a pair of key and value.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>
                <a:latin typeface="+mn-lt"/>
              </a:rPr>
              <a:t>Each key is separated from its value by a colon(:) and consecutive items are separated by commas.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/>
              <a:t>Dictionary is an unordered collection of key-value </a:t>
            </a:r>
            <a:r>
              <a:rPr lang="en-US" sz="2000" dirty="0" smtClean="0"/>
              <a:t>pairs and it </a:t>
            </a:r>
            <a:r>
              <a:rPr lang="en-US" sz="2000" dirty="0"/>
              <a:t>is generally used when we have a huge amount of </a:t>
            </a:r>
            <a:r>
              <a:rPr lang="en-US" sz="2000" dirty="0" smtClean="0"/>
              <a:t>data.</a:t>
            </a: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entire items in a dictionary are enclosed in curly brackets { }.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	Syntax : -</a:t>
            </a:r>
            <a:r>
              <a:rPr lang="en-US" sz="2000" dirty="0" smtClean="0"/>
              <a:t> dict_name={ key1:val1, key2:val2 ,key3:val3 }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Dictionary keys are case- sensitive .Two keys with same name but in different case are not the same in python.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2731" y="373487"/>
            <a:ext cx="10470525" cy="58083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calculates fib(n) using dictionary?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has set of even numbers and their corresponding squares, to define another dictionary that has a list of even numbers and their corresponding cubes and take all values from dict_1 and dict_2  and display squares and cube values 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creates two dictionaries one that stores conversion values from meters to centimeters and the other that stores values from centimeters to meters?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Write a program that creates a dictionary of radius of a circle and its circumference using break statements 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17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128790"/>
            <a:ext cx="9985419" cy="875763"/>
          </a:xfrm>
        </p:spPr>
        <p:txBody>
          <a:bodyPr/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Creating a Dictionary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7432" y="1004553"/>
            <a:ext cx="10161430" cy="4881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Creating </a:t>
            </a:r>
            <a:r>
              <a:rPr lang="en-US" sz="2000" dirty="0"/>
              <a:t>a dictionary is as simple as placing items inside curly braces {} separated by comma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/>
              <a:t>An item has a key and the corresponding value expressed as a pair, key: value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/>
              <a:t>While values can be of any data type and can repeat, keys must be of immutable type (string, number or tuple with immutable elements) and must be unique.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93" y="3564161"/>
            <a:ext cx="6784217" cy="282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6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128790"/>
            <a:ext cx="9985419" cy="875763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Dictionary Comprehension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7432" y="1004553"/>
            <a:ext cx="10161430" cy="55250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Dictionary comprehension is another way of Creating </a:t>
            </a:r>
            <a:r>
              <a:rPr lang="en-US" sz="2000" dirty="0"/>
              <a:t>a </a:t>
            </a:r>
            <a:r>
              <a:rPr lang="en-US" sz="2000" dirty="0" smtClean="0"/>
              <a:t>dictionary.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Dictionary comprehension a syntactic construct which creates a dictionary based on existing dictionary.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 - D= {expression for  variable in sequence [if condition]}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Dictionary comprehension  is placed within curly brackets 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It has three parts – </a:t>
            </a:r>
            <a:r>
              <a:rPr lang="en-US" sz="2000" b="1" dirty="0" smtClean="0"/>
              <a:t>for loop , condition </a:t>
            </a:r>
            <a:r>
              <a:rPr lang="en-US" sz="2000" dirty="0" smtClean="0"/>
              <a:t>and</a:t>
            </a:r>
            <a:r>
              <a:rPr lang="en-US" sz="2000" b="1" dirty="0" smtClean="0"/>
              <a:t> expression 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First ,the for loop is used to go through  the sequence 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if condition is optional and if specified , only those values in the sequence are evaluated using the expression which satisfy the condition.</a:t>
            </a:r>
          </a:p>
          <a:p>
            <a:pPr>
              <a:buBlip>
                <a:blip r:embed="rId2"/>
              </a:buBlip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73" y="5660264"/>
            <a:ext cx="6610954" cy="8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2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128790"/>
            <a:ext cx="9985419" cy="875763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Access Elements </a:t>
            </a:r>
            <a:r>
              <a:rPr lang="en-US" sz="4400" cap="none" dirty="0">
                <a:solidFill>
                  <a:schemeClr val="tx1"/>
                </a:solidFill>
                <a:latin typeface="Bell MT" pitchFamily="18" charset="0"/>
              </a:rPr>
              <a:t>from a D</a:t>
            </a:r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ictionary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7432" y="1004553"/>
            <a:ext cx="10161430" cy="55250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To access values in dictionary, </a:t>
            </a:r>
            <a:r>
              <a:rPr lang="en-US" sz="2000" dirty="0"/>
              <a:t>get() Method </a:t>
            </a:r>
            <a:r>
              <a:rPr lang="en-US" sz="2000" dirty="0" smtClean="0"/>
              <a:t> or square brackets  are used along with key to obtain its value.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Note that if you try to access an item with key ,which is not specified in the dictionary , a keyError is generated 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/>
              <a:t>The difference while using get() is that it returns None instead of KeyError, if the key is not found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Collision means two or more keys pointing to the same location.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52" y="3589582"/>
            <a:ext cx="6304544" cy="202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5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128790"/>
            <a:ext cx="9985419" cy="875763"/>
          </a:xfrm>
        </p:spPr>
        <p:txBody>
          <a:bodyPr>
            <a:normAutofit fontScale="90000"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Adding and Modifying an Item in a </a:t>
            </a:r>
            <a:r>
              <a:rPr lang="en-US" sz="4400" cap="none" dirty="0">
                <a:solidFill>
                  <a:schemeClr val="tx1"/>
                </a:solidFill>
                <a:latin typeface="Bell MT" pitchFamily="18" charset="0"/>
              </a:rPr>
              <a:t>D</a:t>
            </a:r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ictionary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7432" y="1004553"/>
            <a:ext cx="10161430" cy="55250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Dictionaries </a:t>
            </a:r>
            <a:r>
              <a:rPr lang="en-US" sz="2000" dirty="0"/>
              <a:t>are mutable. We can add new items or change the value of existing items using assignment operator.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If </a:t>
            </a:r>
            <a:r>
              <a:rPr lang="en-US" sz="2000" dirty="0"/>
              <a:t>the key is already present, value gets updated, else a new key: value pair is added to the </a:t>
            </a:r>
            <a:r>
              <a:rPr lang="en-US" sz="2000" dirty="0" smtClean="0"/>
              <a:t>dictionary.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Dictionary is an associative array also known as hashes since any key of the dictionary can be associated or mapped to a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29" y="3008022"/>
            <a:ext cx="7943850" cy="207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128790"/>
            <a:ext cx="9985419" cy="875763"/>
          </a:xfrm>
        </p:spPr>
        <p:txBody>
          <a:bodyPr>
            <a:normAutofit fontScale="90000"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Deleting or removing an Item in a </a:t>
            </a:r>
            <a:r>
              <a:rPr lang="en-US" sz="4400" cap="none" dirty="0">
                <a:solidFill>
                  <a:schemeClr val="tx1"/>
                </a:solidFill>
                <a:latin typeface="Bell MT" pitchFamily="18" charset="0"/>
              </a:rPr>
              <a:t>D</a:t>
            </a:r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ictionary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6824" y="1064586"/>
            <a:ext cx="5078568" cy="55250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We </a:t>
            </a:r>
            <a:r>
              <a:rPr lang="en-US" sz="2000" dirty="0"/>
              <a:t>can remove a particular item in a dictionary by using the method </a:t>
            </a:r>
            <a:r>
              <a:rPr lang="en-US" sz="2000" b="1" dirty="0"/>
              <a:t>pop()</a:t>
            </a:r>
            <a:r>
              <a:rPr lang="en-US" sz="2000" dirty="0"/>
              <a:t>. This method removes as item with the provided key and returns the value.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</a:t>
            </a:r>
            <a:r>
              <a:rPr lang="en-US" sz="2000" dirty="0"/>
              <a:t>method, </a:t>
            </a:r>
            <a:r>
              <a:rPr lang="en-US" sz="2000" b="1" dirty="0"/>
              <a:t>popitem() </a:t>
            </a:r>
            <a:r>
              <a:rPr lang="en-US" sz="2000" dirty="0"/>
              <a:t>can </a:t>
            </a:r>
            <a:r>
              <a:rPr lang="en-US" sz="2000" dirty="0" smtClean="0"/>
              <a:t> also be </a:t>
            </a:r>
            <a:r>
              <a:rPr lang="en-US" sz="2000" dirty="0"/>
              <a:t>used to remove and return an arbitrary </a:t>
            </a:r>
            <a:r>
              <a:rPr lang="en-US" sz="2000" b="1" dirty="0"/>
              <a:t>item (key, value) </a:t>
            </a:r>
            <a:r>
              <a:rPr lang="en-US" sz="2000" dirty="0"/>
              <a:t>form the dictionary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 </a:t>
            </a:r>
            <a:r>
              <a:rPr lang="en-US" sz="2000" dirty="0"/>
              <a:t>All the items can be removed at once using the </a:t>
            </a:r>
            <a:r>
              <a:rPr lang="en-US" sz="2000" b="1" dirty="0"/>
              <a:t>clear()</a:t>
            </a:r>
            <a:r>
              <a:rPr lang="en-US" sz="2000" dirty="0"/>
              <a:t> method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/>
              <a:t>We can also use the del keyword to remove individual items or the entire dictionary itself.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24" y="1064586"/>
            <a:ext cx="5229225" cy="532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3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128790"/>
            <a:ext cx="9985419" cy="682579"/>
          </a:xfrm>
        </p:spPr>
        <p:txBody>
          <a:bodyPr>
            <a:normAutofit fontScale="90000"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Key points to Remember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5914" y="850006"/>
            <a:ext cx="10328857" cy="57053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Keys must have unique values, not even a single key can be duplicated in a dictionary.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If you try to add a duplicate key ,then the last assignment is retained.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In dictionary ,keys should be strictly of a type that is immutable, this means that a key can be of strings ,number, or tuple type but it cannot be a list which is mutable.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In case you try to make your keys of a mutable type then a  typeError will generated.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</a:t>
            </a:r>
            <a:r>
              <a:rPr lang="en-US" sz="2000" b="1" dirty="0" smtClean="0"/>
              <a:t>in </a:t>
            </a:r>
            <a:r>
              <a:rPr lang="en-US" sz="2000" dirty="0" smtClean="0"/>
              <a:t>or</a:t>
            </a:r>
            <a:r>
              <a:rPr lang="en-US" sz="2000" b="1" dirty="0" smtClean="0"/>
              <a:t> not in </a:t>
            </a:r>
            <a:r>
              <a:rPr lang="en-US" sz="2000" dirty="0" smtClean="0"/>
              <a:t> keyword can be used to check whether a single key is present in the dictionary(</a:t>
            </a:r>
            <a:r>
              <a:rPr lang="en-US" sz="2000" b="1" dirty="0" smtClean="0"/>
              <a:t>Membership Operator</a:t>
            </a:r>
            <a:r>
              <a:rPr lang="en-US" sz="2000" dirty="0" smtClean="0"/>
              <a:t>).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30" y="2311759"/>
            <a:ext cx="6670115" cy="69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358" y="4368258"/>
            <a:ext cx="6029325" cy="61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44" y="5808635"/>
            <a:ext cx="5943600" cy="76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03" y="128790"/>
            <a:ext cx="9985419" cy="682579"/>
          </a:xfrm>
        </p:spPr>
        <p:txBody>
          <a:bodyPr>
            <a:normAutofit fontScale="90000"/>
          </a:bodyPr>
          <a:lstStyle/>
          <a:p>
            <a:r>
              <a:rPr lang="en-US" sz="4400" cap="none" dirty="0" smtClean="0">
                <a:solidFill>
                  <a:schemeClr val="tx1"/>
                </a:solidFill>
                <a:latin typeface="Bell MT" pitchFamily="18" charset="0"/>
              </a:rPr>
              <a:t>Sorting and Looping Items in a Dictionary</a:t>
            </a:r>
            <a:endParaRPr lang="en-US" sz="4400" cap="none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5914" y="850006"/>
            <a:ext cx="10328857" cy="57053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The </a:t>
            </a:r>
            <a:r>
              <a:rPr lang="en-US" sz="2000" b="1" dirty="0"/>
              <a:t>k</a:t>
            </a:r>
            <a:r>
              <a:rPr lang="en-US" sz="2000" b="1" dirty="0" smtClean="0"/>
              <a:t>eys()</a:t>
            </a:r>
            <a:r>
              <a:rPr lang="en-US" sz="2000" dirty="0" smtClean="0"/>
              <a:t> method of dictionary returns a list of all the keys used in the dictionary in an arbitrary order and the </a:t>
            </a:r>
            <a:r>
              <a:rPr lang="en-US" sz="2000" b="1" dirty="0" smtClean="0"/>
              <a:t>sorted() </a:t>
            </a:r>
            <a:r>
              <a:rPr lang="en-US" sz="2000" dirty="0" smtClean="0"/>
              <a:t>function is used to sort the keys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We can access only values ,only keys and both using with </a:t>
            </a:r>
            <a:r>
              <a:rPr lang="en-US" sz="2000" b="1" dirty="0" smtClean="0"/>
              <a:t>for loop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b="1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b="1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b="1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b="1" dirty="0" smtClean="0"/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n-US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000" dirty="0" smtClean="0"/>
              <a:t>Here </a:t>
            </a:r>
            <a:r>
              <a:rPr lang="en-US" sz="2000" b="1" dirty="0" smtClean="0"/>
              <a:t>values() </a:t>
            </a:r>
            <a:r>
              <a:rPr lang="en-US" sz="2000" dirty="0" smtClean="0"/>
              <a:t>method  returns only values and </a:t>
            </a:r>
            <a:r>
              <a:rPr lang="en-US" sz="2000" b="1" dirty="0" smtClean="0"/>
              <a:t>items()</a:t>
            </a:r>
            <a:r>
              <a:rPr lang="en-US" sz="2000" dirty="0" smtClean="0"/>
              <a:t> method returns both keys and values in a dictionary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481A1A-26BB-4C73-9D9C-095A084828E9}" type="datetime1">
              <a:rPr lang="en-US" smtClean="0"/>
              <a:t>11/3/2017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7D285A-2E4A-485A-886A-C0F8FAD4B0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err="1" smtClean="0"/>
              <a:t>Jagannath</a:t>
            </a:r>
            <a:r>
              <a:rPr lang="en-US" dirty="0" smtClean="0"/>
              <a:t> Kumar Ch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60" y="1780369"/>
            <a:ext cx="7448550" cy="65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60" y="2665928"/>
            <a:ext cx="5600700" cy="300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7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8801</TotalTime>
  <Words>1484</Words>
  <Application>Microsoft Office PowerPoint</Application>
  <PresentationFormat>Custom</PresentationFormat>
  <Paragraphs>187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Oriel</vt:lpstr>
      <vt:lpstr>Custom Design</vt:lpstr>
      <vt:lpstr>Dictionaries in Python </vt:lpstr>
      <vt:lpstr>Definition of the Dictionary</vt:lpstr>
      <vt:lpstr>Creating a Dictionary</vt:lpstr>
      <vt:lpstr>Dictionary Comprehension</vt:lpstr>
      <vt:lpstr>Access Elements from a Dictionary</vt:lpstr>
      <vt:lpstr>Adding and Modifying an Item in a Dictionary</vt:lpstr>
      <vt:lpstr>Deleting or removing an Item in a Dictionary</vt:lpstr>
      <vt:lpstr>Key points to Remember</vt:lpstr>
      <vt:lpstr>Sorting and Looping Items in a Dictionary</vt:lpstr>
      <vt:lpstr>Nested Dictionaries</vt:lpstr>
      <vt:lpstr>Built-in Dictionary Functions and Methods</vt:lpstr>
      <vt:lpstr>PowerPoint Presentation</vt:lpstr>
      <vt:lpstr>PowerPoint Presentation</vt:lpstr>
      <vt:lpstr>PowerPoint Presentation</vt:lpstr>
      <vt:lpstr>Difference between List and Dictionary</vt:lpstr>
      <vt:lpstr>Advantages of a Dictionary </vt:lpstr>
      <vt:lpstr>String Formatting with Dictionary</vt:lpstr>
      <vt:lpstr>When to use which Data Structure</vt:lpstr>
      <vt:lpstr>Practice Problems on Dictionaries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Jagannath Kumar Ch</dc:creator>
  <cp:lastModifiedBy>Windows User</cp:lastModifiedBy>
  <cp:revision>625</cp:revision>
  <dcterms:created xsi:type="dcterms:W3CDTF">2017-03-24T08:53:08Z</dcterms:created>
  <dcterms:modified xsi:type="dcterms:W3CDTF">2017-11-03T09:56:21Z</dcterms:modified>
</cp:coreProperties>
</file>