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394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282" r:id="rId5"/>
    <p:sldId id="283" r:id="rId6"/>
    <p:sldId id="285" r:id="rId7"/>
    <p:sldId id="290" r:id="rId8"/>
    <p:sldId id="291" r:id="rId9"/>
    <p:sldId id="292" r:id="rId10"/>
    <p:sldId id="293" r:id="rId11"/>
    <p:sldId id="294" r:id="rId12"/>
    <p:sldId id="295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065-46C6-482E-A104-A828AEA91632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567-C79B-4B16-AA82-46B4AB485515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AF93-3B9E-4E64-B461-18389D5489D5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BD3-A1BA-41A9-8143-BA344BADD926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4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A56D-3A42-4F03-B4CA-0D8C1AC85A54}" type="datetime1">
              <a:rPr lang="en-US" smtClean="0"/>
              <a:t>11/13/2017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E0B1D6-E011-44B3-9373-EBE49924CE29}" type="datetimeFigureOut">
              <a:rPr lang="en-US" smtClean="0"/>
              <a:t>11/13/2017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81" y="2521577"/>
            <a:ext cx="9632243" cy="1264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Sets in Python 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763" y="246843"/>
            <a:ext cx="5552944" cy="6360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 smtClean="0"/>
              <a:t>all() :-</a:t>
            </a:r>
            <a:r>
              <a:rPr lang="en-US" sz="2000" dirty="0" smtClean="0"/>
              <a:t> Return True if all elements of the set  are 	true (or if the set is empty)</a:t>
            </a:r>
          </a:p>
          <a:p>
            <a:pPr marL="114300" indent="0">
              <a:buNone/>
            </a:pPr>
            <a:r>
              <a:rPr lang="en-US" sz="2000" b="1" dirty="0" smtClean="0"/>
              <a:t>any():-</a:t>
            </a:r>
            <a:r>
              <a:rPr lang="en-US" sz="2000" dirty="0" smtClean="0"/>
              <a:t>Return </a:t>
            </a:r>
            <a:r>
              <a:rPr lang="en-US" sz="2000" dirty="0"/>
              <a:t>True if </a:t>
            </a:r>
            <a:r>
              <a:rPr lang="en-US" sz="2000" dirty="0" smtClean="0"/>
              <a:t>any </a:t>
            </a:r>
            <a:r>
              <a:rPr lang="en-US" sz="2000" dirty="0"/>
              <a:t>elements of the set </a:t>
            </a:r>
            <a:r>
              <a:rPr lang="en-US" sz="2000" dirty="0" smtClean="0"/>
              <a:t> is 	true and if </a:t>
            </a:r>
            <a:r>
              <a:rPr lang="en-US" sz="2000" dirty="0"/>
              <a:t>the set is </a:t>
            </a:r>
            <a:r>
              <a:rPr lang="en-US" sz="2000" dirty="0" smtClean="0"/>
              <a:t>empty return false.</a:t>
            </a:r>
          </a:p>
          <a:p>
            <a:pPr marL="114300" indent="0">
              <a:buNone/>
            </a:pPr>
            <a:r>
              <a:rPr lang="en-US" sz="2000" b="1" dirty="0" smtClean="0"/>
              <a:t>Enumerate():-</a:t>
            </a:r>
            <a:r>
              <a:rPr lang="en-US" sz="2000" dirty="0" smtClean="0"/>
              <a:t>Returns an enumerate object. It 	contains the index and value of all the 	items of set as a pair.</a:t>
            </a:r>
          </a:p>
          <a:p>
            <a:pPr marL="114300" indent="0">
              <a:buNone/>
            </a:pPr>
            <a:r>
              <a:rPr lang="en-US" sz="2000" b="1" dirty="0" err="1" smtClean="0"/>
              <a:t>len</a:t>
            </a:r>
            <a:r>
              <a:rPr lang="en-US" sz="2000" b="1" dirty="0" smtClean="0"/>
              <a:t>() :-</a:t>
            </a:r>
            <a:r>
              <a:rPr lang="en-US" sz="2000" dirty="0" smtClean="0"/>
              <a:t>Return the length (number of items )in the 	set.</a:t>
            </a:r>
          </a:p>
          <a:p>
            <a:pPr marL="114300" indent="0">
              <a:buNone/>
            </a:pPr>
            <a:r>
              <a:rPr lang="en-US" sz="2000" b="1" dirty="0" smtClean="0"/>
              <a:t>Max() :-</a:t>
            </a:r>
            <a:r>
              <a:rPr lang="en-US" sz="2000" dirty="0" smtClean="0"/>
              <a:t>Return  the  largest item in the set.</a:t>
            </a: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Min():- </a:t>
            </a:r>
            <a:r>
              <a:rPr lang="en-US" sz="2000" dirty="0" smtClean="0"/>
              <a:t>Return the  smallest item in the set.</a:t>
            </a:r>
          </a:p>
          <a:p>
            <a:pPr marL="114300" indent="0">
              <a:buNone/>
            </a:pPr>
            <a:r>
              <a:rPr lang="en-US" sz="2000" b="1" dirty="0" smtClean="0"/>
              <a:t>Sum():-</a:t>
            </a:r>
            <a:r>
              <a:rPr lang="en-US" sz="2000" dirty="0" smtClean="0"/>
              <a:t> Return the sum of all elements in the set</a:t>
            </a:r>
          </a:p>
          <a:p>
            <a:pPr marL="114300" indent="0">
              <a:buNone/>
            </a:pPr>
            <a:r>
              <a:rPr lang="en-US" sz="2000" b="1" dirty="0" smtClean="0"/>
              <a:t>Sorted() :-</a:t>
            </a:r>
            <a:r>
              <a:rPr lang="en-US" sz="2000" dirty="0" smtClean="0"/>
              <a:t>Return a new sorted list from elements 	in the set(does not sort the set itself.</a:t>
            </a:r>
          </a:p>
          <a:p>
            <a:pPr marL="114300" indent="0">
              <a:buNone/>
            </a:pPr>
            <a:r>
              <a:rPr lang="en-US" sz="2000" b="1" dirty="0" smtClean="0"/>
              <a:t>A==B :-</a:t>
            </a:r>
            <a:r>
              <a:rPr lang="en-US" sz="2000" dirty="0" smtClean="0"/>
              <a:t>Two Set are equal Returns True otherwise 	false.</a:t>
            </a:r>
          </a:p>
          <a:p>
            <a:pPr marL="114300" indent="0">
              <a:buNone/>
            </a:pPr>
            <a:r>
              <a:rPr lang="en-US" sz="2000" b="1" dirty="0" smtClean="0"/>
              <a:t>A</a:t>
            </a:r>
            <a:r>
              <a:rPr lang="en-US" sz="2000" b="1" dirty="0"/>
              <a:t>!=</a:t>
            </a:r>
            <a:r>
              <a:rPr lang="en-US" sz="2000" b="1" dirty="0" smtClean="0"/>
              <a:t>B:-</a:t>
            </a:r>
            <a:r>
              <a:rPr lang="en-US" sz="2000" dirty="0" smtClean="0"/>
              <a:t> Two Set are not equal returns True 	otherwise false.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089" y="388511"/>
            <a:ext cx="4863921" cy="583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pPr algn="ctr"/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Membership operator and Iteration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763" y="1045333"/>
            <a:ext cx="5254581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 smtClean="0"/>
              <a:t>in</a:t>
            </a:r>
          </a:p>
          <a:p>
            <a:pPr>
              <a:buBlip>
                <a:blip r:embed="rId2"/>
              </a:buBlip>
            </a:pPr>
            <a:r>
              <a:rPr lang="en-US" sz="2000" dirty="0" smtClean="0"/>
              <a:t> if an item exists in a set, than use </a:t>
            </a:r>
            <a:r>
              <a:rPr lang="en-US" sz="2000" b="1" dirty="0" smtClean="0"/>
              <a:t>in</a:t>
            </a:r>
            <a:r>
              <a:rPr lang="en-US" sz="2000" dirty="0" smtClean="0"/>
              <a:t> keyword</a:t>
            </a:r>
          </a:p>
          <a:p>
            <a:pPr marL="114300" indent="0">
              <a:buNone/>
            </a:pPr>
            <a:r>
              <a:rPr lang="en-US" sz="2000" b="1" dirty="0"/>
              <a:t>n</a:t>
            </a:r>
            <a:r>
              <a:rPr lang="en-US" sz="2000" b="1" dirty="0" smtClean="0"/>
              <a:t>ot in</a:t>
            </a:r>
          </a:p>
          <a:p>
            <a:pPr>
              <a:buBlip>
                <a:blip r:embed="rId2"/>
              </a:buBlip>
            </a:pPr>
            <a:r>
              <a:rPr lang="en-US" sz="2000" dirty="0" smtClean="0"/>
              <a:t>if </a:t>
            </a:r>
            <a:r>
              <a:rPr lang="en-US" sz="2000" dirty="0"/>
              <a:t>an item </a:t>
            </a:r>
            <a:r>
              <a:rPr lang="en-US" sz="2000" dirty="0" smtClean="0"/>
              <a:t>not exists </a:t>
            </a:r>
            <a:r>
              <a:rPr lang="en-US" sz="2000" dirty="0"/>
              <a:t>in a set, than use </a:t>
            </a:r>
            <a:r>
              <a:rPr lang="en-US" sz="2000" b="1" dirty="0" smtClean="0"/>
              <a:t>not in</a:t>
            </a:r>
            <a:r>
              <a:rPr lang="en-US" sz="2000" dirty="0" smtClean="0"/>
              <a:t> keyword</a:t>
            </a:r>
          </a:p>
          <a:p>
            <a:pPr marL="114300" indent="0">
              <a:buNone/>
            </a:pPr>
            <a:r>
              <a:rPr lang="en-US" sz="1800" b="1" dirty="0" smtClean="0"/>
              <a:t>Iteration Through  a Set</a:t>
            </a:r>
            <a:endParaRPr lang="en-US" sz="1800" b="1" dirty="0"/>
          </a:p>
          <a:p>
            <a:pPr>
              <a:buBlip>
                <a:blip r:embed="rId2"/>
              </a:buBlip>
            </a:pPr>
            <a:r>
              <a:rPr lang="en-US" sz="1800" dirty="0" smtClean="0"/>
              <a:t>Using for loop, we can iterate though each item in a set.</a:t>
            </a:r>
          </a:p>
          <a:p>
            <a:pPr marL="114300" indent="0">
              <a:buNone/>
            </a:pPr>
            <a:r>
              <a:rPr lang="en-US" sz="1800" b="1" dirty="0" smtClean="0"/>
              <a:t>Frozenset() 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Frozenset is a new class that has the characteristics of a set, but its elements cannot be changed once assigned.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Like tuple , frozensets are also immutable.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Set being mutable ,are unhashable, so they can’t be used as dictionary keys.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Frozenset are hashable and can be used as keys to a dictionary and to create use frozenset() 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44" y="1560088"/>
            <a:ext cx="5282487" cy="512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Practic</a:t>
            </a:r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e Problems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4" y="1171977"/>
            <a:ext cx="10135674" cy="5177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generates a set of prime numbers and another set of add numbers. Demonstrate the result of union, intersection, difference, and symmetric difference operations on these sets.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creates two sets .one of  even numbers in range 1-10 and the other has all composite numbers in range 1-20.Demonstrate the use all(),issuperset(),</a:t>
            </a:r>
            <a:r>
              <a:rPr lang="en-US" sz="2000" dirty="0" err="1" smtClean="0"/>
              <a:t>len</a:t>
            </a:r>
            <a:r>
              <a:rPr lang="en-US" sz="2000" dirty="0" smtClean="0"/>
              <a:t>(),and </a:t>
            </a:r>
            <a:r>
              <a:rPr lang="en-US" sz="2000" dirty="0" err="1" smtClean="0"/>
              <a:t>num</a:t>
            </a:r>
            <a:r>
              <a:rPr lang="en-US" sz="2000" dirty="0" smtClean="0"/>
              <a:t>() functions on the sets.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create two sets –squares and cubes in range 1-10,Demonstrate the use of update(),pop(),remove(),add() and clear() functions.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has a list countries ,Create a set of the countries and print the  names of the countries in sorted order.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18" y="412125"/>
            <a:ext cx="9985419" cy="875763"/>
          </a:xfrm>
        </p:spPr>
        <p:txBody>
          <a:bodyPr/>
          <a:lstStyle/>
          <a:p>
            <a:r>
              <a:rPr lang="en-US" sz="4400" cap="none" dirty="0">
                <a:solidFill>
                  <a:schemeClr val="tx1"/>
                </a:solidFill>
                <a:latin typeface="Bell MT" pitchFamily="18" charset="0"/>
              </a:rPr>
              <a:t>D</a:t>
            </a:r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efinition of the Set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1429556"/>
            <a:ext cx="10161430" cy="488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Sets is another data structure supported by python.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Basically ,sets are same as lists  but with difference that sets are lists with duplicate entries.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Technically , a set is a mutable and an unordered collection of items.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set itself  is mutable. we can add or remove items from it.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Set can be used to perform mathematical set operations like union, intersection ,symmetric difference etc.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1800" dirty="0" smtClean="0"/>
              <a:t>Syntax :-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set_Variable</a:t>
            </a:r>
            <a:r>
              <a:rPr lang="en-US" sz="1800" dirty="0" smtClean="0"/>
              <a:t> ={val1, val2, …..}</a:t>
            </a:r>
          </a:p>
          <a:p>
            <a:pPr marL="411480" lvl="1" indent="0"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19" y="412125"/>
            <a:ext cx="8770514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Creation of the Sets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4" y="1171977"/>
            <a:ext cx="9569003" cy="46621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Sets is created by  placing all the items (elements) inside curly  braces,{} separated by comma or by using the built-in function </a:t>
            </a:r>
            <a:r>
              <a:rPr lang="en-US" sz="2000" b="1" dirty="0" smtClean="0"/>
              <a:t>set()</a:t>
            </a:r>
            <a:r>
              <a:rPr lang="en-US" sz="2000" dirty="0" smtClean="0"/>
              <a:t> method.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It can have any number of items </a:t>
            </a:r>
            <a:r>
              <a:rPr lang="en-US" sz="2000" dirty="0"/>
              <a:t> </a:t>
            </a:r>
            <a:r>
              <a:rPr lang="en-US" sz="2000" dirty="0" smtClean="0"/>
              <a:t>and they may be of different types (integer,float,tuple, string  etc.).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But a set cannot have a mutable element, like list, set or dictionary, as its element.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Creating  an empty set is a bit tricky, empty curly braces {} will make an empty dictionary in python.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To make a set without any elements we have to use the </a:t>
            </a:r>
            <a:r>
              <a:rPr lang="en-US" sz="2000" b="1" dirty="0" smtClean="0"/>
              <a:t>set()</a:t>
            </a:r>
            <a:r>
              <a:rPr lang="en-US" sz="2000" dirty="0" smtClean="0"/>
              <a:t> function.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 smtClean="0"/>
              <a:t>	Syntax : </a:t>
            </a:r>
            <a:r>
              <a:rPr lang="en-US" sz="2000" dirty="0" err="1" smtClean="0"/>
              <a:t>setVariable</a:t>
            </a:r>
            <a:r>
              <a:rPr lang="en-US" sz="2000" dirty="0" smtClean="0"/>
              <a:t>={elements}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19" y="412125"/>
            <a:ext cx="8770514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Creation of the Sets with Examples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" y="1489590"/>
            <a:ext cx="4803820" cy="482105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7" y="1489590"/>
            <a:ext cx="5400675" cy="482105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Modifications or Changes in Sets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171977"/>
            <a:ext cx="4950116" cy="53318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Sets are mutable .But since they are unordered, indexing have no meaning.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We cannot access or change an element of set using indexing or slicing , set does not support it.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We can add single element using the </a:t>
            </a:r>
            <a:r>
              <a:rPr lang="en-US" sz="2000" b="1" dirty="0" smtClean="0"/>
              <a:t>add()</a:t>
            </a:r>
            <a:r>
              <a:rPr lang="en-US" sz="2000" dirty="0" smtClean="0"/>
              <a:t> method and  multiple elements  using </a:t>
            </a:r>
            <a:r>
              <a:rPr lang="en-US" sz="2000" b="1" dirty="0" smtClean="0"/>
              <a:t>update()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b="1" dirty="0" smtClean="0"/>
              <a:t>updated()</a:t>
            </a:r>
            <a:r>
              <a:rPr lang="en-US" sz="2000" dirty="0" smtClean="0"/>
              <a:t> method can take tuples, list ,string or  other sets as its argument, in all cases, duplicates are avoided.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71" y="1490731"/>
            <a:ext cx="5305425" cy="443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How to remove elements from a Set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1171977"/>
            <a:ext cx="5658791" cy="5318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Sets are mutable. A particular item ca be removed from set using methods, </a:t>
            </a:r>
            <a:r>
              <a:rPr lang="en-US" sz="1800" b="1" dirty="0" smtClean="0"/>
              <a:t>discard()</a:t>
            </a:r>
            <a:r>
              <a:rPr lang="en-US" sz="1800" dirty="0" smtClean="0"/>
              <a:t> and </a:t>
            </a:r>
            <a:r>
              <a:rPr lang="en-US" sz="1800" b="1" dirty="0" smtClean="0"/>
              <a:t>remove()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The only difference between the two methods, when using </a:t>
            </a:r>
            <a:r>
              <a:rPr lang="en-US" sz="1800" b="1" dirty="0" smtClean="0"/>
              <a:t>discard()</a:t>
            </a:r>
            <a:r>
              <a:rPr lang="en-US" sz="1800" dirty="0" smtClean="0"/>
              <a:t> if the item does not exist in the set, it remains unchanged.  But  </a:t>
            </a:r>
            <a:r>
              <a:rPr lang="en-US" sz="1800" b="1" dirty="0" smtClean="0"/>
              <a:t>remove() </a:t>
            </a:r>
            <a:r>
              <a:rPr lang="en-US" sz="1800" dirty="0" smtClean="0"/>
              <a:t>method  will raise an error in such condition.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Similarly , we can remove and return an item using the </a:t>
            </a:r>
            <a:r>
              <a:rPr lang="en-US" sz="1800" b="1" dirty="0" smtClean="0"/>
              <a:t>pop()</a:t>
            </a:r>
            <a:r>
              <a:rPr lang="en-US" sz="1800" dirty="0" smtClean="0"/>
              <a:t> method.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Set being unordered, there is no way of determining which item will be popped.it is completely arbitrary.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We can also remove all item from a set using </a:t>
            </a:r>
            <a:r>
              <a:rPr lang="en-US" sz="1800" b="1" dirty="0" smtClean="0"/>
              <a:t>clear()</a:t>
            </a:r>
            <a:r>
              <a:rPr lang="en-US" sz="1800" dirty="0" smtClean="0"/>
              <a:t>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2" y="1103156"/>
            <a:ext cx="5194344" cy="564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3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Set Operations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1171978"/>
            <a:ext cx="10509162" cy="1378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Sets can be used to carry out mathematical set operations like union, intersection, difference and symmetric difference.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800" dirty="0" smtClean="0"/>
              <a:t>We can do this with operators or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763" y="2565041"/>
            <a:ext cx="5254581" cy="401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b="1" dirty="0" smtClean="0"/>
              <a:t>Set Union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1800" dirty="0" smtClean="0"/>
              <a:t> Union  of A and B is a set of all elements from both sets.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1800" dirty="0" smtClean="0"/>
              <a:t>Union is performed using | operator.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1800" dirty="0" smtClean="0"/>
              <a:t>Same can be accomplished using the method </a:t>
            </a:r>
            <a:r>
              <a:rPr lang="en-US" sz="1800" b="1" dirty="0" smtClean="0"/>
              <a:t>union()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en-US" sz="1800" b="1" dirty="0" smtClean="0"/>
              <a:t>Set intersection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1800" dirty="0" smtClean="0"/>
              <a:t>Intersection of A and B is a set elements that are common in both sets.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1800" dirty="0" smtClean="0"/>
              <a:t>Intersection is performed using &amp; operator and intersection()  method 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43" y="2565040"/>
            <a:ext cx="4548391" cy="369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ell MT" pitchFamily="18" charset="0"/>
              </a:rPr>
              <a:t>Set Operations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763" y="1045334"/>
            <a:ext cx="5254581" cy="5497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 smtClean="0"/>
              <a:t>Set Difference</a:t>
            </a:r>
          </a:p>
          <a:p>
            <a:pPr>
              <a:buBlip>
                <a:blip r:embed="rId2"/>
              </a:buBlip>
            </a:pPr>
            <a:r>
              <a:rPr lang="en-US" sz="2000" dirty="0" smtClean="0"/>
              <a:t> Difference of  A and B  (A – B ) is a set of elements that are only in A but not in B. Similarly ,(B </a:t>
            </a:r>
            <a:r>
              <a:rPr lang="en-US" sz="2000" dirty="0"/>
              <a:t>– </a:t>
            </a:r>
            <a:r>
              <a:rPr lang="en-US" sz="2000" dirty="0" smtClean="0"/>
              <a:t>A ) is a set of element in B but not in A.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000" dirty="0" smtClean="0"/>
              <a:t>Difference is performed using – Operator and </a:t>
            </a:r>
            <a:r>
              <a:rPr lang="en-US" sz="2000" b="1" dirty="0" smtClean="0"/>
              <a:t>difference()</a:t>
            </a:r>
            <a:r>
              <a:rPr lang="en-US" sz="2000" dirty="0" smtClean="0"/>
              <a:t> Method.</a:t>
            </a:r>
          </a:p>
          <a:p>
            <a:pPr marL="114300" indent="0">
              <a:buNone/>
            </a:pPr>
            <a:r>
              <a:rPr lang="en-US" sz="2000" b="1" dirty="0" smtClean="0"/>
              <a:t>Set Symmetric difference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000" dirty="0" smtClean="0"/>
              <a:t>Symmetric Difference of  A and B is a set of elements in both A and B except those that are common in both.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000" dirty="0" smtClean="0"/>
              <a:t>Symmetric difference is performed using </a:t>
            </a:r>
            <a:r>
              <a:rPr lang="en-US" sz="2000" b="1" dirty="0" smtClean="0"/>
              <a:t>^</a:t>
            </a:r>
            <a:r>
              <a:rPr lang="en-US" sz="2000" dirty="0" smtClean="0"/>
              <a:t> Operator and </a:t>
            </a:r>
            <a:r>
              <a:rPr lang="en-US" sz="2000" b="1" dirty="0" smtClean="0"/>
              <a:t>symmetric_difference()</a:t>
            </a:r>
            <a:r>
              <a:rPr lang="en-US" sz="2000" dirty="0" smtClean="0"/>
              <a:t> Method.</a:t>
            </a:r>
          </a:p>
          <a:p>
            <a:pPr>
              <a:buFont typeface="Arial" pitchFamily="34" charset="0"/>
              <a:buBlip>
                <a:blip r:embed="rId2"/>
              </a:buBlip>
            </a:pP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48" y="1376228"/>
            <a:ext cx="4057650" cy="418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0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244700"/>
            <a:ext cx="9569002" cy="875763"/>
          </a:xfrm>
        </p:spPr>
        <p:txBody>
          <a:bodyPr/>
          <a:lstStyle/>
          <a:p>
            <a:pPr algn="ctr"/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Python Methods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763" y="1045333"/>
            <a:ext cx="5254581" cy="56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 err="1" smtClean="0"/>
              <a:t>set.copy</a:t>
            </a:r>
            <a:r>
              <a:rPr lang="en-US" sz="2000" b="1" dirty="0" smtClean="0"/>
              <a:t>()</a:t>
            </a:r>
          </a:p>
          <a:p>
            <a:pPr>
              <a:buBlip>
                <a:blip r:embed="rId2"/>
              </a:buBlip>
            </a:pPr>
            <a:r>
              <a:rPr lang="en-US" sz="2000" dirty="0" smtClean="0"/>
              <a:t> Return a copy of set</a:t>
            </a:r>
          </a:p>
          <a:p>
            <a:pPr marL="114300" indent="0">
              <a:buNone/>
            </a:pPr>
            <a:r>
              <a:rPr lang="en-US" sz="2000" b="1" dirty="0" err="1" smtClean="0"/>
              <a:t>set.difference_update</a:t>
            </a:r>
            <a:r>
              <a:rPr lang="en-US" sz="2000" b="1" dirty="0" smtClean="0"/>
              <a:t>(B)</a:t>
            </a: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en-US" sz="2000" dirty="0" smtClean="0"/>
              <a:t>Remove all elements of another set from this set.</a:t>
            </a:r>
          </a:p>
          <a:p>
            <a:pPr marL="114300" indent="0">
              <a:buNone/>
            </a:pPr>
            <a:r>
              <a:rPr lang="en-US" sz="1800" b="1" dirty="0" err="1" smtClean="0"/>
              <a:t>set.intersection_update</a:t>
            </a:r>
            <a:r>
              <a:rPr lang="en-US" sz="1800" b="1" dirty="0" smtClean="0"/>
              <a:t>(B)</a:t>
            </a:r>
            <a:endParaRPr lang="en-US" sz="1800" b="1" dirty="0"/>
          </a:p>
          <a:p>
            <a:pPr>
              <a:buBlip>
                <a:blip r:embed="rId2"/>
              </a:buBlip>
            </a:pPr>
            <a:r>
              <a:rPr lang="en-US" sz="1800" dirty="0" smtClean="0"/>
              <a:t>Returns a set that has elements which  are common to both the sets  A and B.</a:t>
            </a:r>
            <a:endParaRPr lang="en-US" sz="1800" dirty="0"/>
          </a:p>
          <a:p>
            <a:pPr marL="114300" indent="0">
              <a:buNone/>
            </a:pPr>
            <a:r>
              <a:rPr lang="en-US" sz="1800" b="1" dirty="0" err="1" smtClean="0"/>
              <a:t>A.isdisjoint</a:t>
            </a:r>
            <a:r>
              <a:rPr lang="en-US" sz="1800" b="1" dirty="0" smtClean="0"/>
              <a:t>(B) </a:t>
            </a:r>
            <a:endParaRPr lang="en-US" sz="1800" b="1" dirty="0"/>
          </a:p>
          <a:p>
            <a:pPr>
              <a:buBlip>
                <a:blip r:embed="rId2"/>
              </a:buBlip>
            </a:pPr>
            <a:r>
              <a:rPr lang="en-US" sz="1800" dirty="0" smtClean="0"/>
              <a:t>Returns True if two sets have a null intersection.</a:t>
            </a:r>
          </a:p>
          <a:p>
            <a:pPr marL="114300" indent="0">
              <a:buNone/>
            </a:pPr>
            <a:r>
              <a:rPr lang="en-US" sz="1800" b="1" dirty="0" err="1" smtClean="0"/>
              <a:t>A.issubset</a:t>
            </a:r>
            <a:r>
              <a:rPr lang="en-US" sz="1800" b="1" dirty="0" smtClean="0"/>
              <a:t>(B) </a:t>
            </a:r>
            <a:r>
              <a:rPr lang="en-US" sz="1800" dirty="0" smtClean="0"/>
              <a:t>or</a:t>
            </a:r>
            <a:r>
              <a:rPr lang="en-US" sz="1800" b="1" dirty="0" smtClean="0"/>
              <a:t> A &lt;=B</a:t>
            </a:r>
            <a:endParaRPr lang="en-US" sz="1800" b="1" dirty="0"/>
          </a:p>
          <a:p>
            <a:pPr>
              <a:buBlip>
                <a:blip r:embed="rId2"/>
              </a:buBlip>
            </a:pPr>
            <a:r>
              <a:rPr lang="en-US" sz="1800" dirty="0" smtClean="0"/>
              <a:t>Return True if another set contains this set.</a:t>
            </a:r>
            <a:endParaRPr lang="en-US" sz="1800" dirty="0"/>
          </a:p>
          <a:p>
            <a:pPr marL="114300" indent="0">
              <a:buNone/>
            </a:pPr>
            <a:r>
              <a:rPr lang="en-US" sz="1800" b="1" dirty="0" err="1" smtClean="0"/>
              <a:t>A.issuperset</a:t>
            </a:r>
            <a:r>
              <a:rPr lang="en-US" sz="1800" b="1" dirty="0" smtClean="0"/>
              <a:t>(B)  </a:t>
            </a:r>
            <a:r>
              <a:rPr lang="en-US" sz="1800" dirty="0" smtClean="0"/>
              <a:t>or</a:t>
            </a:r>
            <a:r>
              <a:rPr lang="en-US" sz="1800" b="1" dirty="0" smtClean="0"/>
              <a:t> A&gt;=B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Return True if this set  contains another  set.</a:t>
            </a:r>
          </a:p>
          <a:p>
            <a:pPr marL="114300" indent="0">
              <a:buNone/>
            </a:pPr>
            <a:r>
              <a:rPr lang="en-US" sz="1800" b="1" dirty="0" err="1" smtClean="0"/>
              <a:t>A.symmetric_difference.update</a:t>
            </a:r>
            <a:r>
              <a:rPr lang="en-US" sz="1800" b="1" dirty="0" smtClean="0"/>
              <a:t>(B</a:t>
            </a:r>
            <a:r>
              <a:rPr lang="en-US" sz="1800" b="1" dirty="0"/>
              <a:t>)  </a:t>
            </a:r>
            <a:r>
              <a:rPr lang="en-US" sz="1800" dirty="0"/>
              <a:t>or</a:t>
            </a:r>
            <a:r>
              <a:rPr lang="en-US" sz="1800" b="1" dirty="0"/>
              <a:t> A&gt;=B</a:t>
            </a:r>
          </a:p>
          <a:p>
            <a:pPr>
              <a:buBlip>
                <a:blip r:embed="rId2"/>
              </a:buBlip>
            </a:pPr>
            <a:r>
              <a:rPr lang="en-US" sz="1800" dirty="0" smtClean="0"/>
              <a:t>Update a set with the symmetric difference of itself and another.</a:t>
            </a:r>
            <a:endParaRPr 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44" y="1045333"/>
            <a:ext cx="474157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1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9488</TotalTime>
  <Words>1011</Words>
  <Application>Microsoft Office PowerPoint</Application>
  <PresentationFormat>Custom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Adjacency</vt:lpstr>
      <vt:lpstr>Sets in Python </vt:lpstr>
      <vt:lpstr>Definition of the Set</vt:lpstr>
      <vt:lpstr>Creation of the Sets</vt:lpstr>
      <vt:lpstr>Creation of the Sets with Examples</vt:lpstr>
      <vt:lpstr>Modifications or Changes in Sets</vt:lpstr>
      <vt:lpstr>How to remove elements from a Set</vt:lpstr>
      <vt:lpstr>Set Operations</vt:lpstr>
      <vt:lpstr>Set Operations</vt:lpstr>
      <vt:lpstr>Python Methods</vt:lpstr>
      <vt:lpstr>PowerPoint Presentation</vt:lpstr>
      <vt:lpstr>Membership operator and Iteration</vt:lpstr>
      <vt:lpstr>Practice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Windows User</cp:lastModifiedBy>
  <cp:revision>682</cp:revision>
  <dcterms:created xsi:type="dcterms:W3CDTF">2017-03-24T08:53:08Z</dcterms:created>
  <dcterms:modified xsi:type="dcterms:W3CDTF">2017-11-13T09:53:49Z</dcterms:modified>
</cp:coreProperties>
</file>