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67" r:id="rId4"/>
    <p:sldId id="262" r:id="rId5"/>
    <p:sldId id="270" r:id="rId6"/>
    <p:sldId id="271" r:id="rId7"/>
    <p:sldId id="269" r:id="rId8"/>
    <p:sldId id="263" r:id="rId9"/>
    <p:sldId id="264" r:id="rId10"/>
    <p:sldId id="266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ABC9F-7F5A-4949-9B71-B3E3B00593D3}" v="170" dt="2022-02-02T20:20:19.269"/>
    <p1510:client id="{730AF8BA-107D-4B5F-BA6B-1C4ACE87BADA}" v="295" dt="2022-02-02T19:46:2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t Khimani" userId="S::khimani.j@northeastern.edu::500ea333-6600-45a1-a46c-6440c3e11133" providerId="AD" clId="Web-{730AF8BA-107D-4B5F-BA6B-1C4ACE87BADA}"/>
    <pc:docChg chg="addSld modSld sldOrd">
      <pc:chgData name="Jeet Khimani" userId="S::khimani.j@northeastern.edu::500ea333-6600-45a1-a46c-6440c3e11133" providerId="AD" clId="Web-{730AF8BA-107D-4B5F-BA6B-1C4ACE87BADA}" dt="2022-02-02T19:46:27.917" v="284" actId="20577"/>
      <pc:docMkLst>
        <pc:docMk/>
      </pc:docMkLst>
      <pc:sldChg chg="modSp">
        <pc:chgData name="Jeet Khimani" userId="S::khimani.j@northeastern.edu::500ea333-6600-45a1-a46c-6440c3e11133" providerId="AD" clId="Web-{730AF8BA-107D-4B5F-BA6B-1C4ACE87BADA}" dt="2022-02-02T19:30:06.490" v="214" actId="20577"/>
        <pc:sldMkLst>
          <pc:docMk/>
          <pc:sldMk cId="492029672" sldId="262"/>
        </pc:sldMkLst>
        <pc:spChg chg="mod">
          <ac:chgData name="Jeet Khimani" userId="S::khimani.j@northeastern.edu::500ea333-6600-45a1-a46c-6440c3e11133" providerId="AD" clId="Web-{730AF8BA-107D-4B5F-BA6B-1C4ACE87BADA}" dt="2022-02-02T19:30:06.490" v="214" actId="20577"/>
          <ac:spMkLst>
            <pc:docMk/>
            <pc:sldMk cId="492029672" sldId="262"/>
            <ac:spMk id="3" creationId="{59B9D70F-46FD-4EB0-BB14-4D333D1CF85E}"/>
          </ac:spMkLst>
        </pc:spChg>
      </pc:sldChg>
      <pc:sldChg chg="modSp">
        <pc:chgData name="Jeet Khimani" userId="S::khimani.j@northeastern.edu::500ea333-6600-45a1-a46c-6440c3e11133" providerId="AD" clId="Web-{730AF8BA-107D-4B5F-BA6B-1C4ACE87BADA}" dt="2022-02-02T19:46:27.917" v="284" actId="20577"/>
        <pc:sldMkLst>
          <pc:docMk/>
          <pc:sldMk cId="1939150352" sldId="263"/>
        </pc:sldMkLst>
        <pc:spChg chg="mod">
          <ac:chgData name="Jeet Khimani" userId="S::khimani.j@northeastern.edu::500ea333-6600-45a1-a46c-6440c3e11133" providerId="AD" clId="Web-{730AF8BA-107D-4B5F-BA6B-1C4ACE87BADA}" dt="2022-02-02T19:28:23.208" v="175" actId="20577"/>
          <ac:spMkLst>
            <pc:docMk/>
            <pc:sldMk cId="1939150352" sldId="263"/>
            <ac:spMk id="2" creationId="{F184E257-220E-46AC-8D12-44693BA10DF4}"/>
          </ac:spMkLst>
        </pc:spChg>
        <pc:spChg chg="mod">
          <ac:chgData name="Jeet Khimani" userId="S::khimani.j@northeastern.edu::500ea333-6600-45a1-a46c-6440c3e11133" providerId="AD" clId="Web-{730AF8BA-107D-4B5F-BA6B-1C4ACE87BADA}" dt="2022-02-02T19:46:27.917" v="284" actId="20577"/>
          <ac:spMkLst>
            <pc:docMk/>
            <pc:sldMk cId="1939150352" sldId="263"/>
            <ac:spMk id="3" creationId="{59B9D70F-46FD-4EB0-BB14-4D333D1CF85E}"/>
          </ac:spMkLst>
        </pc:spChg>
      </pc:sldChg>
      <pc:sldChg chg="modSp">
        <pc:chgData name="Jeet Khimani" userId="S::khimani.j@northeastern.edu::500ea333-6600-45a1-a46c-6440c3e11133" providerId="AD" clId="Web-{730AF8BA-107D-4B5F-BA6B-1C4ACE87BADA}" dt="2022-02-02T19:30:13.506" v="215" actId="20577"/>
        <pc:sldMkLst>
          <pc:docMk/>
          <pc:sldMk cId="2289826720" sldId="264"/>
        </pc:sldMkLst>
        <pc:spChg chg="mod">
          <ac:chgData name="Jeet Khimani" userId="S::khimani.j@northeastern.edu::500ea333-6600-45a1-a46c-6440c3e11133" providerId="AD" clId="Web-{730AF8BA-107D-4B5F-BA6B-1C4ACE87BADA}" dt="2022-02-02T19:30:13.506" v="215" actId="20577"/>
          <ac:spMkLst>
            <pc:docMk/>
            <pc:sldMk cId="2289826720" sldId="264"/>
            <ac:spMk id="3" creationId="{59B9D70F-46FD-4EB0-BB14-4D333D1CF85E}"/>
          </ac:spMkLst>
        </pc:spChg>
      </pc:sldChg>
      <pc:sldChg chg="modSp">
        <pc:chgData name="Jeet Khimani" userId="S::khimani.j@northeastern.edu::500ea333-6600-45a1-a46c-6440c3e11133" providerId="AD" clId="Web-{730AF8BA-107D-4B5F-BA6B-1C4ACE87BADA}" dt="2022-02-02T19:31:25.178" v="230" actId="20577"/>
        <pc:sldMkLst>
          <pc:docMk/>
          <pc:sldMk cId="1613611384" sldId="265"/>
        </pc:sldMkLst>
        <pc:spChg chg="mod">
          <ac:chgData name="Jeet Khimani" userId="S::khimani.j@northeastern.edu::500ea333-6600-45a1-a46c-6440c3e11133" providerId="AD" clId="Web-{730AF8BA-107D-4B5F-BA6B-1C4ACE87BADA}" dt="2022-02-02T19:31:25.178" v="230" actId="20577"/>
          <ac:spMkLst>
            <pc:docMk/>
            <pc:sldMk cId="1613611384" sldId="265"/>
            <ac:spMk id="3" creationId="{59B9D70F-46FD-4EB0-BB14-4D333D1CF85E}"/>
          </ac:spMkLst>
        </pc:spChg>
      </pc:sldChg>
      <pc:sldChg chg="modSp">
        <pc:chgData name="Jeet Khimani" userId="S::khimani.j@northeastern.edu::500ea333-6600-45a1-a46c-6440c3e11133" providerId="AD" clId="Web-{730AF8BA-107D-4B5F-BA6B-1C4ACE87BADA}" dt="2022-02-02T19:31:08.866" v="226" actId="20577"/>
        <pc:sldMkLst>
          <pc:docMk/>
          <pc:sldMk cId="2637378132" sldId="266"/>
        </pc:sldMkLst>
        <pc:spChg chg="mod">
          <ac:chgData name="Jeet Khimani" userId="S::khimani.j@northeastern.edu::500ea333-6600-45a1-a46c-6440c3e11133" providerId="AD" clId="Web-{730AF8BA-107D-4B5F-BA6B-1C4ACE87BADA}" dt="2022-02-02T19:31:08.866" v="226" actId="20577"/>
          <ac:spMkLst>
            <pc:docMk/>
            <pc:sldMk cId="2637378132" sldId="266"/>
            <ac:spMk id="3" creationId="{59B9D70F-46FD-4EB0-BB14-4D333D1CF85E}"/>
          </ac:spMkLst>
        </pc:spChg>
      </pc:sldChg>
      <pc:sldChg chg="modSp">
        <pc:chgData name="Jeet Khimani" userId="S::khimani.j@northeastern.edu::500ea333-6600-45a1-a46c-6440c3e11133" providerId="AD" clId="Web-{730AF8BA-107D-4B5F-BA6B-1C4ACE87BADA}" dt="2022-02-02T19:29:59.225" v="213" actId="20577"/>
        <pc:sldMkLst>
          <pc:docMk/>
          <pc:sldMk cId="3381196585" sldId="267"/>
        </pc:sldMkLst>
        <pc:spChg chg="mod">
          <ac:chgData name="Jeet Khimani" userId="S::khimani.j@northeastern.edu::500ea333-6600-45a1-a46c-6440c3e11133" providerId="AD" clId="Web-{730AF8BA-107D-4B5F-BA6B-1C4ACE87BADA}" dt="2022-02-02T19:25:20.348" v="153" actId="20577"/>
          <ac:spMkLst>
            <pc:docMk/>
            <pc:sldMk cId="3381196585" sldId="267"/>
            <ac:spMk id="2" creationId="{F184E257-220E-46AC-8D12-44693BA10DF4}"/>
          </ac:spMkLst>
        </pc:spChg>
        <pc:spChg chg="mod">
          <ac:chgData name="Jeet Khimani" userId="S::khimani.j@northeastern.edu::500ea333-6600-45a1-a46c-6440c3e11133" providerId="AD" clId="Web-{730AF8BA-107D-4B5F-BA6B-1C4ACE87BADA}" dt="2022-02-02T19:29:59.225" v="213" actId="20577"/>
          <ac:spMkLst>
            <pc:docMk/>
            <pc:sldMk cId="3381196585" sldId="267"/>
            <ac:spMk id="3" creationId="{59B9D70F-46FD-4EB0-BB14-4D333D1CF85E}"/>
          </ac:spMkLst>
        </pc:spChg>
      </pc:sldChg>
      <pc:sldChg chg="addSp modSp new mod ord modClrScheme chgLayout">
        <pc:chgData name="Jeet Khimani" userId="S::khimani.j@northeastern.edu::500ea333-6600-45a1-a46c-6440c3e11133" providerId="AD" clId="Web-{730AF8BA-107D-4B5F-BA6B-1C4ACE87BADA}" dt="2022-02-02T19:29:52.115" v="212" actId="20577"/>
        <pc:sldMkLst>
          <pc:docMk/>
          <pc:sldMk cId="4052074729" sldId="268"/>
        </pc:sldMkLst>
        <pc:spChg chg="mod">
          <ac:chgData name="Jeet Khimani" userId="S::khimani.j@northeastern.edu::500ea333-6600-45a1-a46c-6440c3e11133" providerId="AD" clId="Web-{730AF8BA-107D-4B5F-BA6B-1C4ACE87BADA}" dt="2022-02-02T19:21:53.472" v="104"/>
          <ac:spMkLst>
            <pc:docMk/>
            <pc:sldMk cId="4052074729" sldId="268"/>
            <ac:spMk id="2" creationId="{A5BAE04E-5B13-4087-B8D0-CAB44CA4868E}"/>
          </ac:spMkLst>
        </pc:spChg>
        <pc:spChg chg="mod">
          <ac:chgData name="Jeet Khimani" userId="S::khimani.j@northeastern.edu::500ea333-6600-45a1-a46c-6440c3e11133" providerId="AD" clId="Web-{730AF8BA-107D-4B5F-BA6B-1C4ACE87BADA}" dt="2022-02-02T19:29:52.115" v="212" actId="20577"/>
          <ac:spMkLst>
            <pc:docMk/>
            <pc:sldMk cId="4052074729" sldId="268"/>
            <ac:spMk id="3" creationId="{3B2193C8-5DCB-49F4-8337-FF27A23707AF}"/>
          </ac:spMkLst>
        </pc:spChg>
        <pc:picChg chg="add mod">
          <ac:chgData name="Jeet Khimani" userId="S::khimani.j@northeastern.edu::500ea333-6600-45a1-a46c-6440c3e11133" providerId="AD" clId="Web-{730AF8BA-107D-4B5F-BA6B-1C4ACE87BADA}" dt="2022-02-02T19:23:49.644" v="122"/>
          <ac:picMkLst>
            <pc:docMk/>
            <pc:sldMk cId="4052074729" sldId="268"/>
            <ac:picMk id="4" creationId="{972C445F-E5F5-40F3-B166-67C1DA2D9988}"/>
          </ac:picMkLst>
        </pc:picChg>
      </pc:sldChg>
      <pc:sldChg chg="modSp add replId">
        <pc:chgData name="Jeet Khimani" userId="S::khimani.j@northeastern.edu::500ea333-6600-45a1-a46c-6440c3e11133" providerId="AD" clId="Web-{730AF8BA-107D-4B5F-BA6B-1C4ACE87BADA}" dt="2022-02-02T19:30:55.366" v="221" actId="20577"/>
        <pc:sldMkLst>
          <pc:docMk/>
          <pc:sldMk cId="1647899893" sldId="269"/>
        </pc:sldMkLst>
        <pc:spChg chg="mod">
          <ac:chgData name="Jeet Khimani" userId="S::khimani.j@northeastern.edu::500ea333-6600-45a1-a46c-6440c3e11133" providerId="AD" clId="Web-{730AF8BA-107D-4B5F-BA6B-1C4ACE87BADA}" dt="2022-02-02T19:30:55.366" v="221" actId="20577"/>
          <ac:spMkLst>
            <pc:docMk/>
            <pc:sldMk cId="1647899893" sldId="269"/>
            <ac:spMk id="3" creationId="{59B9D70F-46FD-4EB0-BB14-4D333D1CF85E}"/>
          </ac:spMkLst>
        </pc:spChg>
      </pc:sldChg>
      <pc:sldChg chg="addSp modSp new ord">
        <pc:chgData name="Jeet Khimani" userId="S::khimani.j@northeastern.edu::500ea333-6600-45a1-a46c-6440c3e11133" providerId="AD" clId="Web-{730AF8BA-107D-4B5F-BA6B-1C4ACE87BADA}" dt="2022-02-02T19:34:45.929" v="283" actId="1076"/>
        <pc:sldMkLst>
          <pc:docMk/>
          <pc:sldMk cId="3965638147" sldId="270"/>
        </pc:sldMkLst>
        <pc:spChg chg="mod">
          <ac:chgData name="Jeet Khimani" userId="S::khimani.j@northeastern.edu::500ea333-6600-45a1-a46c-6440c3e11133" providerId="AD" clId="Web-{730AF8BA-107D-4B5F-BA6B-1C4ACE87BADA}" dt="2022-02-02T19:31:58.116" v="240" actId="20577"/>
          <ac:spMkLst>
            <pc:docMk/>
            <pc:sldMk cId="3965638147" sldId="270"/>
            <ac:spMk id="2" creationId="{D07410B3-8873-48D7-A124-A587E937A055}"/>
          </ac:spMkLst>
        </pc:spChg>
        <pc:spChg chg="mod">
          <ac:chgData name="Jeet Khimani" userId="S::khimani.j@northeastern.edu::500ea333-6600-45a1-a46c-6440c3e11133" providerId="AD" clId="Web-{730AF8BA-107D-4B5F-BA6B-1C4ACE87BADA}" dt="2022-02-02T19:32:43.022" v="275" actId="20577"/>
          <ac:spMkLst>
            <pc:docMk/>
            <pc:sldMk cId="3965638147" sldId="270"/>
            <ac:spMk id="3" creationId="{D3E68CAF-520E-4342-A486-D6CA9CF1B360}"/>
          </ac:spMkLst>
        </pc:spChg>
        <pc:picChg chg="add mod">
          <ac:chgData name="Jeet Khimani" userId="S::khimani.j@northeastern.edu::500ea333-6600-45a1-a46c-6440c3e11133" providerId="AD" clId="Web-{730AF8BA-107D-4B5F-BA6B-1C4ACE87BADA}" dt="2022-02-02T19:34:45.929" v="283" actId="1076"/>
          <ac:picMkLst>
            <pc:docMk/>
            <pc:sldMk cId="3965638147" sldId="270"/>
            <ac:picMk id="4" creationId="{A500A010-BCE9-4DE0-A19D-43894853E775}"/>
          </ac:picMkLst>
        </pc:picChg>
      </pc:sldChg>
    </pc:docChg>
  </pc:docChgLst>
  <pc:docChgLst>
    <pc:chgData name="Prasad Pathak" userId="5c9b5b15-c0ff-47b1-b8e5-5308622a5ae4" providerId="ADAL" clId="{52FABC9F-7F5A-4949-9B71-B3E3B00593D3}"/>
    <pc:docChg chg="undo custSel addSld delSld modSld sldOrd">
      <pc:chgData name="Prasad Pathak" userId="5c9b5b15-c0ff-47b1-b8e5-5308622a5ae4" providerId="ADAL" clId="{52FABC9F-7F5A-4949-9B71-B3E3B00593D3}" dt="2022-02-02T22:35:25.017" v="1292" actId="13926"/>
      <pc:docMkLst>
        <pc:docMk/>
      </pc:docMkLst>
      <pc:sldChg chg="del">
        <pc:chgData name="Prasad Pathak" userId="5c9b5b15-c0ff-47b1-b8e5-5308622a5ae4" providerId="ADAL" clId="{52FABC9F-7F5A-4949-9B71-B3E3B00593D3}" dt="2022-02-02T03:45:31.719" v="1163" actId="47"/>
        <pc:sldMkLst>
          <pc:docMk/>
          <pc:sldMk cId="497607547" sldId="258"/>
        </pc:sldMkLst>
      </pc:sldChg>
      <pc:sldChg chg="del">
        <pc:chgData name="Prasad Pathak" userId="5c9b5b15-c0ff-47b1-b8e5-5308622a5ae4" providerId="ADAL" clId="{52FABC9F-7F5A-4949-9B71-B3E3B00593D3}" dt="2022-02-02T03:45:29.986" v="1162" actId="47"/>
        <pc:sldMkLst>
          <pc:docMk/>
          <pc:sldMk cId="4209322005" sldId="259"/>
        </pc:sldMkLst>
      </pc:sldChg>
      <pc:sldChg chg="modSp mod">
        <pc:chgData name="Prasad Pathak" userId="5c9b5b15-c0ff-47b1-b8e5-5308622a5ae4" providerId="ADAL" clId="{52FABC9F-7F5A-4949-9B71-B3E3B00593D3}" dt="2022-02-02T03:53:08.329" v="1171" actId="255"/>
        <pc:sldMkLst>
          <pc:docMk/>
          <pc:sldMk cId="3501347425" sldId="260"/>
        </pc:sldMkLst>
        <pc:spChg chg="mod">
          <ac:chgData name="Prasad Pathak" userId="5c9b5b15-c0ff-47b1-b8e5-5308622a5ae4" providerId="ADAL" clId="{52FABC9F-7F5A-4949-9B71-B3E3B00593D3}" dt="2022-02-02T03:53:08.329" v="1171" actId="255"/>
          <ac:spMkLst>
            <pc:docMk/>
            <pc:sldMk cId="3501347425" sldId="260"/>
            <ac:spMk id="3" creationId="{A9CB511D-EA45-4336-847C-1252667143B5}"/>
          </ac:spMkLst>
        </pc:spChg>
        <pc:picChg chg="mod">
          <ac:chgData name="Prasad Pathak" userId="5c9b5b15-c0ff-47b1-b8e5-5308622a5ae4" providerId="ADAL" clId="{52FABC9F-7F5A-4949-9B71-B3E3B00593D3}" dt="2022-02-02T03:45:21.648" v="1161" actId="14100"/>
          <ac:picMkLst>
            <pc:docMk/>
            <pc:sldMk cId="3501347425" sldId="260"/>
            <ac:picMk id="5" creationId="{A21EA617-6D48-425F-97A8-7FEC82C8F401}"/>
          </ac:picMkLst>
        </pc:picChg>
      </pc:sldChg>
      <pc:sldChg chg="del">
        <pc:chgData name="Prasad Pathak" userId="5c9b5b15-c0ff-47b1-b8e5-5308622a5ae4" providerId="ADAL" clId="{52FABC9F-7F5A-4949-9B71-B3E3B00593D3}" dt="2022-02-02T03:45:32.608" v="1164" actId="47"/>
        <pc:sldMkLst>
          <pc:docMk/>
          <pc:sldMk cId="1703342593" sldId="261"/>
        </pc:sldMkLst>
      </pc:sldChg>
      <pc:sldChg chg="addSp delSp modSp new mod ord">
        <pc:chgData name="Prasad Pathak" userId="5c9b5b15-c0ff-47b1-b8e5-5308622a5ae4" providerId="ADAL" clId="{52FABC9F-7F5A-4949-9B71-B3E3B00593D3}" dt="2022-02-02T20:20:19.269" v="1290" actId="20577"/>
        <pc:sldMkLst>
          <pc:docMk/>
          <pc:sldMk cId="492029672" sldId="262"/>
        </pc:sldMkLst>
        <pc:spChg chg="mod">
          <ac:chgData name="Prasad Pathak" userId="5c9b5b15-c0ff-47b1-b8e5-5308622a5ae4" providerId="ADAL" clId="{52FABC9F-7F5A-4949-9B71-B3E3B00593D3}" dt="2022-02-02T03:29:13.812" v="941" actId="20577"/>
          <ac:spMkLst>
            <pc:docMk/>
            <pc:sldMk cId="492029672" sldId="262"/>
            <ac:spMk id="2" creationId="{F184E257-220E-46AC-8D12-44693BA10DF4}"/>
          </ac:spMkLst>
        </pc:spChg>
        <pc:spChg chg="mod">
          <ac:chgData name="Prasad Pathak" userId="5c9b5b15-c0ff-47b1-b8e5-5308622a5ae4" providerId="ADAL" clId="{52FABC9F-7F5A-4949-9B71-B3E3B00593D3}" dt="2022-02-02T20:20:19.269" v="1290" actId="20577"/>
          <ac:spMkLst>
            <pc:docMk/>
            <pc:sldMk cId="492029672" sldId="262"/>
            <ac:spMk id="3" creationId="{59B9D70F-46FD-4EB0-BB14-4D333D1CF85E}"/>
          </ac:spMkLst>
        </pc:spChg>
        <pc:picChg chg="add del mod">
          <ac:chgData name="Prasad Pathak" userId="5c9b5b15-c0ff-47b1-b8e5-5308622a5ae4" providerId="ADAL" clId="{52FABC9F-7F5A-4949-9B71-B3E3B00593D3}" dt="2022-02-02T03:33:31.008" v="1061" actId="21"/>
          <ac:picMkLst>
            <pc:docMk/>
            <pc:sldMk cId="492029672" sldId="262"/>
            <ac:picMk id="5" creationId="{EED11032-0B0B-4F27-8F82-1187C961080C}"/>
          </ac:picMkLst>
        </pc:picChg>
        <pc:picChg chg="add mod">
          <ac:chgData name="Prasad Pathak" userId="5c9b5b15-c0ff-47b1-b8e5-5308622a5ae4" providerId="ADAL" clId="{52FABC9F-7F5A-4949-9B71-B3E3B00593D3}" dt="2022-02-02T03:33:55.804" v="1072" actId="1076"/>
          <ac:picMkLst>
            <pc:docMk/>
            <pc:sldMk cId="492029672" sldId="262"/>
            <ac:picMk id="3074" creationId="{5EF9F37F-2EA5-46A9-8D27-8C7AEC3F720B}"/>
          </ac:picMkLst>
        </pc:picChg>
      </pc:sldChg>
      <pc:sldChg chg="modSp add mod ord">
        <pc:chgData name="Prasad Pathak" userId="5c9b5b15-c0ff-47b1-b8e5-5308622a5ae4" providerId="ADAL" clId="{52FABC9F-7F5A-4949-9B71-B3E3B00593D3}" dt="2022-02-02T19:53:01.505" v="1184"/>
        <pc:sldMkLst>
          <pc:docMk/>
          <pc:sldMk cId="1939150352" sldId="263"/>
        </pc:sldMkLst>
        <pc:spChg chg="mod">
          <ac:chgData name="Prasad Pathak" userId="5c9b5b15-c0ff-47b1-b8e5-5308622a5ae4" providerId="ADAL" clId="{52FABC9F-7F5A-4949-9B71-B3E3B00593D3}" dt="2022-02-02T03:00:09.214" v="633" actId="20577"/>
          <ac:spMkLst>
            <pc:docMk/>
            <pc:sldMk cId="1939150352" sldId="263"/>
            <ac:spMk id="2" creationId="{F184E257-220E-46AC-8D12-44693BA10DF4}"/>
          </ac:spMkLst>
        </pc:spChg>
        <pc:spChg chg="mod">
          <ac:chgData name="Prasad Pathak" userId="5c9b5b15-c0ff-47b1-b8e5-5308622a5ae4" providerId="ADAL" clId="{52FABC9F-7F5A-4949-9B71-B3E3B00593D3}" dt="2022-02-02T19:51:41.275" v="1174" actId="20577"/>
          <ac:spMkLst>
            <pc:docMk/>
            <pc:sldMk cId="1939150352" sldId="263"/>
            <ac:spMk id="3" creationId="{59B9D70F-46FD-4EB0-BB14-4D333D1CF85E}"/>
          </ac:spMkLst>
        </pc:spChg>
      </pc:sldChg>
      <pc:sldChg chg="addSp modSp add mod">
        <pc:chgData name="Prasad Pathak" userId="5c9b5b15-c0ff-47b1-b8e5-5308622a5ae4" providerId="ADAL" clId="{52FABC9F-7F5A-4949-9B71-B3E3B00593D3}" dt="2022-02-02T22:35:25.017" v="1292" actId="13926"/>
        <pc:sldMkLst>
          <pc:docMk/>
          <pc:sldMk cId="2289826720" sldId="264"/>
        </pc:sldMkLst>
        <pc:spChg chg="mod">
          <ac:chgData name="Prasad Pathak" userId="5c9b5b15-c0ff-47b1-b8e5-5308622a5ae4" providerId="ADAL" clId="{52FABC9F-7F5A-4949-9B71-B3E3B00593D3}" dt="2022-02-02T02:55:16.040" v="439" actId="20577"/>
          <ac:spMkLst>
            <pc:docMk/>
            <pc:sldMk cId="2289826720" sldId="264"/>
            <ac:spMk id="2" creationId="{F184E257-220E-46AC-8D12-44693BA10DF4}"/>
          </ac:spMkLst>
        </pc:spChg>
        <pc:spChg chg="mod">
          <ac:chgData name="Prasad Pathak" userId="5c9b5b15-c0ff-47b1-b8e5-5308622a5ae4" providerId="ADAL" clId="{52FABC9F-7F5A-4949-9B71-B3E3B00593D3}" dt="2022-02-02T22:35:25.017" v="1292" actId="13926"/>
          <ac:spMkLst>
            <pc:docMk/>
            <pc:sldMk cId="2289826720" sldId="264"/>
            <ac:spMk id="3" creationId="{59B9D70F-46FD-4EB0-BB14-4D333D1CF85E}"/>
          </ac:spMkLst>
        </pc:spChg>
        <pc:picChg chg="add mod">
          <ac:chgData name="Prasad Pathak" userId="5c9b5b15-c0ff-47b1-b8e5-5308622a5ae4" providerId="ADAL" clId="{52FABC9F-7F5A-4949-9B71-B3E3B00593D3}" dt="2022-02-02T02:58:01.127" v="624" actId="1076"/>
          <ac:picMkLst>
            <pc:docMk/>
            <pc:sldMk cId="2289826720" sldId="264"/>
            <ac:picMk id="5" creationId="{7292EE02-ACBA-40B9-8177-2CAB203D0E05}"/>
          </ac:picMkLst>
        </pc:picChg>
      </pc:sldChg>
      <pc:sldChg chg="modSp add mod">
        <pc:chgData name="Prasad Pathak" userId="5c9b5b15-c0ff-47b1-b8e5-5308622a5ae4" providerId="ADAL" clId="{52FABC9F-7F5A-4949-9B71-B3E3B00593D3}" dt="2022-02-02T03:34:40.451" v="1098" actId="20577"/>
        <pc:sldMkLst>
          <pc:docMk/>
          <pc:sldMk cId="1613611384" sldId="265"/>
        </pc:sldMkLst>
        <pc:spChg chg="mod">
          <ac:chgData name="Prasad Pathak" userId="5c9b5b15-c0ff-47b1-b8e5-5308622a5ae4" providerId="ADAL" clId="{52FABC9F-7F5A-4949-9B71-B3E3B00593D3}" dt="2022-02-02T03:01:47.504" v="743" actId="20577"/>
          <ac:spMkLst>
            <pc:docMk/>
            <pc:sldMk cId="1613611384" sldId="265"/>
            <ac:spMk id="2" creationId="{F184E257-220E-46AC-8D12-44693BA10DF4}"/>
          </ac:spMkLst>
        </pc:spChg>
        <pc:spChg chg="mod">
          <ac:chgData name="Prasad Pathak" userId="5c9b5b15-c0ff-47b1-b8e5-5308622a5ae4" providerId="ADAL" clId="{52FABC9F-7F5A-4949-9B71-B3E3B00593D3}" dt="2022-02-02T03:34:40.451" v="1098" actId="20577"/>
          <ac:spMkLst>
            <pc:docMk/>
            <pc:sldMk cId="1613611384" sldId="265"/>
            <ac:spMk id="3" creationId="{59B9D70F-46FD-4EB0-BB14-4D333D1CF85E}"/>
          </ac:spMkLst>
        </pc:spChg>
      </pc:sldChg>
      <pc:sldChg chg="addSp delSp modSp add mod ord">
        <pc:chgData name="Prasad Pathak" userId="5c9b5b15-c0ff-47b1-b8e5-5308622a5ae4" providerId="ADAL" clId="{52FABC9F-7F5A-4949-9B71-B3E3B00593D3}" dt="2022-02-02T19:52:56.237" v="1180"/>
        <pc:sldMkLst>
          <pc:docMk/>
          <pc:sldMk cId="2637378132" sldId="266"/>
        </pc:sldMkLst>
        <pc:spChg chg="mod">
          <ac:chgData name="Prasad Pathak" userId="5c9b5b15-c0ff-47b1-b8e5-5308622a5ae4" providerId="ADAL" clId="{52FABC9F-7F5A-4949-9B71-B3E3B00593D3}" dt="2022-02-02T03:05:10.747" v="829" actId="20577"/>
          <ac:spMkLst>
            <pc:docMk/>
            <pc:sldMk cId="2637378132" sldId="266"/>
            <ac:spMk id="2" creationId="{F184E257-220E-46AC-8D12-44693BA10DF4}"/>
          </ac:spMkLst>
        </pc:spChg>
        <pc:spChg chg="mod">
          <ac:chgData name="Prasad Pathak" userId="5c9b5b15-c0ff-47b1-b8e5-5308622a5ae4" providerId="ADAL" clId="{52FABC9F-7F5A-4949-9B71-B3E3B00593D3}" dt="2022-02-02T03:25:33.643" v="875" actId="20577"/>
          <ac:spMkLst>
            <pc:docMk/>
            <pc:sldMk cId="2637378132" sldId="266"/>
            <ac:spMk id="3" creationId="{59B9D70F-46FD-4EB0-BB14-4D333D1CF85E}"/>
          </ac:spMkLst>
        </pc:spChg>
        <pc:spChg chg="add del mod">
          <ac:chgData name="Prasad Pathak" userId="5c9b5b15-c0ff-47b1-b8e5-5308622a5ae4" providerId="ADAL" clId="{52FABC9F-7F5A-4949-9B71-B3E3B00593D3}" dt="2022-02-02T03:25:42.692" v="877" actId="478"/>
          <ac:spMkLst>
            <pc:docMk/>
            <pc:sldMk cId="2637378132" sldId="266"/>
            <ac:spMk id="4" creationId="{FDC864C6-87AA-4FC8-B017-9AA80214FF08}"/>
          </ac:spMkLst>
        </pc:spChg>
        <pc:spChg chg="add del mod">
          <ac:chgData name="Prasad Pathak" userId="5c9b5b15-c0ff-47b1-b8e5-5308622a5ae4" providerId="ADAL" clId="{52FABC9F-7F5A-4949-9B71-B3E3B00593D3}" dt="2022-02-02T03:08:39.496" v="866"/>
          <ac:spMkLst>
            <pc:docMk/>
            <pc:sldMk cId="2637378132" sldId="266"/>
            <ac:spMk id="5" creationId="{931083D3-DC16-430F-8B32-379C08D63F8C}"/>
          </ac:spMkLst>
        </pc:spChg>
        <pc:picChg chg="add mod">
          <ac:chgData name="Prasad Pathak" userId="5c9b5b15-c0ff-47b1-b8e5-5308622a5ae4" providerId="ADAL" clId="{52FABC9F-7F5A-4949-9B71-B3E3B00593D3}" dt="2022-02-02T03:55:06.704" v="1173" actId="1076"/>
          <ac:picMkLst>
            <pc:docMk/>
            <pc:sldMk cId="2637378132" sldId="266"/>
            <ac:picMk id="7" creationId="{B2E7D8C4-7B3C-4BD4-B9B8-751472791172}"/>
          </ac:picMkLst>
        </pc:picChg>
      </pc:sldChg>
      <pc:sldChg chg="addSp delSp modSp add mod ord">
        <pc:chgData name="Prasad Pathak" userId="5c9b5b15-c0ff-47b1-b8e5-5308622a5ae4" providerId="ADAL" clId="{52FABC9F-7F5A-4949-9B71-B3E3B00593D3}" dt="2022-02-02T03:33:39.068" v="1064" actId="1076"/>
        <pc:sldMkLst>
          <pc:docMk/>
          <pc:sldMk cId="3381196585" sldId="267"/>
        </pc:sldMkLst>
        <pc:spChg chg="mod">
          <ac:chgData name="Prasad Pathak" userId="5c9b5b15-c0ff-47b1-b8e5-5308622a5ae4" providerId="ADAL" clId="{52FABC9F-7F5A-4949-9B71-B3E3B00593D3}" dt="2022-02-02T03:29:23.902" v="963" actId="20577"/>
          <ac:spMkLst>
            <pc:docMk/>
            <pc:sldMk cId="3381196585" sldId="267"/>
            <ac:spMk id="2" creationId="{F184E257-220E-46AC-8D12-44693BA10DF4}"/>
          </ac:spMkLst>
        </pc:spChg>
        <pc:spChg chg="mod">
          <ac:chgData name="Prasad Pathak" userId="5c9b5b15-c0ff-47b1-b8e5-5308622a5ae4" providerId="ADAL" clId="{52FABC9F-7F5A-4949-9B71-B3E3B00593D3}" dt="2022-02-02T03:31:03.906" v="1010" actId="14100"/>
          <ac:spMkLst>
            <pc:docMk/>
            <pc:sldMk cId="3381196585" sldId="267"/>
            <ac:spMk id="3" creationId="{59B9D70F-46FD-4EB0-BB14-4D333D1CF85E}"/>
          </ac:spMkLst>
        </pc:spChg>
        <pc:picChg chg="add mod">
          <ac:chgData name="Prasad Pathak" userId="5c9b5b15-c0ff-47b1-b8e5-5308622a5ae4" providerId="ADAL" clId="{52FABC9F-7F5A-4949-9B71-B3E3B00593D3}" dt="2022-02-02T03:33:39.068" v="1064" actId="1076"/>
          <ac:picMkLst>
            <pc:docMk/>
            <pc:sldMk cId="3381196585" sldId="267"/>
            <ac:picMk id="6" creationId="{75D03CC4-201C-4EAA-9C4A-CE0FE182D356}"/>
          </ac:picMkLst>
        </pc:picChg>
        <pc:picChg chg="add del mod">
          <ac:chgData name="Prasad Pathak" userId="5c9b5b15-c0ff-47b1-b8e5-5308622a5ae4" providerId="ADAL" clId="{52FABC9F-7F5A-4949-9B71-B3E3B00593D3}" dt="2022-02-02T03:32:54.136" v="1050" actId="478"/>
          <ac:picMkLst>
            <pc:docMk/>
            <pc:sldMk cId="3381196585" sldId="267"/>
            <ac:picMk id="2050" creationId="{8E82C97D-754D-4B75-8632-E99E9F20EF0B}"/>
          </ac:picMkLst>
        </pc:picChg>
        <pc:picChg chg="add del mod">
          <ac:chgData name="Prasad Pathak" userId="5c9b5b15-c0ff-47b1-b8e5-5308622a5ae4" providerId="ADAL" clId="{52FABC9F-7F5A-4949-9B71-B3E3B00593D3}" dt="2022-02-02T03:33:07.777" v="1055" actId="21"/>
          <ac:picMkLst>
            <pc:docMk/>
            <pc:sldMk cId="3381196585" sldId="267"/>
            <ac:picMk id="2052" creationId="{63D4CF72-78F6-4C1D-B2F7-15C64636DE07}"/>
          </ac:picMkLst>
        </pc:picChg>
      </pc:sldChg>
      <pc:sldChg chg="addSp delSp modSp add del mod">
        <pc:chgData name="Prasad Pathak" userId="5c9b5b15-c0ff-47b1-b8e5-5308622a5ae4" providerId="ADAL" clId="{52FABC9F-7F5A-4949-9B71-B3E3B00593D3}" dt="2022-02-02T03:44:52.044" v="1119" actId="47"/>
        <pc:sldMkLst>
          <pc:docMk/>
          <pc:sldMk cId="3139546883" sldId="268"/>
        </pc:sldMkLst>
        <pc:spChg chg="mod">
          <ac:chgData name="Prasad Pathak" userId="5c9b5b15-c0ff-47b1-b8e5-5308622a5ae4" providerId="ADAL" clId="{52FABC9F-7F5A-4949-9B71-B3E3B00593D3}" dt="2022-02-02T03:40:28.405" v="1115" actId="20577"/>
          <ac:spMkLst>
            <pc:docMk/>
            <pc:sldMk cId="3139546883" sldId="268"/>
            <ac:spMk id="2" creationId="{F184E257-220E-46AC-8D12-44693BA10DF4}"/>
          </ac:spMkLst>
        </pc:spChg>
        <pc:spChg chg="del">
          <ac:chgData name="Prasad Pathak" userId="5c9b5b15-c0ff-47b1-b8e5-5308622a5ae4" providerId="ADAL" clId="{52FABC9F-7F5A-4949-9B71-B3E3B00593D3}" dt="2022-02-02T03:40:32.685" v="1116" actId="478"/>
          <ac:spMkLst>
            <pc:docMk/>
            <pc:sldMk cId="3139546883" sldId="268"/>
            <ac:spMk id="3" creationId="{59B9D70F-46FD-4EB0-BB14-4D333D1CF85E}"/>
          </ac:spMkLst>
        </pc:spChg>
        <pc:spChg chg="add del mod">
          <ac:chgData name="Prasad Pathak" userId="5c9b5b15-c0ff-47b1-b8e5-5308622a5ae4" providerId="ADAL" clId="{52FABC9F-7F5A-4949-9B71-B3E3B00593D3}" dt="2022-02-02T03:41:34.176" v="1117"/>
          <ac:spMkLst>
            <pc:docMk/>
            <pc:sldMk cId="3139546883" sldId="268"/>
            <ac:spMk id="5" creationId="{5E501DF9-2C86-4616-B807-9F87F4C33E54}"/>
          </ac:spMkLst>
        </pc:spChg>
        <pc:spChg chg="add mod">
          <ac:chgData name="Prasad Pathak" userId="5c9b5b15-c0ff-47b1-b8e5-5308622a5ae4" providerId="ADAL" clId="{52FABC9F-7F5A-4949-9B71-B3E3B00593D3}" dt="2022-02-02T03:41:59.963" v="1118" actId="478"/>
          <ac:spMkLst>
            <pc:docMk/>
            <pc:sldMk cId="3139546883" sldId="268"/>
            <ac:spMk id="8" creationId="{BC28B980-AFE2-461D-B1AC-6F5CF334CACD}"/>
          </ac:spMkLst>
        </pc:spChg>
        <pc:graphicFrameChg chg="add del mod">
          <ac:chgData name="Prasad Pathak" userId="5c9b5b15-c0ff-47b1-b8e5-5308622a5ae4" providerId="ADAL" clId="{52FABC9F-7F5A-4949-9B71-B3E3B00593D3}" dt="2022-02-02T03:41:59.963" v="1118" actId="478"/>
          <ac:graphicFrameMkLst>
            <pc:docMk/>
            <pc:sldMk cId="3139546883" sldId="268"/>
            <ac:graphicFrameMk id="6" creationId="{985FEDC5-BC1F-41D3-85C7-33634A8F2924}"/>
          </ac:graphicFrameMkLst>
        </pc:graphicFrameChg>
      </pc:sldChg>
      <pc:sldChg chg="ord">
        <pc:chgData name="Prasad Pathak" userId="5c9b5b15-c0ff-47b1-b8e5-5308622a5ae4" providerId="ADAL" clId="{52FABC9F-7F5A-4949-9B71-B3E3B00593D3}" dt="2022-02-02T19:52:59.034" v="1182"/>
        <pc:sldMkLst>
          <pc:docMk/>
          <pc:sldMk cId="1647899893" sldId="269"/>
        </pc:sldMkLst>
      </pc:sldChg>
      <pc:sldChg chg="ord">
        <pc:chgData name="Prasad Pathak" userId="5c9b5b15-c0ff-47b1-b8e5-5308622a5ae4" providerId="ADAL" clId="{52FABC9F-7F5A-4949-9B71-B3E3B00593D3}" dt="2022-02-02T19:51:50.422" v="1176"/>
        <pc:sldMkLst>
          <pc:docMk/>
          <pc:sldMk cId="3965638147" sldId="270"/>
        </pc:sldMkLst>
      </pc:sldChg>
      <pc:sldChg chg="addSp delSp modSp add mod modTransition delAnim modAnim">
        <pc:chgData name="Prasad Pathak" userId="5c9b5b15-c0ff-47b1-b8e5-5308622a5ae4" providerId="ADAL" clId="{52FABC9F-7F5A-4949-9B71-B3E3B00593D3}" dt="2022-02-02T20:04:28.878" v="1284"/>
        <pc:sldMkLst>
          <pc:docMk/>
          <pc:sldMk cId="1501321915" sldId="271"/>
        </pc:sldMkLst>
        <pc:spChg chg="mod">
          <ac:chgData name="Prasad Pathak" userId="5c9b5b15-c0ff-47b1-b8e5-5308622a5ae4" providerId="ADAL" clId="{52FABC9F-7F5A-4949-9B71-B3E3B00593D3}" dt="2022-02-02T19:58:07.668" v="1257" actId="20577"/>
          <ac:spMkLst>
            <pc:docMk/>
            <pc:sldMk cId="1501321915" sldId="271"/>
            <ac:spMk id="3" creationId="{D3E68CAF-520E-4342-A486-D6CA9CF1B360}"/>
          </ac:spMkLst>
        </pc:spChg>
        <pc:picChg chg="add del">
          <ac:chgData name="Prasad Pathak" userId="5c9b5b15-c0ff-47b1-b8e5-5308622a5ae4" providerId="ADAL" clId="{52FABC9F-7F5A-4949-9B71-B3E3B00593D3}" dt="2022-02-02T19:59:55.169" v="1262" actId="478"/>
          <ac:picMkLst>
            <pc:docMk/>
            <pc:sldMk cId="1501321915" sldId="271"/>
            <ac:picMk id="4" creationId="{A500A010-BCE9-4DE0-A19D-43894853E775}"/>
          </ac:picMkLst>
        </pc:picChg>
        <pc:picChg chg="add del mod">
          <ac:chgData name="Prasad Pathak" userId="5c9b5b15-c0ff-47b1-b8e5-5308622a5ae4" providerId="ADAL" clId="{52FABC9F-7F5A-4949-9B71-B3E3B00593D3}" dt="2022-02-02T19:59:53.920" v="1261" actId="478"/>
          <ac:picMkLst>
            <pc:docMk/>
            <pc:sldMk cId="1501321915" sldId="271"/>
            <ac:picMk id="5" creationId="{0200F423-142C-4514-8089-1D6457A5AFD1}"/>
          </ac:picMkLst>
        </pc:picChg>
        <pc:picChg chg="add mod modCrop">
          <ac:chgData name="Prasad Pathak" userId="5c9b5b15-c0ff-47b1-b8e5-5308622a5ae4" providerId="ADAL" clId="{52FABC9F-7F5A-4949-9B71-B3E3B00593D3}" dt="2022-02-02T20:03:14.515" v="1280" actId="1076"/>
          <ac:picMkLst>
            <pc:docMk/>
            <pc:sldMk cId="1501321915" sldId="271"/>
            <ac:picMk id="6" creationId="{B674D62A-F868-40C3-AA5D-D5660472FEE9}"/>
          </ac:picMkLst>
        </pc:picChg>
        <pc:picChg chg="add mod modCrop">
          <ac:chgData name="Prasad Pathak" userId="5c9b5b15-c0ff-47b1-b8e5-5308622a5ae4" providerId="ADAL" clId="{52FABC9F-7F5A-4949-9B71-B3E3B00593D3}" dt="2022-02-02T20:03:27.903" v="1282" actId="1076"/>
          <ac:picMkLst>
            <pc:docMk/>
            <pc:sldMk cId="1501321915" sldId="271"/>
            <ac:picMk id="7" creationId="{74B7B70A-D14D-42DF-8C85-21C50C83347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SVG/Element" TargetMode="External"/><Relationship Id="rId2" Type="http://schemas.openxmlformats.org/officeDocument/2006/relationships/hyperlink" Target="https://www.youtube.com/watch?v=emFMHH2Bfv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calable_Vector_Graphics" TargetMode="External"/><Relationship Id="rId5" Type="http://schemas.openxmlformats.org/officeDocument/2006/relationships/hyperlink" Target="https://developer.mozilla.org/en-US/docs/Web/SVG/Attribute/d" TargetMode="External"/><Relationship Id="rId4" Type="http://schemas.openxmlformats.org/officeDocument/2006/relationships/hyperlink" Target="https://developer.mozilla.org/en-US/docs/Web/SVG/Element/pat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Intro to SVG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INFo6150 – Web Design and UX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257-220E-46AC-8D12-44693BA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&lt;path&gt; Tag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D70F-46FD-4EB0-BB14-4D333D1C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5435" indent="-305435"/>
            <a:r>
              <a:rPr lang="en-US" dirty="0"/>
              <a:t>The &lt;path&gt; SVG element is the generic element to define a shape. All the basic shapes can be created with a path element.</a:t>
            </a:r>
          </a:p>
          <a:p>
            <a:pPr marL="323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 </a:t>
            </a:r>
            <a:r>
              <a:rPr lang="en-US" sz="1800" dirty="0" err="1"/>
              <a:t>viewBox</a:t>
            </a:r>
            <a:r>
              <a:rPr lang="en-US" sz="1800" dirty="0"/>
              <a:t>="0 0 100 100"&gt;</a:t>
            </a:r>
          </a:p>
          <a:p>
            <a:pPr marL="323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&lt;path d="M 10,30</a:t>
            </a:r>
          </a:p>
          <a:p>
            <a:pPr marL="323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          A 20,20 0,0,1 50,30</a:t>
            </a:r>
          </a:p>
          <a:p>
            <a:pPr marL="323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          A 20,20 0,0,1 90,30</a:t>
            </a:r>
          </a:p>
          <a:p>
            <a:pPr marL="323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          Q 90,60 50,90</a:t>
            </a:r>
          </a:p>
          <a:p>
            <a:pPr marL="323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          Q 10,60 10,30 z"/&gt;</a:t>
            </a:r>
          </a:p>
          <a:p>
            <a:pPr marL="3238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/>
              <a:t>&gt;</a:t>
            </a:r>
          </a:p>
          <a:p>
            <a:pPr marL="305435" indent="-305435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Variables : </a:t>
            </a:r>
          </a:p>
          <a:p>
            <a:pPr marL="593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MoveTo</a:t>
            </a:r>
            <a:r>
              <a:rPr lang="en-US" sz="1800" dirty="0"/>
              <a:t>: M, m</a:t>
            </a:r>
          </a:p>
          <a:p>
            <a:pPr marL="593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LineTo</a:t>
            </a:r>
            <a:r>
              <a:rPr lang="en-US" sz="1800" dirty="0"/>
              <a:t>: L, l, H, h, V, v</a:t>
            </a:r>
          </a:p>
          <a:p>
            <a:pPr marL="593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Cubic </a:t>
            </a:r>
            <a:r>
              <a:rPr lang="en-US" sz="1800" dirty="0" err="1"/>
              <a:t>Bézier</a:t>
            </a:r>
            <a:r>
              <a:rPr lang="en-US" sz="1800" dirty="0"/>
              <a:t> Curve: C, c, S, s</a:t>
            </a:r>
          </a:p>
          <a:p>
            <a:pPr marL="593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Quadratic </a:t>
            </a:r>
            <a:r>
              <a:rPr lang="en-US" sz="1800" dirty="0" err="1"/>
              <a:t>Bézier</a:t>
            </a:r>
            <a:r>
              <a:rPr lang="en-US" sz="1800" dirty="0"/>
              <a:t> Curve: Q, q, T, t</a:t>
            </a:r>
          </a:p>
          <a:p>
            <a:pPr marL="593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Elliptical Arc Curve: A, a</a:t>
            </a:r>
          </a:p>
          <a:p>
            <a:pPr marL="59372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ClosePath</a:t>
            </a:r>
            <a:r>
              <a:rPr lang="en-US" sz="1800" dirty="0"/>
              <a:t>: Z, 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7D8C4-7B3C-4BD4-B9B8-75147279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29" y="2841591"/>
            <a:ext cx="2956816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257-220E-46AC-8D12-44693BA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D70F-46FD-4EB0-BB14-4D333D1C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 dirty="0"/>
              <a:t>[YouTube] SVG Explained in 100 Seconds :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pPr marL="305435" indent="-305435"/>
            <a:r>
              <a:rPr lang="en-US" sz="2400" dirty="0"/>
              <a:t>[MDN] SVG Elements :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pPr marL="305435" indent="-305435"/>
            <a:r>
              <a:rPr lang="en-US" sz="2400" dirty="0"/>
              <a:t>&lt;path&gt; : </a:t>
            </a:r>
            <a:r>
              <a:rPr lang="en-US" sz="2400" dirty="0">
                <a:hlinkClick r:id="rId4"/>
              </a:rPr>
              <a:t>Link</a:t>
            </a:r>
            <a:endParaRPr lang="en-US" sz="2400" dirty="0"/>
          </a:p>
          <a:p>
            <a:pPr marL="305435" indent="-305435"/>
            <a:r>
              <a:rPr lang="en-US" sz="2400" dirty="0"/>
              <a:t>Path - &lt;d&gt; Attribute :  </a:t>
            </a:r>
            <a:r>
              <a:rPr lang="en-US" sz="2400" dirty="0">
                <a:hlinkClick r:id="rId5"/>
              </a:rPr>
              <a:t>Link</a:t>
            </a:r>
            <a:endParaRPr lang="en-US" sz="2400" dirty="0"/>
          </a:p>
          <a:p>
            <a:pPr marL="305435" indent="-305435"/>
            <a:r>
              <a:rPr lang="en-US" sz="2400" dirty="0"/>
              <a:t>[WIKI] Scalable Vector Graphics - </a:t>
            </a:r>
            <a:r>
              <a:rPr lang="en-US" sz="2400" dirty="0">
                <a:hlinkClick r:id="rId6"/>
              </a:rPr>
              <a:t>Link</a:t>
            </a:r>
            <a:endParaRPr lang="en-US" sz="2400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1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chemeClr val="bg2"/>
                </a:solidFill>
              </a:rPr>
              <a:t>Pathak.pra@northeastern.edu</a:t>
            </a:r>
          </a:p>
          <a:p>
            <a:r>
              <a:rPr lang="en-US" sz="1300" dirty="0">
                <a:solidFill>
                  <a:schemeClr val="bg2"/>
                </a:solidFill>
              </a:rPr>
              <a:t>khimani.j@northeastern.edu</a:t>
            </a:r>
          </a:p>
          <a:p>
            <a:endParaRPr lang="en-US" sz="12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E04E-5B13-4087-B8D0-CAB44CA4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93C8-5DCB-49F4-8337-FF27A2370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24133" cy="2851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 dirty="0"/>
              <a:t>Scalable Vector Graphics.</a:t>
            </a:r>
          </a:p>
          <a:p>
            <a:pPr marL="305435" indent="-305435"/>
            <a:r>
              <a:rPr lang="en-US" sz="2400" dirty="0"/>
              <a:t>It defines vector-based graphics in XML format.</a:t>
            </a:r>
          </a:p>
          <a:p>
            <a:pPr marL="305435" indent="-305435"/>
            <a:r>
              <a:rPr lang="en-US" sz="2400" dirty="0"/>
              <a:t>It creates a space in which 2D graphics can be defined.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72C445F-E5F5-40F3-B166-67C1DA2D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364" y="4133417"/>
            <a:ext cx="4207944" cy="2605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207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257-220E-46AC-8D12-44693BA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svg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D70F-46FD-4EB0-BB14-4D333D1C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11290" cy="3678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all" dirty="0">
                <a:ea typeface="+mn-lt"/>
                <a:cs typeface="+mn-lt"/>
              </a:rPr>
              <a:t>OTHER IMAGE FORMATS:</a:t>
            </a:r>
            <a:endParaRPr lang="en-US" sz="2400" dirty="0"/>
          </a:p>
          <a:p>
            <a:pPr marL="305435" indent="-305435"/>
            <a:r>
              <a:rPr lang="en-US" sz="2400" dirty="0"/>
              <a:t>Formats like .png and .jpg  are raster images</a:t>
            </a:r>
          </a:p>
          <a:p>
            <a:pPr marL="305435" indent="-305435"/>
            <a:r>
              <a:rPr lang="en-US" sz="2400" dirty="0"/>
              <a:t>Uses pixels to display images. </a:t>
            </a:r>
          </a:p>
          <a:p>
            <a:pPr marL="305435" indent="-305435"/>
            <a:r>
              <a:rPr lang="en-US" sz="2400" dirty="0"/>
              <a:t>Images become grainy when zoomed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03CC4-201C-4EAA-9C4A-CE0FE182D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610043" y="2320548"/>
            <a:ext cx="3000764" cy="38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257-220E-46AC-8D12-44693BA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SVG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D70F-46FD-4EB0-BB14-4D333D1C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622250" cy="3678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 dirty="0"/>
              <a:t>Is an image format. </a:t>
            </a:r>
          </a:p>
          <a:p>
            <a:pPr marL="305435" indent="-305435"/>
            <a:r>
              <a:rPr lang="en-US" sz="2400" dirty="0"/>
              <a:t>Like HTML for 2d Graphics. Programmable images.</a:t>
            </a:r>
          </a:p>
          <a:p>
            <a:pPr marL="305435" indent="-305435"/>
            <a:r>
              <a:rPr lang="en-US" sz="2400" dirty="0"/>
              <a:t>Vector Image can be scaled to any size without losing its resolution</a:t>
            </a:r>
          </a:p>
          <a:p>
            <a:pPr marL="305435" indent="-305435"/>
            <a:r>
              <a:rPr lang="en-US" sz="2400" dirty="0"/>
              <a:t>Can integrate CSS (Styling as well as animation)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F9F37F-2EA5-46A9-8D27-8C7AEC3F7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5"/>
          <a:stretch/>
        </p:blipFill>
        <p:spPr bwMode="auto">
          <a:xfrm>
            <a:off x="8347204" y="2323234"/>
            <a:ext cx="3000763" cy="38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0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10B3-8873-48D7-A124-A587E937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8CAF-520E-4342-A486-D6CA9CF1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 dirty="0"/>
              <a:t>Google Maps has SVG element to display the map.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A500A010-BCE9-4DE0-A19D-43894853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13" y="2868869"/>
            <a:ext cx="6125155" cy="37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3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10B3-8873-48D7-A124-A587E937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8CAF-520E-4342-A486-D6CA9CF1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 dirty="0"/>
              <a:t>Stripe.com uses SVG icons to create animations</a:t>
            </a:r>
          </a:p>
        </p:txBody>
      </p:sp>
      <p:pic>
        <p:nvPicPr>
          <p:cNvPr id="6" name="Screen Recording 5">
            <a:hlinkClick r:id="" action="ppaction://media"/>
            <a:extLst>
              <a:ext uri="{FF2B5EF4-FFF2-40B4-BE49-F238E27FC236}">
                <a16:creationId xmlns:a16="http://schemas.microsoft.com/office/drawing/2014/main" id="{B674D62A-F868-40C3-AA5D-D5660472FEE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7428.3"/>
                </p14:media>
              </p:ext>
            </p:extLst>
          </p:nvPr>
        </p:nvPicPr>
        <p:blipFill rotWithShape="1">
          <a:blip r:embed="rId4"/>
          <a:srcRect r="48590"/>
          <a:stretch>
            <a:fillRect/>
          </a:stretch>
        </p:blipFill>
        <p:spPr>
          <a:xfrm>
            <a:off x="2894448" y="2994086"/>
            <a:ext cx="6403101" cy="1345401"/>
          </a:xfrm>
          <a:prstGeom prst="rect">
            <a:avLst/>
          </a:prstGeom>
        </p:spPr>
      </p:pic>
      <p:pic>
        <p:nvPicPr>
          <p:cNvPr id="7" name="Screen Recording 5">
            <a:hlinkClick r:id="" action="ppaction://media"/>
            <a:extLst>
              <a:ext uri="{FF2B5EF4-FFF2-40B4-BE49-F238E27FC236}">
                <a16:creationId xmlns:a16="http://schemas.microsoft.com/office/drawing/2014/main" id="{74B7B70A-D14D-42DF-8C85-21C50C83347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6767"/>
                </p14:media>
              </p:ext>
            </p:extLst>
          </p:nvPr>
        </p:nvPicPr>
        <p:blipFill rotWithShape="1">
          <a:blip r:embed="rId5"/>
          <a:srcRect l="51315"/>
          <a:stretch>
            <a:fillRect/>
          </a:stretch>
        </p:blipFill>
        <p:spPr>
          <a:xfrm>
            <a:off x="2661183" y="4604509"/>
            <a:ext cx="6403102" cy="14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15"/>
    </mc:Choice>
    <mc:Fallback xmlns="">
      <p:transition spd="slow" advTm="588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8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18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684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 mute="1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257-220E-46AC-8D12-44693BA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TAGs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D70F-46FD-4EB0-BB14-4D333D1C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    The following are the tags present in SVG</a:t>
            </a:r>
            <a:endParaRPr lang="en-US" dirty="0"/>
          </a:p>
          <a:p>
            <a:pPr marL="629920" lvl="1" indent="-305435"/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&gt;</a:t>
            </a:r>
          </a:p>
          <a:p>
            <a:pPr marL="629920" lvl="1" indent="-305435"/>
            <a:r>
              <a:rPr lang="en-US" sz="2400" dirty="0"/>
              <a:t>&lt;circle&gt;</a:t>
            </a:r>
          </a:p>
          <a:p>
            <a:pPr marL="629920" lvl="1" indent="-305435"/>
            <a:r>
              <a:rPr lang="en-US" sz="2400" dirty="0"/>
              <a:t>&lt;polygon&gt;</a:t>
            </a:r>
          </a:p>
          <a:p>
            <a:pPr marL="629920" lvl="1" indent="-305435"/>
            <a:r>
              <a:rPr lang="en-US" sz="2400" dirty="0"/>
              <a:t>&lt;ellipse&gt;</a:t>
            </a:r>
          </a:p>
          <a:p>
            <a:pPr marL="629920" lvl="1" indent="-305435"/>
            <a:r>
              <a:rPr lang="en-US" sz="2400" dirty="0"/>
              <a:t>&lt;path&gt;</a:t>
            </a:r>
          </a:p>
        </p:txBody>
      </p:sp>
    </p:spTree>
    <p:extLst>
      <p:ext uri="{BB962C8B-B14F-4D97-AF65-F5344CB8AC3E}">
        <p14:creationId xmlns:p14="http://schemas.microsoft.com/office/powerpoint/2010/main" val="164789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257-220E-46AC-8D12-44693BA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D70F-46FD-4EB0-BB14-4D333D1C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    The following are the attributes of SVG</a:t>
            </a:r>
          </a:p>
          <a:p>
            <a:pPr marL="629920" lvl="1" indent="-305435"/>
            <a:r>
              <a:rPr lang="en-US" sz="2400" u="sng" dirty="0">
                <a:ea typeface="+mn-lt"/>
                <a:cs typeface="+mn-lt"/>
              </a:rPr>
              <a:t>Height</a:t>
            </a:r>
            <a:r>
              <a:rPr lang="en-US" sz="2400" dirty="0">
                <a:ea typeface="+mn-lt"/>
                <a:cs typeface="+mn-lt"/>
              </a:rPr>
              <a:t> – Defines vertical length of object</a:t>
            </a:r>
          </a:p>
          <a:p>
            <a:pPr marL="629920" lvl="1" indent="-305435"/>
            <a:r>
              <a:rPr lang="en-US" sz="2400" u="sng" dirty="0">
                <a:ea typeface="+mn-lt"/>
                <a:cs typeface="+mn-lt"/>
              </a:rPr>
              <a:t>Width</a:t>
            </a:r>
            <a:r>
              <a:rPr lang="en-US" sz="2400" dirty="0">
                <a:ea typeface="+mn-lt"/>
                <a:cs typeface="+mn-lt"/>
              </a:rPr>
              <a:t> – Determines width of an object</a:t>
            </a:r>
            <a:endParaRPr lang="en-US" sz="2400" dirty="0"/>
          </a:p>
          <a:p>
            <a:pPr marL="629920" lvl="1" indent="-305435"/>
            <a:r>
              <a:rPr lang="en-US" sz="2400" u="sng" dirty="0" err="1">
                <a:ea typeface="+mn-lt"/>
                <a:cs typeface="+mn-lt"/>
              </a:rPr>
              <a:t>preserveAspectRatio</a:t>
            </a:r>
            <a:r>
              <a:rPr lang="en-US" sz="2400" dirty="0">
                <a:ea typeface="+mn-lt"/>
                <a:cs typeface="+mn-lt"/>
              </a:rPr>
              <a:t> – Defines how SVG container to deform if it is embedded in a container with different aspect ratio</a:t>
            </a:r>
            <a:endParaRPr lang="en-US" sz="2400" dirty="0"/>
          </a:p>
          <a:p>
            <a:pPr marL="629920" lvl="1" indent="-305435"/>
            <a:r>
              <a:rPr lang="en-US" sz="2400" u="sng" dirty="0" err="1">
                <a:ea typeface="+mn-lt"/>
                <a:cs typeface="+mn-lt"/>
              </a:rPr>
              <a:t>viewbox</a:t>
            </a:r>
            <a:r>
              <a:rPr lang="en-US" sz="2400" dirty="0">
                <a:ea typeface="+mn-lt"/>
                <a:cs typeface="+mn-lt"/>
              </a:rPr>
              <a:t> – Defines the bound of SVG container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15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E257-220E-46AC-8D12-44693BA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SVG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D70F-46FD-4EB0-BB14-4D333D1C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000" dirty="0"/>
              <a:t>Code:</a:t>
            </a:r>
          </a:p>
          <a:p>
            <a:pPr marL="323850" lvl="1" indent="0">
              <a:buNone/>
            </a:pPr>
            <a:r>
              <a:rPr lang="en-US" sz="2000" dirty="0"/>
              <a:t>&lt;</a:t>
            </a:r>
            <a:r>
              <a:rPr lang="en-US" sz="2000" dirty="0" err="1">
                <a:solidFill>
                  <a:srgbClr val="3D3D3D"/>
                </a:solidFill>
              </a:rPr>
              <a:t>svg</a:t>
            </a:r>
            <a:r>
              <a:rPr lang="en-US" sz="2000" dirty="0"/>
              <a:t> </a:t>
            </a:r>
            <a:r>
              <a:rPr lang="en-US" sz="2000" dirty="0" err="1"/>
              <a:t>viewbox</a:t>
            </a:r>
            <a:r>
              <a:rPr lang="en-US" sz="2000" dirty="0"/>
              <a:t>=“0 0 100 100”&gt;</a:t>
            </a:r>
          </a:p>
          <a:p>
            <a:pPr marL="323850" lvl="1" indent="0">
              <a:buNone/>
            </a:pPr>
            <a:r>
              <a:rPr lang="en-US" sz="2000" dirty="0"/>
              <a:t>		&lt;</a:t>
            </a:r>
            <a:r>
              <a:rPr lang="en-US" sz="2000" dirty="0" err="1"/>
              <a:t>rect</a:t>
            </a:r>
            <a:endParaRPr lang="en-US" sz="2000" dirty="0"/>
          </a:p>
          <a:p>
            <a:pPr marL="323850" lvl="1" indent="0">
              <a:buNone/>
            </a:pPr>
            <a:r>
              <a:rPr lang="en-US" sz="2000" dirty="0"/>
              <a:t>			x =“10” y=“10”</a:t>
            </a:r>
          </a:p>
          <a:p>
            <a:pPr marL="323850" lvl="1" indent="0">
              <a:buNone/>
            </a:pPr>
            <a:r>
              <a:rPr lang="en-US" sz="2000" dirty="0"/>
              <a:t>			width=“20%” height=“20”</a:t>
            </a:r>
          </a:p>
          <a:p>
            <a:pPr marL="323850" lvl="1" indent="0">
              <a:buNone/>
            </a:pPr>
            <a:r>
              <a:rPr lang="en-US" sz="2000" dirty="0"/>
              <a:t>			fill = “red”</a:t>
            </a:r>
          </a:p>
          <a:p>
            <a:pPr marL="323850" lvl="1" indent="0">
              <a:buNone/>
            </a:pPr>
            <a:r>
              <a:rPr lang="en-US" sz="2000" dirty="0"/>
              <a:t>		/</a:t>
            </a:r>
            <a:r>
              <a:rPr lang="en-US" dirty="0"/>
              <a:t>&gt;</a:t>
            </a:r>
            <a:endParaRPr lang="en-US" sz="1600" dirty="0"/>
          </a:p>
          <a:p>
            <a:pPr marL="323850" lvl="1" indent="0">
              <a:buNone/>
            </a:pPr>
            <a:r>
              <a:rPr lang="en-US" sz="1600" dirty="0"/>
              <a:t>&lt;/</a:t>
            </a:r>
            <a:r>
              <a:rPr lang="en-US" sz="1600" dirty="0" err="1"/>
              <a:t>svg</a:t>
            </a:r>
            <a:r>
              <a:rPr lang="en-US" sz="1600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2EE02-ACBA-40B9-8177-2CAB203D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65" y="2459664"/>
            <a:ext cx="424470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6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289</TotalTime>
  <Words>436</Words>
  <Application>Microsoft Office PowerPoint</Application>
  <PresentationFormat>Widescreen</PresentationFormat>
  <Paragraphs>70</Paragraphs>
  <Slides>12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Intro to SVG</vt:lpstr>
      <vt:lpstr>Introduction</vt:lpstr>
      <vt:lpstr>Why svg ?</vt:lpstr>
      <vt:lpstr>Why SVG ? </vt:lpstr>
      <vt:lpstr>Example</vt:lpstr>
      <vt:lpstr>Example</vt:lpstr>
      <vt:lpstr>SVG TAGs </vt:lpstr>
      <vt:lpstr>SVG Attributes</vt:lpstr>
      <vt:lpstr>Sample SVG Code</vt:lpstr>
      <vt:lpstr>&lt;path&gt; Tag 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SVG</dc:title>
  <dc:creator>Prasad Pathak</dc:creator>
  <cp:lastModifiedBy>Prasad Pathak</cp:lastModifiedBy>
  <cp:revision>88</cp:revision>
  <dcterms:created xsi:type="dcterms:W3CDTF">2022-02-02T01:52:46Z</dcterms:created>
  <dcterms:modified xsi:type="dcterms:W3CDTF">2022-02-02T22:35:40Z</dcterms:modified>
</cp:coreProperties>
</file>