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70" r:id="rId13"/>
    <p:sldId id="267" r:id="rId14"/>
    <p:sldId id="272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7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28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38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0486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4225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978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08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4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4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7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85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89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48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70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D1845-A296-493B-8283-EC55ACBFA01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BFA84F-17EF-4113-832E-D46DB3C5BC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029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0" r:id="rId12"/>
    <p:sldLayoutId id="2147484081" r:id="rId13"/>
    <p:sldLayoutId id="2147484082" r:id="rId14"/>
    <p:sldLayoutId id="2147484083" r:id="rId15"/>
    <p:sldLayoutId id="21474840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AFFC-7DE7-F764-5695-5739D8BD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5" y="-1693546"/>
            <a:ext cx="8596668" cy="259546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4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0D526-838C-AE02-5E34-3B0901FC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4527447"/>
            <a:ext cx="10744200" cy="2262820"/>
          </a:xfrm>
        </p:spPr>
        <p:txBody>
          <a:bodyPr anchor="ctr">
            <a:normAutofit/>
          </a:bodyPr>
          <a:lstStyle/>
          <a:p>
            <a:pPr algn="just"/>
            <a:r>
              <a:rPr lang="en-US" dirty="0"/>
              <a:t>                                                     </a:t>
            </a:r>
            <a:r>
              <a:rPr lang="en-US" sz="2800" dirty="0">
                <a:solidFill>
                  <a:srgbClr val="FF0000"/>
                </a:solidFill>
              </a:rPr>
              <a:t>SUBMITTED BY</a:t>
            </a:r>
          </a:p>
          <a:p>
            <a:pPr algn="just"/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AKASAPU AKHIL(24P35A0501)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CHIKOTI SATISH(24P35A0509)                                         DUVVADA LAKSHMI PRASAD(24P35A0515)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BENDALAMPOTTI SIVANI(23P31A04D9)                             NETHALA VINAY(24A95A0513)</a:t>
            </a:r>
          </a:p>
          <a:p>
            <a:endParaRPr lang="en-US" dirty="0"/>
          </a:p>
        </p:txBody>
      </p:sp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A8FAB6FF-18CB-DC19-D3BC-AFEE73B14061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1861" y="901914"/>
            <a:ext cx="3503216" cy="35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9867-BBC3-9B9C-5877-C897CEA01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88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359FA-BADB-C12E-1E37-619629B16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268" y="1554481"/>
            <a:ext cx="7264400" cy="44868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serverless compute platform for our backend logic: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Process input data from frontend.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Generates resume content and PDF files.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server management.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pay-per-use model.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A80ED-C991-AD40-D458-D02028F8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00" y="1618488"/>
            <a:ext cx="5029200" cy="41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5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8E935-A73D-2F72-2D5C-3016E104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5600"/>
            <a:ext cx="8596668" cy="121716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6E251-B97E-878C-F01E-AAB1A589E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8" y="1320800"/>
            <a:ext cx="6917266" cy="4720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 storage for static files and output documents: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Hosts resume templates.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Stores user-generated resume PDFs.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Public/Private access control with IAM.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Benefits: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Secure, scalable storage.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Easy integration with Lambda.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1446F-346D-F76E-7B48-BB94D01451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399" y="1320800"/>
            <a:ext cx="4876801" cy="42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2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40CB-4D8B-91D5-6655-83C68C8E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AWS CLOUDFRONT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057B-33E4-5C44-9C56-3B09044D7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6087533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 delivery network (CDN).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Caches frontend assets globally.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Enhances speed, performance, and availability.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63055D-566F-68CE-9229-6F6D8758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133" y="1540932"/>
            <a:ext cx="5723468" cy="358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9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112A-45A5-3472-0FA0-1ECB401F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46" y="280416"/>
            <a:ext cx="8596668" cy="110032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9CAA6-E8F5-DBA2-4540-8113463E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42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Responsive Web UI (Mobile/Desktop).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Real-time Resume Preview.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Downloadable output.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Global delivery via CloudFront.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Serverless, scalable architecture.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02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23F7-4D53-FE06-39D4-A361B3D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FINAL OUTPUT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7C59C-1AFC-DB45-FF97-1BD408479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501" y="1737255"/>
            <a:ext cx="7652365" cy="4304456"/>
          </a:xfrm>
        </p:spPr>
      </p:pic>
    </p:spTree>
    <p:extLst>
      <p:ext uri="{BB962C8B-B14F-4D97-AF65-F5344CB8AC3E}">
        <p14:creationId xmlns:p14="http://schemas.microsoft.com/office/powerpoint/2010/main" val="16853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1EA78-17E0-8AFF-2C1F-864E38EE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11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E2C0-1F1A-AA78-A4E7-5BC552A4C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014" y="1488613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Resume Builder Web App demonstrates how powerful and cost-efficient a serverless AWS architecture can be.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minimal infrastructure management, we built a robust solution ready for real-world use.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more customizable templates.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integration for resume suggestions.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4544-F6FE-9DEA-265E-2D7C80EF8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62656"/>
            <a:ext cx="8567250" cy="1984248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IN" sz="4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1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2694-94CF-E96E-4591-0B779DF5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7866-111E-F6E9-D96D-FA8AECC20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1834166"/>
            <a:ext cx="6278744" cy="41020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Resume Builder Web App is designed to simplify resume creation.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uses AWS cloud services for seamless, scalable deployment.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9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FBBA-2B54-9744-A265-E3B6AB469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584AA-5376-6D09-8F62-2C81681F1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3" y="1530417"/>
            <a:ext cx="6195782" cy="41388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users, especially students and freshers, struggle to create well-formatted resumes.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Traditional resume-making tools are either too complex or lack flexibility.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There’s a need for a scalable, user-friendly tool accessible from any device.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17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1BB1-AC67-8673-1433-426B4325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6A95-95E8-9A74-A533-40FDC22C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1244600"/>
            <a:ext cx="7611979" cy="50038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developed a serverless web application with the following capabilities: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registration and authentication.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resume form input with real-time validation.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app allows users to input data, generate a resume using serverless AWS Lambda, and access it securely via CloudFront.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80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B976-CA52-FB55-10AB-99876189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134E0-4D37-F3E4-35DD-12766FF41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841106"/>
            <a:ext cx="6832599" cy="440729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S3: Storage for resume templates and PDFs.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AWS Lambda: Serverless backend for form handling 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Gateway: Connects frontend with Lambda functions securely.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Amazon Cognito: Manager user authentication and sessions.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CloudFront: Distributes content globally.</a:t>
            </a:r>
          </a:p>
        </p:txBody>
      </p:sp>
    </p:spTree>
    <p:extLst>
      <p:ext uri="{BB962C8B-B14F-4D97-AF65-F5344CB8AC3E}">
        <p14:creationId xmlns:p14="http://schemas.microsoft.com/office/powerpoint/2010/main" val="62043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6071-225A-4F6F-5D88-0E0A9E8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2F4C6-EB3E-7392-8F73-D6AA179D1F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C194F-479B-9BD0-2D04-1E6429EB7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532" y="343957"/>
            <a:ext cx="5904443" cy="590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76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DCCE-753C-14B8-F01D-A43119D5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3718-4A36-1472-563C-BD75018E2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658308"/>
            <a:ext cx="7645399" cy="42221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architecture follows a clean, serverless model: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Frontend(HTML/CSS/JS or React)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API Gateway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AWS Lambda.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Lambda interacts with S3 for file operations and CloudFront distributes content globally.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Cognito manages user authentication and authorization.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064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EDAC-8B16-335E-F5D2-D7AAC33C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26193"/>
            <a:ext cx="8596668" cy="86627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COGNITO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2C97D9-79A7-E03C-4614-AFC211733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535"/>
            <a:ext cx="5598338" cy="49281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Secure signup, login, logout functionality.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Integrates seamlessly with Lambda and API Gateway. </a:t>
            </a: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Benefits: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Scalable and secure.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server needed for authentication.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8757A-8EF3-5857-B255-CC346C673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467" y="1297939"/>
            <a:ext cx="5334000" cy="426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3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7079C-9347-E5C7-EA59-CFE16A8C3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40268"/>
            <a:ext cx="9711266" cy="11260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sz="3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E092-FE2C-70FF-0D25-3FE3D74B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4" y="1675957"/>
            <a:ext cx="6493933" cy="47417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Acts as an interface between the frontend and lambda.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Supports HTTP methods (GET, POST).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Secures endpoints with Cognito auth tokens.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Advantages: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API management.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14B45-9926-11E6-594E-FC018176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566333"/>
            <a:ext cx="5393268" cy="372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14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490</TotalTime>
  <Words>543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Times New Roman</vt:lpstr>
      <vt:lpstr>Trebuchet MS</vt:lpstr>
      <vt:lpstr>Wingdings</vt:lpstr>
      <vt:lpstr>Wingdings 3</vt:lpstr>
      <vt:lpstr>Facet</vt:lpstr>
      <vt:lpstr>RESUME BUILDER WEB APP</vt:lpstr>
      <vt:lpstr>INTRODUCTION</vt:lpstr>
      <vt:lpstr>PROBLEM STATEMENT</vt:lpstr>
      <vt:lpstr>SOLUTION OVERVIEW</vt:lpstr>
      <vt:lpstr>AWS SERVICES USED</vt:lpstr>
      <vt:lpstr>PowerPoint Presentation</vt:lpstr>
      <vt:lpstr>SYSTEM ARCHITECTURE</vt:lpstr>
      <vt:lpstr>AMAZON COGNITO</vt:lpstr>
      <vt:lpstr>AMAZON API GATEWAY</vt:lpstr>
      <vt:lpstr>AMAZON LAMBDA</vt:lpstr>
      <vt:lpstr>AMAZON S3</vt:lpstr>
      <vt:lpstr>    AWS CLOUDFRONT</vt:lpstr>
      <vt:lpstr>KEY FEATURES</vt:lpstr>
      <vt:lpstr>      FINAL OUTPUT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Bendalam Potti Sivani</dc:creator>
  <cp:lastModifiedBy>AKASAPU AKHIL</cp:lastModifiedBy>
  <cp:revision>7</cp:revision>
  <dcterms:created xsi:type="dcterms:W3CDTF">2025-06-29T06:05:49Z</dcterms:created>
  <dcterms:modified xsi:type="dcterms:W3CDTF">2025-07-10T13:10:08Z</dcterms:modified>
</cp:coreProperties>
</file>