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85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BLOCKCHAIN  BASED  CHAIN  OF  CUSTODY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048000"/>
            <a:ext cx="1823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By:-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Sumitra</a:t>
            </a:r>
            <a:r>
              <a:rPr lang="en-US" dirty="0" smtClean="0"/>
              <a:t>  </a:t>
            </a:r>
            <a:r>
              <a:rPr lang="en-US" dirty="0" err="1" smtClean="0"/>
              <a:t>Kisan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505200" cy="2971800"/>
          </a:xfrm>
          <a:prstGeom prst="rect">
            <a:avLst/>
          </a:prstGeom>
          <a:noFill/>
          <a:ln>
            <a:noFill/>
          </a:ln>
          <a:effectLst>
            <a:reflection stA="46000" endPos="1000" dist="508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6705600" y="2667000"/>
            <a:ext cx="211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By:-</a:t>
            </a:r>
          </a:p>
          <a:p>
            <a:r>
              <a:rPr lang="en-US" dirty="0" err="1" smtClean="0"/>
              <a:t>Sourav</a:t>
            </a:r>
            <a:r>
              <a:rPr lang="en-US" dirty="0" smtClean="0"/>
              <a:t>  </a:t>
            </a:r>
            <a:r>
              <a:rPr lang="en-US" dirty="0" err="1" smtClean="0"/>
              <a:t>Mahapatra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1902041036.</a:t>
            </a:r>
          </a:p>
          <a:p>
            <a:r>
              <a:rPr lang="en-US" dirty="0" err="1" smtClean="0"/>
              <a:t>Sushruta</a:t>
            </a:r>
            <a:r>
              <a:rPr lang="en-US" dirty="0" smtClean="0"/>
              <a:t>  </a:t>
            </a:r>
            <a:r>
              <a:rPr lang="en-US" dirty="0" err="1" smtClean="0"/>
              <a:t>Behera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1902041051.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4953000"/>
            <a:ext cx="41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 SCIENCE  AND  ENGINEERING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5410200"/>
            <a:ext cx="681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VEER  SURENDRA  SAI  UNIVERSITY  OF   TECHNOLOGY,BURLA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5943600"/>
            <a:ext cx="9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2022-23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609600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462" y="1371601"/>
            <a:ext cx="6982338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Creation of Evidence( )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Input : Evidence images, User Address, Evidence Description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Output: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(!valid image format)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	Evidence creation failed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Evidence Created Successfully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Evidence( )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Input: Evidence ID(hash value), Owner Address, Receiver Address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Output: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Calculate the new hash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If (new hash != Evidence ID)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Owner Might have tempered the Evidence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else if(!(Owner Address &amp;&amp; Receiver Address))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Something Error has occurred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Evidence transferred Successfully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692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533400"/>
            <a:ext cx="2167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980562" y="1230354"/>
            <a:ext cx="69442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Evidence(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Input : Evidence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ID(hash value),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Output: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(Evidence ID)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Evidence Details Displayed Successfully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Failed to display Evidence Details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Evidence( ) 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Input: Evidence ID(hash value),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Creator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Output: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(!(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 &amp;&amp;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Evidence Failed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Evidence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removed Successfully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="" xmlns:p14="http://schemas.microsoft.com/office/powerpoint/2010/main" val="33410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330" y="455486"/>
            <a:ext cx="407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54991"/>
            <a:ext cx="5029200" cy="2459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6201"/>
            <a:ext cx="5029200" cy="2582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990324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Evidence Creation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5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041" y="413850"/>
            <a:ext cx="407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5791200" cy="1911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914400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Transfer Evidence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51" y="3511235"/>
            <a:ext cx="5775121" cy="2965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778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040" y="304800"/>
            <a:ext cx="407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169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Evidence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50" y="1283732"/>
            <a:ext cx="5775121" cy="2159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50" y="3443387"/>
            <a:ext cx="5775121" cy="2962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972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6039" y="304800"/>
            <a:ext cx="407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Evidence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49" y="1828800"/>
            <a:ext cx="5775121" cy="124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49" y="3619128"/>
            <a:ext cx="5775121" cy="2953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823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685800"/>
            <a:ext cx="598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  AND  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 have  represented  B-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Architecture  to  show  different process need  to be followed in order to deal with evidence.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implemented different types of functions right from collection of evidence to present it in court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ensure that evidence would not be tempered  as it passes from person to person.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 our  future  work  we  should  be able to know which particular evidence had been modified out of group of evidences and by means of what tempering technique.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381000"/>
            <a:ext cx="210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REFERENCES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99060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Giova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G. (2011). Improving chain of custody in forensic investigation of electronic digital systems. International Journal of Computer Science and Network Security, 11(1), 1-9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2] Carrier B. Defining digital forensic examination and analysis tools using abstraction layers. International Journal of digital evidence. 2003 Jan;1(4):1-2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Castro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Miguel, and Barbara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Liskov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"Practical byzantine fault tolerance."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vol. 99, no. 1999, pp. 173-186. 1999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Brinson, Ashley, Abigail Robinson, and Marcus Rogers. "A cyber forensics ontology: Creating a new approach to studying cyber forensics." digital investigation 3 (2006): 37-43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Ćosić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Jasmin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Miroslav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"(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proving chain of custody and digital evidence integrity with time stamp." In The 33rd International Convention MIPRO, pp. 1226-1230. IEEE, 2010.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43200"/>
            <a:ext cx="4050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THANK 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B7340-E92F-8823-195E-B77204B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2D8-2937-A165-3B68-6E250BEC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519"/>
            <a:ext cx="7886700" cy="4351338"/>
          </a:xfrm>
        </p:spPr>
        <p:txBody>
          <a:bodyPr/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Motivation 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Objective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Literature review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Proposed method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Result and discussion 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Conclusion and future scope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Reference</a:t>
            </a:r>
          </a:p>
          <a:p>
            <a:endParaRPr lang="en-I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8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9906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time of evidence collection until the time of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legal court, evidences may be accessed by multiple parties involved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Custody is the process of validating how any kind of evidence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gathered, tracked and protected on its way to a court of law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chain of Custody, block contain information such as hash of evidence and description of evidences are stored in block.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we ensure the data integrity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traceability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4224" y="838200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51618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Crimes are increasing at a higher rate and due to improper management of evidence the culprits are not getting punishment.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tempering of evidence or loss of evidence many people are not getting justice and the crimes goes on increasing day by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by the  help of B-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evidence are preserved until the time of presenting it in the court.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60960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main objective of our project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ensure that evidence should not be tempered from the time of collection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presenting it in the court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evidence 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tempered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owner’s possession then we came to know about the tempered evidence by comparing the newly generated hash with the old one.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4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80999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LITERATURE   REVIEW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219200"/>
          <a:ext cx="81534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1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Azhari</a:t>
                      </a:r>
                      <a:r>
                        <a:rPr lang="en-US" dirty="0" smtClean="0"/>
                        <a:t>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DEMF(Digital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Evidence Management Framework)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Giuliano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AFF(Advanced Forensic Format)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RDF(Resource Description Framework)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Marco </a:t>
                      </a:r>
                      <a:r>
                        <a:rPr lang="en-US" dirty="0" err="1" smtClean="0"/>
                        <a:t>Casini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B-</a:t>
                      </a:r>
                      <a:r>
                        <a:rPr lang="en-US" dirty="0" err="1" smtClean="0"/>
                        <a:t>CoC</a:t>
                      </a:r>
                      <a:r>
                        <a:rPr lang="en-US" dirty="0" smtClean="0"/>
                        <a:t> Architecture.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Jasmin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DCoDeOn</a:t>
                      </a:r>
                      <a:r>
                        <a:rPr lang="en-US" dirty="0" smtClean="0"/>
                        <a:t> (Digital Chain Of Custody</a:t>
                      </a:r>
                      <a:r>
                        <a:rPr lang="en-US" baseline="0" dirty="0" smtClean="0"/>
                        <a:t> Digital Evidence Ontology)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Mark Scanlon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RAFT(Remote Acquisition Forensic Technique)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57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</a:rPr>
              <a:t>PROPOSED METHOD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1752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ENTERS EVIDENCE 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828800"/>
            <a:ext cx="1752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EVIDENCE</a:t>
            </a:r>
            <a:r>
              <a:rPr lang="en-US" dirty="0"/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CREATION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828800"/>
            <a:ext cx="19050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4114800"/>
            <a:ext cx="1905000" cy="838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4114800"/>
            <a:ext cx="1752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743200" y="2247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181600" y="22479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6972300" y="26670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9" idx="3"/>
          </p:cNvCxnSpPr>
          <p:nvPr/>
        </p:nvCxnSpPr>
        <p:spPr>
          <a:xfrm flipH="1">
            <a:off x="5181600" y="45339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74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763000" y="51567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66800"/>
            <a:ext cx="3657600" cy="520394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07706" y="6213405"/>
            <a:ext cx="21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CREATION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80199" y="621340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TRANSFER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381000"/>
            <a:ext cx="2297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:\Users\smaha\OneDrive\Pictures\Screenshots\jjjjjssss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42984"/>
            <a:ext cx="3071834" cy="5062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43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439553"/>
            <a:ext cx="2297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2895600" cy="5178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19412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EVIDENCE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190767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EVIDENCE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285860"/>
            <a:ext cx="2598737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864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696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 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 Mahapatra</dc:creator>
  <cp:lastModifiedBy>Sourav Mahapatra</cp:lastModifiedBy>
  <cp:revision>33</cp:revision>
  <dcterms:created xsi:type="dcterms:W3CDTF">2006-08-16T00:00:00Z</dcterms:created>
  <dcterms:modified xsi:type="dcterms:W3CDTF">2023-05-05T15:12:01Z</dcterms:modified>
</cp:coreProperties>
</file>