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2050" autoAdjust="0"/>
  </p:normalViewPr>
  <p:slideViewPr>
    <p:cSldViewPr snapToGrid="0">
      <p:cViewPr varScale="1">
        <p:scale>
          <a:sx n="59" d="100"/>
          <a:sy n="59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6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4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3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3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30F8-BD35-481C-811D-F128B5985F6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7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230F8-BD35-481C-811D-F128B5985F66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A715-D932-4C05-AD45-DD75074AE3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1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8799"/>
            <a:ext cx="10515600" cy="47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2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13792"/>
            <a:ext cx="10515600" cy="524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8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8688"/>
            <a:ext cx="10515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8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17518"/>
            <a:ext cx="10515600" cy="544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9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Theertha</dc:creator>
  <cp:lastModifiedBy>Prasad Theertha</cp:lastModifiedBy>
  <cp:revision>69</cp:revision>
  <dcterms:created xsi:type="dcterms:W3CDTF">2019-04-28T07:50:22Z</dcterms:created>
  <dcterms:modified xsi:type="dcterms:W3CDTF">2019-05-27T18:41:56Z</dcterms:modified>
</cp:coreProperties>
</file>