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2050" autoAdjust="0"/>
  </p:normalViewPr>
  <p:slideViewPr>
    <p:cSldViewPr snapToGrid="0">
      <p:cViewPr varScale="1">
        <p:scale>
          <a:sx n="58" d="100"/>
          <a:sy n="58" d="100"/>
        </p:scale>
        <p:origin x="9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30F8-BD35-481C-811D-F128B5985F6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56735E-18CA-4E36-8435-83FC3FD3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2814"/>
            <a:ext cx="10515600" cy="45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BD6FC91-D8A8-4032-8CE3-7DC4F814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90481"/>
            <a:ext cx="10515600" cy="48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3C44187-6E64-465E-BA90-A5FA3941C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0218"/>
            <a:ext cx="10515600" cy="47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12FC2EA-55D8-457B-981D-C09CB53D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0360"/>
            <a:ext cx="10515600" cy="48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9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1DD33F7-97B3-4075-97D1-B7403E175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5181"/>
            <a:ext cx="10515600" cy="54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Theertha</dc:creator>
  <cp:lastModifiedBy>Prasad Theertha</cp:lastModifiedBy>
  <cp:revision>67</cp:revision>
  <dcterms:created xsi:type="dcterms:W3CDTF">2019-04-28T07:50:22Z</dcterms:created>
  <dcterms:modified xsi:type="dcterms:W3CDTF">2019-05-28T18:42:27Z</dcterms:modified>
</cp:coreProperties>
</file>