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2050" autoAdjust="0"/>
  </p:normalViewPr>
  <p:slideViewPr>
    <p:cSldViewPr snapToGrid="0">
      <p:cViewPr varScale="1">
        <p:scale>
          <a:sx n="59" d="100"/>
          <a:sy n="5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30F8-BD35-481C-811D-F128B5985F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5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7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Theertha</dc:creator>
  <cp:lastModifiedBy>Prasad Theertha</cp:lastModifiedBy>
  <cp:revision>65</cp:revision>
  <dcterms:created xsi:type="dcterms:W3CDTF">2019-04-28T07:50:22Z</dcterms:created>
  <dcterms:modified xsi:type="dcterms:W3CDTF">2019-05-21T16:53:44Z</dcterms:modified>
</cp:coreProperties>
</file>