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sldIdLst>
    <p:sldId id="256" r:id="rId2"/>
    <p:sldId id="257" r:id="rId3"/>
    <p:sldId id="372" r:id="rId4"/>
    <p:sldId id="368" r:id="rId5"/>
    <p:sldId id="369" r:id="rId6"/>
    <p:sldId id="370" r:id="rId7"/>
    <p:sldId id="3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Zeroth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a:solidFill>
                  <a:srgbClr val="7030A0"/>
                </a:solidFill>
                <a:latin typeface="Verdana" panose="020B0604030504040204" pitchFamily="34" charset="0"/>
                <a:ea typeface="+mn-ea"/>
                <a:cs typeface="+mn-cs"/>
              </a:rPr>
              <a:t>SMART PARKING SYSTEM</a:t>
            </a:r>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8" y="5183902"/>
            <a:ext cx="5133111" cy="121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12700" marR="5715">
              <a:lnSpc>
                <a:spcPct val="99200"/>
              </a:lnSpc>
              <a:spcBef>
                <a:spcPts val="120"/>
              </a:spcBef>
              <a:buNone/>
            </a:pPr>
            <a:r>
              <a:rPr lang="en-IN" altLang="en-US" sz="2400" b="1" dirty="0">
                <a:solidFill>
                  <a:srgbClr val="FF0000"/>
                </a:solidFill>
              </a:rPr>
              <a:t>&lt;</a:t>
            </a:r>
            <a:r>
              <a:rPr lang="en-US" sz="2400" b="1" spc="-5" dirty="0">
                <a:solidFill>
                  <a:srgbClr val="FF0000"/>
                </a:solidFill>
                <a:latin typeface="Verdana"/>
                <a:cs typeface="Verdana"/>
              </a:rPr>
              <a:t>Supervisor</a:t>
            </a:r>
          </a:p>
          <a:p>
            <a:pPr marL="12700" marR="5715">
              <a:lnSpc>
                <a:spcPct val="99200"/>
              </a:lnSpc>
              <a:spcBef>
                <a:spcPts val="120"/>
              </a:spcBef>
              <a:buNone/>
            </a:pPr>
            <a:r>
              <a:rPr lang="en-US" sz="2400" b="1" spc="-5" dirty="0">
                <a:solidFill>
                  <a:srgbClr val="FF0000"/>
                </a:solidFill>
                <a:latin typeface="Verdana"/>
                <a:cs typeface="Verdana"/>
              </a:rPr>
              <a:t>Mrs. </a:t>
            </a:r>
            <a:r>
              <a:rPr lang="en-US" sz="2400" b="1" spc="-5" dirty="0" err="1">
                <a:solidFill>
                  <a:srgbClr val="FF0000"/>
                </a:solidFill>
                <a:latin typeface="Verdana"/>
                <a:cs typeface="Verdana"/>
              </a:rPr>
              <a:t>Anitha</a:t>
            </a:r>
            <a:r>
              <a:rPr lang="en-US" sz="2400" b="1" spc="-5" dirty="0">
                <a:solidFill>
                  <a:srgbClr val="FF0000"/>
                </a:solidFill>
                <a:latin typeface="Verdana"/>
                <a:cs typeface="Verdana"/>
              </a:rPr>
              <a:t> </a:t>
            </a:r>
            <a:r>
              <a:rPr lang="en-US" sz="2400" b="1" spc="-5" dirty="0" err="1">
                <a:solidFill>
                  <a:srgbClr val="FF0000"/>
                </a:solidFill>
                <a:latin typeface="Verdana"/>
                <a:cs typeface="Verdana"/>
              </a:rPr>
              <a:t>Ashishdeep</a:t>
            </a:r>
            <a:endParaRPr lang="en-US" sz="2400" b="1" spc="-5" dirty="0">
              <a:solidFill>
                <a:srgbClr val="FF0000"/>
              </a:solidFill>
              <a:latin typeface="Verdana"/>
              <a:cs typeface="Verdana"/>
            </a:endParaRPr>
          </a:p>
          <a:p>
            <a:pPr marL="12700" marR="5715">
              <a:lnSpc>
                <a:spcPct val="99200"/>
              </a:lnSpc>
              <a:spcBef>
                <a:spcPts val="120"/>
              </a:spcBef>
              <a:buNone/>
            </a:pPr>
            <a:r>
              <a:rPr lang="en-US" sz="2400" b="1" spc="-5" dirty="0">
                <a:solidFill>
                  <a:srgbClr val="FF0000"/>
                </a:solidFill>
                <a:latin typeface="Verdana"/>
                <a:cs typeface="Verdana"/>
              </a:rPr>
              <a:t>Assistant Professor(SG)</a:t>
            </a:r>
            <a:r>
              <a:rPr lang="en-IN" altLang="en-US" sz="2400" b="1">
                <a:solidFill>
                  <a:srgbClr val="FF0000"/>
                </a:solidFill>
              </a:rPr>
              <a:t>&gt;</a:t>
            </a: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800111" y="5183902"/>
            <a:ext cx="43115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&lt;KARTHICKRAJA K</a:t>
            </a:r>
          </a:p>
          <a:p>
            <a:pPr>
              <a:spcBef>
                <a:spcPct val="0"/>
              </a:spcBef>
              <a:buClrTx/>
              <a:buFontTx/>
              <a:buNone/>
            </a:pPr>
            <a:r>
              <a:rPr lang="en-IN" altLang="en-US" sz="2400" b="1" dirty="0">
                <a:solidFill>
                  <a:srgbClr val="FF0000"/>
                </a:solidFill>
              </a:rPr>
              <a:t>		210701505</a:t>
            </a:r>
          </a:p>
          <a:p>
            <a:pPr>
              <a:spcBef>
                <a:spcPct val="0"/>
              </a:spcBef>
              <a:buClrTx/>
              <a:buFontTx/>
              <a:buNone/>
            </a:pPr>
            <a:r>
              <a:rPr lang="en-IN" altLang="en-US" sz="2400" b="1" dirty="0">
                <a:solidFill>
                  <a:srgbClr val="FF0000"/>
                </a:solidFill>
              </a:rPr>
              <a:t>PRASADH C</a:t>
            </a:r>
          </a:p>
          <a:p>
            <a:pPr>
              <a:spcBef>
                <a:spcPct val="0"/>
              </a:spcBef>
              <a:buClrTx/>
              <a:buFontTx/>
              <a:buNone/>
            </a:pPr>
            <a:r>
              <a:rPr lang="en-IN" altLang="en-US" sz="2400" b="1" dirty="0">
                <a:solidFill>
                  <a:srgbClr val="FF0000"/>
                </a:solidFill>
              </a:rPr>
              <a:t>		210701191&gt;</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000" b="0" i="0" u="none" strike="noStrike" kern="0" cap="none" spc="0" normalizeH="0" baseline="0" noProof="0" dirty="0">
                <a:ln>
                  <a:noFill/>
                </a:ln>
                <a:solidFill>
                  <a:srgbClr val="000000"/>
                </a:solidFill>
                <a:effectLst/>
                <a:uLnTx/>
                <a:uFillTx/>
                <a:latin typeface="Verdana"/>
                <a:ea typeface="+mn-ea"/>
                <a:cs typeface="+mn-cs"/>
              </a:rPr>
              <a:t>Smart parking systems leverage advanced technologies like real-time number plate recognition, AI, and automated slot allocation to streamline parking management. By integrating high-resolution cameras and AI tools such as OpenCV, these systems detect vehicle number plates upon entry, automatically assign parking slots, and send confirmation to the vehicle owner.</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000" b="0" i="0" u="none" strike="noStrike" kern="0" cap="none" spc="0" normalizeH="0" baseline="0" noProof="0" dirty="0">
                <a:ln>
                  <a:noFill/>
                </a:ln>
                <a:solidFill>
                  <a:srgbClr val="000000"/>
                </a:solidFill>
                <a:effectLst/>
                <a:uLnTx/>
                <a:uFillTx/>
                <a:latin typeface="Verdana"/>
                <a:ea typeface="+mn-ea"/>
                <a:cs typeface="+mn-cs"/>
              </a:rPr>
              <a:t> Additionally, they automate fee calculation based on parking duration and verify vehicle exit by re-scanning the number plate, ensuring a seamless and efficient parking experience.</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000" b="0" i="0" u="none" strike="noStrike" kern="0" cap="none" spc="0" normalizeH="0" baseline="0" noProof="0" dirty="0">
                <a:ln>
                  <a:noFill/>
                </a:ln>
                <a:solidFill>
                  <a:srgbClr val="000000"/>
                </a:solidFill>
                <a:effectLst/>
                <a:uLnTx/>
                <a:uFillTx/>
                <a:latin typeface="Verdana"/>
                <a:ea typeface="+mn-ea"/>
                <a:cs typeface="+mn-cs"/>
              </a:rPr>
              <a:t> These systems not only improve convenience for drivers but also enhance security, optimize space utilization, and reduce the need for manual intervention in both public and private parking facilities.</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just"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US" sz="1600" dirty="0"/>
              <a:t>Real-Time Number Plate Detection and Slot Booking: The system uses a high-resolution camera and OpenCV AI to detect and recognize number plates in real-time at the parking entrance. </a:t>
            </a:r>
          </a:p>
          <a:p>
            <a:pPr marL="469900" marR="0" lvl="0" indent="-469900" algn="just"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US" sz="1600" dirty="0"/>
              <a:t>It automatically assigns an available parking slot based on the detected number plate and sends a confirmation message to the car owner with the designated slot. </a:t>
            </a:r>
          </a:p>
          <a:p>
            <a:pPr marL="469900" marR="0" lvl="0" indent="-469900" algn="just"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US" sz="1600" dirty="0"/>
              <a:t>Automated Fee Calculation and Exit Verification: Upon parking, the system tracks the vehicle’s duration in the slot and calculates the parking fee accordingly.</a:t>
            </a:r>
          </a:p>
          <a:p>
            <a:pPr marL="469900" marR="0" lvl="0" indent="-469900"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US" sz="1600" dirty="0"/>
              <a:t> At the exit, it re-scans the number plate to confirm the departure and processes the fee payment, sending the final amount to the vehicle owner.</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US" sz="2000" dirty="0"/>
              <a:t>Existing ANPR systems mainly use image processing techniques like edge detection and region segmentation to identify license plates in vehicle images. Optical Character Recognition (OCR) is then applied to extract alphanumeric data from the plate. </a:t>
            </a:r>
          </a:p>
          <a:p>
            <a:pPr marL="469900" marR="0" lvl="0" indent="-469900" algn="l"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US" sz="2000" dirty="0"/>
              <a:t>However, these systems struggle with challenges such as diverse plate designs, varying fonts, and changing environmental conditions, which can affect accuracy.</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lnSpc>
                <a:spcPct val="150000"/>
              </a:lnSpc>
            </a:pPr>
            <a:r>
              <a:rPr lang="en-US" sz="2000" dirty="0"/>
              <a:t>The objectives of the smart parking system are to automate parking slot allocation using AI-powered number plate recognition, improving efficiency by reducing manual intervention through real-time detection and automated fee calculation. </a:t>
            </a:r>
          </a:p>
          <a:p>
            <a:pPr algn="just">
              <a:lnSpc>
                <a:spcPct val="150000"/>
              </a:lnSpc>
            </a:pPr>
            <a:r>
              <a:rPr lang="en-US" sz="2000" dirty="0"/>
              <a:t>The system strengthens security by re-scanning number plates for secure entry and exit verification, and automates payment processing based on parking duration, ensuring a seamless and efficient parking experience.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just"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US" sz="2000" dirty="0"/>
              <a:t>ANPR systems are essential for traffic control and vehicle identification, particularly in catching traffic violators. However, challenges like high vehicle speeds, non-standard plate formats, different languages, and varying lighting conditions affect recognition accuracy. </a:t>
            </a:r>
          </a:p>
          <a:p>
            <a:pPr marL="469900" marR="0" lvl="0" indent="-469900" algn="just"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US" sz="2000" dirty="0"/>
              <a:t>Despite these challenges, ANPR technology is widely used, especially in parking management systems, where it automates vehicle entry and exit, tracks time, and enhances security. </a:t>
            </a:r>
          </a:p>
          <a:p>
            <a:pPr marL="469900" marR="0" lvl="0" indent="-469900"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US" sz="2000" dirty="0"/>
              <a:t>By reducing the need for manual intervention, ANPR improves efficiency, security, and overall parking IOT management.</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Zeroth Review</a:t>
            </a:r>
          </a:p>
        </p:txBody>
      </p:sp>
    </p:spTree>
    <p:extLst>
      <p:ext uri="{BB962C8B-B14F-4D97-AF65-F5344CB8AC3E}">
        <p14:creationId xmlns:p14="http://schemas.microsoft.com/office/powerpoint/2010/main" val="2273965067"/>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57</TotalTime>
  <Words>553</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Verdana</vt:lpstr>
      <vt:lpstr>Wingdings</vt:lpstr>
      <vt:lpstr>Profile</vt:lpstr>
      <vt:lpstr>PowerPoint Presentation</vt:lpstr>
      <vt:lpstr>Introduction</vt:lpstr>
      <vt:lpstr>Problem Statement and Motivation</vt:lpstr>
      <vt:lpstr>Existing System</vt:lpstr>
      <vt:lpstr>Objectives</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karthickraja</dc:creator>
  <cp:lastModifiedBy>Karthick Raja</cp:lastModifiedBy>
  <cp:revision>7</cp:revision>
  <dcterms:created xsi:type="dcterms:W3CDTF">2023-08-03T04:32:32Z</dcterms:created>
  <dcterms:modified xsi:type="dcterms:W3CDTF">2024-10-03T07:21:58Z</dcterms:modified>
</cp:coreProperties>
</file>