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84" y="60"/>
      </p:cViewPr>
      <p:guideLst>
        <p:guide orient="horz" pos="618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1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1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1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8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4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7347-37BA-40EB-A801-F7E77767A217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C23C-45F2-43FE-A7EA-DAE581E85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ndara" pitchFamily="34" charset="0"/>
              </a:rPr>
              <a:t>IPL Stats Analysis</a:t>
            </a:r>
            <a:endParaRPr lang="en-IN" sz="40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Pro</a:t>
            </a:r>
            <a:r>
              <a:rPr lang="en-US" sz="2400" b="1" dirty="0">
                <a:latin typeface="Candara" pitchFamily="34" charset="0"/>
              </a:rPr>
              <a:t>blem Statement - </a:t>
            </a:r>
            <a:endParaRPr lang="en-US" b="1" dirty="0">
              <a:latin typeface="Candara" pitchFamily="34" charset="0"/>
            </a:endParaRPr>
          </a:p>
          <a:p>
            <a:r>
              <a:rPr lang="en-US" sz="1800" dirty="0">
                <a:latin typeface="Candara" pitchFamily="34" charset="0"/>
              </a:rPr>
              <a:t>Create a infographic of IPL statistics (2008-2017) for IFP news agency for their newsletter.</a:t>
            </a:r>
          </a:p>
          <a:p>
            <a:r>
              <a:rPr lang="en-US" sz="1800" dirty="0">
                <a:latin typeface="Candara" pitchFamily="34" charset="0"/>
              </a:rPr>
              <a:t>Study team’s performance with respect to various factors such as Venue, Season, Toss decision and many more with the help of visualization. </a:t>
            </a:r>
          </a:p>
          <a:p>
            <a:r>
              <a:rPr lang="en-US" sz="1800" dirty="0">
                <a:latin typeface="Candara" pitchFamily="34" charset="0"/>
              </a:rPr>
              <a:t>Study player’s performance with respect to number of sixes, fours, total runs with the help of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03127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Purple Cap Contenders</a:t>
            </a:r>
            <a:endParaRPr lang="en-IN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56" y="1124752"/>
            <a:ext cx="70675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029" y="3725070"/>
            <a:ext cx="9289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Despite having unique action of bowling , </a:t>
            </a:r>
            <a:r>
              <a:rPr lang="en-US" sz="1400" b="1" dirty="0"/>
              <a:t>SL </a:t>
            </a:r>
            <a:r>
              <a:rPr lang="en-US" sz="1400" b="1" dirty="0" err="1"/>
              <a:t>Malinga</a:t>
            </a:r>
            <a:r>
              <a:rPr lang="en-US" sz="1400" b="1" dirty="0"/>
              <a:t> </a:t>
            </a:r>
            <a:r>
              <a:rPr lang="en-US" sz="1400" dirty="0"/>
              <a:t>has taken most wickets which </a:t>
            </a:r>
            <a:r>
              <a:rPr lang="en-US" sz="1400" b="1" dirty="0"/>
              <a:t>170</a:t>
            </a:r>
            <a:r>
              <a:rPr lang="en-US" sz="1400" dirty="0"/>
              <a:t> wickets overall, followed by-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/>
              <a:t>A Mishra - 142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/>
              <a:t>DJ Bravo - 137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/>
              <a:t>H Singh - 136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1400" dirty="0"/>
              <a:t>PP </a:t>
            </a:r>
            <a:r>
              <a:rPr lang="en-US" sz="1400" dirty="0" err="1"/>
              <a:t>Chawla</a:t>
            </a:r>
            <a:r>
              <a:rPr lang="en-US" sz="1400" dirty="0"/>
              <a:t> - 133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864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Purple Cap Contenders</a:t>
            </a:r>
            <a:endParaRPr lang="en-IN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981075"/>
            <a:ext cx="3672855" cy="199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89" y="981075"/>
            <a:ext cx="3672855" cy="199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4" y="3041553"/>
            <a:ext cx="3672855" cy="19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99" y="3080535"/>
            <a:ext cx="3645549" cy="196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029" y="5301208"/>
            <a:ext cx="9289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B. Kumar </a:t>
            </a:r>
            <a:r>
              <a:rPr lang="en-US" sz="1400" dirty="0"/>
              <a:t>and </a:t>
            </a:r>
            <a:r>
              <a:rPr lang="en-US" sz="1400" b="1" dirty="0"/>
              <a:t>DJ Bravo </a:t>
            </a:r>
            <a:r>
              <a:rPr lang="en-US" sz="1400" dirty="0"/>
              <a:t>won orange cap for two seasons each, while </a:t>
            </a:r>
            <a:r>
              <a:rPr lang="en-US" sz="1400" b="1" dirty="0"/>
              <a:t>DJ bravo </a:t>
            </a:r>
            <a:r>
              <a:rPr lang="en-US" sz="1400" dirty="0"/>
              <a:t>has taken most number of wickets for a single season which is </a:t>
            </a:r>
            <a:r>
              <a:rPr lang="en-US" sz="1400" b="1" dirty="0"/>
              <a:t>32 wickets </a:t>
            </a:r>
            <a:r>
              <a:rPr lang="en-US" sz="1400" dirty="0"/>
              <a:t>in </a:t>
            </a:r>
            <a:r>
              <a:rPr lang="en-US" sz="1400" b="1" dirty="0"/>
              <a:t>2013</a:t>
            </a:r>
            <a:r>
              <a:rPr lang="en-US" sz="1400" dirty="0"/>
              <a:t>.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3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Most 4’s</a:t>
            </a:r>
            <a:endParaRPr lang="en-IN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983180"/>
            <a:ext cx="3888432" cy="335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1003065"/>
            <a:ext cx="3898046" cy="333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265" y="4417574"/>
            <a:ext cx="9289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Gautam Gambhir </a:t>
            </a:r>
            <a:r>
              <a:rPr lang="en-US" sz="1400" dirty="0"/>
              <a:t>has hit most number of 4’s overall which is </a:t>
            </a:r>
            <a:r>
              <a:rPr lang="en-US" sz="1400" b="1" dirty="0"/>
              <a:t>484 fours</a:t>
            </a:r>
            <a:r>
              <a:rPr lang="en-US" sz="1400" dirty="0"/>
              <a:t>, truly he is not that ‘Gambhir’ at all.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David Warner </a:t>
            </a:r>
            <a:r>
              <a:rPr lang="en-US" sz="1400" dirty="0"/>
              <a:t>has hit most number of 4’s for a single season which </a:t>
            </a:r>
            <a:r>
              <a:rPr lang="en-US" sz="1400" b="1" dirty="0"/>
              <a:t>88 fours </a:t>
            </a:r>
            <a:r>
              <a:rPr lang="en-US" sz="1400" dirty="0"/>
              <a:t>in 2016, but still he was not the orange cap winner for that season. RCB captain Virat Kohli who was 4 fours short by David Warner managed to be the orange cap winner for 2016.</a:t>
            </a:r>
          </a:p>
        </p:txBody>
      </p:sp>
    </p:spTree>
    <p:extLst>
      <p:ext uri="{BB962C8B-B14F-4D97-AF65-F5344CB8AC3E}">
        <p14:creationId xmlns:p14="http://schemas.microsoft.com/office/powerpoint/2010/main" val="31600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Most 6’s</a:t>
            </a:r>
            <a:endParaRPr lang="en-IN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981083"/>
            <a:ext cx="4080072" cy="33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20" y="966420"/>
            <a:ext cx="4063881" cy="33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265" y="4417566"/>
            <a:ext cx="92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Chris Gayle </a:t>
            </a:r>
            <a:r>
              <a:rPr lang="en-US" sz="1400" dirty="0"/>
              <a:t>doesn’t stop when it comes to hitting balls out of stadium. He has hit most number of sixes overall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b="1" dirty="0"/>
              <a:t>266 sixes</a:t>
            </a:r>
            <a:r>
              <a:rPr lang="en-US" sz="1400" dirty="0"/>
              <a:t>) and for a season </a:t>
            </a:r>
            <a:r>
              <a:rPr lang="en-US" sz="1400" b="1" dirty="0"/>
              <a:t>2013</a:t>
            </a:r>
            <a:r>
              <a:rPr lang="en-US" sz="1400" dirty="0"/>
              <a:t> (</a:t>
            </a:r>
            <a:r>
              <a:rPr lang="en-US" sz="1400" b="1" dirty="0"/>
              <a:t>52 sixes</a:t>
            </a:r>
            <a:r>
              <a:rPr lang="en-US" sz="1400" dirty="0"/>
              <a:t>). Maybe that’s why he is Universe Boss !</a:t>
            </a:r>
          </a:p>
        </p:txBody>
      </p:sp>
    </p:spTree>
    <p:extLst>
      <p:ext uri="{BB962C8B-B14F-4D97-AF65-F5344CB8AC3E}">
        <p14:creationId xmlns:p14="http://schemas.microsoft.com/office/powerpoint/2010/main" val="11578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Team Statistics</a:t>
            </a:r>
            <a:endParaRPr lang="en-IN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9" y="981083"/>
            <a:ext cx="4744426" cy="27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1001719"/>
            <a:ext cx="4601242" cy="2684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848" y="3894346"/>
            <a:ext cx="92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Rajasthan Royals </a:t>
            </a:r>
            <a:r>
              <a:rPr lang="en-US" sz="1400" dirty="0"/>
              <a:t>was on fire for season </a:t>
            </a:r>
            <a:r>
              <a:rPr lang="en-US" sz="1400" b="1" dirty="0"/>
              <a:t>2008</a:t>
            </a:r>
            <a:r>
              <a:rPr lang="en-US" sz="1400" dirty="0"/>
              <a:t> where they had highest winning </a:t>
            </a:r>
            <a:r>
              <a:rPr lang="en-US" sz="1400" b="1" dirty="0"/>
              <a:t>percentage</a:t>
            </a:r>
            <a:r>
              <a:rPr lang="en-US" sz="1400" dirty="0"/>
              <a:t> across all season by any team, </a:t>
            </a:r>
            <a:r>
              <a:rPr lang="en-US" sz="1400" b="1" dirty="0"/>
              <a:t>81.25%. </a:t>
            </a:r>
            <a:r>
              <a:rPr lang="en-US" sz="1400" dirty="0"/>
              <a:t>Their overall season performance is also shown.</a:t>
            </a:r>
          </a:p>
        </p:txBody>
      </p:sp>
    </p:spTree>
    <p:extLst>
      <p:ext uri="{BB962C8B-B14F-4D97-AF65-F5344CB8AC3E}">
        <p14:creationId xmlns:p14="http://schemas.microsoft.com/office/powerpoint/2010/main" val="40681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Team Statistics</a:t>
            </a:r>
            <a:endParaRPr lang="en-IN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4" y="941000"/>
            <a:ext cx="4324643" cy="285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08" y="941000"/>
            <a:ext cx="4325130" cy="284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3854877"/>
            <a:ext cx="4349882" cy="28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13876" y="3883990"/>
            <a:ext cx="4720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/>
          </a:p>
          <a:p>
            <a:r>
              <a:rPr lang="en-US" sz="1400" b="1" u="sng" dirty="0"/>
              <a:t>Worst winning percentage</a:t>
            </a:r>
          </a:p>
          <a:p>
            <a:r>
              <a:rPr lang="en-US" sz="1400" dirty="0"/>
              <a:t>Deccan Chargers (2008), Delhi Daredevils (2014), Kings XI Punjab (2015) have worst winning percentage across all IPL seasons which </a:t>
            </a:r>
            <a:r>
              <a:rPr lang="en-US" sz="1400" b="1" dirty="0"/>
              <a:t>14.29% </a:t>
            </a:r>
            <a:r>
              <a:rPr lang="en-US" sz="1400" dirty="0"/>
              <a:t>for each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22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Team Statistics</a:t>
            </a:r>
            <a:endParaRPr lang="en-IN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2" y="965058"/>
            <a:ext cx="3494498" cy="23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63" y="981083"/>
            <a:ext cx="3477336" cy="22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17" y="3382234"/>
            <a:ext cx="3484434" cy="229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563" y="3382226"/>
            <a:ext cx="3477336" cy="229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029" y="5877272"/>
            <a:ext cx="92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Mumbai Indians </a:t>
            </a:r>
            <a:r>
              <a:rPr lang="en-US" sz="1400" dirty="0"/>
              <a:t>is the only team to top the table for </a:t>
            </a:r>
            <a:r>
              <a:rPr lang="en-US" sz="1400" b="1" dirty="0"/>
              <a:t>4 seasons </a:t>
            </a:r>
            <a:r>
              <a:rPr lang="en-US" sz="1400" dirty="0"/>
              <a:t>when it comes to winning percentage, maybe because there is word ‘India’ in their name.</a:t>
            </a:r>
          </a:p>
        </p:txBody>
      </p:sp>
    </p:spTree>
    <p:extLst>
      <p:ext uri="{BB962C8B-B14F-4D97-AF65-F5344CB8AC3E}">
        <p14:creationId xmlns:p14="http://schemas.microsoft.com/office/powerpoint/2010/main" val="25968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>
            <a:normAutofit/>
          </a:bodyPr>
          <a:lstStyle/>
          <a:p>
            <a:r>
              <a:rPr lang="en-US" sz="3600" dirty="0"/>
              <a:t>Home vs Away Win Percentage</a:t>
            </a:r>
            <a:endParaRPr lang="en-IN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5" y="981083"/>
            <a:ext cx="3534947" cy="233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2" y="3789048"/>
            <a:ext cx="3534947" cy="235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59" y="981083"/>
            <a:ext cx="3528392" cy="233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7" y="3743227"/>
            <a:ext cx="3528392" cy="234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516" y="3377137"/>
            <a:ext cx="928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Gujarat Lions </a:t>
            </a:r>
            <a:r>
              <a:rPr lang="en-US" sz="1400" dirty="0"/>
              <a:t>and </a:t>
            </a:r>
            <a:r>
              <a:rPr lang="en-US" sz="1400" b="1" dirty="0"/>
              <a:t>Pune Supergiants </a:t>
            </a:r>
            <a:r>
              <a:rPr lang="en-US" sz="1400" dirty="0"/>
              <a:t>are the teams who have good results when they play matches on </a:t>
            </a:r>
            <a:r>
              <a:rPr lang="en-US" sz="1400" b="1" dirty="0"/>
              <a:t>Away</a:t>
            </a:r>
            <a:r>
              <a:rPr lang="en-US" sz="1400" dirty="0"/>
              <a:t> grounds.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149" y="6237312"/>
            <a:ext cx="45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Most number of matches won by </a:t>
            </a:r>
            <a:r>
              <a:rPr lang="en-US" sz="1400" b="1" dirty="0"/>
              <a:t>Rajasthan Royals </a:t>
            </a:r>
            <a:r>
              <a:rPr lang="en-US" sz="1400" dirty="0"/>
              <a:t>are on their </a:t>
            </a:r>
            <a:r>
              <a:rPr lang="en-US" sz="1400" b="1" dirty="0"/>
              <a:t>Home</a:t>
            </a:r>
            <a:r>
              <a:rPr lang="en-US" sz="1400" dirty="0"/>
              <a:t> ground.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0812" y="6237312"/>
            <a:ext cx="45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Most number of matches won by </a:t>
            </a:r>
            <a:r>
              <a:rPr lang="en-US" sz="1400" b="1" dirty="0"/>
              <a:t>Deccan Chargers</a:t>
            </a:r>
            <a:r>
              <a:rPr lang="en-US" sz="1400" dirty="0"/>
              <a:t> are on </a:t>
            </a:r>
            <a:r>
              <a:rPr lang="en-US" sz="1400" b="1" dirty="0"/>
              <a:t>Neighbor's</a:t>
            </a:r>
            <a:r>
              <a:rPr lang="en-US" sz="1400" dirty="0"/>
              <a:t> ground (Neither Home nor Away).</a:t>
            </a:r>
          </a:p>
        </p:txBody>
      </p:sp>
    </p:spTree>
    <p:extLst>
      <p:ext uri="{BB962C8B-B14F-4D97-AF65-F5344CB8AC3E}">
        <p14:creationId xmlns:p14="http://schemas.microsoft.com/office/powerpoint/2010/main" val="36289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Toss Outcome vs. Match Outcome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958574"/>
            <a:ext cx="3887788" cy="287633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32" y="3883266"/>
            <a:ext cx="3887787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55" y="937969"/>
            <a:ext cx="3966909" cy="292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40774" y="3883258"/>
            <a:ext cx="4720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/>
          </a:p>
          <a:p>
            <a:r>
              <a:rPr lang="en-US" sz="1400" b="1" u="sng" dirty="0"/>
              <a:t>Toss decision- Bat</a:t>
            </a:r>
          </a:p>
          <a:p>
            <a:r>
              <a:rPr lang="en-US" sz="1400" dirty="0"/>
              <a:t>It is clearly visible that toss winner </a:t>
            </a:r>
            <a:r>
              <a:rPr lang="en-US" sz="1400" b="1" dirty="0"/>
              <a:t>shouldn’t</a:t>
            </a:r>
            <a:r>
              <a:rPr lang="en-US" sz="1400" dirty="0"/>
              <a:t> opt to Bat first at following venues 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Sharjah Cricket Stadium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New Wanderers Stadium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/>
              <a:t>Punjab Cricket Association IS Bindra Stadium, Mohali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9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Toss Outcome vs. Match Outcome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55" y="967321"/>
            <a:ext cx="3889561" cy="287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7" y="981083"/>
            <a:ext cx="3909979" cy="287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8" y="3844649"/>
            <a:ext cx="3943903" cy="292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40774" y="3883258"/>
            <a:ext cx="4720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/>
          </a:p>
          <a:p>
            <a:r>
              <a:rPr lang="en-US" sz="1400" b="1" u="sng" dirty="0"/>
              <a:t>Toss decision- Field</a:t>
            </a:r>
          </a:p>
          <a:p>
            <a:r>
              <a:rPr lang="en-US" sz="1400" dirty="0"/>
              <a:t>It is clearly visible that toss winner </a:t>
            </a:r>
            <a:r>
              <a:rPr lang="en-US" sz="1400" b="1" dirty="0"/>
              <a:t>should</a:t>
            </a:r>
            <a:r>
              <a:rPr lang="en-US" sz="1400" dirty="0"/>
              <a:t> opt to Field first at following venues -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Holkar Cricket Stadium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/>
              <a:t>Green Park</a:t>
            </a:r>
            <a:endParaRPr lang="en-IN" sz="1400" dirty="0"/>
          </a:p>
          <a:p>
            <a:r>
              <a:rPr lang="en-US" sz="1400" dirty="0"/>
              <a:t>While they </a:t>
            </a:r>
            <a:r>
              <a:rPr lang="en-US" sz="1400" b="1" dirty="0"/>
              <a:t>shouldn’t</a:t>
            </a:r>
            <a:r>
              <a:rPr lang="en-US" sz="1400" dirty="0"/>
              <a:t> opt to Field first at Subrata Roy Sahara Stadium.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75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Toss Outcome vs. Match Outcome</a:t>
            </a:r>
            <a:endParaRPr lang="en-IN" sz="3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981075"/>
            <a:ext cx="4006330" cy="295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66" y="979983"/>
            <a:ext cx="4023873" cy="29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877574"/>
            <a:ext cx="4006330" cy="296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40774" y="3883258"/>
            <a:ext cx="4720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 dirty="0"/>
          </a:p>
          <a:p>
            <a:r>
              <a:rPr lang="en-US" sz="1400" b="1" u="sng" dirty="0"/>
              <a:t>Toss decision- Field</a:t>
            </a:r>
          </a:p>
          <a:p>
            <a:r>
              <a:rPr lang="en-US" sz="1400" dirty="0"/>
              <a:t>Chances of winning a match is </a:t>
            </a:r>
            <a:r>
              <a:rPr lang="en-US" sz="1400" b="1" dirty="0"/>
              <a:t>high</a:t>
            </a:r>
            <a:r>
              <a:rPr lang="en-US" sz="1400" dirty="0"/>
              <a:t> if toss winner opt to Field first at following venues-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1400" dirty="0"/>
              <a:t>SuperSport Park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400" dirty="0"/>
              <a:t>JSCA International Stadium Complex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Eden Gardens</a:t>
            </a:r>
          </a:p>
        </p:txBody>
      </p:sp>
    </p:spTree>
    <p:extLst>
      <p:ext uri="{BB962C8B-B14F-4D97-AF65-F5344CB8AC3E}">
        <p14:creationId xmlns:p14="http://schemas.microsoft.com/office/powerpoint/2010/main" val="22439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Biggest Wins by Runs</a:t>
            </a:r>
            <a:endParaRPr lang="en-IN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46803"/>
            <a:ext cx="4968999" cy="368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6154493" y="956030"/>
            <a:ext cx="1944216" cy="791747"/>
          </a:xfrm>
          <a:prstGeom prst="wedgeEllipseCallout">
            <a:avLst>
              <a:gd name="adj1" fmla="val -112274"/>
              <a:gd name="adj2" fmla="val 8078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2017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DD vs MI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MI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Firoz shah kotla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156223" y="1747777"/>
            <a:ext cx="1944216" cy="791747"/>
          </a:xfrm>
          <a:prstGeom prst="wedgeEllipseCallout">
            <a:avLst>
              <a:gd name="adj1" fmla="val -113154"/>
              <a:gd name="adj2" fmla="val 41928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RCB vs GL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Chinnaswamy stadium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6156223" y="2540947"/>
            <a:ext cx="1944216" cy="791747"/>
          </a:xfrm>
          <a:prstGeom prst="wedgeEllipseCallout">
            <a:avLst>
              <a:gd name="adj1" fmla="val -118428"/>
              <a:gd name="adj2" fmla="val -124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2008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KKR vs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KKR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Chinnaswamy stadium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6156223" y="3332691"/>
            <a:ext cx="1944216" cy="791747"/>
          </a:xfrm>
          <a:prstGeom prst="wedgeEllipseCallout">
            <a:avLst>
              <a:gd name="adj1" fmla="val -120186"/>
              <a:gd name="adj2" fmla="val -455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2015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RCB vs KXIP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Chinnaswamy stadium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156223" y="4124441"/>
            <a:ext cx="1944216" cy="791747"/>
          </a:xfrm>
          <a:prstGeom prst="wedgeEllipseCallout">
            <a:avLst>
              <a:gd name="adj1" fmla="val -130735"/>
              <a:gd name="adj2" fmla="val -8867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2013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RCB vs PW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Chinnaswamy stadium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027" y="5157199"/>
            <a:ext cx="9289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Biggest win by runs (</a:t>
            </a:r>
            <a:r>
              <a:rPr lang="en-US" sz="1400" b="1" dirty="0"/>
              <a:t>146 runs</a:t>
            </a:r>
            <a:r>
              <a:rPr lang="en-US" sz="1400" dirty="0"/>
              <a:t>) came out for match - 44 held at Firoz Shah Kotla between Mumbai Indians &amp; Delhi Daredevils.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Also most of the biggest win by runs came out at M Chinnaswamy Stadium and won by Royal Challengers Bangalore.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7514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Biggest Wins by Wickets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981083"/>
            <a:ext cx="4974067" cy="367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154493" y="956030"/>
            <a:ext cx="1944216" cy="791747"/>
          </a:xfrm>
          <a:prstGeom prst="wedgeEllipseCallout">
            <a:avLst>
              <a:gd name="adj1" fmla="val -121065"/>
              <a:gd name="adj2" fmla="val 8402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RR vs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RCB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Chinnaswamy stadium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156223" y="1747777"/>
            <a:ext cx="1944216" cy="791747"/>
          </a:xfrm>
          <a:prstGeom prst="wedgeEllipseCallout">
            <a:avLst>
              <a:gd name="adj1" fmla="val -120626"/>
              <a:gd name="adj2" fmla="val 41928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2009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KXIP vs DD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DD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Newlands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156223" y="2540947"/>
            <a:ext cx="1944216" cy="791747"/>
          </a:xfrm>
          <a:prstGeom prst="wedgeEllipseCallout">
            <a:avLst>
              <a:gd name="adj1" fmla="val -118428"/>
              <a:gd name="adj2" fmla="val -124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2008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MI vs DC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DC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</a:t>
            </a:r>
            <a:r>
              <a:rPr lang="en-IN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 DY </a:t>
            </a:r>
            <a:r>
              <a:rPr lang="en-IN" sz="9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Patil</a:t>
            </a:r>
            <a:r>
              <a:rPr lang="en-IN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Sports Academy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156223" y="3332691"/>
            <a:ext cx="1944216" cy="791747"/>
          </a:xfrm>
          <a:prstGeom prst="wedgeEllipseCallout">
            <a:avLst>
              <a:gd name="adj1" fmla="val -120186"/>
              <a:gd name="adj2" fmla="val -4550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2017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DD vs KXIP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KXIP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Mohali, Punjab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156223" y="4124441"/>
            <a:ext cx="1944216" cy="791747"/>
          </a:xfrm>
          <a:prstGeom prst="wedgeEllipseCallout">
            <a:avLst>
              <a:gd name="adj1" fmla="val -119307"/>
              <a:gd name="adj2" fmla="val -8219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Season – 2017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Match – GL vs KKR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Winner – KKR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Venue -  </a:t>
            </a:r>
            <a:r>
              <a:rPr lang="en-US" sz="9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Saurashtra</a:t>
            </a:r>
            <a:r>
              <a:rPr lang="en-US" sz="9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Cricket Association </a:t>
            </a:r>
            <a:endParaRPr lang="en-IN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7" y="5157200"/>
            <a:ext cx="928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Top 5 biggest win by wickets (</a:t>
            </a:r>
            <a:r>
              <a:rPr lang="en-US" sz="1400" b="1" dirty="0"/>
              <a:t>10 wickets</a:t>
            </a:r>
            <a:r>
              <a:rPr lang="en-US" sz="1400" dirty="0"/>
              <a:t>) came out at above venues won by respective teams.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5902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Highest Totals</a:t>
            </a:r>
            <a:endParaRPr lang="en-IN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5" y="1002975"/>
            <a:ext cx="5830484" cy="406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027" y="5157196"/>
            <a:ext cx="9289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Highest total ever observed in IPL was </a:t>
            </a:r>
            <a:r>
              <a:rPr lang="en-US" sz="1400" b="1" dirty="0"/>
              <a:t>263</a:t>
            </a:r>
            <a:r>
              <a:rPr lang="en-US" sz="1400" dirty="0"/>
              <a:t> runs by </a:t>
            </a:r>
            <a:r>
              <a:rPr lang="en-US" sz="1400" b="1" dirty="0"/>
              <a:t>Royal Challengers Bangalore </a:t>
            </a:r>
            <a:r>
              <a:rPr lang="en-US" sz="1400" dirty="0"/>
              <a:t>against Pune Warriors on </a:t>
            </a:r>
            <a:br>
              <a:rPr lang="en-US" sz="1400" dirty="0"/>
            </a:br>
            <a:r>
              <a:rPr lang="en-US" sz="1400" dirty="0"/>
              <a:t>M Chinnaswamy Stadium in </a:t>
            </a:r>
            <a:r>
              <a:rPr lang="en-US" sz="1400" b="1" dirty="0"/>
              <a:t>2013</a:t>
            </a:r>
            <a:r>
              <a:rPr lang="en-US" sz="1400" dirty="0"/>
              <a:t>, where our favorite Universe Boss scored 175 runs all by himself.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30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Orange Cap Contenders</a:t>
            </a:r>
            <a:endParaRPr lang="en-IN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9" y="1169904"/>
            <a:ext cx="4668407" cy="184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36" y="1169901"/>
            <a:ext cx="4668403" cy="184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587" y="3284985"/>
            <a:ext cx="9289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When it comes to scoring runs no one can come close to </a:t>
            </a:r>
            <a:r>
              <a:rPr lang="en-US" sz="1400" b="1" dirty="0"/>
              <a:t>Suresh Raina</a:t>
            </a:r>
            <a:r>
              <a:rPr lang="en-US" sz="1400" dirty="0"/>
              <a:t>, actually Virat can but Raina is still the top run scorer of all time with </a:t>
            </a:r>
            <a:r>
              <a:rPr lang="en-US" sz="1400" b="1" dirty="0"/>
              <a:t>4548</a:t>
            </a:r>
            <a:r>
              <a:rPr lang="en-US" sz="1400" dirty="0"/>
              <a:t> runs.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But </a:t>
            </a:r>
            <a:r>
              <a:rPr lang="en-US" sz="1400" b="1" dirty="0"/>
              <a:t>Virat Kohli </a:t>
            </a:r>
            <a:r>
              <a:rPr lang="en-US" sz="1400" dirty="0"/>
              <a:t>has scored highest ever Runs for a single season by any batsman which is </a:t>
            </a:r>
            <a:r>
              <a:rPr lang="en-US" sz="1400" b="1" dirty="0"/>
              <a:t>973</a:t>
            </a:r>
            <a:r>
              <a:rPr lang="en-US" sz="1400" dirty="0"/>
              <a:t> runs in </a:t>
            </a:r>
            <a:r>
              <a:rPr lang="en-US" sz="1400" b="1" dirty="0"/>
              <a:t>2016</a:t>
            </a:r>
            <a:r>
              <a:rPr lang="en-US" sz="1400" dirty="0"/>
              <a:t>.</a:t>
            </a: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116633"/>
            <a:ext cx="8850188" cy="706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Orange Cap Contenders</a:t>
            </a:r>
            <a:endParaRPr lang="en-IN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7" y="981077"/>
            <a:ext cx="3744863" cy="207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3" y="981077"/>
            <a:ext cx="3708395" cy="207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37" y="3717040"/>
            <a:ext cx="3744863" cy="208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406" y="3716894"/>
            <a:ext cx="3729631" cy="206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156" y="5877272"/>
            <a:ext cx="92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David Warner </a:t>
            </a:r>
            <a:r>
              <a:rPr lang="en-US" sz="1400" dirty="0"/>
              <a:t>has also been awarded with Orange cap two times for season </a:t>
            </a:r>
            <a:r>
              <a:rPr lang="en-US" sz="1400" b="1" dirty="0"/>
              <a:t>2015</a:t>
            </a:r>
            <a:r>
              <a:rPr lang="en-US" sz="1400" dirty="0"/>
              <a:t> &amp; </a:t>
            </a:r>
            <a:r>
              <a:rPr lang="en-US" sz="1400" b="1" dirty="0"/>
              <a:t>2017.</a:t>
            </a:r>
            <a:endParaRPr lang="en-IN" sz="1400" b="1" dirty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457" y="3074808"/>
            <a:ext cx="928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Chris Gayle </a:t>
            </a:r>
            <a:r>
              <a:rPr lang="en-US" sz="1400" dirty="0"/>
              <a:t>is the only player who has won Orange cap two times in a row for season </a:t>
            </a:r>
            <a:r>
              <a:rPr lang="en-US" sz="1400" b="1" dirty="0"/>
              <a:t>2011</a:t>
            </a:r>
            <a:r>
              <a:rPr lang="en-US" sz="1400" dirty="0"/>
              <a:t> &amp; </a:t>
            </a:r>
            <a:r>
              <a:rPr lang="en-US" sz="1400" b="1" dirty="0"/>
              <a:t>2012.</a:t>
            </a:r>
            <a:endParaRPr lang="en-IN" sz="1400" b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04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316</TotalTime>
  <Words>914</Words>
  <Application>Microsoft Office PowerPoint</Application>
  <PresentationFormat>A4 Paper (210x297 mm)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Candara</vt:lpstr>
      <vt:lpstr>Wingdings</vt:lpstr>
      <vt:lpstr>Office Theme</vt:lpstr>
      <vt:lpstr>IPL Stats Analysis</vt:lpstr>
      <vt:lpstr>Toss Outcome vs. Match Outcome</vt:lpstr>
      <vt:lpstr>Toss Outcome vs. Match Outcome</vt:lpstr>
      <vt:lpstr>Toss Outcome vs. Match Outcome</vt:lpstr>
      <vt:lpstr>Biggest Wins by Runs</vt:lpstr>
      <vt:lpstr>Biggest Wins by Wickets</vt:lpstr>
      <vt:lpstr>Highest Totals</vt:lpstr>
      <vt:lpstr>Orange Cap Contenders</vt:lpstr>
      <vt:lpstr>Orange Cap Contenders</vt:lpstr>
      <vt:lpstr>Purple Cap Contenders</vt:lpstr>
      <vt:lpstr>Purple Cap Contenders</vt:lpstr>
      <vt:lpstr>Most 4’s</vt:lpstr>
      <vt:lpstr>Most 6’s</vt:lpstr>
      <vt:lpstr>Team Statistics</vt:lpstr>
      <vt:lpstr>Team Statistics</vt:lpstr>
      <vt:lpstr>Team Statistics</vt:lpstr>
      <vt:lpstr>Home vs Away Win Percentage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Case Study</dc:title>
  <dc:creator>comp</dc:creator>
  <cp:lastModifiedBy>Prasad Kakade</cp:lastModifiedBy>
  <cp:revision>31</cp:revision>
  <dcterms:created xsi:type="dcterms:W3CDTF">2020-11-22T07:51:18Z</dcterms:created>
  <dcterms:modified xsi:type="dcterms:W3CDTF">2022-02-23T15:03:08Z</dcterms:modified>
</cp:coreProperties>
</file>