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hyperlink" Target="https://de.wikipedia.org/wiki/Numbers_(Software)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hyperlink" Target="https://de.wikipedia.org/wiki/Numbers_(Software)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436CC1-92D1-414A-AB6D-7B6CB495DE78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307544C-ADAE-45A1-A617-CA6CAD7026FB}">
      <dgm:prSet/>
      <dgm:spPr/>
      <dgm:t>
        <a:bodyPr/>
        <a:lstStyle/>
        <a:p>
          <a:r>
            <a:rPr lang="en-US" dirty="0"/>
            <a:t>The problem statement of this project is to determine the price of the house using the data set provided.</a:t>
          </a:r>
        </a:p>
      </dgm:t>
    </dgm:pt>
    <dgm:pt modelId="{B62C6EA9-D696-4154-AD1A-2F0D3C30A30F}" type="parTrans" cxnId="{0B691A2C-C509-4418-B881-66F561D6D980}">
      <dgm:prSet/>
      <dgm:spPr/>
      <dgm:t>
        <a:bodyPr/>
        <a:lstStyle/>
        <a:p>
          <a:endParaRPr lang="en-US"/>
        </a:p>
      </dgm:t>
    </dgm:pt>
    <dgm:pt modelId="{80C190A8-C53F-4AE5-99A4-8D581A783960}" type="sibTrans" cxnId="{0B691A2C-C509-4418-B881-66F561D6D980}">
      <dgm:prSet/>
      <dgm:spPr/>
      <dgm:t>
        <a:bodyPr/>
        <a:lstStyle/>
        <a:p>
          <a:endParaRPr lang="en-US"/>
        </a:p>
      </dgm:t>
    </dgm:pt>
    <dgm:pt modelId="{76D6074C-9D67-436F-9FB1-3CAC26794266}">
      <dgm:prSet/>
      <dgm:spPr/>
      <dgm:t>
        <a:bodyPr/>
        <a:lstStyle/>
        <a:p>
          <a:r>
            <a:rPr lang="en-US"/>
            <a:t>The dataset contains multiple factors that contributes to the increase/decrease of the house price.</a:t>
          </a:r>
        </a:p>
      </dgm:t>
    </dgm:pt>
    <dgm:pt modelId="{F6C59335-150D-4E1B-B6F8-2244448AEB92}" type="parTrans" cxnId="{380E9AB2-E824-4162-AF11-E72D4C089C38}">
      <dgm:prSet/>
      <dgm:spPr/>
      <dgm:t>
        <a:bodyPr/>
        <a:lstStyle/>
        <a:p>
          <a:endParaRPr lang="en-US"/>
        </a:p>
      </dgm:t>
    </dgm:pt>
    <dgm:pt modelId="{6A317F27-E0CE-443B-9BC8-344B0F660D94}" type="sibTrans" cxnId="{380E9AB2-E824-4162-AF11-E72D4C089C38}">
      <dgm:prSet/>
      <dgm:spPr/>
      <dgm:t>
        <a:bodyPr/>
        <a:lstStyle/>
        <a:p>
          <a:endParaRPr lang="en-US"/>
        </a:p>
      </dgm:t>
    </dgm:pt>
    <dgm:pt modelId="{E5357305-C48D-4607-B778-02218A6D361A}">
      <dgm:prSet/>
      <dgm:spPr/>
      <dgm:t>
        <a:bodyPr/>
        <a:lstStyle/>
        <a:p>
          <a:r>
            <a:rPr lang="en-US"/>
            <a:t>In this project, we will be exploring the dataset and build models using machine learning algorithms to predict the price of the house</a:t>
          </a:r>
        </a:p>
      </dgm:t>
    </dgm:pt>
    <dgm:pt modelId="{6C3028F1-EF31-4602-9021-75263EEFC4B7}" type="parTrans" cxnId="{C5C5E47E-5007-4A90-9E52-ED8B07DCDC6D}">
      <dgm:prSet/>
      <dgm:spPr/>
      <dgm:t>
        <a:bodyPr/>
        <a:lstStyle/>
        <a:p>
          <a:endParaRPr lang="en-US"/>
        </a:p>
      </dgm:t>
    </dgm:pt>
    <dgm:pt modelId="{421BF7D7-6BF9-4EBD-9684-AA3A48F9BF80}" type="sibTrans" cxnId="{C5C5E47E-5007-4A90-9E52-ED8B07DCDC6D}">
      <dgm:prSet/>
      <dgm:spPr/>
      <dgm:t>
        <a:bodyPr/>
        <a:lstStyle/>
        <a:p>
          <a:endParaRPr lang="en-US"/>
        </a:p>
      </dgm:t>
    </dgm:pt>
    <dgm:pt modelId="{69FD6154-4D20-4155-90AD-62D93EFAA7A7}" type="pres">
      <dgm:prSet presAssocID="{DA436CC1-92D1-414A-AB6D-7B6CB495DE78}" presName="vert0" presStyleCnt="0">
        <dgm:presLayoutVars>
          <dgm:dir/>
          <dgm:animOne val="branch"/>
          <dgm:animLvl val="lvl"/>
        </dgm:presLayoutVars>
      </dgm:prSet>
      <dgm:spPr/>
    </dgm:pt>
    <dgm:pt modelId="{FCD87C15-F69B-4EA3-AD43-14AAFC0606A3}" type="pres">
      <dgm:prSet presAssocID="{0307544C-ADAE-45A1-A617-CA6CAD7026FB}" presName="thickLine" presStyleLbl="alignNode1" presStyleIdx="0" presStyleCnt="3"/>
      <dgm:spPr/>
    </dgm:pt>
    <dgm:pt modelId="{3870DC60-EC0D-44D1-9CA3-138339E29291}" type="pres">
      <dgm:prSet presAssocID="{0307544C-ADAE-45A1-A617-CA6CAD7026FB}" presName="horz1" presStyleCnt="0"/>
      <dgm:spPr/>
    </dgm:pt>
    <dgm:pt modelId="{B3B0C95B-92AF-4A71-AC38-91EC50E50081}" type="pres">
      <dgm:prSet presAssocID="{0307544C-ADAE-45A1-A617-CA6CAD7026FB}" presName="tx1" presStyleLbl="revTx" presStyleIdx="0" presStyleCnt="3"/>
      <dgm:spPr/>
    </dgm:pt>
    <dgm:pt modelId="{D67C28F2-E218-453E-B228-A3A76740E50A}" type="pres">
      <dgm:prSet presAssocID="{0307544C-ADAE-45A1-A617-CA6CAD7026FB}" presName="vert1" presStyleCnt="0"/>
      <dgm:spPr/>
    </dgm:pt>
    <dgm:pt modelId="{DC9DCE08-1074-4034-85E7-59CCCA39ED28}" type="pres">
      <dgm:prSet presAssocID="{76D6074C-9D67-436F-9FB1-3CAC26794266}" presName="thickLine" presStyleLbl="alignNode1" presStyleIdx="1" presStyleCnt="3"/>
      <dgm:spPr/>
    </dgm:pt>
    <dgm:pt modelId="{5E4202AB-8EA4-431D-98F9-FDF1EC9C35D3}" type="pres">
      <dgm:prSet presAssocID="{76D6074C-9D67-436F-9FB1-3CAC26794266}" presName="horz1" presStyleCnt="0"/>
      <dgm:spPr/>
    </dgm:pt>
    <dgm:pt modelId="{C578D5F9-D99B-46E8-A939-28EEE73B6468}" type="pres">
      <dgm:prSet presAssocID="{76D6074C-9D67-436F-9FB1-3CAC26794266}" presName="tx1" presStyleLbl="revTx" presStyleIdx="1" presStyleCnt="3"/>
      <dgm:spPr/>
    </dgm:pt>
    <dgm:pt modelId="{BBC15FD8-EA24-4D6B-B884-B1682A8EB81F}" type="pres">
      <dgm:prSet presAssocID="{76D6074C-9D67-436F-9FB1-3CAC26794266}" presName="vert1" presStyleCnt="0"/>
      <dgm:spPr/>
    </dgm:pt>
    <dgm:pt modelId="{2A759B49-2A9B-4178-9336-77150EFF8B0F}" type="pres">
      <dgm:prSet presAssocID="{E5357305-C48D-4607-B778-02218A6D361A}" presName="thickLine" presStyleLbl="alignNode1" presStyleIdx="2" presStyleCnt="3"/>
      <dgm:spPr/>
    </dgm:pt>
    <dgm:pt modelId="{4BFAB799-CD65-4E96-902C-0B1E9B0F3001}" type="pres">
      <dgm:prSet presAssocID="{E5357305-C48D-4607-B778-02218A6D361A}" presName="horz1" presStyleCnt="0"/>
      <dgm:spPr/>
    </dgm:pt>
    <dgm:pt modelId="{3EE47EEA-3FC8-470D-A340-86CABF7BDD0C}" type="pres">
      <dgm:prSet presAssocID="{E5357305-C48D-4607-B778-02218A6D361A}" presName="tx1" presStyleLbl="revTx" presStyleIdx="2" presStyleCnt="3"/>
      <dgm:spPr/>
    </dgm:pt>
    <dgm:pt modelId="{E95088F9-B554-4C1D-9F75-86CD05A9D8BF}" type="pres">
      <dgm:prSet presAssocID="{E5357305-C48D-4607-B778-02218A6D361A}" presName="vert1" presStyleCnt="0"/>
      <dgm:spPr/>
    </dgm:pt>
  </dgm:ptLst>
  <dgm:cxnLst>
    <dgm:cxn modelId="{0B691A2C-C509-4418-B881-66F561D6D980}" srcId="{DA436CC1-92D1-414A-AB6D-7B6CB495DE78}" destId="{0307544C-ADAE-45A1-A617-CA6CAD7026FB}" srcOrd="0" destOrd="0" parTransId="{B62C6EA9-D696-4154-AD1A-2F0D3C30A30F}" sibTransId="{80C190A8-C53F-4AE5-99A4-8D581A783960}"/>
    <dgm:cxn modelId="{531A3645-4397-4808-A3CA-64DEB69560DD}" type="presOf" srcId="{E5357305-C48D-4607-B778-02218A6D361A}" destId="{3EE47EEA-3FC8-470D-A340-86CABF7BDD0C}" srcOrd="0" destOrd="0" presId="urn:microsoft.com/office/officeart/2008/layout/LinedList"/>
    <dgm:cxn modelId="{753C6D67-346F-4742-82C9-80116B922111}" type="presOf" srcId="{DA436CC1-92D1-414A-AB6D-7B6CB495DE78}" destId="{69FD6154-4D20-4155-90AD-62D93EFAA7A7}" srcOrd="0" destOrd="0" presId="urn:microsoft.com/office/officeart/2008/layout/LinedList"/>
    <dgm:cxn modelId="{92ABCA6B-E663-429B-9236-B853A12AE8A2}" type="presOf" srcId="{0307544C-ADAE-45A1-A617-CA6CAD7026FB}" destId="{B3B0C95B-92AF-4A71-AC38-91EC50E50081}" srcOrd="0" destOrd="0" presId="urn:microsoft.com/office/officeart/2008/layout/LinedList"/>
    <dgm:cxn modelId="{C5C5E47E-5007-4A90-9E52-ED8B07DCDC6D}" srcId="{DA436CC1-92D1-414A-AB6D-7B6CB495DE78}" destId="{E5357305-C48D-4607-B778-02218A6D361A}" srcOrd="2" destOrd="0" parTransId="{6C3028F1-EF31-4602-9021-75263EEFC4B7}" sibTransId="{421BF7D7-6BF9-4EBD-9684-AA3A48F9BF80}"/>
    <dgm:cxn modelId="{380E9AB2-E824-4162-AF11-E72D4C089C38}" srcId="{DA436CC1-92D1-414A-AB6D-7B6CB495DE78}" destId="{76D6074C-9D67-436F-9FB1-3CAC26794266}" srcOrd="1" destOrd="0" parTransId="{F6C59335-150D-4E1B-B6F8-2244448AEB92}" sibTransId="{6A317F27-E0CE-443B-9BC8-344B0F660D94}"/>
    <dgm:cxn modelId="{CF9178D4-6C1D-42BA-9428-59E305C30183}" type="presOf" srcId="{76D6074C-9D67-436F-9FB1-3CAC26794266}" destId="{C578D5F9-D99B-46E8-A939-28EEE73B6468}" srcOrd="0" destOrd="0" presId="urn:microsoft.com/office/officeart/2008/layout/LinedList"/>
    <dgm:cxn modelId="{A1465438-06ED-4D66-8450-B930D1085D23}" type="presParOf" srcId="{69FD6154-4D20-4155-90AD-62D93EFAA7A7}" destId="{FCD87C15-F69B-4EA3-AD43-14AAFC0606A3}" srcOrd="0" destOrd="0" presId="urn:microsoft.com/office/officeart/2008/layout/LinedList"/>
    <dgm:cxn modelId="{BA24131A-BF9B-49E7-A1A0-E38ADBED6A36}" type="presParOf" srcId="{69FD6154-4D20-4155-90AD-62D93EFAA7A7}" destId="{3870DC60-EC0D-44D1-9CA3-138339E29291}" srcOrd="1" destOrd="0" presId="urn:microsoft.com/office/officeart/2008/layout/LinedList"/>
    <dgm:cxn modelId="{F9620A92-CA09-4739-A91F-09A876E128E8}" type="presParOf" srcId="{3870DC60-EC0D-44D1-9CA3-138339E29291}" destId="{B3B0C95B-92AF-4A71-AC38-91EC50E50081}" srcOrd="0" destOrd="0" presId="urn:microsoft.com/office/officeart/2008/layout/LinedList"/>
    <dgm:cxn modelId="{63AAFB89-FDCB-470F-A5B6-405CBC28A4DA}" type="presParOf" srcId="{3870DC60-EC0D-44D1-9CA3-138339E29291}" destId="{D67C28F2-E218-453E-B228-A3A76740E50A}" srcOrd="1" destOrd="0" presId="urn:microsoft.com/office/officeart/2008/layout/LinedList"/>
    <dgm:cxn modelId="{AA067278-BF4C-4236-A6E2-BBC49D467418}" type="presParOf" srcId="{69FD6154-4D20-4155-90AD-62D93EFAA7A7}" destId="{DC9DCE08-1074-4034-85E7-59CCCA39ED28}" srcOrd="2" destOrd="0" presId="urn:microsoft.com/office/officeart/2008/layout/LinedList"/>
    <dgm:cxn modelId="{3BA2D6E4-0D72-444A-ADFB-EC538DEDF915}" type="presParOf" srcId="{69FD6154-4D20-4155-90AD-62D93EFAA7A7}" destId="{5E4202AB-8EA4-431D-98F9-FDF1EC9C35D3}" srcOrd="3" destOrd="0" presId="urn:microsoft.com/office/officeart/2008/layout/LinedList"/>
    <dgm:cxn modelId="{70C09B69-D05D-4FFB-AB3A-8E27F924C174}" type="presParOf" srcId="{5E4202AB-8EA4-431D-98F9-FDF1EC9C35D3}" destId="{C578D5F9-D99B-46E8-A939-28EEE73B6468}" srcOrd="0" destOrd="0" presId="urn:microsoft.com/office/officeart/2008/layout/LinedList"/>
    <dgm:cxn modelId="{99314B0D-603E-4F58-A8F5-98FFC72933D6}" type="presParOf" srcId="{5E4202AB-8EA4-431D-98F9-FDF1EC9C35D3}" destId="{BBC15FD8-EA24-4D6B-B884-B1682A8EB81F}" srcOrd="1" destOrd="0" presId="urn:microsoft.com/office/officeart/2008/layout/LinedList"/>
    <dgm:cxn modelId="{40C50C19-DA0A-4760-9F8C-9D48BFCB8ECC}" type="presParOf" srcId="{69FD6154-4D20-4155-90AD-62D93EFAA7A7}" destId="{2A759B49-2A9B-4178-9336-77150EFF8B0F}" srcOrd="4" destOrd="0" presId="urn:microsoft.com/office/officeart/2008/layout/LinedList"/>
    <dgm:cxn modelId="{6A41A329-7EFF-483B-B94D-75A9074587EC}" type="presParOf" srcId="{69FD6154-4D20-4155-90AD-62D93EFAA7A7}" destId="{4BFAB799-CD65-4E96-902C-0B1E9B0F3001}" srcOrd="5" destOrd="0" presId="urn:microsoft.com/office/officeart/2008/layout/LinedList"/>
    <dgm:cxn modelId="{938B8E4E-5C46-4748-9FE7-63931A66E692}" type="presParOf" srcId="{4BFAB799-CD65-4E96-902C-0B1E9B0F3001}" destId="{3EE47EEA-3FC8-470D-A340-86CABF7BDD0C}" srcOrd="0" destOrd="0" presId="urn:microsoft.com/office/officeart/2008/layout/LinedList"/>
    <dgm:cxn modelId="{6A31BC0E-AF52-4B42-9BBE-BA0FEB53916D}" type="presParOf" srcId="{4BFAB799-CD65-4E96-902C-0B1E9B0F3001}" destId="{E95088F9-B554-4C1D-9F75-86CD05A9D8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18D53F-CC40-4AF1-B475-9DD06315D0F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7F0310F-C4D0-4EDE-8D85-7E32798E19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1460 records</a:t>
          </a:r>
        </a:p>
      </dgm:t>
    </dgm:pt>
    <dgm:pt modelId="{EE47D7DE-0D1F-4094-9717-D250D1A8C62A}" type="parTrans" cxnId="{01360C4E-5B89-4F71-91F9-71E6F90FDDFF}">
      <dgm:prSet/>
      <dgm:spPr/>
      <dgm:t>
        <a:bodyPr/>
        <a:lstStyle/>
        <a:p>
          <a:endParaRPr lang="en-US"/>
        </a:p>
      </dgm:t>
    </dgm:pt>
    <dgm:pt modelId="{3B6BCF6F-531A-4FD5-BEE7-464A29F1F4B3}" type="sibTrans" cxnId="{01360C4E-5B89-4F71-91F9-71E6F90FDD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9086921-80D4-44C0-9CC6-9F124EE2E4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81 columns (one target and 80 independent variable)</a:t>
          </a:r>
        </a:p>
      </dgm:t>
    </dgm:pt>
    <dgm:pt modelId="{DFC0883F-89F1-4504-B933-87456717828F}" type="parTrans" cxnId="{8159BA40-63B2-4DD0-B1AA-0EC6F683876E}">
      <dgm:prSet/>
      <dgm:spPr/>
      <dgm:t>
        <a:bodyPr/>
        <a:lstStyle/>
        <a:p>
          <a:endParaRPr lang="en-US"/>
        </a:p>
      </dgm:t>
    </dgm:pt>
    <dgm:pt modelId="{5CA9274E-748A-4AB6-B755-7C8FBC381882}" type="sibTrans" cxnId="{8159BA40-63B2-4DD0-B1AA-0EC6F683876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AF8255-EBB0-4C30-9C40-DEC8F7055EC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Contains both categorical and continuous variables</a:t>
          </a:r>
        </a:p>
      </dgm:t>
    </dgm:pt>
    <dgm:pt modelId="{D99C88D7-1B9D-4961-AF86-C05A38C5944C}" type="parTrans" cxnId="{A24ACA5B-701A-4E78-B876-3843D7594DD5}">
      <dgm:prSet/>
      <dgm:spPr/>
      <dgm:t>
        <a:bodyPr/>
        <a:lstStyle/>
        <a:p>
          <a:endParaRPr lang="en-US"/>
        </a:p>
      </dgm:t>
    </dgm:pt>
    <dgm:pt modelId="{5E432E9D-4A89-4BF9-9C47-A7307A55F072}" type="sibTrans" cxnId="{A24ACA5B-701A-4E78-B876-3843D7594DD5}">
      <dgm:prSet/>
      <dgm:spPr/>
      <dgm:t>
        <a:bodyPr/>
        <a:lstStyle/>
        <a:p>
          <a:endParaRPr lang="en-US"/>
        </a:p>
      </dgm:t>
    </dgm:pt>
    <dgm:pt modelId="{1709F8C1-80EA-462E-83C9-B92D0643428C}" type="pres">
      <dgm:prSet presAssocID="{6D18D53F-CC40-4AF1-B475-9DD06315D0FF}" presName="root" presStyleCnt="0">
        <dgm:presLayoutVars>
          <dgm:dir/>
          <dgm:resizeHandles val="exact"/>
        </dgm:presLayoutVars>
      </dgm:prSet>
      <dgm:spPr/>
    </dgm:pt>
    <dgm:pt modelId="{52E49A9C-8135-4AA1-A31B-5E4811669779}" type="pres">
      <dgm:prSet presAssocID="{C7F0310F-C4D0-4EDE-8D85-7E32798E1971}" presName="compNode" presStyleCnt="0"/>
      <dgm:spPr/>
    </dgm:pt>
    <dgm:pt modelId="{491429CC-13FA-4CD9-8486-20189DDD1F88}" type="pres">
      <dgm:prSet presAssocID="{C7F0310F-C4D0-4EDE-8D85-7E32798E19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CBDED00-E266-4AD5-9556-845A9FC8F148}" type="pres">
      <dgm:prSet presAssocID="{C7F0310F-C4D0-4EDE-8D85-7E32798E1971}" presName="spaceRect" presStyleCnt="0"/>
      <dgm:spPr/>
    </dgm:pt>
    <dgm:pt modelId="{359F4D75-F44C-4F69-9093-0AF094BC37E8}" type="pres">
      <dgm:prSet presAssocID="{C7F0310F-C4D0-4EDE-8D85-7E32798E1971}" presName="textRect" presStyleLbl="revTx" presStyleIdx="0" presStyleCnt="3">
        <dgm:presLayoutVars>
          <dgm:chMax val="1"/>
          <dgm:chPref val="1"/>
        </dgm:presLayoutVars>
      </dgm:prSet>
      <dgm:spPr/>
    </dgm:pt>
    <dgm:pt modelId="{74D24BCE-9D74-49E7-932C-AF53C66B1F86}" type="pres">
      <dgm:prSet presAssocID="{3B6BCF6F-531A-4FD5-BEE7-464A29F1F4B3}" presName="sibTrans" presStyleCnt="0"/>
      <dgm:spPr/>
    </dgm:pt>
    <dgm:pt modelId="{7C61CF2D-971F-41F3-88B3-B251949714A2}" type="pres">
      <dgm:prSet presAssocID="{E9086921-80D4-44C0-9CC6-9F124EE2E4FE}" presName="compNode" presStyleCnt="0"/>
      <dgm:spPr/>
    </dgm:pt>
    <dgm:pt modelId="{47318B2A-190C-4FFA-9C8F-88193C38F33E}" type="pres">
      <dgm:prSet presAssocID="{E9086921-80D4-44C0-9CC6-9F124EE2E4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7F8751A-7CBC-4F60-B3F3-85D95B5D8BD1}" type="pres">
      <dgm:prSet presAssocID="{E9086921-80D4-44C0-9CC6-9F124EE2E4FE}" presName="spaceRect" presStyleCnt="0"/>
      <dgm:spPr/>
    </dgm:pt>
    <dgm:pt modelId="{8554D1AF-56F7-4C9D-8711-01C4C8A16DE6}" type="pres">
      <dgm:prSet presAssocID="{E9086921-80D4-44C0-9CC6-9F124EE2E4FE}" presName="textRect" presStyleLbl="revTx" presStyleIdx="1" presStyleCnt="3">
        <dgm:presLayoutVars>
          <dgm:chMax val="1"/>
          <dgm:chPref val="1"/>
        </dgm:presLayoutVars>
      </dgm:prSet>
      <dgm:spPr/>
    </dgm:pt>
    <dgm:pt modelId="{D078886C-4ED3-4023-8A8E-A1A7633B8629}" type="pres">
      <dgm:prSet presAssocID="{5CA9274E-748A-4AB6-B755-7C8FBC381882}" presName="sibTrans" presStyleCnt="0"/>
      <dgm:spPr/>
    </dgm:pt>
    <dgm:pt modelId="{D2C7E14C-57E5-4B51-AC7B-B75CADC6D969}" type="pres">
      <dgm:prSet presAssocID="{FFAF8255-EBB0-4C30-9C40-DEC8F7055EC4}" presName="compNode" presStyleCnt="0"/>
      <dgm:spPr/>
    </dgm:pt>
    <dgm:pt modelId="{67008A19-E839-4C00-9BD7-DDEE3D2AA418}" type="pres">
      <dgm:prSet presAssocID="{FFAF8255-EBB0-4C30-9C40-DEC8F7055EC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F5CA3EDC-7275-478A-B0CA-459389A73454}" type="pres">
      <dgm:prSet presAssocID="{FFAF8255-EBB0-4C30-9C40-DEC8F7055EC4}" presName="spaceRect" presStyleCnt="0"/>
      <dgm:spPr/>
    </dgm:pt>
    <dgm:pt modelId="{055B443C-1C82-4901-9342-DE0CC34A54DB}" type="pres">
      <dgm:prSet presAssocID="{FFAF8255-EBB0-4C30-9C40-DEC8F7055EC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159BA40-63B2-4DD0-B1AA-0EC6F683876E}" srcId="{6D18D53F-CC40-4AF1-B475-9DD06315D0FF}" destId="{E9086921-80D4-44C0-9CC6-9F124EE2E4FE}" srcOrd="1" destOrd="0" parTransId="{DFC0883F-89F1-4504-B933-87456717828F}" sibTransId="{5CA9274E-748A-4AB6-B755-7C8FBC381882}"/>
    <dgm:cxn modelId="{A24ACA5B-701A-4E78-B876-3843D7594DD5}" srcId="{6D18D53F-CC40-4AF1-B475-9DD06315D0FF}" destId="{FFAF8255-EBB0-4C30-9C40-DEC8F7055EC4}" srcOrd="2" destOrd="0" parTransId="{D99C88D7-1B9D-4961-AF86-C05A38C5944C}" sibTransId="{5E432E9D-4A89-4BF9-9C47-A7307A55F072}"/>
    <dgm:cxn modelId="{01360C4E-5B89-4F71-91F9-71E6F90FDDFF}" srcId="{6D18D53F-CC40-4AF1-B475-9DD06315D0FF}" destId="{C7F0310F-C4D0-4EDE-8D85-7E32798E1971}" srcOrd="0" destOrd="0" parTransId="{EE47D7DE-0D1F-4094-9717-D250D1A8C62A}" sibTransId="{3B6BCF6F-531A-4FD5-BEE7-464A29F1F4B3}"/>
    <dgm:cxn modelId="{A850917F-0DC2-4910-8BFC-C1FD70401336}" type="presOf" srcId="{E9086921-80D4-44C0-9CC6-9F124EE2E4FE}" destId="{8554D1AF-56F7-4C9D-8711-01C4C8A16DE6}" srcOrd="0" destOrd="0" presId="urn:microsoft.com/office/officeart/2018/2/layout/IconLabelList"/>
    <dgm:cxn modelId="{C216CC9C-B781-4DC5-9D9C-22794C054863}" type="presOf" srcId="{6D18D53F-CC40-4AF1-B475-9DD06315D0FF}" destId="{1709F8C1-80EA-462E-83C9-B92D0643428C}" srcOrd="0" destOrd="0" presId="urn:microsoft.com/office/officeart/2018/2/layout/IconLabelList"/>
    <dgm:cxn modelId="{2E801BA6-A365-4240-AF52-DC06217CA4A1}" type="presOf" srcId="{FFAF8255-EBB0-4C30-9C40-DEC8F7055EC4}" destId="{055B443C-1C82-4901-9342-DE0CC34A54DB}" srcOrd="0" destOrd="0" presId="urn:microsoft.com/office/officeart/2018/2/layout/IconLabelList"/>
    <dgm:cxn modelId="{0EE7DED1-4B88-474B-8640-A3E6B732240C}" type="presOf" srcId="{C7F0310F-C4D0-4EDE-8D85-7E32798E1971}" destId="{359F4D75-F44C-4F69-9093-0AF094BC37E8}" srcOrd="0" destOrd="0" presId="urn:microsoft.com/office/officeart/2018/2/layout/IconLabelList"/>
    <dgm:cxn modelId="{344C53D5-79CD-425A-BFFA-AE21102DA909}" type="presParOf" srcId="{1709F8C1-80EA-462E-83C9-B92D0643428C}" destId="{52E49A9C-8135-4AA1-A31B-5E4811669779}" srcOrd="0" destOrd="0" presId="urn:microsoft.com/office/officeart/2018/2/layout/IconLabelList"/>
    <dgm:cxn modelId="{A966C8DB-CDA9-4832-B63B-2F31FE12A043}" type="presParOf" srcId="{52E49A9C-8135-4AA1-A31B-5E4811669779}" destId="{491429CC-13FA-4CD9-8486-20189DDD1F88}" srcOrd="0" destOrd="0" presId="urn:microsoft.com/office/officeart/2018/2/layout/IconLabelList"/>
    <dgm:cxn modelId="{46128E38-9381-4457-82EB-0316B4874A2C}" type="presParOf" srcId="{52E49A9C-8135-4AA1-A31B-5E4811669779}" destId="{ECBDED00-E266-4AD5-9556-845A9FC8F148}" srcOrd="1" destOrd="0" presId="urn:microsoft.com/office/officeart/2018/2/layout/IconLabelList"/>
    <dgm:cxn modelId="{CBEE902D-A2C1-4DAA-883F-2FA4381388E5}" type="presParOf" srcId="{52E49A9C-8135-4AA1-A31B-5E4811669779}" destId="{359F4D75-F44C-4F69-9093-0AF094BC37E8}" srcOrd="2" destOrd="0" presId="urn:microsoft.com/office/officeart/2018/2/layout/IconLabelList"/>
    <dgm:cxn modelId="{28FAF466-A8B7-406C-87DC-4F92298F0E82}" type="presParOf" srcId="{1709F8C1-80EA-462E-83C9-B92D0643428C}" destId="{74D24BCE-9D74-49E7-932C-AF53C66B1F86}" srcOrd="1" destOrd="0" presId="urn:microsoft.com/office/officeart/2018/2/layout/IconLabelList"/>
    <dgm:cxn modelId="{B04904A1-3268-433E-A911-9BBA7659AA8B}" type="presParOf" srcId="{1709F8C1-80EA-462E-83C9-B92D0643428C}" destId="{7C61CF2D-971F-41F3-88B3-B251949714A2}" srcOrd="2" destOrd="0" presId="urn:microsoft.com/office/officeart/2018/2/layout/IconLabelList"/>
    <dgm:cxn modelId="{FA627838-4C41-44B9-BBBE-859E42A3103B}" type="presParOf" srcId="{7C61CF2D-971F-41F3-88B3-B251949714A2}" destId="{47318B2A-190C-4FFA-9C8F-88193C38F33E}" srcOrd="0" destOrd="0" presId="urn:microsoft.com/office/officeart/2018/2/layout/IconLabelList"/>
    <dgm:cxn modelId="{56F77915-C32D-48C5-A945-A86A291AC1C2}" type="presParOf" srcId="{7C61CF2D-971F-41F3-88B3-B251949714A2}" destId="{57F8751A-7CBC-4F60-B3F3-85D95B5D8BD1}" srcOrd="1" destOrd="0" presId="urn:microsoft.com/office/officeart/2018/2/layout/IconLabelList"/>
    <dgm:cxn modelId="{316630A5-E375-4047-9363-95F77A370B1C}" type="presParOf" srcId="{7C61CF2D-971F-41F3-88B3-B251949714A2}" destId="{8554D1AF-56F7-4C9D-8711-01C4C8A16DE6}" srcOrd="2" destOrd="0" presId="urn:microsoft.com/office/officeart/2018/2/layout/IconLabelList"/>
    <dgm:cxn modelId="{6C7CD548-50D4-42D8-8131-D670091BB5A9}" type="presParOf" srcId="{1709F8C1-80EA-462E-83C9-B92D0643428C}" destId="{D078886C-4ED3-4023-8A8E-A1A7633B8629}" srcOrd="3" destOrd="0" presId="urn:microsoft.com/office/officeart/2018/2/layout/IconLabelList"/>
    <dgm:cxn modelId="{8CDD8552-AA15-4C95-828B-20EE01D067F7}" type="presParOf" srcId="{1709F8C1-80EA-462E-83C9-B92D0643428C}" destId="{D2C7E14C-57E5-4B51-AC7B-B75CADC6D969}" srcOrd="4" destOrd="0" presId="urn:microsoft.com/office/officeart/2018/2/layout/IconLabelList"/>
    <dgm:cxn modelId="{A95A5C21-FB44-4BF0-B79B-6037A2A82D61}" type="presParOf" srcId="{D2C7E14C-57E5-4B51-AC7B-B75CADC6D969}" destId="{67008A19-E839-4C00-9BD7-DDEE3D2AA418}" srcOrd="0" destOrd="0" presId="urn:microsoft.com/office/officeart/2018/2/layout/IconLabelList"/>
    <dgm:cxn modelId="{F4E28573-184D-4FBB-9D4D-0DAD0D8B3A59}" type="presParOf" srcId="{D2C7E14C-57E5-4B51-AC7B-B75CADC6D969}" destId="{F5CA3EDC-7275-478A-B0CA-459389A73454}" srcOrd="1" destOrd="0" presId="urn:microsoft.com/office/officeart/2018/2/layout/IconLabelList"/>
    <dgm:cxn modelId="{C70785F1-F62F-4ACE-9D2A-8E565EE62320}" type="presParOf" srcId="{D2C7E14C-57E5-4B51-AC7B-B75CADC6D969}" destId="{055B443C-1C82-4901-9342-DE0CC34A54D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5CC704-111A-45AB-9FEB-8855EB360637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EA5198F-B0EE-410F-80AD-A1D3B2437693}">
      <dgm:prSet/>
      <dgm:spPr/>
      <dgm:t>
        <a:bodyPr/>
        <a:lstStyle/>
        <a:p>
          <a:r>
            <a:rPr lang="en-US"/>
            <a:t>Removed columns that have less than 1000 records</a:t>
          </a:r>
        </a:p>
      </dgm:t>
    </dgm:pt>
    <dgm:pt modelId="{3052EDAB-4FEF-4417-A2C6-5475DD425D23}" type="parTrans" cxnId="{C921B262-F621-4D96-97C8-95E636BC84B4}">
      <dgm:prSet/>
      <dgm:spPr/>
      <dgm:t>
        <a:bodyPr/>
        <a:lstStyle/>
        <a:p>
          <a:endParaRPr lang="en-US"/>
        </a:p>
      </dgm:t>
    </dgm:pt>
    <dgm:pt modelId="{BCEF9F7B-B826-4707-B2BE-83A0F3CD2171}" type="sibTrans" cxnId="{C921B262-F621-4D96-97C8-95E636BC84B4}">
      <dgm:prSet/>
      <dgm:spPr/>
      <dgm:t>
        <a:bodyPr/>
        <a:lstStyle/>
        <a:p>
          <a:endParaRPr lang="en-US"/>
        </a:p>
      </dgm:t>
    </dgm:pt>
    <dgm:pt modelId="{624953AD-37C9-4827-AAA7-9C8F1247BADF}">
      <dgm:prSet/>
      <dgm:spPr/>
      <dgm:t>
        <a:bodyPr/>
        <a:lstStyle/>
        <a:p>
          <a:r>
            <a:rPr lang="en-US"/>
            <a:t>Replaced missing categorical value with mode value</a:t>
          </a:r>
        </a:p>
      </dgm:t>
    </dgm:pt>
    <dgm:pt modelId="{638F3FE6-85CC-4CAA-8FEA-112689CB455E}" type="parTrans" cxnId="{E21D434B-8C05-4371-BAEE-AA8468DA55B1}">
      <dgm:prSet/>
      <dgm:spPr/>
      <dgm:t>
        <a:bodyPr/>
        <a:lstStyle/>
        <a:p>
          <a:endParaRPr lang="en-US"/>
        </a:p>
      </dgm:t>
    </dgm:pt>
    <dgm:pt modelId="{3FCD336C-DFC4-47CD-BFAC-2D763BD36C6F}" type="sibTrans" cxnId="{E21D434B-8C05-4371-BAEE-AA8468DA55B1}">
      <dgm:prSet/>
      <dgm:spPr/>
      <dgm:t>
        <a:bodyPr/>
        <a:lstStyle/>
        <a:p>
          <a:endParaRPr lang="en-US"/>
        </a:p>
      </dgm:t>
    </dgm:pt>
    <dgm:pt modelId="{FCD13ECA-6749-4DF3-A8ED-F8B1699B5549}">
      <dgm:prSet/>
      <dgm:spPr/>
      <dgm:t>
        <a:bodyPr/>
        <a:lstStyle/>
        <a:p>
          <a:r>
            <a:rPr lang="en-US" dirty="0"/>
            <a:t>Replaced missing continuous value with mean value</a:t>
          </a:r>
        </a:p>
      </dgm:t>
    </dgm:pt>
    <dgm:pt modelId="{2EFCCC10-A895-4A17-9E03-572E042B0945}" type="parTrans" cxnId="{1909EF7D-6393-4354-9B45-C2A6430E253B}">
      <dgm:prSet/>
      <dgm:spPr/>
      <dgm:t>
        <a:bodyPr/>
        <a:lstStyle/>
        <a:p>
          <a:endParaRPr lang="en-US"/>
        </a:p>
      </dgm:t>
    </dgm:pt>
    <dgm:pt modelId="{957FC296-4B99-493C-8351-87B45A5F85E0}" type="sibTrans" cxnId="{1909EF7D-6393-4354-9B45-C2A6430E253B}">
      <dgm:prSet/>
      <dgm:spPr/>
      <dgm:t>
        <a:bodyPr/>
        <a:lstStyle/>
        <a:p>
          <a:endParaRPr lang="en-US"/>
        </a:p>
      </dgm:t>
    </dgm:pt>
    <dgm:pt modelId="{5D14143F-03EE-4441-B7C2-F7C594B8DD85}">
      <dgm:prSet phldrT="[Text]"/>
      <dgm:spPr/>
      <dgm:t>
        <a:bodyPr/>
        <a:lstStyle/>
        <a:p>
          <a:r>
            <a:rPr lang="en-US" dirty="0"/>
            <a:t>Encoded the categorical values</a:t>
          </a:r>
        </a:p>
      </dgm:t>
    </dgm:pt>
    <dgm:pt modelId="{566FAA16-D3BD-467A-9E2F-B19A6ACA564C}" type="parTrans" cxnId="{5713BC5A-EB03-4995-8896-71AA6A15D0A1}">
      <dgm:prSet/>
      <dgm:spPr/>
      <dgm:t>
        <a:bodyPr/>
        <a:lstStyle/>
        <a:p>
          <a:endParaRPr lang="en-US"/>
        </a:p>
      </dgm:t>
    </dgm:pt>
    <dgm:pt modelId="{B5B2350E-C19F-4B51-A08D-2261E207EC22}" type="sibTrans" cxnId="{5713BC5A-EB03-4995-8896-71AA6A15D0A1}">
      <dgm:prSet/>
      <dgm:spPr/>
      <dgm:t>
        <a:bodyPr/>
        <a:lstStyle/>
        <a:p>
          <a:endParaRPr lang="en-US"/>
        </a:p>
      </dgm:t>
    </dgm:pt>
    <dgm:pt modelId="{58FA4DC5-61B5-4EC7-91F6-98DE2FC4AE01}" type="pres">
      <dgm:prSet presAssocID="{355CC704-111A-45AB-9FEB-8855EB36063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6057C1-0447-4D7E-85B0-7603C429850E}" type="pres">
      <dgm:prSet presAssocID="{0EA5198F-B0EE-410F-80AD-A1D3B2437693}" presName="hierRoot1" presStyleCnt="0"/>
      <dgm:spPr/>
    </dgm:pt>
    <dgm:pt modelId="{27F3B1D2-3E28-4E19-AF2A-BDBFB614414E}" type="pres">
      <dgm:prSet presAssocID="{0EA5198F-B0EE-410F-80AD-A1D3B2437693}" presName="composite" presStyleCnt="0"/>
      <dgm:spPr/>
    </dgm:pt>
    <dgm:pt modelId="{EB90F5BE-5FD6-4136-8E13-37FA98CDE95F}" type="pres">
      <dgm:prSet presAssocID="{0EA5198F-B0EE-410F-80AD-A1D3B2437693}" presName="background" presStyleLbl="node0" presStyleIdx="0" presStyleCnt="4"/>
      <dgm:spPr/>
    </dgm:pt>
    <dgm:pt modelId="{0CB6A712-C608-401C-B778-5AD9020523C7}" type="pres">
      <dgm:prSet presAssocID="{0EA5198F-B0EE-410F-80AD-A1D3B2437693}" presName="text" presStyleLbl="fgAcc0" presStyleIdx="0" presStyleCnt="4">
        <dgm:presLayoutVars>
          <dgm:chPref val="3"/>
        </dgm:presLayoutVars>
      </dgm:prSet>
      <dgm:spPr/>
    </dgm:pt>
    <dgm:pt modelId="{07619D8D-D398-4FB0-9DA4-2B6590C4B175}" type="pres">
      <dgm:prSet presAssocID="{0EA5198F-B0EE-410F-80AD-A1D3B2437693}" presName="hierChild2" presStyleCnt="0"/>
      <dgm:spPr/>
    </dgm:pt>
    <dgm:pt modelId="{F8F24700-D5C8-4624-806C-6ECFF4EF2896}" type="pres">
      <dgm:prSet presAssocID="{624953AD-37C9-4827-AAA7-9C8F1247BADF}" presName="hierRoot1" presStyleCnt="0"/>
      <dgm:spPr/>
    </dgm:pt>
    <dgm:pt modelId="{ED3528CC-E1B1-42BE-A7AD-C46001EE9D7A}" type="pres">
      <dgm:prSet presAssocID="{624953AD-37C9-4827-AAA7-9C8F1247BADF}" presName="composite" presStyleCnt="0"/>
      <dgm:spPr/>
    </dgm:pt>
    <dgm:pt modelId="{31B2E92F-E99B-4673-9244-C9B90BEAAE44}" type="pres">
      <dgm:prSet presAssocID="{624953AD-37C9-4827-AAA7-9C8F1247BADF}" presName="background" presStyleLbl="node0" presStyleIdx="1" presStyleCnt="4"/>
      <dgm:spPr/>
    </dgm:pt>
    <dgm:pt modelId="{580BAEEB-E093-42C0-9678-70DB8290AEF7}" type="pres">
      <dgm:prSet presAssocID="{624953AD-37C9-4827-AAA7-9C8F1247BADF}" presName="text" presStyleLbl="fgAcc0" presStyleIdx="1" presStyleCnt="4">
        <dgm:presLayoutVars>
          <dgm:chPref val="3"/>
        </dgm:presLayoutVars>
      </dgm:prSet>
      <dgm:spPr/>
    </dgm:pt>
    <dgm:pt modelId="{DA78C222-3EB2-4532-BFB7-685AAEDC2BE3}" type="pres">
      <dgm:prSet presAssocID="{624953AD-37C9-4827-AAA7-9C8F1247BADF}" presName="hierChild2" presStyleCnt="0"/>
      <dgm:spPr/>
    </dgm:pt>
    <dgm:pt modelId="{3BDD8238-E3FB-4E4F-B73F-4CEBDEF996A4}" type="pres">
      <dgm:prSet presAssocID="{FCD13ECA-6749-4DF3-A8ED-F8B1699B5549}" presName="hierRoot1" presStyleCnt="0"/>
      <dgm:spPr/>
    </dgm:pt>
    <dgm:pt modelId="{475A6873-1998-4A8F-ABEF-5436CDF057EE}" type="pres">
      <dgm:prSet presAssocID="{FCD13ECA-6749-4DF3-A8ED-F8B1699B5549}" presName="composite" presStyleCnt="0"/>
      <dgm:spPr/>
    </dgm:pt>
    <dgm:pt modelId="{77B4935C-B503-499C-93E3-EFC436971426}" type="pres">
      <dgm:prSet presAssocID="{FCD13ECA-6749-4DF3-A8ED-F8B1699B5549}" presName="background" presStyleLbl="node0" presStyleIdx="2" presStyleCnt="4"/>
      <dgm:spPr/>
    </dgm:pt>
    <dgm:pt modelId="{72529099-5330-4AC5-A207-3ED6FA06ABAF}" type="pres">
      <dgm:prSet presAssocID="{FCD13ECA-6749-4DF3-A8ED-F8B1699B5549}" presName="text" presStyleLbl="fgAcc0" presStyleIdx="2" presStyleCnt="4">
        <dgm:presLayoutVars>
          <dgm:chPref val="3"/>
        </dgm:presLayoutVars>
      </dgm:prSet>
      <dgm:spPr/>
    </dgm:pt>
    <dgm:pt modelId="{94963940-6578-43AA-9EC0-7F0CFC434347}" type="pres">
      <dgm:prSet presAssocID="{FCD13ECA-6749-4DF3-A8ED-F8B1699B5549}" presName="hierChild2" presStyleCnt="0"/>
      <dgm:spPr/>
    </dgm:pt>
    <dgm:pt modelId="{10BA96DD-417E-4669-9063-AF793E6D696D}" type="pres">
      <dgm:prSet presAssocID="{5D14143F-03EE-4441-B7C2-F7C594B8DD85}" presName="hierRoot1" presStyleCnt="0"/>
      <dgm:spPr/>
    </dgm:pt>
    <dgm:pt modelId="{636B18A5-CA28-47AD-AF28-4EC2CB672F22}" type="pres">
      <dgm:prSet presAssocID="{5D14143F-03EE-4441-B7C2-F7C594B8DD85}" presName="composite" presStyleCnt="0"/>
      <dgm:spPr/>
    </dgm:pt>
    <dgm:pt modelId="{6F4BB9CC-A1F4-4782-AB83-AB8E8C292646}" type="pres">
      <dgm:prSet presAssocID="{5D14143F-03EE-4441-B7C2-F7C594B8DD85}" presName="background" presStyleLbl="node0" presStyleIdx="3" presStyleCnt="4"/>
      <dgm:spPr/>
    </dgm:pt>
    <dgm:pt modelId="{DBA5BDCF-5956-4FB9-B072-8D28D41ECA2D}" type="pres">
      <dgm:prSet presAssocID="{5D14143F-03EE-4441-B7C2-F7C594B8DD85}" presName="text" presStyleLbl="fgAcc0" presStyleIdx="3" presStyleCnt="4">
        <dgm:presLayoutVars>
          <dgm:chPref val="3"/>
        </dgm:presLayoutVars>
      </dgm:prSet>
      <dgm:spPr/>
    </dgm:pt>
    <dgm:pt modelId="{39916FAD-491D-402F-9709-51653C0A21E9}" type="pres">
      <dgm:prSet presAssocID="{5D14143F-03EE-4441-B7C2-F7C594B8DD85}" presName="hierChild2" presStyleCnt="0"/>
      <dgm:spPr/>
    </dgm:pt>
  </dgm:ptLst>
  <dgm:cxnLst>
    <dgm:cxn modelId="{22315C08-6C7F-45D5-959A-B45D2D830F64}" type="presOf" srcId="{0EA5198F-B0EE-410F-80AD-A1D3B2437693}" destId="{0CB6A712-C608-401C-B778-5AD9020523C7}" srcOrd="0" destOrd="0" presId="urn:microsoft.com/office/officeart/2005/8/layout/hierarchy1"/>
    <dgm:cxn modelId="{C921B262-F621-4D96-97C8-95E636BC84B4}" srcId="{355CC704-111A-45AB-9FEB-8855EB360637}" destId="{0EA5198F-B0EE-410F-80AD-A1D3B2437693}" srcOrd="0" destOrd="0" parTransId="{3052EDAB-4FEF-4417-A2C6-5475DD425D23}" sibTransId="{BCEF9F7B-B826-4707-B2BE-83A0F3CD2171}"/>
    <dgm:cxn modelId="{E21D434B-8C05-4371-BAEE-AA8468DA55B1}" srcId="{355CC704-111A-45AB-9FEB-8855EB360637}" destId="{624953AD-37C9-4827-AAA7-9C8F1247BADF}" srcOrd="1" destOrd="0" parTransId="{638F3FE6-85CC-4CAA-8FEA-112689CB455E}" sibTransId="{3FCD336C-DFC4-47CD-BFAC-2D763BD36C6F}"/>
    <dgm:cxn modelId="{B4203C58-6910-4DA0-AE7E-F8EE6E25A29A}" type="presOf" srcId="{5D14143F-03EE-4441-B7C2-F7C594B8DD85}" destId="{DBA5BDCF-5956-4FB9-B072-8D28D41ECA2D}" srcOrd="0" destOrd="0" presId="urn:microsoft.com/office/officeart/2005/8/layout/hierarchy1"/>
    <dgm:cxn modelId="{5713BC5A-EB03-4995-8896-71AA6A15D0A1}" srcId="{355CC704-111A-45AB-9FEB-8855EB360637}" destId="{5D14143F-03EE-4441-B7C2-F7C594B8DD85}" srcOrd="3" destOrd="0" parTransId="{566FAA16-D3BD-467A-9E2F-B19A6ACA564C}" sibTransId="{B5B2350E-C19F-4B51-A08D-2261E207EC22}"/>
    <dgm:cxn modelId="{1909EF7D-6393-4354-9B45-C2A6430E253B}" srcId="{355CC704-111A-45AB-9FEB-8855EB360637}" destId="{FCD13ECA-6749-4DF3-A8ED-F8B1699B5549}" srcOrd="2" destOrd="0" parTransId="{2EFCCC10-A895-4A17-9E03-572E042B0945}" sibTransId="{957FC296-4B99-493C-8351-87B45A5F85E0}"/>
    <dgm:cxn modelId="{8AD89EA7-4334-4633-82A7-BDBD8DC019D0}" type="presOf" srcId="{FCD13ECA-6749-4DF3-A8ED-F8B1699B5549}" destId="{72529099-5330-4AC5-A207-3ED6FA06ABAF}" srcOrd="0" destOrd="0" presId="urn:microsoft.com/office/officeart/2005/8/layout/hierarchy1"/>
    <dgm:cxn modelId="{0D0182C2-7302-4336-97A8-46B906BAACDF}" type="presOf" srcId="{624953AD-37C9-4827-AAA7-9C8F1247BADF}" destId="{580BAEEB-E093-42C0-9678-70DB8290AEF7}" srcOrd="0" destOrd="0" presId="urn:microsoft.com/office/officeart/2005/8/layout/hierarchy1"/>
    <dgm:cxn modelId="{5F71B2DD-8DB3-4881-A4EB-785C41A4FF95}" type="presOf" srcId="{355CC704-111A-45AB-9FEB-8855EB360637}" destId="{58FA4DC5-61B5-4EC7-91F6-98DE2FC4AE01}" srcOrd="0" destOrd="0" presId="urn:microsoft.com/office/officeart/2005/8/layout/hierarchy1"/>
    <dgm:cxn modelId="{67D65024-523A-4704-A213-3EEA9506B435}" type="presParOf" srcId="{58FA4DC5-61B5-4EC7-91F6-98DE2FC4AE01}" destId="{D96057C1-0447-4D7E-85B0-7603C429850E}" srcOrd="0" destOrd="0" presId="urn:microsoft.com/office/officeart/2005/8/layout/hierarchy1"/>
    <dgm:cxn modelId="{1B358C00-5A52-47BA-8ACE-2F3A5B91A577}" type="presParOf" srcId="{D96057C1-0447-4D7E-85B0-7603C429850E}" destId="{27F3B1D2-3E28-4E19-AF2A-BDBFB614414E}" srcOrd="0" destOrd="0" presId="urn:microsoft.com/office/officeart/2005/8/layout/hierarchy1"/>
    <dgm:cxn modelId="{7AC41AD6-7AC6-49CD-8AF7-732A020A978D}" type="presParOf" srcId="{27F3B1D2-3E28-4E19-AF2A-BDBFB614414E}" destId="{EB90F5BE-5FD6-4136-8E13-37FA98CDE95F}" srcOrd="0" destOrd="0" presId="urn:microsoft.com/office/officeart/2005/8/layout/hierarchy1"/>
    <dgm:cxn modelId="{48EB2D27-2AC0-425A-88B4-F8DDA7BB266B}" type="presParOf" srcId="{27F3B1D2-3E28-4E19-AF2A-BDBFB614414E}" destId="{0CB6A712-C608-401C-B778-5AD9020523C7}" srcOrd="1" destOrd="0" presId="urn:microsoft.com/office/officeart/2005/8/layout/hierarchy1"/>
    <dgm:cxn modelId="{D307BCDB-47BE-44A4-9711-97EE38DA0C39}" type="presParOf" srcId="{D96057C1-0447-4D7E-85B0-7603C429850E}" destId="{07619D8D-D398-4FB0-9DA4-2B6590C4B175}" srcOrd="1" destOrd="0" presId="urn:microsoft.com/office/officeart/2005/8/layout/hierarchy1"/>
    <dgm:cxn modelId="{9D3B075F-4271-4D99-96A2-B72413E21510}" type="presParOf" srcId="{58FA4DC5-61B5-4EC7-91F6-98DE2FC4AE01}" destId="{F8F24700-D5C8-4624-806C-6ECFF4EF2896}" srcOrd="1" destOrd="0" presId="urn:microsoft.com/office/officeart/2005/8/layout/hierarchy1"/>
    <dgm:cxn modelId="{59ADE07C-3372-460B-B392-78C8AF83876B}" type="presParOf" srcId="{F8F24700-D5C8-4624-806C-6ECFF4EF2896}" destId="{ED3528CC-E1B1-42BE-A7AD-C46001EE9D7A}" srcOrd="0" destOrd="0" presId="urn:microsoft.com/office/officeart/2005/8/layout/hierarchy1"/>
    <dgm:cxn modelId="{4AE43F78-F9C3-4451-ACDD-4BD3D837E7D6}" type="presParOf" srcId="{ED3528CC-E1B1-42BE-A7AD-C46001EE9D7A}" destId="{31B2E92F-E99B-4673-9244-C9B90BEAAE44}" srcOrd="0" destOrd="0" presId="urn:microsoft.com/office/officeart/2005/8/layout/hierarchy1"/>
    <dgm:cxn modelId="{9B6A713F-B1CE-435C-8349-86B1B9CA5586}" type="presParOf" srcId="{ED3528CC-E1B1-42BE-A7AD-C46001EE9D7A}" destId="{580BAEEB-E093-42C0-9678-70DB8290AEF7}" srcOrd="1" destOrd="0" presId="urn:microsoft.com/office/officeart/2005/8/layout/hierarchy1"/>
    <dgm:cxn modelId="{480279D3-543B-4720-BE87-41AB3C7AE4F2}" type="presParOf" srcId="{F8F24700-D5C8-4624-806C-6ECFF4EF2896}" destId="{DA78C222-3EB2-4532-BFB7-685AAEDC2BE3}" srcOrd="1" destOrd="0" presId="urn:microsoft.com/office/officeart/2005/8/layout/hierarchy1"/>
    <dgm:cxn modelId="{2F1C01E0-1258-439B-AAE7-F53C0D3594C3}" type="presParOf" srcId="{58FA4DC5-61B5-4EC7-91F6-98DE2FC4AE01}" destId="{3BDD8238-E3FB-4E4F-B73F-4CEBDEF996A4}" srcOrd="2" destOrd="0" presId="urn:microsoft.com/office/officeart/2005/8/layout/hierarchy1"/>
    <dgm:cxn modelId="{D46BC5A1-01EA-4D88-8B10-4B4D80D265D6}" type="presParOf" srcId="{3BDD8238-E3FB-4E4F-B73F-4CEBDEF996A4}" destId="{475A6873-1998-4A8F-ABEF-5436CDF057EE}" srcOrd="0" destOrd="0" presId="urn:microsoft.com/office/officeart/2005/8/layout/hierarchy1"/>
    <dgm:cxn modelId="{D40EE8BC-99E5-466C-B29A-3D20CA39B30F}" type="presParOf" srcId="{475A6873-1998-4A8F-ABEF-5436CDF057EE}" destId="{77B4935C-B503-499C-93E3-EFC436971426}" srcOrd="0" destOrd="0" presId="urn:microsoft.com/office/officeart/2005/8/layout/hierarchy1"/>
    <dgm:cxn modelId="{98FE406A-25A2-4802-908C-89B703DEA137}" type="presParOf" srcId="{475A6873-1998-4A8F-ABEF-5436CDF057EE}" destId="{72529099-5330-4AC5-A207-3ED6FA06ABAF}" srcOrd="1" destOrd="0" presId="urn:microsoft.com/office/officeart/2005/8/layout/hierarchy1"/>
    <dgm:cxn modelId="{5B4228A8-7D1C-424C-97DD-20BB16B6981B}" type="presParOf" srcId="{3BDD8238-E3FB-4E4F-B73F-4CEBDEF996A4}" destId="{94963940-6578-43AA-9EC0-7F0CFC434347}" srcOrd="1" destOrd="0" presId="urn:microsoft.com/office/officeart/2005/8/layout/hierarchy1"/>
    <dgm:cxn modelId="{E238D178-2EF7-471B-BA81-30EB1993FFF0}" type="presParOf" srcId="{58FA4DC5-61B5-4EC7-91F6-98DE2FC4AE01}" destId="{10BA96DD-417E-4669-9063-AF793E6D696D}" srcOrd="3" destOrd="0" presId="urn:microsoft.com/office/officeart/2005/8/layout/hierarchy1"/>
    <dgm:cxn modelId="{AF2A4E25-3A7F-4D14-91BC-EE76ECDBCA67}" type="presParOf" srcId="{10BA96DD-417E-4669-9063-AF793E6D696D}" destId="{636B18A5-CA28-47AD-AF28-4EC2CB672F22}" srcOrd="0" destOrd="0" presId="urn:microsoft.com/office/officeart/2005/8/layout/hierarchy1"/>
    <dgm:cxn modelId="{FA1F46DD-0EDE-401B-BE14-BEB3D1CBB970}" type="presParOf" srcId="{636B18A5-CA28-47AD-AF28-4EC2CB672F22}" destId="{6F4BB9CC-A1F4-4782-AB83-AB8E8C292646}" srcOrd="0" destOrd="0" presId="urn:microsoft.com/office/officeart/2005/8/layout/hierarchy1"/>
    <dgm:cxn modelId="{47E4F10E-5FD4-4FFE-A22E-D5E0EF5C75A4}" type="presParOf" srcId="{636B18A5-CA28-47AD-AF28-4EC2CB672F22}" destId="{DBA5BDCF-5956-4FB9-B072-8D28D41ECA2D}" srcOrd="1" destOrd="0" presId="urn:microsoft.com/office/officeart/2005/8/layout/hierarchy1"/>
    <dgm:cxn modelId="{BC09182D-86E0-471D-8338-9C44A1132792}" type="presParOf" srcId="{10BA96DD-417E-4669-9063-AF793E6D696D}" destId="{39916FAD-491D-402F-9709-51653C0A21E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987930-CD70-45EE-8621-7ADC9BAF67F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857459B-0451-44E6-820F-324F95ACC663}">
      <dgm:prSet/>
      <dgm:spPr/>
      <dgm:t>
        <a:bodyPr/>
        <a:lstStyle/>
        <a:p>
          <a:r>
            <a:rPr lang="en-US"/>
            <a:t>48 models were generated</a:t>
          </a:r>
        </a:p>
      </dgm:t>
    </dgm:pt>
    <dgm:pt modelId="{6C8546AA-9345-41C8-91C2-DBC8DAE3E731}" type="parTrans" cxnId="{92D84DA1-8545-4A36-90C0-D72C7656680A}">
      <dgm:prSet/>
      <dgm:spPr/>
      <dgm:t>
        <a:bodyPr/>
        <a:lstStyle/>
        <a:p>
          <a:endParaRPr lang="en-US"/>
        </a:p>
      </dgm:t>
    </dgm:pt>
    <dgm:pt modelId="{54AEB995-C90F-4D05-BD44-A9500C50FB24}" type="sibTrans" cxnId="{92D84DA1-8545-4A36-90C0-D72C7656680A}">
      <dgm:prSet/>
      <dgm:spPr/>
      <dgm:t>
        <a:bodyPr/>
        <a:lstStyle/>
        <a:p>
          <a:endParaRPr lang="en-US"/>
        </a:p>
      </dgm:t>
    </dgm:pt>
    <dgm:pt modelId="{E95BF515-B268-4519-8CCA-F7AA39606CC1}">
      <dgm:prSet/>
      <dgm:spPr/>
      <dgm:t>
        <a:bodyPr/>
        <a:lstStyle/>
        <a:p>
          <a:r>
            <a:rPr lang="en-US"/>
            <a:t>Results were compared with MAE, MSE, RMSE, MSLE and R-squared values</a:t>
          </a:r>
        </a:p>
      </dgm:t>
    </dgm:pt>
    <dgm:pt modelId="{6D330E4F-632A-4380-B447-3CE76EFB3472}" type="parTrans" cxnId="{EF61DE8B-6538-4FEA-B847-582CAE161AB2}">
      <dgm:prSet/>
      <dgm:spPr/>
      <dgm:t>
        <a:bodyPr/>
        <a:lstStyle/>
        <a:p>
          <a:endParaRPr lang="en-US"/>
        </a:p>
      </dgm:t>
    </dgm:pt>
    <dgm:pt modelId="{4502853D-7C98-4903-80BA-4680E7F2F9F3}" type="sibTrans" cxnId="{EF61DE8B-6538-4FEA-B847-582CAE161AB2}">
      <dgm:prSet/>
      <dgm:spPr/>
      <dgm:t>
        <a:bodyPr/>
        <a:lstStyle/>
        <a:p>
          <a:endParaRPr lang="en-US"/>
        </a:p>
      </dgm:t>
    </dgm:pt>
    <dgm:pt modelId="{D15477C4-BF79-4915-AC25-C0FD39270B79}">
      <dgm:prSet/>
      <dgm:spPr/>
      <dgm:t>
        <a:bodyPr/>
        <a:lstStyle/>
        <a:p>
          <a:r>
            <a:rPr lang="en-US"/>
            <a:t>Time taken for each model to train and test were also calculated</a:t>
          </a:r>
        </a:p>
      </dgm:t>
    </dgm:pt>
    <dgm:pt modelId="{70355B3D-9013-4B69-870C-6C02B2F65D4D}" type="parTrans" cxnId="{95321B2F-0C77-41F6-ACF2-1043867153D8}">
      <dgm:prSet/>
      <dgm:spPr/>
      <dgm:t>
        <a:bodyPr/>
        <a:lstStyle/>
        <a:p>
          <a:endParaRPr lang="en-US"/>
        </a:p>
      </dgm:t>
    </dgm:pt>
    <dgm:pt modelId="{7312763C-906B-4777-888E-72CAA644336A}" type="sibTrans" cxnId="{95321B2F-0C77-41F6-ACF2-1043867153D8}">
      <dgm:prSet/>
      <dgm:spPr/>
      <dgm:t>
        <a:bodyPr/>
        <a:lstStyle/>
        <a:p>
          <a:endParaRPr lang="en-US"/>
        </a:p>
      </dgm:t>
    </dgm:pt>
    <dgm:pt modelId="{11E01DC8-BCAB-448F-BF87-D100F52C0842}" type="pres">
      <dgm:prSet presAssocID="{A0987930-CD70-45EE-8621-7ADC9BAF67FC}" presName="linear" presStyleCnt="0">
        <dgm:presLayoutVars>
          <dgm:animLvl val="lvl"/>
          <dgm:resizeHandles val="exact"/>
        </dgm:presLayoutVars>
      </dgm:prSet>
      <dgm:spPr/>
    </dgm:pt>
    <dgm:pt modelId="{273676D0-23D5-470C-8D9B-03AD64E6E910}" type="pres">
      <dgm:prSet presAssocID="{F857459B-0451-44E6-820F-324F95ACC66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344BEC4-5224-47F8-8033-D2F16BADB205}" type="pres">
      <dgm:prSet presAssocID="{54AEB995-C90F-4D05-BD44-A9500C50FB24}" presName="spacer" presStyleCnt="0"/>
      <dgm:spPr/>
    </dgm:pt>
    <dgm:pt modelId="{61B54F13-610D-427B-89BE-6EC1D5053EA9}" type="pres">
      <dgm:prSet presAssocID="{E95BF515-B268-4519-8CCA-F7AA39606CC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23B4B67-88AA-42B1-9D45-E54A4B983B3E}" type="pres">
      <dgm:prSet presAssocID="{4502853D-7C98-4903-80BA-4680E7F2F9F3}" presName="spacer" presStyleCnt="0"/>
      <dgm:spPr/>
    </dgm:pt>
    <dgm:pt modelId="{0C3ADFAE-659A-4207-A7A6-142E16B54751}" type="pres">
      <dgm:prSet presAssocID="{D15477C4-BF79-4915-AC25-C0FD39270B7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CE16A15-6D57-4C53-BD17-73CD0DDC25A1}" type="presOf" srcId="{D15477C4-BF79-4915-AC25-C0FD39270B79}" destId="{0C3ADFAE-659A-4207-A7A6-142E16B54751}" srcOrd="0" destOrd="0" presId="urn:microsoft.com/office/officeart/2005/8/layout/vList2"/>
    <dgm:cxn modelId="{95321B2F-0C77-41F6-ACF2-1043867153D8}" srcId="{A0987930-CD70-45EE-8621-7ADC9BAF67FC}" destId="{D15477C4-BF79-4915-AC25-C0FD39270B79}" srcOrd="2" destOrd="0" parTransId="{70355B3D-9013-4B69-870C-6C02B2F65D4D}" sibTransId="{7312763C-906B-4777-888E-72CAA644336A}"/>
    <dgm:cxn modelId="{195F4561-0A1A-422A-B63D-10C7F5EC4E79}" type="presOf" srcId="{E95BF515-B268-4519-8CCA-F7AA39606CC1}" destId="{61B54F13-610D-427B-89BE-6EC1D5053EA9}" srcOrd="0" destOrd="0" presId="urn:microsoft.com/office/officeart/2005/8/layout/vList2"/>
    <dgm:cxn modelId="{D5BDF180-FD13-4264-812B-E587876E89DE}" type="presOf" srcId="{A0987930-CD70-45EE-8621-7ADC9BAF67FC}" destId="{11E01DC8-BCAB-448F-BF87-D100F52C0842}" srcOrd="0" destOrd="0" presId="urn:microsoft.com/office/officeart/2005/8/layout/vList2"/>
    <dgm:cxn modelId="{EF61DE8B-6538-4FEA-B847-582CAE161AB2}" srcId="{A0987930-CD70-45EE-8621-7ADC9BAF67FC}" destId="{E95BF515-B268-4519-8CCA-F7AA39606CC1}" srcOrd="1" destOrd="0" parTransId="{6D330E4F-632A-4380-B447-3CE76EFB3472}" sibTransId="{4502853D-7C98-4903-80BA-4680E7F2F9F3}"/>
    <dgm:cxn modelId="{92D84DA1-8545-4A36-90C0-D72C7656680A}" srcId="{A0987930-CD70-45EE-8621-7ADC9BAF67FC}" destId="{F857459B-0451-44E6-820F-324F95ACC663}" srcOrd="0" destOrd="0" parTransId="{6C8546AA-9345-41C8-91C2-DBC8DAE3E731}" sibTransId="{54AEB995-C90F-4D05-BD44-A9500C50FB24}"/>
    <dgm:cxn modelId="{F52ECBA6-DD9A-48F2-96C4-300B88565A91}" type="presOf" srcId="{F857459B-0451-44E6-820F-324F95ACC663}" destId="{273676D0-23D5-470C-8D9B-03AD64E6E910}" srcOrd="0" destOrd="0" presId="urn:microsoft.com/office/officeart/2005/8/layout/vList2"/>
    <dgm:cxn modelId="{C85BDC8E-E11F-4279-B71B-C66D8AB31F9F}" type="presParOf" srcId="{11E01DC8-BCAB-448F-BF87-D100F52C0842}" destId="{273676D0-23D5-470C-8D9B-03AD64E6E910}" srcOrd="0" destOrd="0" presId="urn:microsoft.com/office/officeart/2005/8/layout/vList2"/>
    <dgm:cxn modelId="{CB0C17F6-576E-421A-84CE-8A14A1156FDD}" type="presParOf" srcId="{11E01DC8-BCAB-448F-BF87-D100F52C0842}" destId="{0344BEC4-5224-47F8-8033-D2F16BADB205}" srcOrd="1" destOrd="0" presId="urn:microsoft.com/office/officeart/2005/8/layout/vList2"/>
    <dgm:cxn modelId="{127AAD90-8BF8-409B-9D8B-24FCADF420A1}" type="presParOf" srcId="{11E01DC8-BCAB-448F-BF87-D100F52C0842}" destId="{61B54F13-610D-427B-89BE-6EC1D5053EA9}" srcOrd="2" destOrd="0" presId="urn:microsoft.com/office/officeart/2005/8/layout/vList2"/>
    <dgm:cxn modelId="{2E9FE598-4A28-487B-A3C0-D8332283628D}" type="presParOf" srcId="{11E01DC8-BCAB-448F-BF87-D100F52C0842}" destId="{323B4B67-88AA-42B1-9D45-E54A4B983B3E}" srcOrd="3" destOrd="0" presId="urn:microsoft.com/office/officeart/2005/8/layout/vList2"/>
    <dgm:cxn modelId="{E659B842-422C-44D3-99E6-FC3F73F6E865}" type="presParOf" srcId="{11E01DC8-BCAB-448F-BF87-D100F52C0842}" destId="{0C3ADFAE-659A-4207-A7A6-142E16B5475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87C15-F69B-4EA3-AD43-14AAFC0606A3}">
      <dsp:nvSpPr>
        <dsp:cNvPr id="0" name=""/>
        <dsp:cNvSpPr/>
      </dsp:nvSpPr>
      <dsp:spPr>
        <a:xfrm>
          <a:off x="0" y="2077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B0C95B-92AF-4A71-AC38-91EC50E50081}">
      <dsp:nvSpPr>
        <dsp:cNvPr id="0" name=""/>
        <dsp:cNvSpPr/>
      </dsp:nvSpPr>
      <dsp:spPr>
        <a:xfrm>
          <a:off x="0" y="2077"/>
          <a:ext cx="6692748" cy="1416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The problem statement of this project is to determine the price of the house using the data set provided.</a:t>
          </a:r>
        </a:p>
      </dsp:txBody>
      <dsp:txXfrm>
        <a:off x="0" y="2077"/>
        <a:ext cx="6692748" cy="1416956"/>
      </dsp:txXfrm>
    </dsp:sp>
    <dsp:sp modelId="{DC9DCE08-1074-4034-85E7-59CCCA39ED28}">
      <dsp:nvSpPr>
        <dsp:cNvPr id="0" name=""/>
        <dsp:cNvSpPr/>
      </dsp:nvSpPr>
      <dsp:spPr>
        <a:xfrm>
          <a:off x="0" y="1419033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78D5F9-D99B-46E8-A939-28EEE73B6468}">
      <dsp:nvSpPr>
        <dsp:cNvPr id="0" name=""/>
        <dsp:cNvSpPr/>
      </dsp:nvSpPr>
      <dsp:spPr>
        <a:xfrm>
          <a:off x="0" y="1419033"/>
          <a:ext cx="6692748" cy="1416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dataset contains multiple factors that contributes to the increase/decrease of the house price.</a:t>
          </a:r>
        </a:p>
      </dsp:txBody>
      <dsp:txXfrm>
        <a:off x="0" y="1419033"/>
        <a:ext cx="6692748" cy="1416956"/>
      </dsp:txXfrm>
    </dsp:sp>
    <dsp:sp modelId="{2A759B49-2A9B-4178-9336-77150EFF8B0F}">
      <dsp:nvSpPr>
        <dsp:cNvPr id="0" name=""/>
        <dsp:cNvSpPr/>
      </dsp:nvSpPr>
      <dsp:spPr>
        <a:xfrm>
          <a:off x="0" y="2835990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E47EEA-3FC8-470D-A340-86CABF7BDD0C}">
      <dsp:nvSpPr>
        <dsp:cNvPr id="0" name=""/>
        <dsp:cNvSpPr/>
      </dsp:nvSpPr>
      <dsp:spPr>
        <a:xfrm>
          <a:off x="0" y="2835990"/>
          <a:ext cx="6692748" cy="1416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 this project, we will be exploring the dataset and build models using machine learning algorithms to predict the price of the house</a:t>
          </a:r>
        </a:p>
      </dsp:txBody>
      <dsp:txXfrm>
        <a:off x="0" y="2835990"/>
        <a:ext cx="6692748" cy="1416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429CC-13FA-4CD9-8486-20189DDD1F88}">
      <dsp:nvSpPr>
        <dsp:cNvPr id="0" name=""/>
        <dsp:cNvSpPr/>
      </dsp:nvSpPr>
      <dsp:spPr>
        <a:xfrm>
          <a:off x="1014450" y="403074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F4D75-F44C-4F69-9093-0AF094BC37E8}">
      <dsp:nvSpPr>
        <dsp:cNvPr id="0" name=""/>
        <dsp:cNvSpPr/>
      </dsp:nvSpPr>
      <dsp:spPr>
        <a:xfrm>
          <a:off x="240806" y="2019646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1460 records</a:t>
          </a:r>
        </a:p>
      </dsp:txBody>
      <dsp:txXfrm>
        <a:off x="240806" y="2019646"/>
        <a:ext cx="2813250" cy="720000"/>
      </dsp:txXfrm>
    </dsp:sp>
    <dsp:sp modelId="{47318B2A-190C-4FFA-9C8F-88193C38F33E}">
      <dsp:nvSpPr>
        <dsp:cNvPr id="0" name=""/>
        <dsp:cNvSpPr/>
      </dsp:nvSpPr>
      <dsp:spPr>
        <a:xfrm>
          <a:off x="4320018" y="403074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4D1AF-56F7-4C9D-8711-01C4C8A16DE6}">
      <dsp:nvSpPr>
        <dsp:cNvPr id="0" name=""/>
        <dsp:cNvSpPr/>
      </dsp:nvSpPr>
      <dsp:spPr>
        <a:xfrm>
          <a:off x="3546375" y="2019646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81 columns (one target and 80 independent variable)</a:t>
          </a:r>
        </a:p>
      </dsp:txBody>
      <dsp:txXfrm>
        <a:off x="3546375" y="2019646"/>
        <a:ext cx="2813250" cy="720000"/>
      </dsp:txXfrm>
    </dsp:sp>
    <dsp:sp modelId="{67008A19-E839-4C00-9BD7-DDEE3D2AA418}">
      <dsp:nvSpPr>
        <dsp:cNvPr id="0" name=""/>
        <dsp:cNvSpPr/>
      </dsp:nvSpPr>
      <dsp:spPr>
        <a:xfrm>
          <a:off x="7625587" y="403074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B443C-1C82-4901-9342-DE0CC34A54DB}">
      <dsp:nvSpPr>
        <dsp:cNvPr id="0" name=""/>
        <dsp:cNvSpPr/>
      </dsp:nvSpPr>
      <dsp:spPr>
        <a:xfrm>
          <a:off x="6851943" y="2019646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Contains both categorical and continuous variables</a:t>
          </a:r>
        </a:p>
      </dsp:txBody>
      <dsp:txXfrm>
        <a:off x="6851943" y="2019646"/>
        <a:ext cx="2813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0F5BE-5FD6-4136-8E13-37FA98CDE95F}">
      <dsp:nvSpPr>
        <dsp:cNvPr id="0" name=""/>
        <dsp:cNvSpPr/>
      </dsp:nvSpPr>
      <dsp:spPr>
        <a:xfrm>
          <a:off x="2902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B6A712-C608-401C-B778-5AD9020523C7}">
      <dsp:nvSpPr>
        <dsp:cNvPr id="0" name=""/>
        <dsp:cNvSpPr/>
      </dsp:nvSpPr>
      <dsp:spPr>
        <a:xfrm>
          <a:off x="233139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Removed columns that have less than 1000 records</a:t>
          </a:r>
        </a:p>
      </dsp:txBody>
      <dsp:txXfrm>
        <a:off x="271678" y="1061359"/>
        <a:ext cx="1995055" cy="1238727"/>
      </dsp:txXfrm>
    </dsp:sp>
    <dsp:sp modelId="{31B2E92F-E99B-4673-9244-C9B90BEAAE44}">
      <dsp:nvSpPr>
        <dsp:cNvPr id="0" name=""/>
        <dsp:cNvSpPr/>
      </dsp:nvSpPr>
      <dsp:spPr>
        <a:xfrm>
          <a:off x="2535510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BAEEB-E093-42C0-9678-70DB8290AEF7}">
      <dsp:nvSpPr>
        <dsp:cNvPr id="0" name=""/>
        <dsp:cNvSpPr/>
      </dsp:nvSpPr>
      <dsp:spPr>
        <a:xfrm>
          <a:off x="2765747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Replaced missing categorical value with mode value</a:t>
          </a:r>
        </a:p>
      </dsp:txBody>
      <dsp:txXfrm>
        <a:off x="2804286" y="1061359"/>
        <a:ext cx="1995055" cy="1238727"/>
      </dsp:txXfrm>
    </dsp:sp>
    <dsp:sp modelId="{77B4935C-B503-499C-93E3-EFC436971426}">
      <dsp:nvSpPr>
        <dsp:cNvPr id="0" name=""/>
        <dsp:cNvSpPr/>
      </dsp:nvSpPr>
      <dsp:spPr>
        <a:xfrm>
          <a:off x="5068118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529099-5330-4AC5-A207-3ED6FA06ABAF}">
      <dsp:nvSpPr>
        <dsp:cNvPr id="0" name=""/>
        <dsp:cNvSpPr/>
      </dsp:nvSpPr>
      <dsp:spPr>
        <a:xfrm>
          <a:off x="5298355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Replaced missing continuous value with mean value</a:t>
          </a:r>
        </a:p>
      </dsp:txBody>
      <dsp:txXfrm>
        <a:off x="5336894" y="1061359"/>
        <a:ext cx="1995055" cy="1238727"/>
      </dsp:txXfrm>
    </dsp:sp>
    <dsp:sp modelId="{6F4BB9CC-A1F4-4782-AB83-AB8E8C292646}">
      <dsp:nvSpPr>
        <dsp:cNvPr id="0" name=""/>
        <dsp:cNvSpPr/>
      </dsp:nvSpPr>
      <dsp:spPr>
        <a:xfrm>
          <a:off x="7600726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A5BDCF-5956-4FB9-B072-8D28D41ECA2D}">
      <dsp:nvSpPr>
        <dsp:cNvPr id="0" name=""/>
        <dsp:cNvSpPr/>
      </dsp:nvSpPr>
      <dsp:spPr>
        <a:xfrm>
          <a:off x="7830963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Encoded the categorical values</a:t>
          </a:r>
        </a:p>
      </dsp:txBody>
      <dsp:txXfrm>
        <a:off x="7869502" y="1061359"/>
        <a:ext cx="1995055" cy="12387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676D0-23D5-470C-8D9B-03AD64E6E910}">
      <dsp:nvSpPr>
        <dsp:cNvPr id="0" name=""/>
        <dsp:cNvSpPr/>
      </dsp:nvSpPr>
      <dsp:spPr>
        <a:xfrm>
          <a:off x="0" y="278447"/>
          <a:ext cx="6296297" cy="10908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48 models were generated</a:t>
          </a:r>
        </a:p>
      </dsp:txBody>
      <dsp:txXfrm>
        <a:off x="53251" y="331698"/>
        <a:ext cx="6189795" cy="984340"/>
      </dsp:txXfrm>
    </dsp:sp>
    <dsp:sp modelId="{61B54F13-610D-427B-89BE-6EC1D5053EA9}">
      <dsp:nvSpPr>
        <dsp:cNvPr id="0" name=""/>
        <dsp:cNvSpPr/>
      </dsp:nvSpPr>
      <dsp:spPr>
        <a:xfrm>
          <a:off x="0" y="1455689"/>
          <a:ext cx="6296297" cy="1090842"/>
        </a:xfrm>
        <a:prstGeom prst="roundRect">
          <a:avLst/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Results were compared with MAE, MSE, RMSE, MSLE and R-squared values</a:t>
          </a:r>
        </a:p>
      </dsp:txBody>
      <dsp:txXfrm>
        <a:off x="53251" y="1508940"/>
        <a:ext cx="6189795" cy="984340"/>
      </dsp:txXfrm>
    </dsp:sp>
    <dsp:sp modelId="{0C3ADFAE-659A-4207-A7A6-142E16B54751}">
      <dsp:nvSpPr>
        <dsp:cNvPr id="0" name=""/>
        <dsp:cNvSpPr/>
      </dsp:nvSpPr>
      <dsp:spPr>
        <a:xfrm>
          <a:off x="0" y="2632932"/>
          <a:ext cx="6296297" cy="1090842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Time taken for each model to train and test were also calculated</a:t>
          </a:r>
        </a:p>
      </dsp:txBody>
      <dsp:txXfrm>
        <a:off x="53251" y="2686183"/>
        <a:ext cx="6189795" cy="984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91D567C-C179-48BA-94B7-133C0693DB7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67E708-159F-4F85-B14E-A78FC3C0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4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567C-C179-48BA-94B7-133C0693DB7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E708-159F-4F85-B14E-A78FC3C0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6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567C-C179-48BA-94B7-133C0693DB7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E708-159F-4F85-B14E-A78FC3C0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24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567C-C179-48BA-94B7-133C0693DB7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E708-159F-4F85-B14E-A78FC3C08A8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1599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567C-C179-48BA-94B7-133C0693DB7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E708-159F-4F85-B14E-A78FC3C0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33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567C-C179-48BA-94B7-133C0693DB7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E708-159F-4F85-B14E-A78FC3C0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01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567C-C179-48BA-94B7-133C0693DB7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E708-159F-4F85-B14E-A78FC3C0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8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567C-C179-48BA-94B7-133C0693DB7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E708-159F-4F85-B14E-A78FC3C0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68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567C-C179-48BA-94B7-133C0693DB7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E708-159F-4F85-B14E-A78FC3C0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8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567C-C179-48BA-94B7-133C0693DB7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E708-159F-4F85-B14E-A78FC3C0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8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567C-C179-48BA-94B7-133C0693DB7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E708-159F-4F85-B14E-A78FC3C0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5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567C-C179-48BA-94B7-133C0693DB7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E708-159F-4F85-B14E-A78FC3C0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7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567C-C179-48BA-94B7-133C0693DB7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E708-159F-4F85-B14E-A78FC3C0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0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567C-C179-48BA-94B7-133C0693DB7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E708-159F-4F85-B14E-A78FC3C0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2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567C-C179-48BA-94B7-133C0693DB7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E708-159F-4F85-B14E-A78FC3C0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5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567C-C179-48BA-94B7-133C0693DB7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E708-159F-4F85-B14E-A78FC3C0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9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567C-C179-48BA-94B7-133C0693DB7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E708-159F-4F85-B14E-A78FC3C0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D567C-C179-48BA-94B7-133C0693DB7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7E708-159F-4F85-B14E-A78FC3C0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08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EF3C22-667C-47D3-9577-EC52F9DA9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9" y="2328334"/>
            <a:ext cx="6857999" cy="1367896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Machine Learning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– Term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5E47-1D95-4460-A790-DB8DCA303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- Seshathri S</a:t>
            </a:r>
          </a:p>
        </p:txBody>
      </p:sp>
    </p:spTree>
    <p:extLst>
      <p:ext uri="{BB962C8B-B14F-4D97-AF65-F5344CB8AC3E}">
        <p14:creationId xmlns:p14="http://schemas.microsoft.com/office/powerpoint/2010/main" val="1503621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57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9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4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2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220849-FD93-4B73-B989-00F0EB3E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C5E1B524-4B29-42AF-B1B3-9A57EF8F6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629927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062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D7D1-E0A7-4832-A6D0-ECE35795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Given dataset</a:t>
            </a:r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DBABB2E2-9863-43E0-8FCA-4E880B9CC4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079721"/>
              </p:ext>
            </p:extLst>
          </p:nvPr>
        </p:nvGraphicFramePr>
        <p:xfrm>
          <a:off x="1037140" y="2214857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818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9F87-C8E5-488E-8F32-2B82C7BD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Pre processing data</a:t>
            </a:r>
          </a:p>
        </p:txBody>
      </p:sp>
      <p:graphicFrame>
        <p:nvGraphicFramePr>
          <p:cNvPr id="106" name="Content Placeholder 2">
            <a:extLst>
              <a:ext uri="{FF2B5EF4-FFF2-40B4-BE49-F238E27FC236}">
                <a16:creationId xmlns:a16="http://schemas.microsoft.com/office/drawing/2014/main" id="{569D8ECC-C660-40D5-86DD-2F74D7734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958570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681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07D64C-A3C8-407A-812F-6C83B9F73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2804930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Heat map on continuous data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31D48D-819A-45DA-A35A-0915A13C7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89694" y="443706"/>
            <a:ext cx="8078493" cy="595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041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3819-DBCE-4047-A222-8442551B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CDFE-1667-4155-9347-F4CF00A32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and Random forest algorithms are used</a:t>
            </a:r>
          </a:p>
          <a:p>
            <a:r>
              <a:rPr lang="en-US" dirty="0"/>
              <a:t>Multiple parameters like the test size, scaled data, Grid Search, Randomized Search</a:t>
            </a:r>
          </a:p>
          <a:p>
            <a:r>
              <a:rPr lang="en-US" dirty="0"/>
              <a:t>Multiple test sizes are used (0.15, 0.2, 0.25, 0.3, 0.35, 0.4)</a:t>
            </a:r>
          </a:p>
        </p:txBody>
      </p:sp>
    </p:spTree>
    <p:extLst>
      <p:ext uri="{BB962C8B-B14F-4D97-AF65-F5344CB8AC3E}">
        <p14:creationId xmlns:p14="http://schemas.microsoft.com/office/powerpoint/2010/main" val="218866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D424F6-4072-431E-94E5-79BC0966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</a:t>
            </a:r>
          </a:p>
        </p:txBody>
      </p:sp>
      <p:sp useBgFill="1">
        <p:nvSpPr>
          <p:cNvPr id="91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115D6DF7-FDCE-4CA3-8E21-14E104436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755525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0887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7EC011-1542-4A06-AD61-34EEAACA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3400"/>
              <a:t>Conclusion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C0AF-98FA-4A22-B3F8-C18173B9F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347366"/>
            <a:ext cx="5751237" cy="190115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random forest model with the test size of 0.15 has the highest accuracy score of 92% </a:t>
            </a:r>
          </a:p>
          <a:p>
            <a:r>
              <a:rPr lang="en-US" sz="1800" dirty="0"/>
              <a:t>The same model has an accuracy score of 88% for other test sizes (0.2, 0.25, 0.3)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EBF9200-A9DF-491F-9B36-6D16C082E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405" y="3912267"/>
            <a:ext cx="6930236" cy="15358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B3E753-A84C-410D-A5CF-0EC5CC182BA0}"/>
              </a:ext>
            </a:extLst>
          </p:cNvPr>
          <p:cNvSpPr txBox="1"/>
          <p:nvPr/>
        </p:nvSpPr>
        <p:spPr>
          <a:xfrm>
            <a:off x="7612379" y="5487214"/>
            <a:ext cx="1562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Top 5 accurate models</a:t>
            </a:r>
          </a:p>
        </p:txBody>
      </p:sp>
    </p:spTree>
    <p:extLst>
      <p:ext uri="{BB962C8B-B14F-4D97-AF65-F5344CB8AC3E}">
        <p14:creationId xmlns:p14="http://schemas.microsoft.com/office/powerpoint/2010/main" val="326758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EF3C22-667C-47D3-9577-EC52F9DA9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2227624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Thank you!!!!</a:t>
            </a:r>
          </a:p>
        </p:txBody>
      </p:sp>
    </p:spTree>
    <p:extLst>
      <p:ext uri="{BB962C8B-B14F-4D97-AF65-F5344CB8AC3E}">
        <p14:creationId xmlns:p14="http://schemas.microsoft.com/office/powerpoint/2010/main" val="3168157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243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Machine Learning – Term 3</vt:lpstr>
      <vt:lpstr>Problem statement</vt:lpstr>
      <vt:lpstr>Given dataset</vt:lpstr>
      <vt:lpstr>Pre processing data</vt:lpstr>
      <vt:lpstr>Heat map on continuous data</vt:lpstr>
      <vt:lpstr>Training models</vt:lpstr>
      <vt:lpstr>Results</vt:lpstr>
      <vt:lpstr>Conclusion</vt:lpstr>
      <vt:lpstr>Thank you!!!!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Term 3</dc:title>
  <dc:creator>Seshathri Selvarangam</dc:creator>
  <cp:lastModifiedBy>Seshathri Selvarangam</cp:lastModifiedBy>
  <cp:revision>2</cp:revision>
  <dcterms:created xsi:type="dcterms:W3CDTF">2019-12-23T18:19:54Z</dcterms:created>
  <dcterms:modified xsi:type="dcterms:W3CDTF">2019-12-23T18:32:33Z</dcterms:modified>
</cp:coreProperties>
</file>