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07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5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6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76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1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94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4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860-3DC1-4940-A529-530BD0B90B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D0CD-1079-402C-8A68-01E76EFB7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746" y="-67163"/>
            <a:ext cx="12479492" cy="69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325" y="-76689"/>
            <a:ext cx="12536650" cy="70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509" y="-48110"/>
            <a:ext cx="12489018" cy="69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036" y="-81453"/>
            <a:ext cx="12508071" cy="70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615" y="-38584"/>
            <a:ext cx="12565229" cy="69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272" y="-10005"/>
            <a:ext cx="12498544" cy="68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325" y="-62400"/>
            <a:ext cx="12536650" cy="69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</dc:creator>
  <cp:lastModifiedBy>Prasad</cp:lastModifiedBy>
  <cp:revision>1</cp:revision>
  <dcterms:created xsi:type="dcterms:W3CDTF">2023-08-08T14:51:25Z</dcterms:created>
  <dcterms:modified xsi:type="dcterms:W3CDTF">2023-08-08T14:51:47Z</dcterms:modified>
</cp:coreProperties>
</file>