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2.svg" ContentType="image/svg+xml"/>
  <Override PartName="/ppt/media/image25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71" r:id="rId8"/>
    <p:sldId id="269" r:id="rId9"/>
    <p:sldId id="270" r:id="rId10"/>
    <p:sldId id="274" r:id="rId11"/>
    <p:sldId id="272" r:id="rId12"/>
    <p:sldId id="264" r:id="rId13"/>
    <p:sldId id="273" r:id="rId14"/>
    <p:sldId id="275" r:id="rId15"/>
    <p:sldId id="266" r:id="rId16"/>
  </p:sldIdLst>
  <p:sldSz cx="18288000" cy="10287000"/>
  <p:notesSz cx="6858000" cy="9144000"/>
  <p:embeddedFontLs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Roboto Medium" panose="02000000000000000000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 showGuides="1">
      <p:cViewPr varScale="1">
        <p:scale>
          <a:sx n="52" d="100"/>
          <a:sy n="52" d="100"/>
        </p:scale>
        <p:origin x="1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24.jpe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5.sv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5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Roboto Medium" panose="02000000000000000000" charset="0"/>
                <a:cs typeface="Roboto Medium" panose="02000000000000000000" charset="0"/>
              </a:rPr>
              <a:t>Social Buzz</a:t>
            </a:r>
            <a:endParaRPr lang="en-US" sz="10535" spc="-105" dirty="0">
              <a:solidFill>
                <a:srgbClr val="FFFFFF"/>
              </a:solidFill>
              <a:latin typeface="Roboto Medium" panose="02000000000000000000" charset="0"/>
              <a:cs typeface="Roboto Medium" panose="02000000000000000000" charset="0"/>
            </a:endParaRPr>
          </a:p>
          <a:p>
            <a:pPr algn="ctr">
              <a:lnSpc>
                <a:spcPts val="11060"/>
              </a:lnSpc>
            </a:pPr>
            <a:endParaRPr lang="en-US" sz="10535" spc="-105" dirty="0">
              <a:solidFill>
                <a:srgbClr val="FFFFFF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2"/>
          <a:srcRect l="4068" t="1616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ANALYSIS</a:t>
            </a: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Animals and science are two most popular categories of content, showing that people enjoy ‘real-life’ and ‘factual’ content the most.</a:t>
            </a:r>
            <a:endParaRPr lang="en-IN" sz="25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INSIGHT</a:t>
            </a:r>
            <a:endParaRPr lang="en-IN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This may give an indication to the audience within your user base. You could use this insight to create a campaign	and work with healthy eating brands to boost user engagement.</a:t>
            </a:r>
            <a:endParaRPr lang="en-IN" sz="25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lang="en-IN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NEXT STEPS</a:t>
            </a:r>
            <a:endParaRPr lang="en-IN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Roboto Medium" panose="02000000000000000000" charset="0"/>
                <a:cs typeface="Roboto Medium" panose="02000000000000000000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Roboto Medium" panose="02000000000000000000" charset="0"/>
                <a:cs typeface="Roboto Medium" panose="02000000000000000000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70230"/>
            <a:chOff x="0" y="0"/>
            <a:chExt cx="11564591" cy="5026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0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28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Roboto Medium" panose="02000000000000000000" charset="0"/>
                  <a:cs typeface="Roboto Medium" panose="02000000000000000000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Roboto Medium" panose="02000000000000000000" charset="0"/>
                <a:cs typeface="Roboto Medium" panose="02000000000000000000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Roboto Medium" panose="02000000000000000000" charset="0"/>
                <a:cs typeface="Roboto Medium" panose="02000000000000000000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  <a:endParaRPr lang="en-IN" sz="3200" dirty="0"/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1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3"/>
            <a:srcRect b="320"/>
            <a:stretch>
              <a:fillRect/>
            </a:stretch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1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4"/>
          <a:srcRect l="24693" r="24692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/>
              <a:buChar char="●"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 panose="020B0604020202020204"/>
              <a:buChar char="●"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3"/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Prasad Khandake</a:t>
            </a:r>
            <a:endParaRPr lang="en-IN" sz="2200" b="1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Picture 5" descr="IMG_20200305_111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605" y="7124700"/>
            <a:ext cx="1979930" cy="197929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1">
              <a:alphaModFix amt="80000"/>
            </a:blip>
            <a:srcRect r="10231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719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16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1897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Reactions to ‘Animal’ Posts</a:t>
            </a:r>
            <a:endParaRPr lang="en-US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I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January</a:t>
            </a:r>
            <a:endParaRPr lang="en-US" sz="3000" b="1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30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Month with Most posts</a:t>
            </a:r>
            <a:endParaRPr lang="en-US" sz="3000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2"/>
            <a:srcRect b="320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1">
              <a:alphaModFix amt="80000"/>
            </a:blip>
            <a:srcRect/>
            <a:stretch>
              <a:fillRect/>
            </a:stretch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2"/>
            <a:srcRect b="318"/>
            <a:stretch>
              <a:fillRect/>
            </a:stretch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Presentation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Arial</vt:lpstr>
      <vt:lpstr>Roboto Medium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prasa</cp:lastModifiedBy>
  <cp:revision>18</cp:revision>
  <dcterms:created xsi:type="dcterms:W3CDTF">2006-08-16T00:00:00Z</dcterms:created>
  <dcterms:modified xsi:type="dcterms:W3CDTF">2024-07-10T19:03:25Z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4084E2CDE770447CAB7A39CC9ABB8153_12</vt:lpwstr>
  </property>
  <property fmtid="{D5CDD505-2E9C-101B-9397-08002B2CF9AE}" pid="3" name="KSOProductBuildVer">
    <vt:lpwstr>1033-12.2.0.13472</vt:lpwstr>
  </property>
</Properties>
</file>