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yBOo5SZofXH0BsWNWYsoZeI6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7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1524000" y="3536401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/>
              <a:t>WEB SCRAPING TO GAIN COMPANY INSIGHTS</a:t>
            </a:r>
            <a:endParaRPr/>
          </a:p>
        </p:txBody>
      </p:sp>
      <p:sp>
        <p:nvSpPr>
          <p:cNvPr id="41" name="Google Shape;41;p1"/>
          <p:cNvSpPr txBox="1"/>
          <p:nvPr>
            <p:ph idx="2" type="body"/>
          </p:nvPr>
        </p:nvSpPr>
        <p:spPr>
          <a:xfrm>
            <a:off x="1524000" y="61613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08/07/2024</a:t>
            </a:r>
            <a:endParaRPr/>
          </a:p>
        </p:txBody>
      </p:sp>
      <p:pic>
        <p:nvPicPr>
          <p:cNvPr descr="British Airways logo" id="42" name="Google Shape;42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1" y="2803144"/>
            <a:ext cx="4672079" cy="73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INSIGHTS FROM CUSTOMER REVIEWS</a:t>
            </a:r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669204" y="1311008"/>
            <a:ext cx="7090798" cy="182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lang="en-US" sz="1800">
                <a:solidFill>
                  <a:srgbClr val="387C85"/>
                </a:solidFill>
              </a:rPr>
              <a:t>Positive Reviews - 470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lang="en-US" sz="1800">
                <a:solidFill>
                  <a:srgbClr val="387C85"/>
                </a:solidFill>
              </a:rPr>
              <a:t>Negative Reviews - 423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lang="en-US" sz="1800">
                <a:solidFill>
                  <a:srgbClr val="387C85"/>
                </a:solidFill>
              </a:rPr>
              <a:t>Neutral Reviews - 107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None/>
            </a:pPr>
            <a:r>
              <a:t/>
            </a:r>
            <a:endParaRPr sz="12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grpSp>
        <p:nvGrpSpPr>
          <p:cNvPr id="49" name="Google Shape;49;p2"/>
          <p:cNvGrpSpPr/>
          <p:nvPr/>
        </p:nvGrpSpPr>
        <p:grpSpPr>
          <a:xfrm>
            <a:off x="669204" y="3139360"/>
            <a:ext cx="10853592" cy="3395152"/>
            <a:chOff x="740486" y="3337734"/>
            <a:chExt cx="10853592" cy="3395152"/>
          </a:xfrm>
        </p:grpSpPr>
        <p:pic>
          <p:nvPicPr>
            <p:cNvPr id="50" name="Google Shape;5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02075" y="3337734"/>
              <a:ext cx="3892003" cy="339515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1" name="Google Shape;5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486" y="3337734"/>
              <a:ext cx="6961589" cy="339515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