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i16UISa1tkw/DSucfq5/POPCWh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6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14" name="Google Shape;1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7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&#10;&#10;Description automatically generated" id="22" name="Google Shape;2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idx="1" type="subTitle"/>
          </p:nvPr>
        </p:nvSpPr>
        <p:spPr>
          <a:xfrm>
            <a:off x="1524000" y="3536401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2400"/>
              <a:t>PREDICTING CUSTOMER BUYING BEHAVIOR</a:t>
            </a:r>
            <a:endParaRPr/>
          </a:p>
        </p:txBody>
      </p:sp>
      <p:sp>
        <p:nvSpPr>
          <p:cNvPr id="41" name="Google Shape;41;p1"/>
          <p:cNvSpPr txBox="1"/>
          <p:nvPr>
            <p:ph idx="2" type="body"/>
          </p:nvPr>
        </p:nvSpPr>
        <p:spPr>
          <a:xfrm>
            <a:off x="1524000" y="61613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/>
              <a:t>08/07/2024</a:t>
            </a:r>
            <a:endParaRPr/>
          </a:p>
        </p:txBody>
      </p:sp>
      <p:pic>
        <p:nvPicPr>
          <p:cNvPr descr="British Airways logo" id="42" name="Google Shape;42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5931" y="2803144"/>
            <a:ext cx="4672079" cy="73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343672" y="323488"/>
            <a:ext cx="10587564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2000"/>
              <a:t>PREDICTIVE MODEL TO UNDERSTAND FACTORS THAT INFLUENCE BUYING BEHAVIOR</a:t>
            </a:r>
            <a:endParaRPr b="1" sz="2000"/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845117" y="1471802"/>
            <a:ext cx="8338212" cy="129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C85"/>
              </a:buClr>
              <a:buSzPts val="1800"/>
              <a:buNone/>
            </a:pPr>
            <a:r>
              <a:rPr b="0" lang="en-US" sz="1800">
                <a:solidFill>
                  <a:srgbClr val="387C85"/>
                </a:solidFill>
              </a:rPr>
              <a:t>We have trained the data set with Random Forest Classifier model and received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None/>
            </a:pPr>
            <a:r>
              <a:rPr lang="en-US" sz="1800"/>
              <a:t>Training Accuracy: 99.98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None/>
            </a:pPr>
            <a:r>
              <a:rPr lang="en-US" sz="1800"/>
              <a:t>Validation Accuracy: 85.17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49" name="Google Shape;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1561" y="2314045"/>
            <a:ext cx="6795322" cy="377517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 txBox="1"/>
          <p:nvPr/>
        </p:nvSpPr>
        <p:spPr>
          <a:xfrm>
            <a:off x="845117" y="3566002"/>
            <a:ext cx="365805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 features which influence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buying behavior: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booking_origin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flight_duration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length_of_stay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trip_type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