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 id="2147483701" r:id="rId2"/>
  </p:sldMasterIdLst>
  <p:notesMasterIdLst>
    <p:notesMasterId r:id="rId15"/>
  </p:notesMasterIdLst>
  <p:handoutMasterIdLst>
    <p:handoutMasterId r:id="rId16"/>
  </p:handoutMasterIdLst>
  <p:sldIdLst>
    <p:sldId id="294" r:id="rId3"/>
    <p:sldId id="271" r:id="rId4"/>
    <p:sldId id="293" r:id="rId5"/>
    <p:sldId id="281" r:id="rId6"/>
    <p:sldId id="283" r:id="rId7"/>
    <p:sldId id="284" r:id="rId8"/>
    <p:sldId id="296" r:id="rId9"/>
    <p:sldId id="297" r:id="rId10"/>
    <p:sldId id="298" r:id="rId11"/>
    <p:sldId id="299" r:id="rId12"/>
    <p:sldId id="300" r:id="rId13"/>
    <p:sldId id="295"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0A00"/>
    <a:srgbClr val="AE1202"/>
    <a:srgbClr val="C30A00"/>
    <a:srgbClr val="921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autoAdjust="0"/>
    <p:restoredTop sz="94660"/>
  </p:normalViewPr>
  <p:slideViewPr>
    <p:cSldViewPr snapToGrid="0">
      <p:cViewPr varScale="1">
        <p:scale>
          <a:sx n="110" d="100"/>
          <a:sy n="110" d="100"/>
        </p:scale>
        <p:origin x="516"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38475" cy="466724"/>
          </a:xfrm>
          <a:prstGeom prst="rect">
            <a:avLst/>
          </a:prstGeom>
        </p:spPr>
        <p:txBody>
          <a:bodyPr vert="horz" lIns="91425" tIns="45712" rIns="91425" bIns="45712" rtlCol="0"/>
          <a:lstStyle>
            <a:lvl1pPr algn="l">
              <a:defRPr sz="1200"/>
            </a:lvl1pPr>
          </a:lstStyle>
          <a:p>
            <a:endParaRPr lang="en-US"/>
          </a:p>
        </p:txBody>
      </p:sp>
      <p:sp>
        <p:nvSpPr>
          <p:cNvPr id="3" name="Date Placeholder 2"/>
          <p:cNvSpPr>
            <a:spLocks noGrp="1"/>
          </p:cNvSpPr>
          <p:nvPr>
            <p:ph type="dt" sz="quarter" idx="1"/>
          </p:nvPr>
        </p:nvSpPr>
        <p:spPr>
          <a:xfrm>
            <a:off x="3970340" y="3"/>
            <a:ext cx="3038475" cy="466724"/>
          </a:xfrm>
          <a:prstGeom prst="rect">
            <a:avLst/>
          </a:prstGeom>
        </p:spPr>
        <p:txBody>
          <a:bodyPr vert="horz" lIns="91425" tIns="45712" rIns="91425" bIns="45712" rtlCol="0"/>
          <a:lstStyle>
            <a:lvl1pPr algn="r">
              <a:defRPr sz="1200"/>
            </a:lvl1pPr>
          </a:lstStyle>
          <a:p>
            <a:fld id="{0E6519B6-9C28-4FF1-8D93-845FD798AC95}" type="datetimeFigureOut">
              <a:rPr lang="en-US" smtClean="0"/>
              <a:t>6/7/2020</a:t>
            </a:fld>
            <a:endParaRPr lang="en-US"/>
          </a:p>
        </p:txBody>
      </p:sp>
      <p:sp>
        <p:nvSpPr>
          <p:cNvPr id="4" name="Footer Placeholder 3"/>
          <p:cNvSpPr>
            <a:spLocks noGrp="1"/>
          </p:cNvSpPr>
          <p:nvPr>
            <p:ph type="ftr" sz="quarter" idx="2"/>
          </p:nvPr>
        </p:nvSpPr>
        <p:spPr>
          <a:xfrm>
            <a:off x="1" y="8829676"/>
            <a:ext cx="3038475" cy="466724"/>
          </a:xfrm>
          <a:prstGeom prst="rect">
            <a:avLst/>
          </a:prstGeom>
        </p:spPr>
        <p:txBody>
          <a:bodyPr vert="horz" lIns="91425" tIns="45712" rIns="91425" bIns="45712" rtlCol="0" anchor="b"/>
          <a:lstStyle>
            <a:lvl1pPr algn="l">
              <a:defRPr sz="1200"/>
            </a:lvl1pPr>
          </a:lstStyle>
          <a:p>
            <a:r>
              <a:rPr lang="en-US" dirty="0" err="1"/>
              <a:t>MICHELSCanadaCONFIDENTIAL</a:t>
            </a:r>
            <a:endParaRPr lang="en-US" dirty="0"/>
          </a:p>
        </p:txBody>
      </p:sp>
      <p:sp>
        <p:nvSpPr>
          <p:cNvPr id="5" name="Slide Number Placeholder 4"/>
          <p:cNvSpPr>
            <a:spLocks noGrp="1"/>
          </p:cNvSpPr>
          <p:nvPr>
            <p:ph type="sldNum" sz="quarter" idx="3"/>
          </p:nvPr>
        </p:nvSpPr>
        <p:spPr>
          <a:xfrm>
            <a:off x="3970340" y="8829676"/>
            <a:ext cx="3038475" cy="466724"/>
          </a:xfrm>
          <a:prstGeom prst="rect">
            <a:avLst/>
          </a:prstGeom>
        </p:spPr>
        <p:txBody>
          <a:bodyPr vert="horz" lIns="91425" tIns="45712" rIns="91425" bIns="45712" rtlCol="0" anchor="b"/>
          <a:lstStyle>
            <a:lvl1pPr algn="r">
              <a:defRPr sz="1200"/>
            </a:lvl1pPr>
          </a:lstStyle>
          <a:p>
            <a:fld id="{6176BFE5-7E55-4C8F-8EAD-61A248F75B85}" type="slidenum">
              <a:rPr lang="en-US" smtClean="0"/>
              <a:t>‹#›</a:t>
            </a:fld>
            <a:endParaRPr lang="en-US"/>
          </a:p>
        </p:txBody>
      </p:sp>
    </p:spTree>
    <p:extLst>
      <p:ext uri="{BB962C8B-B14F-4D97-AF65-F5344CB8AC3E}">
        <p14:creationId xmlns:p14="http://schemas.microsoft.com/office/powerpoint/2010/main" val="321279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38475" cy="466724"/>
          </a:xfrm>
          <a:prstGeom prst="rect">
            <a:avLst/>
          </a:prstGeom>
        </p:spPr>
        <p:txBody>
          <a:bodyPr vert="horz" lIns="91425" tIns="45712" rIns="91425" bIns="45712" rtlCol="0"/>
          <a:lstStyle>
            <a:lvl1pPr algn="l">
              <a:defRPr sz="1200"/>
            </a:lvl1pPr>
          </a:lstStyle>
          <a:p>
            <a:endParaRPr lang="en-US"/>
          </a:p>
        </p:txBody>
      </p:sp>
      <p:sp>
        <p:nvSpPr>
          <p:cNvPr id="3" name="Date Placeholder 2"/>
          <p:cNvSpPr>
            <a:spLocks noGrp="1"/>
          </p:cNvSpPr>
          <p:nvPr>
            <p:ph type="dt" idx="1"/>
          </p:nvPr>
        </p:nvSpPr>
        <p:spPr>
          <a:xfrm>
            <a:off x="3970340" y="3"/>
            <a:ext cx="3038475" cy="466724"/>
          </a:xfrm>
          <a:prstGeom prst="rect">
            <a:avLst/>
          </a:prstGeom>
        </p:spPr>
        <p:txBody>
          <a:bodyPr vert="horz" lIns="91425" tIns="45712" rIns="91425" bIns="45712" rtlCol="0"/>
          <a:lstStyle>
            <a:lvl1pPr algn="r">
              <a:defRPr sz="1200"/>
            </a:lvl1pPr>
          </a:lstStyle>
          <a:p>
            <a:fld id="{35201029-E5AA-407A-95ED-21E63FD412FD}" type="datetimeFigureOut">
              <a:rPr lang="en-US" smtClean="0"/>
              <a:t>6/7/2020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25" tIns="45712" rIns="91425" bIns="45712" rtlCol="0" anchor="ctr"/>
          <a:lstStyle/>
          <a:p>
            <a:endParaRPr lang="en-US"/>
          </a:p>
        </p:txBody>
      </p:sp>
      <p:sp>
        <p:nvSpPr>
          <p:cNvPr id="5" name="Notes Placeholder 4"/>
          <p:cNvSpPr>
            <a:spLocks noGrp="1"/>
          </p:cNvSpPr>
          <p:nvPr>
            <p:ph type="body" sz="quarter" idx="3"/>
          </p:nvPr>
        </p:nvSpPr>
        <p:spPr>
          <a:xfrm>
            <a:off x="701675" y="4473575"/>
            <a:ext cx="5607051" cy="3660774"/>
          </a:xfrm>
          <a:prstGeom prst="rect">
            <a:avLst/>
          </a:prstGeom>
        </p:spPr>
        <p:txBody>
          <a:bodyPr vert="horz" lIns="91425" tIns="45712" rIns="91425" bIns="4571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6"/>
            <a:ext cx="3038475" cy="466724"/>
          </a:xfrm>
          <a:prstGeom prst="rect">
            <a:avLst/>
          </a:prstGeom>
        </p:spPr>
        <p:txBody>
          <a:bodyPr vert="horz" lIns="91425" tIns="45712" rIns="91425" bIns="45712" rtlCol="0" anchor="b"/>
          <a:lstStyle>
            <a:lvl1pPr algn="l">
              <a:defRPr sz="1200"/>
            </a:lvl1pPr>
          </a:lstStyle>
          <a:p>
            <a:r>
              <a:rPr lang="en-US" dirty="0" err="1"/>
              <a:t>MICHELSCanadaCONFIDENTIAL</a:t>
            </a:r>
            <a:endParaRPr lang="en-US" dirty="0"/>
          </a:p>
        </p:txBody>
      </p:sp>
      <p:sp>
        <p:nvSpPr>
          <p:cNvPr id="7" name="Slide Number Placeholder 6"/>
          <p:cNvSpPr>
            <a:spLocks noGrp="1"/>
          </p:cNvSpPr>
          <p:nvPr>
            <p:ph type="sldNum" sz="quarter" idx="5"/>
          </p:nvPr>
        </p:nvSpPr>
        <p:spPr>
          <a:xfrm>
            <a:off x="3970340" y="8829676"/>
            <a:ext cx="3038475" cy="466724"/>
          </a:xfrm>
          <a:prstGeom prst="rect">
            <a:avLst/>
          </a:prstGeom>
        </p:spPr>
        <p:txBody>
          <a:bodyPr vert="horz" lIns="91425" tIns="45712" rIns="91425" bIns="45712" rtlCol="0" anchor="b"/>
          <a:lstStyle>
            <a:lvl1pPr algn="r">
              <a:defRPr sz="1200"/>
            </a:lvl1pPr>
          </a:lstStyle>
          <a:p>
            <a:fld id="{0515057E-AE5F-4893-A3E2-8985AB2CCEA2}" type="slidenum">
              <a:rPr lang="en-US" smtClean="0"/>
              <a:t>‹#›</a:t>
            </a:fld>
            <a:endParaRPr lang="en-US"/>
          </a:p>
        </p:txBody>
      </p:sp>
    </p:spTree>
    <p:extLst>
      <p:ext uri="{BB962C8B-B14F-4D97-AF65-F5344CB8AC3E}">
        <p14:creationId xmlns:p14="http://schemas.microsoft.com/office/powerpoint/2010/main" val="102436985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4632" y="1092338"/>
            <a:ext cx="10902136" cy="922727"/>
          </a:xfrm>
        </p:spPr>
        <p:txBody>
          <a:bodyPr anchor="ctr" anchorCtr="0"/>
          <a:lstStyle>
            <a:lvl1pPr>
              <a:defRPr/>
            </a:lvl1pPr>
          </a:lstStyle>
          <a:p>
            <a:r>
              <a:rPr lang="en-US"/>
              <a:t>Click to edit Master title style</a:t>
            </a:r>
            <a:endParaRPr dirty="0"/>
          </a:p>
        </p:txBody>
      </p:sp>
      <p:sp>
        <p:nvSpPr>
          <p:cNvPr id="3" name="Content Placeholder 2"/>
          <p:cNvSpPr>
            <a:spLocks noGrp="1"/>
          </p:cNvSpPr>
          <p:nvPr>
            <p:ph idx="1"/>
          </p:nvPr>
        </p:nvSpPr>
        <p:spPr>
          <a:xfrm>
            <a:off x="664633" y="2175934"/>
            <a:ext cx="10902137" cy="3773529"/>
          </a:xfrm>
        </p:spPr>
        <p:txBody>
          <a:bodyPr/>
          <a:lstStyle>
            <a:lvl1pPr>
              <a:buClr>
                <a:srgbClr val="77001A"/>
              </a:buClr>
              <a:defRPr/>
            </a:lvl1pPr>
            <a:lvl2pPr>
              <a:buClr>
                <a:srgbClr val="77001A"/>
              </a:buClr>
              <a:defRPr/>
            </a:lvl2pPr>
            <a:lvl3pPr>
              <a:buClr>
                <a:srgbClr val="77001A"/>
              </a:buClr>
              <a:defRPr/>
            </a:lvl3pPr>
            <a:lvl4pPr>
              <a:buClr>
                <a:srgbClr val="77001A"/>
              </a:buClr>
              <a:defRPr/>
            </a:lvl4pPr>
            <a:lvl5pPr>
              <a:buClr>
                <a:srgbClr val="77001A"/>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err="1"/>
              <a:t>ConfidentialInformation</a:t>
            </a:r>
            <a:endParaRPr lang="en-US" dirty="0"/>
          </a:p>
        </p:txBody>
      </p:sp>
      <p:sp>
        <p:nvSpPr>
          <p:cNvPr id="7" name="Rectangle 6"/>
          <p:cNvSpPr/>
          <p:nvPr/>
        </p:nvSpPr>
        <p:spPr>
          <a:xfrm>
            <a:off x="0" y="1"/>
            <a:ext cx="12192000" cy="957385"/>
          </a:xfrm>
          <a:prstGeom prst="rect">
            <a:avLst/>
          </a:prstGeom>
          <a:gradFill flip="none" rotWithShape="1">
            <a:gsLst>
              <a:gs pos="0">
                <a:srgbClr val="6B0017"/>
              </a:gs>
              <a:gs pos="100000">
                <a:srgbClr val="CB022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27311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 name="Rectangle 3"/>
          <p:cNvSpPr/>
          <p:nvPr userDrawn="1"/>
        </p:nvSpPr>
        <p:spPr>
          <a:xfrm>
            <a:off x="0" y="668884"/>
            <a:ext cx="12192000" cy="6216413"/>
          </a:xfrm>
          <a:prstGeom prst="rect">
            <a:avLst/>
          </a:prstGeom>
          <a:gradFill flip="none" rotWithShape="1">
            <a:gsLst>
              <a:gs pos="0">
                <a:schemeClr val="tx1"/>
              </a:gs>
              <a:gs pos="100000">
                <a:schemeClr val="tx1">
                  <a:lumMod val="50000"/>
                  <a:lumOff val="50000"/>
                </a:schemeClr>
              </a:gs>
            </a:gsLst>
            <a:lin ang="16200000" scaled="0"/>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p>
        </p:txBody>
      </p:sp>
      <p:sp>
        <p:nvSpPr>
          <p:cNvPr id="2" name="Title 1"/>
          <p:cNvSpPr>
            <a:spLocks noGrp="1"/>
          </p:cNvSpPr>
          <p:nvPr>
            <p:ph type="ctrTitle"/>
          </p:nvPr>
        </p:nvSpPr>
        <p:spPr>
          <a:xfrm>
            <a:off x="1016000" y="1733408"/>
            <a:ext cx="5384800" cy="933450"/>
          </a:xfrm>
        </p:spPr>
        <p:txBody>
          <a:bodyPr>
            <a:normAutofit/>
          </a:bodyPr>
          <a:lstStyle>
            <a:lvl1pPr>
              <a:defRPr sz="2800"/>
            </a:lvl1pPr>
          </a:lstStyle>
          <a:p>
            <a:r>
              <a:rPr lang="en-US" dirty="0"/>
              <a:t>Click to edit Master title style</a:t>
            </a:r>
            <a:endParaRPr dirty="0"/>
          </a:p>
        </p:txBody>
      </p:sp>
      <p:sp>
        <p:nvSpPr>
          <p:cNvPr id="3" name="Subtitle 2"/>
          <p:cNvSpPr>
            <a:spLocks noGrp="1"/>
          </p:cNvSpPr>
          <p:nvPr>
            <p:ph type="subTitle" idx="1"/>
          </p:nvPr>
        </p:nvSpPr>
        <p:spPr>
          <a:xfrm>
            <a:off x="887104" y="2790117"/>
            <a:ext cx="5384800" cy="986972"/>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5" name="Rectangle 4"/>
          <p:cNvSpPr/>
          <p:nvPr userDrawn="1"/>
        </p:nvSpPr>
        <p:spPr>
          <a:xfrm>
            <a:off x="0" y="1"/>
            <a:ext cx="12192000" cy="1064525"/>
          </a:xfrm>
          <a:prstGeom prst="rect">
            <a:avLst/>
          </a:prstGeom>
          <a:gradFill flip="none" rotWithShape="1">
            <a:gsLst>
              <a:gs pos="0">
                <a:srgbClr val="6B0017"/>
              </a:gs>
              <a:gs pos="100000">
                <a:srgbClr val="CB022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284820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0122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2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370541" y="4424082"/>
            <a:ext cx="8559676" cy="833718"/>
          </a:xfrm>
        </p:spPr>
        <p:txBody>
          <a:bodyPr anchor="b">
            <a:normAutofit/>
          </a:bodyPr>
          <a:lstStyle>
            <a:lvl1pPr algn="l">
              <a:defRPr sz="2600" b="0"/>
            </a:lvl1pPr>
          </a:lstStyle>
          <a:p>
            <a:r>
              <a:rPr lang="en-US"/>
              <a:t>Click to edit Master title style</a:t>
            </a:r>
            <a:endParaRPr dirty="0"/>
          </a:p>
        </p:txBody>
      </p:sp>
      <p:sp>
        <p:nvSpPr>
          <p:cNvPr id="3" name="Picture Placeholder 2"/>
          <p:cNvSpPr>
            <a:spLocks noGrp="1"/>
          </p:cNvSpPr>
          <p:nvPr>
            <p:ph type="pic" idx="1"/>
          </p:nvPr>
        </p:nvSpPr>
        <p:spPr>
          <a:xfrm>
            <a:off x="370541" y="228600"/>
            <a:ext cx="85045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err="1"/>
              <a:t>Clickicontoaddpicture</a:t>
            </a:r>
            <a:endParaRPr dirty="0"/>
          </a:p>
        </p:txBody>
      </p:sp>
      <p:sp>
        <p:nvSpPr>
          <p:cNvPr id="4" name="Text Placeholder 3"/>
          <p:cNvSpPr>
            <a:spLocks noGrp="1"/>
          </p:cNvSpPr>
          <p:nvPr>
            <p:ph type="body" sz="half" idx="2"/>
          </p:nvPr>
        </p:nvSpPr>
        <p:spPr>
          <a:xfrm>
            <a:off x="370541" y="5333056"/>
            <a:ext cx="8559676"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err="1"/>
              <a:t>ConfidentialInformation</a:t>
            </a:r>
            <a:endParaRPr lang="en-US" dirty="0"/>
          </a:p>
        </p:txBody>
      </p:sp>
      <p:sp>
        <p:nvSpPr>
          <p:cNvPr id="11" name="Rectangle 10"/>
          <p:cNvSpPr/>
          <p:nvPr/>
        </p:nvSpPr>
        <p:spPr>
          <a:xfrm>
            <a:off x="9069917" y="2382044"/>
            <a:ext cx="2743200" cy="2034509"/>
          </a:xfrm>
          <a:prstGeom prst="rect">
            <a:avLst/>
          </a:prstGeom>
          <a:gradFill flip="none" rotWithShape="1">
            <a:gsLst>
              <a:gs pos="0">
                <a:schemeClr val="tx1"/>
              </a:gs>
              <a:gs pos="100000">
                <a:schemeClr val="tx1">
                  <a:lumMod val="50000"/>
                  <a:lumOff val="50000"/>
                </a:schemeClr>
              </a:gs>
            </a:gsLst>
            <a:lin ang="16200000" scaled="0"/>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p>
        </p:txBody>
      </p:sp>
      <p:sp>
        <p:nvSpPr>
          <p:cNvPr id="12" name="Rectangle 11"/>
          <p:cNvSpPr/>
          <p:nvPr/>
        </p:nvSpPr>
        <p:spPr>
          <a:xfrm>
            <a:off x="9069917" y="228600"/>
            <a:ext cx="2743200" cy="2039112"/>
          </a:xfrm>
          <a:prstGeom prst="rect">
            <a:avLst/>
          </a:prstGeom>
          <a:gradFill flip="none" rotWithShape="1">
            <a:gsLst>
              <a:gs pos="0">
                <a:srgbClr val="6B0017"/>
              </a:gs>
              <a:gs pos="100000">
                <a:srgbClr val="CB022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290940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14" name="Rectangle 13"/>
          <p:cNvSpPr/>
          <p:nvPr/>
        </p:nvSpPr>
        <p:spPr>
          <a:xfrm>
            <a:off x="1" y="0"/>
            <a:ext cx="7406185" cy="6858000"/>
          </a:xfrm>
          <a:prstGeom prst="rect">
            <a:avLst/>
          </a:prstGeom>
          <a:gradFill flip="none" rotWithShape="1">
            <a:gsLst>
              <a:gs pos="0">
                <a:schemeClr val="tx1"/>
              </a:gs>
              <a:gs pos="100000">
                <a:schemeClr val="tx1">
                  <a:lumMod val="50000"/>
                  <a:lumOff val="50000"/>
                </a:schemeClr>
              </a:gs>
            </a:gsLst>
            <a:lin ang="16200000" scaled="0"/>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p>
        </p:txBody>
      </p:sp>
      <p:sp>
        <p:nvSpPr>
          <p:cNvPr id="2" name="Title 1"/>
          <p:cNvSpPr>
            <a:spLocks noGrp="1"/>
          </p:cNvSpPr>
          <p:nvPr>
            <p:ph type="title"/>
          </p:nvPr>
        </p:nvSpPr>
        <p:spPr>
          <a:xfrm>
            <a:off x="252767" y="160215"/>
            <a:ext cx="7026039"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255494" y="1836762"/>
            <a:ext cx="6895933"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Picture Placeholder 12"/>
          <p:cNvSpPr>
            <a:spLocks noGrp="1"/>
          </p:cNvSpPr>
          <p:nvPr>
            <p:ph type="pic" sz="quarter" idx="13"/>
          </p:nvPr>
        </p:nvSpPr>
        <p:spPr>
          <a:xfrm>
            <a:off x="7770493" y="2306702"/>
            <a:ext cx="4151439" cy="1678445"/>
          </a:xfrm>
        </p:spPr>
        <p:txBody>
          <a:bodyPr/>
          <a:lstStyle>
            <a:lvl1pPr>
              <a:buNone/>
              <a:defRPr/>
            </a:lvl1pPr>
          </a:lstStyle>
          <a:p>
            <a:r>
              <a:rPr lang="en-US" dirty="0" err="1"/>
              <a:t>Clickicontoaddpicture</a:t>
            </a:r>
            <a:endParaRPr dirty="0"/>
          </a:p>
        </p:txBody>
      </p:sp>
      <p:sp>
        <p:nvSpPr>
          <p:cNvPr id="15" name="Rectangle 14"/>
          <p:cNvSpPr/>
          <p:nvPr/>
        </p:nvSpPr>
        <p:spPr>
          <a:xfrm>
            <a:off x="7879309" y="160216"/>
            <a:ext cx="3933809" cy="1886949"/>
          </a:xfrm>
          <a:prstGeom prst="rect">
            <a:avLst/>
          </a:prstGeom>
          <a:gradFill flip="none" rotWithShape="1">
            <a:gsLst>
              <a:gs pos="0">
                <a:srgbClr val="6B0017"/>
              </a:gs>
              <a:gs pos="100000">
                <a:srgbClr val="CB022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232214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2 Pictures with Caption">
    <p:spTree>
      <p:nvGrpSpPr>
        <p:cNvPr id="1" name=""/>
        <p:cNvGrpSpPr/>
        <p:nvPr/>
      </p:nvGrpSpPr>
      <p:grpSpPr>
        <a:xfrm>
          <a:off x="0" y="0"/>
          <a:ext cx="0" cy="0"/>
          <a:chOff x="0" y="0"/>
          <a:chExt cx="0" cy="0"/>
        </a:xfrm>
      </p:grpSpPr>
      <p:sp>
        <p:nvSpPr>
          <p:cNvPr id="14" name="Rectangle 13"/>
          <p:cNvSpPr/>
          <p:nvPr/>
        </p:nvSpPr>
        <p:spPr>
          <a:xfrm>
            <a:off x="0" y="0"/>
            <a:ext cx="8747547" cy="6858000"/>
          </a:xfrm>
          <a:prstGeom prst="rect">
            <a:avLst/>
          </a:prstGeom>
          <a:solidFill>
            <a:srgbClr val="CAC8C8"/>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p>
        </p:txBody>
      </p:sp>
      <p:sp>
        <p:nvSpPr>
          <p:cNvPr id="2" name="Title 1"/>
          <p:cNvSpPr>
            <a:spLocks noGrp="1"/>
          </p:cNvSpPr>
          <p:nvPr>
            <p:ph type="title"/>
          </p:nvPr>
        </p:nvSpPr>
        <p:spPr>
          <a:xfrm>
            <a:off x="507406" y="2571750"/>
            <a:ext cx="8242148"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508126" y="3733801"/>
            <a:ext cx="8239421"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Picture Placeholder 12"/>
          <p:cNvSpPr>
            <a:spLocks noGrp="1"/>
          </p:cNvSpPr>
          <p:nvPr>
            <p:ph type="pic" sz="quarter" idx="13"/>
          </p:nvPr>
        </p:nvSpPr>
        <p:spPr>
          <a:xfrm>
            <a:off x="8924341" y="1965279"/>
            <a:ext cx="2994704" cy="3421937"/>
          </a:xfrm>
        </p:spPr>
        <p:txBody>
          <a:bodyPr/>
          <a:lstStyle>
            <a:lvl1pPr>
              <a:buNone/>
              <a:defRPr/>
            </a:lvl1pPr>
          </a:lstStyle>
          <a:p>
            <a:r>
              <a:rPr lang="en-US" dirty="0" err="1"/>
              <a:t>Clickicontoaddpicture</a:t>
            </a:r>
            <a:endParaRPr dirty="0"/>
          </a:p>
        </p:txBody>
      </p:sp>
      <p:sp>
        <p:nvSpPr>
          <p:cNvPr id="15" name="Rectangle 14"/>
          <p:cNvSpPr/>
          <p:nvPr/>
        </p:nvSpPr>
        <p:spPr>
          <a:xfrm>
            <a:off x="8747547" y="1"/>
            <a:ext cx="3444453" cy="450376"/>
          </a:xfrm>
          <a:prstGeom prst="rect">
            <a:avLst/>
          </a:prstGeom>
          <a:solidFill>
            <a:srgbClr val="FDBA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261612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2 Pictures with Caption">
    <p:spTree>
      <p:nvGrpSpPr>
        <p:cNvPr id="1" name=""/>
        <p:cNvGrpSpPr/>
        <p:nvPr/>
      </p:nvGrpSpPr>
      <p:grpSpPr>
        <a:xfrm>
          <a:off x="0" y="0"/>
          <a:ext cx="0" cy="0"/>
          <a:chOff x="0" y="0"/>
          <a:chExt cx="0" cy="0"/>
        </a:xfrm>
      </p:grpSpPr>
      <p:sp>
        <p:nvSpPr>
          <p:cNvPr id="14" name="Rectangle 13"/>
          <p:cNvSpPr/>
          <p:nvPr/>
        </p:nvSpPr>
        <p:spPr>
          <a:xfrm>
            <a:off x="2" y="1"/>
            <a:ext cx="7716589" cy="6858000"/>
          </a:xfrm>
          <a:prstGeom prst="rect">
            <a:avLst/>
          </a:prstGeom>
          <a:solidFill>
            <a:srgbClr val="CAC8C8"/>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p>
        </p:txBody>
      </p:sp>
      <p:sp>
        <p:nvSpPr>
          <p:cNvPr id="2" name="Title 1"/>
          <p:cNvSpPr>
            <a:spLocks noGrp="1"/>
          </p:cNvSpPr>
          <p:nvPr>
            <p:ph type="title"/>
          </p:nvPr>
        </p:nvSpPr>
        <p:spPr>
          <a:xfrm>
            <a:off x="199111" y="177423"/>
            <a:ext cx="7262720" cy="887104"/>
          </a:xfrm>
        </p:spPr>
        <p:txBody>
          <a:bodyPr anchor="b">
            <a:normAutofit/>
          </a:bodyPr>
          <a:lstStyle>
            <a:lvl1pPr algn="l">
              <a:defRPr sz="2600" b="0">
                <a:solidFill>
                  <a:schemeClr val="bg1"/>
                </a:solidFill>
              </a:defRPr>
            </a:lvl1pPr>
          </a:lstStyle>
          <a:p>
            <a:r>
              <a:rPr lang="en-US" dirty="0"/>
              <a:t>Click to edit Master title style</a:t>
            </a:r>
            <a:endParaRPr dirty="0"/>
          </a:p>
        </p:txBody>
      </p:sp>
      <p:sp>
        <p:nvSpPr>
          <p:cNvPr id="4" name="Text Placeholder 3"/>
          <p:cNvSpPr>
            <a:spLocks noGrp="1"/>
          </p:cNvSpPr>
          <p:nvPr>
            <p:ph type="body" sz="half" idx="2"/>
          </p:nvPr>
        </p:nvSpPr>
        <p:spPr>
          <a:xfrm>
            <a:off x="235167" y="1577456"/>
            <a:ext cx="7208464" cy="4946174"/>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Picture Placeholder 12"/>
          <p:cNvSpPr>
            <a:spLocks noGrp="1"/>
          </p:cNvSpPr>
          <p:nvPr>
            <p:ph type="pic" sz="quarter" idx="13"/>
          </p:nvPr>
        </p:nvSpPr>
        <p:spPr>
          <a:xfrm>
            <a:off x="7951757" y="1078174"/>
            <a:ext cx="3967289" cy="4309042"/>
          </a:xfrm>
        </p:spPr>
        <p:txBody>
          <a:bodyPr/>
          <a:lstStyle>
            <a:lvl1pPr>
              <a:buNone/>
              <a:defRPr/>
            </a:lvl1pPr>
          </a:lstStyle>
          <a:p>
            <a:r>
              <a:rPr lang="en-US" dirty="0" err="1"/>
              <a:t>Clickicontoaddpicture</a:t>
            </a:r>
            <a:endParaRPr dirty="0"/>
          </a:p>
        </p:txBody>
      </p:sp>
      <p:sp>
        <p:nvSpPr>
          <p:cNvPr id="15" name="Rectangle 14"/>
          <p:cNvSpPr/>
          <p:nvPr/>
        </p:nvSpPr>
        <p:spPr>
          <a:xfrm>
            <a:off x="7716589" y="1"/>
            <a:ext cx="4475411" cy="450376"/>
          </a:xfrm>
          <a:prstGeom prst="rect">
            <a:avLst/>
          </a:prstGeom>
          <a:solidFill>
            <a:srgbClr val="FDBA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244068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2 Pictures with Caption">
    <p:spTree>
      <p:nvGrpSpPr>
        <p:cNvPr id="1" name=""/>
        <p:cNvGrpSpPr/>
        <p:nvPr/>
      </p:nvGrpSpPr>
      <p:grpSpPr>
        <a:xfrm>
          <a:off x="0" y="0"/>
          <a:ext cx="0" cy="0"/>
          <a:chOff x="0" y="0"/>
          <a:chExt cx="0" cy="0"/>
        </a:xfrm>
      </p:grpSpPr>
      <p:sp>
        <p:nvSpPr>
          <p:cNvPr id="14" name="Rectangle 13"/>
          <p:cNvSpPr/>
          <p:nvPr/>
        </p:nvSpPr>
        <p:spPr>
          <a:xfrm>
            <a:off x="1" y="1"/>
            <a:ext cx="12191999" cy="6858000"/>
          </a:xfrm>
          <a:prstGeom prst="rect">
            <a:avLst/>
          </a:prstGeom>
          <a:solidFill>
            <a:srgbClr val="CAC8C8"/>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p>
        </p:txBody>
      </p:sp>
      <p:sp>
        <p:nvSpPr>
          <p:cNvPr id="2" name="Title 1"/>
          <p:cNvSpPr>
            <a:spLocks noGrp="1"/>
          </p:cNvSpPr>
          <p:nvPr>
            <p:ph type="title"/>
          </p:nvPr>
        </p:nvSpPr>
        <p:spPr>
          <a:xfrm>
            <a:off x="199111" y="177423"/>
            <a:ext cx="7262720" cy="887104"/>
          </a:xfrm>
        </p:spPr>
        <p:txBody>
          <a:bodyPr anchor="b">
            <a:normAutofit/>
          </a:bodyPr>
          <a:lstStyle>
            <a:lvl1pPr algn="l">
              <a:defRPr sz="2600" b="0">
                <a:solidFill>
                  <a:schemeClr val="bg1"/>
                </a:solidFill>
              </a:defRPr>
            </a:lvl1pPr>
          </a:lstStyle>
          <a:p>
            <a:r>
              <a:rPr lang="en-US" dirty="0"/>
              <a:t>Click to edit Master title style</a:t>
            </a:r>
            <a:endParaRPr dirty="0"/>
          </a:p>
        </p:txBody>
      </p:sp>
      <p:sp>
        <p:nvSpPr>
          <p:cNvPr id="4" name="Text Placeholder 3"/>
          <p:cNvSpPr>
            <a:spLocks noGrp="1"/>
          </p:cNvSpPr>
          <p:nvPr>
            <p:ph type="body" sz="half" idx="2"/>
          </p:nvPr>
        </p:nvSpPr>
        <p:spPr>
          <a:xfrm>
            <a:off x="235167" y="1577456"/>
            <a:ext cx="7208464" cy="4946174"/>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Rectangle 14"/>
          <p:cNvSpPr/>
          <p:nvPr/>
        </p:nvSpPr>
        <p:spPr>
          <a:xfrm>
            <a:off x="7716589" y="1"/>
            <a:ext cx="4475411" cy="450376"/>
          </a:xfrm>
          <a:prstGeom prst="rect">
            <a:avLst/>
          </a:prstGeom>
          <a:solidFill>
            <a:srgbClr val="FDBA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58383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17" name="Rectangle 16"/>
          <p:cNvSpPr/>
          <p:nvPr/>
        </p:nvSpPr>
        <p:spPr>
          <a:xfrm>
            <a:off x="6165851" y="4534727"/>
            <a:ext cx="2743200" cy="1913699"/>
          </a:xfrm>
          <a:prstGeom prst="rect">
            <a:avLst/>
          </a:prstGeom>
          <a:gradFill flip="none" rotWithShape="1">
            <a:gsLst>
              <a:gs pos="0">
                <a:srgbClr val="6B0017"/>
              </a:gs>
              <a:gs pos="100000">
                <a:srgbClr val="CB022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5" name="Rectangle 14"/>
          <p:cNvSpPr/>
          <p:nvPr/>
        </p:nvSpPr>
        <p:spPr>
          <a:xfrm>
            <a:off x="376767" y="228601"/>
            <a:ext cx="5647267" cy="6219825"/>
          </a:xfrm>
          <a:prstGeom prst="rect">
            <a:avLst/>
          </a:prstGeom>
          <a:gradFill flip="none" rotWithShape="1">
            <a:gsLst>
              <a:gs pos="0">
                <a:schemeClr val="tx1"/>
              </a:gs>
              <a:gs pos="100000">
                <a:schemeClr val="tx1">
                  <a:lumMod val="50000"/>
                  <a:lumOff val="50000"/>
                </a:schemeClr>
              </a:gs>
            </a:gsLst>
            <a:lin ang="16200000" scaled="0"/>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p>
        </p:txBody>
      </p:sp>
      <p:sp>
        <p:nvSpPr>
          <p:cNvPr id="2" name="Title 1"/>
          <p:cNvSpPr>
            <a:spLocks noGrp="1"/>
          </p:cNvSpPr>
          <p:nvPr>
            <p:ph type="title"/>
          </p:nvPr>
        </p:nvSpPr>
        <p:spPr>
          <a:xfrm>
            <a:off x="507406" y="2571750"/>
            <a:ext cx="53555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508125" y="3733801"/>
            <a:ext cx="5353739"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Picture Placeholder 12"/>
          <p:cNvSpPr>
            <a:spLocks noGrp="1"/>
          </p:cNvSpPr>
          <p:nvPr>
            <p:ph type="pic" sz="quarter" idx="13"/>
          </p:nvPr>
        </p:nvSpPr>
        <p:spPr>
          <a:xfrm>
            <a:off x="6165851" y="228600"/>
            <a:ext cx="2743200" cy="2039112"/>
          </a:xfrm>
        </p:spPr>
        <p:txBody>
          <a:bodyPr/>
          <a:lstStyle>
            <a:lvl1pPr>
              <a:buNone/>
              <a:defRPr/>
            </a:lvl1pPr>
          </a:lstStyle>
          <a:p>
            <a:r>
              <a:rPr lang="en-US" dirty="0" err="1"/>
              <a:t>Clickicontoaddpicture</a:t>
            </a:r>
            <a:endParaRPr dirty="0"/>
          </a:p>
        </p:txBody>
      </p:sp>
      <p:sp>
        <p:nvSpPr>
          <p:cNvPr id="13" name="Picture Placeholder 12"/>
          <p:cNvSpPr>
            <a:spLocks noGrp="1"/>
          </p:cNvSpPr>
          <p:nvPr>
            <p:ph type="pic" sz="quarter" idx="14"/>
          </p:nvPr>
        </p:nvSpPr>
        <p:spPr>
          <a:xfrm>
            <a:off x="6165851" y="2381663"/>
            <a:ext cx="2743200" cy="2039112"/>
          </a:xfrm>
        </p:spPr>
        <p:txBody>
          <a:bodyPr/>
          <a:lstStyle>
            <a:lvl1pPr>
              <a:buNone/>
              <a:defRPr/>
            </a:lvl1pPr>
          </a:lstStyle>
          <a:p>
            <a:r>
              <a:rPr lang="en-US" dirty="0" err="1"/>
              <a:t>Clickicontoaddpicture</a:t>
            </a:r>
            <a:endParaRPr dirty="0"/>
          </a:p>
        </p:txBody>
      </p:sp>
      <p:sp>
        <p:nvSpPr>
          <p:cNvPr id="14" name="Picture Placeholder 12"/>
          <p:cNvSpPr>
            <a:spLocks noGrp="1"/>
          </p:cNvSpPr>
          <p:nvPr>
            <p:ph type="pic" sz="quarter" idx="15"/>
          </p:nvPr>
        </p:nvSpPr>
        <p:spPr>
          <a:xfrm>
            <a:off x="9070848" y="2381662"/>
            <a:ext cx="2743200" cy="3567800"/>
          </a:xfrm>
        </p:spPr>
        <p:txBody>
          <a:bodyPr/>
          <a:lstStyle>
            <a:lvl1pPr>
              <a:buNone/>
              <a:defRPr/>
            </a:lvl1pPr>
          </a:lstStyle>
          <a:p>
            <a:r>
              <a:rPr lang="en-US" dirty="0" err="1"/>
              <a:t>Clickicontoaddpicture</a:t>
            </a:r>
            <a:endParaRPr dirty="0"/>
          </a:p>
        </p:txBody>
      </p:sp>
      <p:sp>
        <p:nvSpPr>
          <p:cNvPr id="16" name="Rectangle 15"/>
          <p:cNvSpPr/>
          <p:nvPr/>
        </p:nvSpPr>
        <p:spPr>
          <a:xfrm>
            <a:off x="9070848" y="228600"/>
            <a:ext cx="2743200" cy="2039112"/>
          </a:xfrm>
          <a:prstGeom prst="rect">
            <a:avLst/>
          </a:prstGeom>
          <a:gradFill flip="none" rotWithShape="1">
            <a:gsLst>
              <a:gs pos="0">
                <a:srgbClr val="6B0017"/>
              </a:gs>
              <a:gs pos="100000">
                <a:srgbClr val="CB022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304127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3 Pictures with Caption">
    <p:spTree>
      <p:nvGrpSpPr>
        <p:cNvPr id="1" name=""/>
        <p:cNvGrpSpPr/>
        <p:nvPr/>
      </p:nvGrpSpPr>
      <p:grpSpPr>
        <a:xfrm>
          <a:off x="0" y="0"/>
          <a:ext cx="0" cy="0"/>
          <a:chOff x="0" y="0"/>
          <a:chExt cx="0" cy="0"/>
        </a:xfrm>
      </p:grpSpPr>
      <p:sp>
        <p:nvSpPr>
          <p:cNvPr id="17" name="Rectangle 16"/>
          <p:cNvSpPr/>
          <p:nvPr/>
        </p:nvSpPr>
        <p:spPr>
          <a:xfrm>
            <a:off x="6165850" y="5609231"/>
            <a:ext cx="5807785" cy="839195"/>
          </a:xfrm>
          <a:prstGeom prst="rect">
            <a:avLst/>
          </a:prstGeom>
          <a:gradFill flip="none" rotWithShape="1">
            <a:gsLst>
              <a:gs pos="0">
                <a:srgbClr val="6B0017"/>
              </a:gs>
              <a:gs pos="100000">
                <a:srgbClr val="CB022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5" name="Rectangle 14"/>
          <p:cNvSpPr/>
          <p:nvPr/>
        </p:nvSpPr>
        <p:spPr>
          <a:xfrm>
            <a:off x="376767" y="228601"/>
            <a:ext cx="5647267" cy="6219825"/>
          </a:xfrm>
          <a:prstGeom prst="rect">
            <a:avLst/>
          </a:prstGeom>
          <a:gradFill flip="none" rotWithShape="1">
            <a:gsLst>
              <a:gs pos="0">
                <a:schemeClr val="tx1"/>
              </a:gs>
              <a:gs pos="100000">
                <a:schemeClr val="tx1">
                  <a:lumMod val="50000"/>
                  <a:lumOff val="50000"/>
                </a:schemeClr>
              </a:gs>
            </a:gsLst>
            <a:lin ang="16200000" scaled="0"/>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p>
        </p:txBody>
      </p:sp>
      <p:sp>
        <p:nvSpPr>
          <p:cNvPr id="2" name="Title 1"/>
          <p:cNvSpPr>
            <a:spLocks noGrp="1"/>
          </p:cNvSpPr>
          <p:nvPr>
            <p:ph type="title"/>
          </p:nvPr>
        </p:nvSpPr>
        <p:spPr>
          <a:xfrm>
            <a:off x="507406" y="2571750"/>
            <a:ext cx="53555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508125" y="3733801"/>
            <a:ext cx="5353739"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Picture Placeholder 12"/>
          <p:cNvSpPr>
            <a:spLocks noGrp="1"/>
          </p:cNvSpPr>
          <p:nvPr>
            <p:ph type="pic" sz="quarter" idx="14"/>
          </p:nvPr>
        </p:nvSpPr>
        <p:spPr>
          <a:xfrm>
            <a:off x="6165849" y="2381662"/>
            <a:ext cx="2743200" cy="3567800"/>
          </a:xfrm>
        </p:spPr>
        <p:txBody>
          <a:bodyPr/>
          <a:lstStyle>
            <a:lvl1pPr>
              <a:buNone/>
              <a:defRPr/>
            </a:lvl1pPr>
          </a:lstStyle>
          <a:p>
            <a:r>
              <a:rPr lang="en-US" dirty="0" err="1"/>
              <a:t>Clickicontoaddpicture</a:t>
            </a:r>
            <a:endParaRPr dirty="0"/>
          </a:p>
        </p:txBody>
      </p:sp>
      <p:sp>
        <p:nvSpPr>
          <p:cNvPr id="14" name="Picture Placeholder 12"/>
          <p:cNvSpPr>
            <a:spLocks noGrp="1"/>
          </p:cNvSpPr>
          <p:nvPr>
            <p:ph type="pic" sz="quarter" idx="15"/>
          </p:nvPr>
        </p:nvSpPr>
        <p:spPr>
          <a:xfrm>
            <a:off x="9070848" y="2381662"/>
            <a:ext cx="2743200" cy="3567800"/>
          </a:xfrm>
        </p:spPr>
        <p:txBody>
          <a:bodyPr/>
          <a:lstStyle>
            <a:lvl1pPr>
              <a:buNone/>
              <a:defRPr/>
            </a:lvl1pPr>
          </a:lstStyle>
          <a:p>
            <a:r>
              <a:rPr lang="en-US" dirty="0" err="1"/>
              <a:t>Clickicontoaddpicture</a:t>
            </a:r>
            <a:endParaRPr dirty="0"/>
          </a:p>
        </p:txBody>
      </p:sp>
      <p:sp>
        <p:nvSpPr>
          <p:cNvPr id="16" name="Rectangle 15"/>
          <p:cNvSpPr/>
          <p:nvPr/>
        </p:nvSpPr>
        <p:spPr>
          <a:xfrm>
            <a:off x="9070848" y="228600"/>
            <a:ext cx="2743200" cy="2039112"/>
          </a:xfrm>
          <a:prstGeom prst="rect">
            <a:avLst/>
          </a:prstGeom>
          <a:gradFill flip="none" rotWithShape="1">
            <a:gsLst>
              <a:gs pos="0">
                <a:srgbClr val="6B0017"/>
              </a:gs>
              <a:gs pos="100000">
                <a:srgbClr val="CB022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Picture Placeholder 12"/>
          <p:cNvSpPr>
            <a:spLocks noGrp="1"/>
          </p:cNvSpPr>
          <p:nvPr>
            <p:ph type="pic" sz="quarter" idx="13"/>
          </p:nvPr>
        </p:nvSpPr>
        <p:spPr>
          <a:xfrm>
            <a:off x="6165851" y="228600"/>
            <a:ext cx="5261875" cy="2039112"/>
          </a:xfrm>
        </p:spPr>
        <p:txBody>
          <a:bodyPr/>
          <a:lstStyle>
            <a:lvl1pPr>
              <a:buNone/>
              <a:defRPr/>
            </a:lvl1pPr>
          </a:lstStyle>
          <a:p>
            <a:r>
              <a:rPr lang="en-US" dirty="0" err="1"/>
              <a:t>Clickicontoaddpicture</a:t>
            </a:r>
            <a:endParaRPr dirty="0"/>
          </a:p>
        </p:txBody>
      </p:sp>
    </p:spTree>
    <p:extLst>
      <p:ext uri="{BB962C8B-B14F-4D97-AF65-F5344CB8AC3E}">
        <p14:creationId xmlns:p14="http://schemas.microsoft.com/office/powerpoint/2010/main" val="1201950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2" name="Title 1"/>
          <p:cNvSpPr>
            <a:spLocks noGrp="1"/>
          </p:cNvSpPr>
          <p:nvPr>
            <p:ph type="title"/>
          </p:nvPr>
        </p:nvSpPr>
        <p:spPr>
          <a:xfrm>
            <a:off x="6356519" y="3048944"/>
            <a:ext cx="4454271" cy="871538"/>
          </a:xfrm>
        </p:spPr>
        <p:txBody>
          <a:bodyPr anchor="b">
            <a:normAutofit/>
          </a:bodyPr>
          <a:lstStyle>
            <a:lvl1pPr algn="l">
              <a:defRPr sz="2600" b="0"/>
            </a:lvl1pPr>
          </a:lstStyle>
          <a:p>
            <a:r>
              <a:rPr lang="en-US"/>
              <a:t>Click to edit Master title style</a:t>
            </a:r>
            <a:endParaRPr dirty="0"/>
          </a:p>
        </p:txBody>
      </p:sp>
      <p:sp>
        <p:nvSpPr>
          <p:cNvPr id="3" name="Picture Placeholder 2"/>
          <p:cNvSpPr>
            <a:spLocks noGrp="1"/>
          </p:cNvSpPr>
          <p:nvPr>
            <p:ph type="pic" idx="1"/>
          </p:nvPr>
        </p:nvSpPr>
        <p:spPr>
          <a:xfrm>
            <a:off x="370541" y="2365249"/>
            <a:ext cx="5653492" cy="37783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err="1"/>
              <a:t>Clickicontoaddpicture</a:t>
            </a:r>
            <a:endParaRPr dirty="0"/>
          </a:p>
        </p:txBody>
      </p:sp>
      <p:sp>
        <p:nvSpPr>
          <p:cNvPr id="4" name="Text Placeholder 3"/>
          <p:cNvSpPr>
            <a:spLocks noGrp="1"/>
          </p:cNvSpPr>
          <p:nvPr>
            <p:ph type="body" sz="half" idx="2"/>
          </p:nvPr>
        </p:nvSpPr>
        <p:spPr>
          <a:xfrm>
            <a:off x="6356518" y="3976923"/>
            <a:ext cx="4454271"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20621" y="6423586"/>
            <a:ext cx="9224311" cy="365125"/>
          </a:xfrm>
        </p:spPr>
        <p:txBody>
          <a:bodyPr/>
          <a:lstStyle/>
          <a:p>
            <a:r>
              <a:rPr lang="en-US" dirty="0" err="1"/>
              <a:t>ConfidentialInformation</a:t>
            </a:r>
            <a:endParaRPr lang="en-US" dirty="0"/>
          </a:p>
        </p:txBody>
      </p:sp>
      <p:sp>
        <p:nvSpPr>
          <p:cNvPr id="14" name="Picture Placeholder 12"/>
          <p:cNvSpPr>
            <a:spLocks noGrp="1"/>
          </p:cNvSpPr>
          <p:nvPr>
            <p:ph type="pic" sz="quarter" idx="13"/>
          </p:nvPr>
        </p:nvSpPr>
        <p:spPr>
          <a:xfrm>
            <a:off x="370540" y="228600"/>
            <a:ext cx="2743200" cy="2039112"/>
          </a:xfrm>
        </p:spPr>
        <p:txBody>
          <a:bodyPr/>
          <a:lstStyle>
            <a:lvl1pPr>
              <a:buNone/>
              <a:defRPr/>
            </a:lvl1pPr>
          </a:lstStyle>
          <a:p>
            <a:r>
              <a:rPr lang="en-US" dirty="0" err="1"/>
              <a:t>Clickicontoaddpicture</a:t>
            </a:r>
            <a:endParaRPr dirty="0"/>
          </a:p>
        </p:txBody>
      </p:sp>
      <p:sp>
        <p:nvSpPr>
          <p:cNvPr id="15" name="Picture Placeholder 12"/>
          <p:cNvSpPr>
            <a:spLocks noGrp="1"/>
          </p:cNvSpPr>
          <p:nvPr>
            <p:ph type="pic" sz="quarter" idx="14"/>
          </p:nvPr>
        </p:nvSpPr>
        <p:spPr>
          <a:xfrm>
            <a:off x="3280833" y="228600"/>
            <a:ext cx="2743200" cy="2039112"/>
          </a:xfrm>
        </p:spPr>
        <p:txBody>
          <a:bodyPr/>
          <a:lstStyle>
            <a:lvl1pPr>
              <a:buNone/>
              <a:defRPr/>
            </a:lvl1pPr>
          </a:lstStyle>
          <a:p>
            <a:r>
              <a:rPr lang="en-US" dirty="0" err="1"/>
              <a:t>Clickicontoaddpicture</a:t>
            </a:r>
            <a:endParaRPr dirty="0"/>
          </a:p>
        </p:txBody>
      </p:sp>
    </p:spTree>
    <p:extLst>
      <p:ext uri="{BB962C8B-B14F-4D97-AF65-F5344CB8AC3E}">
        <p14:creationId xmlns:p14="http://schemas.microsoft.com/office/powerpoint/2010/main" val="291800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4633" y="484094"/>
            <a:ext cx="10075084" cy="1116106"/>
          </a:xfrm>
          <a:prstGeom prst="rect">
            <a:avLst/>
          </a:prstGeom>
        </p:spPr>
        <p:txBody>
          <a:bodyPr vert="horz" lIns="91440" tIns="45720" rIns="91440" bIns="45720" rtlCol="0" anchor="t" anchorCtr="0">
            <a:noAutofit/>
          </a:bodyPr>
          <a:lstStyle/>
          <a:p>
            <a:r>
              <a:rPr lang="en-US"/>
              <a:t>Click to edit Master title style</a:t>
            </a:r>
            <a:endParaRPr dirty="0"/>
          </a:p>
        </p:txBody>
      </p:sp>
      <p:sp>
        <p:nvSpPr>
          <p:cNvPr id="3" name="Text Placeholder 2"/>
          <p:cNvSpPr>
            <a:spLocks noGrp="1"/>
          </p:cNvSpPr>
          <p:nvPr>
            <p:ph type="body" idx="1"/>
          </p:nvPr>
        </p:nvSpPr>
        <p:spPr>
          <a:xfrm>
            <a:off x="664633" y="1981201"/>
            <a:ext cx="10075084"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633651" y="6423586"/>
            <a:ext cx="8163859" cy="365125"/>
          </a:xfrm>
          <a:prstGeom prst="rect">
            <a:avLst/>
          </a:prstGeom>
        </p:spPr>
        <p:txBody>
          <a:bodyPr vert="horz" lIns="91440" tIns="45720" rIns="91440" bIns="45720" rtlCol="0" anchor="ctr"/>
          <a:lstStyle>
            <a:lvl1pPr algn="l">
              <a:defRPr sz="1100" b="0" i="0">
                <a:solidFill>
                  <a:schemeClr val="bg1">
                    <a:lumMod val="65000"/>
                  </a:schemeClr>
                </a:solidFill>
                <a:latin typeface="Arimo"/>
                <a:cs typeface="Arimo"/>
              </a:defRPr>
            </a:lvl1pPr>
          </a:lstStyle>
          <a:p>
            <a:r>
              <a:rPr lang="en-US" dirty="0" err="1"/>
              <a:t>ConfidentialInformation</a:t>
            </a:r>
            <a:endParaRPr lang="en-US" dirty="0"/>
          </a:p>
        </p:txBody>
      </p:sp>
      <p:sp>
        <p:nvSpPr>
          <p:cNvPr id="7" name="TextBox 6"/>
          <p:cNvSpPr txBox="1"/>
          <p:nvPr/>
        </p:nvSpPr>
        <p:spPr>
          <a:xfrm>
            <a:off x="156305" y="6472430"/>
            <a:ext cx="1244024" cy="261610"/>
          </a:xfrm>
          <a:prstGeom prst="rect">
            <a:avLst/>
          </a:prstGeom>
          <a:noFill/>
        </p:spPr>
        <p:txBody>
          <a:bodyPr wrap="square" rtlCol="0">
            <a:spAutoFit/>
          </a:bodyPr>
          <a:lstStyle/>
          <a:p>
            <a:pPr algn="l"/>
            <a:fld id="{0CBAE0BC-F8A0-3E47-9C42-FD6EB9E38DB9}" type="slidenum">
              <a:rPr lang="en-US" sz="1100" smtClean="0">
                <a:solidFill>
                  <a:schemeClr val="bg1">
                    <a:lumMod val="65000"/>
                  </a:schemeClr>
                </a:solidFill>
                <a:latin typeface=""/>
              </a:rPr>
              <a:pPr algn="l"/>
              <a:t>‹#›</a:t>
            </a:fld>
            <a:endParaRPr lang="en-US" sz="1100" dirty="0">
              <a:solidFill>
                <a:schemeClr val="bg1">
                  <a:lumMod val="65000"/>
                </a:schemeClr>
              </a:solidFill>
              <a:latin typeface=""/>
            </a:endParaRPr>
          </a:p>
        </p:txBody>
      </p:sp>
    </p:spTree>
    <p:extLst>
      <p:ext uri="{BB962C8B-B14F-4D97-AF65-F5344CB8AC3E}">
        <p14:creationId xmlns:p14="http://schemas.microsoft.com/office/powerpoint/2010/main" val="3502709883"/>
      </p:ext>
    </p:extLst>
  </p:cSld>
  <p:clrMap bg1="lt1" tx1="dk1" bg2="lt2" tx2="dk2" accent1="accent1" accent2="accent2" accent3="accent3" accent4="accent4" accent5="accent5" accent6="accent6" hlink="hlink" folHlink="folHlink"/>
  <p:sldLayoutIdLst>
    <p:sldLayoutId id="214748368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hf sldNum="0" hdr="0"/>
  <p:txStyles>
    <p:titleStyle>
      <a:lvl1pPr algn="l" defTabSz="914400" rtl="0" eaLnBrk="1" latinLnBrk="0" hangingPunct="1">
        <a:spcBef>
          <a:spcPct val="0"/>
        </a:spcBef>
        <a:buNone/>
        <a:defRPr sz="3600" b="0" kern="1200">
          <a:solidFill>
            <a:schemeClr val="tx1">
              <a:lumMod val="75000"/>
              <a:lumOff val="25000"/>
            </a:schemeClr>
          </a:solidFill>
          <a:latin typeface="Anton"/>
          <a:ea typeface="+mj-ea"/>
          <a:cs typeface="Anton"/>
        </a:defRPr>
      </a:lvl1pPr>
    </p:titleStyle>
    <p:bodyStyle>
      <a:lvl1pPr marL="228600" indent="-228600" algn="l" defTabSz="914400" rtl="0" eaLnBrk="1" latinLnBrk="0" hangingPunct="1">
        <a:spcBef>
          <a:spcPts val="2000"/>
        </a:spcBef>
        <a:buClr>
          <a:srgbClr val="77001A"/>
        </a:buClr>
        <a:buSzPct val="75000"/>
        <a:buFont typeface="Arial"/>
        <a:buChar char="•"/>
        <a:defRPr sz="2000" b="0" i="0" kern="1200">
          <a:solidFill>
            <a:schemeClr val="tx1">
              <a:lumMod val="65000"/>
              <a:lumOff val="35000"/>
            </a:schemeClr>
          </a:solidFill>
          <a:latin typeface="Arimo"/>
          <a:ea typeface="+mn-ea"/>
          <a:cs typeface="Arimo"/>
        </a:defRPr>
      </a:lvl1pPr>
      <a:lvl2pPr marL="457200" indent="-228600" algn="l" defTabSz="914400" rtl="0" eaLnBrk="1" latinLnBrk="0" hangingPunct="1">
        <a:spcBef>
          <a:spcPts val="600"/>
        </a:spcBef>
        <a:buClr>
          <a:srgbClr val="77001A"/>
        </a:buClr>
        <a:buSzPct val="75000"/>
        <a:buFont typeface="Courier New"/>
        <a:buChar char="o"/>
        <a:defRPr sz="1800" b="0" i="0" kern="1200">
          <a:solidFill>
            <a:schemeClr val="tx1">
              <a:lumMod val="65000"/>
              <a:lumOff val="35000"/>
            </a:schemeClr>
          </a:solidFill>
          <a:latin typeface="Arimo"/>
          <a:ea typeface="+mn-ea"/>
          <a:cs typeface="Arimo"/>
        </a:defRPr>
      </a:lvl2pPr>
      <a:lvl3pPr marL="800100" indent="-342900" algn="l" defTabSz="914400" rtl="0" eaLnBrk="1" latinLnBrk="0" hangingPunct="1">
        <a:spcBef>
          <a:spcPts val="600"/>
        </a:spcBef>
        <a:buClr>
          <a:srgbClr val="77001A"/>
        </a:buClr>
        <a:buSzPct val="75000"/>
        <a:buFont typeface="+mj-lt"/>
        <a:buAutoNum type="alphaUcPeriod"/>
        <a:defRPr sz="1800" b="0" i="0" kern="1200">
          <a:solidFill>
            <a:schemeClr val="tx1">
              <a:lumMod val="65000"/>
              <a:lumOff val="35000"/>
            </a:schemeClr>
          </a:solidFill>
          <a:latin typeface="Arimo"/>
          <a:ea typeface="+mn-ea"/>
          <a:cs typeface="Arimo"/>
        </a:defRPr>
      </a:lvl3pPr>
      <a:lvl4pPr marL="1028700" indent="-342900" algn="l" defTabSz="914400" rtl="0" eaLnBrk="1" latinLnBrk="0" hangingPunct="1">
        <a:spcBef>
          <a:spcPts val="600"/>
        </a:spcBef>
        <a:buClr>
          <a:srgbClr val="77001A"/>
        </a:buClr>
        <a:buSzPct val="75000"/>
        <a:buFont typeface="+mj-lt"/>
        <a:buAutoNum type="arabicPeriod"/>
        <a:defRPr sz="1800" b="0" i="0" kern="1200">
          <a:solidFill>
            <a:schemeClr val="tx1">
              <a:lumMod val="65000"/>
              <a:lumOff val="35000"/>
            </a:schemeClr>
          </a:solidFill>
          <a:latin typeface="Arimo"/>
          <a:ea typeface="+mn-ea"/>
          <a:cs typeface="Arimo"/>
        </a:defRPr>
      </a:lvl4pPr>
      <a:lvl5pPr marL="1257300" indent="-342900" algn="l" defTabSz="914400" rtl="0" eaLnBrk="1" latinLnBrk="0" hangingPunct="1">
        <a:spcBef>
          <a:spcPts val="600"/>
        </a:spcBef>
        <a:buClr>
          <a:srgbClr val="77001A"/>
        </a:buClr>
        <a:buSzPct val="75000"/>
        <a:buFont typeface="+mj-lt"/>
        <a:buAutoNum type="alphaLcParenR"/>
        <a:defRPr sz="1800" b="0" i="0" kern="1200">
          <a:solidFill>
            <a:schemeClr val="tx1">
              <a:lumMod val="65000"/>
              <a:lumOff val="35000"/>
            </a:schemeClr>
          </a:solidFill>
          <a:latin typeface="Arimo"/>
          <a:ea typeface="+mn-ea"/>
          <a:cs typeface="Arim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941536"/>
      </p:ext>
    </p:extLst>
  </p:cSld>
  <p:clrMap bg1="lt1" tx1="dk1" bg2="lt2" tx2="dk2" accent1="accent1" accent2="accent2" accent3="accent3" accent4="accent4" accent5="accent5" accent6="accent6" hlink="hlink" folHlink="folHlink"/>
  <p:sldLayoutIdLst>
    <p:sldLayoutId id="2147483704" r:id="rId1"/>
    <p:sldLayoutId id="2147483718" r:id="rId2"/>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womens-machine-learning-competition-2018/dat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0B97-A357-441F-900B-F50F6EAAFE24}"/>
              </a:ext>
            </a:extLst>
          </p:cNvPr>
          <p:cNvSpPr>
            <a:spLocks noGrp="1"/>
          </p:cNvSpPr>
          <p:nvPr>
            <p:ph type="title"/>
          </p:nvPr>
        </p:nvSpPr>
        <p:spPr>
          <a:xfrm>
            <a:off x="609600" y="731836"/>
            <a:ext cx="10972800" cy="1432819"/>
          </a:xfrm>
        </p:spPr>
        <p:txBody>
          <a:bodyPr/>
          <a:lstStyle/>
          <a:p>
            <a:r>
              <a:rPr lang="en-US" sz="4000" dirty="0"/>
              <a:t>NCAA Basketball Tournament</a:t>
            </a:r>
            <a:br>
              <a:rPr lang="en-US" sz="4000" dirty="0"/>
            </a:br>
            <a:r>
              <a:rPr lang="en-US" sz="4000" dirty="0"/>
              <a:t>Predicting 2017 Winning Scores </a:t>
            </a:r>
            <a:endParaRPr lang="en-CA" sz="4000" dirty="0"/>
          </a:p>
        </p:txBody>
      </p:sp>
      <p:sp>
        <p:nvSpPr>
          <p:cNvPr id="3" name="Content Placeholder 2">
            <a:extLst>
              <a:ext uri="{FF2B5EF4-FFF2-40B4-BE49-F238E27FC236}">
                <a16:creationId xmlns:a16="http://schemas.microsoft.com/office/drawing/2014/main" id="{8F2ADD8A-1FAB-43ED-9E52-1E94F3268DFC}"/>
              </a:ext>
            </a:extLst>
          </p:cNvPr>
          <p:cNvSpPr>
            <a:spLocks noGrp="1"/>
          </p:cNvSpPr>
          <p:nvPr>
            <p:ph idx="1"/>
          </p:nvPr>
        </p:nvSpPr>
        <p:spPr>
          <a:xfrm>
            <a:off x="609600" y="5075767"/>
            <a:ext cx="10972800" cy="1050397"/>
          </a:xfrm>
        </p:spPr>
        <p:txBody>
          <a:bodyPr/>
          <a:lstStyle/>
          <a:p>
            <a:r>
              <a:rPr lang="en-US" sz="1600" dirty="0"/>
              <a:t>IST 707</a:t>
            </a:r>
          </a:p>
          <a:p>
            <a:r>
              <a:rPr lang="en-US" sz="1600" dirty="0"/>
              <a:t>Professor Lin</a:t>
            </a:r>
          </a:p>
          <a:p>
            <a:r>
              <a:rPr lang="en-US" sz="1600" dirty="0"/>
              <a:t>By: Prasad Kulkarni, Mike Jung</a:t>
            </a:r>
            <a:endParaRPr lang="en-CA" sz="1600" dirty="0"/>
          </a:p>
        </p:txBody>
      </p:sp>
      <p:pic>
        <p:nvPicPr>
          <p:cNvPr id="6" name="Picture 5" descr="A close up of a sign&#10;&#10;Description automatically generated">
            <a:extLst>
              <a:ext uri="{FF2B5EF4-FFF2-40B4-BE49-F238E27FC236}">
                <a16:creationId xmlns:a16="http://schemas.microsoft.com/office/drawing/2014/main" id="{AF6E6F8F-8367-46D9-99F9-7FC53E7BF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185" y="2364647"/>
            <a:ext cx="3157629" cy="2964796"/>
          </a:xfrm>
          <a:prstGeom prst="rect">
            <a:avLst/>
          </a:prstGeom>
        </p:spPr>
      </p:pic>
    </p:spTree>
    <p:extLst>
      <p:ext uri="{BB962C8B-B14F-4D97-AF65-F5344CB8AC3E}">
        <p14:creationId xmlns:p14="http://schemas.microsoft.com/office/powerpoint/2010/main" val="299166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32384" y="-2001"/>
            <a:ext cx="11203403" cy="922727"/>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3600" b="0" kern="1200">
                <a:solidFill>
                  <a:schemeClr val="tx1">
                    <a:lumMod val="75000"/>
                    <a:lumOff val="25000"/>
                  </a:schemeClr>
                </a:solidFill>
                <a:latin typeface="Anton"/>
                <a:ea typeface="+mj-ea"/>
                <a:cs typeface="Anton"/>
              </a:defRPr>
            </a:lvl1pPr>
          </a:lstStyle>
          <a:p>
            <a:r>
              <a:rPr lang="en-US" sz="2800" b="1" dirty="0">
                <a:solidFill>
                  <a:schemeClr val="bg1"/>
                </a:solidFill>
              </a:rPr>
              <a:t>PREDICTION</a:t>
            </a:r>
          </a:p>
        </p:txBody>
      </p:sp>
      <p:sp>
        <p:nvSpPr>
          <p:cNvPr id="6" name="Content Placeholder 2">
            <a:extLst>
              <a:ext uri="{FF2B5EF4-FFF2-40B4-BE49-F238E27FC236}">
                <a16:creationId xmlns:a16="http://schemas.microsoft.com/office/drawing/2014/main" id="{EF4F1780-3007-4B3C-9376-E726EA9BC19E}"/>
              </a:ext>
            </a:extLst>
          </p:cNvPr>
          <p:cNvSpPr txBox="1">
            <a:spLocks/>
          </p:cNvSpPr>
          <p:nvPr/>
        </p:nvSpPr>
        <p:spPr>
          <a:xfrm>
            <a:off x="332385" y="1141418"/>
            <a:ext cx="7693534" cy="2287581"/>
          </a:xfrm>
          <a:prstGeom prst="rect">
            <a:avLst/>
          </a:prstGeom>
        </p:spPr>
        <p:txBody>
          <a:bodyPr vert="horz" lIns="91440" tIns="45720" rIns="91440" bIns="45720" rtlCol="0">
            <a:normAutofit fontScale="92500"/>
          </a:bodyPr>
          <a:lstStyle>
            <a:lvl1pPr marL="228600" indent="-228600" algn="l" defTabSz="914400" rtl="0" eaLnBrk="1" latinLnBrk="0" hangingPunct="1">
              <a:spcBef>
                <a:spcPts val="2000"/>
              </a:spcBef>
              <a:buClr>
                <a:srgbClr val="77001A"/>
              </a:buClr>
              <a:buSzPct val="75000"/>
              <a:buFont typeface="Arial"/>
              <a:buChar char="•"/>
              <a:defRPr sz="2000" b="0" i="0" kern="1200">
                <a:solidFill>
                  <a:schemeClr val="tx1">
                    <a:lumMod val="65000"/>
                    <a:lumOff val="35000"/>
                  </a:schemeClr>
                </a:solidFill>
                <a:latin typeface="Arimo"/>
                <a:ea typeface="+mn-ea"/>
                <a:cs typeface="Arimo"/>
              </a:defRPr>
            </a:lvl1pPr>
            <a:lvl2pPr marL="457200" indent="-228600" algn="l" defTabSz="914400" rtl="0" eaLnBrk="1" latinLnBrk="0" hangingPunct="1">
              <a:spcBef>
                <a:spcPts val="600"/>
              </a:spcBef>
              <a:buClr>
                <a:srgbClr val="77001A"/>
              </a:buClr>
              <a:buSzPct val="75000"/>
              <a:buFont typeface="Courier New"/>
              <a:buChar char="o"/>
              <a:defRPr sz="1800" b="0" i="0" kern="1200">
                <a:solidFill>
                  <a:schemeClr val="tx1">
                    <a:lumMod val="65000"/>
                    <a:lumOff val="35000"/>
                  </a:schemeClr>
                </a:solidFill>
                <a:latin typeface="Arimo"/>
                <a:ea typeface="+mn-ea"/>
                <a:cs typeface="Arimo"/>
              </a:defRPr>
            </a:lvl2pPr>
            <a:lvl3pPr marL="800100" indent="-342900" algn="l" defTabSz="914400" rtl="0" eaLnBrk="1" latinLnBrk="0" hangingPunct="1">
              <a:spcBef>
                <a:spcPts val="600"/>
              </a:spcBef>
              <a:buClr>
                <a:srgbClr val="77001A"/>
              </a:buClr>
              <a:buSzPct val="75000"/>
              <a:buFont typeface="+mj-lt"/>
              <a:buAutoNum type="alphaUcPeriod"/>
              <a:defRPr sz="1800" b="0" i="0" kern="1200">
                <a:solidFill>
                  <a:schemeClr val="tx1">
                    <a:lumMod val="65000"/>
                    <a:lumOff val="35000"/>
                  </a:schemeClr>
                </a:solidFill>
                <a:latin typeface="Arimo"/>
                <a:ea typeface="+mn-ea"/>
                <a:cs typeface="Arimo"/>
              </a:defRPr>
            </a:lvl3pPr>
            <a:lvl4pPr marL="1028700" indent="-342900" algn="l" defTabSz="914400" rtl="0" eaLnBrk="1" latinLnBrk="0" hangingPunct="1">
              <a:spcBef>
                <a:spcPts val="600"/>
              </a:spcBef>
              <a:buClr>
                <a:srgbClr val="77001A"/>
              </a:buClr>
              <a:buSzPct val="75000"/>
              <a:buFont typeface="+mj-lt"/>
              <a:buAutoNum type="arabicPeriod"/>
              <a:defRPr sz="1800" b="0" i="0" kern="1200">
                <a:solidFill>
                  <a:schemeClr val="tx1">
                    <a:lumMod val="65000"/>
                    <a:lumOff val="35000"/>
                  </a:schemeClr>
                </a:solidFill>
                <a:latin typeface="Arimo"/>
                <a:ea typeface="+mn-ea"/>
                <a:cs typeface="Arimo"/>
              </a:defRPr>
            </a:lvl4pPr>
            <a:lvl5pPr marL="1257300" indent="-342900" algn="l" defTabSz="914400" rtl="0" eaLnBrk="1" latinLnBrk="0" hangingPunct="1">
              <a:spcBef>
                <a:spcPts val="600"/>
              </a:spcBef>
              <a:buClr>
                <a:srgbClr val="77001A"/>
              </a:buClr>
              <a:buSzPct val="75000"/>
              <a:buFont typeface="+mj-lt"/>
              <a:buAutoNum type="alphaLcParenR"/>
              <a:defRPr sz="1800" b="0" i="0" kern="1200">
                <a:solidFill>
                  <a:schemeClr val="tx1">
                    <a:lumMod val="65000"/>
                    <a:lumOff val="35000"/>
                  </a:schemeClr>
                </a:solidFill>
                <a:latin typeface="Arimo"/>
                <a:ea typeface="+mn-ea"/>
                <a:cs typeface="Arim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Clr>
                <a:schemeClr val="tx1"/>
              </a:buClr>
              <a:buNone/>
            </a:pPr>
            <a:r>
              <a:rPr lang="en-US" b="1" dirty="0"/>
              <a:t>Decision Tree 2</a:t>
            </a:r>
          </a:p>
          <a:p>
            <a:pPr lvl="1">
              <a:buClr>
                <a:schemeClr val="tx1"/>
              </a:buClr>
              <a:buFont typeface="Courier New" panose="02070309020205020404" pitchFamily="49" charset="0"/>
              <a:buChar char="o"/>
            </a:pPr>
            <a:r>
              <a:rPr lang="en-US" dirty="0"/>
              <a:t>Second model utilizes only 2008-2016 tournament games.</a:t>
            </a:r>
          </a:p>
          <a:p>
            <a:pPr lvl="1">
              <a:buClr>
                <a:schemeClr val="tx1"/>
              </a:buClr>
              <a:buFont typeface="Courier New" panose="02070309020205020404" pitchFamily="49" charset="0"/>
              <a:buChar char="o"/>
            </a:pPr>
            <a:r>
              <a:rPr lang="en-US" dirty="0"/>
              <a:t>The model predicted 81% of the 2017 tournament games correctly. </a:t>
            </a:r>
          </a:p>
          <a:p>
            <a:pPr lvl="1">
              <a:buClr>
                <a:schemeClr val="tx1"/>
              </a:buClr>
              <a:buFont typeface="Courier New" panose="02070309020205020404" pitchFamily="49" charset="0"/>
              <a:buChar char="o"/>
            </a:pPr>
            <a:r>
              <a:rPr lang="en-US" dirty="0"/>
              <a:t>Final Score,  Offensive Rating and the Defensive Rating of the teams were the three most important variables in determining the outcome of the game.</a:t>
            </a:r>
          </a:p>
          <a:p>
            <a:pPr lvl="1">
              <a:buClr>
                <a:schemeClr val="tx1"/>
              </a:buClr>
              <a:buFont typeface="Courier New" panose="02070309020205020404" pitchFamily="49" charset="0"/>
              <a:buChar char="o"/>
            </a:pPr>
            <a:r>
              <a:rPr lang="en-US" dirty="0"/>
              <a:t>Home team advantage was not as important for tournament games as it was for regular season games.</a:t>
            </a:r>
          </a:p>
        </p:txBody>
      </p:sp>
      <p:pic>
        <p:nvPicPr>
          <p:cNvPr id="4" name="Picture 3">
            <a:extLst>
              <a:ext uri="{FF2B5EF4-FFF2-40B4-BE49-F238E27FC236}">
                <a16:creationId xmlns:a16="http://schemas.microsoft.com/office/drawing/2014/main" id="{6E3C0E12-B1F6-4435-A21D-11BC8D3171F7}"/>
              </a:ext>
            </a:extLst>
          </p:cNvPr>
          <p:cNvPicPr>
            <a:picLocks noChangeAspect="1"/>
          </p:cNvPicPr>
          <p:nvPr/>
        </p:nvPicPr>
        <p:blipFill>
          <a:blip r:embed="rId2"/>
          <a:stretch>
            <a:fillRect/>
          </a:stretch>
        </p:blipFill>
        <p:spPr>
          <a:xfrm>
            <a:off x="7992660" y="1304429"/>
            <a:ext cx="4059035" cy="2175492"/>
          </a:xfrm>
          <a:prstGeom prst="rect">
            <a:avLst/>
          </a:prstGeom>
        </p:spPr>
      </p:pic>
      <p:pic>
        <p:nvPicPr>
          <p:cNvPr id="7" name="Picture 6">
            <a:extLst>
              <a:ext uri="{FF2B5EF4-FFF2-40B4-BE49-F238E27FC236}">
                <a16:creationId xmlns:a16="http://schemas.microsoft.com/office/drawing/2014/main" id="{FFD6637A-D907-4FD1-9787-22932D2DBB65}"/>
              </a:ext>
            </a:extLst>
          </p:cNvPr>
          <p:cNvPicPr>
            <a:picLocks noChangeAspect="1"/>
          </p:cNvPicPr>
          <p:nvPr/>
        </p:nvPicPr>
        <p:blipFill>
          <a:blip r:embed="rId3"/>
          <a:stretch>
            <a:fillRect/>
          </a:stretch>
        </p:blipFill>
        <p:spPr>
          <a:xfrm>
            <a:off x="905733" y="3388914"/>
            <a:ext cx="6717156" cy="3293832"/>
          </a:xfrm>
          <a:prstGeom prst="rect">
            <a:avLst/>
          </a:prstGeom>
        </p:spPr>
      </p:pic>
    </p:spTree>
    <p:extLst>
      <p:ext uri="{BB962C8B-B14F-4D97-AF65-F5344CB8AC3E}">
        <p14:creationId xmlns:p14="http://schemas.microsoft.com/office/powerpoint/2010/main" val="2518936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32384" y="-2001"/>
            <a:ext cx="11203403" cy="922727"/>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3600" b="0" kern="1200">
                <a:solidFill>
                  <a:schemeClr val="tx1">
                    <a:lumMod val="75000"/>
                    <a:lumOff val="25000"/>
                  </a:schemeClr>
                </a:solidFill>
                <a:latin typeface="Anton"/>
                <a:ea typeface="+mj-ea"/>
                <a:cs typeface="Anton"/>
              </a:defRPr>
            </a:lvl1pPr>
          </a:lstStyle>
          <a:p>
            <a:r>
              <a:rPr lang="en-US" sz="2800" b="1" dirty="0">
                <a:solidFill>
                  <a:schemeClr val="bg1"/>
                </a:solidFill>
              </a:rPr>
              <a:t>CONCLUSION</a:t>
            </a:r>
          </a:p>
        </p:txBody>
      </p:sp>
      <p:sp>
        <p:nvSpPr>
          <p:cNvPr id="6" name="Content Placeholder 2">
            <a:extLst>
              <a:ext uri="{FF2B5EF4-FFF2-40B4-BE49-F238E27FC236}">
                <a16:creationId xmlns:a16="http://schemas.microsoft.com/office/drawing/2014/main" id="{EF4F1780-3007-4B3C-9376-E726EA9BC19E}"/>
              </a:ext>
            </a:extLst>
          </p:cNvPr>
          <p:cNvSpPr txBox="1">
            <a:spLocks/>
          </p:cNvSpPr>
          <p:nvPr/>
        </p:nvSpPr>
        <p:spPr>
          <a:xfrm>
            <a:off x="332384" y="1141419"/>
            <a:ext cx="10640415" cy="5142372"/>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rgbClr val="77001A"/>
              </a:buClr>
              <a:buSzPct val="75000"/>
              <a:buFont typeface="Arial"/>
              <a:buChar char="•"/>
              <a:defRPr sz="2000" b="0" i="0" kern="1200">
                <a:solidFill>
                  <a:schemeClr val="tx1">
                    <a:lumMod val="65000"/>
                    <a:lumOff val="35000"/>
                  </a:schemeClr>
                </a:solidFill>
                <a:latin typeface="Arimo"/>
                <a:ea typeface="+mn-ea"/>
                <a:cs typeface="Arimo"/>
              </a:defRPr>
            </a:lvl1pPr>
            <a:lvl2pPr marL="457200" indent="-228600" algn="l" defTabSz="914400" rtl="0" eaLnBrk="1" latinLnBrk="0" hangingPunct="1">
              <a:spcBef>
                <a:spcPts val="600"/>
              </a:spcBef>
              <a:buClr>
                <a:srgbClr val="77001A"/>
              </a:buClr>
              <a:buSzPct val="75000"/>
              <a:buFont typeface="Courier New"/>
              <a:buChar char="o"/>
              <a:defRPr sz="1800" b="0" i="0" kern="1200">
                <a:solidFill>
                  <a:schemeClr val="tx1">
                    <a:lumMod val="65000"/>
                    <a:lumOff val="35000"/>
                  </a:schemeClr>
                </a:solidFill>
                <a:latin typeface="Arimo"/>
                <a:ea typeface="+mn-ea"/>
                <a:cs typeface="Arimo"/>
              </a:defRPr>
            </a:lvl2pPr>
            <a:lvl3pPr marL="800100" indent="-342900" algn="l" defTabSz="914400" rtl="0" eaLnBrk="1" latinLnBrk="0" hangingPunct="1">
              <a:spcBef>
                <a:spcPts val="600"/>
              </a:spcBef>
              <a:buClr>
                <a:srgbClr val="77001A"/>
              </a:buClr>
              <a:buSzPct val="75000"/>
              <a:buFont typeface="+mj-lt"/>
              <a:buAutoNum type="alphaUcPeriod"/>
              <a:defRPr sz="1800" b="0" i="0" kern="1200">
                <a:solidFill>
                  <a:schemeClr val="tx1">
                    <a:lumMod val="65000"/>
                    <a:lumOff val="35000"/>
                  </a:schemeClr>
                </a:solidFill>
                <a:latin typeface="Arimo"/>
                <a:ea typeface="+mn-ea"/>
                <a:cs typeface="Arimo"/>
              </a:defRPr>
            </a:lvl3pPr>
            <a:lvl4pPr marL="1028700" indent="-342900" algn="l" defTabSz="914400" rtl="0" eaLnBrk="1" latinLnBrk="0" hangingPunct="1">
              <a:spcBef>
                <a:spcPts val="600"/>
              </a:spcBef>
              <a:buClr>
                <a:srgbClr val="77001A"/>
              </a:buClr>
              <a:buSzPct val="75000"/>
              <a:buFont typeface="+mj-lt"/>
              <a:buAutoNum type="arabicPeriod"/>
              <a:defRPr sz="1800" b="0" i="0" kern="1200">
                <a:solidFill>
                  <a:schemeClr val="tx1">
                    <a:lumMod val="65000"/>
                    <a:lumOff val="35000"/>
                  </a:schemeClr>
                </a:solidFill>
                <a:latin typeface="Arimo"/>
                <a:ea typeface="+mn-ea"/>
                <a:cs typeface="Arimo"/>
              </a:defRPr>
            </a:lvl4pPr>
            <a:lvl5pPr marL="1257300" indent="-342900" algn="l" defTabSz="914400" rtl="0" eaLnBrk="1" latinLnBrk="0" hangingPunct="1">
              <a:spcBef>
                <a:spcPts val="600"/>
              </a:spcBef>
              <a:buClr>
                <a:srgbClr val="77001A"/>
              </a:buClr>
              <a:buSzPct val="75000"/>
              <a:buFont typeface="+mj-lt"/>
              <a:buAutoNum type="alphaLcParenR"/>
              <a:defRPr sz="1800" b="0" i="0" kern="1200">
                <a:solidFill>
                  <a:schemeClr val="tx1">
                    <a:lumMod val="65000"/>
                    <a:lumOff val="35000"/>
                  </a:schemeClr>
                </a:solidFill>
                <a:latin typeface="Arimo"/>
                <a:ea typeface="+mn-ea"/>
                <a:cs typeface="Arim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chemeClr val="tx1"/>
              </a:buClr>
              <a:buFont typeface="Courier New" panose="02070309020205020404" pitchFamily="49" charset="0"/>
              <a:buChar char="o"/>
            </a:pPr>
            <a:r>
              <a:rPr lang="en-US" dirty="0"/>
              <a:t>Of the three models used for predicting the winning score, Random Forest seem to work best.</a:t>
            </a:r>
          </a:p>
          <a:p>
            <a:pPr lvl="2">
              <a:buClr>
                <a:schemeClr val="tx1"/>
              </a:buClr>
              <a:buFont typeface="Courier New" panose="02070309020205020404" pitchFamily="49" charset="0"/>
              <a:buChar char="o"/>
            </a:pPr>
            <a:r>
              <a:rPr lang="en-US" dirty="0"/>
              <a:t> Random Forest has a RMSE value of 7.54. </a:t>
            </a:r>
          </a:p>
          <a:p>
            <a:pPr lvl="2">
              <a:buClr>
                <a:schemeClr val="tx1"/>
              </a:buClr>
              <a:buFont typeface="Courier New" panose="02070309020205020404" pitchFamily="49" charset="0"/>
              <a:buChar char="o"/>
            </a:pPr>
            <a:r>
              <a:rPr lang="en-US" dirty="0"/>
              <a:t>SVM had a RMSE of 7.96.</a:t>
            </a:r>
          </a:p>
          <a:p>
            <a:pPr lvl="2">
              <a:buClr>
                <a:schemeClr val="tx1"/>
              </a:buClr>
              <a:buFont typeface="Courier New" panose="02070309020205020404" pitchFamily="49" charset="0"/>
              <a:buChar char="o"/>
            </a:pPr>
            <a:r>
              <a:rPr lang="en-US" dirty="0"/>
              <a:t>Linear regression had a RMSE of 7.89.</a:t>
            </a:r>
          </a:p>
          <a:p>
            <a:pPr lvl="1">
              <a:buClr>
                <a:schemeClr val="tx1"/>
              </a:buClr>
              <a:buFont typeface="Courier New" panose="02070309020205020404" pitchFamily="49" charset="0"/>
              <a:buChar char="o"/>
            </a:pPr>
            <a:endParaRPr lang="en-US" dirty="0"/>
          </a:p>
          <a:p>
            <a:pPr lvl="1">
              <a:buClr>
                <a:schemeClr val="tx1"/>
              </a:buClr>
              <a:buFont typeface="Courier New" panose="02070309020205020404" pitchFamily="49" charset="0"/>
              <a:buChar char="o"/>
            </a:pPr>
            <a:r>
              <a:rPr lang="en-US" dirty="0"/>
              <a:t>Decision Tree model achieved 82% accuracy predicting the winning teams using only previous seasons tournament data to train the model.</a:t>
            </a:r>
          </a:p>
          <a:p>
            <a:pPr lvl="1">
              <a:buClr>
                <a:schemeClr val="tx1"/>
              </a:buClr>
              <a:buFont typeface="Courier New" panose="02070309020205020404" pitchFamily="49" charset="0"/>
              <a:buChar char="o"/>
            </a:pPr>
            <a:endParaRPr lang="en-US" dirty="0"/>
          </a:p>
          <a:p>
            <a:pPr lvl="1">
              <a:buClr>
                <a:schemeClr val="tx1"/>
              </a:buClr>
              <a:buFont typeface="Courier New" panose="02070309020205020404" pitchFamily="49" charset="0"/>
              <a:buChar char="o"/>
            </a:pPr>
            <a:r>
              <a:rPr lang="en-US" dirty="0"/>
              <a:t>Would be interesting to see the effect of other game statistic additions to the dataset. </a:t>
            </a:r>
          </a:p>
          <a:p>
            <a:pPr lvl="2">
              <a:buClr>
                <a:schemeClr val="tx1"/>
              </a:buClr>
              <a:buFont typeface="Courier New" panose="02070309020205020404" pitchFamily="49" charset="0"/>
              <a:buChar char="o"/>
            </a:pPr>
            <a:r>
              <a:rPr lang="en-US" dirty="0"/>
              <a:t>Including statistics such as hooting percentage, fouls per game, number of triples and rebounds could improve the model</a:t>
            </a:r>
          </a:p>
          <a:p>
            <a:pPr lvl="2">
              <a:buClr>
                <a:schemeClr val="tx1"/>
              </a:buClr>
              <a:buFont typeface="Courier New" panose="02070309020205020404" pitchFamily="49" charset="0"/>
              <a:buChar char="o"/>
            </a:pPr>
            <a:r>
              <a:rPr lang="en-US" dirty="0"/>
              <a:t>Would likely provide better representation on how a team both attacks and defends. </a:t>
            </a:r>
          </a:p>
          <a:p>
            <a:pPr lvl="2">
              <a:buClr>
                <a:schemeClr val="tx1"/>
              </a:buClr>
              <a:buFont typeface="Courier New" panose="02070309020205020404" pitchFamily="49" charset="0"/>
              <a:buChar char="o"/>
            </a:pPr>
            <a:r>
              <a:rPr lang="en-US" dirty="0"/>
              <a:t>Including more data into the training of the model would likely increase the accuracy of our results.</a:t>
            </a:r>
          </a:p>
          <a:p>
            <a:pPr lvl="1">
              <a:buClr>
                <a:schemeClr val="tx1"/>
              </a:buClr>
              <a:buFont typeface="Courier New" panose="02070309020205020404" pitchFamily="49" charset="0"/>
              <a:buChar char="o"/>
            </a:pPr>
            <a:endParaRPr lang="en-US" dirty="0"/>
          </a:p>
        </p:txBody>
      </p:sp>
    </p:spTree>
    <p:extLst>
      <p:ext uri="{BB962C8B-B14F-4D97-AF65-F5344CB8AC3E}">
        <p14:creationId xmlns:p14="http://schemas.microsoft.com/office/powerpoint/2010/main" val="46062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21FC98-6DE8-4AA0-87C0-E10F83DABBF9}"/>
              </a:ext>
            </a:extLst>
          </p:cNvPr>
          <p:cNvSpPr>
            <a:spLocks noGrp="1"/>
          </p:cNvSpPr>
          <p:nvPr>
            <p:ph type="title"/>
          </p:nvPr>
        </p:nvSpPr>
        <p:spPr>
          <a:xfrm>
            <a:off x="609600" y="2731236"/>
            <a:ext cx="10972800" cy="1143000"/>
          </a:xfrm>
        </p:spPr>
        <p:txBody>
          <a:bodyPr/>
          <a:lstStyle/>
          <a:p>
            <a:r>
              <a:rPr lang="en-US" dirty="0"/>
              <a:t>Thank You!</a:t>
            </a:r>
            <a:endParaRPr lang="en-CA" dirty="0"/>
          </a:p>
        </p:txBody>
      </p:sp>
    </p:spTree>
    <p:extLst>
      <p:ext uri="{BB962C8B-B14F-4D97-AF65-F5344CB8AC3E}">
        <p14:creationId xmlns:p14="http://schemas.microsoft.com/office/powerpoint/2010/main" val="319863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384" y="1330036"/>
            <a:ext cx="11452699" cy="4821382"/>
          </a:xfrm>
        </p:spPr>
        <p:txBody>
          <a:bodyPr>
            <a:normAutofit/>
          </a:bodyPr>
          <a:lstStyle/>
          <a:p>
            <a:pPr>
              <a:buClr>
                <a:schemeClr val="tx1"/>
              </a:buClr>
              <a:buFont typeface="Courier New" panose="02070309020205020404" pitchFamily="49" charset="0"/>
              <a:buChar char="o"/>
            </a:pPr>
            <a:r>
              <a:rPr lang="en-US" dirty="0"/>
              <a:t>Every year, the NCAA women’s basketball teams play thousands of matches that will lead up to the popular March Madness championship. The championship consists of 64 teams and builds up from early October until February, where the top 16 teams per each of the four regions compete for the championship, with the final game usually played in March or April.</a:t>
            </a:r>
          </a:p>
          <a:p>
            <a:pPr>
              <a:buClr>
                <a:schemeClr val="tx1"/>
              </a:buClr>
              <a:buFont typeface="Courier New" panose="02070309020205020404" pitchFamily="49" charset="0"/>
              <a:buChar char="o"/>
            </a:pPr>
            <a:r>
              <a:rPr lang="en-US" dirty="0"/>
              <a:t>For this project, we’ve taken data from the NCAA Women’s basketball tournaments, spanning from 1998 to 2017. These data include every game played for every season, whether the game was played at home or away, which team won, the final score, number of overtimes played, and if the game was part of the regular season or March Madness Tournament.</a:t>
            </a:r>
          </a:p>
          <a:p>
            <a:pPr>
              <a:buClr>
                <a:schemeClr val="tx1"/>
              </a:buClr>
              <a:buFont typeface="Courier New" panose="02070309020205020404" pitchFamily="49" charset="0"/>
              <a:buChar char="o"/>
            </a:pPr>
            <a:r>
              <a:rPr lang="en-US" dirty="0"/>
              <a:t>Our objective is to take these data points and try to build a model that is capable of correctly predicting the score of the winning team for the 2017 women’s basketball season.</a:t>
            </a:r>
          </a:p>
          <a:p>
            <a:pPr>
              <a:buClr>
                <a:schemeClr val="tx1"/>
              </a:buClr>
              <a:buFont typeface="Courier New" panose="02070309020205020404" pitchFamily="49" charset="0"/>
              <a:buChar char="o"/>
            </a:pPr>
            <a:endParaRPr lang="en-US" sz="1900" dirty="0"/>
          </a:p>
        </p:txBody>
      </p:sp>
      <p:sp>
        <p:nvSpPr>
          <p:cNvPr id="5" name="Title 1"/>
          <p:cNvSpPr txBox="1">
            <a:spLocks/>
          </p:cNvSpPr>
          <p:nvPr/>
        </p:nvSpPr>
        <p:spPr>
          <a:xfrm>
            <a:off x="332384" y="-2001"/>
            <a:ext cx="11203403" cy="922727"/>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3600" b="0" kern="1200">
                <a:solidFill>
                  <a:schemeClr val="tx1">
                    <a:lumMod val="75000"/>
                    <a:lumOff val="25000"/>
                  </a:schemeClr>
                </a:solidFill>
                <a:latin typeface="Anton"/>
                <a:ea typeface="+mj-ea"/>
                <a:cs typeface="Anton"/>
              </a:defRPr>
            </a:lvl1pPr>
          </a:lstStyle>
          <a:p>
            <a:r>
              <a:rPr lang="en-US" sz="2800" b="1" dirty="0">
                <a:solidFill>
                  <a:schemeClr val="bg1"/>
                </a:solidFill>
              </a:rPr>
              <a:t>INTRODUCTION</a:t>
            </a:r>
          </a:p>
        </p:txBody>
      </p:sp>
    </p:spTree>
    <p:extLst>
      <p:ext uri="{BB962C8B-B14F-4D97-AF65-F5344CB8AC3E}">
        <p14:creationId xmlns:p14="http://schemas.microsoft.com/office/powerpoint/2010/main" val="2579525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385" y="999068"/>
            <a:ext cx="11471688" cy="1540450"/>
          </a:xfrm>
        </p:spPr>
        <p:txBody>
          <a:bodyPr>
            <a:normAutofit/>
          </a:bodyPr>
          <a:lstStyle/>
          <a:p>
            <a:pPr lvl="1">
              <a:buClr>
                <a:schemeClr val="tx1"/>
              </a:buClr>
              <a:buFont typeface="Courier New" panose="02070309020205020404" pitchFamily="49" charset="0"/>
              <a:buChar char="o"/>
            </a:pPr>
            <a:r>
              <a:rPr lang="en-US" sz="2200" dirty="0">
                <a:solidFill>
                  <a:prstClr val="black">
                    <a:lumMod val="65000"/>
                    <a:lumOff val="35000"/>
                  </a:prstClr>
                </a:solidFill>
              </a:rPr>
              <a:t>The dataset was obtain from the 2018 Women’s NCAA March Madness Kaggle competition. </a:t>
            </a:r>
            <a:r>
              <a:rPr lang="en-US" sz="2200" dirty="0">
                <a:solidFill>
                  <a:prstClr val="black">
                    <a:lumMod val="65000"/>
                    <a:lumOff val="35000"/>
                  </a:prstClr>
                </a:solidFill>
                <a:hlinkClick r:id="rId2"/>
              </a:rPr>
              <a:t>https://www.kaggle.com/c/womens-machine-learning-competition-2018/data</a:t>
            </a:r>
            <a:endParaRPr lang="en-US" sz="2200" dirty="0">
              <a:solidFill>
                <a:prstClr val="black">
                  <a:lumMod val="65000"/>
                  <a:lumOff val="35000"/>
                </a:prstClr>
              </a:solidFill>
            </a:endParaRPr>
          </a:p>
          <a:p>
            <a:pPr lvl="1">
              <a:buClr>
                <a:schemeClr val="tx1"/>
              </a:buClr>
              <a:buFont typeface="Courier New" panose="02070309020205020404" pitchFamily="49" charset="0"/>
              <a:buChar char="o"/>
            </a:pPr>
            <a:r>
              <a:rPr lang="en-US" sz="2200" dirty="0">
                <a:solidFill>
                  <a:prstClr val="black">
                    <a:lumMod val="65000"/>
                    <a:lumOff val="35000"/>
                  </a:prstClr>
                </a:solidFill>
              </a:rPr>
              <a:t>Nine files were read into R. Relevant columns were combined into a single data frame and were used for our predictions.</a:t>
            </a:r>
            <a:endParaRPr lang="en-US" sz="700" dirty="0">
              <a:solidFill>
                <a:prstClr val="black">
                  <a:lumMod val="65000"/>
                  <a:lumOff val="35000"/>
                </a:prstClr>
              </a:solidFill>
            </a:endParaRPr>
          </a:p>
        </p:txBody>
      </p:sp>
      <p:sp>
        <p:nvSpPr>
          <p:cNvPr id="5" name="Title 1"/>
          <p:cNvSpPr txBox="1">
            <a:spLocks/>
          </p:cNvSpPr>
          <p:nvPr/>
        </p:nvSpPr>
        <p:spPr>
          <a:xfrm>
            <a:off x="332384" y="-2001"/>
            <a:ext cx="11203403" cy="922727"/>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3600" b="0" kern="1200">
                <a:solidFill>
                  <a:schemeClr val="tx1">
                    <a:lumMod val="75000"/>
                    <a:lumOff val="25000"/>
                  </a:schemeClr>
                </a:solidFill>
                <a:latin typeface="Anton"/>
                <a:ea typeface="+mj-ea"/>
                <a:cs typeface="Anton"/>
              </a:defRPr>
            </a:lvl1pPr>
          </a:lstStyle>
          <a:p>
            <a:r>
              <a:rPr lang="en-US" sz="2800" b="1" dirty="0">
                <a:solidFill>
                  <a:schemeClr val="bg1"/>
                </a:solidFill>
              </a:rPr>
              <a:t>DATA</a:t>
            </a:r>
          </a:p>
        </p:txBody>
      </p:sp>
      <p:sp>
        <p:nvSpPr>
          <p:cNvPr id="6" name="Content Placeholder 2">
            <a:extLst>
              <a:ext uri="{FF2B5EF4-FFF2-40B4-BE49-F238E27FC236}">
                <a16:creationId xmlns:a16="http://schemas.microsoft.com/office/drawing/2014/main" id="{1CE44C6F-10FE-4E28-AF07-EC1C2652A828}"/>
              </a:ext>
            </a:extLst>
          </p:cNvPr>
          <p:cNvSpPr txBox="1">
            <a:spLocks/>
          </p:cNvSpPr>
          <p:nvPr/>
        </p:nvSpPr>
        <p:spPr>
          <a:xfrm>
            <a:off x="484785" y="2743200"/>
            <a:ext cx="11471688" cy="3718271"/>
          </a:xfrm>
          <a:prstGeom prst="rect">
            <a:avLst/>
          </a:prstGeom>
        </p:spPr>
        <p:txBody>
          <a:bodyPr vert="horz" lIns="91440" tIns="45720" rIns="91440" bIns="45720" numCol="2" rtlCol="0">
            <a:normAutofit fontScale="92500"/>
          </a:bodyPr>
          <a:lstStyle>
            <a:lvl1pPr marL="228600" indent="-228600" algn="l" defTabSz="914400" rtl="0" eaLnBrk="1" latinLnBrk="0" hangingPunct="1">
              <a:spcBef>
                <a:spcPts val="2000"/>
              </a:spcBef>
              <a:buClr>
                <a:srgbClr val="77001A"/>
              </a:buClr>
              <a:buSzPct val="75000"/>
              <a:buFont typeface="Arial"/>
              <a:buChar char="•"/>
              <a:defRPr sz="2000" b="0" i="0" kern="1200">
                <a:solidFill>
                  <a:schemeClr val="tx1">
                    <a:lumMod val="65000"/>
                    <a:lumOff val="35000"/>
                  </a:schemeClr>
                </a:solidFill>
                <a:latin typeface="Arimo"/>
                <a:ea typeface="+mn-ea"/>
                <a:cs typeface="Arimo"/>
              </a:defRPr>
            </a:lvl1pPr>
            <a:lvl2pPr marL="457200" indent="-228600" algn="l" defTabSz="914400" rtl="0" eaLnBrk="1" latinLnBrk="0" hangingPunct="1">
              <a:spcBef>
                <a:spcPts val="600"/>
              </a:spcBef>
              <a:buClr>
                <a:srgbClr val="77001A"/>
              </a:buClr>
              <a:buSzPct val="75000"/>
              <a:buFont typeface="Courier New"/>
              <a:buChar char="o"/>
              <a:defRPr sz="1800" b="0" i="0" kern="1200">
                <a:solidFill>
                  <a:schemeClr val="tx1">
                    <a:lumMod val="65000"/>
                    <a:lumOff val="35000"/>
                  </a:schemeClr>
                </a:solidFill>
                <a:latin typeface="Arimo"/>
                <a:ea typeface="+mn-ea"/>
                <a:cs typeface="Arimo"/>
              </a:defRPr>
            </a:lvl2pPr>
            <a:lvl3pPr marL="800100" indent="-342900" algn="l" defTabSz="914400" rtl="0" eaLnBrk="1" latinLnBrk="0" hangingPunct="1">
              <a:spcBef>
                <a:spcPts val="600"/>
              </a:spcBef>
              <a:buClr>
                <a:srgbClr val="77001A"/>
              </a:buClr>
              <a:buSzPct val="75000"/>
              <a:buFont typeface="+mj-lt"/>
              <a:buAutoNum type="alphaUcPeriod"/>
              <a:defRPr sz="1800" b="0" i="0" kern="1200">
                <a:solidFill>
                  <a:schemeClr val="tx1">
                    <a:lumMod val="65000"/>
                    <a:lumOff val="35000"/>
                  </a:schemeClr>
                </a:solidFill>
                <a:latin typeface="Arimo"/>
                <a:ea typeface="+mn-ea"/>
                <a:cs typeface="Arimo"/>
              </a:defRPr>
            </a:lvl3pPr>
            <a:lvl4pPr marL="1028700" indent="-342900" algn="l" defTabSz="914400" rtl="0" eaLnBrk="1" latinLnBrk="0" hangingPunct="1">
              <a:spcBef>
                <a:spcPts val="600"/>
              </a:spcBef>
              <a:buClr>
                <a:srgbClr val="77001A"/>
              </a:buClr>
              <a:buSzPct val="75000"/>
              <a:buFont typeface="+mj-lt"/>
              <a:buAutoNum type="arabicPeriod"/>
              <a:defRPr sz="1800" b="0" i="0" kern="1200">
                <a:solidFill>
                  <a:schemeClr val="tx1">
                    <a:lumMod val="65000"/>
                    <a:lumOff val="35000"/>
                  </a:schemeClr>
                </a:solidFill>
                <a:latin typeface="Arimo"/>
                <a:ea typeface="+mn-ea"/>
                <a:cs typeface="Arimo"/>
              </a:defRPr>
            </a:lvl4pPr>
            <a:lvl5pPr marL="1257300" indent="-342900" algn="l" defTabSz="914400" rtl="0" eaLnBrk="1" latinLnBrk="0" hangingPunct="1">
              <a:spcBef>
                <a:spcPts val="600"/>
              </a:spcBef>
              <a:buClr>
                <a:srgbClr val="77001A"/>
              </a:buClr>
              <a:buSzPct val="75000"/>
              <a:buFont typeface="+mj-lt"/>
              <a:buAutoNum type="alphaLcParenR"/>
              <a:defRPr sz="1800" b="0" i="0" kern="1200">
                <a:solidFill>
                  <a:schemeClr val="tx1">
                    <a:lumMod val="65000"/>
                    <a:lumOff val="35000"/>
                  </a:schemeClr>
                </a:solidFill>
                <a:latin typeface="Arimo"/>
                <a:ea typeface="+mn-ea"/>
                <a:cs typeface="Arim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'data.frame':	97945 obs. of  24 variables:</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Season          : num  1998 1998 1998 1998 1998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gameId          : chr  "1998_3104_3202_1" "1998_3163_3221_1"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DayZero         : Date, format: "1997-10-27" "1997-10-27" "1997-10-27"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gameDay         : Date, format: "1997-11-14" "1997-11-14" "1997-11-14"...</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DayNum          : int  18 18 18 18 18 18 18 19 19 19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WTeamID         : int  3104 3163 3222 3307 3349 3435 3443 3119 3139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WScore          : int  91 87 66 69 115 65 89 75 71 74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LTeamID         : int  3202 3221 3261 3365 3411 3172 3257 3331 3103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LScore          : int  41 76 59 62 35 63 73 47 68 58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WLoc            : Factor w/ 3 levels "A","H","N": 2 2 2 2 2 2 2 2 1 2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NumOT           : int  0 0 0 0 0 0 0 0 0 0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gameType        : chr  "regularSeason" "regularSeason" "regularSeason" ...</a:t>
            </a:r>
          </a:p>
          <a:p>
            <a:pPr marL="538163" lvl="2" indent="-80963">
              <a:buClr>
                <a:schemeClr val="tx1"/>
              </a:buClr>
              <a:buFont typeface="Courier New" panose="02070309020205020404" pitchFamily="49" charset="0"/>
              <a:buChar char="o"/>
            </a:pPr>
            <a:endParaRPr lang="en-US" sz="1400" dirty="0">
              <a:solidFill>
                <a:prstClr val="black">
                  <a:lumMod val="65000"/>
                  <a:lumOff val="35000"/>
                </a:prstClr>
              </a:solidFill>
            </a:endParaRP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WTeamSeed       : Factor w/ 64 levels "W01","W02","W03",..: NA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LTeamSeed       : Factor w/ 64 levels "W01","W02","W03",..: NA </a:t>
            </a:r>
            <a:r>
              <a:rPr lang="en-US" sz="1400" dirty="0" err="1">
                <a:solidFill>
                  <a:prstClr val="black">
                    <a:lumMod val="65000"/>
                    <a:lumOff val="35000"/>
                  </a:prstClr>
                </a:solidFill>
              </a:rPr>
              <a:t>NA</a:t>
            </a:r>
            <a:r>
              <a:rPr lang="en-US" sz="1400" dirty="0">
                <a:solidFill>
                  <a:prstClr val="black">
                    <a:lumMod val="65000"/>
                    <a:lumOff val="35000"/>
                  </a:prstClr>
                </a:solidFill>
              </a:rPr>
              <a:t>...</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WRegion         : chr  NA NA NA NA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LRegion         : chr  NA NA NA NA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lgPS            : num  75.4 75.4 75.4 75.4 75.4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lgPA            : num  60.3 60.3 60.3 60.3 60.3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WTeamOR         : num  1.054 1.126 0.953 0.986 1.019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WTeamDR         : num  0.953 0.963 0.913 0.875 0.95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WTeamPointSpread: num  21.9 26.7 16.7 21.5 19.5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LTeamOR         : num  1.095 1.114 1.008 1.065 0.802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LTeamDR         : num  1.133 1.027 0.984 0.978 1.079 ...</a:t>
            </a:r>
          </a:p>
          <a:p>
            <a:pPr marL="538163" lvl="2" indent="-80963">
              <a:buClr>
                <a:schemeClr val="tx1"/>
              </a:buClr>
              <a:buFont typeface="Courier New" panose="02070309020205020404" pitchFamily="49" charset="0"/>
              <a:buChar char="o"/>
            </a:pPr>
            <a:r>
              <a:rPr lang="en-US" sz="1400" dirty="0">
                <a:solidFill>
                  <a:prstClr val="black">
                    <a:lumMod val="65000"/>
                    <a:lumOff val="35000"/>
                  </a:prstClr>
                </a:solidFill>
              </a:rPr>
              <a:t> $ LTeamPointSpread: num  -19.31 -10.12 -13.33 -9.43 -32.91 ...</a:t>
            </a:r>
          </a:p>
        </p:txBody>
      </p:sp>
    </p:spTree>
    <p:extLst>
      <p:ext uri="{BB962C8B-B14F-4D97-AF65-F5344CB8AC3E}">
        <p14:creationId xmlns:p14="http://schemas.microsoft.com/office/powerpoint/2010/main" val="223511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32384" y="-2001"/>
            <a:ext cx="11203403" cy="922727"/>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3600" b="0" kern="1200">
                <a:solidFill>
                  <a:schemeClr val="tx1">
                    <a:lumMod val="75000"/>
                    <a:lumOff val="25000"/>
                  </a:schemeClr>
                </a:solidFill>
                <a:latin typeface="Anton"/>
                <a:ea typeface="+mj-ea"/>
                <a:cs typeface="Anton"/>
              </a:defRPr>
            </a:lvl1pPr>
          </a:lstStyle>
          <a:p>
            <a:r>
              <a:rPr lang="en-US" sz="2800" b="1" dirty="0">
                <a:solidFill>
                  <a:schemeClr val="bg1"/>
                </a:solidFill>
              </a:rPr>
              <a:t>EXPLORATORY DATA ANALYSIS</a:t>
            </a:r>
          </a:p>
        </p:txBody>
      </p:sp>
      <p:sp>
        <p:nvSpPr>
          <p:cNvPr id="9" name="Content Placeholder 2">
            <a:extLst>
              <a:ext uri="{FF2B5EF4-FFF2-40B4-BE49-F238E27FC236}">
                <a16:creationId xmlns:a16="http://schemas.microsoft.com/office/drawing/2014/main" id="{27AEBA9F-D5F5-49AC-9DD3-701911BA3366}"/>
              </a:ext>
            </a:extLst>
          </p:cNvPr>
          <p:cNvSpPr>
            <a:spLocks noGrp="1"/>
          </p:cNvSpPr>
          <p:nvPr>
            <p:ph idx="1"/>
          </p:nvPr>
        </p:nvSpPr>
        <p:spPr>
          <a:xfrm>
            <a:off x="202374" y="1475571"/>
            <a:ext cx="5763615" cy="1044804"/>
          </a:xfrm>
        </p:spPr>
        <p:txBody>
          <a:bodyPr>
            <a:normAutofit/>
          </a:bodyPr>
          <a:lstStyle/>
          <a:p>
            <a:pPr>
              <a:buClr>
                <a:schemeClr val="tx1"/>
              </a:buClr>
              <a:buFont typeface="Courier New" panose="02070309020205020404" pitchFamily="49" charset="0"/>
              <a:buChar char="o"/>
            </a:pPr>
            <a:r>
              <a:rPr lang="en-US" dirty="0"/>
              <a:t>To get an idea of the strong teams in the league, the top ten teams based on the total amount of matches won were plotted.</a:t>
            </a:r>
          </a:p>
          <a:p>
            <a:pPr>
              <a:buClr>
                <a:schemeClr val="tx1"/>
              </a:buClr>
              <a:buFont typeface="Courier New" panose="02070309020205020404" pitchFamily="49" charset="0"/>
              <a:buChar char="o"/>
            </a:pPr>
            <a:endParaRPr lang="en-US" dirty="0"/>
          </a:p>
          <a:p>
            <a:pPr>
              <a:buClr>
                <a:schemeClr val="tx1"/>
              </a:buClr>
              <a:buFont typeface="Courier New" panose="02070309020205020404" pitchFamily="49" charset="0"/>
              <a:buChar char="o"/>
            </a:pPr>
            <a:endParaRPr lang="en-US" dirty="0"/>
          </a:p>
          <a:p>
            <a:pPr>
              <a:buClr>
                <a:schemeClr val="tx1"/>
              </a:buClr>
              <a:buFont typeface="Courier New" panose="02070309020205020404" pitchFamily="49" charset="0"/>
              <a:buChar char="o"/>
            </a:pPr>
            <a:endParaRPr lang="en-US" dirty="0"/>
          </a:p>
          <a:p>
            <a:pPr>
              <a:buClr>
                <a:schemeClr val="tx1"/>
              </a:buClr>
              <a:buFont typeface="Courier New" panose="02070309020205020404" pitchFamily="49" charset="0"/>
              <a:buChar char="o"/>
            </a:pPr>
            <a:endParaRPr lang="en-US" dirty="0"/>
          </a:p>
        </p:txBody>
      </p:sp>
      <p:pic>
        <p:nvPicPr>
          <p:cNvPr id="6" name="Picture" descr="A close up of a logo&#10;&#10;Description automatically generated">
            <a:extLst>
              <a:ext uri="{FF2B5EF4-FFF2-40B4-BE49-F238E27FC236}">
                <a16:creationId xmlns:a16="http://schemas.microsoft.com/office/drawing/2014/main" id="{E3413BEC-28B2-4725-B7FF-655E4EAB3F53}"/>
              </a:ext>
            </a:extLst>
          </p:cNvPr>
          <p:cNvPicPr/>
          <p:nvPr/>
        </p:nvPicPr>
        <p:blipFill>
          <a:blip r:embed="rId2"/>
          <a:stretch>
            <a:fillRect/>
          </a:stretch>
        </p:blipFill>
        <p:spPr bwMode="auto">
          <a:xfrm>
            <a:off x="787005" y="2631241"/>
            <a:ext cx="3645931" cy="2603807"/>
          </a:xfrm>
          <a:prstGeom prst="rect">
            <a:avLst/>
          </a:prstGeom>
          <a:noFill/>
          <a:ln w="9525">
            <a:noFill/>
            <a:headEnd/>
            <a:tailEnd/>
          </a:ln>
        </p:spPr>
      </p:pic>
      <p:sp>
        <p:nvSpPr>
          <p:cNvPr id="7" name="Content Placeholder 2">
            <a:extLst>
              <a:ext uri="{FF2B5EF4-FFF2-40B4-BE49-F238E27FC236}">
                <a16:creationId xmlns:a16="http://schemas.microsoft.com/office/drawing/2014/main" id="{F5953C35-85D6-4196-8091-48BA7E31E29D}"/>
              </a:ext>
            </a:extLst>
          </p:cNvPr>
          <p:cNvSpPr txBox="1">
            <a:spLocks/>
          </p:cNvSpPr>
          <p:nvPr/>
        </p:nvSpPr>
        <p:spPr>
          <a:xfrm>
            <a:off x="5934085" y="2616430"/>
            <a:ext cx="5895207" cy="1044804"/>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rgbClr val="77001A"/>
              </a:buClr>
              <a:buSzPct val="75000"/>
              <a:buFont typeface="Arial"/>
              <a:buChar char="•"/>
              <a:defRPr sz="2000" b="0" i="0" kern="1200">
                <a:solidFill>
                  <a:schemeClr val="tx1">
                    <a:lumMod val="65000"/>
                    <a:lumOff val="35000"/>
                  </a:schemeClr>
                </a:solidFill>
                <a:latin typeface="Arimo"/>
                <a:ea typeface="+mn-ea"/>
                <a:cs typeface="Arimo"/>
              </a:defRPr>
            </a:lvl1pPr>
            <a:lvl2pPr marL="457200" indent="-228600" algn="l" defTabSz="914400" rtl="0" eaLnBrk="1" latinLnBrk="0" hangingPunct="1">
              <a:spcBef>
                <a:spcPts val="600"/>
              </a:spcBef>
              <a:buClr>
                <a:srgbClr val="77001A"/>
              </a:buClr>
              <a:buSzPct val="75000"/>
              <a:buFont typeface="Courier New"/>
              <a:buChar char="o"/>
              <a:defRPr sz="1800" b="0" i="0" kern="1200">
                <a:solidFill>
                  <a:schemeClr val="tx1">
                    <a:lumMod val="65000"/>
                    <a:lumOff val="35000"/>
                  </a:schemeClr>
                </a:solidFill>
                <a:latin typeface="Arimo"/>
                <a:ea typeface="+mn-ea"/>
                <a:cs typeface="Arimo"/>
              </a:defRPr>
            </a:lvl2pPr>
            <a:lvl3pPr marL="800100" indent="-342900" algn="l" defTabSz="914400" rtl="0" eaLnBrk="1" latinLnBrk="0" hangingPunct="1">
              <a:spcBef>
                <a:spcPts val="600"/>
              </a:spcBef>
              <a:buClr>
                <a:srgbClr val="77001A"/>
              </a:buClr>
              <a:buSzPct val="75000"/>
              <a:buFont typeface="+mj-lt"/>
              <a:buAutoNum type="alphaUcPeriod"/>
              <a:defRPr sz="1800" b="0" i="0" kern="1200">
                <a:solidFill>
                  <a:schemeClr val="tx1">
                    <a:lumMod val="65000"/>
                    <a:lumOff val="35000"/>
                  </a:schemeClr>
                </a:solidFill>
                <a:latin typeface="Arimo"/>
                <a:ea typeface="+mn-ea"/>
                <a:cs typeface="Arimo"/>
              </a:defRPr>
            </a:lvl3pPr>
            <a:lvl4pPr marL="1028700" indent="-342900" algn="l" defTabSz="914400" rtl="0" eaLnBrk="1" latinLnBrk="0" hangingPunct="1">
              <a:spcBef>
                <a:spcPts val="600"/>
              </a:spcBef>
              <a:buClr>
                <a:srgbClr val="77001A"/>
              </a:buClr>
              <a:buSzPct val="75000"/>
              <a:buFont typeface="+mj-lt"/>
              <a:buAutoNum type="arabicPeriod"/>
              <a:defRPr sz="1800" b="0" i="0" kern="1200">
                <a:solidFill>
                  <a:schemeClr val="tx1">
                    <a:lumMod val="65000"/>
                    <a:lumOff val="35000"/>
                  </a:schemeClr>
                </a:solidFill>
                <a:latin typeface="Arimo"/>
                <a:ea typeface="+mn-ea"/>
                <a:cs typeface="Arimo"/>
              </a:defRPr>
            </a:lvl4pPr>
            <a:lvl5pPr marL="1257300" indent="-342900" algn="l" defTabSz="914400" rtl="0" eaLnBrk="1" latinLnBrk="0" hangingPunct="1">
              <a:spcBef>
                <a:spcPts val="600"/>
              </a:spcBef>
              <a:buClr>
                <a:srgbClr val="77001A"/>
              </a:buClr>
              <a:buSzPct val="75000"/>
              <a:buFont typeface="+mj-lt"/>
              <a:buAutoNum type="alphaLcParenR"/>
              <a:defRPr sz="1800" b="0" i="0" kern="1200">
                <a:solidFill>
                  <a:schemeClr val="tx1">
                    <a:lumMod val="65000"/>
                    <a:lumOff val="35000"/>
                  </a:schemeClr>
                </a:solidFill>
                <a:latin typeface="Arimo"/>
                <a:ea typeface="+mn-ea"/>
                <a:cs typeface="Arim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buFont typeface="Courier New" panose="02070309020205020404" pitchFamily="49" charset="0"/>
              <a:buChar char="o"/>
            </a:pPr>
            <a:r>
              <a:rPr lang="en-US" dirty="0"/>
              <a:t>Top winning teams all have significantly higher win rate. The winning teams average a 75% winning percentage.</a:t>
            </a:r>
          </a:p>
          <a:p>
            <a:pPr>
              <a:buClr>
                <a:schemeClr val="tx1"/>
              </a:buClr>
              <a:buFont typeface="Courier New" panose="02070309020205020404" pitchFamily="49" charset="0"/>
              <a:buChar char="o"/>
            </a:pPr>
            <a:endParaRPr lang="en-US" dirty="0"/>
          </a:p>
          <a:p>
            <a:pPr>
              <a:buClr>
                <a:schemeClr val="tx1"/>
              </a:buClr>
              <a:buFont typeface="Courier New" panose="02070309020205020404" pitchFamily="49" charset="0"/>
              <a:buChar char="o"/>
            </a:pPr>
            <a:endParaRPr lang="en-US" dirty="0"/>
          </a:p>
          <a:p>
            <a:pPr>
              <a:buClr>
                <a:schemeClr val="tx1"/>
              </a:buClr>
              <a:buFont typeface="Courier New" panose="02070309020205020404" pitchFamily="49" charset="0"/>
              <a:buChar char="o"/>
            </a:pPr>
            <a:endParaRPr lang="en-US" dirty="0"/>
          </a:p>
          <a:p>
            <a:pPr>
              <a:buClr>
                <a:schemeClr val="tx1"/>
              </a:buClr>
              <a:buFont typeface="Courier New" panose="02070309020205020404" pitchFamily="49" charset="0"/>
              <a:buChar char="o"/>
            </a:pPr>
            <a:endParaRPr lang="en-US" dirty="0"/>
          </a:p>
        </p:txBody>
      </p:sp>
      <p:pic>
        <p:nvPicPr>
          <p:cNvPr id="2" name="Picture 1">
            <a:extLst>
              <a:ext uri="{FF2B5EF4-FFF2-40B4-BE49-F238E27FC236}">
                <a16:creationId xmlns:a16="http://schemas.microsoft.com/office/drawing/2014/main" id="{B02DCBFC-27B0-4427-958F-049211D020B3}"/>
              </a:ext>
            </a:extLst>
          </p:cNvPr>
          <p:cNvPicPr>
            <a:picLocks noChangeAspect="1"/>
          </p:cNvPicPr>
          <p:nvPr/>
        </p:nvPicPr>
        <p:blipFill>
          <a:blip r:embed="rId3"/>
          <a:stretch>
            <a:fillRect/>
          </a:stretch>
        </p:blipFill>
        <p:spPr>
          <a:xfrm>
            <a:off x="6308346" y="3807023"/>
            <a:ext cx="4920329" cy="2637114"/>
          </a:xfrm>
          <a:prstGeom prst="rect">
            <a:avLst/>
          </a:prstGeom>
        </p:spPr>
      </p:pic>
    </p:spTree>
    <p:extLst>
      <p:ext uri="{BB962C8B-B14F-4D97-AF65-F5344CB8AC3E}">
        <p14:creationId xmlns:p14="http://schemas.microsoft.com/office/powerpoint/2010/main" val="4076572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32384" y="-2001"/>
            <a:ext cx="11203403" cy="922727"/>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3600" b="0" kern="1200">
                <a:solidFill>
                  <a:schemeClr val="tx1">
                    <a:lumMod val="75000"/>
                    <a:lumOff val="25000"/>
                  </a:schemeClr>
                </a:solidFill>
                <a:latin typeface="Anton"/>
                <a:ea typeface="+mj-ea"/>
                <a:cs typeface="Anton"/>
              </a:defRPr>
            </a:lvl1pPr>
          </a:lstStyle>
          <a:p>
            <a:r>
              <a:rPr lang="en-US" sz="2800" b="1" dirty="0">
                <a:solidFill>
                  <a:schemeClr val="bg1"/>
                </a:solidFill>
              </a:rPr>
              <a:t>EXPLORATORY DATA ANALYSIS</a:t>
            </a:r>
          </a:p>
        </p:txBody>
      </p:sp>
      <p:sp>
        <p:nvSpPr>
          <p:cNvPr id="7" name="Content Placeholder 2">
            <a:extLst>
              <a:ext uri="{FF2B5EF4-FFF2-40B4-BE49-F238E27FC236}">
                <a16:creationId xmlns:a16="http://schemas.microsoft.com/office/drawing/2014/main" id="{06FE8508-0D37-4DE0-B8BA-8CA053663CEC}"/>
              </a:ext>
            </a:extLst>
          </p:cNvPr>
          <p:cNvSpPr txBox="1">
            <a:spLocks/>
          </p:cNvSpPr>
          <p:nvPr/>
        </p:nvSpPr>
        <p:spPr>
          <a:xfrm>
            <a:off x="332384" y="1141419"/>
            <a:ext cx="11416139" cy="1222483"/>
          </a:xfrm>
          <a:prstGeom prst="rect">
            <a:avLst/>
          </a:prstGeom>
        </p:spPr>
        <p:txBody>
          <a:bodyPr vert="horz" lIns="91440" tIns="45720" rIns="91440" bIns="45720" rtlCol="0">
            <a:normAutofit lnSpcReduction="10000"/>
          </a:bodyPr>
          <a:lstStyle>
            <a:lvl1pPr marL="228600" indent="-228600" algn="l" defTabSz="914400" rtl="0" eaLnBrk="1" latinLnBrk="0" hangingPunct="1">
              <a:spcBef>
                <a:spcPts val="2000"/>
              </a:spcBef>
              <a:buClr>
                <a:srgbClr val="77001A"/>
              </a:buClr>
              <a:buSzPct val="75000"/>
              <a:buFont typeface="Arial"/>
              <a:buChar char="•"/>
              <a:defRPr sz="2000" b="0" i="0" kern="1200">
                <a:solidFill>
                  <a:schemeClr val="tx1">
                    <a:lumMod val="65000"/>
                    <a:lumOff val="35000"/>
                  </a:schemeClr>
                </a:solidFill>
                <a:latin typeface="Arimo"/>
                <a:ea typeface="+mn-ea"/>
                <a:cs typeface="Arimo"/>
              </a:defRPr>
            </a:lvl1pPr>
            <a:lvl2pPr marL="457200" indent="-228600" algn="l" defTabSz="914400" rtl="0" eaLnBrk="1" latinLnBrk="0" hangingPunct="1">
              <a:spcBef>
                <a:spcPts val="600"/>
              </a:spcBef>
              <a:buClr>
                <a:srgbClr val="77001A"/>
              </a:buClr>
              <a:buSzPct val="75000"/>
              <a:buFont typeface="Courier New"/>
              <a:buChar char="o"/>
              <a:defRPr sz="1800" b="0" i="0" kern="1200">
                <a:solidFill>
                  <a:schemeClr val="tx1">
                    <a:lumMod val="65000"/>
                    <a:lumOff val="35000"/>
                  </a:schemeClr>
                </a:solidFill>
                <a:latin typeface="Arimo"/>
                <a:ea typeface="+mn-ea"/>
                <a:cs typeface="Arimo"/>
              </a:defRPr>
            </a:lvl2pPr>
            <a:lvl3pPr marL="800100" indent="-342900" algn="l" defTabSz="914400" rtl="0" eaLnBrk="1" latinLnBrk="0" hangingPunct="1">
              <a:spcBef>
                <a:spcPts val="600"/>
              </a:spcBef>
              <a:buClr>
                <a:srgbClr val="77001A"/>
              </a:buClr>
              <a:buSzPct val="75000"/>
              <a:buFont typeface="+mj-lt"/>
              <a:buAutoNum type="alphaUcPeriod"/>
              <a:defRPr sz="1800" b="0" i="0" kern="1200">
                <a:solidFill>
                  <a:schemeClr val="tx1">
                    <a:lumMod val="65000"/>
                    <a:lumOff val="35000"/>
                  </a:schemeClr>
                </a:solidFill>
                <a:latin typeface="Arimo"/>
                <a:ea typeface="+mn-ea"/>
                <a:cs typeface="Arimo"/>
              </a:defRPr>
            </a:lvl3pPr>
            <a:lvl4pPr marL="1028700" indent="-342900" algn="l" defTabSz="914400" rtl="0" eaLnBrk="1" latinLnBrk="0" hangingPunct="1">
              <a:spcBef>
                <a:spcPts val="600"/>
              </a:spcBef>
              <a:buClr>
                <a:srgbClr val="77001A"/>
              </a:buClr>
              <a:buSzPct val="75000"/>
              <a:buFont typeface="+mj-lt"/>
              <a:buAutoNum type="arabicPeriod"/>
              <a:defRPr sz="1800" b="0" i="0" kern="1200">
                <a:solidFill>
                  <a:schemeClr val="tx1">
                    <a:lumMod val="65000"/>
                    <a:lumOff val="35000"/>
                  </a:schemeClr>
                </a:solidFill>
                <a:latin typeface="Arimo"/>
                <a:ea typeface="+mn-ea"/>
                <a:cs typeface="Arimo"/>
              </a:defRPr>
            </a:lvl4pPr>
            <a:lvl5pPr marL="1257300" indent="-342900" algn="l" defTabSz="914400" rtl="0" eaLnBrk="1" latinLnBrk="0" hangingPunct="1">
              <a:spcBef>
                <a:spcPts val="600"/>
              </a:spcBef>
              <a:buClr>
                <a:srgbClr val="77001A"/>
              </a:buClr>
              <a:buSzPct val="75000"/>
              <a:buFont typeface="+mj-lt"/>
              <a:buAutoNum type="alphaLcParenR"/>
              <a:defRPr sz="1800" b="0" i="0" kern="1200">
                <a:solidFill>
                  <a:schemeClr val="tx1">
                    <a:lumMod val="65000"/>
                    <a:lumOff val="35000"/>
                  </a:schemeClr>
                </a:solidFill>
                <a:latin typeface="Arimo"/>
                <a:ea typeface="+mn-ea"/>
                <a:cs typeface="Arim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Clr>
                <a:schemeClr val="tx1"/>
              </a:buClr>
              <a:buNone/>
            </a:pPr>
            <a:r>
              <a:rPr lang="en-US" b="1" dirty="0"/>
              <a:t>Offensive and Defensive Ratings</a:t>
            </a:r>
          </a:p>
          <a:p>
            <a:pPr lvl="1">
              <a:buClr>
                <a:schemeClr val="tx1"/>
              </a:buClr>
              <a:buFont typeface="Courier New" panose="02070309020205020404" pitchFamily="49" charset="0"/>
              <a:buChar char="o"/>
            </a:pPr>
            <a:r>
              <a:rPr lang="en-US" dirty="0"/>
              <a:t>On average, losing teams tend to have higher offensive ratings. Perhaps the reason for this is because they are highly aggressive offensively, leaving their defense open and allowing opposing teams to score. In the end, the old mantra might prove to be true: defense wins championships.</a:t>
            </a:r>
          </a:p>
        </p:txBody>
      </p:sp>
      <p:pic>
        <p:nvPicPr>
          <p:cNvPr id="8" name="Picture 7">
            <a:extLst>
              <a:ext uri="{FF2B5EF4-FFF2-40B4-BE49-F238E27FC236}">
                <a16:creationId xmlns:a16="http://schemas.microsoft.com/office/drawing/2014/main" id="{D21E0B04-92A2-42FE-9CE4-C771BF8AE681}"/>
              </a:ext>
            </a:extLst>
          </p:cNvPr>
          <p:cNvPicPr>
            <a:picLocks noChangeAspect="1"/>
          </p:cNvPicPr>
          <p:nvPr/>
        </p:nvPicPr>
        <p:blipFill>
          <a:blip r:embed="rId2"/>
          <a:stretch>
            <a:fillRect/>
          </a:stretch>
        </p:blipFill>
        <p:spPr>
          <a:xfrm>
            <a:off x="6369020" y="2588935"/>
            <a:ext cx="5379503" cy="2883214"/>
          </a:xfrm>
          <a:prstGeom prst="rect">
            <a:avLst/>
          </a:prstGeom>
        </p:spPr>
      </p:pic>
      <p:pic>
        <p:nvPicPr>
          <p:cNvPr id="9" name="Picture 8">
            <a:extLst>
              <a:ext uri="{FF2B5EF4-FFF2-40B4-BE49-F238E27FC236}">
                <a16:creationId xmlns:a16="http://schemas.microsoft.com/office/drawing/2014/main" id="{3A0377F3-DE02-492B-A7A8-88AF2F51B32F}"/>
              </a:ext>
            </a:extLst>
          </p:cNvPr>
          <p:cNvPicPr>
            <a:picLocks noChangeAspect="1"/>
          </p:cNvPicPr>
          <p:nvPr/>
        </p:nvPicPr>
        <p:blipFill>
          <a:blip r:embed="rId3"/>
          <a:stretch>
            <a:fillRect/>
          </a:stretch>
        </p:blipFill>
        <p:spPr>
          <a:xfrm>
            <a:off x="243914" y="2535184"/>
            <a:ext cx="5580079" cy="2990716"/>
          </a:xfrm>
          <a:prstGeom prst="rect">
            <a:avLst/>
          </a:prstGeom>
        </p:spPr>
      </p:pic>
      <p:sp>
        <p:nvSpPr>
          <p:cNvPr id="11" name="Content Placeholder 2">
            <a:extLst>
              <a:ext uri="{FF2B5EF4-FFF2-40B4-BE49-F238E27FC236}">
                <a16:creationId xmlns:a16="http://schemas.microsoft.com/office/drawing/2014/main" id="{AA696A21-7C76-46C0-8D6C-AC65D2719C5D}"/>
              </a:ext>
            </a:extLst>
          </p:cNvPr>
          <p:cNvSpPr txBox="1">
            <a:spLocks/>
          </p:cNvSpPr>
          <p:nvPr/>
        </p:nvSpPr>
        <p:spPr>
          <a:xfrm>
            <a:off x="20224" y="5590408"/>
            <a:ext cx="11416139" cy="947521"/>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rgbClr val="77001A"/>
              </a:buClr>
              <a:buSzPct val="75000"/>
              <a:buFont typeface="Arial"/>
              <a:buChar char="•"/>
              <a:defRPr sz="2000" b="0" i="0" kern="1200">
                <a:solidFill>
                  <a:schemeClr val="tx1">
                    <a:lumMod val="65000"/>
                    <a:lumOff val="35000"/>
                  </a:schemeClr>
                </a:solidFill>
                <a:latin typeface="Arimo"/>
                <a:ea typeface="+mn-ea"/>
                <a:cs typeface="Arimo"/>
              </a:defRPr>
            </a:lvl1pPr>
            <a:lvl2pPr marL="457200" indent="-228600" algn="l" defTabSz="914400" rtl="0" eaLnBrk="1" latinLnBrk="0" hangingPunct="1">
              <a:spcBef>
                <a:spcPts val="600"/>
              </a:spcBef>
              <a:buClr>
                <a:srgbClr val="77001A"/>
              </a:buClr>
              <a:buSzPct val="75000"/>
              <a:buFont typeface="Courier New"/>
              <a:buChar char="o"/>
              <a:defRPr sz="1800" b="0" i="0" kern="1200">
                <a:solidFill>
                  <a:schemeClr val="tx1">
                    <a:lumMod val="65000"/>
                    <a:lumOff val="35000"/>
                  </a:schemeClr>
                </a:solidFill>
                <a:latin typeface="Arimo"/>
                <a:ea typeface="+mn-ea"/>
                <a:cs typeface="Arimo"/>
              </a:defRPr>
            </a:lvl2pPr>
            <a:lvl3pPr marL="800100" indent="-342900" algn="l" defTabSz="914400" rtl="0" eaLnBrk="1" latinLnBrk="0" hangingPunct="1">
              <a:spcBef>
                <a:spcPts val="600"/>
              </a:spcBef>
              <a:buClr>
                <a:srgbClr val="77001A"/>
              </a:buClr>
              <a:buSzPct val="75000"/>
              <a:buFont typeface="+mj-lt"/>
              <a:buAutoNum type="alphaUcPeriod"/>
              <a:defRPr sz="1800" b="0" i="0" kern="1200">
                <a:solidFill>
                  <a:schemeClr val="tx1">
                    <a:lumMod val="65000"/>
                    <a:lumOff val="35000"/>
                  </a:schemeClr>
                </a:solidFill>
                <a:latin typeface="Arimo"/>
                <a:ea typeface="+mn-ea"/>
                <a:cs typeface="Arimo"/>
              </a:defRPr>
            </a:lvl3pPr>
            <a:lvl4pPr marL="1028700" indent="-342900" algn="l" defTabSz="914400" rtl="0" eaLnBrk="1" latinLnBrk="0" hangingPunct="1">
              <a:spcBef>
                <a:spcPts val="600"/>
              </a:spcBef>
              <a:buClr>
                <a:srgbClr val="77001A"/>
              </a:buClr>
              <a:buSzPct val="75000"/>
              <a:buFont typeface="+mj-lt"/>
              <a:buAutoNum type="arabicPeriod"/>
              <a:defRPr sz="1800" b="0" i="0" kern="1200">
                <a:solidFill>
                  <a:schemeClr val="tx1">
                    <a:lumMod val="65000"/>
                    <a:lumOff val="35000"/>
                  </a:schemeClr>
                </a:solidFill>
                <a:latin typeface="Arimo"/>
                <a:ea typeface="+mn-ea"/>
                <a:cs typeface="Arimo"/>
              </a:defRPr>
            </a:lvl4pPr>
            <a:lvl5pPr marL="1257300" indent="-342900" algn="l" defTabSz="914400" rtl="0" eaLnBrk="1" latinLnBrk="0" hangingPunct="1">
              <a:spcBef>
                <a:spcPts val="600"/>
              </a:spcBef>
              <a:buClr>
                <a:srgbClr val="77001A"/>
              </a:buClr>
              <a:buSzPct val="75000"/>
              <a:buFont typeface="+mj-lt"/>
              <a:buAutoNum type="alphaLcParenR"/>
              <a:defRPr sz="1800" b="0" i="0" kern="1200">
                <a:solidFill>
                  <a:schemeClr val="tx1">
                    <a:lumMod val="65000"/>
                    <a:lumOff val="35000"/>
                  </a:schemeClr>
                </a:solidFill>
                <a:latin typeface="Arimo"/>
                <a:ea typeface="+mn-ea"/>
                <a:cs typeface="Arim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chemeClr val="tx1"/>
              </a:buClr>
              <a:buFont typeface="Courier New" panose="02070309020205020404" pitchFamily="49" charset="0"/>
              <a:buChar char="o"/>
            </a:pPr>
            <a:r>
              <a:rPr lang="en-US" dirty="0"/>
              <a:t>Analysis of the boxplot for defensive ratings shows a larger spread of defensive ratings for winning teams, supporting the hypothesis drawn from the Offensive Rating boxplot.</a:t>
            </a:r>
          </a:p>
        </p:txBody>
      </p:sp>
    </p:spTree>
    <p:extLst>
      <p:ext uri="{BB962C8B-B14F-4D97-AF65-F5344CB8AC3E}">
        <p14:creationId xmlns:p14="http://schemas.microsoft.com/office/powerpoint/2010/main" val="57940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32384" y="-2001"/>
            <a:ext cx="11203403" cy="922727"/>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3600" b="0" kern="1200">
                <a:solidFill>
                  <a:schemeClr val="tx1">
                    <a:lumMod val="75000"/>
                    <a:lumOff val="25000"/>
                  </a:schemeClr>
                </a:solidFill>
                <a:latin typeface="Anton"/>
                <a:ea typeface="+mj-ea"/>
                <a:cs typeface="Anton"/>
              </a:defRPr>
            </a:lvl1pPr>
          </a:lstStyle>
          <a:p>
            <a:r>
              <a:rPr lang="en-US" sz="2800" b="1" dirty="0">
                <a:solidFill>
                  <a:schemeClr val="bg1"/>
                </a:solidFill>
              </a:rPr>
              <a:t>PREDICTION</a:t>
            </a:r>
          </a:p>
        </p:txBody>
      </p:sp>
      <p:sp>
        <p:nvSpPr>
          <p:cNvPr id="6" name="Content Placeholder 2">
            <a:extLst>
              <a:ext uri="{FF2B5EF4-FFF2-40B4-BE49-F238E27FC236}">
                <a16:creationId xmlns:a16="http://schemas.microsoft.com/office/drawing/2014/main" id="{EF4F1780-3007-4B3C-9376-E726EA9BC19E}"/>
              </a:ext>
            </a:extLst>
          </p:cNvPr>
          <p:cNvSpPr txBox="1">
            <a:spLocks/>
          </p:cNvSpPr>
          <p:nvPr/>
        </p:nvSpPr>
        <p:spPr>
          <a:xfrm>
            <a:off x="332385" y="1141419"/>
            <a:ext cx="7576526" cy="1983142"/>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rgbClr val="77001A"/>
              </a:buClr>
              <a:buSzPct val="75000"/>
              <a:buFont typeface="Arial"/>
              <a:buChar char="•"/>
              <a:defRPr sz="2000" b="0" i="0" kern="1200">
                <a:solidFill>
                  <a:schemeClr val="tx1">
                    <a:lumMod val="65000"/>
                    <a:lumOff val="35000"/>
                  </a:schemeClr>
                </a:solidFill>
                <a:latin typeface="Arimo"/>
                <a:ea typeface="+mn-ea"/>
                <a:cs typeface="Arimo"/>
              </a:defRPr>
            </a:lvl1pPr>
            <a:lvl2pPr marL="457200" indent="-228600" algn="l" defTabSz="914400" rtl="0" eaLnBrk="1" latinLnBrk="0" hangingPunct="1">
              <a:spcBef>
                <a:spcPts val="600"/>
              </a:spcBef>
              <a:buClr>
                <a:srgbClr val="77001A"/>
              </a:buClr>
              <a:buSzPct val="75000"/>
              <a:buFont typeface="Courier New"/>
              <a:buChar char="o"/>
              <a:defRPr sz="1800" b="0" i="0" kern="1200">
                <a:solidFill>
                  <a:schemeClr val="tx1">
                    <a:lumMod val="65000"/>
                    <a:lumOff val="35000"/>
                  </a:schemeClr>
                </a:solidFill>
                <a:latin typeface="Arimo"/>
                <a:ea typeface="+mn-ea"/>
                <a:cs typeface="Arimo"/>
              </a:defRPr>
            </a:lvl2pPr>
            <a:lvl3pPr marL="800100" indent="-342900" algn="l" defTabSz="914400" rtl="0" eaLnBrk="1" latinLnBrk="0" hangingPunct="1">
              <a:spcBef>
                <a:spcPts val="600"/>
              </a:spcBef>
              <a:buClr>
                <a:srgbClr val="77001A"/>
              </a:buClr>
              <a:buSzPct val="75000"/>
              <a:buFont typeface="+mj-lt"/>
              <a:buAutoNum type="alphaUcPeriod"/>
              <a:defRPr sz="1800" b="0" i="0" kern="1200">
                <a:solidFill>
                  <a:schemeClr val="tx1">
                    <a:lumMod val="65000"/>
                    <a:lumOff val="35000"/>
                  </a:schemeClr>
                </a:solidFill>
                <a:latin typeface="Arimo"/>
                <a:ea typeface="+mn-ea"/>
                <a:cs typeface="Arimo"/>
              </a:defRPr>
            </a:lvl3pPr>
            <a:lvl4pPr marL="1028700" indent="-342900" algn="l" defTabSz="914400" rtl="0" eaLnBrk="1" latinLnBrk="0" hangingPunct="1">
              <a:spcBef>
                <a:spcPts val="600"/>
              </a:spcBef>
              <a:buClr>
                <a:srgbClr val="77001A"/>
              </a:buClr>
              <a:buSzPct val="75000"/>
              <a:buFont typeface="+mj-lt"/>
              <a:buAutoNum type="arabicPeriod"/>
              <a:defRPr sz="1800" b="0" i="0" kern="1200">
                <a:solidFill>
                  <a:schemeClr val="tx1">
                    <a:lumMod val="65000"/>
                    <a:lumOff val="35000"/>
                  </a:schemeClr>
                </a:solidFill>
                <a:latin typeface="Arimo"/>
                <a:ea typeface="+mn-ea"/>
                <a:cs typeface="Arimo"/>
              </a:defRPr>
            </a:lvl4pPr>
            <a:lvl5pPr marL="1257300" indent="-342900" algn="l" defTabSz="914400" rtl="0" eaLnBrk="1" latinLnBrk="0" hangingPunct="1">
              <a:spcBef>
                <a:spcPts val="600"/>
              </a:spcBef>
              <a:buClr>
                <a:srgbClr val="77001A"/>
              </a:buClr>
              <a:buSzPct val="75000"/>
              <a:buFont typeface="+mj-lt"/>
              <a:buAutoNum type="alphaLcParenR"/>
              <a:defRPr sz="1800" b="0" i="0" kern="1200">
                <a:solidFill>
                  <a:schemeClr val="tx1">
                    <a:lumMod val="65000"/>
                    <a:lumOff val="35000"/>
                  </a:schemeClr>
                </a:solidFill>
                <a:latin typeface="Arimo"/>
                <a:ea typeface="+mn-ea"/>
                <a:cs typeface="Arim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Clr>
                <a:schemeClr val="tx1"/>
              </a:buClr>
              <a:buNone/>
            </a:pPr>
            <a:r>
              <a:rPr lang="en-US" b="1" dirty="0"/>
              <a:t>Linear Regression Model</a:t>
            </a:r>
          </a:p>
          <a:p>
            <a:pPr lvl="1">
              <a:buClr>
                <a:schemeClr val="tx1"/>
              </a:buClr>
              <a:buFont typeface="Courier New" panose="02070309020205020404" pitchFamily="49" charset="0"/>
              <a:buChar char="o"/>
            </a:pPr>
            <a:r>
              <a:rPr lang="en-US" dirty="0"/>
              <a:t>The regression summary (right) confirms all variables are significant in determining the winning score of the match.</a:t>
            </a:r>
          </a:p>
          <a:p>
            <a:pPr lvl="1">
              <a:buClr>
                <a:schemeClr val="tx1"/>
              </a:buClr>
              <a:buFont typeface="Courier New" panose="02070309020205020404" pitchFamily="49" charset="0"/>
              <a:buChar char="o"/>
            </a:pPr>
            <a:r>
              <a:rPr lang="en-US" dirty="0"/>
              <a:t>Adjusted R-square is fairly low for the model at 0.5339.</a:t>
            </a:r>
          </a:p>
          <a:p>
            <a:pPr lvl="1">
              <a:buClr>
                <a:schemeClr val="tx1"/>
              </a:buClr>
              <a:buFont typeface="Courier New" panose="02070309020205020404" pitchFamily="49" charset="0"/>
              <a:buChar char="o"/>
            </a:pPr>
            <a:r>
              <a:rPr lang="en-US" dirty="0"/>
              <a:t>The root mean squared error indicates that the WScore is overall off by 7.9 points in either direction which is not bad (below).</a:t>
            </a:r>
          </a:p>
        </p:txBody>
      </p:sp>
      <p:pic>
        <p:nvPicPr>
          <p:cNvPr id="9" name="Picture" descr="A close up of a map&#10;&#10;Description automatically generated">
            <a:extLst>
              <a:ext uri="{FF2B5EF4-FFF2-40B4-BE49-F238E27FC236}">
                <a16:creationId xmlns:a16="http://schemas.microsoft.com/office/drawing/2014/main" id="{0D6AA497-3FAA-49F2-AB73-98BE65210C30}"/>
              </a:ext>
            </a:extLst>
          </p:cNvPr>
          <p:cNvPicPr/>
          <p:nvPr/>
        </p:nvPicPr>
        <p:blipFill>
          <a:blip r:embed="rId2"/>
          <a:stretch>
            <a:fillRect/>
          </a:stretch>
        </p:blipFill>
        <p:spPr bwMode="auto">
          <a:xfrm>
            <a:off x="8207930" y="1200060"/>
            <a:ext cx="3761969" cy="3371940"/>
          </a:xfrm>
          <a:prstGeom prst="rect">
            <a:avLst/>
          </a:prstGeom>
          <a:noFill/>
          <a:ln w="9525">
            <a:noFill/>
            <a:headEnd/>
            <a:tailEnd/>
          </a:ln>
        </p:spPr>
      </p:pic>
      <p:pic>
        <p:nvPicPr>
          <p:cNvPr id="10" name="Picture" descr="A screenshot of a cell phone&#10;&#10;Description automatically generated">
            <a:extLst>
              <a:ext uri="{FF2B5EF4-FFF2-40B4-BE49-F238E27FC236}">
                <a16:creationId xmlns:a16="http://schemas.microsoft.com/office/drawing/2014/main" id="{456F7FA6-590F-460F-BD10-AF4D08F9A2CF}"/>
              </a:ext>
            </a:extLst>
          </p:cNvPr>
          <p:cNvPicPr/>
          <p:nvPr/>
        </p:nvPicPr>
        <p:blipFill>
          <a:blip r:embed="rId3"/>
          <a:stretch>
            <a:fillRect/>
          </a:stretch>
        </p:blipFill>
        <p:spPr bwMode="auto">
          <a:xfrm>
            <a:off x="1542421" y="3124561"/>
            <a:ext cx="4594026" cy="3716104"/>
          </a:xfrm>
          <a:prstGeom prst="rect">
            <a:avLst/>
          </a:prstGeom>
          <a:noFill/>
          <a:ln w="9525">
            <a:noFill/>
            <a:headEnd/>
            <a:tailEnd/>
          </a:ln>
        </p:spPr>
      </p:pic>
    </p:spTree>
    <p:extLst>
      <p:ext uri="{BB962C8B-B14F-4D97-AF65-F5344CB8AC3E}">
        <p14:creationId xmlns:p14="http://schemas.microsoft.com/office/powerpoint/2010/main" val="383189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32384" y="-2001"/>
            <a:ext cx="11203403" cy="922727"/>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3600" b="0" kern="1200">
                <a:solidFill>
                  <a:schemeClr val="tx1">
                    <a:lumMod val="75000"/>
                    <a:lumOff val="25000"/>
                  </a:schemeClr>
                </a:solidFill>
                <a:latin typeface="Anton"/>
                <a:ea typeface="+mj-ea"/>
                <a:cs typeface="Anton"/>
              </a:defRPr>
            </a:lvl1pPr>
          </a:lstStyle>
          <a:p>
            <a:r>
              <a:rPr lang="en-US" sz="2800" b="1" dirty="0">
                <a:solidFill>
                  <a:schemeClr val="bg1"/>
                </a:solidFill>
              </a:rPr>
              <a:t>PREDICTION</a:t>
            </a:r>
          </a:p>
        </p:txBody>
      </p:sp>
      <p:sp>
        <p:nvSpPr>
          <p:cNvPr id="6" name="Content Placeholder 2">
            <a:extLst>
              <a:ext uri="{FF2B5EF4-FFF2-40B4-BE49-F238E27FC236}">
                <a16:creationId xmlns:a16="http://schemas.microsoft.com/office/drawing/2014/main" id="{EF4F1780-3007-4B3C-9376-E726EA9BC19E}"/>
              </a:ext>
            </a:extLst>
          </p:cNvPr>
          <p:cNvSpPr txBox="1">
            <a:spLocks/>
          </p:cNvSpPr>
          <p:nvPr/>
        </p:nvSpPr>
        <p:spPr>
          <a:xfrm>
            <a:off x="332385" y="1141419"/>
            <a:ext cx="7576526" cy="1983142"/>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rgbClr val="77001A"/>
              </a:buClr>
              <a:buSzPct val="75000"/>
              <a:buFont typeface="Arial"/>
              <a:buChar char="•"/>
              <a:defRPr sz="2000" b="0" i="0" kern="1200">
                <a:solidFill>
                  <a:schemeClr val="tx1">
                    <a:lumMod val="65000"/>
                    <a:lumOff val="35000"/>
                  </a:schemeClr>
                </a:solidFill>
                <a:latin typeface="Arimo"/>
                <a:ea typeface="+mn-ea"/>
                <a:cs typeface="Arimo"/>
              </a:defRPr>
            </a:lvl1pPr>
            <a:lvl2pPr marL="457200" indent="-228600" algn="l" defTabSz="914400" rtl="0" eaLnBrk="1" latinLnBrk="0" hangingPunct="1">
              <a:spcBef>
                <a:spcPts val="600"/>
              </a:spcBef>
              <a:buClr>
                <a:srgbClr val="77001A"/>
              </a:buClr>
              <a:buSzPct val="75000"/>
              <a:buFont typeface="Courier New"/>
              <a:buChar char="o"/>
              <a:defRPr sz="1800" b="0" i="0" kern="1200">
                <a:solidFill>
                  <a:schemeClr val="tx1">
                    <a:lumMod val="65000"/>
                    <a:lumOff val="35000"/>
                  </a:schemeClr>
                </a:solidFill>
                <a:latin typeface="Arimo"/>
                <a:ea typeface="+mn-ea"/>
                <a:cs typeface="Arimo"/>
              </a:defRPr>
            </a:lvl2pPr>
            <a:lvl3pPr marL="800100" indent="-342900" algn="l" defTabSz="914400" rtl="0" eaLnBrk="1" latinLnBrk="0" hangingPunct="1">
              <a:spcBef>
                <a:spcPts val="600"/>
              </a:spcBef>
              <a:buClr>
                <a:srgbClr val="77001A"/>
              </a:buClr>
              <a:buSzPct val="75000"/>
              <a:buFont typeface="+mj-lt"/>
              <a:buAutoNum type="alphaUcPeriod"/>
              <a:defRPr sz="1800" b="0" i="0" kern="1200">
                <a:solidFill>
                  <a:schemeClr val="tx1">
                    <a:lumMod val="65000"/>
                    <a:lumOff val="35000"/>
                  </a:schemeClr>
                </a:solidFill>
                <a:latin typeface="Arimo"/>
                <a:ea typeface="+mn-ea"/>
                <a:cs typeface="Arimo"/>
              </a:defRPr>
            </a:lvl3pPr>
            <a:lvl4pPr marL="1028700" indent="-342900" algn="l" defTabSz="914400" rtl="0" eaLnBrk="1" latinLnBrk="0" hangingPunct="1">
              <a:spcBef>
                <a:spcPts val="600"/>
              </a:spcBef>
              <a:buClr>
                <a:srgbClr val="77001A"/>
              </a:buClr>
              <a:buSzPct val="75000"/>
              <a:buFont typeface="+mj-lt"/>
              <a:buAutoNum type="arabicPeriod"/>
              <a:defRPr sz="1800" b="0" i="0" kern="1200">
                <a:solidFill>
                  <a:schemeClr val="tx1">
                    <a:lumMod val="65000"/>
                    <a:lumOff val="35000"/>
                  </a:schemeClr>
                </a:solidFill>
                <a:latin typeface="Arimo"/>
                <a:ea typeface="+mn-ea"/>
                <a:cs typeface="Arimo"/>
              </a:defRPr>
            </a:lvl4pPr>
            <a:lvl5pPr marL="1257300" indent="-342900" algn="l" defTabSz="914400" rtl="0" eaLnBrk="1" latinLnBrk="0" hangingPunct="1">
              <a:spcBef>
                <a:spcPts val="600"/>
              </a:spcBef>
              <a:buClr>
                <a:srgbClr val="77001A"/>
              </a:buClr>
              <a:buSzPct val="75000"/>
              <a:buFont typeface="+mj-lt"/>
              <a:buAutoNum type="alphaLcParenR"/>
              <a:defRPr sz="1800" b="0" i="0" kern="1200">
                <a:solidFill>
                  <a:schemeClr val="tx1">
                    <a:lumMod val="65000"/>
                    <a:lumOff val="35000"/>
                  </a:schemeClr>
                </a:solidFill>
                <a:latin typeface="Arimo"/>
                <a:ea typeface="+mn-ea"/>
                <a:cs typeface="Arim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Clr>
                <a:schemeClr val="tx1"/>
              </a:buClr>
              <a:buNone/>
            </a:pPr>
            <a:r>
              <a:rPr lang="en-US" b="1" dirty="0"/>
              <a:t>Random Forest</a:t>
            </a:r>
          </a:p>
          <a:p>
            <a:pPr lvl="1">
              <a:buClr>
                <a:schemeClr val="tx1"/>
              </a:buClr>
              <a:buFont typeface="Courier New" panose="02070309020205020404" pitchFamily="49" charset="0"/>
              <a:buChar char="o"/>
            </a:pPr>
            <a:r>
              <a:rPr lang="en-US" dirty="0"/>
              <a:t>The number of variables is ideally 6 (right).</a:t>
            </a:r>
          </a:p>
          <a:p>
            <a:pPr lvl="1">
              <a:buClr>
                <a:schemeClr val="tx1"/>
              </a:buClr>
              <a:buFont typeface="Courier New" panose="02070309020205020404" pitchFamily="49" charset="0"/>
              <a:buChar char="o"/>
            </a:pPr>
            <a:r>
              <a:rPr lang="en-US" dirty="0"/>
              <a:t>Mean of squared residuals is slightly better at 0.5531.</a:t>
            </a:r>
          </a:p>
          <a:p>
            <a:pPr lvl="1">
              <a:buClr>
                <a:schemeClr val="tx1"/>
              </a:buClr>
              <a:buFont typeface="Courier New" panose="02070309020205020404" pitchFamily="49" charset="0"/>
              <a:buChar char="o"/>
            </a:pPr>
            <a:r>
              <a:rPr lang="en-US" dirty="0"/>
              <a:t>The root mean squared error indicates a slight improvement of four percent, reducing the margin of error from 7.9 to 7.54 (below).</a:t>
            </a:r>
          </a:p>
        </p:txBody>
      </p:sp>
      <p:pic>
        <p:nvPicPr>
          <p:cNvPr id="7" name="Picture" descr="A close up of a map&#10;&#10;Description automatically generated">
            <a:extLst>
              <a:ext uri="{FF2B5EF4-FFF2-40B4-BE49-F238E27FC236}">
                <a16:creationId xmlns:a16="http://schemas.microsoft.com/office/drawing/2014/main" id="{7B40B0F5-401D-4B13-B96E-E094FD7028BD}"/>
              </a:ext>
            </a:extLst>
          </p:cNvPr>
          <p:cNvPicPr/>
          <p:nvPr/>
        </p:nvPicPr>
        <p:blipFill>
          <a:blip r:embed="rId2"/>
          <a:stretch>
            <a:fillRect/>
          </a:stretch>
        </p:blipFill>
        <p:spPr bwMode="auto">
          <a:xfrm>
            <a:off x="8411114" y="1191752"/>
            <a:ext cx="3448501" cy="2438039"/>
          </a:xfrm>
          <a:prstGeom prst="rect">
            <a:avLst/>
          </a:prstGeom>
          <a:noFill/>
          <a:ln w="9525">
            <a:noFill/>
            <a:headEnd/>
            <a:tailEnd/>
          </a:ln>
        </p:spPr>
      </p:pic>
      <p:pic>
        <p:nvPicPr>
          <p:cNvPr id="8" name="Picture" descr="A screenshot of a cell phone&#10;&#10;Description automatically generated">
            <a:extLst>
              <a:ext uri="{FF2B5EF4-FFF2-40B4-BE49-F238E27FC236}">
                <a16:creationId xmlns:a16="http://schemas.microsoft.com/office/drawing/2014/main" id="{0F6D3A61-FAF8-4084-8DB1-DEE5329E0DCD}"/>
              </a:ext>
            </a:extLst>
          </p:cNvPr>
          <p:cNvPicPr/>
          <p:nvPr/>
        </p:nvPicPr>
        <p:blipFill>
          <a:blip r:embed="rId3"/>
          <a:stretch>
            <a:fillRect/>
          </a:stretch>
        </p:blipFill>
        <p:spPr bwMode="auto">
          <a:xfrm>
            <a:off x="1569865" y="3124561"/>
            <a:ext cx="4575250" cy="3733439"/>
          </a:xfrm>
          <a:prstGeom prst="rect">
            <a:avLst/>
          </a:prstGeom>
          <a:noFill/>
          <a:ln w="9525">
            <a:noFill/>
            <a:headEnd/>
            <a:tailEnd/>
          </a:ln>
        </p:spPr>
      </p:pic>
    </p:spTree>
    <p:extLst>
      <p:ext uri="{BB962C8B-B14F-4D97-AF65-F5344CB8AC3E}">
        <p14:creationId xmlns:p14="http://schemas.microsoft.com/office/powerpoint/2010/main" val="320916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32384" y="-2001"/>
            <a:ext cx="11203403" cy="922727"/>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3600" b="0" kern="1200">
                <a:solidFill>
                  <a:schemeClr val="tx1">
                    <a:lumMod val="75000"/>
                    <a:lumOff val="25000"/>
                  </a:schemeClr>
                </a:solidFill>
                <a:latin typeface="Anton"/>
                <a:ea typeface="+mj-ea"/>
                <a:cs typeface="Anton"/>
              </a:defRPr>
            </a:lvl1pPr>
          </a:lstStyle>
          <a:p>
            <a:r>
              <a:rPr lang="en-US" sz="2800" b="1" dirty="0">
                <a:solidFill>
                  <a:schemeClr val="bg1"/>
                </a:solidFill>
              </a:rPr>
              <a:t>PREDICTION</a:t>
            </a:r>
          </a:p>
        </p:txBody>
      </p:sp>
      <p:sp>
        <p:nvSpPr>
          <p:cNvPr id="6" name="Content Placeholder 2">
            <a:extLst>
              <a:ext uri="{FF2B5EF4-FFF2-40B4-BE49-F238E27FC236}">
                <a16:creationId xmlns:a16="http://schemas.microsoft.com/office/drawing/2014/main" id="{EF4F1780-3007-4B3C-9376-E726EA9BC19E}"/>
              </a:ext>
            </a:extLst>
          </p:cNvPr>
          <p:cNvSpPr txBox="1">
            <a:spLocks/>
          </p:cNvSpPr>
          <p:nvPr/>
        </p:nvSpPr>
        <p:spPr>
          <a:xfrm>
            <a:off x="332384" y="1141419"/>
            <a:ext cx="10640415" cy="1983142"/>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rgbClr val="77001A"/>
              </a:buClr>
              <a:buSzPct val="75000"/>
              <a:buFont typeface="Arial"/>
              <a:buChar char="•"/>
              <a:defRPr sz="2000" b="0" i="0" kern="1200">
                <a:solidFill>
                  <a:schemeClr val="tx1">
                    <a:lumMod val="65000"/>
                    <a:lumOff val="35000"/>
                  </a:schemeClr>
                </a:solidFill>
                <a:latin typeface="Arimo"/>
                <a:ea typeface="+mn-ea"/>
                <a:cs typeface="Arimo"/>
              </a:defRPr>
            </a:lvl1pPr>
            <a:lvl2pPr marL="457200" indent="-228600" algn="l" defTabSz="914400" rtl="0" eaLnBrk="1" latinLnBrk="0" hangingPunct="1">
              <a:spcBef>
                <a:spcPts val="600"/>
              </a:spcBef>
              <a:buClr>
                <a:srgbClr val="77001A"/>
              </a:buClr>
              <a:buSzPct val="75000"/>
              <a:buFont typeface="Courier New"/>
              <a:buChar char="o"/>
              <a:defRPr sz="1800" b="0" i="0" kern="1200">
                <a:solidFill>
                  <a:schemeClr val="tx1">
                    <a:lumMod val="65000"/>
                    <a:lumOff val="35000"/>
                  </a:schemeClr>
                </a:solidFill>
                <a:latin typeface="Arimo"/>
                <a:ea typeface="+mn-ea"/>
                <a:cs typeface="Arimo"/>
              </a:defRPr>
            </a:lvl2pPr>
            <a:lvl3pPr marL="800100" indent="-342900" algn="l" defTabSz="914400" rtl="0" eaLnBrk="1" latinLnBrk="0" hangingPunct="1">
              <a:spcBef>
                <a:spcPts val="600"/>
              </a:spcBef>
              <a:buClr>
                <a:srgbClr val="77001A"/>
              </a:buClr>
              <a:buSzPct val="75000"/>
              <a:buFont typeface="+mj-lt"/>
              <a:buAutoNum type="alphaUcPeriod"/>
              <a:defRPr sz="1800" b="0" i="0" kern="1200">
                <a:solidFill>
                  <a:schemeClr val="tx1">
                    <a:lumMod val="65000"/>
                    <a:lumOff val="35000"/>
                  </a:schemeClr>
                </a:solidFill>
                <a:latin typeface="Arimo"/>
                <a:ea typeface="+mn-ea"/>
                <a:cs typeface="Arimo"/>
              </a:defRPr>
            </a:lvl3pPr>
            <a:lvl4pPr marL="1028700" indent="-342900" algn="l" defTabSz="914400" rtl="0" eaLnBrk="1" latinLnBrk="0" hangingPunct="1">
              <a:spcBef>
                <a:spcPts val="600"/>
              </a:spcBef>
              <a:buClr>
                <a:srgbClr val="77001A"/>
              </a:buClr>
              <a:buSzPct val="75000"/>
              <a:buFont typeface="+mj-lt"/>
              <a:buAutoNum type="arabicPeriod"/>
              <a:defRPr sz="1800" b="0" i="0" kern="1200">
                <a:solidFill>
                  <a:schemeClr val="tx1">
                    <a:lumMod val="65000"/>
                    <a:lumOff val="35000"/>
                  </a:schemeClr>
                </a:solidFill>
                <a:latin typeface="Arimo"/>
                <a:ea typeface="+mn-ea"/>
                <a:cs typeface="Arimo"/>
              </a:defRPr>
            </a:lvl4pPr>
            <a:lvl5pPr marL="1257300" indent="-342900" algn="l" defTabSz="914400" rtl="0" eaLnBrk="1" latinLnBrk="0" hangingPunct="1">
              <a:spcBef>
                <a:spcPts val="600"/>
              </a:spcBef>
              <a:buClr>
                <a:srgbClr val="77001A"/>
              </a:buClr>
              <a:buSzPct val="75000"/>
              <a:buFont typeface="+mj-lt"/>
              <a:buAutoNum type="alphaLcParenR"/>
              <a:defRPr sz="1800" b="0" i="0" kern="1200">
                <a:solidFill>
                  <a:schemeClr val="tx1">
                    <a:lumMod val="65000"/>
                    <a:lumOff val="35000"/>
                  </a:schemeClr>
                </a:solidFill>
                <a:latin typeface="Arimo"/>
                <a:ea typeface="+mn-ea"/>
                <a:cs typeface="Arim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Clr>
                <a:schemeClr val="tx1"/>
              </a:buClr>
              <a:buNone/>
            </a:pPr>
            <a:r>
              <a:rPr lang="en-US" b="1" dirty="0"/>
              <a:t>Support Vector Machine</a:t>
            </a:r>
          </a:p>
          <a:p>
            <a:pPr lvl="1">
              <a:buClr>
                <a:schemeClr val="tx1"/>
              </a:buClr>
              <a:buFont typeface="Courier New" panose="02070309020205020404" pitchFamily="49" charset="0"/>
              <a:buChar char="o"/>
            </a:pPr>
            <a:r>
              <a:rPr lang="en-US" dirty="0"/>
              <a:t>Mean of squared error is better at 60.83469.</a:t>
            </a:r>
          </a:p>
          <a:p>
            <a:pPr lvl="1">
              <a:buClr>
                <a:schemeClr val="tx1"/>
              </a:buClr>
              <a:buFont typeface="Courier New" panose="02070309020205020404" pitchFamily="49" charset="0"/>
              <a:buChar char="o"/>
            </a:pPr>
            <a:r>
              <a:rPr lang="en-US" dirty="0"/>
              <a:t>The root mean squared error increased to 7.96 (worst of all three models).</a:t>
            </a:r>
          </a:p>
          <a:p>
            <a:pPr lvl="1">
              <a:buClr>
                <a:schemeClr val="tx1"/>
              </a:buClr>
              <a:buFont typeface="Courier New" panose="02070309020205020404" pitchFamily="49" charset="0"/>
              <a:buChar char="o"/>
            </a:pPr>
            <a:r>
              <a:rPr lang="en-US" dirty="0"/>
              <a:t>For higher scores the predictions become more volatile.</a:t>
            </a:r>
          </a:p>
        </p:txBody>
      </p:sp>
      <p:pic>
        <p:nvPicPr>
          <p:cNvPr id="9" name="Picture" descr="A screenshot of a cell phone&#10;&#10;Description automatically generated">
            <a:extLst>
              <a:ext uri="{FF2B5EF4-FFF2-40B4-BE49-F238E27FC236}">
                <a16:creationId xmlns:a16="http://schemas.microsoft.com/office/drawing/2014/main" id="{A19F924E-594E-4C1C-9668-157E839FDB2E}"/>
              </a:ext>
            </a:extLst>
          </p:cNvPr>
          <p:cNvPicPr/>
          <p:nvPr/>
        </p:nvPicPr>
        <p:blipFill>
          <a:blip r:embed="rId2"/>
          <a:stretch>
            <a:fillRect/>
          </a:stretch>
        </p:blipFill>
        <p:spPr bwMode="auto">
          <a:xfrm>
            <a:off x="1542779" y="3059557"/>
            <a:ext cx="4862355" cy="3798444"/>
          </a:xfrm>
          <a:prstGeom prst="rect">
            <a:avLst/>
          </a:prstGeom>
          <a:noFill/>
          <a:ln w="9525">
            <a:noFill/>
            <a:headEnd/>
            <a:tailEnd/>
          </a:ln>
        </p:spPr>
      </p:pic>
    </p:spTree>
    <p:extLst>
      <p:ext uri="{BB962C8B-B14F-4D97-AF65-F5344CB8AC3E}">
        <p14:creationId xmlns:p14="http://schemas.microsoft.com/office/powerpoint/2010/main" val="342195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32384" y="-2001"/>
            <a:ext cx="11203403" cy="922727"/>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3600" b="0" kern="1200">
                <a:solidFill>
                  <a:schemeClr val="tx1">
                    <a:lumMod val="75000"/>
                    <a:lumOff val="25000"/>
                  </a:schemeClr>
                </a:solidFill>
                <a:latin typeface="Anton"/>
                <a:ea typeface="+mj-ea"/>
                <a:cs typeface="Anton"/>
              </a:defRPr>
            </a:lvl1pPr>
          </a:lstStyle>
          <a:p>
            <a:r>
              <a:rPr lang="en-US" sz="2800" b="1" dirty="0">
                <a:solidFill>
                  <a:schemeClr val="bg1"/>
                </a:solidFill>
              </a:rPr>
              <a:t>PREDICTION</a:t>
            </a:r>
          </a:p>
        </p:txBody>
      </p:sp>
      <p:sp>
        <p:nvSpPr>
          <p:cNvPr id="6" name="Content Placeholder 2">
            <a:extLst>
              <a:ext uri="{FF2B5EF4-FFF2-40B4-BE49-F238E27FC236}">
                <a16:creationId xmlns:a16="http://schemas.microsoft.com/office/drawing/2014/main" id="{EF4F1780-3007-4B3C-9376-E726EA9BC19E}"/>
              </a:ext>
            </a:extLst>
          </p:cNvPr>
          <p:cNvSpPr txBox="1">
            <a:spLocks/>
          </p:cNvSpPr>
          <p:nvPr/>
        </p:nvSpPr>
        <p:spPr>
          <a:xfrm>
            <a:off x="332385" y="1141419"/>
            <a:ext cx="7693534" cy="1983142"/>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rgbClr val="77001A"/>
              </a:buClr>
              <a:buSzPct val="75000"/>
              <a:buFont typeface="Arial"/>
              <a:buChar char="•"/>
              <a:defRPr sz="2000" b="0" i="0" kern="1200">
                <a:solidFill>
                  <a:schemeClr val="tx1">
                    <a:lumMod val="65000"/>
                    <a:lumOff val="35000"/>
                  </a:schemeClr>
                </a:solidFill>
                <a:latin typeface="Arimo"/>
                <a:ea typeface="+mn-ea"/>
                <a:cs typeface="Arimo"/>
              </a:defRPr>
            </a:lvl1pPr>
            <a:lvl2pPr marL="457200" indent="-228600" algn="l" defTabSz="914400" rtl="0" eaLnBrk="1" latinLnBrk="0" hangingPunct="1">
              <a:spcBef>
                <a:spcPts val="600"/>
              </a:spcBef>
              <a:buClr>
                <a:srgbClr val="77001A"/>
              </a:buClr>
              <a:buSzPct val="75000"/>
              <a:buFont typeface="Courier New"/>
              <a:buChar char="o"/>
              <a:defRPr sz="1800" b="0" i="0" kern="1200">
                <a:solidFill>
                  <a:schemeClr val="tx1">
                    <a:lumMod val="65000"/>
                    <a:lumOff val="35000"/>
                  </a:schemeClr>
                </a:solidFill>
                <a:latin typeface="Arimo"/>
                <a:ea typeface="+mn-ea"/>
                <a:cs typeface="Arimo"/>
              </a:defRPr>
            </a:lvl2pPr>
            <a:lvl3pPr marL="800100" indent="-342900" algn="l" defTabSz="914400" rtl="0" eaLnBrk="1" latinLnBrk="0" hangingPunct="1">
              <a:spcBef>
                <a:spcPts val="600"/>
              </a:spcBef>
              <a:buClr>
                <a:srgbClr val="77001A"/>
              </a:buClr>
              <a:buSzPct val="75000"/>
              <a:buFont typeface="+mj-lt"/>
              <a:buAutoNum type="alphaUcPeriod"/>
              <a:defRPr sz="1800" b="0" i="0" kern="1200">
                <a:solidFill>
                  <a:schemeClr val="tx1">
                    <a:lumMod val="65000"/>
                    <a:lumOff val="35000"/>
                  </a:schemeClr>
                </a:solidFill>
                <a:latin typeface="Arimo"/>
                <a:ea typeface="+mn-ea"/>
                <a:cs typeface="Arimo"/>
              </a:defRPr>
            </a:lvl3pPr>
            <a:lvl4pPr marL="1028700" indent="-342900" algn="l" defTabSz="914400" rtl="0" eaLnBrk="1" latinLnBrk="0" hangingPunct="1">
              <a:spcBef>
                <a:spcPts val="600"/>
              </a:spcBef>
              <a:buClr>
                <a:srgbClr val="77001A"/>
              </a:buClr>
              <a:buSzPct val="75000"/>
              <a:buFont typeface="+mj-lt"/>
              <a:buAutoNum type="arabicPeriod"/>
              <a:defRPr sz="1800" b="0" i="0" kern="1200">
                <a:solidFill>
                  <a:schemeClr val="tx1">
                    <a:lumMod val="65000"/>
                    <a:lumOff val="35000"/>
                  </a:schemeClr>
                </a:solidFill>
                <a:latin typeface="Arimo"/>
                <a:ea typeface="+mn-ea"/>
                <a:cs typeface="Arimo"/>
              </a:defRPr>
            </a:lvl4pPr>
            <a:lvl5pPr marL="1257300" indent="-342900" algn="l" defTabSz="914400" rtl="0" eaLnBrk="1" latinLnBrk="0" hangingPunct="1">
              <a:spcBef>
                <a:spcPts val="600"/>
              </a:spcBef>
              <a:buClr>
                <a:srgbClr val="77001A"/>
              </a:buClr>
              <a:buSzPct val="75000"/>
              <a:buFont typeface="+mj-lt"/>
              <a:buAutoNum type="alphaLcParenR"/>
              <a:defRPr sz="1800" b="0" i="0" kern="1200">
                <a:solidFill>
                  <a:schemeClr val="tx1">
                    <a:lumMod val="65000"/>
                    <a:lumOff val="35000"/>
                  </a:schemeClr>
                </a:solidFill>
                <a:latin typeface="Arimo"/>
                <a:ea typeface="+mn-ea"/>
                <a:cs typeface="Arim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Clr>
                <a:schemeClr val="tx1"/>
              </a:buClr>
              <a:buNone/>
            </a:pPr>
            <a:r>
              <a:rPr lang="en-US" b="1" dirty="0"/>
              <a:t>Decision Tree 1</a:t>
            </a:r>
          </a:p>
          <a:p>
            <a:pPr lvl="1">
              <a:buClr>
                <a:schemeClr val="tx1"/>
              </a:buClr>
              <a:buFont typeface="Courier New" panose="02070309020205020404" pitchFamily="49" charset="0"/>
              <a:buChar char="o"/>
            </a:pPr>
            <a:r>
              <a:rPr lang="en-US" dirty="0"/>
              <a:t>First model utilizes only 2008-2017 regular season games.</a:t>
            </a:r>
          </a:p>
          <a:p>
            <a:pPr lvl="1">
              <a:buClr>
                <a:schemeClr val="tx1"/>
              </a:buClr>
              <a:buFont typeface="Courier New" panose="02070309020205020404" pitchFamily="49" charset="0"/>
              <a:buChar char="o"/>
            </a:pPr>
            <a:r>
              <a:rPr lang="en-US" dirty="0"/>
              <a:t>The model predicted 81% of the 2017 tournament games correctly. </a:t>
            </a:r>
          </a:p>
          <a:p>
            <a:pPr lvl="1">
              <a:buClr>
                <a:schemeClr val="tx1"/>
              </a:buClr>
              <a:buFont typeface="Courier New" panose="02070309020205020404" pitchFamily="49" charset="0"/>
              <a:buChar char="o"/>
            </a:pPr>
            <a:r>
              <a:rPr lang="en-US" dirty="0"/>
              <a:t>Final Score, Home Games and the Offensive Rating of the teams were the three most important variables in determining the outcome of the game.</a:t>
            </a:r>
          </a:p>
        </p:txBody>
      </p:sp>
      <p:pic>
        <p:nvPicPr>
          <p:cNvPr id="2" name="Picture 1">
            <a:extLst>
              <a:ext uri="{FF2B5EF4-FFF2-40B4-BE49-F238E27FC236}">
                <a16:creationId xmlns:a16="http://schemas.microsoft.com/office/drawing/2014/main" id="{9CA3C2B0-0BED-4DC2-891B-8C562A782605}"/>
              </a:ext>
            </a:extLst>
          </p:cNvPr>
          <p:cNvPicPr>
            <a:picLocks noChangeAspect="1"/>
          </p:cNvPicPr>
          <p:nvPr/>
        </p:nvPicPr>
        <p:blipFill>
          <a:blip r:embed="rId2"/>
          <a:stretch>
            <a:fillRect/>
          </a:stretch>
        </p:blipFill>
        <p:spPr>
          <a:xfrm>
            <a:off x="8090051" y="1271182"/>
            <a:ext cx="3987647" cy="2137231"/>
          </a:xfrm>
          <a:prstGeom prst="rect">
            <a:avLst/>
          </a:prstGeom>
        </p:spPr>
      </p:pic>
      <p:pic>
        <p:nvPicPr>
          <p:cNvPr id="3" name="Picture 2">
            <a:extLst>
              <a:ext uri="{FF2B5EF4-FFF2-40B4-BE49-F238E27FC236}">
                <a16:creationId xmlns:a16="http://schemas.microsoft.com/office/drawing/2014/main" id="{6A3488AD-AA78-4520-BDB0-DCA0C316FDCD}"/>
              </a:ext>
            </a:extLst>
          </p:cNvPr>
          <p:cNvPicPr>
            <a:picLocks noChangeAspect="1"/>
          </p:cNvPicPr>
          <p:nvPr/>
        </p:nvPicPr>
        <p:blipFill>
          <a:blip r:embed="rId3"/>
          <a:stretch>
            <a:fillRect/>
          </a:stretch>
        </p:blipFill>
        <p:spPr>
          <a:xfrm>
            <a:off x="910066" y="3124561"/>
            <a:ext cx="6872386" cy="3530583"/>
          </a:xfrm>
          <a:prstGeom prst="rect">
            <a:avLst/>
          </a:prstGeom>
        </p:spPr>
      </p:pic>
    </p:spTree>
    <p:extLst>
      <p:ext uri="{BB962C8B-B14F-4D97-AF65-F5344CB8AC3E}">
        <p14:creationId xmlns:p14="http://schemas.microsoft.com/office/powerpoint/2010/main" val="174253412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Michels">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cstate="print"/>
          <a:stretch>
            <a:fillRect/>
          </a:stretch>
        </a:blipFill>
      </a:spPr>
      <a:bodyPr wrap="square" lIns="0" tIns="0" rIns="0" bIns="0" rtlCol="0"/>
      <a:lstStyle>
        <a:defPPr>
          <a:defRPr sz="921"/>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6537</TotalTime>
  <Words>775</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Anton</vt:lpstr>
      <vt:lpstr>Arial</vt:lpstr>
      <vt:lpstr>Arial Black</vt:lpstr>
      <vt:lpstr>Arimo</vt:lpstr>
      <vt:lpstr>Calibri</vt:lpstr>
      <vt:lpstr>Courier New</vt:lpstr>
      <vt:lpstr>Rockwell</vt:lpstr>
      <vt:lpstr>Michels</vt:lpstr>
      <vt:lpstr>Office Theme</vt:lpstr>
      <vt:lpstr>NCAA Basketball Tournament Predicting 2017 Winning Scores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Michael Jung</cp:lastModifiedBy>
  <cp:revision>126</cp:revision>
  <cp:lastPrinted>2020-02-27T22:18:07Z</cp:lastPrinted>
  <dcterms:created xsi:type="dcterms:W3CDTF">2020-02-12T18:30:06Z</dcterms:created>
  <dcterms:modified xsi:type="dcterms:W3CDTF">2020-06-07T16:36:43Z</dcterms:modified>
</cp:coreProperties>
</file>