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52532-85D4-4817-99F9-CA5D4F8FA726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2E4C269-C6B5-4624-B489-001A15F49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675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52532-85D4-4817-99F9-CA5D4F8FA726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2E4C269-C6B5-4624-B489-001A15F49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344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52532-85D4-4817-99F9-CA5D4F8FA726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2E4C269-C6B5-4624-B489-001A15F495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45847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52532-85D4-4817-99F9-CA5D4F8FA726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2E4C269-C6B5-4624-B489-001A15F49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9080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52532-85D4-4817-99F9-CA5D4F8FA726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2E4C269-C6B5-4624-B489-001A15F495BF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022802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52532-85D4-4817-99F9-CA5D4F8FA726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2E4C269-C6B5-4624-B489-001A15F49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194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52532-85D4-4817-99F9-CA5D4F8FA726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4C269-C6B5-4624-B489-001A15F49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6750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52532-85D4-4817-99F9-CA5D4F8FA726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4C269-C6B5-4624-B489-001A15F49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805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52532-85D4-4817-99F9-CA5D4F8FA726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4C269-C6B5-4624-B489-001A15F49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608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52532-85D4-4817-99F9-CA5D4F8FA726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2E4C269-C6B5-4624-B489-001A15F49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293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52532-85D4-4817-99F9-CA5D4F8FA726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2E4C269-C6B5-4624-B489-001A15F49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399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52532-85D4-4817-99F9-CA5D4F8FA726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2E4C269-C6B5-4624-B489-001A15F49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283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52532-85D4-4817-99F9-CA5D4F8FA726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4C269-C6B5-4624-B489-001A15F49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443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52532-85D4-4817-99F9-CA5D4F8FA726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4C269-C6B5-4624-B489-001A15F49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937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52532-85D4-4817-99F9-CA5D4F8FA726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4C269-C6B5-4624-B489-001A15F49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894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52532-85D4-4817-99F9-CA5D4F8FA726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2E4C269-C6B5-4624-B489-001A15F49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899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652532-85D4-4817-99F9-CA5D4F8FA726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2E4C269-C6B5-4624-B489-001A15F49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00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Coursera Capstone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Analysis of Boston liquor license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282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Introduction</a:t>
            </a:r>
            <a:endParaRPr lang="en-US" sz="4400" dirty="0"/>
          </a:p>
        </p:txBody>
      </p:sp>
      <p:pic>
        <p:nvPicPr>
          <p:cNvPr id="5" name="Content Placeholder 4" descr="File:Old State House Boston 2009f.JPG - Wikimedia Commons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15246" y="1598613"/>
            <a:ext cx="3902825" cy="3890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4647611" cy="389047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One of large cities in USA with lot of history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Different Cultures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Modern city combined with traditional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Some laws are still kept from old days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71569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Problem</a:t>
            </a:r>
            <a:endParaRPr lang="en-US" sz="4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1260" y="1422400"/>
            <a:ext cx="2143125" cy="2143125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4229" y="1598613"/>
            <a:ext cx="6522719" cy="426243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State mandates liquor license for alcohol distribution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Local government has task of evaluation and issue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For a potential entrepreneur, finding a possible location that can get a liquor license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42804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Data</a:t>
            </a:r>
            <a:endParaRPr lang="en-US" sz="4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8386" y="1598613"/>
            <a:ext cx="5014277" cy="1599573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41714" y="1598613"/>
            <a:ext cx="5077097" cy="4262436"/>
          </a:xfrm>
        </p:spPr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From Boston government’s city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Location data in latitude and longitude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Top venues data from Foursquare for the geo location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8386" y="3515322"/>
            <a:ext cx="5014277" cy="161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669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Analysis</a:t>
            </a:r>
            <a:endParaRPr lang="en-US" sz="4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741" y="1598613"/>
            <a:ext cx="5712160" cy="4262436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48840" y="1598613"/>
            <a:ext cx="4142232" cy="426243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Data collection and cleanup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One geo-location per zip code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Top venues from Foursquare</a:t>
            </a:r>
          </a:p>
        </p:txBody>
      </p:sp>
    </p:spTree>
    <p:extLst>
      <p:ext uri="{BB962C8B-B14F-4D97-AF65-F5344CB8AC3E}">
        <p14:creationId xmlns:p14="http://schemas.microsoft.com/office/powerpoint/2010/main" val="173737132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101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Wisp</vt:lpstr>
      <vt:lpstr>Coursera Capstone Project</vt:lpstr>
      <vt:lpstr>Introduction</vt:lpstr>
      <vt:lpstr>Problem</vt:lpstr>
      <vt:lpstr>Data</vt:lpstr>
      <vt:lpstr>Analysis</vt:lpstr>
    </vt:vector>
  </TitlesOfParts>
  <Company>Novartis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Coursera Capstone Project</dc:title>
  <dc:creator>Kalimireddy, Prasad</dc:creator>
  <cp:lastModifiedBy>Kalimireddy, Prasad</cp:lastModifiedBy>
  <cp:revision>4</cp:revision>
  <dcterms:created xsi:type="dcterms:W3CDTF">2019-04-22T19:10:53Z</dcterms:created>
  <dcterms:modified xsi:type="dcterms:W3CDTF">2019-04-22T19:41:58Z</dcterms:modified>
</cp:coreProperties>
</file>