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/>
    <p:restoredTop sz="94694"/>
  </p:normalViewPr>
  <p:slideViewPr>
    <p:cSldViewPr snapToGrid="0">
      <p:cViewPr varScale="1">
        <p:scale>
          <a:sx n="97" d="100"/>
          <a:sy n="97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3AA4-6B8D-BE4E-839C-7A04A35BFC1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D9E35-3B99-3F42-BDDB-2E9B5A00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D9E35-3B99-3F42-BDDB-2E9B5A00E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1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1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EB5AA-5AB2-1EBB-4DF6-B11159407D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298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FAF4-73CD-865F-A8F3-BE12B3C3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Bank Account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E7FD6-C347-B27B-BB09-5C1D38FC0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KRISHNA PRASAD BANK</a:t>
            </a:r>
          </a:p>
        </p:txBody>
      </p:sp>
    </p:spTree>
    <p:extLst>
      <p:ext uri="{BB962C8B-B14F-4D97-AF65-F5344CB8AC3E}">
        <p14:creationId xmlns:p14="http://schemas.microsoft.com/office/powerpoint/2010/main" val="153996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12C-4401-CEB3-5D49-193D15F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Welcome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9D2E-91C8-B2F8-4476-95E43B27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Please Click on ok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5" name="Picture 14" descr="A screenshot of a chat&#10;&#10;Description automatically generated">
            <a:extLst>
              <a:ext uri="{FF2B5EF4-FFF2-40B4-BE49-F238E27FC236}">
                <a16:creationId xmlns:a16="http://schemas.microsoft.com/office/drawing/2014/main" id="{9638B89C-B70B-F009-DDCB-AF74C71A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714768"/>
            <a:ext cx="5407002" cy="3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87C-4C57-EB5C-9C3A-1A28E0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Home Page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5E9F01-38D1-B6A9-C46A-F0EC0247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Please fill the Form.</a:t>
            </a:r>
          </a:p>
          <a:p>
            <a:r>
              <a:rPr lang="en-US" sz="2000">
                <a:solidFill>
                  <a:srgbClr val="FFFFFF"/>
                </a:solidFill>
              </a:rPr>
              <a:t>After filling the form Click create account button</a:t>
            </a:r>
          </a:p>
        </p:txBody>
      </p:sp>
      <p:pic>
        <p:nvPicPr>
          <p:cNvPr id="7" name="Content Placeholder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4BC53715-1BA8-625A-22EB-05943D39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2104284"/>
            <a:ext cx="5407002" cy="26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07DE-2565-F475-445E-CC514F13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Deposit Ammout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B8DB7E-3FD2-2567-CFF8-DD2B04EA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Enter The Initial Deposit Amount Based on Account Type.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CE6C3B5-EB91-51A3-3F89-D3F91CDD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556250"/>
            <a:ext cx="5664133" cy="28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F636-4A24-FB24-F80F-A9E57F64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OTP Generator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4B0471-2160-590F-8967-B6AA1FDF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Deposit the Amount OTP will be Generated.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8FBF0E-2775-E841-0DED-CBCB401B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081535"/>
            <a:ext cx="5664133" cy="3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4AA9-23B7-6A31-8299-771F8FBF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 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D84E-D2F1-15E5-CA02-6D0B5EF2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Enter the correct OTP it has been sent the mobile number</a:t>
            </a:r>
          </a:p>
        </p:txBody>
      </p:sp>
      <p:pic>
        <p:nvPicPr>
          <p:cNvPr id="5" name="Picture 4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1A25A251-C7C3-8AAF-6AE4-988043F1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378776"/>
            <a:ext cx="5664133" cy="57258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00606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FE45-5722-D4FD-7DE4-9D4DE491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2511-73F1-15D2-D462-F809BCFB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completing all the things it showing thank you for choosing krishna bank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70D1BB-C112-1FCF-E5FB-6ACE33E8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506689"/>
            <a:ext cx="5664133" cy="2902868"/>
          </a:xfrm>
          <a:prstGeom prst="rect">
            <a:avLst/>
          </a:prstGeom>
          <a:effectLst>
            <a:reflection blurRad="146515" stA="66103" endPos="8026" dist="242806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550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139B-D6C9-059B-FD3D-1541E994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837F-BD4E-947F-A840-A557A76F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If you want to deposit amount or withdrawn amount or show history. Please click login it based on PIN. Enter the correct PIN it will login.</a:t>
            </a:r>
          </a:p>
        </p:txBody>
      </p:sp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3DFD7704-B327-F4DB-7CF4-F821F767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2624708"/>
            <a:ext cx="5407002" cy="16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6044-B06E-DCD2-52E4-04C9F6B9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EF13-182F-46FB-1296-9DB64204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Show the details of the customer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759F38-338A-E8A7-FBA5-CE96BE88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344679"/>
            <a:ext cx="6194967" cy="43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3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2A1BC2B-4F22-4C44-98F6-3D9297CF8DF1}">
  <we:reference id="01cd1c88-25e9-4daa-b0ef-32dc541ed811" version="2.0.0.0" store="EXCatalog" storeType="EXCatalog"/>
  <we:alternateReferences>
    <we:reference id="WA200000068" version="2.0.0.0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041B37E-F64C-9A4E-B7F1-D03F0362E3B3}">
  <we:reference id="7d570271-b346-45bb-9db7-9681a383d749" version="1.0.0.624" store="EXCatalog" storeType="EXCatalog"/>
  <we:alternateReferences>
    <we:reference id="WA200004074" version="1.0.0.624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</TotalTime>
  <Words>115</Words>
  <Application>Microsoft Macintosh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MS Shell Dlg 2</vt:lpstr>
      <vt:lpstr>Wingdings</vt:lpstr>
      <vt:lpstr>Wingdings 3</vt:lpstr>
      <vt:lpstr>Madison</vt:lpstr>
      <vt:lpstr>Bank Account Management</vt:lpstr>
      <vt:lpstr>Welcome Message</vt:lpstr>
      <vt:lpstr>Home Page </vt:lpstr>
      <vt:lpstr>Deposit Ammout</vt:lpstr>
      <vt:lpstr>OTP Generator</vt:lpstr>
      <vt:lpstr>Enter OTP</vt:lpstr>
      <vt:lpstr>Message</vt:lpstr>
      <vt:lpstr>Login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Madduru Prasad (maddpras)</dc:creator>
  <cp:lastModifiedBy>Madduru Prasad (maddpras)</cp:lastModifiedBy>
  <cp:revision>2</cp:revision>
  <dcterms:created xsi:type="dcterms:W3CDTF">2024-09-22T06:10:37Z</dcterms:created>
  <dcterms:modified xsi:type="dcterms:W3CDTF">2024-09-22T15:23:00Z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2024-09-22T06:54:33Z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93872f08-6903-41af-96be-5402985e6bad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