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/>
    <p:restoredTop sz="94694"/>
  </p:normalViewPr>
  <p:slideViewPr>
    <p:cSldViewPr snapToGrid="0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3AA4-6B8D-BE4E-839C-7A04A35BFC1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D9E35-3B99-3F42-BDDB-2E9B5A00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D9E35-3B99-3F42-BDDB-2E9B5A00E3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8A7D-0A73-C118-4924-54A512510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57783-158C-A7BA-5FA4-03B2EBF2C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7889B-0E2A-7151-9FDE-DE7994B7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1DBB-6BA5-75FA-2E78-B332B6DD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8F7-B381-56FE-F444-5E46FE54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22D9-14F2-9B27-E2FE-321E26C0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E369F-E14F-47F4-ACEE-5C85C1EE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51B9-4D0F-997D-7FC7-AFD1CACA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6F7D8-24F8-CBBC-42EB-36A96535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A4FB-EA3E-E14E-3D8C-2556C7C8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7640-AB1D-AF61-69AC-2322B8041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FA009-E461-441D-FB17-F5F211601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272B-954F-EBC9-5AE2-7F204D4F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A11C-CE2E-4104-40EC-2BE9C592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A9C3-CC29-FB3D-8D2C-B0D97FC2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0CCB-F52D-94FB-9850-689DCB5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BC50-0CDB-6C63-2B83-54FAD497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CD1B-B8D3-F070-6B1F-E5C7AAE9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C262-30BA-FE76-46E2-09CBC124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08C3-07F4-843A-141E-AFF4BC8B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6F74-E55B-DCC5-25DC-40C9B1FC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B59F-2281-819B-3540-38556650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333A-D6C5-F35B-EBB5-11A511E8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75D8-445D-5FFD-BB46-D96B5122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EB34-5DD8-9D89-877F-8636DB8C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3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3F95-7ED8-E285-CC23-A3F762FE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9D0F-E264-6572-8589-C0412B9A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94791-EFA3-398D-8918-845FFB95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A351-938A-7120-0E69-51978B32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6286-4D25-7B48-87A6-C445D1E9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06DD4-A27B-FF2A-1AC1-611F6DF1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822C-DA37-7646-CB08-F6B5BE37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8420-48B4-020F-A8C3-47EDD060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A391A-A44B-D569-7E2D-767EF516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FE5F4-3FE3-B8C3-9EC1-B45E71493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F8EFD-D910-5363-AA26-4C142929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73AA4-44F6-52D8-3098-9C94B031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FC255-AADD-9027-F171-C9BE295B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4AC82-DB46-85DB-BDFC-E9BADBA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702E-4311-3705-8C7B-909AB1D8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EF0A3-F13E-C116-12C3-673EB7E4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93AFA-3C4E-9483-3E29-46338678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DF989-8CD9-E914-ADB9-C042B007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4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05321-DD38-BE9B-A0C2-E55C8D59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C149-9852-C313-883F-D69C0F7A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1E44-496B-2290-8DF6-F26FDE0F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555E-CB5E-AC88-4C06-E579C8B2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EF1B-6D98-53AB-8DC7-1A3B4C90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C914-B8D9-F62A-8013-D59A81D5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121A4-C978-B46F-69B2-AA51CC9D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A29D8-5BC6-8861-4EFD-5FDA570A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3B453-1915-BD80-BB10-BE5DA179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2E1C-E8E4-7918-5A9C-A17B29B9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A9B72-5804-D3D5-BF7C-C816D87C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B8BE8-D8D1-845A-9BF8-2FFC80DD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B577-DBEE-C362-7F9B-E791A82D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AAA06-7323-E987-885C-ED537B3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FDD6-60B3-1F12-CB18-AF39154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9171D-C426-6E9A-FC80-7220BE4C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591C-00C8-FB51-4D97-F8E67F35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F31B-2569-6D58-2212-75A4492A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69CA-3E89-984D-9EAF-38FD87FC63F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3F55-08C5-C416-5623-F291A9E9B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D6DA-BB1F-F14D-57B9-DC542C01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397D2-F6BA-4C47-B20F-D693B203F3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CA3E2-642F-1BD9-9D39-03E11F0855B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9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FAF4-73CD-865F-A8F3-BE12B3C3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Bank Account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E7FD6-C347-B27B-BB09-5C1D38FC0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KRISHNA PRASAD BANK</a:t>
            </a:r>
          </a:p>
        </p:txBody>
      </p:sp>
      <p:sp>
        <p:nvSpPr>
          <p:cNvPr id="20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2F912C-4401-CEB3-5D49-193D15F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Welcome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9D2E-91C8-B2F8-4476-95E43B27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Please Click on ok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15" name="Picture 14" descr="A screenshot of a chat&#10;&#10;Description automatically generated">
            <a:extLst>
              <a:ext uri="{FF2B5EF4-FFF2-40B4-BE49-F238E27FC236}">
                <a16:creationId xmlns:a16="http://schemas.microsoft.com/office/drawing/2014/main" id="{9638B89C-B70B-F009-DDCB-AF74C71A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714768"/>
            <a:ext cx="5407002" cy="34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B4087C-4C57-EB5C-9C3A-1A28E062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Home Page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5E9F01-38D1-B6A9-C46A-F0EC0247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Please fill the Form.</a:t>
            </a:r>
          </a:p>
          <a:p>
            <a:r>
              <a:rPr lang="en-US" sz="2000">
                <a:solidFill>
                  <a:srgbClr val="FFFFFF"/>
                </a:solidFill>
              </a:rPr>
              <a:t>After filling the form Click create account button</a:t>
            </a:r>
          </a:p>
        </p:txBody>
      </p:sp>
      <p:pic>
        <p:nvPicPr>
          <p:cNvPr id="7" name="Content Placeholder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4BC53715-1BA8-625A-22EB-05943D39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2104284"/>
            <a:ext cx="5407002" cy="26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1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807DE-2565-F475-445E-CC514F13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Deposit Ammout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1B8DB7E-3FD2-2567-CFF8-DD2B04EA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Enter The Initial Deposit Amount Based on Account Type.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CE6C3B5-EB91-51A3-3F89-D3F91CDD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556250"/>
            <a:ext cx="5664133" cy="280374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4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3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8F636-4A24-FB24-F80F-A9E57F64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OTP Generator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4B0471-2160-590F-8967-B6AA1FDF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3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After Deposit the Amount OTP will be Generated.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8FBF0E-2775-E841-0DED-CBCB401B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081535"/>
            <a:ext cx="5664133" cy="375317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3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38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64AA9-23B7-6A31-8299-771F8FBF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 OTP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D84E-D2F1-15E5-CA02-6D0B5EF2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Enter the correct OTP it has been sent the mobile number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1A25A251-C7C3-8AAF-6AE4-988043F1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378776"/>
            <a:ext cx="5664133" cy="57258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06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5FE45-5722-D4FD-7DE4-9D4DE491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2511-73F1-15D2-D462-F809BCFB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After completing all the things it showing thank you for choosing krishna bank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70D1BB-C112-1FCF-E5FB-6ACE33E8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506689"/>
            <a:ext cx="5664133" cy="2902868"/>
          </a:xfrm>
          <a:prstGeom prst="rect">
            <a:avLst/>
          </a:prstGeom>
          <a:effectLst>
            <a:reflection blurRad="146515" stA="66103" endPos="8026" dist="242806" dir="5400000" sy="-100000" algn="bl" rotWithShape="0"/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50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9F139B-D6C9-059B-FD3D-1541E994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837F-BD4E-947F-A840-A557A76F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If you want to deposit amount or withdrawn amount or show history. Please click login it based on PIN. Enter the correct PIN it will login.</a:t>
            </a:r>
          </a:p>
        </p:txBody>
      </p:sp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3DFD7704-B327-F4DB-7CF4-F821F767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2624708"/>
            <a:ext cx="5407002" cy="16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06044-B06E-DCD2-52E4-04C9F6B9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EF13-182F-46FB-1296-9DB64204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59" y="5170453"/>
            <a:ext cx="4076458" cy="9901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Show the details of the customer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759F38-338A-E8A7-FBA5-CE96BE88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1344679"/>
            <a:ext cx="6194967" cy="438293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4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2A1BC2B-4F22-4C44-98F6-3D9297CF8DF1}">
  <we:reference id="01cd1c88-25e9-4daa-b0ef-32dc541ed811" version="2.0.0.0" store="EXCatalog" storeType="EXCatalog"/>
  <we:alternateReferences>
    <we:reference id="WA200000068" version="2.0.0.0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041B37E-F64C-9A4E-B7F1-D03F0362E3B3}">
  <we:reference id="7d570271-b346-45bb-9db7-9681a383d749" version="1.0.0.624" store="EXCatalog" storeType="EXCatalog"/>
  <we:alternateReferences>
    <we:reference id="WA200004074" version="1.0.0.624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Macintosh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Bank Account Management</vt:lpstr>
      <vt:lpstr>Welcome Message</vt:lpstr>
      <vt:lpstr>Home Page </vt:lpstr>
      <vt:lpstr>Deposit Ammout</vt:lpstr>
      <vt:lpstr>OTP Generator</vt:lpstr>
      <vt:lpstr>Enter OTP</vt:lpstr>
      <vt:lpstr>Message</vt:lpstr>
      <vt:lpstr>Login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Madduru Prasad (maddpras)</dc:creator>
  <cp:lastModifiedBy>Madduru Prasad (maddpras)</cp:lastModifiedBy>
  <cp:revision>1</cp:revision>
  <dcterms:created xsi:type="dcterms:W3CDTF">2024-09-22T06:10:37Z</dcterms:created>
  <dcterms:modified xsi:type="dcterms:W3CDTF">2024-09-22T06:54:33Z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2024-09-22T06:54:33Z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93872f08-6903-41af-96be-5402985e6bad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