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xml" ContentType="application/vnd.openxmlformats-officedocument.presentationml.tags+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2" r:id="rId5"/>
    <p:sldMasterId id="2147483698" r:id="rId6"/>
  </p:sldMasterIdLst>
  <p:notesMasterIdLst>
    <p:notesMasterId r:id="rId41"/>
  </p:notesMasterIdLst>
  <p:handoutMasterIdLst>
    <p:handoutMasterId r:id="rId42"/>
  </p:handoutMasterIdLst>
  <p:sldIdLst>
    <p:sldId id="269" r:id="rId7"/>
    <p:sldId id="257" r:id="rId8"/>
    <p:sldId id="270" r:id="rId9"/>
    <p:sldId id="271" r:id="rId10"/>
    <p:sldId id="258" r:id="rId11"/>
    <p:sldId id="278" r:id="rId12"/>
    <p:sldId id="279" r:id="rId13"/>
    <p:sldId id="295" r:id="rId14"/>
    <p:sldId id="293" r:id="rId15"/>
    <p:sldId id="259" r:id="rId16"/>
    <p:sldId id="285" r:id="rId17"/>
    <p:sldId id="282" r:id="rId18"/>
    <p:sldId id="275" r:id="rId19"/>
    <p:sldId id="283" r:id="rId20"/>
    <p:sldId id="267" r:id="rId21"/>
    <p:sldId id="294" r:id="rId22"/>
    <p:sldId id="287" r:id="rId23"/>
    <p:sldId id="288" r:id="rId24"/>
    <p:sldId id="2147470212" r:id="rId25"/>
    <p:sldId id="2147470204" r:id="rId26"/>
    <p:sldId id="2147470201" r:id="rId27"/>
    <p:sldId id="2147470202" r:id="rId28"/>
    <p:sldId id="2147470199" r:id="rId29"/>
    <p:sldId id="284" r:id="rId30"/>
    <p:sldId id="273" r:id="rId31"/>
    <p:sldId id="286" r:id="rId32"/>
    <p:sldId id="289" r:id="rId33"/>
    <p:sldId id="290" r:id="rId34"/>
    <p:sldId id="291" r:id="rId35"/>
    <p:sldId id="292" r:id="rId36"/>
    <p:sldId id="296" r:id="rId37"/>
    <p:sldId id="261" r:id="rId38"/>
    <p:sldId id="262"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9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EDEDE"/>
    <a:srgbClr val="E6E6E6"/>
    <a:srgbClr val="EAEAEA"/>
    <a:srgbClr val="D1EDF9"/>
    <a:srgbClr val="83ADD1"/>
    <a:srgbClr val="F79646"/>
    <a:srgbClr val="82CCCA"/>
    <a:srgbClr val="8CC02E"/>
    <a:srgbClr val="92CA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F41EA3-77E7-4EA0-8B13-BE76B693D42C}" v="316" dt="2023-04-21T12:29:25.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3727" autoAdjust="0"/>
  </p:normalViewPr>
  <p:slideViewPr>
    <p:cSldViewPr snapToGrid="0">
      <p:cViewPr varScale="1">
        <p:scale>
          <a:sx n="62" d="100"/>
          <a:sy n="62" d="100"/>
        </p:scale>
        <p:origin x="784" y="56"/>
      </p:cViewPr>
      <p:guideLst>
        <p:guide orient="horz" pos="2160"/>
        <p:guide pos="952"/>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80" d="100"/>
          <a:sy n="80" d="100"/>
        </p:scale>
        <p:origin x="32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rtney Schlossareck" userId="21453887-4efc-43a4-8c2c-7082bd6f8226" providerId="ADAL" clId="{FBF41EA3-77E7-4EA0-8B13-BE76B693D42C}"/>
    <pc:docChg chg="undo custSel addSld delSld modSld sldOrd">
      <pc:chgData name="Courtney Schlossareck" userId="21453887-4efc-43a4-8c2c-7082bd6f8226" providerId="ADAL" clId="{FBF41EA3-77E7-4EA0-8B13-BE76B693D42C}" dt="2023-04-21T12:29:58.487" v="14417" actId="47"/>
      <pc:docMkLst>
        <pc:docMk/>
      </pc:docMkLst>
      <pc:sldChg chg="addSp delSp modSp del mod">
        <pc:chgData name="Courtney Schlossareck" userId="21453887-4efc-43a4-8c2c-7082bd6f8226" providerId="ADAL" clId="{FBF41EA3-77E7-4EA0-8B13-BE76B693D42C}" dt="2023-04-06T15:47:48.995" v="9" actId="47"/>
        <pc:sldMkLst>
          <pc:docMk/>
          <pc:sldMk cId="0" sldId="256"/>
        </pc:sldMkLst>
        <pc:spChg chg="del mod">
          <ac:chgData name="Courtney Schlossareck" userId="21453887-4efc-43a4-8c2c-7082bd6f8226" providerId="ADAL" clId="{FBF41EA3-77E7-4EA0-8B13-BE76B693D42C}" dt="2023-04-06T15:47:34.584" v="5" actId="478"/>
          <ac:spMkLst>
            <pc:docMk/>
            <pc:sldMk cId="0" sldId="256"/>
            <ac:spMk id="6" creationId="{00000000-0000-0000-0000-000000000000}"/>
          </ac:spMkLst>
        </pc:spChg>
        <pc:spChg chg="add del mod">
          <ac:chgData name="Courtney Schlossareck" userId="21453887-4efc-43a4-8c2c-7082bd6f8226" providerId="ADAL" clId="{FBF41EA3-77E7-4EA0-8B13-BE76B693D42C}" dt="2023-04-06T15:47:47.642" v="8" actId="21"/>
          <ac:spMkLst>
            <pc:docMk/>
            <pc:sldMk cId="0" sldId="256"/>
            <ac:spMk id="7" creationId="{AF245E79-F97E-3D20-ACB3-516C6ED1D841}"/>
          </ac:spMkLst>
        </pc:spChg>
        <pc:spChg chg="add del mod">
          <ac:chgData name="Courtney Schlossareck" userId="21453887-4efc-43a4-8c2c-7082bd6f8226" providerId="ADAL" clId="{FBF41EA3-77E7-4EA0-8B13-BE76B693D42C}" dt="2023-04-06T15:47:35.945" v="6" actId="478"/>
          <ac:spMkLst>
            <pc:docMk/>
            <pc:sldMk cId="0" sldId="256"/>
            <ac:spMk id="9" creationId="{4D1F93C4-A1B9-F6D0-E891-F7C2305F95A1}"/>
          </ac:spMkLst>
        </pc:spChg>
      </pc:sldChg>
      <pc:sldChg chg="addSp delSp modSp mod">
        <pc:chgData name="Courtney Schlossareck" userId="21453887-4efc-43a4-8c2c-7082bd6f8226" providerId="ADAL" clId="{FBF41EA3-77E7-4EA0-8B13-BE76B693D42C}" dt="2023-04-06T16:23:07.576" v="559" actId="207"/>
        <pc:sldMkLst>
          <pc:docMk/>
          <pc:sldMk cId="0" sldId="257"/>
        </pc:sldMkLst>
        <pc:spChg chg="mod">
          <ac:chgData name="Courtney Schlossareck" userId="21453887-4efc-43a4-8c2c-7082bd6f8226" providerId="ADAL" clId="{FBF41EA3-77E7-4EA0-8B13-BE76B693D42C}" dt="2023-04-06T15:57:56.381" v="152" actId="20577"/>
          <ac:spMkLst>
            <pc:docMk/>
            <pc:sldMk cId="0" sldId="257"/>
            <ac:spMk id="2" creationId="{00000000-0000-0000-0000-000000000000}"/>
          </ac:spMkLst>
        </pc:spChg>
        <pc:spChg chg="del mod">
          <ac:chgData name="Courtney Schlossareck" userId="21453887-4efc-43a4-8c2c-7082bd6f8226" providerId="ADAL" clId="{FBF41EA3-77E7-4EA0-8B13-BE76B693D42C}" dt="2023-04-06T16:00:47.254" v="240" actId="478"/>
          <ac:spMkLst>
            <pc:docMk/>
            <pc:sldMk cId="0" sldId="257"/>
            <ac:spMk id="3" creationId="{00000000-0000-0000-0000-000000000000}"/>
          </ac:spMkLst>
        </pc:spChg>
        <pc:spChg chg="add mod">
          <ac:chgData name="Courtney Schlossareck" userId="21453887-4efc-43a4-8c2c-7082bd6f8226" providerId="ADAL" clId="{FBF41EA3-77E7-4EA0-8B13-BE76B693D42C}" dt="2023-04-06T16:05:33.755" v="398" actId="14100"/>
          <ac:spMkLst>
            <pc:docMk/>
            <pc:sldMk cId="0" sldId="257"/>
            <ac:spMk id="4" creationId="{C7243576-5B99-9353-7175-5D2837CB5746}"/>
          </ac:spMkLst>
        </pc:spChg>
        <pc:spChg chg="mod">
          <ac:chgData name="Courtney Schlossareck" userId="21453887-4efc-43a4-8c2c-7082bd6f8226" providerId="ADAL" clId="{FBF41EA3-77E7-4EA0-8B13-BE76B693D42C}" dt="2023-04-06T15:58:11.615" v="153"/>
          <ac:spMkLst>
            <pc:docMk/>
            <pc:sldMk cId="0" sldId="257"/>
            <ac:spMk id="6" creationId="{1C102805-21BD-B9BE-346A-702EBACBDC28}"/>
          </ac:spMkLst>
        </pc:spChg>
        <pc:spChg chg="add mod">
          <ac:chgData name="Courtney Schlossareck" userId="21453887-4efc-43a4-8c2c-7082bd6f8226" providerId="ADAL" clId="{FBF41EA3-77E7-4EA0-8B13-BE76B693D42C}" dt="2023-04-06T16:23:04.754" v="558" actId="207"/>
          <ac:spMkLst>
            <pc:docMk/>
            <pc:sldMk cId="0" sldId="257"/>
            <ac:spMk id="9" creationId="{BCAEB51B-A11A-04F2-50A4-75A4DF1CB08C}"/>
          </ac:spMkLst>
        </pc:spChg>
        <pc:spChg chg="add mod">
          <ac:chgData name="Courtney Schlossareck" userId="21453887-4efc-43a4-8c2c-7082bd6f8226" providerId="ADAL" clId="{FBF41EA3-77E7-4EA0-8B13-BE76B693D42C}" dt="2023-04-06T16:04:43.427" v="385" actId="1076"/>
          <ac:spMkLst>
            <pc:docMk/>
            <pc:sldMk cId="0" sldId="257"/>
            <ac:spMk id="10" creationId="{2F2063EF-1A7C-A69E-FF2C-55D9A20E68DC}"/>
          </ac:spMkLst>
        </pc:spChg>
        <pc:spChg chg="add mod">
          <ac:chgData name="Courtney Schlossareck" userId="21453887-4efc-43a4-8c2c-7082bd6f8226" providerId="ADAL" clId="{FBF41EA3-77E7-4EA0-8B13-BE76B693D42C}" dt="2023-04-06T16:23:07.576" v="559" actId="207"/>
          <ac:spMkLst>
            <pc:docMk/>
            <pc:sldMk cId="0" sldId="257"/>
            <ac:spMk id="12" creationId="{B322341D-3B11-2ED1-2237-0B316DBB1408}"/>
          </ac:spMkLst>
        </pc:spChg>
        <pc:spChg chg="add mod ord">
          <ac:chgData name="Courtney Schlossareck" userId="21453887-4efc-43a4-8c2c-7082bd6f8226" providerId="ADAL" clId="{FBF41EA3-77E7-4EA0-8B13-BE76B693D42C}" dt="2023-04-06T16:05:36.460" v="399" actId="14100"/>
          <ac:spMkLst>
            <pc:docMk/>
            <pc:sldMk cId="0" sldId="257"/>
            <ac:spMk id="13" creationId="{FBBA7145-AB3F-8F1C-00C3-DFB4B279554B}"/>
          </ac:spMkLst>
        </pc:spChg>
        <pc:spChg chg="add del mod">
          <ac:chgData name="Courtney Schlossareck" userId="21453887-4efc-43a4-8c2c-7082bd6f8226" providerId="ADAL" clId="{FBF41EA3-77E7-4EA0-8B13-BE76B693D42C}" dt="2023-04-06T16:03:47.349" v="372" actId="478"/>
          <ac:spMkLst>
            <pc:docMk/>
            <pc:sldMk cId="0" sldId="257"/>
            <ac:spMk id="14" creationId="{6E56E8A5-74D3-B040-D6C6-DAE503F0AA32}"/>
          </ac:spMkLst>
        </pc:spChg>
        <pc:spChg chg="mod topLvl">
          <ac:chgData name="Courtney Schlossareck" userId="21453887-4efc-43a4-8c2c-7082bd6f8226" providerId="ADAL" clId="{FBF41EA3-77E7-4EA0-8B13-BE76B693D42C}" dt="2023-04-06T16:04:43.427" v="385" actId="1076"/>
          <ac:spMkLst>
            <pc:docMk/>
            <pc:sldMk cId="0" sldId="257"/>
            <ac:spMk id="18" creationId="{7E369E74-2A64-7B0E-66D9-043953F190B3}"/>
          </ac:spMkLst>
        </pc:spChg>
        <pc:grpChg chg="add mod">
          <ac:chgData name="Courtney Schlossareck" userId="21453887-4efc-43a4-8c2c-7082bd6f8226" providerId="ADAL" clId="{FBF41EA3-77E7-4EA0-8B13-BE76B693D42C}" dt="2023-04-06T16:04:43.427" v="385" actId="1076"/>
          <ac:grpSpMkLst>
            <pc:docMk/>
            <pc:sldMk cId="0" sldId="257"/>
            <ac:grpSpMk id="5" creationId="{54EC7B6E-B5E4-77CA-7717-871362F8D728}"/>
          </ac:grpSpMkLst>
        </pc:grpChg>
        <pc:grpChg chg="add del mod">
          <ac:chgData name="Courtney Schlossareck" userId="21453887-4efc-43a4-8c2c-7082bd6f8226" providerId="ADAL" clId="{FBF41EA3-77E7-4EA0-8B13-BE76B693D42C}" dt="2023-04-06T16:03:55.949" v="376" actId="478"/>
          <ac:grpSpMkLst>
            <pc:docMk/>
            <pc:sldMk cId="0" sldId="257"/>
            <ac:grpSpMk id="17" creationId="{8C49F978-1253-D322-5980-B4E6D8E03761}"/>
          </ac:grpSpMkLst>
        </pc:grpChg>
        <pc:picChg chg="mod">
          <ac:chgData name="Courtney Schlossareck" userId="21453887-4efc-43a4-8c2c-7082bd6f8226" providerId="ADAL" clId="{FBF41EA3-77E7-4EA0-8B13-BE76B693D42C}" dt="2023-04-06T16:19:40.683" v="437" actId="27349"/>
          <ac:picMkLst>
            <pc:docMk/>
            <pc:sldMk cId="0" sldId="257"/>
            <ac:picMk id="7" creationId="{49EFE7E4-EFC2-486B-5FB8-8B9988F78FED}"/>
          </ac:picMkLst>
        </pc:picChg>
        <pc:picChg chg="add del mod">
          <ac:chgData name="Courtney Schlossareck" userId="21453887-4efc-43a4-8c2c-7082bd6f8226" providerId="ADAL" clId="{FBF41EA3-77E7-4EA0-8B13-BE76B693D42C}" dt="2023-04-06T16:03:46.414" v="371" actId="478"/>
          <ac:picMkLst>
            <pc:docMk/>
            <pc:sldMk cId="0" sldId="257"/>
            <ac:picMk id="11" creationId="{6F05CAB3-BB80-2995-E1AC-F412DDE0DCFE}"/>
          </ac:picMkLst>
        </pc:picChg>
        <pc:picChg chg="add mod">
          <ac:chgData name="Courtney Schlossareck" userId="21453887-4efc-43a4-8c2c-7082bd6f8226" providerId="ADAL" clId="{FBF41EA3-77E7-4EA0-8B13-BE76B693D42C}" dt="2023-04-06T16:04:43.427" v="385" actId="1076"/>
          <ac:picMkLst>
            <pc:docMk/>
            <pc:sldMk cId="0" sldId="257"/>
            <ac:picMk id="16" creationId="{D9ED0401-0C66-712D-5417-5A28308F5208}"/>
          </ac:picMkLst>
        </pc:picChg>
        <pc:picChg chg="del mod topLvl">
          <ac:chgData name="Courtney Schlossareck" userId="21453887-4efc-43a4-8c2c-7082bd6f8226" providerId="ADAL" clId="{FBF41EA3-77E7-4EA0-8B13-BE76B693D42C}" dt="2023-04-06T16:03:55.949" v="376" actId="478"/>
          <ac:picMkLst>
            <pc:docMk/>
            <pc:sldMk cId="0" sldId="257"/>
            <ac:picMk id="19" creationId="{45EB8689-B709-2E41-D143-999C53944F2E}"/>
          </ac:picMkLst>
        </pc:picChg>
        <pc:picChg chg="add mod">
          <ac:chgData name="Courtney Schlossareck" userId="21453887-4efc-43a4-8c2c-7082bd6f8226" providerId="ADAL" clId="{FBF41EA3-77E7-4EA0-8B13-BE76B693D42C}" dt="2023-04-06T16:19:42.608" v="438" actId="27349"/>
          <ac:picMkLst>
            <pc:docMk/>
            <pc:sldMk cId="0" sldId="257"/>
            <ac:picMk id="21" creationId="{5ED342CC-A880-2F06-B2F2-9FFD31017329}"/>
          </ac:picMkLst>
        </pc:picChg>
      </pc:sldChg>
      <pc:sldChg chg="addSp delSp modSp mod modShow">
        <pc:chgData name="Courtney Schlossareck" userId="21453887-4efc-43a4-8c2c-7082bd6f8226" providerId="ADAL" clId="{FBF41EA3-77E7-4EA0-8B13-BE76B693D42C}" dt="2023-04-07T15:56:16.438" v="9757" actId="729"/>
        <pc:sldMkLst>
          <pc:docMk/>
          <pc:sldMk cId="0" sldId="258"/>
        </pc:sldMkLst>
        <pc:spChg chg="del">
          <ac:chgData name="Courtney Schlossareck" userId="21453887-4efc-43a4-8c2c-7082bd6f8226" providerId="ADAL" clId="{FBF41EA3-77E7-4EA0-8B13-BE76B693D42C}" dt="2023-04-06T16:29:49.235" v="958" actId="478"/>
          <ac:spMkLst>
            <pc:docMk/>
            <pc:sldMk cId="0" sldId="258"/>
            <ac:spMk id="3" creationId="{00000000-0000-0000-0000-000000000000}"/>
          </ac:spMkLst>
        </pc:spChg>
        <pc:spChg chg="add mod">
          <ac:chgData name="Courtney Schlossareck" userId="21453887-4efc-43a4-8c2c-7082bd6f8226" providerId="ADAL" clId="{FBF41EA3-77E7-4EA0-8B13-BE76B693D42C}" dt="2023-04-07T14:54:58.915" v="8268" actId="207"/>
          <ac:spMkLst>
            <pc:docMk/>
            <pc:sldMk cId="0" sldId="258"/>
            <ac:spMk id="4" creationId="{83D5AC6C-A4A0-A1CB-4002-358A3929678D}"/>
          </ac:spMkLst>
        </pc:spChg>
        <pc:spChg chg="add mod">
          <ac:chgData name="Courtney Schlossareck" userId="21453887-4efc-43a4-8c2c-7082bd6f8226" providerId="ADAL" clId="{FBF41EA3-77E7-4EA0-8B13-BE76B693D42C}" dt="2023-04-06T16:31:33.541" v="986" actId="1076"/>
          <ac:spMkLst>
            <pc:docMk/>
            <pc:sldMk cId="0" sldId="258"/>
            <ac:spMk id="6" creationId="{2AAC3508-50B7-F9B3-49E2-663DB9760536}"/>
          </ac:spMkLst>
        </pc:spChg>
        <pc:spChg chg="add mod">
          <ac:chgData name="Courtney Schlossareck" userId="21453887-4efc-43a4-8c2c-7082bd6f8226" providerId="ADAL" clId="{FBF41EA3-77E7-4EA0-8B13-BE76B693D42C}" dt="2023-04-06T16:31:33.541" v="986" actId="1076"/>
          <ac:spMkLst>
            <pc:docMk/>
            <pc:sldMk cId="0" sldId="258"/>
            <ac:spMk id="7" creationId="{3A1B958F-3ED3-0F99-A17E-BCFC5C4E2D02}"/>
          </ac:spMkLst>
        </pc:spChg>
        <pc:spChg chg="add mod">
          <ac:chgData name="Courtney Schlossareck" userId="21453887-4efc-43a4-8c2c-7082bd6f8226" providerId="ADAL" clId="{FBF41EA3-77E7-4EA0-8B13-BE76B693D42C}" dt="2023-04-06T16:31:33.541" v="986" actId="1076"/>
          <ac:spMkLst>
            <pc:docMk/>
            <pc:sldMk cId="0" sldId="258"/>
            <ac:spMk id="9" creationId="{6F9F2225-3DBD-459A-3391-741384E88DF4}"/>
          </ac:spMkLst>
        </pc:spChg>
        <pc:spChg chg="add mod">
          <ac:chgData name="Courtney Schlossareck" userId="21453887-4efc-43a4-8c2c-7082bd6f8226" providerId="ADAL" clId="{FBF41EA3-77E7-4EA0-8B13-BE76B693D42C}" dt="2023-04-06T16:31:33.541" v="986" actId="1076"/>
          <ac:spMkLst>
            <pc:docMk/>
            <pc:sldMk cId="0" sldId="258"/>
            <ac:spMk id="11" creationId="{CB6E309C-9B6D-B5E9-774C-20E2C7AD3D9F}"/>
          </ac:spMkLst>
        </pc:spChg>
        <pc:spChg chg="add mod">
          <ac:chgData name="Courtney Schlossareck" userId="21453887-4efc-43a4-8c2c-7082bd6f8226" providerId="ADAL" clId="{FBF41EA3-77E7-4EA0-8B13-BE76B693D42C}" dt="2023-04-06T16:31:33.541" v="986" actId="1076"/>
          <ac:spMkLst>
            <pc:docMk/>
            <pc:sldMk cId="0" sldId="258"/>
            <ac:spMk id="13" creationId="{B99E6BA3-2FC6-E759-2A8B-FAA363029236}"/>
          </ac:spMkLst>
        </pc:spChg>
        <pc:spChg chg="add mod">
          <ac:chgData name="Courtney Schlossareck" userId="21453887-4efc-43a4-8c2c-7082bd6f8226" providerId="ADAL" clId="{FBF41EA3-77E7-4EA0-8B13-BE76B693D42C}" dt="2023-04-07T14:54:56.878" v="8267" actId="207"/>
          <ac:spMkLst>
            <pc:docMk/>
            <pc:sldMk cId="0" sldId="258"/>
            <ac:spMk id="15" creationId="{DE5128E1-9A78-2342-1A74-E0BF04868AA2}"/>
          </ac:spMkLst>
        </pc:spChg>
        <pc:spChg chg="add mod">
          <ac:chgData name="Courtney Schlossareck" userId="21453887-4efc-43a4-8c2c-7082bd6f8226" providerId="ADAL" clId="{FBF41EA3-77E7-4EA0-8B13-BE76B693D42C}" dt="2023-04-06T16:32:36.674" v="1012" actId="1076"/>
          <ac:spMkLst>
            <pc:docMk/>
            <pc:sldMk cId="0" sldId="258"/>
            <ac:spMk id="20" creationId="{CEEFB405-F8BD-C383-375F-9558466AA087}"/>
          </ac:spMkLst>
        </pc:spChg>
        <pc:spChg chg="add mod">
          <ac:chgData name="Courtney Schlossareck" userId="21453887-4efc-43a4-8c2c-7082bd6f8226" providerId="ADAL" clId="{FBF41EA3-77E7-4EA0-8B13-BE76B693D42C}" dt="2023-04-06T16:32:55.530" v="1019" actId="20577"/>
          <ac:spMkLst>
            <pc:docMk/>
            <pc:sldMk cId="0" sldId="258"/>
            <ac:spMk id="21" creationId="{A1479BC9-CE8B-5BDB-8673-D3E8ECCE6BBA}"/>
          </ac:spMkLst>
        </pc:spChg>
        <pc:spChg chg="add mod">
          <ac:chgData name="Courtney Schlossareck" userId="21453887-4efc-43a4-8c2c-7082bd6f8226" providerId="ADAL" clId="{FBF41EA3-77E7-4EA0-8B13-BE76B693D42C}" dt="2023-04-07T15:39:28.550" v="8899" actId="1076"/>
          <ac:spMkLst>
            <pc:docMk/>
            <pc:sldMk cId="0" sldId="258"/>
            <ac:spMk id="22" creationId="{6FA6A7CB-EE3B-0393-6653-C60299AFEE6D}"/>
          </ac:spMkLst>
        </pc:spChg>
        <pc:spChg chg="add mod">
          <ac:chgData name="Courtney Schlossareck" userId="21453887-4efc-43a4-8c2c-7082bd6f8226" providerId="ADAL" clId="{FBF41EA3-77E7-4EA0-8B13-BE76B693D42C}" dt="2023-04-06T16:33:11.619" v="1025" actId="1076"/>
          <ac:spMkLst>
            <pc:docMk/>
            <pc:sldMk cId="0" sldId="258"/>
            <ac:spMk id="24" creationId="{5E002ED6-E872-BE44-E669-A4D29F2C5976}"/>
          </ac:spMkLst>
        </pc:spChg>
        <pc:spChg chg="add mod">
          <ac:chgData name="Courtney Schlossareck" userId="21453887-4efc-43a4-8c2c-7082bd6f8226" providerId="ADAL" clId="{FBF41EA3-77E7-4EA0-8B13-BE76B693D42C}" dt="2023-04-06T16:33:20.788" v="1029" actId="1076"/>
          <ac:spMkLst>
            <pc:docMk/>
            <pc:sldMk cId="0" sldId="258"/>
            <ac:spMk id="25" creationId="{8CE11982-8176-3D32-8FFE-B4FA63B58689}"/>
          </ac:spMkLst>
        </pc:spChg>
        <pc:picChg chg="add mod">
          <ac:chgData name="Courtney Schlossareck" userId="21453887-4efc-43a4-8c2c-7082bd6f8226" providerId="ADAL" clId="{FBF41EA3-77E7-4EA0-8B13-BE76B693D42C}" dt="2023-04-06T16:31:33.541" v="986" actId="1076"/>
          <ac:picMkLst>
            <pc:docMk/>
            <pc:sldMk cId="0" sldId="258"/>
            <ac:picMk id="5" creationId="{B6ABFFDF-A2ED-5962-43A4-895562B9F1BA}"/>
          </ac:picMkLst>
        </pc:picChg>
        <pc:picChg chg="add mod">
          <ac:chgData name="Courtney Schlossareck" userId="21453887-4efc-43a4-8c2c-7082bd6f8226" providerId="ADAL" clId="{FBF41EA3-77E7-4EA0-8B13-BE76B693D42C}" dt="2023-04-06T16:31:33.541" v="986" actId="1076"/>
          <ac:picMkLst>
            <pc:docMk/>
            <pc:sldMk cId="0" sldId="258"/>
            <ac:picMk id="8" creationId="{81CC57BE-8C4F-BC0D-9708-216E4AC88A17}"/>
          </ac:picMkLst>
        </pc:picChg>
        <pc:picChg chg="add mod">
          <ac:chgData name="Courtney Schlossareck" userId="21453887-4efc-43a4-8c2c-7082bd6f8226" providerId="ADAL" clId="{FBF41EA3-77E7-4EA0-8B13-BE76B693D42C}" dt="2023-04-06T16:31:33.541" v="986" actId="1076"/>
          <ac:picMkLst>
            <pc:docMk/>
            <pc:sldMk cId="0" sldId="258"/>
            <ac:picMk id="10" creationId="{2AF96695-CC33-7C0F-3F99-FB33B3F29318}"/>
          </ac:picMkLst>
        </pc:picChg>
        <pc:picChg chg="add mod">
          <ac:chgData name="Courtney Schlossareck" userId="21453887-4efc-43a4-8c2c-7082bd6f8226" providerId="ADAL" clId="{FBF41EA3-77E7-4EA0-8B13-BE76B693D42C}" dt="2023-04-06T16:31:33.541" v="986" actId="1076"/>
          <ac:picMkLst>
            <pc:docMk/>
            <pc:sldMk cId="0" sldId="258"/>
            <ac:picMk id="12" creationId="{DBE44229-942F-B1E5-97E2-EE17298DD037}"/>
          </ac:picMkLst>
        </pc:picChg>
        <pc:picChg chg="add mod">
          <ac:chgData name="Courtney Schlossareck" userId="21453887-4efc-43a4-8c2c-7082bd6f8226" providerId="ADAL" clId="{FBF41EA3-77E7-4EA0-8B13-BE76B693D42C}" dt="2023-04-06T16:31:33.541" v="986" actId="1076"/>
          <ac:picMkLst>
            <pc:docMk/>
            <pc:sldMk cId="0" sldId="258"/>
            <ac:picMk id="14" creationId="{17315E56-4357-65DB-8881-B3E5F7778C66}"/>
          </ac:picMkLst>
        </pc:picChg>
        <pc:picChg chg="add mod">
          <ac:chgData name="Courtney Schlossareck" userId="21453887-4efc-43a4-8c2c-7082bd6f8226" providerId="ADAL" clId="{FBF41EA3-77E7-4EA0-8B13-BE76B693D42C}" dt="2023-04-06T16:32:33.132" v="1011" actId="1076"/>
          <ac:picMkLst>
            <pc:docMk/>
            <pc:sldMk cId="0" sldId="258"/>
            <ac:picMk id="16" creationId="{484DE720-5B8F-B48D-D1AC-2617CD0A45EF}"/>
          </ac:picMkLst>
        </pc:picChg>
        <pc:picChg chg="add del mod">
          <ac:chgData name="Courtney Schlossareck" userId="21453887-4efc-43a4-8c2c-7082bd6f8226" providerId="ADAL" clId="{FBF41EA3-77E7-4EA0-8B13-BE76B693D42C}" dt="2023-04-06T16:32:44.493" v="1015" actId="478"/>
          <ac:picMkLst>
            <pc:docMk/>
            <pc:sldMk cId="0" sldId="258"/>
            <ac:picMk id="17" creationId="{2ABE7B96-9966-50AB-B080-EA7FA7E2B3D8}"/>
          </ac:picMkLst>
        </pc:picChg>
        <pc:picChg chg="add mod">
          <ac:chgData name="Courtney Schlossareck" userId="21453887-4efc-43a4-8c2c-7082bd6f8226" providerId="ADAL" clId="{FBF41EA3-77E7-4EA0-8B13-BE76B693D42C}" dt="2023-04-06T16:33:07.291" v="1024" actId="688"/>
          <ac:picMkLst>
            <pc:docMk/>
            <pc:sldMk cId="0" sldId="258"/>
            <ac:picMk id="18" creationId="{0973D8E2-E6E3-1082-A2C5-C324344ED35B}"/>
          </ac:picMkLst>
        </pc:picChg>
        <pc:picChg chg="add mod">
          <ac:chgData name="Courtney Schlossareck" userId="21453887-4efc-43a4-8c2c-7082bd6f8226" providerId="ADAL" clId="{FBF41EA3-77E7-4EA0-8B13-BE76B693D42C}" dt="2023-04-06T16:33:17.164" v="1028" actId="1076"/>
          <ac:picMkLst>
            <pc:docMk/>
            <pc:sldMk cId="0" sldId="258"/>
            <ac:picMk id="19" creationId="{179445FF-A54D-C4B0-47A6-2DFA1DDC4870}"/>
          </ac:picMkLst>
        </pc:picChg>
        <pc:picChg chg="add mod">
          <ac:chgData name="Courtney Schlossareck" userId="21453887-4efc-43a4-8c2c-7082bd6f8226" providerId="ADAL" clId="{FBF41EA3-77E7-4EA0-8B13-BE76B693D42C}" dt="2023-04-06T16:32:40.683" v="1013" actId="1076"/>
          <ac:picMkLst>
            <pc:docMk/>
            <pc:sldMk cId="0" sldId="258"/>
            <ac:picMk id="23" creationId="{AB562F27-2449-0213-7A8B-6190F44489FE}"/>
          </ac:picMkLst>
        </pc:picChg>
        <pc:picChg chg="add mod">
          <ac:chgData name="Courtney Schlossareck" userId="21453887-4efc-43a4-8c2c-7082bd6f8226" providerId="ADAL" clId="{FBF41EA3-77E7-4EA0-8B13-BE76B693D42C}" dt="2023-04-06T16:32:48.506" v="1017" actId="1076"/>
          <ac:picMkLst>
            <pc:docMk/>
            <pc:sldMk cId="0" sldId="258"/>
            <ac:picMk id="26" creationId="{F102EBAF-C168-5AD0-D713-AB4A9535AE64}"/>
          </ac:picMkLst>
        </pc:picChg>
      </pc:sldChg>
      <pc:sldChg chg="addSp modSp mod ord">
        <pc:chgData name="Courtney Schlossareck" userId="21453887-4efc-43a4-8c2c-7082bd6f8226" providerId="ADAL" clId="{FBF41EA3-77E7-4EA0-8B13-BE76B693D42C}" dt="2023-04-13T12:56:05.853" v="14051" actId="20577"/>
        <pc:sldMkLst>
          <pc:docMk/>
          <pc:sldMk cId="0" sldId="259"/>
        </pc:sldMkLst>
        <pc:spChg chg="add mod">
          <ac:chgData name="Courtney Schlossareck" userId="21453887-4efc-43a4-8c2c-7082bd6f8226" providerId="ADAL" clId="{FBF41EA3-77E7-4EA0-8B13-BE76B693D42C}" dt="2023-04-07T16:18:53.202" v="10947" actId="207"/>
          <ac:spMkLst>
            <pc:docMk/>
            <pc:sldMk cId="0" sldId="259"/>
            <ac:spMk id="3" creationId="{54E46653-0279-FC98-8C57-E4061067E1DF}"/>
          </ac:spMkLst>
        </pc:spChg>
        <pc:spChg chg="add mod">
          <ac:chgData name="Courtney Schlossareck" userId="21453887-4efc-43a4-8c2c-7082bd6f8226" providerId="ADAL" clId="{FBF41EA3-77E7-4EA0-8B13-BE76B693D42C}" dt="2023-04-13T12:55:54.795" v="14029" actId="404"/>
          <ac:spMkLst>
            <pc:docMk/>
            <pc:sldMk cId="0" sldId="259"/>
            <ac:spMk id="4" creationId="{8C0F8A4A-99B1-6AF9-9CA3-5C0F5B9B6627}"/>
          </ac:spMkLst>
        </pc:spChg>
        <pc:spChg chg="add mod">
          <ac:chgData name="Courtney Schlossareck" userId="21453887-4efc-43a4-8c2c-7082bd6f8226" providerId="ADAL" clId="{FBF41EA3-77E7-4EA0-8B13-BE76B693D42C}" dt="2023-04-07T16:19:00.670" v="10970" actId="20577"/>
          <ac:spMkLst>
            <pc:docMk/>
            <pc:sldMk cId="0" sldId="259"/>
            <ac:spMk id="7" creationId="{8365E42E-CEE1-FA09-08A0-22941FA915C9}"/>
          </ac:spMkLst>
        </pc:spChg>
        <pc:spChg chg="add mod">
          <ac:chgData name="Courtney Schlossareck" userId="21453887-4efc-43a4-8c2c-7082bd6f8226" providerId="ADAL" clId="{FBF41EA3-77E7-4EA0-8B13-BE76B693D42C}" dt="2023-04-13T12:56:05.853" v="14051" actId="20577"/>
          <ac:spMkLst>
            <pc:docMk/>
            <pc:sldMk cId="0" sldId="259"/>
            <ac:spMk id="9" creationId="{3640CDEC-CDE5-7C45-5755-358B1A65CD2A}"/>
          </ac:spMkLst>
        </pc:spChg>
        <pc:picChg chg="add mod">
          <ac:chgData name="Courtney Schlossareck" userId="21453887-4efc-43a4-8c2c-7082bd6f8226" providerId="ADAL" clId="{FBF41EA3-77E7-4EA0-8B13-BE76B693D42C}" dt="2023-04-07T16:19:13.196" v="10972" actId="27349"/>
          <ac:picMkLst>
            <pc:docMk/>
            <pc:sldMk cId="0" sldId="259"/>
            <ac:picMk id="6" creationId="{32F61139-CEE5-3733-75A3-23C640138651}"/>
          </ac:picMkLst>
        </pc:picChg>
        <pc:picChg chg="add mod">
          <ac:chgData name="Courtney Schlossareck" userId="21453887-4efc-43a4-8c2c-7082bd6f8226" providerId="ADAL" clId="{FBF41EA3-77E7-4EA0-8B13-BE76B693D42C}" dt="2023-04-07T16:19:11.352" v="10971" actId="27349"/>
          <ac:picMkLst>
            <pc:docMk/>
            <pc:sldMk cId="0" sldId="259"/>
            <ac:picMk id="8" creationId="{5866DDD8-CCCA-8831-18C1-7B6CE08616F4}"/>
          </ac:picMkLst>
        </pc:picChg>
      </pc:sldChg>
      <pc:sldChg chg="del ord">
        <pc:chgData name="Courtney Schlossareck" userId="21453887-4efc-43a4-8c2c-7082bd6f8226" providerId="ADAL" clId="{FBF41EA3-77E7-4EA0-8B13-BE76B693D42C}" dt="2023-04-07T16:16:41.867" v="10661" actId="47"/>
        <pc:sldMkLst>
          <pc:docMk/>
          <pc:sldMk cId="0" sldId="260"/>
        </pc:sldMkLst>
      </pc:sldChg>
      <pc:sldChg chg="modSp mod ord">
        <pc:chgData name="Courtney Schlossareck" userId="21453887-4efc-43a4-8c2c-7082bd6f8226" providerId="ADAL" clId="{FBF41EA3-77E7-4EA0-8B13-BE76B693D42C}" dt="2023-04-07T16:14:47.924" v="10628" actId="20577"/>
        <pc:sldMkLst>
          <pc:docMk/>
          <pc:sldMk cId="0" sldId="262"/>
        </pc:sldMkLst>
        <pc:spChg chg="mod">
          <ac:chgData name="Courtney Schlossareck" userId="21453887-4efc-43a4-8c2c-7082bd6f8226" providerId="ADAL" clId="{FBF41EA3-77E7-4EA0-8B13-BE76B693D42C}" dt="2023-04-07T16:14:47.924" v="10628" actId="20577"/>
          <ac:spMkLst>
            <pc:docMk/>
            <pc:sldMk cId="0" sldId="262"/>
            <ac:spMk id="2" creationId="{00000000-0000-0000-0000-000000000000}"/>
          </ac:spMkLst>
        </pc:spChg>
      </pc:sldChg>
      <pc:sldChg chg="addSp delSp modSp add del mod ord">
        <pc:chgData name="Courtney Schlossareck" userId="21453887-4efc-43a4-8c2c-7082bd6f8226" providerId="ADAL" clId="{FBF41EA3-77E7-4EA0-8B13-BE76B693D42C}" dt="2023-04-11T13:39:35.686" v="12186" actId="1076"/>
        <pc:sldMkLst>
          <pc:docMk/>
          <pc:sldMk cId="0" sldId="267"/>
        </pc:sldMkLst>
        <pc:spChg chg="mod">
          <ac:chgData name="Courtney Schlossareck" userId="21453887-4efc-43a4-8c2c-7082bd6f8226" providerId="ADAL" clId="{FBF41EA3-77E7-4EA0-8B13-BE76B693D42C}" dt="2023-04-07T13:46:53.328" v="6473" actId="207"/>
          <ac:spMkLst>
            <pc:docMk/>
            <pc:sldMk cId="0" sldId="267"/>
            <ac:spMk id="2" creationId="{00000000-0000-0000-0000-000000000000}"/>
          </ac:spMkLst>
        </pc:spChg>
        <pc:spChg chg="del">
          <ac:chgData name="Courtney Schlossareck" userId="21453887-4efc-43a4-8c2c-7082bd6f8226" providerId="ADAL" clId="{FBF41EA3-77E7-4EA0-8B13-BE76B693D42C}" dt="2023-04-07T13:03:50.424" v="4638" actId="478"/>
          <ac:spMkLst>
            <pc:docMk/>
            <pc:sldMk cId="0" sldId="267"/>
            <ac:spMk id="4" creationId="{00000000-0000-0000-0000-000000000000}"/>
          </ac:spMkLst>
        </pc:spChg>
        <pc:spChg chg="mod">
          <ac:chgData name="Courtney Schlossareck" userId="21453887-4efc-43a4-8c2c-7082bd6f8226" providerId="ADAL" clId="{FBF41EA3-77E7-4EA0-8B13-BE76B693D42C}" dt="2023-04-07T13:05:21.540" v="4686" actId="14100"/>
          <ac:spMkLst>
            <pc:docMk/>
            <pc:sldMk cId="0" sldId="267"/>
            <ac:spMk id="5" creationId="{00000000-0000-0000-0000-000000000000}"/>
          </ac:spMkLst>
        </pc:spChg>
        <pc:spChg chg="mod">
          <ac:chgData name="Courtney Schlossareck" userId="21453887-4efc-43a4-8c2c-7082bd6f8226" providerId="ADAL" clId="{FBF41EA3-77E7-4EA0-8B13-BE76B693D42C}" dt="2023-04-07T13:05:24.575" v="4687" actId="14100"/>
          <ac:spMkLst>
            <pc:docMk/>
            <pc:sldMk cId="0" sldId="267"/>
            <ac:spMk id="6" creationId="{00000000-0000-0000-0000-000000000000}"/>
          </ac:spMkLst>
        </pc:spChg>
        <pc:spChg chg="mod">
          <ac:chgData name="Courtney Schlossareck" userId="21453887-4efc-43a4-8c2c-7082bd6f8226" providerId="ADAL" clId="{FBF41EA3-77E7-4EA0-8B13-BE76B693D42C}" dt="2023-04-07T13:43:53.999" v="6364" actId="14100"/>
          <ac:spMkLst>
            <pc:docMk/>
            <pc:sldMk cId="0" sldId="267"/>
            <ac:spMk id="7" creationId="{00000000-0000-0000-0000-000000000000}"/>
          </ac:spMkLst>
        </pc:spChg>
        <pc:spChg chg="mod">
          <ac:chgData name="Courtney Schlossareck" userId="21453887-4efc-43a4-8c2c-7082bd6f8226" providerId="ADAL" clId="{FBF41EA3-77E7-4EA0-8B13-BE76B693D42C}" dt="2023-04-07T13:43:48.389" v="6362" actId="14100"/>
          <ac:spMkLst>
            <pc:docMk/>
            <pc:sldMk cId="0" sldId="267"/>
            <ac:spMk id="8" creationId="{00000000-0000-0000-0000-000000000000}"/>
          </ac:spMkLst>
        </pc:spChg>
        <pc:spChg chg="del">
          <ac:chgData name="Courtney Schlossareck" userId="21453887-4efc-43a4-8c2c-7082bd6f8226" providerId="ADAL" clId="{FBF41EA3-77E7-4EA0-8B13-BE76B693D42C}" dt="2023-04-07T13:03:54.329" v="4639" actId="478"/>
          <ac:spMkLst>
            <pc:docMk/>
            <pc:sldMk cId="0" sldId="267"/>
            <ac:spMk id="9" creationId="{00000000-0000-0000-0000-000000000000}"/>
          </ac:spMkLst>
        </pc:spChg>
        <pc:spChg chg="del">
          <ac:chgData name="Courtney Schlossareck" userId="21453887-4efc-43a4-8c2c-7082bd6f8226" providerId="ADAL" clId="{FBF41EA3-77E7-4EA0-8B13-BE76B693D42C}" dt="2023-04-07T13:03:57.267" v="4640" actId="478"/>
          <ac:spMkLst>
            <pc:docMk/>
            <pc:sldMk cId="0" sldId="267"/>
            <ac:spMk id="10" creationId="{00000000-0000-0000-0000-000000000000}"/>
          </ac:spMkLst>
        </pc:spChg>
        <pc:spChg chg="mod">
          <ac:chgData name="Courtney Schlossareck" userId="21453887-4efc-43a4-8c2c-7082bd6f8226" providerId="ADAL" clId="{FBF41EA3-77E7-4EA0-8B13-BE76B693D42C}" dt="2023-04-11T13:39:21.783" v="12183" actId="1076"/>
          <ac:spMkLst>
            <pc:docMk/>
            <pc:sldMk cId="0" sldId="267"/>
            <ac:spMk id="31" creationId="{00000000-0000-0000-0000-000000000000}"/>
          </ac:spMkLst>
        </pc:spChg>
        <pc:spChg chg="del">
          <ac:chgData name="Courtney Schlossareck" userId="21453887-4efc-43a4-8c2c-7082bd6f8226" providerId="ADAL" clId="{FBF41EA3-77E7-4EA0-8B13-BE76B693D42C}" dt="2023-04-07T13:04:50.528" v="4678" actId="478"/>
          <ac:spMkLst>
            <pc:docMk/>
            <pc:sldMk cId="0" sldId="267"/>
            <ac:spMk id="32" creationId="{00000000-0000-0000-0000-000000000000}"/>
          </ac:spMkLst>
        </pc:spChg>
        <pc:spChg chg="del">
          <ac:chgData name="Courtney Schlossareck" userId="21453887-4efc-43a4-8c2c-7082bd6f8226" providerId="ADAL" clId="{FBF41EA3-77E7-4EA0-8B13-BE76B693D42C}" dt="2023-04-07T13:04:50.528" v="4678" actId="478"/>
          <ac:spMkLst>
            <pc:docMk/>
            <pc:sldMk cId="0" sldId="267"/>
            <ac:spMk id="33" creationId="{00000000-0000-0000-0000-000000000000}"/>
          </ac:spMkLst>
        </pc:spChg>
        <pc:spChg chg="del">
          <ac:chgData name="Courtney Schlossareck" userId="21453887-4efc-43a4-8c2c-7082bd6f8226" providerId="ADAL" clId="{FBF41EA3-77E7-4EA0-8B13-BE76B693D42C}" dt="2023-04-07T13:04:50.528" v="4678" actId="478"/>
          <ac:spMkLst>
            <pc:docMk/>
            <pc:sldMk cId="0" sldId="267"/>
            <ac:spMk id="34" creationId="{00000000-0000-0000-0000-000000000000}"/>
          </ac:spMkLst>
        </pc:spChg>
        <pc:spChg chg="del">
          <ac:chgData name="Courtney Schlossareck" userId="21453887-4efc-43a4-8c2c-7082bd6f8226" providerId="ADAL" clId="{FBF41EA3-77E7-4EA0-8B13-BE76B693D42C}" dt="2023-04-07T13:04:50.528" v="4678" actId="478"/>
          <ac:spMkLst>
            <pc:docMk/>
            <pc:sldMk cId="0" sldId="267"/>
            <ac:spMk id="35" creationId="{00000000-0000-0000-0000-000000000000}"/>
          </ac:spMkLst>
        </pc:spChg>
        <pc:spChg chg="del">
          <ac:chgData name="Courtney Schlossareck" userId="21453887-4efc-43a4-8c2c-7082bd6f8226" providerId="ADAL" clId="{FBF41EA3-77E7-4EA0-8B13-BE76B693D42C}" dt="2023-04-07T13:04:21.049" v="4651" actId="478"/>
          <ac:spMkLst>
            <pc:docMk/>
            <pc:sldMk cId="0" sldId="267"/>
            <ac:spMk id="36" creationId="{00000000-0000-0000-0000-000000000000}"/>
          </ac:spMkLst>
        </pc:spChg>
        <pc:spChg chg="mod">
          <ac:chgData name="Courtney Schlossareck" userId="21453887-4efc-43a4-8c2c-7082bd6f8226" providerId="ADAL" clId="{FBF41EA3-77E7-4EA0-8B13-BE76B693D42C}" dt="2023-04-11T13:39:26.557" v="12184" actId="1076"/>
          <ac:spMkLst>
            <pc:docMk/>
            <pc:sldMk cId="0" sldId="267"/>
            <ac:spMk id="37" creationId="{00000000-0000-0000-0000-000000000000}"/>
          </ac:spMkLst>
        </pc:spChg>
        <pc:spChg chg="add mod">
          <ac:chgData name="Courtney Schlossareck" userId="21453887-4efc-43a4-8c2c-7082bd6f8226" providerId="ADAL" clId="{FBF41EA3-77E7-4EA0-8B13-BE76B693D42C}" dt="2023-04-11T13:39:35.686" v="12186" actId="1076"/>
          <ac:spMkLst>
            <pc:docMk/>
            <pc:sldMk cId="0" sldId="267"/>
            <ac:spMk id="38" creationId="{DE4EBE4F-2EBB-CF40-571B-76FF5D3A0852}"/>
          </ac:spMkLst>
        </pc:spChg>
        <pc:spChg chg="add mod">
          <ac:chgData name="Courtney Schlossareck" userId="21453887-4efc-43a4-8c2c-7082bd6f8226" providerId="ADAL" clId="{FBF41EA3-77E7-4EA0-8B13-BE76B693D42C}" dt="2023-04-11T13:39:30.397" v="12185" actId="1076"/>
          <ac:spMkLst>
            <pc:docMk/>
            <pc:sldMk cId="0" sldId="267"/>
            <ac:spMk id="39" creationId="{EEA1FE00-9CB7-586D-1481-AEEBC58F6420}"/>
          </ac:spMkLst>
        </pc:spChg>
        <pc:spChg chg="add mod">
          <ac:chgData name="Courtney Schlossareck" userId="21453887-4efc-43a4-8c2c-7082bd6f8226" providerId="ADAL" clId="{FBF41EA3-77E7-4EA0-8B13-BE76B693D42C}" dt="2023-04-07T13:05:43.665" v="4715" actId="1076"/>
          <ac:spMkLst>
            <pc:docMk/>
            <pc:sldMk cId="0" sldId="267"/>
            <ac:spMk id="40" creationId="{160F4F9E-97FD-0392-F60C-ADD8D9DFBCAB}"/>
          </ac:spMkLst>
        </pc:spChg>
        <pc:spChg chg="add del mod">
          <ac:chgData name="Courtney Schlossareck" userId="21453887-4efc-43a4-8c2c-7082bd6f8226" providerId="ADAL" clId="{FBF41EA3-77E7-4EA0-8B13-BE76B693D42C}" dt="2023-04-07T13:46:41.882" v="6472" actId="478"/>
          <ac:spMkLst>
            <pc:docMk/>
            <pc:sldMk cId="0" sldId="267"/>
            <ac:spMk id="42" creationId="{2AACDE19-CBEC-CAA0-DA12-67D2974DEE23}"/>
          </ac:spMkLst>
        </pc:spChg>
        <pc:spChg chg="add del mod">
          <ac:chgData name="Courtney Schlossareck" userId="21453887-4efc-43a4-8c2c-7082bd6f8226" providerId="ADAL" clId="{FBF41EA3-77E7-4EA0-8B13-BE76B693D42C}" dt="2023-04-07T13:46:41.882" v="6472" actId="478"/>
          <ac:spMkLst>
            <pc:docMk/>
            <pc:sldMk cId="0" sldId="267"/>
            <ac:spMk id="44" creationId="{4BAD31DF-E7C4-65D5-1D0C-DFF7D32A6B09}"/>
          </ac:spMkLst>
        </pc:spChg>
        <pc:spChg chg="add del mod">
          <ac:chgData name="Courtney Schlossareck" userId="21453887-4efc-43a4-8c2c-7082bd6f8226" providerId="ADAL" clId="{FBF41EA3-77E7-4EA0-8B13-BE76B693D42C}" dt="2023-04-07T13:46:41.882" v="6472" actId="478"/>
          <ac:spMkLst>
            <pc:docMk/>
            <pc:sldMk cId="0" sldId="267"/>
            <ac:spMk id="46" creationId="{19257C4C-87BC-0BDA-A114-3B7FBF4F5086}"/>
          </ac:spMkLst>
        </pc:spChg>
        <pc:spChg chg="add del mod">
          <ac:chgData name="Courtney Schlossareck" userId="21453887-4efc-43a4-8c2c-7082bd6f8226" providerId="ADAL" clId="{FBF41EA3-77E7-4EA0-8B13-BE76B693D42C}" dt="2023-04-07T13:46:41.882" v="6472" actId="478"/>
          <ac:spMkLst>
            <pc:docMk/>
            <pc:sldMk cId="0" sldId="267"/>
            <ac:spMk id="48" creationId="{66417C51-7532-9B52-1AB7-5B391E355281}"/>
          </ac:spMkLst>
        </pc:spChg>
        <pc:spChg chg="add del mod">
          <ac:chgData name="Courtney Schlossareck" userId="21453887-4efc-43a4-8c2c-7082bd6f8226" providerId="ADAL" clId="{FBF41EA3-77E7-4EA0-8B13-BE76B693D42C}" dt="2023-04-11T13:39:15.367" v="12179" actId="478"/>
          <ac:spMkLst>
            <pc:docMk/>
            <pc:sldMk cId="0" sldId="267"/>
            <ac:spMk id="49" creationId="{1550C6FD-7F08-B8CE-45FD-30964FCF0C78}"/>
          </ac:spMkLst>
        </pc:spChg>
        <pc:spChg chg="add del mod">
          <ac:chgData name="Courtney Schlossareck" userId="21453887-4efc-43a4-8c2c-7082bd6f8226" providerId="ADAL" clId="{FBF41EA3-77E7-4EA0-8B13-BE76B693D42C}" dt="2023-04-07T13:46:41.882" v="6472" actId="478"/>
          <ac:spMkLst>
            <pc:docMk/>
            <pc:sldMk cId="0" sldId="267"/>
            <ac:spMk id="51" creationId="{4739606D-6247-C063-FFCA-C5C4D87C4E54}"/>
          </ac:spMkLst>
        </pc:spChg>
        <pc:spChg chg="add del mod">
          <ac:chgData name="Courtney Schlossareck" userId="21453887-4efc-43a4-8c2c-7082bd6f8226" providerId="ADAL" clId="{FBF41EA3-77E7-4EA0-8B13-BE76B693D42C}" dt="2023-04-07T13:46:41.882" v="6472" actId="478"/>
          <ac:spMkLst>
            <pc:docMk/>
            <pc:sldMk cId="0" sldId="267"/>
            <ac:spMk id="53" creationId="{3F147BBA-3FE1-1AC2-5015-683F3E890AA3}"/>
          </ac:spMkLst>
        </pc:spChg>
        <pc:spChg chg="add del mod">
          <ac:chgData name="Courtney Schlossareck" userId="21453887-4efc-43a4-8c2c-7082bd6f8226" providerId="ADAL" clId="{FBF41EA3-77E7-4EA0-8B13-BE76B693D42C}" dt="2023-04-07T13:46:41.882" v="6472" actId="478"/>
          <ac:spMkLst>
            <pc:docMk/>
            <pc:sldMk cId="0" sldId="267"/>
            <ac:spMk id="55" creationId="{592F9B34-14FF-0D31-0B84-C343E2A781F2}"/>
          </ac:spMkLst>
        </pc:spChg>
        <pc:spChg chg="add del mod">
          <ac:chgData name="Courtney Schlossareck" userId="21453887-4efc-43a4-8c2c-7082bd6f8226" providerId="ADAL" clId="{FBF41EA3-77E7-4EA0-8B13-BE76B693D42C}" dt="2023-04-07T13:46:41.882" v="6472" actId="478"/>
          <ac:spMkLst>
            <pc:docMk/>
            <pc:sldMk cId="0" sldId="267"/>
            <ac:spMk id="57" creationId="{A90A2A5C-CD73-2D97-AD60-5EAA38672618}"/>
          </ac:spMkLst>
        </pc:spChg>
        <pc:spChg chg="add del mod ord">
          <ac:chgData name="Courtney Schlossareck" userId="21453887-4efc-43a4-8c2c-7082bd6f8226" providerId="ADAL" clId="{FBF41EA3-77E7-4EA0-8B13-BE76B693D42C}" dt="2023-04-11T13:39:16.993" v="12181" actId="478"/>
          <ac:spMkLst>
            <pc:docMk/>
            <pc:sldMk cId="0" sldId="267"/>
            <ac:spMk id="58" creationId="{2AB6E811-3264-B698-C781-A110678C5890}"/>
          </ac:spMkLst>
        </pc:spChg>
        <pc:spChg chg="add del mod">
          <ac:chgData name="Courtney Schlossareck" userId="21453887-4efc-43a4-8c2c-7082bd6f8226" providerId="ADAL" clId="{FBF41EA3-77E7-4EA0-8B13-BE76B693D42C}" dt="2023-04-11T13:39:16.351" v="12180" actId="478"/>
          <ac:spMkLst>
            <pc:docMk/>
            <pc:sldMk cId="0" sldId="267"/>
            <ac:spMk id="60" creationId="{C1D32AA9-CCA4-7F73-D3FD-6AB134D59825}"/>
          </ac:spMkLst>
        </pc:spChg>
        <pc:grpChg chg="mod">
          <ac:chgData name="Courtney Schlossareck" userId="21453887-4efc-43a4-8c2c-7082bd6f8226" providerId="ADAL" clId="{FBF41EA3-77E7-4EA0-8B13-BE76B693D42C}" dt="2023-04-11T13:39:19.470" v="12182" actId="14100"/>
          <ac:grpSpMkLst>
            <pc:docMk/>
            <pc:sldMk cId="0" sldId="267"/>
            <ac:grpSpMk id="3" creationId="{00000000-0000-0000-0000-000000000000}"/>
          </ac:grpSpMkLst>
        </pc:grpChg>
      </pc:sldChg>
      <pc:sldChg chg="del ord">
        <pc:chgData name="Courtney Schlossareck" userId="21453887-4efc-43a4-8c2c-7082bd6f8226" providerId="ADAL" clId="{FBF41EA3-77E7-4EA0-8B13-BE76B693D42C}" dt="2023-04-07T13:52:15.823" v="6486" actId="47"/>
        <pc:sldMkLst>
          <pc:docMk/>
          <pc:sldMk cId="0" sldId="268"/>
        </pc:sldMkLst>
      </pc:sldChg>
      <pc:sldChg chg="addSp delSp modSp new mod">
        <pc:chgData name="Courtney Schlossareck" userId="21453887-4efc-43a4-8c2c-7082bd6f8226" providerId="ADAL" clId="{FBF41EA3-77E7-4EA0-8B13-BE76B693D42C}" dt="2023-04-11T16:23:31.013" v="12855" actId="732"/>
        <pc:sldMkLst>
          <pc:docMk/>
          <pc:sldMk cId="1041216599" sldId="269"/>
        </pc:sldMkLst>
        <pc:spChg chg="mod">
          <ac:chgData name="Courtney Schlossareck" userId="21453887-4efc-43a4-8c2c-7082bd6f8226" providerId="ADAL" clId="{FBF41EA3-77E7-4EA0-8B13-BE76B693D42C}" dt="2023-04-06T15:54:48.279" v="142" actId="207"/>
          <ac:spMkLst>
            <pc:docMk/>
            <pc:sldMk cId="1041216599" sldId="269"/>
            <ac:spMk id="2" creationId="{F026F87E-5542-2076-5C45-9CB6F598003E}"/>
          </ac:spMkLst>
        </pc:spChg>
        <pc:spChg chg="del">
          <ac:chgData name="Courtney Schlossareck" userId="21453887-4efc-43a4-8c2c-7082bd6f8226" providerId="ADAL" clId="{FBF41EA3-77E7-4EA0-8B13-BE76B693D42C}" dt="2023-04-06T15:48:40.329" v="40" actId="478"/>
          <ac:spMkLst>
            <pc:docMk/>
            <pc:sldMk cId="1041216599" sldId="269"/>
            <ac:spMk id="3" creationId="{8D3E1082-79CE-AD0C-D039-C672DFF768BE}"/>
          </ac:spMkLst>
        </pc:spChg>
        <pc:spChg chg="del">
          <ac:chgData name="Courtney Schlossareck" userId="21453887-4efc-43a4-8c2c-7082bd6f8226" providerId="ADAL" clId="{FBF41EA3-77E7-4EA0-8B13-BE76B693D42C}" dt="2023-04-06T15:48:39.708" v="39" actId="478"/>
          <ac:spMkLst>
            <pc:docMk/>
            <pc:sldMk cId="1041216599" sldId="269"/>
            <ac:spMk id="4" creationId="{E485BF74-D2D2-2E57-6337-92753B48DC32}"/>
          </ac:spMkLst>
        </pc:spChg>
        <pc:spChg chg="add del mod">
          <ac:chgData name="Courtney Schlossareck" userId="21453887-4efc-43a4-8c2c-7082bd6f8226" providerId="ADAL" clId="{FBF41EA3-77E7-4EA0-8B13-BE76B693D42C}" dt="2023-04-06T15:56:02.992" v="151" actId="478"/>
          <ac:spMkLst>
            <pc:docMk/>
            <pc:sldMk cId="1041216599" sldId="269"/>
            <ac:spMk id="6" creationId="{156D6C7A-C3D1-616A-3EA0-27BD0A57AFBD}"/>
          </ac:spMkLst>
        </pc:spChg>
        <pc:spChg chg="add mod">
          <ac:chgData name="Courtney Schlossareck" userId="21453887-4efc-43a4-8c2c-7082bd6f8226" providerId="ADAL" clId="{FBF41EA3-77E7-4EA0-8B13-BE76B693D42C}" dt="2023-04-06T15:48:49.661" v="43" actId="2085"/>
          <ac:spMkLst>
            <pc:docMk/>
            <pc:sldMk cId="1041216599" sldId="269"/>
            <ac:spMk id="8" creationId="{B92F6BCA-E8BF-EE9F-970C-5FDE9D1BEA17}"/>
          </ac:spMkLst>
        </pc:spChg>
        <pc:spChg chg="add del mod">
          <ac:chgData name="Courtney Schlossareck" userId="21453887-4efc-43a4-8c2c-7082bd6f8226" providerId="ADAL" clId="{FBF41EA3-77E7-4EA0-8B13-BE76B693D42C}" dt="2023-04-06T15:56:01.899" v="150" actId="478"/>
          <ac:spMkLst>
            <pc:docMk/>
            <pc:sldMk cId="1041216599" sldId="269"/>
            <ac:spMk id="9" creationId="{E6784CE8-E59E-FD4E-A109-0038597FF694}"/>
          </ac:spMkLst>
        </pc:spChg>
        <pc:spChg chg="add mod">
          <ac:chgData name="Courtney Schlossareck" userId="21453887-4efc-43a4-8c2c-7082bd6f8226" providerId="ADAL" clId="{FBF41EA3-77E7-4EA0-8B13-BE76B693D42C}" dt="2023-04-06T15:50:19.969" v="106" actId="1076"/>
          <ac:spMkLst>
            <pc:docMk/>
            <pc:sldMk cId="1041216599" sldId="269"/>
            <ac:spMk id="10" creationId="{BB0B9477-3D1A-F8C8-2A64-7945683B2F38}"/>
          </ac:spMkLst>
        </pc:spChg>
        <pc:spChg chg="add mod">
          <ac:chgData name="Courtney Schlossareck" userId="21453887-4efc-43a4-8c2c-7082bd6f8226" providerId="ADAL" clId="{FBF41EA3-77E7-4EA0-8B13-BE76B693D42C}" dt="2023-04-06T15:54:31.675" v="136" actId="14100"/>
          <ac:spMkLst>
            <pc:docMk/>
            <pc:sldMk cId="1041216599" sldId="269"/>
            <ac:spMk id="12" creationId="{77AEF702-E5BB-C57A-2C50-DCDCA0ADF6B2}"/>
          </ac:spMkLst>
        </pc:spChg>
        <pc:picChg chg="add del mod">
          <ac:chgData name="Courtney Schlossareck" userId="21453887-4efc-43a4-8c2c-7082bd6f8226" providerId="ADAL" clId="{FBF41EA3-77E7-4EA0-8B13-BE76B693D42C}" dt="2023-04-06T15:54:17.276" v="126" actId="478"/>
          <ac:picMkLst>
            <pc:docMk/>
            <pc:sldMk cId="1041216599" sldId="269"/>
            <ac:picMk id="7" creationId="{F9C650F1-BA05-802B-F3B5-D710B39E7969}"/>
          </ac:picMkLst>
        </pc:picChg>
        <pc:picChg chg="add del mod ord">
          <ac:chgData name="Courtney Schlossareck" userId="21453887-4efc-43a4-8c2c-7082bd6f8226" providerId="ADAL" clId="{FBF41EA3-77E7-4EA0-8B13-BE76B693D42C}" dt="2023-04-06T16:47:47.610" v="1484" actId="478"/>
          <ac:picMkLst>
            <pc:docMk/>
            <pc:sldMk cId="1041216599" sldId="269"/>
            <ac:picMk id="11" creationId="{9665C020-0DC4-0F7C-DA3A-945171520C71}"/>
          </ac:picMkLst>
        </pc:picChg>
        <pc:picChg chg="add mod">
          <ac:chgData name="Courtney Schlossareck" userId="21453887-4efc-43a4-8c2c-7082bd6f8226" providerId="ADAL" clId="{FBF41EA3-77E7-4EA0-8B13-BE76B693D42C}" dt="2023-04-11T16:23:31.013" v="12855" actId="732"/>
          <ac:picMkLst>
            <pc:docMk/>
            <pc:sldMk cId="1041216599" sldId="269"/>
            <ac:picMk id="13" creationId="{DF6F426E-CF8E-2459-D34F-E8444ACB49EC}"/>
          </ac:picMkLst>
        </pc:picChg>
      </pc:sldChg>
      <pc:sldChg chg="addSp delSp modSp new mod ord">
        <pc:chgData name="Courtney Schlossareck" userId="21453887-4efc-43a4-8c2c-7082bd6f8226" providerId="ADAL" clId="{FBF41EA3-77E7-4EA0-8B13-BE76B693D42C}" dt="2023-04-11T13:32:49.280" v="11957" actId="1076"/>
        <pc:sldMkLst>
          <pc:docMk/>
          <pc:sldMk cId="4256196326" sldId="270"/>
        </pc:sldMkLst>
        <pc:spChg chg="mod">
          <ac:chgData name="Courtney Schlossareck" userId="21453887-4efc-43a4-8c2c-7082bd6f8226" providerId="ADAL" clId="{FBF41EA3-77E7-4EA0-8B13-BE76B693D42C}" dt="2023-04-06T16:06:08.278" v="425" actId="20577"/>
          <ac:spMkLst>
            <pc:docMk/>
            <pc:sldMk cId="4256196326" sldId="270"/>
            <ac:spMk id="2" creationId="{B4E67DCF-A980-FD51-97DF-C42FB81F2DF5}"/>
          </ac:spMkLst>
        </pc:spChg>
        <pc:spChg chg="del">
          <ac:chgData name="Courtney Schlossareck" userId="21453887-4efc-43a4-8c2c-7082bd6f8226" providerId="ADAL" clId="{FBF41EA3-77E7-4EA0-8B13-BE76B693D42C}" dt="2023-04-06T16:06:10.547" v="426" actId="478"/>
          <ac:spMkLst>
            <pc:docMk/>
            <pc:sldMk cId="4256196326" sldId="270"/>
            <ac:spMk id="3" creationId="{09659426-D5B3-C2E3-52A9-7FA1F198DF12}"/>
          </ac:spMkLst>
        </pc:spChg>
        <pc:spChg chg="add del mod">
          <ac:chgData name="Courtney Schlossareck" userId="21453887-4efc-43a4-8c2c-7082bd6f8226" providerId="ADAL" clId="{FBF41EA3-77E7-4EA0-8B13-BE76B693D42C}" dt="2023-04-06T16:21:02.947" v="461" actId="478"/>
          <ac:spMkLst>
            <pc:docMk/>
            <pc:sldMk cId="4256196326" sldId="270"/>
            <ac:spMk id="5" creationId="{31DA089B-A3AD-4A67-388B-2A4728A801C4}"/>
          </ac:spMkLst>
        </pc:spChg>
        <pc:spChg chg="add mod">
          <ac:chgData name="Courtney Schlossareck" userId="21453887-4efc-43a4-8c2c-7082bd6f8226" providerId="ADAL" clId="{FBF41EA3-77E7-4EA0-8B13-BE76B693D42C}" dt="2023-04-11T13:32:43.600" v="11956" actId="1076"/>
          <ac:spMkLst>
            <pc:docMk/>
            <pc:sldMk cId="4256196326" sldId="270"/>
            <ac:spMk id="6" creationId="{9B15DB65-0B1C-5F15-7C57-91FE8E302BFF}"/>
          </ac:spMkLst>
        </pc:spChg>
        <pc:spChg chg="add del mod">
          <ac:chgData name="Courtney Schlossareck" userId="21453887-4efc-43a4-8c2c-7082bd6f8226" providerId="ADAL" clId="{FBF41EA3-77E7-4EA0-8B13-BE76B693D42C}" dt="2023-04-06T16:21:31.148" v="487" actId="478"/>
          <ac:spMkLst>
            <pc:docMk/>
            <pc:sldMk cId="4256196326" sldId="270"/>
            <ac:spMk id="7" creationId="{CF759BE5-704F-F139-2EBE-2A1AF7662F4C}"/>
          </ac:spMkLst>
        </pc:spChg>
        <pc:spChg chg="add mod">
          <ac:chgData name="Courtney Schlossareck" userId="21453887-4efc-43a4-8c2c-7082bd6f8226" providerId="ADAL" clId="{FBF41EA3-77E7-4EA0-8B13-BE76B693D42C}" dt="2023-04-11T13:32:49.280" v="11957" actId="1076"/>
          <ac:spMkLst>
            <pc:docMk/>
            <pc:sldMk cId="4256196326" sldId="270"/>
            <ac:spMk id="8" creationId="{EB02761C-263C-0F5D-217F-4D73147A02F2}"/>
          </ac:spMkLst>
        </pc:spChg>
        <pc:spChg chg="add mod">
          <ac:chgData name="Courtney Schlossareck" userId="21453887-4efc-43a4-8c2c-7082bd6f8226" providerId="ADAL" clId="{FBF41EA3-77E7-4EA0-8B13-BE76B693D42C}" dt="2023-04-07T14:54:35.860" v="8260" actId="207"/>
          <ac:spMkLst>
            <pc:docMk/>
            <pc:sldMk cId="4256196326" sldId="270"/>
            <ac:spMk id="9" creationId="{77F3A7A5-FF5A-083A-CAE4-8C613D84CC32}"/>
          </ac:spMkLst>
        </pc:spChg>
        <pc:spChg chg="add mod">
          <ac:chgData name="Courtney Schlossareck" userId="21453887-4efc-43a4-8c2c-7082bd6f8226" providerId="ADAL" clId="{FBF41EA3-77E7-4EA0-8B13-BE76B693D42C}" dt="2023-04-07T14:54:33.827" v="8259" actId="207"/>
          <ac:spMkLst>
            <pc:docMk/>
            <pc:sldMk cId="4256196326" sldId="270"/>
            <ac:spMk id="10" creationId="{A87F6D3B-5C53-FC39-B8BB-F47DD7DA1527}"/>
          </ac:spMkLst>
        </pc:spChg>
      </pc:sldChg>
      <pc:sldChg chg="addSp delSp modSp new mod ord modShow">
        <pc:chgData name="Courtney Schlossareck" userId="21453887-4efc-43a4-8c2c-7082bd6f8226" providerId="ADAL" clId="{FBF41EA3-77E7-4EA0-8B13-BE76B693D42C}" dt="2023-04-07T15:56:10.258" v="9756" actId="729"/>
        <pc:sldMkLst>
          <pc:docMk/>
          <pc:sldMk cId="3718810782" sldId="271"/>
        </pc:sldMkLst>
        <pc:spChg chg="mod">
          <ac:chgData name="Courtney Schlossareck" userId="21453887-4efc-43a4-8c2c-7082bd6f8226" providerId="ADAL" clId="{FBF41EA3-77E7-4EA0-8B13-BE76B693D42C}" dt="2023-04-06T16:41:03.128" v="1189" actId="20577"/>
          <ac:spMkLst>
            <pc:docMk/>
            <pc:sldMk cId="3718810782" sldId="271"/>
            <ac:spMk id="2" creationId="{2620C45A-8BD2-04F5-2429-15353CAB40F2}"/>
          </ac:spMkLst>
        </pc:spChg>
        <pc:spChg chg="del">
          <ac:chgData name="Courtney Schlossareck" userId="21453887-4efc-43a4-8c2c-7082bd6f8226" providerId="ADAL" clId="{FBF41EA3-77E7-4EA0-8B13-BE76B693D42C}" dt="2023-04-06T16:24:13.023" v="580" actId="478"/>
          <ac:spMkLst>
            <pc:docMk/>
            <pc:sldMk cId="3718810782" sldId="271"/>
            <ac:spMk id="3" creationId="{9DE395B4-22D0-798A-CF3B-8D8086287D28}"/>
          </ac:spMkLst>
        </pc:spChg>
        <pc:spChg chg="add del mod">
          <ac:chgData name="Courtney Schlossareck" userId="21453887-4efc-43a4-8c2c-7082bd6f8226" providerId="ADAL" clId="{FBF41EA3-77E7-4EA0-8B13-BE76B693D42C}" dt="2023-04-06T16:25:42.046" v="795" actId="478"/>
          <ac:spMkLst>
            <pc:docMk/>
            <pc:sldMk cId="3718810782" sldId="271"/>
            <ac:spMk id="5" creationId="{127CA4EF-0649-5445-C046-A981043C72A6}"/>
          </ac:spMkLst>
        </pc:spChg>
        <pc:spChg chg="add mod">
          <ac:chgData name="Courtney Schlossareck" userId="21453887-4efc-43a4-8c2c-7082bd6f8226" providerId="ADAL" clId="{FBF41EA3-77E7-4EA0-8B13-BE76B693D42C}" dt="2023-04-06T16:44:12.890" v="1441" actId="20577"/>
          <ac:spMkLst>
            <pc:docMk/>
            <pc:sldMk cId="3718810782" sldId="271"/>
            <ac:spMk id="6" creationId="{7D0967CD-F130-CC68-62D7-61B69B2E9B2D}"/>
          </ac:spMkLst>
        </pc:spChg>
        <pc:spChg chg="add mod">
          <ac:chgData name="Courtney Schlossareck" userId="21453887-4efc-43a4-8c2c-7082bd6f8226" providerId="ADAL" clId="{FBF41EA3-77E7-4EA0-8B13-BE76B693D42C}" dt="2023-04-06T16:49:35.320" v="1516" actId="1076"/>
          <ac:spMkLst>
            <pc:docMk/>
            <pc:sldMk cId="3718810782" sldId="271"/>
            <ac:spMk id="7" creationId="{B8077B11-CE76-74D0-D640-F8DE59719217}"/>
          </ac:spMkLst>
        </pc:spChg>
        <pc:spChg chg="add del mod">
          <ac:chgData name="Courtney Schlossareck" userId="21453887-4efc-43a4-8c2c-7082bd6f8226" providerId="ADAL" clId="{FBF41EA3-77E7-4EA0-8B13-BE76B693D42C}" dt="2023-04-06T16:26:03.410" v="817" actId="478"/>
          <ac:spMkLst>
            <pc:docMk/>
            <pc:sldMk cId="3718810782" sldId="271"/>
            <ac:spMk id="8" creationId="{575E3CE0-1C8C-2FD3-C0B7-930DB85ECE8F}"/>
          </ac:spMkLst>
        </pc:spChg>
        <pc:spChg chg="add del mod">
          <ac:chgData name="Courtney Schlossareck" userId="21453887-4efc-43a4-8c2c-7082bd6f8226" providerId="ADAL" clId="{FBF41EA3-77E7-4EA0-8B13-BE76B693D42C}" dt="2023-04-06T16:26:27.873" v="857" actId="478"/>
          <ac:spMkLst>
            <pc:docMk/>
            <pc:sldMk cId="3718810782" sldId="271"/>
            <ac:spMk id="9" creationId="{705A8F1A-2673-9704-EDB9-D5A96C1C7BD2}"/>
          </ac:spMkLst>
        </pc:spChg>
        <pc:spChg chg="add del mod">
          <ac:chgData name="Courtney Schlossareck" userId="21453887-4efc-43a4-8c2c-7082bd6f8226" providerId="ADAL" clId="{FBF41EA3-77E7-4EA0-8B13-BE76B693D42C}" dt="2023-04-06T16:48:34.996" v="1496" actId="478"/>
          <ac:spMkLst>
            <pc:docMk/>
            <pc:sldMk cId="3718810782" sldId="271"/>
            <ac:spMk id="10" creationId="{19DD1FE0-8521-8C17-5A74-182CE1461A76}"/>
          </ac:spMkLst>
        </pc:spChg>
        <pc:spChg chg="add del mod">
          <ac:chgData name="Courtney Schlossareck" userId="21453887-4efc-43a4-8c2c-7082bd6f8226" providerId="ADAL" clId="{FBF41EA3-77E7-4EA0-8B13-BE76B693D42C}" dt="2023-04-06T16:48:37.893" v="1498" actId="478"/>
          <ac:spMkLst>
            <pc:docMk/>
            <pc:sldMk cId="3718810782" sldId="271"/>
            <ac:spMk id="11" creationId="{E872119D-2592-9069-6E73-22505FB85C1C}"/>
          </ac:spMkLst>
        </pc:spChg>
        <pc:spChg chg="add del mod">
          <ac:chgData name="Courtney Schlossareck" userId="21453887-4efc-43a4-8c2c-7082bd6f8226" providerId="ADAL" clId="{FBF41EA3-77E7-4EA0-8B13-BE76B693D42C}" dt="2023-04-06T16:48:33.775" v="1495" actId="478"/>
          <ac:spMkLst>
            <pc:docMk/>
            <pc:sldMk cId="3718810782" sldId="271"/>
            <ac:spMk id="14" creationId="{48231400-BFDA-65B6-61DB-BEA2A639178D}"/>
          </ac:spMkLst>
        </pc:spChg>
        <pc:spChg chg="add del mod">
          <ac:chgData name="Courtney Schlossareck" userId="21453887-4efc-43a4-8c2c-7082bd6f8226" providerId="ADAL" clId="{FBF41EA3-77E7-4EA0-8B13-BE76B693D42C}" dt="2023-04-06T16:48:36.664" v="1497" actId="478"/>
          <ac:spMkLst>
            <pc:docMk/>
            <pc:sldMk cId="3718810782" sldId="271"/>
            <ac:spMk id="15" creationId="{530E7DBB-C6D8-4058-9795-3D21C96C3921}"/>
          </ac:spMkLst>
        </pc:spChg>
        <pc:spChg chg="add del mod">
          <ac:chgData name="Courtney Schlossareck" userId="21453887-4efc-43a4-8c2c-7082bd6f8226" providerId="ADAL" clId="{FBF41EA3-77E7-4EA0-8B13-BE76B693D42C}" dt="2023-04-06T16:45:31.920" v="1469" actId="478"/>
          <ac:spMkLst>
            <pc:docMk/>
            <pc:sldMk cId="3718810782" sldId="271"/>
            <ac:spMk id="21" creationId="{D217C348-1142-3738-EE6C-20B308B8E2D2}"/>
          </ac:spMkLst>
        </pc:spChg>
        <pc:spChg chg="add del">
          <ac:chgData name="Courtney Schlossareck" userId="21453887-4efc-43a4-8c2c-7082bd6f8226" providerId="ADAL" clId="{FBF41EA3-77E7-4EA0-8B13-BE76B693D42C}" dt="2023-04-06T16:48:26.684" v="1492" actId="478"/>
          <ac:spMkLst>
            <pc:docMk/>
            <pc:sldMk cId="3718810782" sldId="271"/>
            <ac:spMk id="25" creationId="{115D284E-2D3C-75D9-1D17-8CBC58B58092}"/>
          </ac:spMkLst>
        </pc:spChg>
        <pc:spChg chg="add mod">
          <ac:chgData name="Courtney Schlossareck" userId="21453887-4efc-43a4-8c2c-7082bd6f8226" providerId="ADAL" clId="{FBF41EA3-77E7-4EA0-8B13-BE76B693D42C}" dt="2023-04-07T14:54:45.861" v="8264" actId="207"/>
          <ac:spMkLst>
            <pc:docMk/>
            <pc:sldMk cId="3718810782" sldId="271"/>
            <ac:spMk id="26" creationId="{A5F82B49-833B-3FEE-38E2-9F248AA1F87E}"/>
          </ac:spMkLst>
        </pc:spChg>
        <pc:spChg chg="add mod">
          <ac:chgData name="Courtney Schlossareck" userId="21453887-4efc-43a4-8c2c-7082bd6f8226" providerId="ADAL" clId="{FBF41EA3-77E7-4EA0-8B13-BE76B693D42C}" dt="2023-04-07T14:54:43.935" v="8263" actId="207"/>
          <ac:spMkLst>
            <pc:docMk/>
            <pc:sldMk cId="3718810782" sldId="271"/>
            <ac:spMk id="27" creationId="{E9EC79A5-C847-A5B6-A35D-B2A05D3E364A}"/>
          </ac:spMkLst>
        </pc:spChg>
        <pc:spChg chg="add mod ord">
          <ac:chgData name="Courtney Schlossareck" userId="21453887-4efc-43a4-8c2c-7082bd6f8226" providerId="ADAL" clId="{FBF41EA3-77E7-4EA0-8B13-BE76B693D42C}" dt="2023-04-06T20:56:54.062" v="2248" actId="167"/>
          <ac:spMkLst>
            <pc:docMk/>
            <pc:sldMk cId="3718810782" sldId="271"/>
            <ac:spMk id="28" creationId="{F7196CF0-A90F-F6EA-4B53-FAA1892BDDA8}"/>
          </ac:spMkLst>
        </pc:spChg>
        <pc:spChg chg="add mod ord">
          <ac:chgData name="Courtney Schlossareck" userId="21453887-4efc-43a4-8c2c-7082bd6f8226" providerId="ADAL" clId="{FBF41EA3-77E7-4EA0-8B13-BE76B693D42C}" dt="2023-04-07T14:54:48.557" v="8265" actId="208"/>
          <ac:spMkLst>
            <pc:docMk/>
            <pc:sldMk cId="3718810782" sldId="271"/>
            <ac:spMk id="29" creationId="{E0C53BD5-FCBF-3146-2969-9A224BF10C79}"/>
          </ac:spMkLst>
        </pc:spChg>
        <pc:picChg chg="add mod">
          <ac:chgData name="Courtney Schlossareck" userId="21453887-4efc-43a4-8c2c-7082bd6f8226" providerId="ADAL" clId="{FBF41EA3-77E7-4EA0-8B13-BE76B693D42C}" dt="2023-04-06T16:41:05.974" v="1190" actId="1076"/>
          <ac:picMkLst>
            <pc:docMk/>
            <pc:sldMk cId="3718810782" sldId="271"/>
            <ac:picMk id="13" creationId="{6E996462-E55A-A43D-6019-7D685CF1461E}"/>
          </ac:picMkLst>
        </pc:picChg>
        <pc:picChg chg="add del mod">
          <ac:chgData name="Courtney Schlossareck" userId="21453887-4efc-43a4-8c2c-7082bd6f8226" providerId="ADAL" clId="{FBF41EA3-77E7-4EA0-8B13-BE76B693D42C}" dt="2023-04-06T16:44:32.966" v="1446" actId="478"/>
          <ac:picMkLst>
            <pc:docMk/>
            <pc:sldMk cId="3718810782" sldId="271"/>
            <ac:picMk id="16" creationId="{B2A8E11B-BB2C-1920-5804-77F82ABA1D85}"/>
          </ac:picMkLst>
        </pc:picChg>
        <pc:picChg chg="add del mod">
          <ac:chgData name="Courtney Schlossareck" userId="21453887-4efc-43a4-8c2c-7082bd6f8226" providerId="ADAL" clId="{FBF41EA3-77E7-4EA0-8B13-BE76B693D42C}" dt="2023-04-06T16:45:19.152" v="1465" actId="478"/>
          <ac:picMkLst>
            <pc:docMk/>
            <pc:sldMk cId="3718810782" sldId="271"/>
            <ac:picMk id="17" creationId="{4D307485-3A64-1932-FE0F-F30D10362064}"/>
          </ac:picMkLst>
        </pc:picChg>
        <pc:picChg chg="add mod modCrop">
          <ac:chgData name="Courtney Schlossareck" userId="21453887-4efc-43a4-8c2c-7082bd6f8226" providerId="ADAL" clId="{FBF41EA3-77E7-4EA0-8B13-BE76B693D42C}" dt="2023-04-06T16:46:08.623" v="1480" actId="1076"/>
          <ac:picMkLst>
            <pc:docMk/>
            <pc:sldMk cId="3718810782" sldId="271"/>
            <ac:picMk id="18" creationId="{ED10EC65-1AB4-03AA-E653-D44DF2CD846F}"/>
          </ac:picMkLst>
        </pc:picChg>
        <pc:picChg chg="add del mod">
          <ac:chgData name="Courtney Schlossareck" userId="21453887-4efc-43a4-8c2c-7082bd6f8226" providerId="ADAL" clId="{FBF41EA3-77E7-4EA0-8B13-BE76B693D42C}" dt="2023-04-06T16:45:21.463" v="1466" actId="478"/>
          <ac:picMkLst>
            <pc:docMk/>
            <pc:sldMk cId="3718810782" sldId="271"/>
            <ac:picMk id="19" creationId="{FDDF8AA1-27ED-CD4B-44F3-686427657BFA}"/>
          </ac:picMkLst>
        </pc:picChg>
        <pc:picChg chg="add mod">
          <ac:chgData name="Courtney Schlossareck" userId="21453887-4efc-43a4-8c2c-7082bd6f8226" providerId="ADAL" clId="{FBF41EA3-77E7-4EA0-8B13-BE76B693D42C}" dt="2023-04-06T16:46:12.888" v="1481" actId="1076"/>
          <ac:picMkLst>
            <pc:docMk/>
            <pc:sldMk cId="3718810782" sldId="271"/>
            <ac:picMk id="20" creationId="{58DA4F35-A246-3236-59E1-94AC75BF9EFD}"/>
          </ac:picMkLst>
        </pc:picChg>
        <pc:picChg chg="add mod">
          <ac:chgData name="Courtney Schlossareck" userId="21453887-4efc-43a4-8c2c-7082bd6f8226" providerId="ADAL" clId="{FBF41EA3-77E7-4EA0-8B13-BE76B693D42C}" dt="2023-04-06T16:46:14.872" v="1482" actId="1076"/>
          <ac:picMkLst>
            <pc:docMk/>
            <pc:sldMk cId="3718810782" sldId="271"/>
            <ac:picMk id="23" creationId="{FAA47494-B879-D49B-062A-866E3D1E026B}"/>
          </ac:picMkLst>
        </pc:picChg>
        <pc:picChg chg="add mod">
          <ac:chgData name="Courtney Schlossareck" userId="21453887-4efc-43a4-8c2c-7082bd6f8226" providerId="ADAL" clId="{FBF41EA3-77E7-4EA0-8B13-BE76B693D42C}" dt="2023-04-06T16:45:35.393" v="1471" actId="1076"/>
          <ac:picMkLst>
            <pc:docMk/>
            <pc:sldMk cId="3718810782" sldId="271"/>
            <ac:picMk id="24" creationId="{CACE4E4B-8E58-56ED-7036-310139843C62}"/>
          </ac:picMkLst>
        </pc:picChg>
      </pc:sldChg>
      <pc:sldChg chg="addSp delSp modSp new del mod">
        <pc:chgData name="Courtney Schlossareck" userId="21453887-4efc-43a4-8c2c-7082bd6f8226" providerId="ADAL" clId="{FBF41EA3-77E7-4EA0-8B13-BE76B693D42C}" dt="2023-04-07T12:45:54.687" v="3162" actId="47"/>
        <pc:sldMkLst>
          <pc:docMk/>
          <pc:sldMk cId="2131449181" sldId="272"/>
        </pc:sldMkLst>
        <pc:spChg chg="mod">
          <ac:chgData name="Courtney Schlossareck" userId="21453887-4efc-43a4-8c2c-7082bd6f8226" providerId="ADAL" clId="{FBF41EA3-77E7-4EA0-8B13-BE76B693D42C}" dt="2023-04-06T16:37:14.283" v="1100" actId="20577"/>
          <ac:spMkLst>
            <pc:docMk/>
            <pc:sldMk cId="2131449181" sldId="272"/>
            <ac:spMk id="2" creationId="{0F62894E-797A-05FA-79A1-19F1FE2E0D60}"/>
          </ac:spMkLst>
        </pc:spChg>
        <pc:spChg chg="del">
          <ac:chgData name="Courtney Schlossareck" userId="21453887-4efc-43a4-8c2c-7082bd6f8226" providerId="ADAL" clId="{FBF41EA3-77E7-4EA0-8B13-BE76B693D42C}" dt="2023-04-06T16:34:15.490" v="1053" actId="478"/>
          <ac:spMkLst>
            <pc:docMk/>
            <pc:sldMk cId="2131449181" sldId="272"/>
            <ac:spMk id="3" creationId="{17C8BBC7-F3C1-04E1-F57E-EC649EB4DB56}"/>
          </ac:spMkLst>
        </pc:spChg>
        <pc:spChg chg="add mod">
          <ac:chgData name="Courtney Schlossareck" userId="21453887-4efc-43a4-8c2c-7082bd6f8226" providerId="ADAL" clId="{FBF41EA3-77E7-4EA0-8B13-BE76B693D42C}" dt="2023-04-06T20:57:37.390" v="2253" actId="113"/>
          <ac:spMkLst>
            <pc:docMk/>
            <pc:sldMk cId="2131449181" sldId="272"/>
            <ac:spMk id="3" creationId="{953EFDF4-0352-B135-9486-A07E67CDB430}"/>
          </ac:spMkLst>
        </pc:spChg>
        <pc:spChg chg="add mod">
          <ac:chgData name="Courtney Schlossareck" userId="21453887-4efc-43a4-8c2c-7082bd6f8226" providerId="ADAL" clId="{FBF41EA3-77E7-4EA0-8B13-BE76B693D42C}" dt="2023-04-06T19:51:04.999" v="2096" actId="1076"/>
          <ac:spMkLst>
            <pc:docMk/>
            <pc:sldMk cId="2131449181" sldId="272"/>
            <ac:spMk id="6" creationId="{54C43C62-8688-5AC0-CE09-AE1F0C0E270F}"/>
          </ac:spMkLst>
        </pc:spChg>
        <pc:graphicFrameChg chg="add mod modGraphic">
          <ac:chgData name="Courtney Schlossareck" userId="21453887-4efc-43a4-8c2c-7082bd6f8226" providerId="ADAL" clId="{FBF41EA3-77E7-4EA0-8B13-BE76B693D42C}" dt="2023-04-06T20:57:48.496" v="2261" actId="20577"/>
          <ac:graphicFrameMkLst>
            <pc:docMk/>
            <pc:sldMk cId="2131449181" sldId="272"/>
            <ac:graphicFrameMk id="5" creationId="{454CA1E6-6E90-A4FD-C45D-820A706A7B32}"/>
          </ac:graphicFrameMkLst>
        </pc:graphicFrameChg>
      </pc:sldChg>
      <pc:sldChg chg="addSp delSp modSp new mod ord">
        <pc:chgData name="Courtney Schlossareck" userId="21453887-4efc-43a4-8c2c-7082bd6f8226" providerId="ADAL" clId="{FBF41EA3-77E7-4EA0-8B13-BE76B693D42C}" dt="2023-04-13T13:02:33.121" v="14413" actId="1076"/>
        <pc:sldMkLst>
          <pc:docMk/>
          <pc:sldMk cId="567008011" sldId="273"/>
        </pc:sldMkLst>
        <pc:spChg chg="mod">
          <ac:chgData name="Courtney Schlossareck" userId="21453887-4efc-43a4-8c2c-7082bd6f8226" providerId="ADAL" clId="{FBF41EA3-77E7-4EA0-8B13-BE76B693D42C}" dt="2023-04-07T14:55:24.491" v="8273" actId="207"/>
          <ac:spMkLst>
            <pc:docMk/>
            <pc:sldMk cId="567008011" sldId="273"/>
            <ac:spMk id="2" creationId="{9D76B6AE-73FD-B452-2898-362AEE56E2D4}"/>
          </ac:spMkLst>
        </pc:spChg>
        <pc:spChg chg="del">
          <ac:chgData name="Courtney Schlossareck" userId="21453887-4efc-43a4-8c2c-7082bd6f8226" providerId="ADAL" clId="{FBF41EA3-77E7-4EA0-8B13-BE76B693D42C}" dt="2023-04-06T16:37:58.886" v="1138" actId="478"/>
          <ac:spMkLst>
            <pc:docMk/>
            <pc:sldMk cId="567008011" sldId="273"/>
            <ac:spMk id="3" creationId="{59501329-73D5-E4EE-88DD-1FA558CBE25A}"/>
          </ac:spMkLst>
        </pc:spChg>
        <pc:spChg chg="add mod">
          <ac:chgData name="Courtney Schlossareck" userId="21453887-4efc-43a4-8c2c-7082bd6f8226" providerId="ADAL" clId="{FBF41EA3-77E7-4EA0-8B13-BE76B693D42C}" dt="2023-04-13T13:01:39.193" v="14384" actId="1076"/>
          <ac:spMkLst>
            <pc:docMk/>
            <pc:sldMk cId="567008011" sldId="273"/>
            <ac:spMk id="5" creationId="{F5734210-CD17-FFD8-DBCB-B88F1DDC7AC8}"/>
          </ac:spMkLst>
        </pc:spChg>
        <pc:spChg chg="add mod">
          <ac:chgData name="Courtney Schlossareck" userId="21453887-4efc-43a4-8c2c-7082bd6f8226" providerId="ADAL" clId="{FBF41EA3-77E7-4EA0-8B13-BE76B693D42C}" dt="2023-04-13T13:01:35.096" v="14383" actId="1076"/>
          <ac:spMkLst>
            <pc:docMk/>
            <pc:sldMk cId="567008011" sldId="273"/>
            <ac:spMk id="6" creationId="{20210695-421B-6E21-4698-EE2EA64F0ED9}"/>
          </ac:spMkLst>
        </pc:spChg>
        <pc:spChg chg="add del mod">
          <ac:chgData name="Courtney Schlossareck" userId="21453887-4efc-43a4-8c2c-7082bd6f8226" providerId="ADAL" clId="{FBF41EA3-77E7-4EA0-8B13-BE76B693D42C}" dt="2023-04-13T13:00:57.566" v="14380" actId="478"/>
          <ac:spMkLst>
            <pc:docMk/>
            <pc:sldMk cId="567008011" sldId="273"/>
            <ac:spMk id="7" creationId="{5F113A7C-F992-1ABD-CE25-A4B540EC4D32}"/>
          </ac:spMkLst>
        </pc:spChg>
        <pc:spChg chg="mod">
          <ac:chgData name="Courtney Schlossareck" userId="21453887-4efc-43a4-8c2c-7082bd6f8226" providerId="ADAL" clId="{FBF41EA3-77E7-4EA0-8B13-BE76B693D42C}" dt="2023-04-12T13:20:59.377" v="13629"/>
          <ac:spMkLst>
            <pc:docMk/>
            <pc:sldMk cId="567008011" sldId="273"/>
            <ac:spMk id="9" creationId="{95DB5F0F-51E4-63EB-C17C-82A645CA7512}"/>
          </ac:spMkLst>
        </pc:spChg>
        <pc:spChg chg="add del mod">
          <ac:chgData name="Courtney Schlossareck" userId="21453887-4efc-43a4-8c2c-7082bd6f8226" providerId="ADAL" clId="{FBF41EA3-77E7-4EA0-8B13-BE76B693D42C}" dt="2023-04-13T13:00:54.686" v="14378" actId="478"/>
          <ac:spMkLst>
            <pc:docMk/>
            <pc:sldMk cId="567008011" sldId="273"/>
            <ac:spMk id="19" creationId="{D600F931-D466-911A-C1BB-39B57D3096FB}"/>
          </ac:spMkLst>
        </pc:spChg>
        <pc:spChg chg="add del mod">
          <ac:chgData name="Courtney Schlossareck" userId="21453887-4efc-43a4-8c2c-7082bd6f8226" providerId="ADAL" clId="{FBF41EA3-77E7-4EA0-8B13-BE76B693D42C}" dt="2023-04-13T13:00:54.686" v="14378" actId="478"/>
          <ac:spMkLst>
            <pc:docMk/>
            <pc:sldMk cId="567008011" sldId="273"/>
            <ac:spMk id="20" creationId="{25994A34-9492-BC91-CD65-2E71BB7F349C}"/>
          </ac:spMkLst>
        </pc:spChg>
        <pc:spChg chg="add del mod">
          <ac:chgData name="Courtney Schlossareck" userId="21453887-4efc-43a4-8c2c-7082bd6f8226" providerId="ADAL" clId="{FBF41EA3-77E7-4EA0-8B13-BE76B693D42C}" dt="2023-04-13T13:00:52.056" v="14377"/>
          <ac:spMkLst>
            <pc:docMk/>
            <pc:sldMk cId="567008011" sldId="273"/>
            <ac:spMk id="21" creationId="{298FE601-70AC-A483-6562-29396FF356C8}"/>
          </ac:spMkLst>
        </pc:spChg>
        <pc:spChg chg="add del mod">
          <ac:chgData name="Courtney Schlossareck" userId="21453887-4efc-43a4-8c2c-7082bd6f8226" providerId="ADAL" clId="{FBF41EA3-77E7-4EA0-8B13-BE76B693D42C}" dt="2023-04-13T13:00:52.056" v="14377"/>
          <ac:spMkLst>
            <pc:docMk/>
            <pc:sldMk cId="567008011" sldId="273"/>
            <ac:spMk id="22" creationId="{1E607443-E6EC-2EC3-A51E-66B96BAB01D4}"/>
          </ac:spMkLst>
        </pc:spChg>
        <pc:spChg chg="mod">
          <ac:chgData name="Courtney Schlossareck" userId="21453887-4efc-43a4-8c2c-7082bd6f8226" providerId="ADAL" clId="{FBF41EA3-77E7-4EA0-8B13-BE76B693D42C}" dt="2023-04-13T13:00:50.790" v="14376"/>
          <ac:spMkLst>
            <pc:docMk/>
            <pc:sldMk cId="567008011" sldId="273"/>
            <ac:spMk id="24" creationId="{3F1E78DD-F66A-8BCB-C8A9-33EF1747D26F}"/>
          </ac:spMkLst>
        </pc:spChg>
        <pc:spChg chg="add del mod">
          <ac:chgData name="Courtney Schlossareck" userId="21453887-4efc-43a4-8c2c-7082bd6f8226" providerId="ADAL" clId="{FBF41EA3-77E7-4EA0-8B13-BE76B693D42C}" dt="2023-04-13T13:00:52.056" v="14377"/>
          <ac:spMkLst>
            <pc:docMk/>
            <pc:sldMk cId="567008011" sldId="273"/>
            <ac:spMk id="28" creationId="{AE5CB63D-43E9-FEF2-0F4C-620F04CE070A}"/>
          </ac:spMkLst>
        </pc:spChg>
        <pc:spChg chg="add mod">
          <ac:chgData name="Courtney Schlossareck" userId="21453887-4efc-43a4-8c2c-7082bd6f8226" providerId="ADAL" clId="{FBF41EA3-77E7-4EA0-8B13-BE76B693D42C}" dt="2023-04-13T13:02:33.121" v="14413" actId="1076"/>
          <ac:spMkLst>
            <pc:docMk/>
            <pc:sldMk cId="567008011" sldId="273"/>
            <ac:spMk id="29" creationId="{B9C23592-BB28-5759-96D8-71532AE83FE0}"/>
          </ac:spMkLst>
        </pc:spChg>
        <pc:spChg chg="add mod">
          <ac:chgData name="Courtney Schlossareck" userId="21453887-4efc-43a4-8c2c-7082bd6f8226" providerId="ADAL" clId="{FBF41EA3-77E7-4EA0-8B13-BE76B693D42C}" dt="2023-04-13T13:02:33.121" v="14413" actId="1076"/>
          <ac:spMkLst>
            <pc:docMk/>
            <pc:sldMk cId="567008011" sldId="273"/>
            <ac:spMk id="30" creationId="{71943D99-02BD-5177-9B82-DA3CD9BD14A3}"/>
          </ac:spMkLst>
        </pc:spChg>
        <pc:spChg chg="mod">
          <ac:chgData name="Courtney Schlossareck" userId="21453887-4efc-43a4-8c2c-7082bd6f8226" providerId="ADAL" clId="{FBF41EA3-77E7-4EA0-8B13-BE76B693D42C}" dt="2023-04-13T13:00:55.170" v="14379"/>
          <ac:spMkLst>
            <pc:docMk/>
            <pc:sldMk cId="567008011" sldId="273"/>
            <ac:spMk id="32" creationId="{D151C3E4-7C57-F428-B1D2-6E5361120D0C}"/>
          </ac:spMkLst>
        </pc:spChg>
        <pc:spChg chg="add mod">
          <ac:chgData name="Courtney Schlossareck" userId="21453887-4efc-43a4-8c2c-7082bd6f8226" providerId="ADAL" clId="{FBF41EA3-77E7-4EA0-8B13-BE76B693D42C}" dt="2023-04-13T13:02:33.121" v="14413" actId="1076"/>
          <ac:spMkLst>
            <pc:docMk/>
            <pc:sldMk cId="567008011" sldId="273"/>
            <ac:spMk id="36" creationId="{FCEFD22E-E686-ABBC-49DE-D1D4D4E14138}"/>
          </ac:spMkLst>
        </pc:spChg>
        <pc:grpChg chg="add del mod">
          <ac:chgData name="Courtney Schlossareck" userId="21453887-4efc-43a4-8c2c-7082bd6f8226" providerId="ADAL" clId="{FBF41EA3-77E7-4EA0-8B13-BE76B693D42C}" dt="2023-04-13T13:00:57.566" v="14380" actId="478"/>
          <ac:grpSpMkLst>
            <pc:docMk/>
            <pc:sldMk cId="567008011" sldId="273"/>
            <ac:grpSpMk id="8" creationId="{77E90586-F190-4111-8195-825C47E26342}"/>
          </ac:grpSpMkLst>
        </pc:grpChg>
        <pc:grpChg chg="add del mod">
          <ac:chgData name="Courtney Schlossareck" userId="21453887-4efc-43a4-8c2c-7082bd6f8226" providerId="ADAL" clId="{FBF41EA3-77E7-4EA0-8B13-BE76B693D42C}" dt="2023-04-13T13:00:52.056" v="14377"/>
          <ac:grpSpMkLst>
            <pc:docMk/>
            <pc:sldMk cId="567008011" sldId="273"/>
            <ac:grpSpMk id="23" creationId="{7A15AF2C-0AA9-5091-9CA1-520B1E27A342}"/>
          </ac:grpSpMkLst>
        </pc:grpChg>
        <pc:grpChg chg="add mod">
          <ac:chgData name="Courtney Schlossareck" userId="21453887-4efc-43a4-8c2c-7082bd6f8226" providerId="ADAL" clId="{FBF41EA3-77E7-4EA0-8B13-BE76B693D42C}" dt="2023-04-13T13:02:33.121" v="14413" actId="1076"/>
          <ac:grpSpMkLst>
            <pc:docMk/>
            <pc:sldMk cId="567008011" sldId="273"/>
            <ac:grpSpMk id="31" creationId="{778108E0-20AD-BD90-0FAE-4B72827BAE5A}"/>
          </ac:grpSpMkLst>
        </pc:grpChg>
        <pc:graphicFrameChg chg="add mod modGraphic">
          <ac:chgData name="Courtney Schlossareck" userId="21453887-4efc-43a4-8c2c-7082bd6f8226" providerId="ADAL" clId="{FBF41EA3-77E7-4EA0-8B13-BE76B693D42C}" dt="2023-04-13T13:01:32.713" v="14382" actId="1076"/>
          <ac:graphicFrameMkLst>
            <pc:docMk/>
            <pc:sldMk cId="567008011" sldId="273"/>
            <ac:graphicFrameMk id="3" creationId="{D1266E6E-2B26-3D55-C102-7930BB93B8D3}"/>
          </ac:graphicFrameMkLst>
        </pc:graphicFrameChg>
        <pc:graphicFrameChg chg="add del mod modGraphic">
          <ac:chgData name="Courtney Schlossareck" userId="21453887-4efc-43a4-8c2c-7082bd6f8226" providerId="ADAL" clId="{FBF41EA3-77E7-4EA0-8B13-BE76B693D42C}" dt="2023-04-06T21:15:41.004" v="2968" actId="478"/>
          <ac:graphicFrameMkLst>
            <pc:docMk/>
            <pc:sldMk cId="567008011" sldId="273"/>
            <ac:graphicFrameMk id="5" creationId="{87765D83-4BBA-C752-66E3-F66EB167CF4C}"/>
          </ac:graphicFrameMkLst>
        </pc:graphicFrameChg>
        <pc:picChg chg="mod">
          <ac:chgData name="Courtney Schlossareck" userId="21453887-4efc-43a4-8c2c-7082bd6f8226" providerId="ADAL" clId="{FBF41EA3-77E7-4EA0-8B13-BE76B693D42C}" dt="2023-04-12T13:20:59.377" v="13629"/>
          <ac:picMkLst>
            <pc:docMk/>
            <pc:sldMk cId="567008011" sldId="273"/>
            <ac:picMk id="10" creationId="{BC63646A-C119-3426-6009-992A06FB686D}"/>
          </ac:picMkLst>
        </pc:picChg>
        <pc:picChg chg="mod">
          <ac:chgData name="Courtney Schlossareck" userId="21453887-4efc-43a4-8c2c-7082bd6f8226" providerId="ADAL" clId="{FBF41EA3-77E7-4EA0-8B13-BE76B693D42C}" dt="2023-04-12T13:20:59.377" v="13629"/>
          <ac:picMkLst>
            <pc:docMk/>
            <pc:sldMk cId="567008011" sldId="273"/>
            <ac:picMk id="11" creationId="{E8969562-9DD0-E950-396F-BBAB0EC17833}"/>
          </ac:picMkLst>
        </pc:picChg>
        <pc:picChg chg="mod">
          <ac:chgData name="Courtney Schlossareck" userId="21453887-4efc-43a4-8c2c-7082bd6f8226" providerId="ADAL" clId="{FBF41EA3-77E7-4EA0-8B13-BE76B693D42C}" dt="2023-04-12T13:20:59.377" v="13629"/>
          <ac:picMkLst>
            <pc:docMk/>
            <pc:sldMk cId="567008011" sldId="273"/>
            <ac:picMk id="12" creationId="{300DB095-E0BF-25E8-E37D-0FDF2C248E7A}"/>
          </ac:picMkLst>
        </pc:picChg>
        <pc:picChg chg="add mod">
          <ac:chgData name="Courtney Schlossareck" userId="21453887-4efc-43a4-8c2c-7082bd6f8226" providerId="ADAL" clId="{FBF41EA3-77E7-4EA0-8B13-BE76B693D42C}" dt="2023-04-13T13:02:12.920" v="14391" actId="1076"/>
          <ac:picMkLst>
            <pc:docMk/>
            <pc:sldMk cId="567008011" sldId="273"/>
            <ac:picMk id="13" creationId="{D85C6461-5AA6-7392-4F78-C312750007AF}"/>
          </ac:picMkLst>
        </pc:picChg>
        <pc:picChg chg="add mod">
          <ac:chgData name="Courtney Schlossareck" userId="21453887-4efc-43a4-8c2c-7082bd6f8226" providerId="ADAL" clId="{FBF41EA3-77E7-4EA0-8B13-BE76B693D42C}" dt="2023-04-13T13:02:15.929" v="14394" actId="1036"/>
          <ac:picMkLst>
            <pc:docMk/>
            <pc:sldMk cId="567008011" sldId="273"/>
            <ac:picMk id="14" creationId="{29B24DA7-4C37-3851-8AF8-BD87303A0F20}"/>
          </ac:picMkLst>
        </pc:picChg>
        <pc:picChg chg="add mod">
          <ac:chgData name="Courtney Schlossareck" userId="21453887-4efc-43a4-8c2c-7082bd6f8226" providerId="ADAL" clId="{FBF41EA3-77E7-4EA0-8B13-BE76B693D42C}" dt="2023-04-13T13:02:15.016" v="14393" actId="1036"/>
          <ac:picMkLst>
            <pc:docMk/>
            <pc:sldMk cId="567008011" sldId="273"/>
            <ac:picMk id="15" creationId="{26D14768-736E-A1D1-B6EE-C3C496A2FD9F}"/>
          </ac:picMkLst>
        </pc:picChg>
        <pc:picChg chg="add mod">
          <ac:chgData name="Courtney Schlossareck" userId="21453887-4efc-43a4-8c2c-7082bd6f8226" providerId="ADAL" clId="{FBF41EA3-77E7-4EA0-8B13-BE76B693D42C}" dt="2023-04-13T13:02:17.522" v="14395" actId="1035"/>
          <ac:picMkLst>
            <pc:docMk/>
            <pc:sldMk cId="567008011" sldId="273"/>
            <ac:picMk id="16" creationId="{318C98D5-37E9-740F-BAC8-B4BC7BE0B65B}"/>
          </ac:picMkLst>
        </pc:picChg>
        <pc:picChg chg="add mod">
          <ac:chgData name="Courtney Schlossareck" userId="21453887-4efc-43a4-8c2c-7082bd6f8226" providerId="ADAL" clId="{FBF41EA3-77E7-4EA0-8B13-BE76B693D42C}" dt="2023-04-13T13:02:19.542" v="14402" actId="1035"/>
          <ac:picMkLst>
            <pc:docMk/>
            <pc:sldMk cId="567008011" sldId="273"/>
            <ac:picMk id="17" creationId="{CFBB8ECF-39D1-5265-1103-F0CE6D0DFF4E}"/>
          </ac:picMkLst>
        </pc:picChg>
        <pc:picChg chg="add mod">
          <ac:chgData name="Courtney Schlossareck" userId="21453887-4efc-43a4-8c2c-7082bd6f8226" providerId="ADAL" clId="{FBF41EA3-77E7-4EA0-8B13-BE76B693D42C}" dt="2023-04-13T13:02:22.129" v="14412" actId="1035"/>
          <ac:picMkLst>
            <pc:docMk/>
            <pc:sldMk cId="567008011" sldId="273"/>
            <ac:picMk id="18" creationId="{6FE8837A-FA11-E022-A86D-882CA1FA0B04}"/>
          </ac:picMkLst>
        </pc:picChg>
        <pc:picChg chg="mod">
          <ac:chgData name="Courtney Schlossareck" userId="21453887-4efc-43a4-8c2c-7082bd6f8226" providerId="ADAL" clId="{FBF41EA3-77E7-4EA0-8B13-BE76B693D42C}" dt="2023-04-13T13:00:50.790" v="14376"/>
          <ac:picMkLst>
            <pc:docMk/>
            <pc:sldMk cId="567008011" sldId="273"/>
            <ac:picMk id="25" creationId="{4CBA22E0-C228-C216-E53E-58AD519F653F}"/>
          </ac:picMkLst>
        </pc:picChg>
        <pc:picChg chg="mod">
          <ac:chgData name="Courtney Schlossareck" userId="21453887-4efc-43a4-8c2c-7082bd6f8226" providerId="ADAL" clId="{FBF41EA3-77E7-4EA0-8B13-BE76B693D42C}" dt="2023-04-13T13:00:50.790" v="14376"/>
          <ac:picMkLst>
            <pc:docMk/>
            <pc:sldMk cId="567008011" sldId="273"/>
            <ac:picMk id="26" creationId="{30DDD06E-0132-B9B4-BD1D-D8D0B7DFE5FA}"/>
          </ac:picMkLst>
        </pc:picChg>
        <pc:picChg chg="mod">
          <ac:chgData name="Courtney Schlossareck" userId="21453887-4efc-43a4-8c2c-7082bd6f8226" providerId="ADAL" clId="{FBF41EA3-77E7-4EA0-8B13-BE76B693D42C}" dt="2023-04-13T13:00:50.790" v="14376"/>
          <ac:picMkLst>
            <pc:docMk/>
            <pc:sldMk cId="567008011" sldId="273"/>
            <ac:picMk id="27" creationId="{0CD70B65-427B-ECCA-B4A7-03518965F559}"/>
          </ac:picMkLst>
        </pc:picChg>
        <pc:picChg chg="mod">
          <ac:chgData name="Courtney Schlossareck" userId="21453887-4efc-43a4-8c2c-7082bd6f8226" providerId="ADAL" clId="{FBF41EA3-77E7-4EA0-8B13-BE76B693D42C}" dt="2023-04-13T13:00:55.170" v="14379"/>
          <ac:picMkLst>
            <pc:docMk/>
            <pc:sldMk cId="567008011" sldId="273"/>
            <ac:picMk id="33" creationId="{B690B638-4A5E-61D7-303D-009661A77677}"/>
          </ac:picMkLst>
        </pc:picChg>
        <pc:picChg chg="mod">
          <ac:chgData name="Courtney Schlossareck" userId="21453887-4efc-43a4-8c2c-7082bd6f8226" providerId="ADAL" clId="{FBF41EA3-77E7-4EA0-8B13-BE76B693D42C}" dt="2023-04-13T13:00:55.170" v="14379"/>
          <ac:picMkLst>
            <pc:docMk/>
            <pc:sldMk cId="567008011" sldId="273"/>
            <ac:picMk id="34" creationId="{0015A155-1DBB-A014-2BBE-64EF760F2C23}"/>
          </ac:picMkLst>
        </pc:picChg>
        <pc:picChg chg="mod">
          <ac:chgData name="Courtney Schlossareck" userId="21453887-4efc-43a4-8c2c-7082bd6f8226" providerId="ADAL" clId="{FBF41EA3-77E7-4EA0-8B13-BE76B693D42C}" dt="2023-04-13T13:00:55.170" v="14379"/>
          <ac:picMkLst>
            <pc:docMk/>
            <pc:sldMk cId="567008011" sldId="273"/>
            <ac:picMk id="35" creationId="{05125280-3798-7B15-9916-ED2F9E4F0665}"/>
          </ac:picMkLst>
        </pc:picChg>
      </pc:sldChg>
      <pc:sldChg chg="addSp delSp modSp new mod ord">
        <pc:chgData name="Courtney Schlossareck" userId="21453887-4efc-43a4-8c2c-7082bd6f8226" providerId="ADAL" clId="{FBF41EA3-77E7-4EA0-8B13-BE76B693D42C}" dt="2023-04-07T16:14:31.860" v="10606" actId="20577"/>
        <pc:sldMkLst>
          <pc:docMk/>
          <pc:sldMk cId="1762165124" sldId="274"/>
        </pc:sldMkLst>
        <pc:spChg chg="mod">
          <ac:chgData name="Courtney Schlossareck" userId="21453887-4efc-43a4-8c2c-7082bd6f8226" providerId="ADAL" clId="{FBF41EA3-77E7-4EA0-8B13-BE76B693D42C}" dt="2023-04-07T16:14:31.860" v="10606" actId="20577"/>
          <ac:spMkLst>
            <pc:docMk/>
            <pc:sldMk cId="1762165124" sldId="274"/>
            <ac:spMk id="2" creationId="{DC61AA8E-F76C-BFB6-44D7-57EFE3BC7778}"/>
          </ac:spMkLst>
        </pc:spChg>
        <pc:spChg chg="del mod">
          <ac:chgData name="Courtney Schlossareck" userId="21453887-4efc-43a4-8c2c-7082bd6f8226" providerId="ADAL" clId="{FBF41EA3-77E7-4EA0-8B13-BE76B693D42C}" dt="2023-04-07T16:13:30.685" v="10555" actId="478"/>
          <ac:spMkLst>
            <pc:docMk/>
            <pc:sldMk cId="1762165124" sldId="274"/>
            <ac:spMk id="3" creationId="{E746B401-1873-34AC-B9AB-4383ADB7D946}"/>
          </ac:spMkLst>
        </pc:spChg>
        <pc:spChg chg="add del mod">
          <ac:chgData name="Courtney Schlossareck" userId="21453887-4efc-43a4-8c2c-7082bd6f8226" providerId="ADAL" clId="{FBF41EA3-77E7-4EA0-8B13-BE76B693D42C}" dt="2023-04-07T16:13:33.228" v="10557" actId="478"/>
          <ac:spMkLst>
            <pc:docMk/>
            <pc:sldMk cId="1762165124" sldId="274"/>
            <ac:spMk id="10" creationId="{24180CFB-E698-8AE3-11E9-7A1A608FCE96}"/>
          </ac:spMkLst>
        </pc:spChg>
        <pc:graphicFrameChg chg="add mod modGraphic">
          <ac:chgData name="Courtney Schlossareck" userId="21453887-4efc-43a4-8c2c-7082bd6f8226" providerId="ADAL" clId="{FBF41EA3-77E7-4EA0-8B13-BE76B693D42C}" dt="2023-04-07T16:13:52.448" v="10567" actId="1076"/>
          <ac:graphicFrameMkLst>
            <pc:docMk/>
            <pc:sldMk cId="1762165124" sldId="274"/>
            <ac:graphicFrameMk id="5" creationId="{92D400D6-A92E-CF0F-9B63-006A95FBB44A}"/>
          </ac:graphicFrameMkLst>
        </pc:graphicFrameChg>
        <pc:graphicFrameChg chg="add del mod">
          <ac:chgData name="Courtney Schlossareck" userId="21453887-4efc-43a4-8c2c-7082bd6f8226" providerId="ADAL" clId="{FBF41EA3-77E7-4EA0-8B13-BE76B693D42C}" dt="2023-04-06T19:52:17.081" v="2166"/>
          <ac:graphicFrameMkLst>
            <pc:docMk/>
            <pc:sldMk cId="1762165124" sldId="274"/>
            <ac:graphicFrameMk id="6" creationId="{8AF20927-B5C6-6B03-014E-0473632BADC8}"/>
          </ac:graphicFrameMkLst>
        </pc:graphicFrameChg>
        <pc:graphicFrameChg chg="add del mod modGraphic">
          <ac:chgData name="Courtney Schlossareck" userId="21453887-4efc-43a4-8c2c-7082bd6f8226" providerId="ADAL" clId="{FBF41EA3-77E7-4EA0-8B13-BE76B693D42C}" dt="2023-04-07T16:13:28.634" v="10554" actId="478"/>
          <ac:graphicFrameMkLst>
            <pc:docMk/>
            <pc:sldMk cId="1762165124" sldId="274"/>
            <ac:graphicFrameMk id="6" creationId="{9E2C2329-F782-5395-5E0A-A7AFED32100D}"/>
          </ac:graphicFrameMkLst>
        </pc:graphicFrameChg>
        <pc:graphicFrameChg chg="add del mod modGraphic">
          <ac:chgData name="Courtney Schlossareck" userId="21453887-4efc-43a4-8c2c-7082bd6f8226" providerId="ADAL" clId="{FBF41EA3-77E7-4EA0-8B13-BE76B693D42C}" dt="2023-04-07T16:14:16.908" v="10593" actId="478"/>
          <ac:graphicFrameMkLst>
            <pc:docMk/>
            <pc:sldMk cId="1762165124" sldId="274"/>
            <ac:graphicFrameMk id="7" creationId="{915BE1AD-7B06-3084-4C58-D2E403152E79}"/>
          </ac:graphicFrameMkLst>
        </pc:graphicFrameChg>
        <pc:graphicFrameChg chg="add mod modGraphic">
          <ac:chgData name="Courtney Schlossareck" userId="21453887-4efc-43a4-8c2c-7082bd6f8226" providerId="ADAL" clId="{FBF41EA3-77E7-4EA0-8B13-BE76B693D42C}" dt="2023-04-07T16:14:29.536" v="10598" actId="1076"/>
          <ac:graphicFrameMkLst>
            <pc:docMk/>
            <pc:sldMk cId="1762165124" sldId="274"/>
            <ac:graphicFrameMk id="8" creationId="{F39BA422-BECC-2D6F-DD1F-50163BA70BC5}"/>
          </ac:graphicFrameMkLst>
        </pc:graphicFrameChg>
      </pc:sldChg>
      <pc:sldChg chg="delSp modSp new mod ord">
        <pc:chgData name="Courtney Schlossareck" userId="21453887-4efc-43a4-8c2c-7082bd6f8226" providerId="ADAL" clId="{FBF41EA3-77E7-4EA0-8B13-BE76B693D42C}" dt="2023-04-07T13:58:15.674" v="6920" actId="478"/>
        <pc:sldMkLst>
          <pc:docMk/>
          <pc:sldMk cId="845596782" sldId="275"/>
        </pc:sldMkLst>
        <pc:spChg chg="mod">
          <ac:chgData name="Courtney Schlossareck" userId="21453887-4efc-43a4-8c2c-7082bd6f8226" providerId="ADAL" clId="{FBF41EA3-77E7-4EA0-8B13-BE76B693D42C}" dt="2023-04-07T13:58:14.010" v="6919" actId="207"/>
          <ac:spMkLst>
            <pc:docMk/>
            <pc:sldMk cId="845596782" sldId="275"/>
            <ac:spMk id="2" creationId="{1C111702-1ED0-6286-ABE4-EF13B9F6CA5B}"/>
          </ac:spMkLst>
        </pc:spChg>
        <pc:spChg chg="del">
          <ac:chgData name="Courtney Schlossareck" userId="21453887-4efc-43a4-8c2c-7082bd6f8226" providerId="ADAL" clId="{FBF41EA3-77E7-4EA0-8B13-BE76B693D42C}" dt="2023-04-07T13:58:15.674" v="6920" actId="478"/>
          <ac:spMkLst>
            <pc:docMk/>
            <pc:sldMk cId="845596782" sldId="275"/>
            <ac:spMk id="3" creationId="{DBE45E08-D260-70EC-8236-9826FE93E133}"/>
          </ac:spMkLst>
        </pc:spChg>
      </pc:sldChg>
      <pc:sldChg chg="del">
        <pc:chgData name="Courtney Schlossareck" userId="21453887-4efc-43a4-8c2c-7082bd6f8226" providerId="ADAL" clId="{FBF41EA3-77E7-4EA0-8B13-BE76B693D42C}" dt="2023-04-07T13:52:16.618" v="6487" actId="47"/>
        <pc:sldMkLst>
          <pc:docMk/>
          <pc:sldMk cId="0" sldId="276"/>
        </pc:sldMkLst>
      </pc:sldChg>
      <pc:sldChg chg="new del">
        <pc:chgData name="Courtney Schlossareck" userId="21453887-4efc-43a4-8c2c-7082bd6f8226" providerId="ADAL" clId="{FBF41EA3-77E7-4EA0-8B13-BE76B693D42C}" dt="2023-04-06T19:52:53.713" v="2199" actId="47"/>
        <pc:sldMkLst>
          <pc:docMk/>
          <pc:sldMk cId="550570849" sldId="276"/>
        </pc:sldMkLst>
      </pc:sldChg>
      <pc:sldChg chg="del ord">
        <pc:chgData name="Courtney Schlossareck" userId="21453887-4efc-43a4-8c2c-7082bd6f8226" providerId="ADAL" clId="{FBF41EA3-77E7-4EA0-8B13-BE76B693D42C}" dt="2023-04-07T13:03:30.240" v="4566" actId="47"/>
        <pc:sldMkLst>
          <pc:docMk/>
          <pc:sldMk cId="0" sldId="277"/>
        </pc:sldMkLst>
      </pc:sldChg>
      <pc:sldChg chg="addSp delSp modSp new mod ord">
        <pc:chgData name="Courtney Schlossareck" userId="21453887-4efc-43a4-8c2c-7082bd6f8226" providerId="ADAL" clId="{FBF41EA3-77E7-4EA0-8B13-BE76B693D42C}" dt="2023-04-12T20:18:46.042" v="13773" actId="1076"/>
        <pc:sldMkLst>
          <pc:docMk/>
          <pc:sldMk cId="3106490510" sldId="278"/>
        </pc:sldMkLst>
        <pc:spChg chg="mod ord">
          <ac:chgData name="Courtney Schlossareck" userId="21453887-4efc-43a4-8c2c-7082bd6f8226" providerId="ADAL" clId="{FBF41EA3-77E7-4EA0-8B13-BE76B693D42C}" dt="2023-04-07T13:00:52.179" v="4352" actId="167"/>
          <ac:spMkLst>
            <pc:docMk/>
            <pc:sldMk cId="3106490510" sldId="278"/>
            <ac:spMk id="2" creationId="{4254A016-74CE-2DD2-5E3E-A9BAEA8F89A5}"/>
          </ac:spMkLst>
        </pc:spChg>
        <pc:spChg chg="mod">
          <ac:chgData name="Courtney Schlossareck" userId="21453887-4efc-43a4-8c2c-7082bd6f8226" providerId="ADAL" clId="{FBF41EA3-77E7-4EA0-8B13-BE76B693D42C}" dt="2023-04-11T13:30:01.824" v="11852" actId="207"/>
          <ac:spMkLst>
            <pc:docMk/>
            <pc:sldMk cId="3106490510" sldId="278"/>
            <ac:spMk id="3" creationId="{DF6D0496-8F1A-34D6-FB00-EF4F24810756}"/>
          </ac:spMkLst>
        </pc:spChg>
        <pc:spChg chg="add mod ord">
          <ac:chgData name="Courtney Schlossareck" userId="21453887-4efc-43a4-8c2c-7082bd6f8226" providerId="ADAL" clId="{FBF41EA3-77E7-4EA0-8B13-BE76B693D42C}" dt="2023-04-07T13:00:46.279" v="4351" actId="167"/>
          <ac:spMkLst>
            <pc:docMk/>
            <pc:sldMk cId="3106490510" sldId="278"/>
            <ac:spMk id="6" creationId="{A3A5E5FE-80C3-91DE-E3D9-3EAD4856E384}"/>
          </ac:spMkLst>
        </pc:spChg>
        <pc:spChg chg="add mod">
          <ac:chgData name="Courtney Schlossareck" userId="21453887-4efc-43a4-8c2c-7082bd6f8226" providerId="ADAL" clId="{FBF41EA3-77E7-4EA0-8B13-BE76B693D42C}" dt="2023-04-11T13:31:43.983" v="11955" actId="552"/>
          <ac:spMkLst>
            <pc:docMk/>
            <pc:sldMk cId="3106490510" sldId="278"/>
            <ac:spMk id="7" creationId="{B1F01D38-6C44-619B-CC5E-3374949CCBEE}"/>
          </ac:spMkLst>
        </pc:spChg>
        <pc:spChg chg="add mod">
          <ac:chgData name="Courtney Schlossareck" userId="21453887-4efc-43a4-8c2c-7082bd6f8226" providerId="ADAL" clId="{FBF41EA3-77E7-4EA0-8B13-BE76B693D42C}" dt="2023-04-11T13:31:43.983" v="11955" actId="552"/>
          <ac:spMkLst>
            <pc:docMk/>
            <pc:sldMk cId="3106490510" sldId="278"/>
            <ac:spMk id="8" creationId="{F20DD50D-1757-3403-3E8F-75F6DA919A2B}"/>
          </ac:spMkLst>
        </pc:spChg>
        <pc:spChg chg="add mod">
          <ac:chgData name="Courtney Schlossareck" userId="21453887-4efc-43a4-8c2c-7082bd6f8226" providerId="ADAL" clId="{FBF41EA3-77E7-4EA0-8B13-BE76B693D42C}" dt="2023-04-11T13:31:43.983" v="11955" actId="552"/>
          <ac:spMkLst>
            <pc:docMk/>
            <pc:sldMk cId="3106490510" sldId="278"/>
            <ac:spMk id="9" creationId="{A69A787E-721F-2B4B-D456-1D769EB5B580}"/>
          </ac:spMkLst>
        </pc:spChg>
        <pc:spChg chg="add mod">
          <ac:chgData name="Courtney Schlossareck" userId="21453887-4efc-43a4-8c2c-7082bd6f8226" providerId="ADAL" clId="{FBF41EA3-77E7-4EA0-8B13-BE76B693D42C}" dt="2023-04-11T13:31:43.983" v="11955" actId="552"/>
          <ac:spMkLst>
            <pc:docMk/>
            <pc:sldMk cId="3106490510" sldId="278"/>
            <ac:spMk id="10" creationId="{135C6A0B-40C3-0CC8-DE11-0A4384230538}"/>
          </ac:spMkLst>
        </pc:spChg>
        <pc:spChg chg="add mod">
          <ac:chgData name="Courtney Schlossareck" userId="21453887-4efc-43a4-8c2c-7082bd6f8226" providerId="ADAL" clId="{FBF41EA3-77E7-4EA0-8B13-BE76B693D42C}" dt="2023-04-11T13:31:43.983" v="11955" actId="552"/>
          <ac:spMkLst>
            <pc:docMk/>
            <pc:sldMk cId="3106490510" sldId="278"/>
            <ac:spMk id="11" creationId="{5F03D797-0627-AE8D-7BFB-5C5C62037CFF}"/>
          </ac:spMkLst>
        </pc:spChg>
        <pc:spChg chg="add mod">
          <ac:chgData name="Courtney Schlossareck" userId="21453887-4efc-43a4-8c2c-7082bd6f8226" providerId="ADAL" clId="{FBF41EA3-77E7-4EA0-8B13-BE76B693D42C}" dt="2023-04-11T13:31:43.983" v="11955" actId="552"/>
          <ac:spMkLst>
            <pc:docMk/>
            <pc:sldMk cId="3106490510" sldId="278"/>
            <ac:spMk id="12" creationId="{DA9D3C42-BD21-A7E9-8033-C15C99167B1B}"/>
          </ac:spMkLst>
        </pc:spChg>
        <pc:spChg chg="add mod">
          <ac:chgData name="Courtney Schlossareck" userId="21453887-4efc-43a4-8c2c-7082bd6f8226" providerId="ADAL" clId="{FBF41EA3-77E7-4EA0-8B13-BE76B693D42C}" dt="2023-04-12T20:18:46.042" v="13773" actId="1076"/>
          <ac:spMkLst>
            <pc:docMk/>
            <pc:sldMk cId="3106490510" sldId="278"/>
            <ac:spMk id="13" creationId="{628DA9D7-F2AE-8D2F-7303-AD02611C755E}"/>
          </ac:spMkLst>
        </pc:spChg>
        <pc:spChg chg="add mod">
          <ac:chgData name="Courtney Schlossareck" userId="21453887-4efc-43a4-8c2c-7082bd6f8226" providerId="ADAL" clId="{FBF41EA3-77E7-4EA0-8B13-BE76B693D42C}" dt="2023-04-11T13:31:43.983" v="11955" actId="552"/>
          <ac:spMkLst>
            <pc:docMk/>
            <pc:sldMk cId="3106490510" sldId="278"/>
            <ac:spMk id="14" creationId="{6399226B-EC14-46F3-CFCA-F5B4764C3FDB}"/>
          </ac:spMkLst>
        </pc:spChg>
        <pc:spChg chg="add mod">
          <ac:chgData name="Courtney Schlossareck" userId="21453887-4efc-43a4-8c2c-7082bd6f8226" providerId="ADAL" clId="{FBF41EA3-77E7-4EA0-8B13-BE76B693D42C}" dt="2023-04-11T13:31:43.983" v="11955" actId="552"/>
          <ac:spMkLst>
            <pc:docMk/>
            <pc:sldMk cId="3106490510" sldId="278"/>
            <ac:spMk id="15" creationId="{1D46AB8D-0929-5021-79BB-953CBFB650E8}"/>
          </ac:spMkLst>
        </pc:spChg>
        <pc:picChg chg="add mod">
          <ac:chgData name="Courtney Schlossareck" userId="21453887-4efc-43a4-8c2c-7082bd6f8226" providerId="ADAL" clId="{FBF41EA3-77E7-4EA0-8B13-BE76B693D42C}" dt="2023-04-11T13:30:28.685" v="11877" actId="1076"/>
          <ac:picMkLst>
            <pc:docMk/>
            <pc:sldMk cId="3106490510" sldId="278"/>
            <ac:picMk id="5" creationId="{2F472154-EE93-41AA-301E-D9EC80CEF3C7}"/>
          </ac:picMkLst>
        </pc:picChg>
        <pc:picChg chg="add del">
          <ac:chgData name="Courtney Schlossareck" userId="21453887-4efc-43a4-8c2c-7082bd6f8226" providerId="ADAL" clId="{FBF41EA3-77E7-4EA0-8B13-BE76B693D42C}" dt="2023-04-06T19:53:55.657" v="2205" actId="21"/>
          <ac:picMkLst>
            <pc:docMk/>
            <pc:sldMk cId="3106490510" sldId="278"/>
            <ac:picMk id="1026" creationId="{F349C0C5-6C48-8818-3596-B056B6D8F54B}"/>
          </ac:picMkLst>
        </pc:picChg>
      </pc:sldChg>
      <pc:sldChg chg="addSp modSp mod ord">
        <pc:chgData name="Courtney Schlossareck" userId="21453887-4efc-43a4-8c2c-7082bd6f8226" providerId="ADAL" clId="{FBF41EA3-77E7-4EA0-8B13-BE76B693D42C}" dt="2023-04-07T13:48:01.352" v="6479" actId="20577"/>
        <pc:sldMkLst>
          <pc:docMk/>
          <pc:sldMk cId="3264380714" sldId="279"/>
        </pc:sldMkLst>
        <pc:spChg chg="mod">
          <ac:chgData name="Courtney Schlossareck" userId="21453887-4efc-43a4-8c2c-7082bd6f8226" providerId="ADAL" clId="{FBF41EA3-77E7-4EA0-8B13-BE76B693D42C}" dt="2023-04-07T12:49:09.356" v="3473" actId="20577"/>
          <ac:spMkLst>
            <pc:docMk/>
            <pc:sldMk cId="3264380714" sldId="279"/>
            <ac:spMk id="2" creationId="{AD082A37-D4E7-AD7D-AAC8-79FB67C94995}"/>
          </ac:spMkLst>
        </pc:spChg>
        <pc:spChg chg="mod">
          <ac:chgData name="Courtney Schlossareck" userId="21453887-4efc-43a4-8c2c-7082bd6f8226" providerId="ADAL" clId="{FBF41EA3-77E7-4EA0-8B13-BE76B693D42C}" dt="2023-04-07T13:48:01.352" v="6479" actId="20577"/>
          <ac:spMkLst>
            <pc:docMk/>
            <pc:sldMk cId="3264380714" sldId="279"/>
            <ac:spMk id="3" creationId="{00DD7A5D-9D8F-E861-7E33-BB11D92BE53D}"/>
          </ac:spMkLst>
        </pc:spChg>
        <pc:spChg chg="add mod">
          <ac:chgData name="Courtney Schlossareck" userId="21453887-4efc-43a4-8c2c-7082bd6f8226" providerId="ADAL" clId="{FBF41EA3-77E7-4EA0-8B13-BE76B693D42C}" dt="2023-04-07T12:53:05.284" v="3745" actId="113"/>
          <ac:spMkLst>
            <pc:docMk/>
            <pc:sldMk cId="3264380714" sldId="279"/>
            <ac:spMk id="7" creationId="{6D6726B4-1835-F749-8E4B-53501FF5E1B9}"/>
          </ac:spMkLst>
        </pc:spChg>
        <pc:spChg chg="add mod">
          <ac:chgData name="Courtney Schlossareck" userId="21453887-4efc-43a4-8c2c-7082bd6f8226" providerId="ADAL" clId="{FBF41EA3-77E7-4EA0-8B13-BE76B693D42C}" dt="2023-04-07T12:54:13.473" v="3767" actId="1076"/>
          <ac:spMkLst>
            <pc:docMk/>
            <pc:sldMk cId="3264380714" sldId="279"/>
            <ac:spMk id="8" creationId="{5A7C2882-F101-64B9-888A-6B1261C49E39}"/>
          </ac:spMkLst>
        </pc:spChg>
        <pc:spChg chg="add mod">
          <ac:chgData name="Courtney Schlossareck" userId="21453887-4efc-43a4-8c2c-7082bd6f8226" providerId="ADAL" clId="{FBF41EA3-77E7-4EA0-8B13-BE76B693D42C}" dt="2023-04-07T12:53:46.990" v="3756" actId="1076"/>
          <ac:spMkLst>
            <pc:docMk/>
            <pc:sldMk cId="3264380714" sldId="279"/>
            <ac:spMk id="9" creationId="{10671578-77A8-BFC3-CEDC-AE99D7DC5279}"/>
          </ac:spMkLst>
        </pc:spChg>
        <pc:spChg chg="add mod ord">
          <ac:chgData name="Courtney Schlossareck" userId="21453887-4efc-43a4-8c2c-7082bd6f8226" providerId="ADAL" clId="{FBF41EA3-77E7-4EA0-8B13-BE76B693D42C}" dt="2023-04-07T12:53:11.188" v="3747" actId="14100"/>
          <ac:spMkLst>
            <pc:docMk/>
            <pc:sldMk cId="3264380714" sldId="279"/>
            <ac:spMk id="10" creationId="{F6A60E62-D036-F00D-5CD6-87EDB796971F}"/>
          </ac:spMkLst>
        </pc:spChg>
        <pc:spChg chg="add mod ord">
          <ac:chgData name="Courtney Schlossareck" userId="21453887-4efc-43a4-8c2c-7082bd6f8226" providerId="ADAL" clId="{FBF41EA3-77E7-4EA0-8B13-BE76B693D42C}" dt="2023-04-07T12:53:35.652" v="3754" actId="14100"/>
          <ac:spMkLst>
            <pc:docMk/>
            <pc:sldMk cId="3264380714" sldId="279"/>
            <ac:spMk id="11" creationId="{04926C1E-3551-567B-7766-B5AF67035881}"/>
          </ac:spMkLst>
        </pc:spChg>
        <pc:picChg chg="add mod">
          <ac:chgData name="Courtney Schlossareck" userId="21453887-4efc-43a4-8c2c-7082bd6f8226" providerId="ADAL" clId="{FBF41EA3-77E7-4EA0-8B13-BE76B693D42C}" dt="2023-04-07T12:53:02.181" v="3743" actId="1076"/>
          <ac:picMkLst>
            <pc:docMk/>
            <pc:sldMk cId="3264380714" sldId="279"/>
            <ac:picMk id="5" creationId="{CE61A66C-2755-E255-E740-7A2094F07522}"/>
          </ac:picMkLst>
        </pc:picChg>
        <pc:picChg chg="add mod">
          <ac:chgData name="Courtney Schlossareck" userId="21453887-4efc-43a4-8c2c-7082bd6f8226" providerId="ADAL" clId="{FBF41EA3-77E7-4EA0-8B13-BE76B693D42C}" dt="2023-04-07T12:53:31.025" v="3753" actId="1076"/>
          <ac:picMkLst>
            <pc:docMk/>
            <pc:sldMk cId="3264380714" sldId="279"/>
            <ac:picMk id="6" creationId="{9A763300-65AE-0CEC-DEC4-837290CA41AE}"/>
          </ac:picMkLst>
        </pc:picChg>
      </pc:sldChg>
      <pc:sldChg chg="addSp delSp modSp new add del mod ord">
        <pc:chgData name="Courtney Schlossareck" userId="21453887-4efc-43a4-8c2c-7082bd6f8226" providerId="ADAL" clId="{FBF41EA3-77E7-4EA0-8B13-BE76B693D42C}" dt="2023-04-07T16:26:47.147" v="11217" actId="47"/>
        <pc:sldMkLst>
          <pc:docMk/>
          <pc:sldMk cId="377079926" sldId="280"/>
        </pc:sldMkLst>
        <pc:spChg chg="mod">
          <ac:chgData name="Courtney Schlossareck" userId="21453887-4efc-43a4-8c2c-7082bd6f8226" providerId="ADAL" clId="{FBF41EA3-77E7-4EA0-8B13-BE76B693D42C}" dt="2023-04-07T13:54:36.919" v="6594" actId="207"/>
          <ac:spMkLst>
            <pc:docMk/>
            <pc:sldMk cId="377079926" sldId="280"/>
            <ac:spMk id="2" creationId="{CA669C91-0ED3-5869-31CE-C64917526FC9}"/>
          </ac:spMkLst>
        </pc:spChg>
        <pc:spChg chg="del">
          <ac:chgData name="Courtney Schlossareck" userId="21453887-4efc-43a4-8c2c-7082bd6f8226" providerId="ADAL" clId="{FBF41EA3-77E7-4EA0-8B13-BE76B693D42C}" dt="2023-04-06T19:55:24.849" v="2210"/>
          <ac:spMkLst>
            <pc:docMk/>
            <pc:sldMk cId="377079926" sldId="280"/>
            <ac:spMk id="3" creationId="{76A0645C-6F6D-83FD-816C-60B197576D45}"/>
          </ac:spMkLst>
        </pc:spChg>
        <pc:spChg chg="add mod">
          <ac:chgData name="Courtney Schlossareck" userId="21453887-4efc-43a4-8c2c-7082bd6f8226" providerId="ADAL" clId="{FBF41EA3-77E7-4EA0-8B13-BE76B693D42C}" dt="2023-04-07T16:14:58.849" v="10629" actId="21"/>
          <ac:spMkLst>
            <pc:docMk/>
            <pc:sldMk cId="377079926" sldId="280"/>
            <ac:spMk id="7" creationId="{18E0886F-D513-049C-2F6C-F84200DF58B4}"/>
          </ac:spMkLst>
        </pc:spChg>
        <pc:graphicFrameChg chg="add del mod modGraphic">
          <ac:chgData name="Courtney Schlossareck" userId="21453887-4efc-43a4-8c2c-7082bd6f8226" providerId="ADAL" clId="{FBF41EA3-77E7-4EA0-8B13-BE76B693D42C}" dt="2023-04-07T16:14:58.849" v="10629" actId="21"/>
          <ac:graphicFrameMkLst>
            <pc:docMk/>
            <pc:sldMk cId="377079926" sldId="280"/>
            <ac:graphicFrameMk id="5" creationId="{41549AA8-0BC4-A965-1F00-437DA2301DF7}"/>
          </ac:graphicFrameMkLst>
        </pc:graphicFrameChg>
        <pc:graphicFrameChg chg="add del mod modGraphic">
          <ac:chgData name="Courtney Schlossareck" userId="21453887-4efc-43a4-8c2c-7082bd6f8226" providerId="ADAL" clId="{FBF41EA3-77E7-4EA0-8B13-BE76B693D42C}" dt="2023-04-07T15:51:29.819" v="9365" actId="21"/>
          <ac:graphicFrameMkLst>
            <pc:docMk/>
            <pc:sldMk cId="377079926" sldId="280"/>
            <ac:graphicFrameMk id="6" creationId="{6B1FD543-6DCF-79B6-5BC2-C5CF6DE7AE85}"/>
          </ac:graphicFrameMkLst>
        </pc:graphicFrameChg>
      </pc:sldChg>
      <pc:sldChg chg="addSp delSp modSp new del mod">
        <pc:chgData name="Courtney Schlossareck" userId="21453887-4efc-43a4-8c2c-7082bd6f8226" providerId="ADAL" clId="{FBF41EA3-77E7-4EA0-8B13-BE76B693D42C}" dt="2023-04-21T12:29:58.487" v="14417" actId="47"/>
        <pc:sldMkLst>
          <pc:docMk/>
          <pc:sldMk cId="750420273" sldId="281"/>
        </pc:sldMkLst>
        <pc:spChg chg="mod">
          <ac:chgData name="Courtney Schlossareck" userId="21453887-4efc-43a4-8c2c-7082bd6f8226" providerId="ADAL" clId="{FBF41EA3-77E7-4EA0-8B13-BE76B693D42C}" dt="2023-04-07T15:35:59.384" v="8889" actId="207"/>
          <ac:spMkLst>
            <pc:docMk/>
            <pc:sldMk cId="750420273" sldId="281"/>
            <ac:spMk id="2" creationId="{BBC70B80-49B6-B0C6-23C4-9302B1BE3CF5}"/>
          </ac:spMkLst>
        </pc:spChg>
        <pc:spChg chg="del">
          <ac:chgData name="Courtney Schlossareck" userId="21453887-4efc-43a4-8c2c-7082bd6f8226" providerId="ADAL" clId="{FBF41EA3-77E7-4EA0-8B13-BE76B693D42C}" dt="2023-04-06T19:55:43.080" v="2226" actId="478"/>
          <ac:spMkLst>
            <pc:docMk/>
            <pc:sldMk cId="750420273" sldId="281"/>
            <ac:spMk id="3" creationId="{6F5E0BB9-73BC-8369-1826-DE1A7C407039}"/>
          </ac:spMkLst>
        </pc:spChg>
        <pc:graphicFrameChg chg="add del mod">
          <ac:chgData name="Courtney Schlossareck" userId="21453887-4efc-43a4-8c2c-7082bd6f8226" providerId="ADAL" clId="{FBF41EA3-77E7-4EA0-8B13-BE76B693D42C}" dt="2023-04-06T19:59:00.100" v="2245" actId="478"/>
          <ac:graphicFrameMkLst>
            <pc:docMk/>
            <pc:sldMk cId="750420273" sldId="281"/>
            <ac:graphicFrameMk id="5" creationId="{5FD1020D-51BD-0B2B-FCDC-239519B6C671}"/>
          </ac:graphicFrameMkLst>
        </pc:graphicFrameChg>
        <pc:graphicFrameChg chg="add del mod">
          <ac:chgData name="Courtney Schlossareck" userId="21453887-4efc-43a4-8c2c-7082bd6f8226" providerId="ADAL" clId="{FBF41EA3-77E7-4EA0-8B13-BE76B693D42C}" dt="2023-04-06T19:55:57.992" v="2232" actId="478"/>
          <ac:graphicFrameMkLst>
            <pc:docMk/>
            <pc:sldMk cId="750420273" sldId="281"/>
            <ac:graphicFrameMk id="6" creationId="{6CD7D13E-8B88-6B9D-AEBE-DCFB79D6D3BD}"/>
          </ac:graphicFrameMkLst>
        </pc:graphicFrameChg>
        <pc:graphicFrameChg chg="add del mod modGraphic">
          <ac:chgData name="Courtney Schlossareck" userId="21453887-4efc-43a4-8c2c-7082bd6f8226" providerId="ADAL" clId="{FBF41EA3-77E7-4EA0-8B13-BE76B693D42C}" dt="2023-04-06T19:59:00.100" v="2245" actId="478"/>
          <ac:graphicFrameMkLst>
            <pc:docMk/>
            <pc:sldMk cId="750420273" sldId="281"/>
            <ac:graphicFrameMk id="7" creationId="{53EEA4DB-0F50-6CC6-DAC5-95BAF513E1D8}"/>
          </ac:graphicFrameMkLst>
        </pc:graphicFrameChg>
        <pc:graphicFrameChg chg="add del mod">
          <ac:chgData name="Courtney Schlossareck" userId="21453887-4efc-43a4-8c2c-7082bd6f8226" providerId="ADAL" clId="{FBF41EA3-77E7-4EA0-8B13-BE76B693D42C}" dt="2023-04-06T19:59:00.100" v="2245" actId="478"/>
          <ac:graphicFrameMkLst>
            <pc:docMk/>
            <pc:sldMk cId="750420273" sldId="281"/>
            <ac:graphicFrameMk id="8" creationId="{E300E0E1-C5E8-1FE1-6C36-AC409C42391D}"/>
          </ac:graphicFrameMkLst>
        </pc:graphicFrameChg>
        <pc:graphicFrameChg chg="add del mod">
          <ac:chgData name="Courtney Schlossareck" userId="21453887-4efc-43a4-8c2c-7082bd6f8226" providerId="ADAL" clId="{FBF41EA3-77E7-4EA0-8B13-BE76B693D42C}" dt="2023-04-06T19:59:00.100" v="2245" actId="478"/>
          <ac:graphicFrameMkLst>
            <pc:docMk/>
            <pc:sldMk cId="750420273" sldId="281"/>
            <ac:graphicFrameMk id="9" creationId="{C0C8A689-2643-5C35-F8C2-BCBA26D13E0A}"/>
          </ac:graphicFrameMkLst>
        </pc:graphicFrameChg>
        <pc:graphicFrameChg chg="add del mod">
          <ac:chgData name="Courtney Schlossareck" userId="21453887-4efc-43a4-8c2c-7082bd6f8226" providerId="ADAL" clId="{FBF41EA3-77E7-4EA0-8B13-BE76B693D42C}" dt="2023-04-06T19:59:00.100" v="2245" actId="478"/>
          <ac:graphicFrameMkLst>
            <pc:docMk/>
            <pc:sldMk cId="750420273" sldId="281"/>
            <ac:graphicFrameMk id="10" creationId="{A15B0CF9-D2E8-4675-D4BA-DDBEFBC2F4F0}"/>
          </ac:graphicFrameMkLst>
        </pc:graphicFrameChg>
        <pc:graphicFrameChg chg="add del mod">
          <ac:chgData name="Courtney Schlossareck" userId="21453887-4efc-43a4-8c2c-7082bd6f8226" providerId="ADAL" clId="{FBF41EA3-77E7-4EA0-8B13-BE76B693D42C}" dt="2023-04-06T19:59:00.100" v="2245" actId="478"/>
          <ac:graphicFrameMkLst>
            <pc:docMk/>
            <pc:sldMk cId="750420273" sldId="281"/>
            <ac:graphicFrameMk id="11" creationId="{E49DD63B-AC6F-9732-EB65-74E9896098D6}"/>
          </ac:graphicFrameMkLst>
        </pc:graphicFrameChg>
        <pc:graphicFrameChg chg="add del mod">
          <ac:chgData name="Courtney Schlossareck" userId="21453887-4efc-43a4-8c2c-7082bd6f8226" providerId="ADAL" clId="{FBF41EA3-77E7-4EA0-8B13-BE76B693D42C}" dt="2023-04-06T19:59:00.100" v="2245" actId="478"/>
          <ac:graphicFrameMkLst>
            <pc:docMk/>
            <pc:sldMk cId="750420273" sldId="281"/>
            <ac:graphicFrameMk id="12" creationId="{C7467F2B-CC6E-1E96-9E27-21D7A873162E}"/>
          </ac:graphicFrameMkLst>
        </pc:graphicFrameChg>
      </pc:sldChg>
      <pc:sldChg chg="addSp delSp modSp new mod">
        <pc:chgData name="Courtney Schlossareck" userId="21453887-4efc-43a4-8c2c-7082bd6f8226" providerId="ADAL" clId="{FBF41EA3-77E7-4EA0-8B13-BE76B693D42C}" dt="2023-04-13T13:00:44.864" v="14375" actId="1076"/>
        <pc:sldMkLst>
          <pc:docMk/>
          <pc:sldMk cId="2807757719" sldId="282"/>
        </pc:sldMkLst>
        <pc:spChg chg="mod">
          <ac:chgData name="Courtney Schlossareck" userId="21453887-4efc-43a4-8c2c-7082bd6f8226" providerId="ADAL" clId="{FBF41EA3-77E7-4EA0-8B13-BE76B693D42C}" dt="2023-04-12T15:14:17.495" v="13769" actId="20577"/>
          <ac:spMkLst>
            <pc:docMk/>
            <pc:sldMk cId="2807757719" sldId="282"/>
            <ac:spMk id="2" creationId="{FE676A36-AF68-52C7-059D-166ABDD4A959}"/>
          </ac:spMkLst>
        </pc:spChg>
        <pc:spChg chg="del">
          <ac:chgData name="Courtney Schlossareck" userId="21453887-4efc-43a4-8c2c-7082bd6f8226" providerId="ADAL" clId="{FBF41EA3-77E7-4EA0-8B13-BE76B693D42C}" dt="2023-04-06T20:58:25.824" v="2263" actId="478"/>
          <ac:spMkLst>
            <pc:docMk/>
            <pc:sldMk cId="2807757719" sldId="282"/>
            <ac:spMk id="3" creationId="{9F741E3B-A004-3A43-D168-4C5ABB964DD7}"/>
          </ac:spMkLst>
        </pc:spChg>
        <pc:spChg chg="add mod">
          <ac:chgData name="Courtney Schlossareck" userId="21453887-4efc-43a4-8c2c-7082bd6f8226" providerId="ADAL" clId="{FBF41EA3-77E7-4EA0-8B13-BE76B693D42C}" dt="2023-04-13T13:00:43.072" v="14374" actId="1076"/>
          <ac:spMkLst>
            <pc:docMk/>
            <pc:sldMk cId="2807757719" sldId="282"/>
            <ac:spMk id="3" creationId="{FD297B62-A6C7-0382-E555-2D2E5D70E177}"/>
          </ac:spMkLst>
        </pc:spChg>
        <pc:spChg chg="add mod">
          <ac:chgData name="Courtney Schlossareck" userId="21453887-4efc-43a4-8c2c-7082bd6f8226" providerId="ADAL" clId="{FBF41EA3-77E7-4EA0-8B13-BE76B693D42C}" dt="2023-04-13T13:00:44.864" v="14375" actId="1076"/>
          <ac:spMkLst>
            <pc:docMk/>
            <pc:sldMk cId="2807757719" sldId="282"/>
            <ac:spMk id="6" creationId="{A449C98B-7A12-6FA5-0BF5-388FC73B099B}"/>
          </ac:spMkLst>
        </pc:spChg>
        <pc:spChg chg="add del mod">
          <ac:chgData name="Courtney Schlossareck" userId="21453887-4efc-43a4-8c2c-7082bd6f8226" providerId="ADAL" clId="{FBF41EA3-77E7-4EA0-8B13-BE76B693D42C}" dt="2023-04-11T13:36:03.615" v="12069" actId="478"/>
          <ac:spMkLst>
            <pc:docMk/>
            <pc:sldMk cId="2807757719" sldId="282"/>
            <ac:spMk id="7" creationId="{21C578F0-6CEB-68D1-2683-1514ADD987EF}"/>
          </ac:spMkLst>
        </pc:spChg>
        <pc:spChg chg="add del mod">
          <ac:chgData name="Courtney Schlossareck" userId="21453887-4efc-43a4-8c2c-7082bd6f8226" providerId="ADAL" clId="{FBF41EA3-77E7-4EA0-8B13-BE76B693D42C}" dt="2023-04-13T12:57:54.293" v="14310" actId="478"/>
          <ac:spMkLst>
            <pc:docMk/>
            <pc:sldMk cId="2807757719" sldId="282"/>
            <ac:spMk id="7" creationId="{E082B002-D370-7654-DB3D-E222AE041D9C}"/>
          </ac:spMkLst>
        </pc:spChg>
        <pc:spChg chg="add mod">
          <ac:chgData name="Courtney Schlossareck" userId="21453887-4efc-43a4-8c2c-7082bd6f8226" providerId="ADAL" clId="{FBF41EA3-77E7-4EA0-8B13-BE76B693D42C}" dt="2023-04-11T13:36:56.631" v="12129" actId="1076"/>
          <ac:spMkLst>
            <pc:docMk/>
            <pc:sldMk cId="2807757719" sldId="282"/>
            <ac:spMk id="8" creationId="{7E30E72D-2791-31D1-4017-C3705BE67866}"/>
          </ac:spMkLst>
        </pc:spChg>
        <pc:spChg chg="mod">
          <ac:chgData name="Courtney Schlossareck" userId="21453887-4efc-43a4-8c2c-7082bd6f8226" providerId="ADAL" clId="{FBF41EA3-77E7-4EA0-8B13-BE76B693D42C}" dt="2023-04-06T21:06:15.331" v="2700"/>
          <ac:spMkLst>
            <pc:docMk/>
            <pc:sldMk cId="2807757719" sldId="282"/>
            <ac:spMk id="8" creationId="{D7211B70-0B06-4180-C3C5-66107425BF8B}"/>
          </ac:spMkLst>
        </pc:spChg>
        <pc:spChg chg="add mod">
          <ac:chgData name="Courtney Schlossareck" userId="21453887-4efc-43a4-8c2c-7082bd6f8226" providerId="ADAL" clId="{FBF41EA3-77E7-4EA0-8B13-BE76B693D42C}" dt="2023-04-13T12:58:29.854" v="14323" actId="1036"/>
          <ac:spMkLst>
            <pc:docMk/>
            <pc:sldMk cId="2807757719" sldId="282"/>
            <ac:spMk id="9" creationId="{EE99BCD1-8198-6F1E-43AD-B10BABECD0BB}"/>
          </ac:spMkLst>
        </pc:spChg>
        <pc:spChg chg="add mod ord">
          <ac:chgData name="Courtney Schlossareck" userId="21453887-4efc-43a4-8c2c-7082bd6f8226" providerId="ADAL" clId="{FBF41EA3-77E7-4EA0-8B13-BE76B693D42C}" dt="2023-04-13T12:58:27.512" v="14322" actId="14100"/>
          <ac:spMkLst>
            <pc:docMk/>
            <pc:sldMk cId="2807757719" sldId="282"/>
            <ac:spMk id="10" creationId="{7060AB80-5D30-5117-F5F9-B689154C0A9F}"/>
          </ac:spMkLst>
        </pc:spChg>
        <pc:spChg chg="mod">
          <ac:chgData name="Courtney Schlossareck" userId="21453887-4efc-43a4-8c2c-7082bd6f8226" providerId="ADAL" clId="{FBF41EA3-77E7-4EA0-8B13-BE76B693D42C}" dt="2023-04-06T21:06:15.331" v="2700"/>
          <ac:spMkLst>
            <pc:docMk/>
            <pc:sldMk cId="2807757719" sldId="282"/>
            <ac:spMk id="10" creationId="{846F7A4F-3675-CBA9-791D-BAC1208D8C63}"/>
          </ac:spMkLst>
        </pc:spChg>
        <pc:spChg chg="add del mod">
          <ac:chgData name="Courtney Schlossareck" userId="21453887-4efc-43a4-8c2c-7082bd6f8226" providerId="ADAL" clId="{FBF41EA3-77E7-4EA0-8B13-BE76B693D42C}" dt="2023-04-07T15:36:47.402" v="8893" actId="478"/>
          <ac:spMkLst>
            <pc:docMk/>
            <pc:sldMk cId="2807757719" sldId="282"/>
            <ac:spMk id="10" creationId="{F36C1076-4445-5A48-22C5-FE465BEA07AA}"/>
          </ac:spMkLst>
        </pc:spChg>
        <pc:spChg chg="mod topLvl">
          <ac:chgData name="Courtney Schlossareck" userId="21453887-4efc-43a4-8c2c-7082bd6f8226" providerId="ADAL" clId="{FBF41EA3-77E7-4EA0-8B13-BE76B693D42C}" dt="2023-04-13T12:58:15.712" v="14316" actId="1076"/>
          <ac:spMkLst>
            <pc:docMk/>
            <pc:sldMk cId="2807757719" sldId="282"/>
            <ac:spMk id="11" creationId="{82903882-3DD7-D1F7-101F-4B7766AA92EA}"/>
          </ac:spMkLst>
        </pc:spChg>
        <pc:spChg chg="mod">
          <ac:chgData name="Courtney Schlossareck" userId="21453887-4efc-43a4-8c2c-7082bd6f8226" providerId="ADAL" clId="{FBF41EA3-77E7-4EA0-8B13-BE76B693D42C}" dt="2023-04-12T13:19:55.521" v="13604" actId="165"/>
          <ac:spMkLst>
            <pc:docMk/>
            <pc:sldMk cId="2807757719" sldId="282"/>
            <ac:spMk id="13" creationId="{1CCFE028-5F84-026D-04AE-617CA2045716}"/>
          </ac:spMkLst>
        </pc:spChg>
        <pc:spChg chg="add del mod">
          <ac:chgData name="Courtney Schlossareck" userId="21453887-4efc-43a4-8c2c-7082bd6f8226" providerId="ADAL" clId="{FBF41EA3-77E7-4EA0-8B13-BE76B693D42C}" dt="2023-04-07T16:16:16.011" v="10655" actId="478"/>
          <ac:spMkLst>
            <pc:docMk/>
            <pc:sldMk cId="2807757719" sldId="282"/>
            <ac:spMk id="13" creationId="{76AA633F-7F41-C57B-E20E-418C4D3A19BA}"/>
          </ac:spMkLst>
        </pc:spChg>
        <pc:spChg chg="add mod">
          <ac:chgData name="Courtney Schlossareck" userId="21453887-4efc-43a4-8c2c-7082bd6f8226" providerId="ADAL" clId="{FBF41EA3-77E7-4EA0-8B13-BE76B693D42C}" dt="2023-04-12T13:05:42.967" v="12999" actId="113"/>
          <ac:spMkLst>
            <pc:docMk/>
            <pc:sldMk cId="2807757719" sldId="282"/>
            <ac:spMk id="18" creationId="{93E1D7F6-0CB7-D67F-C001-C0B9021E99FC}"/>
          </ac:spMkLst>
        </pc:spChg>
        <pc:spChg chg="add del mod">
          <ac:chgData name="Courtney Schlossareck" userId="21453887-4efc-43a4-8c2c-7082bd6f8226" providerId="ADAL" clId="{FBF41EA3-77E7-4EA0-8B13-BE76B693D42C}" dt="2023-04-07T12:46:11.847" v="3205" actId="478"/>
          <ac:spMkLst>
            <pc:docMk/>
            <pc:sldMk cId="2807757719" sldId="282"/>
            <ac:spMk id="19" creationId="{1846563D-08E5-A924-E27C-BADA13D3EC9C}"/>
          </ac:spMkLst>
        </pc:spChg>
        <pc:grpChg chg="add del mod">
          <ac:chgData name="Courtney Schlossareck" userId="21453887-4efc-43a4-8c2c-7082bd6f8226" providerId="ADAL" clId="{FBF41EA3-77E7-4EA0-8B13-BE76B693D42C}" dt="2023-04-06T21:11:09.140" v="2785" actId="478"/>
          <ac:grpSpMkLst>
            <pc:docMk/>
            <pc:sldMk cId="2807757719" sldId="282"/>
            <ac:grpSpMk id="7" creationId="{3EDA4470-33FE-8F5E-6034-9D2B8081D988}"/>
          </ac:grpSpMkLst>
        </pc:grpChg>
        <pc:grpChg chg="del mod">
          <ac:chgData name="Courtney Schlossareck" userId="21453887-4efc-43a4-8c2c-7082bd6f8226" providerId="ADAL" clId="{FBF41EA3-77E7-4EA0-8B13-BE76B693D42C}" dt="2023-04-06T21:11:05.227" v="2782" actId="21"/>
          <ac:grpSpMkLst>
            <pc:docMk/>
            <pc:sldMk cId="2807757719" sldId="282"/>
            <ac:grpSpMk id="9" creationId="{7DA85D01-D725-88A8-DBAB-CE7201BFE936}"/>
          </ac:grpSpMkLst>
        </pc:grpChg>
        <pc:grpChg chg="add del mod">
          <ac:chgData name="Courtney Schlossareck" userId="21453887-4efc-43a4-8c2c-7082bd6f8226" providerId="ADAL" clId="{FBF41EA3-77E7-4EA0-8B13-BE76B693D42C}" dt="2023-04-12T13:19:55.521" v="13604" actId="165"/>
          <ac:grpSpMkLst>
            <pc:docMk/>
            <pc:sldMk cId="2807757719" sldId="282"/>
            <ac:grpSpMk id="10" creationId="{0B41B529-C166-F210-F018-68193B05368E}"/>
          </ac:grpSpMkLst>
        </pc:grpChg>
        <pc:grpChg chg="mod topLvl">
          <ac:chgData name="Courtney Schlossareck" userId="21453887-4efc-43a4-8c2c-7082bd6f8226" providerId="ADAL" clId="{FBF41EA3-77E7-4EA0-8B13-BE76B693D42C}" dt="2023-04-13T12:58:15.712" v="14316" actId="1076"/>
          <ac:grpSpMkLst>
            <pc:docMk/>
            <pc:sldMk cId="2807757719" sldId="282"/>
            <ac:grpSpMk id="12" creationId="{61554D42-B513-A592-0F23-A64B45832D4A}"/>
          </ac:grpSpMkLst>
        </pc:grpChg>
        <pc:graphicFrameChg chg="add mod modGraphic">
          <ac:chgData name="Courtney Schlossareck" userId="21453887-4efc-43a4-8c2c-7082bd6f8226" providerId="ADAL" clId="{FBF41EA3-77E7-4EA0-8B13-BE76B693D42C}" dt="2023-04-13T13:00:40.144" v="14373" actId="14734"/>
          <ac:graphicFrameMkLst>
            <pc:docMk/>
            <pc:sldMk cId="2807757719" sldId="282"/>
            <ac:graphicFrameMk id="5" creationId="{6AE7C72B-CF7C-9BF5-9909-D75CDABCECCC}"/>
          </ac:graphicFrameMkLst>
        </pc:graphicFrameChg>
        <pc:graphicFrameChg chg="add del mod">
          <ac:chgData name="Courtney Schlossareck" userId="21453887-4efc-43a4-8c2c-7082bd6f8226" providerId="ADAL" clId="{FBF41EA3-77E7-4EA0-8B13-BE76B693D42C}" dt="2023-04-06T21:04:07.675" v="2569" actId="478"/>
          <ac:graphicFrameMkLst>
            <pc:docMk/>
            <pc:sldMk cId="2807757719" sldId="282"/>
            <ac:graphicFrameMk id="6" creationId="{500ABB95-C0B5-D6A2-E8F0-6E476B4E4875}"/>
          </ac:graphicFrameMkLst>
        </pc:graphicFrameChg>
        <pc:graphicFrameChg chg="add del mod">
          <ac:chgData name="Courtney Schlossareck" userId="21453887-4efc-43a4-8c2c-7082bd6f8226" providerId="ADAL" clId="{FBF41EA3-77E7-4EA0-8B13-BE76B693D42C}" dt="2023-04-07T15:36:45.713" v="8892" actId="21"/>
          <ac:graphicFrameMkLst>
            <pc:docMk/>
            <pc:sldMk cId="2807757719" sldId="282"/>
            <ac:graphicFrameMk id="8" creationId="{FF295140-259B-D942-2B48-5DE62DA574EF}"/>
          </ac:graphicFrameMkLst>
        </pc:graphicFrameChg>
        <pc:graphicFrameChg chg="add del mod">
          <ac:chgData name="Courtney Schlossareck" userId="21453887-4efc-43a4-8c2c-7082bd6f8226" providerId="ADAL" clId="{FBF41EA3-77E7-4EA0-8B13-BE76B693D42C}" dt="2023-04-07T16:16:14.204" v="10654" actId="478"/>
          <ac:graphicFrameMkLst>
            <pc:docMk/>
            <pc:sldMk cId="2807757719" sldId="282"/>
            <ac:graphicFrameMk id="11" creationId="{29CC991B-AC82-C76D-E368-DAE28D11DA1F}"/>
          </ac:graphicFrameMkLst>
        </pc:graphicFrameChg>
        <pc:picChg chg="add del mod">
          <ac:chgData name="Courtney Schlossareck" userId="21453887-4efc-43a4-8c2c-7082bd6f8226" providerId="ADAL" clId="{FBF41EA3-77E7-4EA0-8B13-BE76B693D42C}" dt="2023-04-12T13:17:57.281" v="13488" actId="478"/>
          <ac:picMkLst>
            <pc:docMk/>
            <pc:sldMk cId="2807757719" sldId="282"/>
            <ac:picMk id="9" creationId="{9016B226-9658-3B58-7991-C542AC2E8087}"/>
          </ac:picMkLst>
        </pc:picChg>
        <pc:picChg chg="del mod">
          <ac:chgData name="Courtney Schlossareck" userId="21453887-4efc-43a4-8c2c-7082bd6f8226" providerId="ADAL" clId="{FBF41EA3-77E7-4EA0-8B13-BE76B693D42C}" dt="2023-04-06T21:11:05.227" v="2782" actId="21"/>
          <ac:picMkLst>
            <pc:docMk/>
            <pc:sldMk cId="2807757719" sldId="282"/>
            <ac:picMk id="11" creationId="{04DAD437-A410-5B4D-B50A-E4B85F455508}"/>
          </ac:picMkLst>
        </pc:picChg>
        <pc:picChg chg="del mod">
          <ac:chgData name="Courtney Schlossareck" userId="21453887-4efc-43a4-8c2c-7082bd6f8226" providerId="ADAL" clId="{FBF41EA3-77E7-4EA0-8B13-BE76B693D42C}" dt="2023-04-06T21:06:26.789" v="2705" actId="21"/>
          <ac:picMkLst>
            <pc:docMk/>
            <pc:sldMk cId="2807757719" sldId="282"/>
            <ac:picMk id="12" creationId="{32E15CE8-D7BC-6A9D-8F31-28B7A32EDA72}"/>
          </ac:picMkLst>
        </pc:picChg>
        <pc:picChg chg="del mod">
          <ac:chgData name="Courtney Schlossareck" userId="21453887-4efc-43a4-8c2c-7082bd6f8226" providerId="ADAL" clId="{FBF41EA3-77E7-4EA0-8B13-BE76B693D42C}" dt="2023-04-06T21:10:59.526" v="2779" actId="21"/>
          <ac:picMkLst>
            <pc:docMk/>
            <pc:sldMk cId="2807757719" sldId="282"/>
            <ac:picMk id="13" creationId="{525ACF83-04D7-EA92-8012-60B2350E309B}"/>
          </ac:picMkLst>
        </pc:picChg>
        <pc:picChg chg="add del mod">
          <ac:chgData name="Courtney Schlossareck" userId="21453887-4efc-43a4-8c2c-7082bd6f8226" providerId="ADAL" clId="{FBF41EA3-77E7-4EA0-8B13-BE76B693D42C}" dt="2023-04-07T12:47:37.096" v="3328" actId="478"/>
          <ac:picMkLst>
            <pc:docMk/>
            <pc:sldMk cId="2807757719" sldId="282"/>
            <ac:picMk id="14" creationId="{B6FDE249-9433-4934-EE79-7724C40415CA}"/>
          </ac:picMkLst>
        </pc:picChg>
        <pc:picChg chg="mod">
          <ac:chgData name="Courtney Schlossareck" userId="21453887-4efc-43a4-8c2c-7082bd6f8226" providerId="ADAL" clId="{FBF41EA3-77E7-4EA0-8B13-BE76B693D42C}" dt="2023-04-12T13:20:04.777" v="13607" actId="1076"/>
          <ac:picMkLst>
            <pc:docMk/>
            <pc:sldMk cId="2807757719" sldId="282"/>
            <ac:picMk id="14" creationId="{BBDD834D-A0E2-4BDC-289A-0B1C88641344}"/>
          </ac:picMkLst>
        </pc:picChg>
        <pc:picChg chg="add del mod">
          <ac:chgData name="Courtney Schlossareck" userId="21453887-4efc-43a4-8c2c-7082bd6f8226" providerId="ADAL" clId="{FBF41EA3-77E7-4EA0-8B13-BE76B693D42C}" dt="2023-04-06T21:13:30.070" v="2893" actId="478"/>
          <ac:picMkLst>
            <pc:docMk/>
            <pc:sldMk cId="2807757719" sldId="282"/>
            <ac:picMk id="15" creationId="{50BE0E6E-4503-862B-A3FE-AFEC230A5771}"/>
          </ac:picMkLst>
        </pc:picChg>
        <pc:picChg chg="mod">
          <ac:chgData name="Courtney Schlossareck" userId="21453887-4efc-43a4-8c2c-7082bd6f8226" providerId="ADAL" clId="{FBF41EA3-77E7-4EA0-8B13-BE76B693D42C}" dt="2023-04-12T13:19:55.521" v="13604" actId="165"/>
          <ac:picMkLst>
            <pc:docMk/>
            <pc:sldMk cId="2807757719" sldId="282"/>
            <ac:picMk id="15" creationId="{DB8F7DB2-2053-7FAE-125E-F326F7713873}"/>
          </ac:picMkLst>
        </pc:picChg>
        <pc:picChg chg="mod">
          <ac:chgData name="Courtney Schlossareck" userId="21453887-4efc-43a4-8c2c-7082bd6f8226" providerId="ADAL" clId="{FBF41EA3-77E7-4EA0-8B13-BE76B693D42C}" dt="2023-04-12T13:20:00.680" v="13606" actId="1076"/>
          <ac:picMkLst>
            <pc:docMk/>
            <pc:sldMk cId="2807757719" sldId="282"/>
            <ac:picMk id="16" creationId="{6EBD5115-5AD9-6C36-91C7-6682A311C618}"/>
          </ac:picMkLst>
        </pc:picChg>
        <pc:picChg chg="add del mod">
          <ac:chgData name="Courtney Schlossareck" userId="21453887-4efc-43a4-8c2c-7082bd6f8226" providerId="ADAL" clId="{FBF41EA3-77E7-4EA0-8B13-BE76B693D42C}" dt="2023-04-06T21:14:05.085" v="2903" actId="478"/>
          <ac:picMkLst>
            <pc:docMk/>
            <pc:sldMk cId="2807757719" sldId="282"/>
            <ac:picMk id="16" creationId="{E097C0E8-6436-018C-26D4-2EDCBA4F6AC4}"/>
          </ac:picMkLst>
        </pc:picChg>
        <pc:picChg chg="add mod">
          <ac:chgData name="Courtney Schlossareck" userId="21453887-4efc-43a4-8c2c-7082bd6f8226" providerId="ADAL" clId="{FBF41EA3-77E7-4EA0-8B13-BE76B693D42C}" dt="2023-04-13T12:57:48.320" v="14309" actId="1038"/>
          <ac:picMkLst>
            <pc:docMk/>
            <pc:sldMk cId="2807757719" sldId="282"/>
            <ac:picMk id="17" creationId="{5DF7E5DA-D4F5-9521-49AA-A280E36A21DA}"/>
          </ac:picMkLst>
        </pc:picChg>
        <pc:picChg chg="add del mod">
          <ac:chgData name="Courtney Schlossareck" userId="21453887-4efc-43a4-8c2c-7082bd6f8226" providerId="ADAL" clId="{FBF41EA3-77E7-4EA0-8B13-BE76B693D42C}" dt="2023-04-06T21:14:07.582" v="2904" actId="478"/>
          <ac:picMkLst>
            <pc:docMk/>
            <pc:sldMk cId="2807757719" sldId="282"/>
            <ac:picMk id="17" creationId="{C88E955E-EB1C-71AE-685E-86766B89B442}"/>
          </ac:picMkLst>
        </pc:picChg>
        <pc:picChg chg="add mod">
          <ac:chgData name="Courtney Schlossareck" userId="21453887-4efc-43a4-8c2c-7082bd6f8226" providerId="ADAL" clId="{FBF41EA3-77E7-4EA0-8B13-BE76B693D42C}" dt="2023-04-13T12:57:48.320" v="14309" actId="1038"/>
          <ac:picMkLst>
            <pc:docMk/>
            <pc:sldMk cId="2807757719" sldId="282"/>
            <ac:picMk id="19" creationId="{241C681A-8826-A208-8398-999F33ACBB6F}"/>
          </ac:picMkLst>
        </pc:picChg>
        <pc:picChg chg="add del mod">
          <ac:chgData name="Courtney Schlossareck" userId="21453887-4efc-43a4-8c2c-7082bd6f8226" providerId="ADAL" clId="{FBF41EA3-77E7-4EA0-8B13-BE76B693D42C}" dt="2023-04-06T21:14:00.035" v="2901" actId="478"/>
          <ac:picMkLst>
            <pc:docMk/>
            <pc:sldMk cId="2807757719" sldId="282"/>
            <ac:picMk id="20" creationId="{2C9903E6-AC26-29EE-2B37-605BBF314AF8}"/>
          </ac:picMkLst>
        </pc:picChg>
        <pc:picChg chg="add mod">
          <ac:chgData name="Courtney Schlossareck" userId="21453887-4efc-43a4-8c2c-7082bd6f8226" providerId="ADAL" clId="{FBF41EA3-77E7-4EA0-8B13-BE76B693D42C}" dt="2023-04-13T12:57:48.320" v="14309" actId="1038"/>
          <ac:picMkLst>
            <pc:docMk/>
            <pc:sldMk cId="2807757719" sldId="282"/>
            <ac:picMk id="20" creationId="{A7B17FC7-60F9-E0BA-C019-69113A5C04BD}"/>
          </ac:picMkLst>
        </pc:picChg>
        <pc:picChg chg="add mod">
          <ac:chgData name="Courtney Schlossareck" userId="21453887-4efc-43a4-8c2c-7082bd6f8226" providerId="ADAL" clId="{FBF41EA3-77E7-4EA0-8B13-BE76B693D42C}" dt="2023-04-13T12:57:48.320" v="14309" actId="1038"/>
          <ac:picMkLst>
            <pc:docMk/>
            <pc:sldMk cId="2807757719" sldId="282"/>
            <ac:picMk id="21" creationId="{28B065CA-2F73-D974-CBE0-C42DA6238E2D}"/>
          </ac:picMkLst>
        </pc:picChg>
        <pc:picChg chg="add del mod">
          <ac:chgData name="Courtney Schlossareck" userId="21453887-4efc-43a4-8c2c-7082bd6f8226" providerId="ADAL" clId="{FBF41EA3-77E7-4EA0-8B13-BE76B693D42C}" dt="2023-04-06T21:13:58.228" v="2900" actId="478"/>
          <ac:picMkLst>
            <pc:docMk/>
            <pc:sldMk cId="2807757719" sldId="282"/>
            <ac:picMk id="21" creationId="{93675DA6-9ADF-1095-6C59-E26FF8F42ABC}"/>
          </ac:picMkLst>
        </pc:picChg>
        <pc:picChg chg="add mod">
          <ac:chgData name="Courtney Schlossareck" userId="21453887-4efc-43a4-8c2c-7082bd6f8226" providerId="ADAL" clId="{FBF41EA3-77E7-4EA0-8B13-BE76B693D42C}" dt="2023-04-13T12:57:48.320" v="14309" actId="1038"/>
          <ac:picMkLst>
            <pc:docMk/>
            <pc:sldMk cId="2807757719" sldId="282"/>
            <ac:picMk id="22" creationId="{E7690DF9-3B81-1471-98BD-76F8F17E2EA9}"/>
          </ac:picMkLst>
        </pc:picChg>
        <pc:picChg chg="add mod">
          <ac:chgData name="Courtney Schlossareck" userId="21453887-4efc-43a4-8c2c-7082bd6f8226" providerId="ADAL" clId="{FBF41EA3-77E7-4EA0-8B13-BE76B693D42C}" dt="2023-04-13T12:57:48.320" v="14309" actId="1038"/>
          <ac:picMkLst>
            <pc:docMk/>
            <pc:sldMk cId="2807757719" sldId="282"/>
            <ac:picMk id="23" creationId="{244A006C-E039-0F73-B23F-B41386ACC460}"/>
          </ac:picMkLst>
        </pc:picChg>
        <pc:picChg chg="add mod">
          <ac:chgData name="Courtney Schlossareck" userId="21453887-4efc-43a4-8c2c-7082bd6f8226" providerId="ADAL" clId="{FBF41EA3-77E7-4EA0-8B13-BE76B693D42C}" dt="2023-04-13T12:57:48.320" v="14309" actId="1038"/>
          <ac:picMkLst>
            <pc:docMk/>
            <pc:sldMk cId="2807757719" sldId="282"/>
            <ac:picMk id="24" creationId="{C828FB28-BD33-F180-618A-D8BDA6999660}"/>
          </ac:picMkLst>
        </pc:picChg>
      </pc:sldChg>
      <pc:sldChg chg="add del">
        <pc:chgData name="Courtney Schlossareck" userId="21453887-4efc-43a4-8c2c-7082bd6f8226" providerId="ADAL" clId="{FBF41EA3-77E7-4EA0-8B13-BE76B693D42C}" dt="2023-04-06T20:57:16.844" v="2251" actId="47"/>
        <pc:sldMkLst>
          <pc:docMk/>
          <pc:sldMk cId="3494423929" sldId="282"/>
        </pc:sldMkLst>
      </pc:sldChg>
      <pc:sldChg chg="addSp delSp modSp new mod">
        <pc:chgData name="Courtney Schlossareck" userId="21453887-4efc-43a4-8c2c-7082bd6f8226" providerId="ADAL" clId="{FBF41EA3-77E7-4EA0-8B13-BE76B693D42C}" dt="2023-04-13T13:02:50.377" v="14414" actId="478"/>
        <pc:sldMkLst>
          <pc:docMk/>
          <pc:sldMk cId="1508172499" sldId="283"/>
        </pc:sldMkLst>
        <pc:spChg chg="mod">
          <ac:chgData name="Courtney Schlossareck" userId="21453887-4efc-43a4-8c2c-7082bd6f8226" providerId="ADAL" clId="{FBF41EA3-77E7-4EA0-8B13-BE76B693D42C}" dt="2023-04-10T13:15:55.046" v="11436" actId="27636"/>
          <ac:spMkLst>
            <pc:docMk/>
            <pc:sldMk cId="1508172499" sldId="283"/>
            <ac:spMk id="2" creationId="{9B7EDCC1-D9CA-D00A-17AD-7CD186DCE97B}"/>
          </ac:spMkLst>
        </pc:spChg>
        <pc:spChg chg="add del mod">
          <ac:chgData name="Courtney Schlossareck" userId="21453887-4efc-43a4-8c2c-7082bd6f8226" providerId="ADAL" clId="{FBF41EA3-77E7-4EA0-8B13-BE76B693D42C}" dt="2023-04-13T13:02:50.377" v="14414" actId="478"/>
          <ac:spMkLst>
            <pc:docMk/>
            <pc:sldMk cId="1508172499" sldId="283"/>
            <ac:spMk id="3" creationId="{AE1A33F3-AD6C-4E55-B760-FF0C13E1AA39}"/>
          </ac:spMkLst>
        </pc:spChg>
        <pc:spChg chg="del">
          <ac:chgData name="Courtney Schlossareck" userId="21453887-4efc-43a4-8c2c-7082bd6f8226" providerId="ADAL" clId="{FBF41EA3-77E7-4EA0-8B13-BE76B693D42C}" dt="2023-04-07T12:54:53.211" v="3776" actId="478"/>
          <ac:spMkLst>
            <pc:docMk/>
            <pc:sldMk cId="1508172499" sldId="283"/>
            <ac:spMk id="3" creationId="{F25C9978-5B91-6822-E502-318BF488E927}"/>
          </ac:spMkLst>
        </pc:spChg>
        <pc:spChg chg="del mod">
          <ac:chgData name="Courtney Schlossareck" userId="21453887-4efc-43a4-8c2c-7082bd6f8226" providerId="ADAL" clId="{FBF41EA3-77E7-4EA0-8B13-BE76B693D42C}" dt="2023-04-07T12:58:03.614" v="3976" actId="478"/>
          <ac:spMkLst>
            <pc:docMk/>
            <pc:sldMk cId="1508172499" sldId="283"/>
            <ac:spMk id="6" creationId="{CC42D0E3-E4CD-6792-357B-72AFB1738A1F}"/>
          </ac:spMkLst>
        </pc:spChg>
        <pc:spChg chg="mod">
          <ac:chgData name="Courtney Schlossareck" userId="21453887-4efc-43a4-8c2c-7082bd6f8226" providerId="ADAL" clId="{FBF41EA3-77E7-4EA0-8B13-BE76B693D42C}" dt="2023-04-07T12:56:41.258" v="3896" actId="1076"/>
          <ac:spMkLst>
            <pc:docMk/>
            <pc:sldMk cId="1508172499" sldId="283"/>
            <ac:spMk id="7" creationId="{D98836D7-79A1-F40D-3EA7-0C23C0C95A4D}"/>
          </ac:spMkLst>
        </pc:spChg>
        <pc:spChg chg="mod">
          <ac:chgData name="Courtney Schlossareck" userId="21453887-4efc-43a4-8c2c-7082bd6f8226" providerId="ADAL" clId="{FBF41EA3-77E7-4EA0-8B13-BE76B693D42C}" dt="2023-04-07T12:55:25.028" v="3860" actId="207"/>
          <ac:spMkLst>
            <pc:docMk/>
            <pc:sldMk cId="1508172499" sldId="283"/>
            <ac:spMk id="8" creationId="{305E0937-09E0-F648-578D-2E924AE98758}"/>
          </ac:spMkLst>
        </pc:spChg>
        <pc:spChg chg="mod">
          <ac:chgData name="Courtney Schlossareck" userId="21453887-4efc-43a4-8c2c-7082bd6f8226" providerId="ADAL" clId="{FBF41EA3-77E7-4EA0-8B13-BE76B693D42C}" dt="2023-04-07T12:55:47.980" v="3864" actId="207"/>
          <ac:spMkLst>
            <pc:docMk/>
            <pc:sldMk cId="1508172499" sldId="283"/>
            <ac:spMk id="9" creationId="{E4DA3860-A8D1-8C9D-9C7F-EC86C538CC66}"/>
          </ac:spMkLst>
        </pc:spChg>
        <pc:spChg chg="mod">
          <ac:chgData name="Courtney Schlossareck" userId="21453887-4efc-43a4-8c2c-7082bd6f8226" providerId="ADAL" clId="{FBF41EA3-77E7-4EA0-8B13-BE76B693D42C}" dt="2023-04-07T14:55:07.053" v="8269" actId="207"/>
          <ac:spMkLst>
            <pc:docMk/>
            <pc:sldMk cId="1508172499" sldId="283"/>
            <ac:spMk id="10" creationId="{0A3EB755-17BB-76FB-5CD6-2C3DB121BCFD}"/>
          </ac:spMkLst>
        </pc:spChg>
        <pc:spChg chg="mod">
          <ac:chgData name="Courtney Schlossareck" userId="21453887-4efc-43a4-8c2c-7082bd6f8226" providerId="ADAL" clId="{FBF41EA3-77E7-4EA0-8B13-BE76B693D42C}" dt="2023-04-07T12:57:09.211" v="3939" actId="122"/>
          <ac:spMkLst>
            <pc:docMk/>
            <pc:sldMk cId="1508172499" sldId="283"/>
            <ac:spMk id="11" creationId="{9D1F6292-43A1-2788-C506-E4F7F9478B51}"/>
          </ac:spMkLst>
        </pc:spChg>
        <pc:spChg chg="mod">
          <ac:chgData name="Courtney Schlossareck" userId="21453887-4efc-43a4-8c2c-7082bd6f8226" providerId="ADAL" clId="{FBF41EA3-77E7-4EA0-8B13-BE76B693D42C}" dt="2023-04-07T12:57:13.085" v="3940" actId="1076"/>
          <ac:spMkLst>
            <pc:docMk/>
            <pc:sldMk cId="1508172499" sldId="283"/>
            <ac:spMk id="12" creationId="{53B33E97-C63E-7AF3-1D05-5EC22CF54EA0}"/>
          </ac:spMkLst>
        </pc:spChg>
        <pc:spChg chg="mod">
          <ac:chgData name="Courtney Schlossareck" userId="21453887-4efc-43a4-8c2c-7082bd6f8226" providerId="ADAL" clId="{FBF41EA3-77E7-4EA0-8B13-BE76B693D42C}" dt="2023-04-07T12:57:43.213" v="3962" actId="1076"/>
          <ac:spMkLst>
            <pc:docMk/>
            <pc:sldMk cId="1508172499" sldId="283"/>
            <ac:spMk id="13" creationId="{F0FB154F-E84D-266E-7206-3DD1434768D7}"/>
          </ac:spMkLst>
        </pc:spChg>
        <pc:spChg chg="mod">
          <ac:chgData name="Courtney Schlossareck" userId="21453887-4efc-43a4-8c2c-7082bd6f8226" providerId="ADAL" clId="{FBF41EA3-77E7-4EA0-8B13-BE76B693D42C}" dt="2023-04-07T12:58:01.041" v="3975" actId="1076"/>
          <ac:spMkLst>
            <pc:docMk/>
            <pc:sldMk cId="1508172499" sldId="283"/>
            <ac:spMk id="14" creationId="{80F5F601-1347-3FA0-35EC-0665529BE040}"/>
          </ac:spMkLst>
        </pc:spChg>
        <pc:spChg chg="del mod">
          <ac:chgData name="Courtney Schlossareck" userId="21453887-4efc-43a4-8c2c-7082bd6f8226" providerId="ADAL" clId="{FBF41EA3-77E7-4EA0-8B13-BE76B693D42C}" dt="2023-04-07T12:58:10.587" v="3977" actId="478"/>
          <ac:spMkLst>
            <pc:docMk/>
            <pc:sldMk cId="1508172499" sldId="283"/>
            <ac:spMk id="15" creationId="{DB30F013-CA69-D231-F203-E108C3A6DF7C}"/>
          </ac:spMkLst>
        </pc:spChg>
        <pc:spChg chg="del mod">
          <ac:chgData name="Courtney Schlossareck" userId="21453887-4efc-43a4-8c2c-7082bd6f8226" providerId="ADAL" clId="{FBF41EA3-77E7-4EA0-8B13-BE76B693D42C}" dt="2023-04-07T12:58:10.587" v="3977" actId="478"/>
          <ac:spMkLst>
            <pc:docMk/>
            <pc:sldMk cId="1508172499" sldId="283"/>
            <ac:spMk id="16" creationId="{A0D4E55F-FD96-3D1A-E46F-3EFC14AAC6C9}"/>
          </ac:spMkLst>
        </pc:spChg>
        <pc:spChg chg="del mod">
          <ac:chgData name="Courtney Schlossareck" userId="21453887-4efc-43a4-8c2c-7082bd6f8226" providerId="ADAL" clId="{FBF41EA3-77E7-4EA0-8B13-BE76B693D42C}" dt="2023-04-07T12:58:10.587" v="3977" actId="478"/>
          <ac:spMkLst>
            <pc:docMk/>
            <pc:sldMk cId="1508172499" sldId="283"/>
            <ac:spMk id="17" creationId="{1C2EF833-89A3-B46F-60B0-E99C28E6B176}"/>
          </ac:spMkLst>
        </pc:spChg>
        <pc:spChg chg="del mod">
          <ac:chgData name="Courtney Schlossareck" userId="21453887-4efc-43a4-8c2c-7082bd6f8226" providerId="ADAL" clId="{FBF41EA3-77E7-4EA0-8B13-BE76B693D42C}" dt="2023-04-07T12:58:10.587" v="3977" actId="478"/>
          <ac:spMkLst>
            <pc:docMk/>
            <pc:sldMk cId="1508172499" sldId="283"/>
            <ac:spMk id="18" creationId="{0B95DAF5-2628-2F99-79F6-BB4D0617092C}"/>
          </ac:spMkLst>
        </pc:spChg>
        <pc:spChg chg="del mod">
          <ac:chgData name="Courtney Schlossareck" userId="21453887-4efc-43a4-8c2c-7082bd6f8226" providerId="ADAL" clId="{FBF41EA3-77E7-4EA0-8B13-BE76B693D42C}" dt="2023-04-07T12:58:10.587" v="3977" actId="478"/>
          <ac:spMkLst>
            <pc:docMk/>
            <pc:sldMk cId="1508172499" sldId="283"/>
            <ac:spMk id="19" creationId="{2DF4423B-2A4D-5EBE-4B39-7138FBED2D13}"/>
          </ac:spMkLst>
        </pc:spChg>
        <pc:spChg chg="del mod">
          <ac:chgData name="Courtney Schlossareck" userId="21453887-4efc-43a4-8c2c-7082bd6f8226" providerId="ADAL" clId="{FBF41EA3-77E7-4EA0-8B13-BE76B693D42C}" dt="2023-04-07T12:58:10.587" v="3977" actId="478"/>
          <ac:spMkLst>
            <pc:docMk/>
            <pc:sldMk cId="1508172499" sldId="283"/>
            <ac:spMk id="20" creationId="{4588AA46-A305-B317-6618-1C3E0A44D0A4}"/>
          </ac:spMkLst>
        </pc:spChg>
        <pc:spChg chg="del mod">
          <ac:chgData name="Courtney Schlossareck" userId="21453887-4efc-43a4-8c2c-7082bd6f8226" providerId="ADAL" clId="{FBF41EA3-77E7-4EA0-8B13-BE76B693D42C}" dt="2023-04-07T12:58:10.587" v="3977" actId="478"/>
          <ac:spMkLst>
            <pc:docMk/>
            <pc:sldMk cId="1508172499" sldId="283"/>
            <ac:spMk id="21" creationId="{5E311535-DAFD-444F-381B-6D7802676CC6}"/>
          </ac:spMkLst>
        </pc:spChg>
        <pc:spChg chg="del mod">
          <ac:chgData name="Courtney Schlossareck" userId="21453887-4efc-43a4-8c2c-7082bd6f8226" providerId="ADAL" clId="{FBF41EA3-77E7-4EA0-8B13-BE76B693D42C}" dt="2023-04-07T12:58:10.587" v="3977" actId="478"/>
          <ac:spMkLst>
            <pc:docMk/>
            <pc:sldMk cId="1508172499" sldId="283"/>
            <ac:spMk id="22" creationId="{8CA16313-B3C9-878E-C91A-3EE6444BCF35}"/>
          </ac:spMkLst>
        </pc:spChg>
        <pc:spChg chg="del mod">
          <ac:chgData name="Courtney Schlossareck" userId="21453887-4efc-43a4-8c2c-7082bd6f8226" providerId="ADAL" clId="{FBF41EA3-77E7-4EA0-8B13-BE76B693D42C}" dt="2023-04-07T12:54:55.967" v="3778" actId="478"/>
          <ac:spMkLst>
            <pc:docMk/>
            <pc:sldMk cId="1508172499" sldId="283"/>
            <ac:spMk id="23" creationId="{25A1900A-B971-1833-2E95-289B02F55A45}"/>
          </ac:spMkLst>
        </pc:spChg>
        <pc:spChg chg="add mod">
          <ac:chgData name="Courtney Schlossareck" userId="21453887-4efc-43a4-8c2c-7082bd6f8226" providerId="ADAL" clId="{FBF41EA3-77E7-4EA0-8B13-BE76B693D42C}" dt="2023-04-11T13:37:48.016" v="12177" actId="20577"/>
          <ac:spMkLst>
            <pc:docMk/>
            <pc:sldMk cId="1508172499" sldId="283"/>
            <ac:spMk id="27" creationId="{640F5317-A1C9-8FC0-5E29-DB2B608562D7}"/>
          </ac:spMkLst>
        </pc:spChg>
        <pc:spChg chg="add mod ord">
          <ac:chgData name="Courtney Schlossareck" userId="21453887-4efc-43a4-8c2c-7082bd6f8226" providerId="ADAL" clId="{FBF41EA3-77E7-4EA0-8B13-BE76B693D42C}" dt="2023-04-07T13:10:37.835" v="4794" actId="14100"/>
          <ac:spMkLst>
            <pc:docMk/>
            <pc:sldMk cId="1508172499" sldId="283"/>
            <ac:spMk id="28" creationId="{8B5A533B-0F1F-362D-AEA1-113E6394B496}"/>
          </ac:spMkLst>
        </pc:spChg>
        <pc:spChg chg="add del mod">
          <ac:chgData name="Courtney Schlossareck" userId="21453887-4efc-43a4-8c2c-7082bd6f8226" providerId="ADAL" clId="{FBF41EA3-77E7-4EA0-8B13-BE76B693D42C}" dt="2023-04-07T13:10:02.867" v="4779" actId="478"/>
          <ac:spMkLst>
            <pc:docMk/>
            <pc:sldMk cId="1508172499" sldId="283"/>
            <ac:spMk id="30" creationId="{C7142B97-8C22-4FFC-89F6-7579ED3A6A25}"/>
          </ac:spMkLst>
        </pc:spChg>
        <pc:spChg chg="add del mod">
          <ac:chgData name="Courtney Schlossareck" userId="21453887-4efc-43a4-8c2c-7082bd6f8226" providerId="ADAL" clId="{FBF41EA3-77E7-4EA0-8B13-BE76B693D42C}" dt="2023-04-07T13:10:12.341" v="4785" actId="478"/>
          <ac:spMkLst>
            <pc:docMk/>
            <pc:sldMk cId="1508172499" sldId="283"/>
            <ac:spMk id="32" creationId="{D33DB12F-BA47-6682-8C32-1FE3755757F0}"/>
          </ac:spMkLst>
        </pc:spChg>
        <pc:spChg chg="add mod">
          <ac:chgData name="Courtney Schlossareck" userId="21453887-4efc-43a4-8c2c-7082bd6f8226" providerId="ADAL" clId="{FBF41EA3-77E7-4EA0-8B13-BE76B693D42C}" dt="2023-04-07T13:10:33.095" v="4793" actId="1076"/>
          <ac:spMkLst>
            <pc:docMk/>
            <pc:sldMk cId="1508172499" sldId="283"/>
            <ac:spMk id="34" creationId="{62CAAA3F-F92F-98B3-5354-24B6A843ABA7}"/>
          </ac:spMkLst>
        </pc:spChg>
        <pc:grpChg chg="add mod">
          <ac:chgData name="Courtney Schlossareck" userId="21453887-4efc-43a4-8c2c-7082bd6f8226" providerId="ADAL" clId="{FBF41EA3-77E7-4EA0-8B13-BE76B693D42C}" dt="2023-04-07T13:10:30.231" v="4792" actId="1076"/>
          <ac:grpSpMkLst>
            <pc:docMk/>
            <pc:sldMk cId="1508172499" sldId="283"/>
            <ac:grpSpMk id="5" creationId="{78709BD1-00E5-18FF-CB0F-E969AF7BC2D7}"/>
          </ac:grpSpMkLst>
        </pc:grpChg>
        <pc:cxnChg chg="add mod">
          <ac:chgData name="Courtney Schlossareck" userId="21453887-4efc-43a4-8c2c-7082bd6f8226" providerId="ADAL" clId="{FBF41EA3-77E7-4EA0-8B13-BE76B693D42C}" dt="2023-04-07T13:10:30.231" v="4792" actId="1076"/>
          <ac:cxnSpMkLst>
            <pc:docMk/>
            <pc:sldMk cId="1508172499" sldId="283"/>
            <ac:cxnSpMk id="25" creationId="{D9ABA1CD-B417-231C-924D-E784DD02B85F}"/>
          </ac:cxnSpMkLst>
        </pc:cxnChg>
        <pc:cxnChg chg="add mod">
          <ac:chgData name="Courtney Schlossareck" userId="21453887-4efc-43a4-8c2c-7082bd6f8226" providerId="ADAL" clId="{FBF41EA3-77E7-4EA0-8B13-BE76B693D42C}" dt="2023-04-07T13:10:30.231" v="4792" actId="1076"/>
          <ac:cxnSpMkLst>
            <pc:docMk/>
            <pc:sldMk cId="1508172499" sldId="283"/>
            <ac:cxnSpMk id="26" creationId="{E19CBAE5-7233-2C52-FCF4-4BAB95E3CDCC}"/>
          </ac:cxnSpMkLst>
        </pc:cxnChg>
      </pc:sldChg>
      <pc:sldChg chg="modSp add mod ord">
        <pc:chgData name="Courtney Schlossareck" userId="21453887-4efc-43a4-8c2c-7082bd6f8226" providerId="ADAL" clId="{FBF41EA3-77E7-4EA0-8B13-BE76B693D42C}" dt="2023-04-07T14:55:30.893" v="8275" actId="207"/>
        <pc:sldMkLst>
          <pc:docMk/>
          <pc:sldMk cId="42763536" sldId="284"/>
        </pc:sldMkLst>
        <pc:spChg chg="mod">
          <ac:chgData name="Courtney Schlossareck" userId="21453887-4efc-43a4-8c2c-7082bd6f8226" providerId="ADAL" clId="{FBF41EA3-77E7-4EA0-8B13-BE76B693D42C}" dt="2023-04-07T14:55:30.893" v="8275" actId="207"/>
          <ac:spMkLst>
            <pc:docMk/>
            <pc:sldMk cId="42763536" sldId="284"/>
            <ac:spMk id="2" creationId="{1C111702-1ED0-6286-ABE4-EF13B9F6CA5B}"/>
          </ac:spMkLst>
        </pc:spChg>
        <pc:spChg chg="mod">
          <ac:chgData name="Courtney Schlossareck" userId="21453887-4efc-43a4-8c2c-7082bd6f8226" providerId="ADAL" clId="{FBF41EA3-77E7-4EA0-8B13-BE76B693D42C}" dt="2023-04-07T13:58:27.360" v="6924" actId="14100"/>
          <ac:spMkLst>
            <pc:docMk/>
            <pc:sldMk cId="42763536" sldId="284"/>
            <ac:spMk id="3" creationId="{DBE45E08-D260-70EC-8236-9826FE93E133}"/>
          </ac:spMkLst>
        </pc:spChg>
      </pc:sldChg>
      <pc:sldChg chg="modSp add mod ord">
        <pc:chgData name="Courtney Schlossareck" userId="21453887-4efc-43a4-8c2c-7082bd6f8226" providerId="ADAL" clId="{FBF41EA3-77E7-4EA0-8B13-BE76B693D42C}" dt="2023-04-07T13:58:05.737" v="6916" actId="1076"/>
        <pc:sldMkLst>
          <pc:docMk/>
          <pc:sldMk cId="7085350" sldId="285"/>
        </pc:sldMkLst>
        <pc:spChg chg="mod">
          <ac:chgData name="Courtney Schlossareck" userId="21453887-4efc-43a4-8c2c-7082bd6f8226" providerId="ADAL" clId="{FBF41EA3-77E7-4EA0-8B13-BE76B693D42C}" dt="2023-04-07T13:58:01.143" v="6914" actId="242"/>
          <ac:spMkLst>
            <pc:docMk/>
            <pc:sldMk cId="7085350" sldId="285"/>
            <ac:spMk id="2" creationId="{1C111702-1ED0-6286-ABE4-EF13B9F6CA5B}"/>
          </ac:spMkLst>
        </pc:spChg>
        <pc:spChg chg="mod">
          <ac:chgData name="Courtney Schlossareck" userId="21453887-4efc-43a4-8c2c-7082bd6f8226" providerId="ADAL" clId="{FBF41EA3-77E7-4EA0-8B13-BE76B693D42C}" dt="2023-04-07T13:58:05.737" v="6916" actId="1076"/>
          <ac:spMkLst>
            <pc:docMk/>
            <pc:sldMk cId="7085350" sldId="285"/>
            <ac:spMk id="3" creationId="{DBE45E08-D260-70EC-8236-9826FE93E133}"/>
          </ac:spMkLst>
        </pc:spChg>
      </pc:sldChg>
      <pc:sldChg chg="delSp modSp add mod ord">
        <pc:chgData name="Courtney Schlossareck" userId="21453887-4efc-43a4-8c2c-7082bd6f8226" providerId="ADAL" clId="{FBF41EA3-77E7-4EA0-8B13-BE76B693D42C}" dt="2023-04-07T14:55:36.557" v="8277" actId="207"/>
        <pc:sldMkLst>
          <pc:docMk/>
          <pc:sldMk cId="1402216594" sldId="286"/>
        </pc:sldMkLst>
        <pc:spChg chg="mod">
          <ac:chgData name="Courtney Schlossareck" userId="21453887-4efc-43a4-8c2c-7082bd6f8226" providerId="ADAL" clId="{FBF41EA3-77E7-4EA0-8B13-BE76B693D42C}" dt="2023-04-07T14:55:36.557" v="8277" actId="207"/>
          <ac:spMkLst>
            <pc:docMk/>
            <pc:sldMk cId="1402216594" sldId="286"/>
            <ac:spMk id="2" creationId="{1C111702-1ED0-6286-ABE4-EF13B9F6CA5B}"/>
          </ac:spMkLst>
        </pc:spChg>
        <pc:spChg chg="del">
          <ac:chgData name="Courtney Schlossareck" userId="21453887-4efc-43a4-8c2c-7082bd6f8226" providerId="ADAL" clId="{FBF41EA3-77E7-4EA0-8B13-BE76B693D42C}" dt="2023-04-07T13:58:35.052" v="6928" actId="478"/>
          <ac:spMkLst>
            <pc:docMk/>
            <pc:sldMk cId="1402216594" sldId="286"/>
            <ac:spMk id="3" creationId="{DBE45E08-D260-70EC-8236-9826FE93E133}"/>
          </ac:spMkLst>
        </pc:spChg>
      </pc:sldChg>
      <pc:sldChg chg="addSp delSp modSp new mod">
        <pc:chgData name="Courtney Schlossareck" userId="21453887-4efc-43a4-8c2c-7082bd6f8226" providerId="ADAL" clId="{FBF41EA3-77E7-4EA0-8B13-BE76B693D42C}" dt="2023-04-12T13:09:08.475" v="13257" actId="1076"/>
        <pc:sldMkLst>
          <pc:docMk/>
          <pc:sldMk cId="301008462" sldId="287"/>
        </pc:sldMkLst>
        <pc:spChg chg="mod">
          <ac:chgData name="Courtney Schlossareck" userId="21453887-4efc-43a4-8c2c-7082bd6f8226" providerId="ADAL" clId="{FBF41EA3-77E7-4EA0-8B13-BE76B693D42C}" dt="2023-04-10T13:16:08.662" v="11445" actId="20577"/>
          <ac:spMkLst>
            <pc:docMk/>
            <pc:sldMk cId="301008462" sldId="287"/>
            <ac:spMk id="2" creationId="{EC136176-04A4-0F0D-57F2-D114C49B6B4C}"/>
          </ac:spMkLst>
        </pc:spChg>
        <pc:spChg chg="del">
          <ac:chgData name="Courtney Schlossareck" userId="21453887-4efc-43a4-8c2c-7082bd6f8226" providerId="ADAL" clId="{FBF41EA3-77E7-4EA0-8B13-BE76B693D42C}" dt="2023-04-07T14:10:24.581" v="7266" actId="478"/>
          <ac:spMkLst>
            <pc:docMk/>
            <pc:sldMk cId="301008462" sldId="287"/>
            <ac:spMk id="3" creationId="{82F7A1CB-C6DF-064A-7C92-7EAAB1D9546A}"/>
          </ac:spMkLst>
        </pc:spChg>
        <pc:spChg chg="add mod">
          <ac:chgData name="Courtney Schlossareck" userId="21453887-4efc-43a4-8c2c-7082bd6f8226" providerId="ADAL" clId="{FBF41EA3-77E7-4EA0-8B13-BE76B693D42C}" dt="2023-04-12T13:09:08.475" v="13257" actId="1076"/>
          <ac:spMkLst>
            <pc:docMk/>
            <pc:sldMk cId="301008462" sldId="287"/>
            <ac:spMk id="3" creationId="{9321CCB5-C628-6D6C-061B-F90BAFD345D3}"/>
          </ac:spMkLst>
        </pc:spChg>
        <pc:spChg chg="add del mod">
          <ac:chgData name="Courtney Schlossareck" userId="21453887-4efc-43a4-8c2c-7082bd6f8226" providerId="ADAL" clId="{FBF41EA3-77E7-4EA0-8B13-BE76B693D42C}" dt="2023-04-07T14:11:43.466" v="7283" actId="478"/>
          <ac:spMkLst>
            <pc:docMk/>
            <pc:sldMk cId="301008462" sldId="287"/>
            <ac:spMk id="8" creationId="{512B6C8D-FAAA-6A13-6FE5-3D9BF7BD5B0B}"/>
          </ac:spMkLst>
        </pc:spChg>
        <pc:spChg chg="add del mod">
          <ac:chgData name="Courtney Schlossareck" userId="21453887-4efc-43a4-8c2c-7082bd6f8226" providerId="ADAL" clId="{FBF41EA3-77E7-4EA0-8B13-BE76B693D42C}" dt="2023-04-07T14:12:34.900" v="7318" actId="478"/>
          <ac:spMkLst>
            <pc:docMk/>
            <pc:sldMk cId="301008462" sldId="287"/>
            <ac:spMk id="9" creationId="{FD25076D-80BB-F611-6928-D3CAA461E4B3}"/>
          </ac:spMkLst>
        </pc:spChg>
        <pc:spChg chg="add mod">
          <ac:chgData name="Courtney Schlossareck" userId="21453887-4efc-43a4-8c2c-7082bd6f8226" providerId="ADAL" clId="{FBF41EA3-77E7-4EA0-8B13-BE76B693D42C}" dt="2023-04-12T13:06:15.923" v="13080" actId="20577"/>
          <ac:spMkLst>
            <pc:docMk/>
            <pc:sldMk cId="301008462" sldId="287"/>
            <ac:spMk id="10" creationId="{99ADB9B6-A972-DEE8-1463-24B85828DCD7}"/>
          </ac:spMkLst>
        </pc:spChg>
        <pc:spChg chg="add mod">
          <ac:chgData name="Courtney Schlossareck" userId="21453887-4efc-43a4-8c2c-7082bd6f8226" providerId="ADAL" clId="{FBF41EA3-77E7-4EA0-8B13-BE76B693D42C}" dt="2023-04-07T14:12:54.419" v="7326" actId="1582"/>
          <ac:spMkLst>
            <pc:docMk/>
            <pc:sldMk cId="301008462" sldId="287"/>
            <ac:spMk id="11" creationId="{9581EECC-F24B-EFD9-2CB5-08704B9C8576}"/>
          </ac:spMkLst>
        </pc:spChg>
        <pc:picChg chg="add mod modCrop">
          <ac:chgData name="Courtney Schlossareck" userId="21453887-4efc-43a4-8c2c-7082bd6f8226" providerId="ADAL" clId="{FBF41EA3-77E7-4EA0-8B13-BE76B693D42C}" dt="2023-04-07T14:12:22.756" v="7314" actId="1076"/>
          <ac:picMkLst>
            <pc:docMk/>
            <pc:sldMk cId="301008462" sldId="287"/>
            <ac:picMk id="5" creationId="{1CC2E6D4-34AD-3798-DD01-15A896F955FA}"/>
          </ac:picMkLst>
        </pc:picChg>
        <pc:picChg chg="add mod modCrop">
          <ac:chgData name="Courtney Schlossareck" userId="21453887-4efc-43a4-8c2c-7082bd6f8226" providerId="ADAL" clId="{FBF41EA3-77E7-4EA0-8B13-BE76B693D42C}" dt="2023-04-12T13:06:17.637" v="13081" actId="1076"/>
          <ac:picMkLst>
            <pc:docMk/>
            <pc:sldMk cId="301008462" sldId="287"/>
            <ac:picMk id="7" creationId="{AD69E927-B562-070C-BD34-5401ED724F24}"/>
          </ac:picMkLst>
        </pc:picChg>
      </pc:sldChg>
      <pc:sldChg chg="addSp delSp modSp new mod">
        <pc:chgData name="Courtney Schlossareck" userId="21453887-4efc-43a4-8c2c-7082bd6f8226" providerId="ADAL" clId="{FBF41EA3-77E7-4EA0-8B13-BE76B693D42C}" dt="2023-04-12T13:09:04.507" v="13255" actId="14100"/>
        <pc:sldMkLst>
          <pc:docMk/>
          <pc:sldMk cId="4025494384" sldId="288"/>
        </pc:sldMkLst>
        <pc:spChg chg="mod">
          <ac:chgData name="Courtney Schlossareck" userId="21453887-4efc-43a4-8c2c-7082bd6f8226" providerId="ADAL" clId="{FBF41EA3-77E7-4EA0-8B13-BE76B693D42C}" dt="2023-04-12T13:07:08.726" v="13245" actId="20577"/>
          <ac:spMkLst>
            <pc:docMk/>
            <pc:sldMk cId="4025494384" sldId="288"/>
            <ac:spMk id="2" creationId="{E13EBF2E-5859-485A-DFA1-428868B4CA18}"/>
          </ac:spMkLst>
        </pc:spChg>
        <pc:spChg chg="del">
          <ac:chgData name="Courtney Schlossareck" userId="21453887-4efc-43a4-8c2c-7082bd6f8226" providerId="ADAL" clId="{FBF41EA3-77E7-4EA0-8B13-BE76B693D42C}" dt="2023-04-07T14:14:08.793" v="7513" actId="478"/>
          <ac:spMkLst>
            <pc:docMk/>
            <pc:sldMk cId="4025494384" sldId="288"/>
            <ac:spMk id="3" creationId="{0440ABBB-F980-DF14-6592-D0D385913397}"/>
          </ac:spMkLst>
        </pc:spChg>
        <pc:spChg chg="add mod">
          <ac:chgData name="Courtney Schlossareck" userId="21453887-4efc-43a4-8c2c-7082bd6f8226" providerId="ADAL" clId="{FBF41EA3-77E7-4EA0-8B13-BE76B693D42C}" dt="2023-04-12T13:09:04.507" v="13255" actId="14100"/>
          <ac:spMkLst>
            <pc:docMk/>
            <pc:sldMk cId="4025494384" sldId="288"/>
            <ac:spMk id="3" creationId="{CEFCA26A-C9B8-978C-4CC0-C0F896C96BE5}"/>
          </ac:spMkLst>
        </pc:spChg>
        <pc:spChg chg="add mod">
          <ac:chgData name="Courtney Schlossareck" userId="21453887-4efc-43a4-8c2c-7082bd6f8226" providerId="ADAL" clId="{FBF41EA3-77E7-4EA0-8B13-BE76B693D42C}" dt="2023-04-12T13:06:53.198" v="13178" actId="20577"/>
          <ac:spMkLst>
            <pc:docMk/>
            <pc:sldMk cId="4025494384" sldId="288"/>
            <ac:spMk id="9" creationId="{5F4DD19A-FD79-E540-0EAE-D9B09D8C792C}"/>
          </ac:spMkLst>
        </pc:spChg>
        <pc:picChg chg="add mod">
          <ac:chgData name="Courtney Schlossareck" userId="21453887-4efc-43a4-8c2c-7082bd6f8226" providerId="ADAL" clId="{FBF41EA3-77E7-4EA0-8B13-BE76B693D42C}" dt="2023-04-07T14:17:01.198" v="7873" actId="1076"/>
          <ac:picMkLst>
            <pc:docMk/>
            <pc:sldMk cId="4025494384" sldId="288"/>
            <ac:picMk id="5" creationId="{C23C9BBE-F822-133D-E0FD-D966D760B0D9}"/>
          </ac:picMkLst>
        </pc:picChg>
        <pc:picChg chg="add mod modCrop">
          <ac:chgData name="Courtney Schlossareck" userId="21453887-4efc-43a4-8c2c-7082bd6f8226" providerId="ADAL" clId="{FBF41EA3-77E7-4EA0-8B13-BE76B693D42C}" dt="2023-04-07T14:15:14.304" v="7530" actId="1076"/>
          <ac:picMkLst>
            <pc:docMk/>
            <pc:sldMk cId="4025494384" sldId="288"/>
            <ac:picMk id="7" creationId="{2A068AB1-A0C9-222C-AA21-096736D8FAFF}"/>
          </ac:picMkLst>
        </pc:picChg>
        <pc:picChg chg="add mod modCrop">
          <ac:chgData name="Courtney Schlossareck" userId="21453887-4efc-43a4-8c2c-7082bd6f8226" providerId="ADAL" clId="{FBF41EA3-77E7-4EA0-8B13-BE76B693D42C}" dt="2023-04-07T14:15:14.304" v="7530" actId="1076"/>
          <ac:picMkLst>
            <pc:docMk/>
            <pc:sldMk cId="4025494384" sldId="288"/>
            <ac:picMk id="8" creationId="{CA832552-0B2B-B14E-ED44-65186A9BB07E}"/>
          </ac:picMkLst>
        </pc:picChg>
      </pc:sldChg>
      <pc:sldChg chg="addSp delSp modSp mod">
        <pc:chgData name="Courtney Schlossareck" userId="21453887-4efc-43a4-8c2c-7082bd6f8226" providerId="ADAL" clId="{FBF41EA3-77E7-4EA0-8B13-BE76B693D42C}" dt="2023-04-07T16:26:13.895" v="11206" actId="1076"/>
        <pc:sldMkLst>
          <pc:docMk/>
          <pc:sldMk cId="2655232648" sldId="289"/>
        </pc:sldMkLst>
        <pc:spChg chg="mod">
          <ac:chgData name="Courtney Schlossareck" userId="21453887-4efc-43a4-8c2c-7082bd6f8226" providerId="ADAL" clId="{FBF41EA3-77E7-4EA0-8B13-BE76B693D42C}" dt="2023-04-07T14:55:40.948" v="8279" actId="207"/>
          <ac:spMkLst>
            <pc:docMk/>
            <pc:sldMk cId="2655232648" sldId="289"/>
            <ac:spMk id="2" creationId="{9B7EDCC1-D9CA-D00A-17AD-7CD186DCE97B}"/>
          </ac:spMkLst>
        </pc:spChg>
        <pc:spChg chg="del mod">
          <ac:chgData name="Courtney Schlossareck" userId="21453887-4efc-43a4-8c2c-7082bd6f8226" providerId="ADAL" clId="{FBF41EA3-77E7-4EA0-8B13-BE76B693D42C}" dt="2023-04-07T14:50:12.783" v="7991" actId="478"/>
          <ac:spMkLst>
            <pc:docMk/>
            <pc:sldMk cId="2655232648" sldId="289"/>
            <ac:spMk id="6" creationId="{40289CDD-C223-B0DC-4867-F6952942FDBC}"/>
          </ac:spMkLst>
        </pc:spChg>
        <pc:spChg chg="mod">
          <ac:chgData name="Courtney Schlossareck" userId="21453887-4efc-43a4-8c2c-7082bd6f8226" providerId="ADAL" clId="{FBF41EA3-77E7-4EA0-8B13-BE76B693D42C}" dt="2023-04-07T14:49:36.243" v="7914"/>
          <ac:spMkLst>
            <pc:docMk/>
            <pc:sldMk cId="2655232648" sldId="289"/>
            <ac:spMk id="15" creationId="{653A51C3-03F7-A41F-F6BE-94CC40CA836E}"/>
          </ac:spMkLst>
        </pc:spChg>
        <pc:spChg chg="mod">
          <ac:chgData name="Courtney Schlossareck" userId="21453887-4efc-43a4-8c2c-7082bd6f8226" providerId="ADAL" clId="{FBF41EA3-77E7-4EA0-8B13-BE76B693D42C}" dt="2023-04-07T14:51:21.681" v="8016" actId="207"/>
          <ac:spMkLst>
            <pc:docMk/>
            <pc:sldMk cId="2655232648" sldId="289"/>
            <ac:spMk id="16" creationId="{8E03A1AE-DD9E-9AA4-E672-61CB7C173576}"/>
          </ac:spMkLst>
        </pc:spChg>
        <pc:spChg chg="mod">
          <ac:chgData name="Courtney Schlossareck" userId="21453887-4efc-43a4-8c2c-7082bd6f8226" providerId="ADAL" clId="{FBF41EA3-77E7-4EA0-8B13-BE76B693D42C}" dt="2023-04-07T14:51:32.825" v="8018" actId="207"/>
          <ac:spMkLst>
            <pc:docMk/>
            <pc:sldMk cId="2655232648" sldId="289"/>
            <ac:spMk id="17" creationId="{4959CC0A-7641-5EAE-EA47-74598347D0A3}"/>
          </ac:spMkLst>
        </pc:spChg>
        <pc:spChg chg="mod">
          <ac:chgData name="Courtney Schlossareck" userId="21453887-4efc-43a4-8c2c-7082bd6f8226" providerId="ADAL" clId="{FBF41EA3-77E7-4EA0-8B13-BE76B693D42C}" dt="2023-04-07T14:55:44.316" v="8280" actId="207"/>
          <ac:spMkLst>
            <pc:docMk/>
            <pc:sldMk cId="2655232648" sldId="289"/>
            <ac:spMk id="18" creationId="{E979602C-8FBC-C858-BAFD-42BEFDE9DB74}"/>
          </ac:spMkLst>
        </pc:spChg>
        <pc:spChg chg="mod">
          <ac:chgData name="Courtney Schlossareck" userId="21453887-4efc-43a4-8c2c-7082bd6f8226" providerId="ADAL" clId="{FBF41EA3-77E7-4EA0-8B13-BE76B693D42C}" dt="2023-04-07T16:25:07.168" v="11146" actId="20577"/>
          <ac:spMkLst>
            <pc:docMk/>
            <pc:sldMk cId="2655232648" sldId="289"/>
            <ac:spMk id="19" creationId="{3A1E199E-C319-AB40-844B-BDD347753B75}"/>
          </ac:spMkLst>
        </pc:spChg>
        <pc:spChg chg="mod">
          <ac:chgData name="Courtney Schlossareck" userId="21453887-4efc-43a4-8c2c-7082bd6f8226" providerId="ADAL" clId="{FBF41EA3-77E7-4EA0-8B13-BE76B693D42C}" dt="2023-04-07T16:25:08.364" v="11147" actId="20577"/>
          <ac:spMkLst>
            <pc:docMk/>
            <pc:sldMk cId="2655232648" sldId="289"/>
            <ac:spMk id="20" creationId="{D122FA6C-D6D9-D687-09B5-C80209F5020B}"/>
          </ac:spMkLst>
        </pc:spChg>
        <pc:spChg chg="mod">
          <ac:chgData name="Courtney Schlossareck" userId="21453887-4efc-43a4-8c2c-7082bd6f8226" providerId="ADAL" clId="{FBF41EA3-77E7-4EA0-8B13-BE76B693D42C}" dt="2023-04-07T14:51:50.104" v="8026" actId="20577"/>
          <ac:spMkLst>
            <pc:docMk/>
            <pc:sldMk cId="2655232648" sldId="289"/>
            <ac:spMk id="21" creationId="{E5DE1BC8-90CC-BF46-4951-EC3BA0F70FC1}"/>
          </ac:spMkLst>
        </pc:spChg>
        <pc:spChg chg="mod">
          <ac:chgData name="Courtney Schlossareck" userId="21453887-4efc-43a4-8c2c-7082bd6f8226" providerId="ADAL" clId="{FBF41EA3-77E7-4EA0-8B13-BE76B693D42C}" dt="2023-04-07T14:55:50.136" v="8281" actId="207"/>
          <ac:spMkLst>
            <pc:docMk/>
            <pc:sldMk cId="2655232648" sldId="289"/>
            <ac:spMk id="22" creationId="{87A28B2F-761B-78CA-F8AD-B3C11641F29E}"/>
          </ac:spMkLst>
        </pc:spChg>
        <pc:spChg chg="del mod">
          <ac:chgData name="Courtney Schlossareck" userId="21453887-4efc-43a4-8c2c-7082bd6f8226" providerId="ADAL" clId="{FBF41EA3-77E7-4EA0-8B13-BE76B693D42C}" dt="2023-04-07T14:50:11.473" v="7990" actId="478"/>
          <ac:spMkLst>
            <pc:docMk/>
            <pc:sldMk cId="2655232648" sldId="289"/>
            <ac:spMk id="23" creationId="{E96B448D-5E0E-4EFC-F71F-A66057A2461F}"/>
          </ac:spMkLst>
        </pc:spChg>
        <pc:spChg chg="del mod">
          <ac:chgData name="Courtney Schlossareck" userId="21453887-4efc-43a4-8c2c-7082bd6f8226" providerId="ADAL" clId="{FBF41EA3-77E7-4EA0-8B13-BE76B693D42C}" dt="2023-04-07T14:50:11.473" v="7990" actId="478"/>
          <ac:spMkLst>
            <pc:docMk/>
            <pc:sldMk cId="2655232648" sldId="289"/>
            <ac:spMk id="24" creationId="{0079E298-6983-7C30-BFBC-C2E9DE107F10}"/>
          </ac:spMkLst>
        </pc:spChg>
        <pc:spChg chg="del mod">
          <ac:chgData name="Courtney Schlossareck" userId="21453887-4efc-43a4-8c2c-7082bd6f8226" providerId="ADAL" clId="{FBF41EA3-77E7-4EA0-8B13-BE76B693D42C}" dt="2023-04-07T16:25:05.236" v="11145" actId="478"/>
          <ac:spMkLst>
            <pc:docMk/>
            <pc:sldMk cId="2655232648" sldId="289"/>
            <ac:spMk id="27" creationId="{640F5317-A1C9-8FC0-5E29-DB2B608562D7}"/>
          </ac:spMkLst>
        </pc:spChg>
        <pc:spChg chg="del">
          <ac:chgData name="Courtney Schlossareck" userId="21453887-4efc-43a4-8c2c-7082bd6f8226" providerId="ADAL" clId="{FBF41EA3-77E7-4EA0-8B13-BE76B693D42C}" dt="2023-04-07T14:52:20.215" v="8120" actId="478"/>
          <ac:spMkLst>
            <pc:docMk/>
            <pc:sldMk cId="2655232648" sldId="289"/>
            <ac:spMk id="28" creationId="{8B5A533B-0F1F-362D-AEA1-113E6394B496}"/>
          </ac:spMkLst>
        </pc:spChg>
        <pc:spChg chg="del mod">
          <ac:chgData name="Courtney Schlossareck" userId="21453887-4efc-43a4-8c2c-7082bd6f8226" providerId="ADAL" clId="{FBF41EA3-77E7-4EA0-8B13-BE76B693D42C}" dt="2023-04-07T14:50:11.473" v="7990" actId="478"/>
          <ac:spMkLst>
            <pc:docMk/>
            <pc:sldMk cId="2655232648" sldId="289"/>
            <ac:spMk id="29" creationId="{9B379C94-393D-2C20-BEC7-3032ADD3233C}"/>
          </ac:spMkLst>
        </pc:spChg>
        <pc:spChg chg="del mod">
          <ac:chgData name="Courtney Schlossareck" userId="21453887-4efc-43a4-8c2c-7082bd6f8226" providerId="ADAL" clId="{FBF41EA3-77E7-4EA0-8B13-BE76B693D42C}" dt="2023-04-07T14:50:11.473" v="7990" actId="478"/>
          <ac:spMkLst>
            <pc:docMk/>
            <pc:sldMk cId="2655232648" sldId="289"/>
            <ac:spMk id="30" creationId="{FD843E13-2BCF-57E9-C8B2-729BE17258B3}"/>
          </ac:spMkLst>
        </pc:spChg>
        <pc:spChg chg="del mod">
          <ac:chgData name="Courtney Schlossareck" userId="21453887-4efc-43a4-8c2c-7082bd6f8226" providerId="ADAL" clId="{FBF41EA3-77E7-4EA0-8B13-BE76B693D42C}" dt="2023-04-07T14:50:11.473" v="7990" actId="478"/>
          <ac:spMkLst>
            <pc:docMk/>
            <pc:sldMk cId="2655232648" sldId="289"/>
            <ac:spMk id="31" creationId="{27589C73-A1C0-2040-7161-0F6E0B87B804}"/>
          </ac:spMkLst>
        </pc:spChg>
        <pc:spChg chg="del mod">
          <ac:chgData name="Courtney Schlossareck" userId="21453887-4efc-43a4-8c2c-7082bd6f8226" providerId="ADAL" clId="{FBF41EA3-77E7-4EA0-8B13-BE76B693D42C}" dt="2023-04-07T14:50:11.473" v="7990" actId="478"/>
          <ac:spMkLst>
            <pc:docMk/>
            <pc:sldMk cId="2655232648" sldId="289"/>
            <ac:spMk id="32" creationId="{08DE77AC-5B75-0E78-E5A4-ABC1E2469B0F}"/>
          </ac:spMkLst>
        </pc:spChg>
        <pc:spChg chg="del mod">
          <ac:chgData name="Courtney Schlossareck" userId="21453887-4efc-43a4-8c2c-7082bd6f8226" providerId="ADAL" clId="{FBF41EA3-77E7-4EA0-8B13-BE76B693D42C}" dt="2023-04-07T14:50:11.473" v="7990" actId="478"/>
          <ac:spMkLst>
            <pc:docMk/>
            <pc:sldMk cId="2655232648" sldId="289"/>
            <ac:spMk id="33" creationId="{5A7BBE3B-3184-0342-2111-97B05FAC25F1}"/>
          </ac:spMkLst>
        </pc:spChg>
        <pc:spChg chg="del mod">
          <ac:chgData name="Courtney Schlossareck" userId="21453887-4efc-43a4-8c2c-7082bd6f8226" providerId="ADAL" clId="{FBF41EA3-77E7-4EA0-8B13-BE76B693D42C}" dt="2023-04-07T16:26:08.683" v="11205" actId="478"/>
          <ac:spMkLst>
            <pc:docMk/>
            <pc:sldMk cId="2655232648" sldId="289"/>
            <ac:spMk id="34" creationId="{62CAAA3F-F92F-98B3-5354-24B6A843ABA7}"/>
          </ac:spMkLst>
        </pc:spChg>
        <pc:spChg chg="del mod">
          <ac:chgData name="Courtney Schlossareck" userId="21453887-4efc-43a4-8c2c-7082bd6f8226" providerId="ADAL" clId="{FBF41EA3-77E7-4EA0-8B13-BE76B693D42C}" dt="2023-04-07T14:50:11.473" v="7990" actId="478"/>
          <ac:spMkLst>
            <pc:docMk/>
            <pc:sldMk cId="2655232648" sldId="289"/>
            <ac:spMk id="35" creationId="{269E075C-BB42-D1FA-5B9C-672AB10AD8C0}"/>
          </ac:spMkLst>
        </pc:spChg>
        <pc:spChg chg="del mod">
          <ac:chgData name="Courtney Schlossareck" userId="21453887-4efc-43a4-8c2c-7082bd6f8226" providerId="ADAL" clId="{FBF41EA3-77E7-4EA0-8B13-BE76B693D42C}" dt="2023-04-07T14:49:38.796" v="7915" actId="478"/>
          <ac:spMkLst>
            <pc:docMk/>
            <pc:sldMk cId="2655232648" sldId="289"/>
            <ac:spMk id="36" creationId="{0C73C37F-866E-5C2C-4DBB-B2B3FE01340C}"/>
          </ac:spMkLst>
        </pc:spChg>
        <pc:spChg chg="add mod">
          <ac:chgData name="Courtney Schlossareck" userId="21453887-4efc-43a4-8c2c-7082bd6f8226" providerId="ADAL" clId="{FBF41EA3-77E7-4EA0-8B13-BE76B693D42C}" dt="2023-04-07T16:25:34.663" v="11176" actId="20577"/>
          <ac:spMkLst>
            <pc:docMk/>
            <pc:sldMk cId="2655232648" sldId="289"/>
            <ac:spMk id="42" creationId="{6735667C-E819-5FC6-6F69-5C368701A187}"/>
          </ac:spMkLst>
        </pc:spChg>
        <pc:spChg chg="add mod">
          <ac:chgData name="Courtney Schlossareck" userId="21453887-4efc-43a4-8c2c-7082bd6f8226" providerId="ADAL" clId="{FBF41EA3-77E7-4EA0-8B13-BE76B693D42C}" dt="2023-04-07T16:25:57.297" v="11204" actId="14100"/>
          <ac:spMkLst>
            <pc:docMk/>
            <pc:sldMk cId="2655232648" sldId="289"/>
            <ac:spMk id="44" creationId="{288B870C-0F53-0A7B-3807-F0E6017CCEFD}"/>
          </ac:spMkLst>
        </pc:spChg>
        <pc:grpChg chg="add mod">
          <ac:chgData name="Courtney Schlossareck" userId="21453887-4efc-43a4-8c2c-7082bd6f8226" providerId="ADAL" clId="{FBF41EA3-77E7-4EA0-8B13-BE76B693D42C}" dt="2023-04-07T16:26:13.895" v="11206" actId="1076"/>
          <ac:grpSpMkLst>
            <pc:docMk/>
            <pc:sldMk cId="2655232648" sldId="289"/>
            <ac:grpSpMk id="3" creationId="{8C716390-88D2-3BCF-6A79-7681CAD5CE38}"/>
          </ac:grpSpMkLst>
        </pc:grpChg>
        <pc:grpChg chg="del">
          <ac:chgData name="Courtney Schlossareck" userId="21453887-4efc-43a4-8c2c-7082bd6f8226" providerId="ADAL" clId="{FBF41EA3-77E7-4EA0-8B13-BE76B693D42C}" dt="2023-04-07T14:49:33.120" v="7911" actId="478"/>
          <ac:grpSpMkLst>
            <pc:docMk/>
            <pc:sldMk cId="2655232648" sldId="289"/>
            <ac:grpSpMk id="5" creationId="{78709BD1-00E5-18FF-CB0F-E969AF7BC2D7}"/>
          </ac:grpSpMkLst>
        </pc:grpChg>
        <pc:cxnChg chg="del">
          <ac:chgData name="Courtney Schlossareck" userId="21453887-4efc-43a4-8c2c-7082bd6f8226" providerId="ADAL" clId="{FBF41EA3-77E7-4EA0-8B13-BE76B693D42C}" dt="2023-04-07T14:49:34.754" v="7912" actId="478"/>
          <ac:cxnSpMkLst>
            <pc:docMk/>
            <pc:sldMk cId="2655232648" sldId="289"/>
            <ac:cxnSpMk id="25" creationId="{D9ABA1CD-B417-231C-924D-E784DD02B85F}"/>
          </ac:cxnSpMkLst>
        </pc:cxnChg>
        <pc:cxnChg chg="del">
          <ac:chgData name="Courtney Schlossareck" userId="21453887-4efc-43a4-8c2c-7082bd6f8226" providerId="ADAL" clId="{FBF41EA3-77E7-4EA0-8B13-BE76B693D42C}" dt="2023-04-07T14:49:35.454" v="7913" actId="478"/>
          <ac:cxnSpMkLst>
            <pc:docMk/>
            <pc:sldMk cId="2655232648" sldId="289"/>
            <ac:cxnSpMk id="26" creationId="{E19CBAE5-7233-2C52-FCF4-4BAB95E3CDCC}"/>
          </ac:cxnSpMkLst>
        </pc:cxnChg>
        <pc:cxnChg chg="add mod">
          <ac:chgData name="Courtney Schlossareck" userId="21453887-4efc-43a4-8c2c-7082bd6f8226" providerId="ADAL" clId="{FBF41EA3-77E7-4EA0-8B13-BE76B693D42C}" dt="2023-04-07T16:26:13.895" v="11206" actId="1076"/>
          <ac:cxnSpMkLst>
            <pc:docMk/>
            <pc:sldMk cId="2655232648" sldId="289"/>
            <ac:cxnSpMk id="37" creationId="{0F5C0A6D-B513-C6E0-AF38-0465D9B09E3B}"/>
          </ac:cxnSpMkLst>
        </pc:cxnChg>
        <pc:cxnChg chg="add mod">
          <ac:chgData name="Courtney Schlossareck" userId="21453887-4efc-43a4-8c2c-7082bd6f8226" providerId="ADAL" clId="{FBF41EA3-77E7-4EA0-8B13-BE76B693D42C}" dt="2023-04-07T16:26:13.895" v="11206" actId="1076"/>
          <ac:cxnSpMkLst>
            <pc:docMk/>
            <pc:sldMk cId="2655232648" sldId="289"/>
            <ac:cxnSpMk id="38" creationId="{540CD510-7839-0D03-30F4-0376A76D0520}"/>
          </ac:cxnSpMkLst>
        </pc:cxnChg>
        <pc:cxnChg chg="add mod">
          <ac:chgData name="Courtney Schlossareck" userId="21453887-4efc-43a4-8c2c-7082bd6f8226" providerId="ADAL" clId="{FBF41EA3-77E7-4EA0-8B13-BE76B693D42C}" dt="2023-04-07T16:26:13.895" v="11206" actId="1076"/>
          <ac:cxnSpMkLst>
            <pc:docMk/>
            <pc:sldMk cId="2655232648" sldId="289"/>
            <ac:cxnSpMk id="39" creationId="{44E0A7D4-870C-B837-126A-7E567855CEDA}"/>
          </ac:cxnSpMkLst>
        </pc:cxnChg>
      </pc:sldChg>
      <pc:sldChg chg="addSp delSp modSp mod">
        <pc:chgData name="Courtney Schlossareck" userId="21453887-4efc-43a4-8c2c-7082bd6f8226" providerId="ADAL" clId="{FBF41EA3-77E7-4EA0-8B13-BE76B693D42C}" dt="2023-04-07T16:26:42.792" v="11216" actId="1076"/>
        <pc:sldMkLst>
          <pc:docMk/>
          <pc:sldMk cId="2215413799" sldId="290"/>
        </pc:sldMkLst>
        <pc:spChg chg="mod">
          <ac:chgData name="Courtney Schlossareck" userId="21453887-4efc-43a4-8c2c-7082bd6f8226" providerId="ADAL" clId="{FBF41EA3-77E7-4EA0-8B13-BE76B693D42C}" dt="2023-04-07T14:56:00.739" v="8286" actId="207"/>
          <ac:spMkLst>
            <pc:docMk/>
            <pc:sldMk cId="2215413799" sldId="290"/>
            <ac:spMk id="2" creationId="{00000000-0000-0000-0000-000000000000}"/>
          </ac:spMkLst>
        </pc:spChg>
        <pc:spChg chg="del mod">
          <ac:chgData name="Courtney Schlossareck" userId="21453887-4efc-43a4-8c2c-7082bd6f8226" providerId="ADAL" clId="{FBF41EA3-77E7-4EA0-8B13-BE76B693D42C}" dt="2023-04-07T14:53:14.604" v="8147" actId="478"/>
          <ac:spMkLst>
            <pc:docMk/>
            <pc:sldMk cId="2215413799" sldId="290"/>
            <ac:spMk id="9" creationId="{5D4A830A-F931-B991-0762-1401BF0E80F6}"/>
          </ac:spMkLst>
        </pc:spChg>
        <pc:spChg chg="mod">
          <ac:chgData name="Courtney Schlossareck" userId="21453887-4efc-43a4-8c2c-7082bd6f8226" providerId="ADAL" clId="{FBF41EA3-77E7-4EA0-8B13-BE76B693D42C}" dt="2023-04-07T14:55:56.517" v="8284" actId="207"/>
          <ac:spMkLst>
            <pc:docMk/>
            <pc:sldMk cId="2215413799" sldId="290"/>
            <ac:spMk id="10" creationId="{B7B68E73-C61F-8076-B120-D3E55FB38B9C}"/>
          </ac:spMkLst>
        </pc:spChg>
        <pc:spChg chg="mod">
          <ac:chgData name="Courtney Schlossareck" userId="21453887-4efc-43a4-8c2c-7082bd6f8226" providerId="ADAL" clId="{FBF41EA3-77E7-4EA0-8B13-BE76B693D42C}" dt="2023-04-07T14:55:58.172" v="8285" actId="207"/>
          <ac:spMkLst>
            <pc:docMk/>
            <pc:sldMk cId="2215413799" sldId="290"/>
            <ac:spMk id="32" creationId="{3A3EADF9-5A89-A18C-39EC-1CFDB9834C6C}"/>
          </ac:spMkLst>
        </pc:spChg>
        <pc:spChg chg="mod">
          <ac:chgData name="Courtney Schlossareck" userId="21453887-4efc-43a4-8c2c-7082bd6f8226" providerId="ADAL" clId="{FBF41EA3-77E7-4EA0-8B13-BE76B693D42C}" dt="2023-04-07T16:26:35.536" v="11213" actId="14100"/>
          <ac:spMkLst>
            <pc:docMk/>
            <pc:sldMk cId="2215413799" sldId="290"/>
            <ac:spMk id="33" creationId="{2E5CD7A4-B015-E4A8-7618-563D97C7C66A}"/>
          </ac:spMkLst>
        </pc:spChg>
        <pc:spChg chg="mod">
          <ac:chgData name="Courtney Schlossareck" userId="21453887-4efc-43a4-8c2c-7082bd6f8226" providerId="ADAL" clId="{FBF41EA3-77E7-4EA0-8B13-BE76B693D42C}" dt="2023-04-07T16:26:38.504" v="11214" actId="14100"/>
          <ac:spMkLst>
            <pc:docMk/>
            <pc:sldMk cId="2215413799" sldId="290"/>
            <ac:spMk id="34" creationId="{8044395D-037A-2210-A014-F86710A0E966}"/>
          </ac:spMkLst>
        </pc:spChg>
        <pc:spChg chg="del mod">
          <ac:chgData name="Courtney Schlossareck" userId="21453887-4efc-43a4-8c2c-7082bd6f8226" providerId="ADAL" clId="{FBF41EA3-77E7-4EA0-8B13-BE76B693D42C}" dt="2023-04-07T14:53:14.604" v="8147" actId="478"/>
          <ac:spMkLst>
            <pc:docMk/>
            <pc:sldMk cId="2215413799" sldId="290"/>
            <ac:spMk id="35" creationId="{5C7C039F-2A9D-8B6D-26B9-CD725D9E13D1}"/>
          </ac:spMkLst>
        </pc:spChg>
        <pc:spChg chg="del mod">
          <ac:chgData name="Courtney Schlossareck" userId="21453887-4efc-43a4-8c2c-7082bd6f8226" providerId="ADAL" clId="{FBF41EA3-77E7-4EA0-8B13-BE76B693D42C}" dt="2023-04-07T14:53:14.604" v="8147" actId="478"/>
          <ac:spMkLst>
            <pc:docMk/>
            <pc:sldMk cId="2215413799" sldId="290"/>
            <ac:spMk id="36" creationId="{6574360A-167F-3235-7458-15FE97DFC2E2}"/>
          </ac:spMkLst>
        </pc:spChg>
        <pc:spChg chg="mod ord">
          <ac:chgData name="Courtney Schlossareck" userId="21453887-4efc-43a4-8c2c-7082bd6f8226" providerId="ADAL" clId="{FBF41EA3-77E7-4EA0-8B13-BE76B693D42C}" dt="2023-04-07T16:26:30.511" v="11211" actId="1076"/>
          <ac:spMkLst>
            <pc:docMk/>
            <pc:sldMk cId="2215413799" sldId="290"/>
            <ac:spMk id="38" creationId="{DE4EBE4F-2EBB-CF40-571B-76FF5D3A0852}"/>
          </ac:spMkLst>
        </pc:spChg>
        <pc:spChg chg="mod ord">
          <ac:chgData name="Courtney Schlossareck" userId="21453887-4efc-43a4-8c2c-7082bd6f8226" providerId="ADAL" clId="{FBF41EA3-77E7-4EA0-8B13-BE76B693D42C}" dt="2023-04-07T16:26:32.536" v="11212" actId="1076"/>
          <ac:spMkLst>
            <pc:docMk/>
            <pc:sldMk cId="2215413799" sldId="290"/>
            <ac:spMk id="39" creationId="{EEA1FE00-9CB7-586D-1481-AEEBC58F6420}"/>
          </ac:spMkLst>
        </pc:spChg>
        <pc:spChg chg="mod">
          <ac:chgData name="Courtney Schlossareck" userId="21453887-4efc-43a4-8c2c-7082bd6f8226" providerId="ADAL" clId="{FBF41EA3-77E7-4EA0-8B13-BE76B693D42C}" dt="2023-04-07T14:55:56.517" v="8284" actId="207"/>
          <ac:spMkLst>
            <pc:docMk/>
            <pc:sldMk cId="2215413799" sldId="290"/>
            <ac:spMk id="41" creationId="{189F6B78-0C48-08FA-85DC-8D78A6D0ABD4}"/>
          </ac:spMkLst>
        </pc:spChg>
        <pc:spChg chg="mod">
          <ac:chgData name="Courtney Schlossareck" userId="21453887-4efc-43a4-8c2c-7082bd6f8226" providerId="ADAL" clId="{FBF41EA3-77E7-4EA0-8B13-BE76B693D42C}" dt="2023-04-07T14:55:56.517" v="8284" actId="207"/>
          <ac:spMkLst>
            <pc:docMk/>
            <pc:sldMk cId="2215413799" sldId="290"/>
            <ac:spMk id="42" creationId="{5460727D-4039-86FD-FFCE-93B6E505BAE3}"/>
          </ac:spMkLst>
        </pc:spChg>
        <pc:spChg chg="mod">
          <ac:chgData name="Courtney Schlossareck" userId="21453887-4efc-43a4-8c2c-7082bd6f8226" providerId="ADAL" clId="{FBF41EA3-77E7-4EA0-8B13-BE76B693D42C}" dt="2023-04-07T14:55:56.517" v="8284" actId="207"/>
          <ac:spMkLst>
            <pc:docMk/>
            <pc:sldMk cId="2215413799" sldId="290"/>
            <ac:spMk id="43" creationId="{F80096FA-BC34-0D0B-4266-9B23D7B62C73}"/>
          </ac:spMkLst>
        </pc:spChg>
        <pc:spChg chg="mod">
          <ac:chgData name="Courtney Schlossareck" userId="21453887-4efc-43a4-8c2c-7082bd6f8226" providerId="ADAL" clId="{FBF41EA3-77E7-4EA0-8B13-BE76B693D42C}" dt="2023-04-07T14:55:56.517" v="8284" actId="207"/>
          <ac:spMkLst>
            <pc:docMk/>
            <pc:sldMk cId="2215413799" sldId="290"/>
            <ac:spMk id="44" creationId="{591AA0EE-353F-B498-920C-B58319F44129}"/>
          </ac:spMkLst>
        </pc:spChg>
        <pc:spChg chg="mod">
          <ac:chgData name="Courtney Schlossareck" userId="21453887-4efc-43a4-8c2c-7082bd6f8226" providerId="ADAL" clId="{FBF41EA3-77E7-4EA0-8B13-BE76B693D42C}" dt="2023-04-07T14:55:56.517" v="8284" actId="207"/>
          <ac:spMkLst>
            <pc:docMk/>
            <pc:sldMk cId="2215413799" sldId="290"/>
            <ac:spMk id="45" creationId="{0F229A16-F9FF-18B1-88D8-034E3994FE91}"/>
          </ac:spMkLst>
        </pc:spChg>
        <pc:spChg chg="mod">
          <ac:chgData name="Courtney Schlossareck" userId="21453887-4efc-43a4-8c2c-7082bd6f8226" providerId="ADAL" clId="{FBF41EA3-77E7-4EA0-8B13-BE76B693D42C}" dt="2023-04-07T14:55:56.517" v="8284" actId="207"/>
          <ac:spMkLst>
            <pc:docMk/>
            <pc:sldMk cId="2215413799" sldId="290"/>
            <ac:spMk id="46" creationId="{4E2680AC-1CA8-D59B-5156-A4FF2D1906F8}"/>
          </ac:spMkLst>
        </pc:spChg>
        <pc:spChg chg="mod">
          <ac:chgData name="Courtney Schlossareck" userId="21453887-4efc-43a4-8c2c-7082bd6f8226" providerId="ADAL" clId="{FBF41EA3-77E7-4EA0-8B13-BE76B693D42C}" dt="2023-04-07T14:55:56.517" v="8284" actId="207"/>
          <ac:spMkLst>
            <pc:docMk/>
            <pc:sldMk cId="2215413799" sldId="290"/>
            <ac:spMk id="47" creationId="{29E30195-5971-5C69-6E29-A5EF6A662910}"/>
          </ac:spMkLst>
        </pc:spChg>
        <pc:spChg chg="mod">
          <ac:chgData name="Courtney Schlossareck" userId="21453887-4efc-43a4-8c2c-7082bd6f8226" providerId="ADAL" clId="{FBF41EA3-77E7-4EA0-8B13-BE76B693D42C}" dt="2023-04-07T14:55:56.517" v="8284" actId="207"/>
          <ac:spMkLst>
            <pc:docMk/>
            <pc:sldMk cId="2215413799" sldId="290"/>
            <ac:spMk id="48" creationId="{75C6090A-3330-2D77-D06A-1B0929B78C7B}"/>
          </ac:spMkLst>
        </pc:spChg>
        <pc:spChg chg="del mod">
          <ac:chgData name="Courtney Schlossareck" userId="21453887-4efc-43a4-8c2c-7082bd6f8226" providerId="ADAL" clId="{FBF41EA3-77E7-4EA0-8B13-BE76B693D42C}" dt="2023-04-07T16:26:24.165" v="11209" actId="478"/>
          <ac:spMkLst>
            <pc:docMk/>
            <pc:sldMk cId="2215413799" sldId="290"/>
            <ac:spMk id="49" creationId="{1550C6FD-7F08-B8CE-45FD-30964FCF0C78}"/>
          </ac:spMkLst>
        </pc:spChg>
        <pc:spChg chg="mod">
          <ac:chgData name="Courtney Schlossareck" userId="21453887-4efc-43a4-8c2c-7082bd6f8226" providerId="ADAL" clId="{FBF41EA3-77E7-4EA0-8B13-BE76B693D42C}" dt="2023-04-07T14:55:56.517" v="8284" actId="207"/>
          <ac:spMkLst>
            <pc:docMk/>
            <pc:sldMk cId="2215413799" sldId="290"/>
            <ac:spMk id="50" creationId="{AE200626-212E-21C9-9278-5D874E0E63B1}"/>
          </ac:spMkLst>
        </pc:spChg>
        <pc:spChg chg="mod">
          <ac:chgData name="Courtney Schlossareck" userId="21453887-4efc-43a4-8c2c-7082bd6f8226" providerId="ADAL" clId="{FBF41EA3-77E7-4EA0-8B13-BE76B693D42C}" dt="2023-04-07T14:55:56.517" v="8284" actId="207"/>
          <ac:spMkLst>
            <pc:docMk/>
            <pc:sldMk cId="2215413799" sldId="290"/>
            <ac:spMk id="51" creationId="{DEA1637C-F7F9-6A78-E97F-137273F82868}"/>
          </ac:spMkLst>
        </pc:spChg>
        <pc:spChg chg="mod">
          <ac:chgData name="Courtney Schlossareck" userId="21453887-4efc-43a4-8c2c-7082bd6f8226" providerId="ADAL" clId="{FBF41EA3-77E7-4EA0-8B13-BE76B693D42C}" dt="2023-04-07T14:55:56.517" v="8284" actId="207"/>
          <ac:spMkLst>
            <pc:docMk/>
            <pc:sldMk cId="2215413799" sldId="290"/>
            <ac:spMk id="52" creationId="{79EFEC64-935C-109F-91CE-707B2CCAFCCD}"/>
          </ac:spMkLst>
        </pc:spChg>
        <pc:spChg chg="mod">
          <ac:chgData name="Courtney Schlossareck" userId="21453887-4efc-43a4-8c2c-7082bd6f8226" providerId="ADAL" clId="{FBF41EA3-77E7-4EA0-8B13-BE76B693D42C}" dt="2023-04-07T14:55:56.517" v="8284" actId="207"/>
          <ac:spMkLst>
            <pc:docMk/>
            <pc:sldMk cId="2215413799" sldId="290"/>
            <ac:spMk id="53" creationId="{EBF69872-68A5-F6A1-9A0A-FE2B09F9066D}"/>
          </ac:spMkLst>
        </pc:spChg>
        <pc:spChg chg="mod">
          <ac:chgData name="Courtney Schlossareck" userId="21453887-4efc-43a4-8c2c-7082bd6f8226" providerId="ADAL" clId="{FBF41EA3-77E7-4EA0-8B13-BE76B693D42C}" dt="2023-04-07T14:55:56.517" v="8284" actId="207"/>
          <ac:spMkLst>
            <pc:docMk/>
            <pc:sldMk cId="2215413799" sldId="290"/>
            <ac:spMk id="54" creationId="{0D0DD318-8C6E-3536-0BD6-B1FEB8BAFDA7}"/>
          </ac:spMkLst>
        </pc:spChg>
        <pc:spChg chg="mod">
          <ac:chgData name="Courtney Schlossareck" userId="21453887-4efc-43a4-8c2c-7082bd6f8226" providerId="ADAL" clId="{FBF41EA3-77E7-4EA0-8B13-BE76B693D42C}" dt="2023-04-07T14:55:56.517" v="8284" actId="207"/>
          <ac:spMkLst>
            <pc:docMk/>
            <pc:sldMk cId="2215413799" sldId="290"/>
            <ac:spMk id="55" creationId="{5E7855FD-13DE-D2E9-AD51-67AC3A2DB3E5}"/>
          </ac:spMkLst>
        </pc:spChg>
        <pc:spChg chg="mod">
          <ac:chgData name="Courtney Schlossareck" userId="21453887-4efc-43a4-8c2c-7082bd6f8226" providerId="ADAL" clId="{FBF41EA3-77E7-4EA0-8B13-BE76B693D42C}" dt="2023-04-07T14:55:56.517" v="8284" actId="207"/>
          <ac:spMkLst>
            <pc:docMk/>
            <pc:sldMk cId="2215413799" sldId="290"/>
            <ac:spMk id="56" creationId="{69369BEE-1D1D-A8A7-5DBD-9F0A49626EE6}"/>
          </ac:spMkLst>
        </pc:spChg>
        <pc:spChg chg="mod">
          <ac:chgData name="Courtney Schlossareck" userId="21453887-4efc-43a4-8c2c-7082bd6f8226" providerId="ADAL" clId="{FBF41EA3-77E7-4EA0-8B13-BE76B693D42C}" dt="2023-04-07T14:55:56.517" v="8284" actId="207"/>
          <ac:spMkLst>
            <pc:docMk/>
            <pc:sldMk cId="2215413799" sldId="290"/>
            <ac:spMk id="57" creationId="{08FBC77B-027F-45C8-E812-598CCC39D802}"/>
          </ac:spMkLst>
        </pc:spChg>
        <pc:spChg chg="del">
          <ac:chgData name="Courtney Schlossareck" userId="21453887-4efc-43a4-8c2c-7082bd6f8226" providerId="ADAL" clId="{FBF41EA3-77E7-4EA0-8B13-BE76B693D42C}" dt="2023-04-07T16:26:21.878" v="11207" actId="478"/>
          <ac:spMkLst>
            <pc:docMk/>
            <pc:sldMk cId="2215413799" sldId="290"/>
            <ac:spMk id="58" creationId="{2AB6E811-3264-B698-C781-A110678C5890}"/>
          </ac:spMkLst>
        </pc:spChg>
        <pc:spChg chg="mod">
          <ac:chgData name="Courtney Schlossareck" userId="21453887-4efc-43a4-8c2c-7082bd6f8226" providerId="ADAL" clId="{FBF41EA3-77E7-4EA0-8B13-BE76B693D42C}" dt="2023-04-07T14:55:56.517" v="8284" actId="207"/>
          <ac:spMkLst>
            <pc:docMk/>
            <pc:sldMk cId="2215413799" sldId="290"/>
            <ac:spMk id="59" creationId="{1D8EFF16-271B-6A2A-B7F0-0A981AAE3221}"/>
          </ac:spMkLst>
        </pc:spChg>
        <pc:spChg chg="del">
          <ac:chgData name="Courtney Schlossareck" userId="21453887-4efc-43a4-8c2c-7082bd6f8226" providerId="ADAL" clId="{FBF41EA3-77E7-4EA0-8B13-BE76B693D42C}" dt="2023-04-07T16:26:22.863" v="11208" actId="478"/>
          <ac:spMkLst>
            <pc:docMk/>
            <pc:sldMk cId="2215413799" sldId="290"/>
            <ac:spMk id="60" creationId="{C1D32AA9-CCA4-7F73-D3FD-6AB134D59825}"/>
          </ac:spMkLst>
        </pc:spChg>
        <pc:spChg chg="mod">
          <ac:chgData name="Courtney Schlossareck" userId="21453887-4efc-43a4-8c2c-7082bd6f8226" providerId="ADAL" clId="{FBF41EA3-77E7-4EA0-8B13-BE76B693D42C}" dt="2023-04-07T14:55:56.517" v="8284" actId="207"/>
          <ac:spMkLst>
            <pc:docMk/>
            <pc:sldMk cId="2215413799" sldId="290"/>
            <ac:spMk id="61" creationId="{187A6B0D-A995-AF02-3164-416027910B7C}"/>
          </ac:spMkLst>
        </pc:spChg>
        <pc:spChg chg="mod">
          <ac:chgData name="Courtney Schlossareck" userId="21453887-4efc-43a4-8c2c-7082bd6f8226" providerId="ADAL" clId="{FBF41EA3-77E7-4EA0-8B13-BE76B693D42C}" dt="2023-04-07T14:55:56.517" v="8284" actId="207"/>
          <ac:spMkLst>
            <pc:docMk/>
            <pc:sldMk cId="2215413799" sldId="290"/>
            <ac:spMk id="62" creationId="{687E2E0D-4655-10B4-CEDE-483784852886}"/>
          </ac:spMkLst>
        </pc:spChg>
        <pc:spChg chg="mod">
          <ac:chgData name="Courtney Schlossareck" userId="21453887-4efc-43a4-8c2c-7082bd6f8226" providerId="ADAL" clId="{FBF41EA3-77E7-4EA0-8B13-BE76B693D42C}" dt="2023-04-07T14:55:56.517" v="8284" actId="207"/>
          <ac:spMkLst>
            <pc:docMk/>
            <pc:sldMk cId="2215413799" sldId="290"/>
            <ac:spMk id="63" creationId="{415897E8-7511-2779-2BAB-6A11AA82DD34}"/>
          </ac:spMkLst>
        </pc:spChg>
        <pc:spChg chg="mod">
          <ac:chgData name="Courtney Schlossareck" userId="21453887-4efc-43a4-8c2c-7082bd6f8226" providerId="ADAL" clId="{FBF41EA3-77E7-4EA0-8B13-BE76B693D42C}" dt="2023-04-07T16:26:42.792" v="11216" actId="1076"/>
          <ac:spMkLst>
            <pc:docMk/>
            <pc:sldMk cId="2215413799" sldId="290"/>
            <ac:spMk id="64" creationId="{CE0471CB-4AC3-A68B-4546-4F992DC858CC}"/>
          </ac:spMkLst>
        </pc:spChg>
        <pc:spChg chg="del mod">
          <ac:chgData name="Courtney Schlossareck" userId="21453887-4efc-43a4-8c2c-7082bd6f8226" providerId="ADAL" clId="{FBF41EA3-77E7-4EA0-8B13-BE76B693D42C}" dt="2023-04-07T14:53:14.604" v="8147" actId="478"/>
          <ac:spMkLst>
            <pc:docMk/>
            <pc:sldMk cId="2215413799" sldId="290"/>
            <ac:spMk id="65" creationId="{5E58B382-804C-B3BE-7850-DDA9770C9EAF}"/>
          </ac:spMkLst>
        </pc:spChg>
        <pc:spChg chg="del mod">
          <ac:chgData name="Courtney Schlossareck" userId="21453887-4efc-43a4-8c2c-7082bd6f8226" providerId="ADAL" clId="{FBF41EA3-77E7-4EA0-8B13-BE76B693D42C}" dt="2023-04-07T14:53:14.604" v="8147" actId="478"/>
          <ac:spMkLst>
            <pc:docMk/>
            <pc:sldMk cId="2215413799" sldId="290"/>
            <ac:spMk id="66" creationId="{F68BCFB2-626F-28E1-6E2A-70EE50DA750A}"/>
          </ac:spMkLst>
        </pc:spChg>
        <pc:spChg chg="del mod">
          <ac:chgData name="Courtney Schlossareck" userId="21453887-4efc-43a4-8c2c-7082bd6f8226" providerId="ADAL" clId="{FBF41EA3-77E7-4EA0-8B13-BE76B693D42C}" dt="2023-04-07T14:53:14.604" v="8147" actId="478"/>
          <ac:spMkLst>
            <pc:docMk/>
            <pc:sldMk cId="2215413799" sldId="290"/>
            <ac:spMk id="67" creationId="{9ACE106B-9E69-6E5B-1F8F-8E1496C9B09F}"/>
          </ac:spMkLst>
        </pc:spChg>
        <pc:spChg chg="del mod">
          <ac:chgData name="Courtney Schlossareck" userId="21453887-4efc-43a4-8c2c-7082bd6f8226" providerId="ADAL" clId="{FBF41EA3-77E7-4EA0-8B13-BE76B693D42C}" dt="2023-04-07T14:53:14.604" v="8147" actId="478"/>
          <ac:spMkLst>
            <pc:docMk/>
            <pc:sldMk cId="2215413799" sldId="290"/>
            <ac:spMk id="68" creationId="{E7C244CD-DC4A-C5CB-9804-E5F2855BD719}"/>
          </ac:spMkLst>
        </pc:spChg>
        <pc:spChg chg="del mod">
          <ac:chgData name="Courtney Schlossareck" userId="21453887-4efc-43a4-8c2c-7082bd6f8226" providerId="ADAL" clId="{FBF41EA3-77E7-4EA0-8B13-BE76B693D42C}" dt="2023-04-07T14:53:14.604" v="8147" actId="478"/>
          <ac:spMkLst>
            <pc:docMk/>
            <pc:sldMk cId="2215413799" sldId="290"/>
            <ac:spMk id="69" creationId="{8D7B4F96-7C66-6E1C-53CA-F8636774E353}"/>
          </ac:spMkLst>
        </pc:spChg>
        <pc:spChg chg="mod">
          <ac:chgData name="Courtney Schlossareck" userId="21453887-4efc-43a4-8c2c-7082bd6f8226" providerId="ADAL" clId="{FBF41EA3-77E7-4EA0-8B13-BE76B693D42C}" dt="2023-04-07T16:26:40.919" v="11215" actId="1076"/>
          <ac:spMkLst>
            <pc:docMk/>
            <pc:sldMk cId="2215413799" sldId="290"/>
            <ac:spMk id="70" creationId="{50F00943-B6A3-C679-3768-A973A754BC41}"/>
          </ac:spMkLst>
        </pc:spChg>
        <pc:grpChg chg="del">
          <ac:chgData name="Courtney Schlossareck" userId="21453887-4efc-43a4-8c2c-7082bd6f8226" providerId="ADAL" clId="{FBF41EA3-77E7-4EA0-8B13-BE76B693D42C}" dt="2023-04-07T14:53:02.667" v="8145" actId="478"/>
          <ac:grpSpMkLst>
            <pc:docMk/>
            <pc:sldMk cId="2215413799" sldId="290"/>
            <ac:grpSpMk id="3" creationId="{00000000-0000-0000-0000-000000000000}"/>
          </ac:grpSpMkLst>
        </pc:grpChg>
        <pc:grpChg chg="add mod">
          <ac:chgData name="Courtney Schlossareck" userId="21453887-4efc-43a4-8c2c-7082bd6f8226" providerId="ADAL" clId="{FBF41EA3-77E7-4EA0-8B13-BE76B693D42C}" dt="2023-04-07T16:26:26.489" v="11210" actId="14100"/>
          <ac:grpSpMkLst>
            <pc:docMk/>
            <pc:sldMk cId="2215413799" sldId="290"/>
            <ac:grpSpMk id="4" creationId="{1F93CDFC-FBC1-C425-2F1B-70A26115A122}"/>
          </ac:grpSpMkLst>
        </pc:grpChg>
      </pc:sldChg>
      <pc:sldChg chg="addSp delSp modSp mod">
        <pc:chgData name="Courtney Schlossareck" userId="21453887-4efc-43a4-8c2c-7082bd6f8226" providerId="ADAL" clId="{FBF41EA3-77E7-4EA0-8B13-BE76B693D42C}" dt="2023-04-12T13:15:45.635" v="13470" actId="20577"/>
        <pc:sldMkLst>
          <pc:docMk/>
          <pc:sldMk cId="796678220" sldId="291"/>
        </pc:sldMkLst>
        <pc:spChg chg="mod">
          <ac:chgData name="Courtney Schlossareck" userId="21453887-4efc-43a4-8c2c-7082bd6f8226" providerId="ADAL" clId="{FBF41EA3-77E7-4EA0-8B13-BE76B693D42C}" dt="2023-04-10T13:26:52.044" v="11763" actId="20577"/>
          <ac:spMkLst>
            <pc:docMk/>
            <pc:sldMk cId="796678220" sldId="291"/>
            <ac:spMk id="2" creationId="{EC136176-04A4-0F0D-57F2-D114C49B6B4C}"/>
          </ac:spMkLst>
        </pc:spChg>
        <pc:spChg chg="add mod">
          <ac:chgData name="Courtney Schlossareck" userId="21453887-4efc-43a4-8c2c-7082bd6f8226" providerId="ADAL" clId="{FBF41EA3-77E7-4EA0-8B13-BE76B693D42C}" dt="2023-04-12T13:11:28.604" v="13353" actId="1076"/>
          <ac:spMkLst>
            <pc:docMk/>
            <pc:sldMk cId="796678220" sldId="291"/>
            <ac:spMk id="3" creationId="{15429F16-BA49-1682-F348-A43E05D0D89E}"/>
          </ac:spMkLst>
        </pc:spChg>
        <pc:spChg chg="add mod">
          <ac:chgData name="Courtney Schlossareck" userId="21453887-4efc-43a4-8c2c-7082bd6f8226" providerId="ADAL" clId="{FBF41EA3-77E7-4EA0-8B13-BE76B693D42C}" dt="2023-04-12T13:11:28.604" v="13353" actId="1076"/>
          <ac:spMkLst>
            <pc:docMk/>
            <pc:sldMk cId="796678220" sldId="291"/>
            <ac:spMk id="9" creationId="{C2A25620-3255-EC59-9828-64FF8297FF55}"/>
          </ac:spMkLst>
        </pc:spChg>
        <pc:spChg chg="add mod">
          <ac:chgData name="Courtney Schlossareck" userId="21453887-4efc-43a4-8c2c-7082bd6f8226" providerId="ADAL" clId="{FBF41EA3-77E7-4EA0-8B13-BE76B693D42C}" dt="2023-04-12T13:11:28.604" v="13353" actId="1076"/>
          <ac:spMkLst>
            <pc:docMk/>
            <pc:sldMk cId="796678220" sldId="291"/>
            <ac:spMk id="10" creationId="{0FBA0168-C7EA-D328-7621-8E80AD58C9E1}"/>
          </ac:spMkLst>
        </pc:spChg>
        <pc:spChg chg="del mod">
          <ac:chgData name="Courtney Schlossareck" userId="21453887-4efc-43a4-8c2c-7082bd6f8226" providerId="ADAL" clId="{FBF41EA3-77E7-4EA0-8B13-BE76B693D42C}" dt="2023-04-07T14:58:45.093" v="8602" actId="478"/>
          <ac:spMkLst>
            <pc:docMk/>
            <pc:sldMk cId="796678220" sldId="291"/>
            <ac:spMk id="10" creationId="{99ADB9B6-A972-DEE8-1463-24B85828DCD7}"/>
          </ac:spMkLst>
        </pc:spChg>
        <pc:spChg chg="add del mod">
          <ac:chgData name="Courtney Schlossareck" userId="21453887-4efc-43a4-8c2c-7082bd6f8226" providerId="ADAL" clId="{FBF41EA3-77E7-4EA0-8B13-BE76B693D42C}" dt="2023-04-10T16:06:09.429" v="11829" actId="478"/>
          <ac:spMkLst>
            <pc:docMk/>
            <pc:sldMk cId="796678220" sldId="291"/>
            <ac:spMk id="11" creationId="{9581EECC-F24B-EFD9-2CB5-08704B9C8576}"/>
          </ac:spMkLst>
        </pc:spChg>
        <pc:spChg chg="add del mod">
          <ac:chgData name="Courtney Schlossareck" userId="21453887-4efc-43a4-8c2c-7082bd6f8226" providerId="ADAL" clId="{FBF41EA3-77E7-4EA0-8B13-BE76B693D42C}" dt="2023-04-10T13:22:37.085" v="11563" actId="478"/>
          <ac:spMkLst>
            <pc:docMk/>
            <pc:sldMk cId="796678220" sldId="291"/>
            <ac:spMk id="14" creationId="{1928CD5A-623F-E8E7-1D2A-07A489CCF988}"/>
          </ac:spMkLst>
        </pc:spChg>
        <pc:spChg chg="add del mod">
          <ac:chgData name="Courtney Schlossareck" userId="21453887-4efc-43a4-8c2c-7082bd6f8226" providerId="ADAL" clId="{FBF41EA3-77E7-4EA0-8B13-BE76B693D42C}" dt="2023-04-10T16:06:12.248" v="11834" actId="478"/>
          <ac:spMkLst>
            <pc:docMk/>
            <pc:sldMk cId="796678220" sldId="291"/>
            <ac:spMk id="15" creationId="{82F92DD5-FB33-BFE3-3146-498703E1BABF}"/>
          </ac:spMkLst>
        </pc:spChg>
        <pc:spChg chg="add del mod">
          <ac:chgData name="Courtney Schlossareck" userId="21453887-4efc-43a4-8c2c-7082bd6f8226" providerId="ADAL" clId="{FBF41EA3-77E7-4EA0-8B13-BE76B693D42C}" dt="2023-04-10T13:24:37.100" v="11725" actId="478"/>
          <ac:spMkLst>
            <pc:docMk/>
            <pc:sldMk cId="796678220" sldId="291"/>
            <ac:spMk id="17" creationId="{14ADC098-1961-FCBE-79AA-56556A5AC753}"/>
          </ac:spMkLst>
        </pc:spChg>
        <pc:spChg chg="add del mod">
          <ac:chgData name="Courtney Schlossareck" userId="21453887-4efc-43a4-8c2c-7082bd6f8226" providerId="ADAL" clId="{FBF41EA3-77E7-4EA0-8B13-BE76B693D42C}" dt="2023-04-07T15:43:32.710" v="8986"/>
          <ac:spMkLst>
            <pc:docMk/>
            <pc:sldMk cId="796678220" sldId="291"/>
            <ac:spMk id="18" creationId="{F700751C-FF0D-AF70-64D2-11BDFE3DF446}"/>
          </ac:spMkLst>
        </pc:spChg>
        <pc:spChg chg="add del mod">
          <ac:chgData name="Courtney Schlossareck" userId="21453887-4efc-43a4-8c2c-7082bd6f8226" providerId="ADAL" clId="{FBF41EA3-77E7-4EA0-8B13-BE76B693D42C}" dt="2023-04-07T15:46:59.577" v="9189" actId="478"/>
          <ac:spMkLst>
            <pc:docMk/>
            <pc:sldMk cId="796678220" sldId="291"/>
            <ac:spMk id="19" creationId="{3BB1B904-13CD-51E0-0968-A95C14D3A74D}"/>
          </ac:spMkLst>
        </pc:spChg>
        <pc:spChg chg="add del mod">
          <ac:chgData name="Courtney Schlossareck" userId="21453887-4efc-43a4-8c2c-7082bd6f8226" providerId="ADAL" clId="{FBF41EA3-77E7-4EA0-8B13-BE76B693D42C}" dt="2023-04-10T16:06:10.779" v="11831" actId="478"/>
          <ac:spMkLst>
            <pc:docMk/>
            <pc:sldMk cId="796678220" sldId="291"/>
            <ac:spMk id="20" creationId="{BC413E7A-B021-B6B8-9602-3F89EDB172FE}"/>
          </ac:spMkLst>
        </pc:spChg>
        <pc:spChg chg="add del mod">
          <ac:chgData name="Courtney Schlossareck" userId="21453887-4efc-43a4-8c2c-7082bd6f8226" providerId="ADAL" clId="{FBF41EA3-77E7-4EA0-8B13-BE76B693D42C}" dt="2023-04-10T13:24:37.100" v="11725" actId="478"/>
          <ac:spMkLst>
            <pc:docMk/>
            <pc:sldMk cId="796678220" sldId="291"/>
            <ac:spMk id="22" creationId="{B73A23A8-E056-2D88-A2BB-75C54FA03259}"/>
          </ac:spMkLst>
        </pc:spChg>
        <pc:spChg chg="add mod">
          <ac:chgData name="Courtney Schlossareck" userId="21453887-4efc-43a4-8c2c-7082bd6f8226" providerId="ADAL" clId="{FBF41EA3-77E7-4EA0-8B13-BE76B693D42C}" dt="2023-04-11T13:44:34.680" v="12607" actId="20577"/>
          <ac:spMkLst>
            <pc:docMk/>
            <pc:sldMk cId="796678220" sldId="291"/>
            <ac:spMk id="23" creationId="{4665AA1C-D4CD-22A2-C6B9-183A54A32082}"/>
          </ac:spMkLst>
        </pc:spChg>
        <pc:spChg chg="add mod ord">
          <ac:chgData name="Courtney Schlossareck" userId="21453887-4efc-43a4-8c2c-7082bd6f8226" providerId="ADAL" clId="{FBF41EA3-77E7-4EA0-8B13-BE76B693D42C}" dt="2023-04-11T13:44:21.941" v="12602" actId="14100"/>
          <ac:spMkLst>
            <pc:docMk/>
            <pc:sldMk cId="796678220" sldId="291"/>
            <ac:spMk id="24" creationId="{6DB3C87E-DC76-6BAF-CB0F-016B1652E15C}"/>
          </ac:spMkLst>
        </pc:spChg>
        <pc:graphicFrameChg chg="add mod modGraphic">
          <ac:chgData name="Courtney Schlossareck" userId="21453887-4efc-43a4-8c2c-7082bd6f8226" providerId="ADAL" clId="{FBF41EA3-77E7-4EA0-8B13-BE76B693D42C}" dt="2023-04-12T13:15:45.635" v="13470" actId="20577"/>
          <ac:graphicFrameMkLst>
            <pc:docMk/>
            <pc:sldMk cId="796678220" sldId="291"/>
            <ac:graphicFrameMk id="7" creationId="{DB7917FA-962B-55B4-6FFA-F3EF713CCD57}"/>
          </ac:graphicFrameMkLst>
        </pc:graphicFrameChg>
        <pc:graphicFrameChg chg="add del mod modGraphic">
          <ac:chgData name="Courtney Schlossareck" userId="21453887-4efc-43a4-8c2c-7082bd6f8226" providerId="ADAL" clId="{FBF41EA3-77E7-4EA0-8B13-BE76B693D42C}" dt="2023-04-12T13:11:16.280" v="13348" actId="478"/>
          <ac:graphicFrameMkLst>
            <pc:docMk/>
            <pc:sldMk cId="796678220" sldId="291"/>
            <ac:graphicFrameMk id="12" creationId="{4D5D471F-68E6-6DCB-2509-8F73F357F026}"/>
          </ac:graphicFrameMkLst>
        </pc:graphicFrameChg>
        <pc:picChg chg="mod modCrop">
          <ac:chgData name="Courtney Schlossareck" userId="21453887-4efc-43a4-8c2c-7082bd6f8226" providerId="ADAL" clId="{FBF41EA3-77E7-4EA0-8B13-BE76B693D42C}" dt="2023-04-10T16:06:15.792" v="11835" actId="1076"/>
          <ac:picMkLst>
            <pc:docMk/>
            <pc:sldMk cId="796678220" sldId="291"/>
            <ac:picMk id="5" creationId="{1CC2E6D4-34AD-3798-DD01-15A896F955FA}"/>
          </ac:picMkLst>
        </pc:picChg>
        <pc:picChg chg="add mod modCrop">
          <ac:chgData name="Courtney Schlossareck" userId="21453887-4efc-43a4-8c2c-7082bd6f8226" providerId="ADAL" clId="{FBF41EA3-77E7-4EA0-8B13-BE76B693D42C}" dt="2023-04-12T13:11:28.604" v="13353" actId="1076"/>
          <ac:picMkLst>
            <pc:docMk/>
            <pc:sldMk cId="796678220" sldId="291"/>
            <ac:picMk id="6" creationId="{C48E7860-867B-F534-19C5-10F2AA1907B0}"/>
          </ac:picMkLst>
        </pc:picChg>
        <pc:picChg chg="add del mod">
          <ac:chgData name="Courtney Schlossareck" userId="21453887-4efc-43a4-8c2c-7082bd6f8226" providerId="ADAL" clId="{FBF41EA3-77E7-4EA0-8B13-BE76B693D42C}" dt="2023-04-07T15:46:38.631" v="9170" actId="478"/>
          <ac:picMkLst>
            <pc:docMk/>
            <pc:sldMk cId="796678220" sldId="291"/>
            <ac:picMk id="6" creationId="{C73DF77F-F9CB-5AA5-6F2F-41F66FA8DC68}"/>
          </ac:picMkLst>
        </pc:picChg>
        <pc:picChg chg="del">
          <ac:chgData name="Courtney Schlossareck" userId="21453887-4efc-43a4-8c2c-7082bd6f8226" providerId="ADAL" clId="{FBF41EA3-77E7-4EA0-8B13-BE76B693D42C}" dt="2023-04-07T14:56:30.608" v="8289" actId="478"/>
          <ac:picMkLst>
            <pc:docMk/>
            <pc:sldMk cId="796678220" sldId="291"/>
            <ac:picMk id="7" creationId="{AD69E927-B562-070C-BD34-5401ED724F24}"/>
          </ac:picMkLst>
        </pc:picChg>
        <pc:picChg chg="add mod modCrop">
          <ac:chgData name="Courtney Schlossareck" userId="21453887-4efc-43a4-8c2c-7082bd6f8226" providerId="ADAL" clId="{FBF41EA3-77E7-4EA0-8B13-BE76B693D42C}" dt="2023-04-12T13:11:28.604" v="13353" actId="1076"/>
          <ac:picMkLst>
            <pc:docMk/>
            <pc:sldMk cId="796678220" sldId="291"/>
            <ac:picMk id="8" creationId="{464BDD8C-787D-A143-66B2-270DB189CFFE}"/>
          </ac:picMkLst>
        </pc:picChg>
        <pc:cxnChg chg="add del mod">
          <ac:chgData name="Courtney Schlossareck" userId="21453887-4efc-43a4-8c2c-7082bd6f8226" providerId="ADAL" clId="{FBF41EA3-77E7-4EA0-8B13-BE76B693D42C}" dt="2023-04-07T14:57:13.597" v="8428" actId="11529"/>
          <ac:cxnSpMkLst>
            <pc:docMk/>
            <pc:sldMk cId="796678220" sldId="291"/>
            <ac:cxnSpMk id="9" creationId="{1BF9BA93-10B3-0C93-70EF-27562DCA3DDE}"/>
          </ac:cxnSpMkLst>
        </pc:cxnChg>
        <pc:cxnChg chg="add del mod">
          <ac:chgData name="Courtney Schlossareck" userId="21453887-4efc-43a4-8c2c-7082bd6f8226" providerId="ADAL" clId="{FBF41EA3-77E7-4EA0-8B13-BE76B693D42C}" dt="2023-04-10T16:06:10.189" v="11830" actId="478"/>
          <ac:cxnSpMkLst>
            <pc:docMk/>
            <pc:sldMk cId="796678220" sldId="291"/>
            <ac:cxnSpMk id="13" creationId="{5C0ADBC4-506B-484A-C391-A4C471A8BC89}"/>
          </ac:cxnSpMkLst>
        </pc:cxnChg>
        <pc:cxnChg chg="add del mod">
          <ac:chgData name="Courtney Schlossareck" userId="21453887-4efc-43a4-8c2c-7082bd6f8226" providerId="ADAL" clId="{FBF41EA3-77E7-4EA0-8B13-BE76B693D42C}" dt="2023-04-10T16:06:11.756" v="11833" actId="478"/>
          <ac:cxnSpMkLst>
            <pc:docMk/>
            <pc:sldMk cId="796678220" sldId="291"/>
            <ac:cxnSpMk id="16" creationId="{0A4C33D6-913E-5BE8-E48D-FC5157A0FAD9}"/>
          </ac:cxnSpMkLst>
        </pc:cxnChg>
        <pc:cxnChg chg="add del mod">
          <ac:chgData name="Courtney Schlossareck" userId="21453887-4efc-43a4-8c2c-7082bd6f8226" providerId="ADAL" clId="{FBF41EA3-77E7-4EA0-8B13-BE76B693D42C}" dt="2023-04-10T16:06:11.179" v="11832" actId="478"/>
          <ac:cxnSpMkLst>
            <pc:docMk/>
            <pc:sldMk cId="796678220" sldId="291"/>
            <ac:cxnSpMk id="21" creationId="{EDA5A293-6EA5-C220-9A21-E67CE2C42823}"/>
          </ac:cxnSpMkLst>
        </pc:cxnChg>
      </pc:sldChg>
      <pc:sldChg chg="addSp delSp modSp mod">
        <pc:chgData name="Courtney Schlossareck" userId="21453887-4efc-43a4-8c2c-7082bd6f8226" providerId="ADAL" clId="{FBF41EA3-77E7-4EA0-8B13-BE76B693D42C}" dt="2023-04-12T13:13:57.895" v="13458" actId="20577"/>
        <pc:sldMkLst>
          <pc:docMk/>
          <pc:sldMk cId="3799456201" sldId="292"/>
        </pc:sldMkLst>
        <pc:spChg chg="mod">
          <ac:chgData name="Courtney Schlossareck" userId="21453887-4efc-43a4-8c2c-7082bd6f8226" providerId="ADAL" clId="{FBF41EA3-77E7-4EA0-8B13-BE76B693D42C}" dt="2023-04-12T13:13:57.895" v="13458" actId="20577"/>
          <ac:spMkLst>
            <pc:docMk/>
            <pc:sldMk cId="3799456201" sldId="292"/>
            <ac:spMk id="2" creationId="{E13EBF2E-5859-485A-DFA1-428868B4CA18}"/>
          </ac:spMkLst>
        </pc:spChg>
        <pc:spChg chg="add mod">
          <ac:chgData name="Courtney Schlossareck" userId="21453887-4efc-43a4-8c2c-7082bd6f8226" providerId="ADAL" clId="{FBF41EA3-77E7-4EA0-8B13-BE76B693D42C}" dt="2023-04-10T13:31:16.199" v="11770"/>
          <ac:spMkLst>
            <pc:docMk/>
            <pc:sldMk cId="3799456201" sldId="292"/>
            <ac:spMk id="7" creationId="{B271ACAE-BADE-3312-F93C-487C8ADE9E90}"/>
          </ac:spMkLst>
        </pc:spChg>
        <pc:spChg chg="add mod">
          <ac:chgData name="Courtney Schlossareck" userId="21453887-4efc-43a4-8c2c-7082bd6f8226" providerId="ADAL" clId="{FBF41EA3-77E7-4EA0-8B13-BE76B693D42C}" dt="2023-04-10T13:31:16.199" v="11770"/>
          <ac:spMkLst>
            <pc:docMk/>
            <pc:sldMk cId="3799456201" sldId="292"/>
            <ac:spMk id="8" creationId="{9DB85358-1555-724B-D391-9CC0F607F376}"/>
          </ac:spMkLst>
        </pc:spChg>
        <pc:spChg chg="add mod">
          <ac:chgData name="Courtney Schlossareck" userId="21453887-4efc-43a4-8c2c-7082bd6f8226" providerId="ADAL" clId="{FBF41EA3-77E7-4EA0-8B13-BE76B693D42C}" dt="2023-04-12T13:13:30.812" v="13442" actId="1076"/>
          <ac:spMkLst>
            <pc:docMk/>
            <pc:sldMk cId="3799456201" sldId="292"/>
            <ac:spMk id="9" creationId="{0E2A2325-038D-C1B0-8777-31A75B75987A}"/>
          </ac:spMkLst>
        </pc:spChg>
        <pc:spChg chg="del mod">
          <ac:chgData name="Courtney Schlossareck" userId="21453887-4efc-43a4-8c2c-7082bd6f8226" providerId="ADAL" clId="{FBF41EA3-77E7-4EA0-8B13-BE76B693D42C}" dt="2023-04-10T15:11:06.270" v="11818" actId="478"/>
          <ac:spMkLst>
            <pc:docMk/>
            <pc:sldMk cId="3799456201" sldId="292"/>
            <ac:spMk id="9" creationId="{5F4DD19A-FD79-E540-0EAE-D9B09D8C792C}"/>
          </ac:spMkLst>
        </pc:spChg>
        <pc:spChg chg="add del mod">
          <ac:chgData name="Courtney Schlossareck" userId="21453887-4efc-43a4-8c2c-7082bd6f8226" providerId="ADAL" clId="{FBF41EA3-77E7-4EA0-8B13-BE76B693D42C}" dt="2023-04-10T15:11:08.601" v="11819" actId="478"/>
          <ac:spMkLst>
            <pc:docMk/>
            <pc:sldMk cId="3799456201" sldId="292"/>
            <ac:spMk id="11" creationId="{3F769B78-92CB-57FF-0524-413C9F32DE6B}"/>
          </ac:spMkLst>
        </pc:spChg>
        <pc:spChg chg="add mod">
          <ac:chgData name="Courtney Schlossareck" userId="21453887-4efc-43a4-8c2c-7082bd6f8226" providerId="ADAL" clId="{FBF41EA3-77E7-4EA0-8B13-BE76B693D42C}" dt="2023-04-11T13:46:03.494" v="12851" actId="14100"/>
          <ac:spMkLst>
            <pc:docMk/>
            <pc:sldMk cId="3799456201" sldId="292"/>
            <ac:spMk id="12" creationId="{CF95EE62-4D1C-3191-F7E4-D8B8445EB9E7}"/>
          </ac:spMkLst>
        </pc:spChg>
        <pc:spChg chg="add mod">
          <ac:chgData name="Courtney Schlossareck" userId="21453887-4efc-43a4-8c2c-7082bd6f8226" providerId="ADAL" clId="{FBF41EA3-77E7-4EA0-8B13-BE76B693D42C}" dt="2023-04-11T13:46:00.024" v="12850" actId="14100"/>
          <ac:spMkLst>
            <pc:docMk/>
            <pc:sldMk cId="3799456201" sldId="292"/>
            <ac:spMk id="13" creationId="{AD38CF93-D905-73C4-8EBF-860CFBBAD965}"/>
          </ac:spMkLst>
        </pc:spChg>
        <pc:graphicFrameChg chg="add del mod modGraphic">
          <ac:chgData name="Courtney Schlossareck" userId="21453887-4efc-43a4-8c2c-7082bd6f8226" providerId="ADAL" clId="{FBF41EA3-77E7-4EA0-8B13-BE76B693D42C}" dt="2023-04-12T13:13:21.859" v="13437" actId="478"/>
          <ac:graphicFrameMkLst>
            <pc:docMk/>
            <pc:sldMk cId="3799456201" sldId="292"/>
            <ac:graphicFrameMk id="10" creationId="{EACB866B-804E-F2C1-5E7F-58165355DDAC}"/>
          </ac:graphicFrameMkLst>
        </pc:graphicFrameChg>
        <pc:graphicFrameChg chg="add mod modGraphic">
          <ac:chgData name="Courtney Schlossareck" userId="21453887-4efc-43a4-8c2c-7082bd6f8226" providerId="ADAL" clId="{FBF41EA3-77E7-4EA0-8B13-BE76B693D42C}" dt="2023-04-12T13:13:36.783" v="13444" actId="20577"/>
          <ac:graphicFrameMkLst>
            <pc:docMk/>
            <pc:sldMk cId="3799456201" sldId="292"/>
            <ac:graphicFrameMk id="11" creationId="{EA6A485C-8378-7171-DB77-792C3443EEAB}"/>
          </ac:graphicFrameMkLst>
        </pc:graphicFrameChg>
        <pc:picChg chg="add mod">
          <ac:chgData name="Courtney Schlossareck" userId="21453887-4efc-43a4-8c2c-7082bd6f8226" providerId="ADAL" clId="{FBF41EA3-77E7-4EA0-8B13-BE76B693D42C}" dt="2023-04-10T13:31:16.199" v="11770"/>
          <ac:picMkLst>
            <pc:docMk/>
            <pc:sldMk cId="3799456201" sldId="292"/>
            <ac:picMk id="3" creationId="{911CF141-1E82-FD24-53FA-ED79A560CFCA}"/>
          </ac:picMkLst>
        </pc:picChg>
        <pc:picChg chg="mod">
          <ac:chgData name="Courtney Schlossareck" userId="21453887-4efc-43a4-8c2c-7082bd6f8226" providerId="ADAL" clId="{FBF41EA3-77E7-4EA0-8B13-BE76B693D42C}" dt="2023-04-10T13:30:56.333" v="11765" actId="1076"/>
          <ac:picMkLst>
            <pc:docMk/>
            <pc:sldMk cId="3799456201" sldId="292"/>
            <ac:picMk id="5" creationId="{C23C9BBE-F822-133D-E0FD-D966D760B0D9}"/>
          </ac:picMkLst>
        </pc:picChg>
        <pc:picChg chg="add del mod modCrop">
          <ac:chgData name="Courtney Schlossareck" userId="21453887-4efc-43a4-8c2c-7082bd6f8226" providerId="ADAL" clId="{FBF41EA3-77E7-4EA0-8B13-BE76B693D42C}" dt="2023-04-07T15:48:11.318" v="9191" actId="478"/>
          <ac:picMkLst>
            <pc:docMk/>
            <pc:sldMk cId="3799456201" sldId="292"/>
            <ac:picMk id="6" creationId="{43D8A3EC-AB85-08B9-7DD8-C5A757D31BAF}"/>
          </ac:picMkLst>
        </pc:picChg>
        <pc:picChg chg="add mod">
          <ac:chgData name="Courtney Schlossareck" userId="21453887-4efc-43a4-8c2c-7082bd6f8226" providerId="ADAL" clId="{FBF41EA3-77E7-4EA0-8B13-BE76B693D42C}" dt="2023-04-10T13:31:16.199" v="11770"/>
          <ac:picMkLst>
            <pc:docMk/>
            <pc:sldMk cId="3799456201" sldId="292"/>
            <ac:picMk id="6" creationId="{F0825575-A86F-5F89-4168-47BD7FACF0FB}"/>
          </ac:picMkLst>
        </pc:picChg>
        <pc:picChg chg="del">
          <ac:chgData name="Courtney Schlossareck" userId="21453887-4efc-43a4-8c2c-7082bd6f8226" providerId="ADAL" clId="{FBF41EA3-77E7-4EA0-8B13-BE76B693D42C}" dt="2023-04-07T14:59:28.872" v="8607" actId="478"/>
          <ac:picMkLst>
            <pc:docMk/>
            <pc:sldMk cId="3799456201" sldId="292"/>
            <ac:picMk id="7" creationId="{2A068AB1-A0C9-222C-AA21-096736D8FAFF}"/>
          </ac:picMkLst>
        </pc:picChg>
        <pc:picChg chg="del">
          <ac:chgData name="Courtney Schlossareck" userId="21453887-4efc-43a4-8c2c-7082bd6f8226" providerId="ADAL" clId="{FBF41EA3-77E7-4EA0-8B13-BE76B693D42C}" dt="2023-04-07T14:59:35.858" v="8610" actId="478"/>
          <ac:picMkLst>
            <pc:docMk/>
            <pc:sldMk cId="3799456201" sldId="292"/>
            <ac:picMk id="8" creationId="{CA832552-0B2B-B14E-ED44-65186A9BB07E}"/>
          </ac:picMkLst>
        </pc:picChg>
        <pc:picChg chg="add del mod modCrop">
          <ac:chgData name="Courtney Schlossareck" userId="21453887-4efc-43a4-8c2c-7082bd6f8226" providerId="ADAL" clId="{FBF41EA3-77E7-4EA0-8B13-BE76B693D42C}" dt="2023-04-07T15:48:10.950" v="9190" actId="478"/>
          <ac:picMkLst>
            <pc:docMk/>
            <pc:sldMk cId="3799456201" sldId="292"/>
            <ac:picMk id="10" creationId="{53705AAD-4D09-BA3B-6C09-C76BA650D498}"/>
          </ac:picMkLst>
        </pc:picChg>
      </pc:sldChg>
      <pc:sldChg chg="addSp delSp modSp new mod ord">
        <pc:chgData name="Courtney Schlossareck" userId="21453887-4efc-43a4-8c2c-7082bd6f8226" providerId="ADAL" clId="{FBF41EA3-77E7-4EA0-8B13-BE76B693D42C}" dt="2023-04-11T13:34:12.645" v="12060" actId="20577"/>
        <pc:sldMkLst>
          <pc:docMk/>
          <pc:sldMk cId="3335079131" sldId="293"/>
        </pc:sldMkLst>
        <pc:spChg chg="mod">
          <ac:chgData name="Courtney Schlossareck" userId="21453887-4efc-43a4-8c2c-7082bd6f8226" providerId="ADAL" clId="{FBF41EA3-77E7-4EA0-8B13-BE76B693D42C}" dt="2023-04-07T15:53:11.477" v="9488" actId="20577"/>
          <ac:spMkLst>
            <pc:docMk/>
            <pc:sldMk cId="3335079131" sldId="293"/>
            <ac:spMk id="2" creationId="{9B5BB136-624D-9508-5C7C-F8C87E0AE017}"/>
          </ac:spMkLst>
        </pc:spChg>
        <pc:spChg chg="del">
          <ac:chgData name="Courtney Schlossareck" userId="21453887-4efc-43a4-8c2c-7082bd6f8226" providerId="ADAL" clId="{FBF41EA3-77E7-4EA0-8B13-BE76B693D42C}" dt="2023-04-07T15:50:02.637" v="9364" actId="478"/>
          <ac:spMkLst>
            <pc:docMk/>
            <pc:sldMk cId="3335079131" sldId="293"/>
            <ac:spMk id="3" creationId="{DDACBD00-3715-11F2-D28D-2EC267054156}"/>
          </ac:spMkLst>
        </pc:spChg>
        <pc:spChg chg="add mod">
          <ac:chgData name="Courtney Schlossareck" userId="21453887-4efc-43a4-8c2c-7082bd6f8226" providerId="ADAL" clId="{FBF41EA3-77E7-4EA0-8B13-BE76B693D42C}" dt="2023-04-11T13:34:12.645" v="12060" actId="20577"/>
          <ac:spMkLst>
            <pc:docMk/>
            <pc:sldMk cId="3335079131" sldId="293"/>
            <ac:spMk id="7" creationId="{DB40E199-B334-1B3E-F4F7-345221DF7535}"/>
          </ac:spMkLst>
        </pc:spChg>
        <pc:graphicFrameChg chg="add del mod">
          <ac:chgData name="Courtney Schlossareck" userId="21453887-4efc-43a4-8c2c-7082bd6f8226" providerId="ADAL" clId="{FBF41EA3-77E7-4EA0-8B13-BE76B693D42C}" dt="2023-04-07T15:52:13.730" v="9371" actId="478"/>
          <ac:graphicFrameMkLst>
            <pc:docMk/>
            <pc:sldMk cId="3335079131" sldId="293"/>
            <ac:graphicFrameMk id="5" creationId="{02EFDA24-D9B4-EED4-EFD2-083593704220}"/>
          </ac:graphicFrameMkLst>
        </pc:graphicFrameChg>
        <pc:graphicFrameChg chg="add mod">
          <ac:chgData name="Courtney Schlossareck" userId="21453887-4efc-43a4-8c2c-7082bd6f8226" providerId="ADAL" clId="{FBF41EA3-77E7-4EA0-8B13-BE76B693D42C}" dt="2023-04-07T15:54:17.287" v="9738" actId="1076"/>
          <ac:graphicFrameMkLst>
            <pc:docMk/>
            <pc:sldMk cId="3335079131" sldId="293"/>
            <ac:graphicFrameMk id="6" creationId="{447FE310-8D73-026A-526D-6CB9A5A85AB8}"/>
          </ac:graphicFrameMkLst>
        </pc:graphicFrameChg>
      </pc:sldChg>
      <pc:sldChg chg="delSp modSp add mod">
        <pc:chgData name="Courtney Schlossareck" userId="21453887-4efc-43a4-8c2c-7082bd6f8226" providerId="ADAL" clId="{FBF41EA3-77E7-4EA0-8B13-BE76B693D42C}" dt="2023-04-11T13:40:51.736" v="12278" actId="20577"/>
        <pc:sldMkLst>
          <pc:docMk/>
          <pc:sldMk cId="532332485" sldId="294"/>
        </pc:sldMkLst>
        <pc:spChg chg="mod">
          <ac:chgData name="Courtney Schlossareck" userId="21453887-4efc-43a4-8c2c-7082bd6f8226" providerId="ADAL" clId="{FBF41EA3-77E7-4EA0-8B13-BE76B693D42C}" dt="2023-04-11T13:40:51.736" v="12278" actId="20577"/>
          <ac:spMkLst>
            <pc:docMk/>
            <pc:sldMk cId="532332485" sldId="294"/>
            <ac:spMk id="2" creationId="{00000000-0000-0000-0000-000000000000}"/>
          </ac:spMkLst>
        </pc:spChg>
        <pc:spChg chg="del">
          <ac:chgData name="Courtney Schlossareck" userId="21453887-4efc-43a4-8c2c-7082bd6f8226" providerId="ADAL" clId="{FBF41EA3-77E7-4EA0-8B13-BE76B693D42C}" dt="2023-04-11T13:39:54.927" v="12187" actId="478"/>
          <ac:spMkLst>
            <pc:docMk/>
            <pc:sldMk cId="532332485" sldId="294"/>
            <ac:spMk id="38" creationId="{DE4EBE4F-2EBB-CF40-571B-76FF5D3A0852}"/>
          </ac:spMkLst>
        </pc:spChg>
        <pc:spChg chg="del">
          <ac:chgData name="Courtney Schlossareck" userId="21453887-4efc-43a4-8c2c-7082bd6f8226" providerId="ADAL" clId="{FBF41EA3-77E7-4EA0-8B13-BE76B693D42C}" dt="2023-04-11T13:39:54.927" v="12187" actId="478"/>
          <ac:spMkLst>
            <pc:docMk/>
            <pc:sldMk cId="532332485" sldId="294"/>
            <ac:spMk id="39" creationId="{EEA1FE00-9CB7-586D-1481-AEEBC58F6420}"/>
          </ac:spMkLst>
        </pc:spChg>
        <pc:spChg chg="del">
          <ac:chgData name="Courtney Schlossareck" userId="21453887-4efc-43a4-8c2c-7082bd6f8226" providerId="ADAL" clId="{FBF41EA3-77E7-4EA0-8B13-BE76B693D42C}" dt="2023-04-11T13:39:54.927" v="12187" actId="478"/>
          <ac:spMkLst>
            <pc:docMk/>
            <pc:sldMk cId="532332485" sldId="294"/>
            <ac:spMk id="40" creationId="{160F4F9E-97FD-0392-F60C-ADD8D9DFBCAB}"/>
          </ac:spMkLst>
        </pc:spChg>
        <pc:spChg chg="mod">
          <ac:chgData name="Courtney Schlossareck" userId="21453887-4efc-43a4-8c2c-7082bd6f8226" providerId="ADAL" clId="{FBF41EA3-77E7-4EA0-8B13-BE76B693D42C}" dt="2023-04-11T13:40:28.050" v="12202" actId="20577"/>
          <ac:spMkLst>
            <pc:docMk/>
            <pc:sldMk cId="532332485" sldId="294"/>
            <ac:spMk id="49" creationId="{1550C6FD-7F08-B8CE-45FD-30964FCF0C78}"/>
          </ac:spMkLst>
        </pc:spChg>
        <pc:spChg chg="mod">
          <ac:chgData name="Courtney Schlossareck" userId="21453887-4efc-43a4-8c2c-7082bd6f8226" providerId="ADAL" clId="{FBF41EA3-77E7-4EA0-8B13-BE76B693D42C}" dt="2023-04-11T13:39:58.799" v="12188" actId="14100"/>
          <ac:spMkLst>
            <pc:docMk/>
            <pc:sldMk cId="532332485" sldId="294"/>
            <ac:spMk id="58" creationId="{2AB6E811-3264-B698-C781-A110678C5890}"/>
          </ac:spMkLst>
        </pc:spChg>
        <pc:spChg chg="mod">
          <ac:chgData name="Courtney Schlossareck" userId="21453887-4efc-43a4-8c2c-7082bd6f8226" providerId="ADAL" clId="{FBF41EA3-77E7-4EA0-8B13-BE76B693D42C}" dt="2023-04-11T13:40:04.654" v="12189" actId="1076"/>
          <ac:spMkLst>
            <pc:docMk/>
            <pc:sldMk cId="532332485" sldId="294"/>
            <ac:spMk id="60" creationId="{C1D32AA9-CCA4-7F73-D3FD-6AB134D59825}"/>
          </ac:spMkLst>
        </pc:spChg>
        <pc:grpChg chg="del">
          <ac:chgData name="Courtney Schlossareck" userId="21453887-4efc-43a4-8c2c-7082bd6f8226" providerId="ADAL" clId="{FBF41EA3-77E7-4EA0-8B13-BE76B693D42C}" dt="2023-04-11T13:39:54.927" v="12187" actId="478"/>
          <ac:grpSpMkLst>
            <pc:docMk/>
            <pc:sldMk cId="532332485" sldId="294"/>
            <ac:grpSpMk id="3" creationId="{00000000-0000-0000-0000-000000000000}"/>
          </ac:grpSpMkLst>
        </pc:grpChg>
      </pc:sldChg>
      <pc:sldChg chg="modSp new del mod">
        <pc:chgData name="Courtney Schlossareck" userId="21453887-4efc-43a4-8c2c-7082bd6f8226" providerId="ADAL" clId="{FBF41EA3-77E7-4EA0-8B13-BE76B693D42C}" dt="2023-04-10T15:51:46.785" v="11824" actId="47"/>
        <pc:sldMkLst>
          <pc:docMk/>
          <pc:sldMk cId="754767567" sldId="294"/>
        </pc:sldMkLst>
        <pc:spChg chg="mod">
          <ac:chgData name="Courtney Schlossareck" userId="21453887-4efc-43a4-8c2c-7082bd6f8226" providerId="ADAL" clId="{FBF41EA3-77E7-4EA0-8B13-BE76B693D42C}" dt="2023-04-07T16:27:32.814" v="11241" actId="20577"/>
          <ac:spMkLst>
            <pc:docMk/>
            <pc:sldMk cId="754767567" sldId="294"/>
            <ac:spMk id="2" creationId="{6CA4AFD6-1E4A-A264-0996-FEC041B196B9}"/>
          </ac:spMkLst>
        </pc:spChg>
      </pc:sldChg>
      <pc:sldChg chg="addSp delSp modSp new mod modShow">
        <pc:chgData name="Courtney Schlossareck" userId="21453887-4efc-43a4-8c2c-7082bd6f8226" providerId="ADAL" clId="{FBF41EA3-77E7-4EA0-8B13-BE76B693D42C}" dt="2023-04-11T16:27:07.997" v="12984" actId="14100"/>
        <pc:sldMkLst>
          <pc:docMk/>
          <pc:sldMk cId="2234979335" sldId="295"/>
        </pc:sldMkLst>
        <pc:spChg chg="mod">
          <ac:chgData name="Courtney Schlossareck" userId="21453887-4efc-43a4-8c2c-7082bd6f8226" providerId="ADAL" clId="{FBF41EA3-77E7-4EA0-8B13-BE76B693D42C}" dt="2023-04-11T16:25:45.111" v="12896" actId="20577"/>
          <ac:spMkLst>
            <pc:docMk/>
            <pc:sldMk cId="2234979335" sldId="295"/>
            <ac:spMk id="2" creationId="{47484680-668B-E85B-005A-5F42847D9A2F}"/>
          </ac:spMkLst>
        </pc:spChg>
        <pc:spChg chg="del">
          <ac:chgData name="Courtney Schlossareck" userId="21453887-4efc-43a4-8c2c-7082bd6f8226" providerId="ADAL" clId="{FBF41EA3-77E7-4EA0-8B13-BE76B693D42C}" dt="2023-04-11T16:25:14.749" v="12857"/>
          <ac:spMkLst>
            <pc:docMk/>
            <pc:sldMk cId="2234979335" sldId="295"/>
            <ac:spMk id="3" creationId="{E33903D9-C98D-185A-1C72-F34DDEC6735D}"/>
          </ac:spMkLst>
        </pc:spChg>
        <pc:spChg chg="add mod">
          <ac:chgData name="Courtney Schlossareck" userId="21453887-4efc-43a4-8c2c-7082bd6f8226" providerId="ADAL" clId="{FBF41EA3-77E7-4EA0-8B13-BE76B693D42C}" dt="2023-04-11T16:26:07.637" v="12953" actId="1076"/>
          <ac:spMkLst>
            <pc:docMk/>
            <pc:sldMk cId="2234979335" sldId="295"/>
            <ac:spMk id="7" creationId="{B2C12F5E-BD2A-34A9-D237-C59F57F5ECF2}"/>
          </ac:spMkLst>
        </pc:spChg>
        <pc:spChg chg="add mod">
          <ac:chgData name="Courtney Schlossareck" userId="21453887-4efc-43a4-8c2c-7082bd6f8226" providerId="ADAL" clId="{FBF41EA3-77E7-4EA0-8B13-BE76B693D42C}" dt="2023-04-11T16:26:32.886" v="12967" actId="1076"/>
          <ac:spMkLst>
            <pc:docMk/>
            <pc:sldMk cId="2234979335" sldId="295"/>
            <ac:spMk id="8" creationId="{0693DAE2-4776-EC0C-D4D5-879441FBD316}"/>
          </ac:spMkLst>
        </pc:spChg>
        <pc:graphicFrameChg chg="add mod modGraphic">
          <ac:chgData name="Courtney Schlossareck" userId="21453887-4efc-43a4-8c2c-7082bd6f8226" providerId="ADAL" clId="{FBF41EA3-77E7-4EA0-8B13-BE76B693D42C}" dt="2023-04-11T16:26:56.861" v="12982" actId="1076"/>
          <ac:graphicFrameMkLst>
            <pc:docMk/>
            <pc:sldMk cId="2234979335" sldId="295"/>
            <ac:graphicFrameMk id="5" creationId="{06FC17B5-B4A7-9FC7-623B-70F78E3BE5E5}"/>
          </ac:graphicFrameMkLst>
        </pc:graphicFrameChg>
        <pc:graphicFrameChg chg="add mod modGraphic">
          <ac:chgData name="Courtney Schlossareck" userId="21453887-4efc-43a4-8c2c-7082bd6f8226" providerId="ADAL" clId="{FBF41EA3-77E7-4EA0-8B13-BE76B693D42C}" dt="2023-04-11T16:27:07.997" v="12984" actId="14100"/>
          <ac:graphicFrameMkLst>
            <pc:docMk/>
            <pc:sldMk cId="2234979335" sldId="295"/>
            <ac:graphicFrameMk id="6" creationId="{3B91A277-D9DF-7501-8270-8A4A1DE99D93}"/>
          </ac:graphicFrameMkLst>
        </pc:graphicFrameChg>
      </pc:sldChg>
      <pc:sldChg chg="addSp modSp add del mod">
        <pc:chgData name="Courtney Schlossareck" userId="21453887-4efc-43a4-8c2c-7082bd6f8226" providerId="ADAL" clId="{FBF41EA3-77E7-4EA0-8B13-BE76B693D42C}" dt="2023-04-12T13:11:55.199" v="13356" actId="47"/>
        <pc:sldMkLst>
          <pc:docMk/>
          <pc:sldMk cId="3498422818" sldId="296"/>
        </pc:sldMkLst>
        <pc:graphicFrameChg chg="add mod">
          <ac:chgData name="Courtney Schlossareck" userId="21453887-4efc-43a4-8c2c-7082bd6f8226" providerId="ADAL" clId="{FBF41EA3-77E7-4EA0-8B13-BE76B693D42C}" dt="2023-04-12T13:11:51.885" v="13355" actId="1076"/>
          <ac:graphicFrameMkLst>
            <pc:docMk/>
            <pc:sldMk cId="3498422818" sldId="296"/>
            <ac:graphicFrameMk id="7" creationId="{F774EF4B-3C6F-42FD-FAC7-8041A24216E2}"/>
          </ac:graphicFrameMkLst>
        </pc:graphicFrameChg>
      </pc:sldChg>
      <pc:sldChg chg="del">
        <pc:chgData name="Courtney Schlossareck" userId="21453887-4efc-43a4-8c2c-7082bd6f8226" providerId="ADAL" clId="{FBF41EA3-77E7-4EA0-8B13-BE76B693D42C}" dt="2023-04-21T12:29:42.703" v="14416" actId="47"/>
        <pc:sldMkLst>
          <pc:docMk/>
          <pc:sldMk cId="3770105412" sldId="2147469984"/>
        </pc:sldMkLst>
      </pc:sldChg>
      <pc:sldChg chg="delSp">
        <pc:chgData name="Courtney Schlossareck" userId="21453887-4efc-43a4-8c2c-7082bd6f8226" providerId="ADAL" clId="{FBF41EA3-77E7-4EA0-8B13-BE76B693D42C}" dt="2023-04-21T12:29:23.475" v="14415"/>
        <pc:sldMkLst>
          <pc:docMk/>
          <pc:sldMk cId="1838046862" sldId="2147470212"/>
        </pc:sldMkLst>
        <pc:picChg chg="del">
          <ac:chgData name="Courtney Schlossareck" userId="21453887-4efc-43a4-8c2c-7082bd6f8226" providerId="ADAL" clId="{FBF41EA3-77E7-4EA0-8B13-BE76B693D42C}" dt="2023-04-21T12:29:23.475" v="14415"/>
          <ac:picMkLst>
            <pc:docMk/>
            <pc:sldMk cId="1838046862" sldId="2147470212"/>
            <ac:picMk id="2" creationId="{304C7AF5-092B-AA7C-B4B9-F04EEFB4E94E}"/>
          </ac:picMkLst>
        </pc:picChg>
      </pc:sldChg>
    </pc:docChg>
  </pc:docChgLst>
  <pc:docChgLst>
    <pc:chgData name="Courtney Schlossareck" userId="21453887-4efc-43a4-8c2c-7082bd6f8226" providerId="ADAL" clId="{4C7BA668-8E7E-4A16-840B-877C70594494}"/>
    <pc:docChg chg="undo custSel addSld delSld modSld sldOrd">
      <pc:chgData name="Courtney Schlossareck" userId="21453887-4efc-43a4-8c2c-7082bd6f8226" providerId="ADAL" clId="{4C7BA668-8E7E-4A16-840B-877C70594494}" dt="2022-09-29T14:33:22.804" v="54" actId="478"/>
      <pc:docMkLst>
        <pc:docMk/>
      </pc:docMkLst>
      <pc:sldChg chg="modSp mod">
        <pc:chgData name="Courtney Schlossareck" userId="21453887-4efc-43a4-8c2c-7082bd6f8226" providerId="ADAL" clId="{4C7BA668-8E7E-4A16-840B-877C70594494}" dt="2022-09-29T14:31:57.420" v="7" actId="20577"/>
        <pc:sldMkLst>
          <pc:docMk/>
          <pc:sldMk cId="0" sldId="256"/>
        </pc:sldMkLst>
        <pc:spChg chg="mod">
          <ac:chgData name="Courtney Schlossareck" userId="21453887-4efc-43a4-8c2c-7082bd6f8226" providerId="ADAL" clId="{4C7BA668-8E7E-4A16-840B-877C70594494}" dt="2022-09-29T14:31:49.611" v="4" actId="20577"/>
          <ac:spMkLst>
            <pc:docMk/>
            <pc:sldMk cId="0" sldId="256"/>
            <ac:spMk id="2" creationId="{00000000-0000-0000-0000-000000000000}"/>
          </ac:spMkLst>
        </pc:spChg>
        <pc:spChg chg="mod">
          <ac:chgData name="Courtney Schlossareck" userId="21453887-4efc-43a4-8c2c-7082bd6f8226" providerId="ADAL" clId="{4C7BA668-8E7E-4A16-840B-877C70594494}" dt="2022-09-29T14:31:53.254" v="5" actId="20577"/>
          <ac:spMkLst>
            <pc:docMk/>
            <pc:sldMk cId="0" sldId="256"/>
            <ac:spMk id="3" creationId="{00000000-0000-0000-0000-000000000000}"/>
          </ac:spMkLst>
        </pc:spChg>
        <pc:spChg chg="mod">
          <ac:chgData name="Courtney Schlossareck" userId="21453887-4efc-43a4-8c2c-7082bd6f8226" providerId="ADAL" clId="{4C7BA668-8E7E-4A16-840B-877C70594494}" dt="2022-09-29T14:31:54.463" v="6" actId="20577"/>
          <ac:spMkLst>
            <pc:docMk/>
            <pc:sldMk cId="0" sldId="256"/>
            <ac:spMk id="4" creationId="{00000000-0000-0000-0000-000000000000}"/>
          </ac:spMkLst>
        </pc:spChg>
        <pc:spChg chg="mod">
          <ac:chgData name="Courtney Schlossareck" userId="21453887-4efc-43a4-8c2c-7082bd6f8226" providerId="ADAL" clId="{4C7BA668-8E7E-4A16-840B-877C70594494}" dt="2022-09-29T14:31:57.420" v="7" actId="20577"/>
          <ac:spMkLst>
            <pc:docMk/>
            <pc:sldMk cId="0" sldId="256"/>
            <ac:spMk id="5" creationId="{00000000-0000-0000-0000-000000000000}"/>
          </ac:spMkLst>
        </pc:spChg>
      </pc:sldChg>
      <pc:sldChg chg="modSp mod">
        <pc:chgData name="Courtney Schlossareck" userId="21453887-4efc-43a4-8c2c-7082bd6f8226" providerId="ADAL" clId="{4C7BA668-8E7E-4A16-840B-877C70594494}" dt="2022-09-29T14:32:02.904" v="9" actId="20577"/>
        <pc:sldMkLst>
          <pc:docMk/>
          <pc:sldMk cId="0" sldId="257"/>
        </pc:sldMkLst>
        <pc:spChg chg="mod">
          <ac:chgData name="Courtney Schlossareck" userId="21453887-4efc-43a4-8c2c-7082bd6f8226" providerId="ADAL" clId="{4C7BA668-8E7E-4A16-840B-877C70594494}" dt="2022-09-29T14:32:02.904" v="9" actId="20577"/>
          <ac:spMkLst>
            <pc:docMk/>
            <pc:sldMk cId="0" sldId="257"/>
            <ac:spMk id="3" creationId="{00000000-0000-0000-0000-000000000000}"/>
          </ac:spMkLst>
        </pc:spChg>
      </pc:sldChg>
      <pc:sldChg chg="add del">
        <pc:chgData name="Courtney Schlossareck" userId="21453887-4efc-43a4-8c2c-7082bd6f8226" providerId="ADAL" clId="{4C7BA668-8E7E-4A16-840B-877C70594494}" dt="2022-09-29T14:32:51.271" v="52" actId="47"/>
        <pc:sldMkLst>
          <pc:docMk/>
          <pc:sldMk cId="0" sldId="261"/>
        </pc:sldMkLst>
      </pc:sldChg>
      <pc:sldChg chg="add del ord">
        <pc:chgData name="Courtney Schlossareck" userId="21453887-4efc-43a4-8c2c-7082bd6f8226" providerId="ADAL" clId="{4C7BA668-8E7E-4A16-840B-877C70594494}" dt="2022-09-29T14:32:50.916" v="51" actId="47"/>
        <pc:sldMkLst>
          <pc:docMk/>
          <pc:sldMk cId="0" sldId="262"/>
        </pc:sldMkLst>
      </pc:sldChg>
      <pc:sldChg chg="del">
        <pc:chgData name="Courtney Schlossareck" userId="21453887-4efc-43a4-8c2c-7082bd6f8226" providerId="ADAL" clId="{4C7BA668-8E7E-4A16-840B-877C70594494}" dt="2022-09-29T14:32:15.329" v="10" actId="47"/>
        <pc:sldMkLst>
          <pc:docMk/>
          <pc:sldMk cId="0" sldId="263"/>
        </pc:sldMkLst>
      </pc:sldChg>
      <pc:sldChg chg="del">
        <pc:chgData name="Courtney Schlossareck" userId="21453887-4efc-43a4-8c2c-7082bd6f8226" providerId="ADAL" clId="{4C7BA668-8E7E-4A16-840B-877C70594494}" dt="2022-09-29T14:32:16.198" v="11" actId="47"/>
        <pc:sldMkLst>
          <pc:docMk/>
          <pc:sldMk cId="0" sldId="264"/>
        </pc:sldMkLst>
      </pc:sldChg>
      <pc:sldChg chg="del">
        <pc:chgData name="Courtney Schlossareck" userId="21453887-4efc-43a4-8c2c-7082bd6f8226" providerId="ADAL" clId="{4C7BA668-8E7E-4A16-840B-877C70594494}" dt="2022-09-29T14:32:16.967" v="12" actId="47"/>
        <pc:sldMkLst>
          <pc:docMk/>
          <pc:sldMk cId="0" sldId="265"/>
        </pc:sldMkLst>
      </pc:sldChg>
      <pc:sldChg chg="del">
        <pc:chgData name="Courtney Schlossareck" userId="21453887-4efc-43a4-8c2c-7082bd6f8226" providerId="ADAL" clId="{4C7BA668-8E7E-4A16-840B-877C70594494}" dt="2022-09-29T14:32:17.973" v="13" actId="47"/>
        <pc:sldMkLst>
          <pc:docMk/>
          <pc:sldMk cId="0" sldId="266"/>
        </pc:sldMkLst>
      </pc:sldChg>
      <pc:sldChg chg="addSp delSp modSp mod ord">
        <pc:chgData name="Courtney Schlossareck" userId="21453887-4efc-43a4-8c2c-7082bd6f8226" providerId="ADAL" clId="{4C7BA668-8E7E-4A16-840B-877C70594494}" dt="2022-09-29T14:33:22.804" v="54" actId="478"/>
        <pc:sldMkLst>
          <pc:docMk/>
          <pc:sldMk cId="0" sldId="267"/>
        </pc:sldMkLst>
        <pc:spChg chg="del">
          <ac:chgData name="Courtney Schlossareck" userId="21453887-4efc-43a4-8c2c-7082bd6f8226" providerId="ADAL" clId="{4C7BA668-8E7E-4A16-840B-877C70594494}" dt="2022-09-29T14:33:21.559" v="53" actId="478"/>
          <ac:spMkLst>
            <pc:docMk/>
            <pc:sldMk cId="0" sldId="267"/>
            <ac:spMk id="3" creationId="{00000000-0000-0000-0000-000000000000}"/>
          </ac:spMkLst>
        </pc:spChg>
        <pc:spChg chg="add del mod">
          <ac:chgData name="Courtney Schlossareck" userId="21453887-4efc-43a4-8c2c-7082bd6f8226" providerId="ADAL" clId="{4C7BA668-8E7E-4A16-840B-877C70594494}" dt="2022-09-29T14:33:22.804" v="54" actId="478"/>
          <ac:spMkLst>
            <pc:docMk/>
            <pc:sldMk cId="0" sldId="267"/>
            <ac:spMk id="5" creationId="{D87460D6-5BBF-396C-A856-10B7834F477A}"/>
          </ac:spMkLst>
        </pc:spChg>
      </pc:sldChg>
      <pc:sldChg chg="addSp delSp modSp mod ord">
        <pc:chgData name="Courtney Schlossareck" userId="21453887-4efc-43a4-8c2c-7082bd6f8226" providerId="ADAL" clId="{4C7BA668-8E7E-4A16-840B-877C70594494}" dt="2022-09-29T14:32:34.562" v="22" actId="478"/>
        <pc:sldMkLst>
          <pc:docMk/>
          <pc:sldMk cId="0" sldId="268"/>
        </pc:sldMkLst>
        <pc:spChg chg="del">
          <ac:chgData name="Courtney Schlossareck" userId="21453887-4efc-43a4-8c2c-7082bd6f8226" providerId="ADAL" clId="{4C7BA668-8E7E-4A16-840B-877C70594494}" dt="2022-09-29T14:32:32.773" v="21" actId="478"/>
          <ac:spMkLst>
            <pc:docMk/>
            <pc:sldMk cId="0" sldId="268"/>
            <ac:spMk id="4" creationId="{00000000-0000-0000-0000-000000000000}"/>
          </ac:spMkLst>
        </pc:spChg>
        <pc:spChg chg="add del mod">
          <ac:chgData name="Courtney Schlossareck" userId="21453887-4efc-43a4-8c2c-7082bd6f8226" providerId="ADAL" clId="{4C7BA668-8E7E-4A16-840B-877C70594494}" dt="2022-09-29T14:32:34.562" v="22" actId="478"/>
          <ac:spMkLst>
            <pc:docMk/>
            <pc:sldMk cId="0" sldId="268"/>
            <ac:spMk id="6" creationId="{7EAF0BB5-7604-1072-ABE9-0D7A45985CC8}"/>
          </ac:spMkLst>
        </pc:spChg>
        <pc:graphicFrameChg chg="del">
          <ac:chgData name="Courtney Schlossareck" userId="21453887-4efc-43a4-8c2c-7082bd6f8226" providerId="ADAL" clId="{4C7BA668-8E7E-4A16-840B-877C70594494}" dt="2022-09-29T14:32:31.948" v="20" actId="478"/>
          <ac:graphicFrameMkLst>
            <pc:docMk/>
            <pc:sldMk cId="0" sldId="268"/>
            <ac:graphicFrameMk id="3" creationId="{00000000-0000-0000-0000-000000000000}"/>
          </ac:graphicFrameMkLst>
        </pc:graphicFrameChg>
      </pc:sldChg>
      <pc:sldChg chg="del">
        <pc:chgData name="Courtney Schlossareck" userId="21453887-4efc-43a4-8c2c-7082bd6f8226" providerId="ADAL" clId="{4C7BA668-8E7E-4A16-840B-877C70594494}" dt="2022-09-29T14:32:40.160" v="23" actId="47"/>
        <pc:sldMkLst>
          <pc:docMk/>
          <pc:sldMk cId="1041216599" sldId="269"/>
        </pc:sldMkLst>
      </pc:sldChg>
      <pc:sldChg chg="del">
        <pc:chgData name="Courtney Schlossareck" userId="21453887-4efc-43a4-8c2c-7082bd6f8226" providerId="ADAL" clId="{4C7BA668-8E7E-4A16-840B-877C70594494}" dt="2022-09-29T14:32:41.120" v="24" actId="47"/>
        <pc:sldMkLst>
          <pc:docMk/>
          <pc:sldMk cId="4256196326" sldId="270"/>
        </pc:sldMkLst>
      </pc:sldChg>
      <pc:sldChg chg="del">
        <pc:chgData name="Courtney Schlossareck" userId="21453887-4efc-43a4-8c2c-7082bd6f8226" providerId="ADAL" clId="{4C7BA668-8E7E-4A16-840B-877C70594494}" dt="2022-09-29T14:32:41.679" v="25" actId="47"/>
        <pc:sldMkLst>
          <pc:docMk/>
          <pc:sldMk cId="3718810782" sldId="271"/>
        </pc:sldMkLst>
      </pc:sldChg>
      <pc:sldChg chg="del">
        <pc:chgData name="Courtney Schlossareck" userId="21453887-4efc-43a4-8c2c-7082bd6f8226" providerId="ADAL" clId="{4C7BA668-8E7E-4A16-840B-877C70594494}" dt="2022-09-29T14:32:42.316" v="26" actId="47"/>
        <pc:sldMkLst>
          <pc:docMk/>
          <pc:sldMk cId="2131449181" sldId="272"/>
        </pc:sldMkLst>
      </pc:sldChg>
      <pc:sldChg chg="del">
        <pc:chgData name="Courtney Schlossareck" userId="21453887-4efc-43a4-8c2c-7082bd6f8226" providerId="ADAL" clId="{4C7BA668-8E7E-4A16-840B-877C70594494}" dt="2022-09-29T14:32:42.650" v="27" actId="47"/>
        <pc:sldMkLst>
          <pc:docMk/>
          <pc:sldMk cId="567008011" sldId="273"/>
        </pc:sldMkLst>
      </pc:sldChg>
      <pc:sldChg chg="del">
        <pc:chgData name="Courtney Schlossareck" userId="21453887-4efc-43a4-8c2c-7082bd6f8226" providerId="ADAL" clId="{4C7BA668-8E7E-4A16-840B-877C70594494}" dt="2022-09-29T14:32:42.938" v="28" actId="47"/>
        <pc:sldMkLst>
          <pc:docMk/>
          <pc:sldMk cId="1762165124" sldId="274"/>
        </pc:sldMkLst>
      </pc:sldChg>
      <pc:sldChg chg="del">
        <pc:chgData name="Courtney Schlossareck" userId="21453887-4efc-43a4-8c2c-7082bd6f8226" providerId="ADAL" clId="{4C7BA668-8E7E-4A16-840B-877C70594494}" dt="2022-09-29T14:32:43.185" v="29" actId="47"/>
        <pc:sldMkLst>
          <pc:docMk/>
          <pc:sldMk cId="845596782" sldId="275"/>
        </pc:sldMkLst>
      </pc:sldChg>
      <pc:sldChg chg="del">
        <pc:chgData name="Courtney Schlossareck" userId="21453887-4efc-43a4-8c2c-7082bd6f8226" providerId="ADAL" clId="{4C7BA668-8E7E-4A16-840B-877C70594494}" dt="2022-09-29T14:32:43.548" v="30" actId="47"/>
        <pc:sldMkLst>
          <pc:docMk/>
          <pc:sldMk cId="0" sldId="276"/>
        </pc:sldMkLst>
      </pc:sldChg>
      <pc:sldChg chg="del">
        <pc:chgData name="Courtney Schlossareck" userId="21453887-4efc-43a4-8c2c-7082bd6f8226" providerId="ADAL" clId="{4C7BA668-8E7E-4A16-840B-877C70594494}" dt="2022-09-29T14:32:43.799" v="31" actId="47"/>
        <pc:sldMkLst>
          <pc:docMk/>
          <pc:sldMk cId="0" sldId="277"/>
        </pc:sldMkLst>
      </pc:sldChg>
      <pc:sldChg chg="del">
        <pc:chgData name="Courtney Schlossareck" userId="21453887-4efc-43a4-8c2c-7082bd6f8226" providerId="ADAL" clId="{4C7BA668-8E7E-4A16-840B-877C70594494}" dt="2022-09-29T14:32:44.038" v="32" actId="47"/>
        <pc:sldMkLst>
          <pc:docMk/>
          <pc:sldMk cId="3106490510" sldId="278"/>
        </pc:sldMkLst>
      </pc:sldChg>
      <pc:sldChg chg="del">
        <pc:chgData name="Courtney Schlossareck" userId="21453887-4efc-43a4-8c2c-7082bd6f8226" providerId="ADAL" clId="{4C7BA668-8E7E-4A16-840B-877C70594494}" dt="2022-09-29T14:32:44.297" v="33" actId="47"/>
        <pc:sldMkLst>
          <pc:docMk/>
          <pc:sldMk cId="3264380714" sldId="279"/>
        </pc:sldMkLst>
      </pc:sldChg>
      <pc:sldChg chg="del">
        <pc:chgData name="Courtney Schlossareck" userId="21453887-4efc-43a4-8c2c-7082bd6f8226" providerId="ADAL" clId="{4C7BA668-8E7E-4A16-840B-877C70594494}" dt="2022-09-29T14:32:44.483" v="34" actId="47"/>
        <pc:sldMkLst>
          <pc:docMk/>
          <pc:sldMk cId="377079926" sldId="280"/>
        </pc:sldMkLst>
      </pc:sldChg>
      <pc:sldChg chg="del">
        <pc:chgData name="Courtney Schlossareck" userId="21453887-4efc-43a4-8c2c-7082bd6f8226" providerId="ADAL" clId="{4C7BA668-8E7E-4A16-840B-877C70594494}" dt="2022-09-29T14:32:44.676" v="35" actId="47"/>
        <pc:sldMkLst>
          <pc:docMk/>
          <pc:sldMk cId="750420273" sldId="281"/>
        </pc:sldMkLst>
      </pc:sldChg>
      <pc:sldChg chg="del">
        <pc:chgData name="Courtney Schlossareck" userId="21453887-4efc-43a4-8c2c-7082bd6f8226" providerId="ADAL" clId="{4C7BA668-8E7E-4A16-840B-877C70594494}" dt="2022-09-29T14:32:44.887" v="36" actId="47"/>
        <pc:sldMkLst>
          <pc:docMk/>
          <pc:sldMk cId="3494423929" sldId="282"/>
        </pc:sldMkLst>
      </pc:sldChg>
      <pc:sldChg chg="del">
        <pc:chgData name="Courtney Schlossareck" userId="21453887-4efc-43a4-8c2c-7082bd6f8226" providerId="ADAL" clId="{4C7BA668-8E7E-4A16-840B-877C70594494}" dt="2022-09-29T14:32:45.068" v="37" actId="47"/>
        <pc:sldMkLst>
          <pc:docMk/>
          <pc:sldMk cId="1508172499" sldId="283"/>
        </pc:sldMkLst>
      </pc:sldChg>
      <pc:sldChg chg="del">
        <pc:chgData name="Courtney Schlossareck" userId="21453887-4efc-43a4-8c2c-7082bd6f8226" providerId="ADAL" clId="{4C7BA668-8E7E-4A16-840B-877C70594494}" dt="2022-09-29T14:32:45.289" v="38" actId="47"/>
        <pc:sldMkLst>
          <pc:docMk/>
          <pc:sldMk cId="42763536" sldId="284"/>
        </pc:sldMkLst>
      </pc:sldChg>
      <pc:sldChg chg="del">
        <pc:chgData name="Courtney Schlossareck" userId="21453887-4efc-43a4-8c2c-7082bd6f8226" providerId="ADAL" clId="{4C7BA668-8E7E-4A16-840B-877C70594494}" dt="2022-09-29T14:32:45.505" v="39" actId="47"/>
        <pc:sldMkLst>
          <pc:docMk/>
          <pc:sldMk cId="7085350" sldId="285"/>
        </pc:sldMkLst>
      </pc:sldChg>
      <pc:sldChg chg="del">
        <pc:chgData name="Courtney Schlossareck" userId="21453887-4efc-43a4-8c2c-7082bd6f8226" providerId="ADAL" clId="{4C7BA668-8E7E-4A16-840B-877C70594494}" dt="2022-09-29T14:32:45.692" v="40" actId="47"/>
        <pc:sldMkLst>
          <pc:docMk/>
          <pc:sldMk cId="1402216594" sldId="286"/>
        </pc:sldMkLst>
      </pc:sldChg>
      <pc:sldChg chg="del">
        <pc:chgData name="Courtney Schlossareck" userId="21453887-4efc-43a4-8c2c-7082bd6f8226" providerId="ADAL" clId="{4C7BA668-8E7E-4A16-840B-877C70594494}" dt="2022-09-29T14:32:45.918" v="41" actId="47"/>
        <pc:sldMkLst>
          <pc:docMk/>
          <pc:sldMk cId="301008462" sldId="287"/>
        </pc:sldMkLst>
      </pc:sldChg>
      <pc:sldChg chg="del">
        <pc:chgData name="Courtney Schlossareck" userId="21453887-4efc-43a4-8c2c-7082bd6f8226" providerId="ADAL" clId="{4C7BA668-8E7E-4A16-840B-877C70594494}" dt="2022-09-29T14:32:46.123" v="42" actId="47"/>
        <pc:sldMkLst>
          <pc:docMk/>
          <pc:sldMk cId="4025494384" sldId="288"/>
        </pc:sldMkLst>
      </pc:sldChg>
      <pc:sldChg chg="del">
        <pc:chgData name="Courtney Schlossareck" userId="21453887-4efc-43a4-8c2c-7082bd6f8226" providerId="ADAL" clId="{4C7BA668-8E7E-4A16-840B-877C70594494}" dt="2022-09-29T14:32:46.517" v="43" actId="47"/>
        <pc:sldMkLst>
          <pc:docMk/>
          <pc:sldMk cId="2655232648" sldId="289"/>
        </pc:sldMkLst>
      </pc:sldChg>
      <pc:sldChg chg="del">
        <pc:chgData name="Courtney Schlossareck" userId="21453887-4efc-43a4-8c2c-7082bd6f8226" providerId="ADAL" clId="{4C7BA668-8E7E-4A16-840B-877C70594494}" dt="2022-09-29T14:32:46.870" v="44" actId="47"/>
        <pc:sldMkLst>
          <pc:docMk/>
          <pc:sldMk cId="2215413799" sldId="290"/>
        </pc:sldMkLst>
      </pc:sldChg>
      <pc:sldChg chg="del">
        <pc:chgData name="Courtney Schlossareck" userId="21453887-4efc-43a4-8c2c-7082bd6f8226" providerId="ADAL" clId="{4C7BA668-8E7E-4A16-840B-877C70594494}" dt="2022-09-29T14:32:47.138" v="45" actId="47"/>
        <pc:sldMkLst>
          <pc:docMk/>
          <pc:sldMk cId="796678220" sldId="291"/>
        </pc:sldMkLst>
      </pc:sldChg>
      <pc:sldChg chg="del">
        <pc:chgData name="Courtney Schlossareck" userId="21453887-4efc-43a4-8c2c-7082bd6f8226" providerId="ADAL" clId="{4C7BA668-8E7E-4A16-840B-877C70594494}" dt="2022-09-29T14:32:47.387" v="46" actId="47"/>
        <pc:sldMkLst>
          <pc:docMk/>
          <pc:sldMk cId="3799456201" sldId="292"/>
        </pc:sldMkLst>
      </pc:sldChg>
      <pc:sldChg chg="del">
        <pc:chgData name="Courtney Schlossareck" userId="21453887-4efc-43a4-8c2c-7082bd6f8226" providerId="ADAL" clId="{4C7BA668-8E7E-4A16-840B-877C70594494}" dt="2022-09-29T14:32:47.983" v="47" actId="47"/>
        <pc:sldMkLst>
          <pc:docMk/>
          <pc:sldMk cId="3335079131" sldId="293"/>
        </pc:sldMkLst>
      </pc:sldChg>
      <pc:sldChg chg="del">
        <pc:chgData name="Courtney Schlossareck" userId="21453887-4efc-43a4-8c2c-7082bd6f8226" providerId="ADAL" clId="{4C7BA668-8E7E-4A16-840B-877C70594494}" dt="2022-09-29T14:32:48.307" v="48" actId="47"/>
        <pc:sldMkLst>
          <pc:docMk/>
          <pc:sldMk cId="754767567" sldId="29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Sheet1!$C$5</c:f>
              <c:strCache>
                <c:ptCount val="1"/>
                <c:pt idx="0">
                  <c:v>Test</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Sheet1!$B$6:$B$9</c:f>
              <c:strCache>
                <c:ptCount val="4"/>
                <c:pt idx="0">
                  <c:v>Pinch and pull open</c:v>
                </c:pt>
                <c:pt idx="1">
                  <c:v>Tear from the edge</c:v>
                </c:pt>
                <c:pt idx="2">
                  <c:v>Scissors/knife</c:v>
                </c:pt>
                <c:pt idx="3">
                  <c:v>Squeezed and popped open</c:v>
                </c:pt>
              </c:strCache>
            </c:strRef>
          </c:cat>
          <c:val>
            <c:numRef>
              <c:f>Sheet1!$C$6:$C$9</c:f>
              <c:numCache>
                <c:formatCode>0%</c:formatCode>
                <c:ptCount val="4"/>
                <c:pt idx="0">
                  <c:v>0.31</c:v>
                </c:pt>
                <c:pt idx="1">
                  <c:v>0.64</c:v>
                </c:pt>
                <c:pt idx="2">
                  <c:v>0.01</c:v>
                </c:pt>
                <c:pt idx="3">
                  <c:v>0.04</c:v>
                </c:pt>
              </c:numCache>
            </c:numRef>
          </c:val>
          <c:extLst>
            <c:ext xmlns:c16="http://schemas.microsoft.com/office/drawing/2014/chart" uri="{C3380CC4-5D6E-409C-BE32-E72D297353CC}">
              <c16:uniqueId val="{00000000-6B15-4550-A6A5-68F48E35E1FD}"/>
            </c:ext>
          </c:extLst>
        </c:ser>
        <c:ser>
          <c:idx val="1"/>
          <c:order val="1"/>
          <c:tx>
            <c:strRef>
              <c:f>Sheet1!$D$5</c:f>
              <c:strCache>
                <c:ptCount val="1"/>
                <c:pt idx="0">
                  <c:v>Welch's</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Sheet1!$B$6:$B$9</c:f>
              <c:strCache>
                <c:ptCount val="4"/>
                <c:pt idx="0">
                  <c:v>Pinch and pull open</c:v>
                </c:pt>
                <c:pt idx="1">
                  <c:v>Tear from the edge</c:v>
                </c:pt>
                <c:pt idx="2">
                  <c:v>Scissors/knife</c:v>
                </c:pt>
                <c:pt idx="3">
                  <c:v>Squeezed and popped open</c:v>
                </c:pt>
              </c:strCache>
            </c:strRef>
          </c:cat>
          <c:val>
            <c:numRef>
              <c:f>Sheet1!$D$6:$D$9</c:f>
              <c:numCache>
                <c:formatCode>0%</c:formatCode>
                <c:ptCount val="4"/>
                <c:pt idx="0">
                  <c:v>0.28999999999999998</c:v>
                </c:pt>
                <c:pt idx="1">
                  <c:v>0.66</c:v>
                </c:pt>
                <c:pt idx="2">
                  <c:v>0.03</c:v>
                </c:pt>
                <c:pt idx="3">
                  <c:v>0.02</c:v>
                </c:pt>
              </c:numCache>
            </c:numRef>
          </c:val>
          <c:extLst>
            <c:ext xmlns:c16="http://schemas.microsoft.com/office/drawing/2014/chart" uri="{C3380CC4-5D6E-409C-BE32-E72D297353CC}">
              <c16:uniqueId val="{00000001-6B15-4550-A6A5-68F48E35E1FD}"/>
            </c:ext>
          </c:extLst>
        </c:ser>
        <c:dLbls>
          <c:showLegendKey val="0"/>
          <c:showVal val="0"/>
          <c:showCatName val="0"/>
          <c:showSerName val="0"/>
          <c:showPercent val="0"/>
          <c:showBubbleSize val="0"/>
        </c:dLbls>
        <c:gapWidth val="219"/>
        <c:overlap val="-27"/>
        <c:axId val="459093504"/>
        <c:axId val="459091208"/>
      </c:barChart>
      <c:catAx>
        <c:axId val="45909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9091208"/>
        <c:crosses val="autoZero"/>
        <c:auto val="1"/>
        <c:lblAlgn val="ctr"/>
        <c:lblOffset val="100"/>
        <c:noMultiLvlLbl val="0"/>
      </c:catAx>
      <c:valAx>
        <c:axId val="459091208"/>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9093504"/>
        <c:crosses val="autoZero"/>
        <c:crossBetween val="between"/>
      </c:valAx>
      <c:spPr>
        <a:noFill/>
        <a:ln>
          <a:noFill/>
        </a:ln>
        <a:effectLst/>
      </c:spPr>
    </c:plotArea>
    <c:legend>
      <c:legendPos val="b"/>
      <c:layout>
        <c:manualLayout>
          <c:xMode val="edge"/>
          <c:yMode val="edge"/>
          <c:x val="0.42604262220650618"/>
          <c:y val="0.93792278454394185"/>
          <c:w val="0.15044258092370175"/>
          <c:h val="6.207721545605813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r>
              <a:rPr lang="en-US" sz="1800" dirty="0">
                <a:solidFill>
                  <a:schemeClr val="tx2"/>
                </a:solidFill>
                <a:effectLst/>
              </a:rPr>
              <a:t>Did the tear notch help you in opening the pack</a:t>
            </a:r>
            <a:endParaRPr lang="en-GB" dirty="0">
              <a:solidFill>
                <a:schemeClr val="tx2"/>
              </a:solidFill>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No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Mott's</c:v>
                </c:pt>
                <c:pt idx="1">
                  <c:v>Welch's</c:v>
                </c:pt>
              </c:strCache>
            </c:strRef>
          </c:cat>
          <c:val>
            <c:numRef>
              <c:f>Sheet1!$B$2:$B$3</c:f>
              <c:numCache>
                <c:formatCode>0%</c:formatCode>
                <c:ptCount val="2"/>
                <c:pt idx="0">
                  <c:v>0.1</c:v>
                </c:pt>
                <c:pt idx="1">
                  <c:v>0.08</c:v>
                </c:pt>
              </c:numCache>
            </c:numRef>
          </c:val>
          <c:extLst>
            <c:ext xmlns:c16="http://schemas.microsoft.com/office/drawing/2014/chart" uri="{C3380CC4-5D6E-409C-BE32-E72D297353CC}">
              <c16:uniqueId val="{00000000-CB1F-4976-99B3-408B3114AC9B}"/>
            </c:ext>
          </c:extLst>
        </c:ser>
        <c:ser>
          <c:idx val="1"/>
          <c:order val="1"/>
          <c:tx>
            <c:strRef>
              <c:f>Sheet1!$C$1</c:f>
              <c:strCache>
                <c:ptCount val="1"/>
                <c:pt idx="0">
                  <c:v>Yes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Mott's</c:v>
                </c:pt>
                <c:pt idx="1">
                  <c:v>Welch's</c:v>
                </c:pt>
              </c:strCache>
            </c:strRef>
          </c:cat>
          <c:val>
            <c:numRef>
              <c:f>Sheet1!$C$2:$C$3</c:f>
              <c:numCache>
                <c:formatCode>0%</c:formatCode>
                <c:ptCount val="2"/>
                <c:pt idx="0">
                  <c:v>0.9</c:v>
                </c:pt>
                <c:pt idx="1">
                  <c:v>0.92</c:v>
                </c:pt>
              </c:numCache>
            </c:numRef>
          </c:val>
          <c:extLst>
            <c:ext xmlns:c16="http://schemas.microsoft.com/office/drawing/2014/chart" uri="{C3380CC4-5D6E-409C-BE32-E72D297353CC}">
              <c16:uniqueId val="{00000001-CB1F-4976-99B3-408B3114AC9B}"/>
            </c:ext>
          </c:extLst>
        </c:ser>
        <c:dLbls>
          <c:showLegendKey val="0"/>
          <c:showVal val="0"/>
          <c:showCatName val="0"/>
          <c:showSerName val="0"/>
          <c:showPercent val="0"/>
          <c:showBubbleSize val="0"/>
        </c:dLbls>
        <c:gapWidth val="150"/>
        <c:overlap val="100"/>
        <c:axId val="2105844591"/>
        <c:axId val="2105843343"/>
      </c:barChart>
      <c:catAx>
        <c:axId val="21058445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2105843343"/>
        <c:crosses val="autoZero"/>
        <c:auto val="1"/>
        <c:lblAlgn val="ctr"/>
        <c:lblOffset val="100"/>
        <c:noMultiLvlLbl val="0"/>
      </c:catAx>
      <c:valAx>
        <c:axId val="2105843343"/>
        <c:scaling>
          <c:orientation val="minMax"/>
        </c:scaling>
        <c:delete val="1"/>
        <c:axPos val="b"/>
        <c:numFmt formatCode="0%" sourceLinked="1"/>
        <c:majorTickMark val="none"/>
        <c:minorTickMark val="none"/>
        <c:tickLblPos val="nextTo"/>
        <c:crossAx val="2105844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r>
              <a:rPr lang="en-US" sz="1800" dirty="0">
                <a:solidFill>
                  <a:schemeClr val="tx2"/>
                </a:solidFill>
                <a:effectLst/>
              </a:rPr>
              <a:t>Successfully located the tear notch</a:t>
            </a:r>
          </a:p>
          <a:p>
            <a:pPr>
              <a:defRPr>
                <a:solidFill>
                  <a:schemeClr val="tx2"/>
                </a:solidFill>
              </a:defRPr>
            </a:pPr>
            <a:r>
              <a:rPr lang="en-US" sz="1800" dirty="0">
                <a:solidFill>
                  <a:schemeClr val="tx2"/>
                </a:solidFill>
                <a:effectLst/>
              </a:rPr>
              <a:t> </a:t>
            </a:r>
            <a:endParaRPr lang="en-GB" dirty="0">
              <a:solidFill>
                <a:schemeClr val="tx2"/>
              </a:solidFill>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No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Mott's</c:v>
                </c:pt>
                <c:pt idx="1">
                  <c:v>Welch's</c:v>
                </c:pt>
              </c:strCache>
            </c:strRef>
          </c:cat>
          <c:val>
            <c:numRef>
              <c:f>Sheet1!$B$2:$B$3</c:f>
              <c:numCache>
                <c:formatCode>0%</c:formatCode>
                <c:ptCount val="2"/>
                <c:pt idx="0">
                  <c:v>0.16</c:v>
                </c:pt>
                <c:pt idx="1">
                  <c:v>0.04</c:v>
                </c:pt>
              </c:numCache>
            </c:numRef>
          </c:val>
          <c:extLst>
            <c:ext xmlns:c16="http://schemas.microsoft.com/office/drawing/2014/chart" uri="{C3380CC4-5D6E-409C-BE32-E72D297353CC}">
              <c16:uniqueId val="{00000000-E264-4664-B5F4-B11648E4F7E3}"/>
            </c:ext>
          </c:extLst>
        </c:ser>
        <c:ser>
          <c:idx val="1"/>
          <c:order val="1"/>
          <c:tx>
            <c:strRef>
              <c:f>Sheet1!$C$1</c:f>
              <c:strCache>
                <c:ptCount val="1"/>
                <c:pt idx="0">
                  <c:v>Yes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Mott's</c:v>
                </c:pt>
                <c:pt idx="1">
                  <c:v>Welch's</c:v>
                </c:pt>
              </c:strCache>
            </c:strRef>
          </c:cat>
          <c:val>
            <c:numRef>
              <c:f>Sheet1!$C$2:$C$3</c:f>
              <c:numCache>
                <c:formatCode>0%</c:formatCode>
                <c:ptCount val="2"/>
                <c:pt idx="0">
                  <c:v>0.84</c:v>
                </c:pt>
                <c:pt idx="1">
                  <c:v>0.96</c:v>
                </c:pt>
              </c:numCache>
            </c:numRef>
          </c:val>
          <c:extLst>
            <c:ext xmlns:c16="http://schemas.microsoft.com/office/drawing/2014/chart" uri="{C3380CC4-5D6E-409C-BE32-E72D297353CC}">
              <c16:uniqueId val="{00000001-E264-4664-B5F4-B11648E4F7E3}"/>
            </c:ext>
          </c:extLst>
        </c:ser>
        <c:dLbls>
          <c:showLegendKey val="0"/>
          <c:showVal val="0"/>
          <c:showCatName val="0"/>
          <c:showSerName val="0"/>
          <c:showPercent val="0"/>
          <c:showBubbleSize val="0"/>
        </c:dLbls>
        <c:gapWidth val="150"/>
        <c:overlap val="100"/>
        <c:axId val="2105844591"/>
        <c:axId val="2105843343"/>
      </c:barChart>
      <c:catAx>
        <c:axId val="21058445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2105843343"/>
        <c:crosses val="autoZero"/>
        <c:auto val="1"/>
        <c:lblAlgn val="ctr"/>
        <c:lblOffset val="100"/>
        <c:noMultiLvlLbl val="0"/>
      </c:catAx>
      <c:valAx>
        <c:axId val="2105843343"/>
        <c:scaling>
          <c:orientation val="minMax"/>
        </c:scaling>
        <c:delete val="1"/>
        <c:axPos val="b"/>
        <c:numFmt formatCode="0%" sourceLinked="1"/>
        <c:majorTickMark val="none"/>
        <c:minorTickMark val="none"/>
        <c:tickLblPos val="nextTo"/>
        <c:crossAx val="2105844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1" i="0" u="none" strike="noStrike" kern="1200" spc="0" baseline="0">
                <a:solidFill>
                  <a:srgbClr val="666666">
                    <a:lumMod val="65000"/>
                    <a:lumOff val="35000"/>
                  </a:srgbClr>
                </a:solidFill>
                <a:latin typeface="+mn-lt"/>
                <a:ea typeface="+mn-ea"/>
                <a:cs typeface="+mn-cs"/>
              </a:defRPr>
            </a:pPr>
            <a:r>
              <a:rPr lang="en-AU" sz="1200" b="0" dirty="0"/>
              <a:t>% of mentions</a:t>
            </a:r>
            <a:r>
              <a:rPr lang="en-AU" sz="1200" b="0" baseline="0" dirty="0"/>
              <a:t> by product</a:t>
            </a:r>
            <a:endParaRPr lang="en-AU" sz="1200" b="0" dirty="0"/>
          </a:p>
        </c:rich>
      </c:tx>
      <c:overlay val="1"/>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1" i="0" u="none" strike="noStrike" kern="1200" spc="0" baseline="0">
              <a:solidFill>
                <a:srgbClr val="666666">
                  <a:lumMod val="65000"/>
                  <a:lumOff val="35000"/>
                </a:srgbClr>
              </a:solidFill>
              <a:latin typeface="+mn-lt"/>
              <a:ea typeface="+mn-ea"/>
              <a:cs typeface="+mn-cs"/>
            </a:defRPr>
          </a:pPr>
          <a:endParaRPr lang="en-US"/>
        </a:p>
      </c:txPr>
    </c:title>
    <c:autoTitleDeleted val="0"/>
    <c:plotArea>
      <c:layout>
        <c:manualLayout>
          <c:layoutTarget val="inner"/>
          <c:xMode val="edge"/>
          <c:yMode val="edge"/>
          <c:x val="4.8861427313293036E-2"/>
          <c:y val="7.7622553056490448E-2"/>
          <c:w val="0.63800268295110441"/>
          <c:h val="0.82429830906496937"/>
        </c:manualLayout>
      </c:layout>
      <c:barChart>
        <c:barDir val="bar"/>
        <c:grouping val="clustered"/>
        <c:varyColors val="0"/>
        <c:ser>
          <c:idx val="0"/>
          <c:order val="0"/>
          <c:tx>
            <c:strRef>
              <c:f>Sheet1!$B$1</c:f>
              <c:strCache>
                <c:ptCount val="1"/>
                <c:pt idx="0">
                  <c:v>Welch's</c:v>
                </c:pt>
              </c:strCache>
            </c:strRef>
          </c:tx>
          <c:spPr>
            <a:solidFill>
              <a:schemeClr val="accent1"/>
            </a:solidFill>
            <a:ln>
              <a:noFill/>
            </a:ln>
            <a:effectLst/>
          </c:spPr>
          <c:invertIfNegative val="0"/>
          <c:dLbls>
            <c:dLbl>
              <c:idx val="0"/>
              <c:tx>
                <c:rich>
                  <a:bodyPr/>
                  <a:lstStyle/>
                  <a:p>
                    <a:fld id="{9BD85BE1-DA2B-4B67-84C5-AA12E5F1D63A}" type="CELLRANGE">
                      <a:rPr lang="en-US" dirty="0"/>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658B-4741-BC2E-74D7B77F4A5F}"/>
                </c:ext>
              </c:extLst>
            </c:dLbl>
            <c:dLbl>
              <c:idx val="1"/>
              <c:tx>
                <c:rich>
                  <a:bodyPr/>
                  <a:lstStyle/>
                  <a:p>
                    <a:fld id="{018B16BC-A448-4D89-B0BD-2BB06E948A5D}"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58B-4741-BC2E-74D7B77F4A5F}"/>
                </c:ext>
              </c:extLst>
            </c:dLbl>
            <c:dLbl>
              <c:idx val="2"/>
              <c:tx>
                <c:rich>
                  <a:bodyPr/>
                  <a:lstStyle/>
                  <a:p>
                    <a:fld id="{8E13C5A8-D835-40F3-95E3-A13A2C0E1D58}"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658B-4741-BC2E-74D7B77F4A5F}"/>
                </c:ext>
              </c:extLst>
            </c:dLbl>
            <c:dLbl>
              <c:idx val="3"/>
              <c:tx>
                <c:rich>
                  <a:bodyPr/>
                  <a:lstStyle/>
                  <a:p>
                    <a:fld id="{5D71E9EB-9F3C-4332-A914-8BA8973EC731}"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658B-4741-BC2E-74D7B77F4A5F}"/>
                </c:ext>
              </c:extLst>
            </c:dLbl>
            <c:dLbl>
              <c:idx val="4"/>
              <c:tx>
                <c:rich>
                  <a:bodyPr/>
                  <a:lstStyle/>
                  <a:p>
                    <a:fld id="{752F2D2B-28AB-44A7-831D-1688BDF7C577}"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658B-4741-BC2E-74D7B77F4A5F}"/>
                </c:ext>
              </c:extLst>
            </c:dLbl>
            <c:dLbl>
              <c:idx val="5"/>
              <c:tx>
                <c:rich>
                  <a:bodyPr/>
                  <a:lstStyle/>
                  <a:p>
                    <a:fld id="{0FD43E54-6872-4D08-86C2-DC3E47A204A9}"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658B-4741-BC2E-74D7B77F4A5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Easy to open</c:v>
                </c:pt>
                <c:pt idx="1">
                  <c:v>Quick to open</c:v>
                </c:pt>
                <c:pt idx="2">
                  <c:v>Easy to locate tear notch</c:v>
                </c:pt>
                <c:pt idx="3">
                  <c:v>Difficult to locate tear notch</c:v>
                </c:pt>
                <c:pt idx="4">
                  <c:v>Easy for kids</c:v>
                </c:pt>
                <c:pt idx="5">
                  <c:v>Difficult to open</c:v>
                </c:pt>
              </c:strCache>
            </c:strRef>
          </c:cat>
          <c:val>
            <c:numRef>
              <c:f>Sheet1!$B$2:$B$7</c:f>
              <c:numCache>
                <c:formatCode>0%</c:formatCode>
                <c:ptCount val="6"/>
                <c:pt idx="0">
                  <c:v>-0.72</c:v>
                </c:pt>
                <c:pt idx="1">
                  <c:v>-0.02</c:v>
                </c:pt>
                <c:pt idx="2">
                  <c:v>-0.17</c:v>
                </c:pt>
                <c:pt idx="3">
                  <c:v>-0.01</c:v>
                </c:pt>
                <c:pt idx="4">
                  <c:v>-0.01</c:v>
                </c:pt>
                <c:pt idx="5">
                  <c:v>-0.05</c:v>
                </c:pt>
              </c:numCache>
            </c:numRef>
          </c:val>
          <c:extLst>
            <c:ext xmlns:c15="http://schemas.microsoft.com/office/drawing/2012/chart" uri="{02D57815-91ED-43cb-92C2-25804820EDAC}">
              <c15:datalabelsRange>
                <c15:f>Sheet1!$D$2:$D$7</c15:f>
                <c15:dlblRangeCache>
                  <c:ptCount val="6"/>
                  <c:pt idx="0">
                    <c:v>72%</c:v>
                  </c:pt>
                  <c:pt idx="1">
                    <c:v>2%</c:v>
                  </c:pt>
                  <c:pt idx="2">
                    <c:v>17%</c:v>
                  </c:pt>
                  <c:pt idx="3">
                    <c:v>0%</c:v>
                  </c:pt>
                  <c:pt idx="4">
                    <c:v>0%</c:v>
                  </c:pt>
                  <c:pt idx="5">
                    <c:v>5%</c:v>
                  </c:pt>
                </c15:dlblRangeCache>
              </c15:datalabelsRange>
            </c:ext>
            <c:ext xmlns:c16="http://schemas.microsoft.com/office/drawing/2014/chart" uri="{C3380CC4-5D6E-409C-BE32-E72D297353CC}">
              <c16:uniqueId val="{00000013-658B-4741-BC2E-74D7B77F4A5F}"/>
            </c:ext>
          </c:extLst>
        </c:ser>
        <c:ser>
          <c:idx val="1"/>
          <c:order val="1"/>
          <c:tx>
            <c:strRef>
              <c:f>Sheet1!$C$1</c:f>
              <c:strCache>
                <c:ptCount val="1"/>
                <c:pt idx="0">
                  <c:v>Mott's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Easy to open</c:v>
                </c:pt>
                <c:pt idx="1">
                  <c:v>Quick to open</c:v>
                </c:pt>
                <c:pt idx="2">
                  <c:v>Easy to locate tear notch</c:v>
                </c:pt>
                <c:pt idx="3">
                  <c:v>Difficult to locate tear notch</c:v>
                </c:pt>
                <c:pt idx="4">
                  <c:v>Easy for kids</c:v>
                </c:pt>
                <c:pt idx="5">
                  <c:v>Difficult to open</c:v>
                </c:pt>
              </c:strCache>
            </c:strRef>
          </c:cat>
          <c:val>
            <c:numRef>
              <c:f>Sheet1!$C$2:$C$7</c:f>
              <c:numCache>
                <c:formatCode>0%</c:formatCode>
                <c:ptCount val="6"/>
                <c:pt idx="0">
                  <c:v>0.69</c:v>
                </c:pt>
                <c:pt idx="1">
                  <c:v>0.09</c:v>
                </c:pt>
                <c:pt idx="2">
                  <c:v>0.09</c:v>
                </c:pt>
                <c:pt idx="3">
                  <c:v>0.04</c:v>
                </c:pt>
                <c:pt idx="4">
                  <c:v>0.03</c:v>
                </c:pt>
                <c:pt idx="5">
                  <c:v>0.04</c:v>
                </c:pt>
              </c:numCache>
            </c:numRef>
          </c:val>
          <c:extLst>
            <c:ext xmlns:c16="http://schemas.microsoft.com/office/drawing/2014/chart" uri="{C3380CC4-5D6E-409C-BE32-E72D297353CC}">
              <c16:uniqueId val="{00000015-658B-4741-BC2E-74D7B77F4A5F}"/>
            </c:ext>
          </c:extLst>
        </c:ser>
        <c:dLbls>
          <c:dLblPos val="outEnd"/>
          <c:showLegendKey val="0"/>
          <c:showVal val="1"/>
          <c:showCatName val="0"/>
          <c:showSerName val="0"/>
          <c:showPercent val="0"/>
          <c:showBubbleSize val="0"/>
        </c:dLbls>
        <c:gapWidth val="49"/>
        <c:overlap val="100"/>
        <c:axId val="431411528"/>
        <c:axId val="431411920"/>
      </c:barChart>
      <c:catAx>
        <c:axId val="43141152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31411920"/>
        <c:crosses val="autoZero"/>
        <c:auto val="1"/>
        <c:lblAlgn val="ctr"/>
        <c:lblOffset val="100"/>
        <c:noMultiLvlLbl val="0"/>
      </c:catAx>
      <c:valAx>
        <c:axId val="431411920"/>
        <c:scaling>
          <c:orientation val="minMax"/>
        </c:scaling>
        <c:delete val="1"/>
        <c:axPos val="t"/>
        <c:numFmt formatCode="0%" sourceLinked="1"/>
        <c:majorTickMark val="none"/>
        <c:minorTickMark val="none"/>
        <c:tickLblPos val="nextTo"/>
        <c:crossAx val="431411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Welch's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No suggestion/ is perfect</c:v>
                </c:pt>
                <c:pt idx="1">
                  <c:v>Need better visibility</c:v>
                </c:pt>
                <c:pt idx="2">
                  <c:v>Change position</c:v>
                </c:pt>
                <c:pt idx="3">
                  <c:v>Add instruction</c:v>
                </c:pt>
                <c:pt idx="4">
                  <c:v>Bigger/longer tear notch</c:v>
                </c:pt>
              </c:strCache>
            </c:strRef>
          </c:cat>
          <c:val>
            <c:numRef>
              <c:f>Sheet1!$B$2:$B$6</c:f>
              <c:numCache>
                <c:formatCode>General</c:formatCode>
                <c:ptCount val="5"/>
                <c:pt idx="0">
                  <c:v>0.56000000000000005</c:v>
                </c:pt>
                <c:pt idx="1">
                  <c:v>0.12</c:v>
                </c:pt>
                <c:pt idx="2">
                  <c:v>0.06</c:v>
                </c:pt>
                <c:pt idx="3">
                  <c:v>0.08</c:v>
                </c:pt>
                <c:pt idx="4">
                  <c:v>0.14000000000000001</c:v>
                </c:pt>
              </c:numCache>
            </c:numRef>
          </c:val>
          <c:extLst>
            <c:ext xmlns:c16="http://schemas.microsoft.com/office/drawing/2014/chart" uri="{C3380CC4-5D6E-409C-BE32-E72D297353CC}">
              <c16:uniqueId val="{00000000-5325-40A2-90A4-9A55D88EBC17}"/>
            </c:ext>
          </c:extLst>
        </c:ser>
        <c:ser>
          <c:idx val="1"/>
          <c:order val="1"/>
          <c:tx>
            <c:strRef>
              <c:f>Sheet1!$C$1</c:f>
              <c:strCache>
                <c:ptCount val="1"/>
                <c:pt idx="0">
                  <c:v>Mott's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No suggestion/ is perfect</c:v>
                </c:pt>
                <c:pt idx="1">
                  <c:v>Need better visibility</c:v>
                </c:pt>
                <c:pt idx="2">
                  <c:v>Change position</c:v>
                </c:pt>
                <c:pt idx="3">
                  <c:v>Add instruction</c:v>
                </c:pt>
                <c:pt idx="4">
                  <c:v>Bigger/longer tear notch</c:v>
                </c:pt>
              </c:strCache>
            </c:strRef>
          </c:cat>
          <c:val>
            <c:numRef>
              <c:f>Sheet1!$C$2:$C$6</c:f>
              <c:numCache>
                <c:formatCode>General</c:formatCode>
                <c:ptCount val="5"/>
                <c:pt idx="0">
                  <c:v>0.47</c:v>
                </c:pt>
                <c:pt idx="1">
                  <c:v>0.19</c:v>
                </c:pt>
                <c:pt idx="2">
                  <c:v>0.02</c:v>
                </c:pt>
                <c:pt idx="3">
                  <c:v>0.17</c:v>
                </c:pt>
                <c:pt idx="4">
                  <c:v>0.09</c:v>
                </c:pt>
              </c:numCache>
            </c:numRef>
          </c:val>
          <c:extLst>
            <c:ext xmlns:c16="http://schemas.microsoft.com/office/drawing/2014/chart" uri="{C3380CC4-5D6E-409C-BE32-E72D297353CC}">
              <c16:uniqueId val="{00000001-5325-40A2-90A4-9A55D88EBC17}"/>
            </c:ext>
          </c:extLst>
        </c:ser>
        <c:dLbls>
          <c:showLegendKey val="0"/>
          <c:showVal val="0"/>
          <c:showCatName val="0"/>
          <c:showSerName val="0"/>
          <c:showPercent val="0"/>
          <c:showBubbleSize val="0"/>
        </c:dLbls>
        <c:gapWidth val="182"/>
        <c:axId val="176894608"/>
        <c:axId val="176893776"/>
      </c:barChart>
      <c:catAx>
        <c:axId val="1768946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6893776"/>
        <c:crosses val="autoZero"/>
        <c:auto val="1"/>
        <c:lblAlgn val="ctr"/>
        <c:lblOffset val="100"/>
        <c:noMultiLvlLbl val="0"/>
      </c:catAx>
      <c:valAx>
        <c:axId val="176893776"/>
        <c:scaling>
          <c:orientation val="minMax"/>
        </c:scaling>
        <c:delete val="1"/>
        <c:axPos val="t"/>
        <c:numFmt formatCode="General" sourceLinked="1"/>
        <c:majorTickMark val="none"/>
        <c:minorTickMark val="none"/>
        <c:tickLblPos val="nextTo"/>
        <c:crossAx val="176894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6D5CF1-0840-48AC-B4B5-57F94AFEFE54}" type="doc">
      <dgm:prSet loTypeId="urn:microsoft.com/office/officeart/2005/8/layout/vProcess5" loCatId="process" qsTypeId="urn:microsoft.com/office/officeart/2005/8/quickstyle/simple5" qsCatId="simple" csTypeId="urn:microsoft.com/office/officeart/2005/8/colors/colorful4" csCatId="colorful" phldr="1"/>
      <dgm:spPr/>
      <dgm:t>
        <a:bodyPr/>
        <a:lstStyle/>
        <a:p>
          <a:endParaRPr lang="en-US"/>
        </a:p>
      </dgm:t>
    </dgm:pt>
    <dgm:pt modelId="{CFA9A450-ED68-4316-BB58-A5A168CD6F9B}">
      <dgm:prSet phldrT="[Text]" custT="1"/>
      <dgm:spPr>
        <a:solidFill>
          <a:schemeClr val="bg1"/>
        </a:solidFill>
        <a:scene3d>
          <a:camera prst="orthographicFront">
            <a:rot lat="0" lon="0" rev="0"/>
          </a:camera>
          <a:lightRig rig="threePt" dir="t">
            <a:rot lat="0" lon="0" rev="1200000"/>
          </a:lightRig>
        </a:scene3d>
        <a:sp3d/>
      </dgm:spPr>
      <dgm:t>
        <a:bodyPr/>
        <a:lstStyle/>
        <a:p>
          <a:r>
            <a:rPr lang="en-IN" sz="4000" b="0" dirty="0">
              <a:solidFill>
                <a:schemeClr val="bg1">
                  <a:lumMod val="50000"/>
                </a:schemeClr>
              </a:solidFill>
            </a:rPr>
            <a:t>[Test Flow – </a:t>
          </a:r>
          <a:r>
            <a:rPr lang="en-IN" sz="4000" b="0" dirty="0" err="1">
              <a:solidFill>
                <a:schemeClr val="bg1">
                  <a:lumMod val="50000"/>
                </a:schemeClr>
              </a:solidFill>
            </a:rPr>
            <a:t>Step1</a:t>
          </a:r>
          <a:r>
            <a:rPr lang="en-IN" sz="4000" b="0" dirty="0">
              <a:solidFill>
                <a:schemeClr val="bg1">
                  <a:lumMod val="50000"/>
                </a:schemeClr>
              </a:solidFill>
            </a:rPr>
            <a:t>]</a:t>
          </a:r>
        </a:p>
      </dgm:t>
    </dgm:pt>
    <dgm:pt modelId="{358CA344-1C2A-4729-8CE7-F46426D067C4}" type="sibTrans" cxnId="{241D4ED7-CA5E-43BF-A3FA-1CB801EBEE3B}">
      <dgm:prSet/>
      <dgm:spPr>
        <a:solidFill>
          <a:schemeClr val="tx2"/>
        </a:solidFill>
        <a:ln>
          <a:noFill/>
        </a:ln>
      </dgm:spPr>
      <dgm:t>
        <a:bodyPr/>
        <a:lstStyle/>
        <a:p>
          <a:endParaRPr lang="en-US" dirty="0">
            <a:solidFill>
              <a:schemeClr val="tx1"/>
            </a:solidFill>
          </a:endParaRPr>
        </a:p>
      </dgm:t>
    </dgm:pt>
    <dgm:pt modelId="{0BE42A21-FC4A-4907-86F8-734A5FA24FD7}" type="parTrans" cxnId="{241D4ED7-CA5E-43BF-A3FA-1CB801EBEE3B}">
      <dgm:prSet/>
      <dgm:spPr/>
      <dgm:t>
        <a:bodyPr/>
        <a:lstStyle/>
        <a:p>
          <a:endParaRPr lang="en-US">
            <a:solidFill>
              <a:schemeClr val="tx1"/>
            </a:solidFill>
          </a:endParaRPr>
        </a:p>
      </dgm:t>
    </dgm:pt>
    <dgm:pt modelId="{325B0D50-8307-44C7-A524-88851A8F3D59}">
      <dgm:prSet phldrT="[Text]" custT="1"/>
      <dgm:spPr>
        <a:solidFill>
          <a:schemeClr val="bg1"/>
        </a:solidFill>
        <a:scene3d>
          <a:camera prst="orthographicFront">
            <a:rot lat="0" lon="0" rev="0"/>
          </a:camera>
          <a:lightRig rig="threePt" dir="t">
            <a:rot lat="0" lon="0" rev="1200000"/>
          </a:lightRig>
        </a:scene3d>
        <a:sp3d/>
      </dgm:spPr>
      <dgm:t>
        <a:bodyPr/>
        <a:lstStyle/>
        <a:p>
          <a:r>
            <a:rPr lang="en-IN" sz="4000" b="0" dirty="0">
              <a:solidFill>
                <a:schemeClr val="bg1">
                  <a:lumMod val="50000"/>
                </a:schemeClr>
              </a:solidFill>
            </a:rPr>
            <a:t>[Test Flow – </a:t>
          </a:r>
          <a:r>
            <a:rPr lang="en-IN" sz="4000" b="0" dirty="0" err="1">
              <a:solidFill>
                <a:schemeClr val="bg1">
                  <a:lumMod val="50000"/>
                </a:schemeClr>
              </a:solidFill>
            </a:rPr>
            <a:t>Step2</a:t>
          </a:r>
          <a:r>
            <a:rPr lang="en-IN" sz="4000" b="0" dirty="0">
              <a:solidFill>
                <a:schemeClr val="bg1">
                  <a:lumMod val="50000"/>
                </a:schemeClr>
              </a:solidFill>
            </a:rPr>
            <a:t>]</a:t>
          </a:r>
        </a:p>
      </dgm:t>
    </dgm:pt>
    <dgm:pt modelId="{06C48843-9A22-4813-90F5-B660CA38C441}" type="parTrans" cxnId="{C316697C-C72C-47AD-8D81-7FE0A1B8049C}">
      <dgm:prSet/>
      <dgm:spPr/>
      <dgm:t>
        <a:bodyPr/>
        <a:lstStyle/>
        <a:p>
          <a:endParaRPr lang="en-IN"/>
        </a:p>
      </dgm:t>
    </dgm:pt>
    <dgm:pt modelId="{AB5196BB-7A32-4FED-8303-42487940ACA5}" type="sibTrans" cxnId="{C316697C-C72C-47AD-8D81-7FE0A1B8049C}">
      <dgm:prSet/>
      <dgm:spPr/>
      <dgm:t>
        <a:bodyPr/>
        <a:lstStyle/>
        <a:p>
          <a:endParaRPr lang="en-IN"/>
        </a:p>
      </dgm:t>
    </dgm:pt>
    <dgm:pt modelId="{E0CC74B0-E152-4455-BAE2-EA4BB1EF5C45}">
      <dgm:prSet phldrT="[Text]" custT="1"/>
      <dgm:spPr>
        <a:solidFill>
          <a:schemeClr val="bg1"/>
        </a:solidFill>
        <a:scene3d>
          <a:camera prst="orthographicFront">
            <a:rot lat="0" lon="0" rev="0"/>
          </a:camera>
          <a:lightRig rig="threePt" dir="t">
            <a:rot lat="0" lon="0" rev="1200000"/>
          </a:lightRig>
        </a:scene3d>
        <a:sp3d/>
      </dgm:spPr>
      <dgm:t>
        <a:bodyPr/>
        <a:lstStyle/>
        <a:p>
          <a:r>
            <a:rPr lang="en-IN" sz="4000" b="0" dirty="0">
              <a:solidFill>
                <a:schemeClr val="bg1">
                  <a:lumMod val="50000"/>
                </a:schemeClr>
              </a:solidFill>
            </a:rPr>
            <a:t>[Test Flow – </a:t>
          </a:r>
          <a:r>
            <a:rPr lang="en-IN" sz="4000" b="0" dirty="0" err="1">
              <a:solidFill>
                <a:schemeClr val="bg1">
                  <a:lumMod val="50000"/>
                </a:schemeClr>
              </a:solidFill>
            </a:rPr>
            <a:t>Step3</a:t>
          </a:r>
          <a:r>
            <a:rPr lang="en-IN" sz="4000" b="0" dirty="0">
              <a:solidFill>
                <a:schemeClr val="bg1">
                  <a:lumMod val="50000"/>
                </a:schemeClr>
              </a:solidFill>
            </a:rPr>
            <a:t>]</a:t>
          </a:r>
        </a:p>
      </dgm:t>
    </dgm:pt>
    <dgm:pt modelId="{8FF4ABBC-07AB-43B6-91AE-5CDDAB541EDC}" type="parTrans" cxnId="{E6BBF07C-653D-42A6-B9FE-E36FEAAD79EE}">
      <dgm:prSet/>
      <dgm:spPr/>
      <dgm:t>
        <a:bodyPr/>
        <a:lstStyle/>
        <a:p>
          <a:endParaRPr lang="en-IN"/>
        </a:p>
      </dgm:t>
    </dgm:pt>
    <dgm:pt modelId="{A34BC0AF-04B5-4D20-98F7-682F28631AD5}" type="sibTrans" cxnId="{E6BBF07C-653D-42A6-B9FE-E36FEAAD79EE}">
      <dgm:prSet/>
      <dgm:spPr/>
      <dgm:t>
        <a:bodyPr/>
        <a:lstStyle/>
        <a:p>
          <a:endParaRPr lang="en-IN"/>
        </a:p>
      </dgm:t>
    </dgm:pt>
    <dgm:pt modelId="{8F7AFE25-4ECE-4298-8666-75A874320DF2}" type="pres">
      <dgm:prSet presAssocID="{0F6D5CF1-0840-48AC-B4B5-57F94AFEFE54}" presName="outerComposite" presStyleCnt="0">
        <dgm:presLayoutVars>
          <dgm:chMax val="5"/>
          <dgm:dir/>
          <dgm:resizeHandles val="exact"/>
        </dgm:presLayoutVars>
      </dgm:prSet>
      <dgm:spPr/>
    </dgm:pt>
    <dgm:pt modelId="{2B368252-0FB2-4275-97E8-025BD5B4728E}" type="pres">
      <dgm:prSet presAssocID="{0F6D5CF1-0840-48AC-B4B5-57F94AFEFE54}" presName="dummyMaxCanvas" presStyleCnt="0">
        <dgm:presLayoutVars/>
      </dgm:prSet>
      <dgm:spPr/>
    </dgm:pt>
    <dgm:pt modelId="{2C6CED5F-47D7-4CBE-884F-2D51B8A6164D}" type="pres">
      <dgm:prSet presAssocID="{0F6D5CF1-0840-48AC-B4B5-57F94AFEFE54}" presName="ThreeNodes_1" presStyleLbl="node1" presStyleIdx="0" presStyleCnt="3">
        <dgm:presLayoutVars>
          <dgm:bulletEnabled val="1"/>
        </dgm:presLayoutVars>
      </dgm:prSet>
      <dgm:spPr/>
    </dgm:pt>
    <dgm:pt modelId="{F126B8DB-4840-4C3D-B97C-C7586A36F3D7}" type="pres">
      <dgm:prSet presAssocID="{0F6D5CF1-0840-48AC-B4B5-57F94AFEFE54}" presName="ThreeNodes_2" presStyleLbl="node1" presStyleIdx="1" presStyleCnt="3">
        <dgm:presLayoutVars>
          <dgm:bulletEnabled val="1"/>
        </dgm:presLayoutVars>
      </dgm:prSet>
      <dgm:spPr/>
    </dgm:pt>
    <dgm:pt modelId="{0F9B06E6-84EA-4F8E-8651-595E1E4AAD27}" type="pres">
      <dgm:prSet presAssocID="{0F6D5CF1-0840-48AC-B4B5-57F94AFEFE54}" presName="ThreeNodes_3" presStyleLbl="node1" presStyleIdx="2" presStyleCnt="3">
        <dgm:presLayoutVars>
          <dgm:bulletEnabled val="1"/>
        </dgm:presLayoutVars>
      </dgm:prSet>
      <dgm:spPr/>
    </dgm:pt>
    <dgm:pt modelId="{188719DA-4D61-4D81-838D-EB33E6F19F2C}" type="pres">
      <dgm:prSet presAssocID="{0F6D5CF1-0840-48AC-B4B5-57F94AFEFE54}" presName="ThreeConn_1-2" presStyleLbl="fgAccFollowNode1" presStyleIdx="0" presStyleCnt="2">
        <dgm:presLayoutVars>
          <dgm:bulletEnabled val="1"/>
        </dgm:presLayoutVars>
      </dgm:prSet>
      <dgm:spPr/>
    </dgm:pt>
    <dgm:pt modelId="{B19E2AAA-A4E0-4011-8611-2065B984BCF7}" type="pres">
      <dgm:prSet presAssocID="{0F6D5CF1-0840-48AC-B4B5-57F94AFEFE54}" presName="ThreeConn_2-3" presStyleLbl="fgAccFollowNode1" presStyleIdx="1" presStyleCnt="2">
        <dgm:presLayoutVars>
          <dgm:bulletEnabled val="1"/>
        </dgm:presLayoutVars>
      </dgm:prSet>
      <dgm:spPr/>
    </dgm:pt>
    <dgm:pt modelId="{332411F3-8F23-4A43-B22B-6AFF914AC867}" type="pres">
      <dgm:prSet presAssocID="{0F6D5CF1-0840-48AC-B4B5-57F94AFEFE54}" presName="ThreeNodes_1_text" presStyleLbl="node1" presStyleIdx="2" presStyleCnt="3">
        <dgm:presLayoutVars>
          <dgm:bulletEnabled val="1"/>
        </dgm:presLayoutVars>
      </dgm:prSet>
      <dgm:spPr/>
    </dgm:pt>
    <dgm:pt modelId="{6ED78BFE-A352-461B-901D-51CD9A663A7D}" type="pres">
      <dgm:prSet presAssocID="{0F6D5CF1-0840-48AC-B4B5-57F94AFEFE54}" presName="ThreeNodes_2_text" presStyleLbl="node1" presStyleIdx="2" presStyleCnt="3">
        <dgm:presLayoutVars>
          <dgm:bulletEnabled val="1"/>
        </dgm:presLayoutVars>
      </dgm:prSet>
      <dgm:spPr/>
    </dgm:pt>
    <dgm:pt modelId="{02903098-7235-477B-8D22-0D89CC3193D8}" type="pres">
      <dgm:prSet presAssocID="{0F6D5CF1-0840-48AC-B4B5-57F94AFEFE54}" presName="ThreeNodes_3_text" presStyleLbl="node1" presStyleIdx="2" presStyleCnt="3">
        <dgm:presLayoutVars>
          <dgm:bulletEnabled val="1"/>
        </dgm:presLayoutVars>
      </dgm:prSet>
      <dgm:spPr/>
    </dgm:pt>
  </dgm:ptLst>
  <dgm:cxnLst>
    <dgm:cxn modelId="{D7A8F632-C856-416E-B1E3-0BBE96F7A58F}" type="presOf" srcId="{AB5196BB-7A32-4FED-8303-42487940ACA5}" destId="{B19E2AAA-A4E0-4011-8611-2065B984BCF7}" srcOrd="0" destOrd="0" presId="urn:microsoft.com/office/officeart/2005/8/layout/vProcess5"/>
    <dgm:cxn modelId="{AEF0103E-71B7-4FA0-8784-FCC1D7D10FB6}" type="presOf" srcId="{358CA344-1C2A-4729-8CE7-F46426D067C4}" destId="{188719DA-4D61-4D81-838D-EB33E6F19F2C}" srcOrd="0" destOrd="0" presId="urn:microsoft.com/office/officeart/2005/8/layout/vProcess5"/>
    <dgm:cxn modelId="{53CD7261-F94C-405D-92E2-649F936199DB}" type="presOf" srcId="{CFA9A450-ED68-4316-BB58-A5A168CD6F9B}" destId="{332411F3-8F23-4A43-B22B-6AFF914AC867}" srcOrd="1" destOrd="0" presId="urn:microsoft.com/office/officeart/2005/8/layout/vProcess5"/>
    <dgm:cxn modelId="{20335752-BA3A-4C88-BD21-F659750295F9}" type="presOf" srcId="{325B0D50-8307-44C7-A524-88851A8F3D59}" destId="{F126B8DB-4840-4C3D-B97C-C7586A36F3D7}" srcOrd="0" destOrd="0" presId="urn:microsoft.com/office/officeart/2005/8/layout/vProcess5"/>
    <dgm:cxn modelId="{C316697C-C72C-47AD-8D81-7FE0A1B8049C}" srcId="{0F6D5CF1-0840-48AC-B4B5-57F94AFEFE54}" destId="{325B0D50-8307-44C7-A524-88851A8F3D59}" srcOrd="1" destOrd="0" parTransId="{06C48843-9A22-4813-90F5-B660CA38C441}" sibTransId="{AB5196BB-7A32-4FED-8303-42487940ACA5}"/>
    <dgm:cxn modelId="{E6BBF07C-653D-42A6-B9FE-E36FEAAD79EE}" srcId="{0F6D5CF1-0840-48AC-B4B5-57F94AFEFE54}" destId="{E0CC74B0-E152-4455-BAE2-EA4BB1EF5C45}" srcOrd="2" destOrd="0" parTransId="{8FF4ABBC-07AB-43B6-91AE-5CDDAB541EDC}" sibTransId="{A34BC0AF-04B5-4D20-98F7-682F28631AD5}"/>
    <dgm:cxn modelId="{DBE3979C-44D5-419A-8B47-832BEC44520E}" type="presOf" srcId="{E0CC74B0-E152-4455-BAE2-EA4BB1EF5C45}" destId="{0F9B06E6-84EA-4F8E-8651-595E1E4AAD27}" srcOrd="0" destOrd="0" presId="urn:microsoft.com/office/officeart/2005/8/layout/vProcess5"/>
    <dgm:cxn modelId="{97390AB1-1672-4781-B1C7-5C3AF7C25885}" type="presOf" srcId="{325B0D50-8307-44C7-A524-88851A8F3D59}" destId="{6ED78BFE-A352-461B-901D-51CD9A663A7D}" srcOrd="1" destOrd="0" presId="urn:microsoft.com/office/officeart/2005/8/layout/vProcess5"/>
    <dgm:cxn modelId="{720AF6CA-B40E-4992-80F2-05FD23F1F0AF}" type="presOf" srcId="{CFA9A450-ED68-4316-BB58-A5A168CD6F9B}" destId="{2C6CED5F-47D7-4CBE-884F-2D51B8A6164D}" srcOrd="0" destOrd="0" presId="urn:microsoft.com/office/officeart/2005/8/layout/vProcess5"/>
    <dgm:cxn modelId="{EF0907CB-5750-48FC-82DB-092510DE92C9}" type="presOf" srcId="{E0CC74B0-E152-4455-BAE2-EA4BB1EF5C45}" destId="{02903098-7235-477B-8D22-0D89CC3193D8}" srcOrd="1" destOrd="0" presId="urn:microsoft.com/office/officeart/2005/8/layout/vProcess5"/>
    <dgm:cxn modelId="{241D4ED7-CA5E-43BF-A3FA-1CB801EBEE3B}" srcId="{0F6D5CF1-0840-48AC-B4B5-57F94AFEFE54}" destId="{CFA9A450-ED68-4316-BB58-A5A168CD6F9B}" srcOrd="0" destOrd="0" parTransId="{0BE42A21-FC4A-4907-86F8-734A5FA24FD7}" sibTransId="{358CA344-1C2A-4729-8CE7-F46426D067C4}"/>
    <dgm:cxn modelId="{DEE9CFE1-06C8-4FEA-8C15-4509CC03EE70}" type="presOf" srcId="{0F6D5CF1-0840-48AC-B4B5-57F94AFEFE54}" destId="{8F7AFE25-4ECE-4298-8666-75A874320DF2}" srcOrd="0" destOrd="0" presId="urn:microsoft.com/office/officeart/2005/8/layout/vProcess5"/>
    <dgm:cxn modelId="{8E5723A7-66C7-4459-9B07-B5D62E6A4E63}" type="presParOf" srcId="{8F7AFE25-4ECE-4298-8666-75A874320DF2}" destId="{2B368252-0FB2-4275-97E8-025BD5B4728E}" srcOrd="0" destOrd="0" presId="urn:microsoft.com/office/officeart/2005/8/layout/vProcess5"/>
    <dgm:cxn modelId="{8FD8F9F6-195A-4128-B65C-60D5BE480512}" type="presParOf" srcId="{8F7AFE25-4ECE-4298-8666-75A874320DF2}" destId="{2C6CED5F-47D7-4CBE-884F-2D51B8A6164D}" srcOrd="1" destOrd="0" presId="urn:microsoft.com/office/officeart/2005/8/layout/vProcess5"/>
    <dgm:cxn modelId="{7D05FFD7-43F1-4C9D-97E0-92932CBD1176}" type="presParOf" srcId="{8F7AFE25-4ECE-4298-8666-75A874320DF2}" destId="{F126B8DB-4840-4C3D-B97C-C7586A36F3D7}" srcOrd="2" destOrd="0" presId="urn:microsoft.com/office/officeart/2005/8/layout/vProcess5"/>
    <dgm:cxn modelId="{2F7754E1-5A68-4A89-941C-9CF2E2C74C35}" type="presParOf" srcId="{8F7AFE25-4ECE-4298-8666-75A874320DF2}" destId="{0F9B06E6-84EA-4F8E-8651-595E1E4AAD27}" srcOrd="3" destOrd="0" presId="urn:microsoft.com/office/officeart/2005/8/layout/vProcess5"/>
    <dgm:cxn modelId="{EACB5A51-515B-446F-88D2-310B2A7CA998}" type="presParOf" srcId="{8F7AFE25-4ECE-4298-8666-75A874320DF2}" destId="{188719DA-4D61-4D81-838D-EB33E6F19F2C}" srcOrd="4" destOrd="0" presId="urn:microsoft.com/office/officeart/2005/8/layout/vProcess5"/>
    <dgm:cxn modelId="{26AB3FFA-638D-41FE-82C5-E7968F041AED}" type="presParOf" srcId="{8F7AFE25-4ECE-4298-8666-75A874320DF2}" destId="{B19E2AAA-A4E0-4011-8611-2065B984BCF7}" srcOrd="5" destOrd="0" presId="urn:microsoft.com/office/officeart/2005/8/layout/vProcess5"/>
    <dgm:cxn modelId="{EBC7E9DD-130C-486E-9EF4-830871845763}" type="presParOf" srcId="{8F7AFE25-4ECE-4298-8666-75A874320DF2}" destId="{332411F3-8F23-4A43-B22B-6AFF914AC867}" srcOrd="6" destOrd="0" presId="urn:microsoft.com/office/officeart/2005/8/layout/vProcess5"/>
    <dgm:cxn modelId="{3B11F964-A0CB-4F2E-95B5-1B08B95CFA7C}" type="presParOf" srcId="{8F7AFE25-4ECE-4298-8666-75A874320DF2}" destId="{6ED78BFE-A352-461B-901D-51CD9A663A7D}" srcOrd="7" destOrd="0" presId="urn:microsoft.com/office/officeart/2005/8/layout/vProcess5"/>
    <dgm:cxn modelId="{B16A6CF6-3A05-4563-929A-B956240FFC0E}" type="presParOf" srcId="{8F7AFE25-4ECE-4298-8666-75A874320DF2}" destId="{02903098-7235-477B-8D22-0D89CC3193D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339BE6-0789-4187-9EEB-1828191A81CA}" type="doc">
      <dgm:prSet loTypeId="urn:microsoft.com/office/officeart/2005/8/layout/hierarchy4" loCatId="list" qsTypeId="urn:microsoft.com/office/officeart/2005/8/quickstyle/simple5" qsCatId="simple" csTypeId="urn:microsoft.com/office/officeart/2005/8/colors/colorful5" csCatId="colorful" phldr="1"/>
      <dgm:spPr/>
      <dgm:t>
        <a:bodyPr/>
        <a:lstStyle/>
        <a:p>
          <a:endParaRPr lang="en-US"/>
        </a:p>
      </dgm:t>
    </dgm:pt>
    <dgm:pt modelId="{8A08368D-F17A-45FB-92D7-346B11295DDC}">
      <dgm:prSet/>
      <dgm:spPr>
        <a:solidFill>
          <a:schemeClr val="tx2"/>
        </a:solidFill>
        <a:effectLst/>
        <a:scene3d>
          <a:camera prst="orthographicFront"/>
          <a:lightRig rig="threePt" dir="t">
            <a:rot lat="0" lon="0" rev="1200000"/>
          </a:lightRig>
        </a:scene3d>
        <a:sp3d/>
      </dgm:spPr>
      <dgm:t>
        <a:bodyPr/>
        <a:lstStyle/>
        <a:p>
          <a:pPr rtl="0"/>
          <a:r>
            <a:rPr lang="en-US" dirty="0">
              <a:solidFill>
                <a:schemeClr val="accent5"/>
              </a:solidFill>
              <a:effectLst/>
            </a:rPr>
            <a:t>Screening Criteria</a:t>
          </a:r>
        </a:p>
      </dgm:t>
    </dgm:pt>
    <dgm:pt modelId="{C1FFBF76-8164-40D2-8469-2542FBF8A833}" type="parTrans" cxnId="{C3FC2413-4B69-4318-BE5E-DAEF52C280E1}">
      <dgm:prSet/>
      <dgm:spPr/>
      <dgm:t>
        <a:bodyPr/>
        <a:lstStyle/>
        <a:p>
          <a:endParaRPr lang="en-US"/>
        </a:p>
      </dgm:t>
    </dgm:pt>
    <dgm:pt modelId="{19D46368-3565-42C8-9566-44EFDBDEBD12}" type="sibTrans" cxnId="{C3FC2413-4B69-4318-BE5E-DAEF52C280E1}">
      <dgm:prSet/>
      <dgm:spPr/>
      <dgm:t>
        <a:bodyPr/>
        <a:lstStyle/>
        <a:p>
          <a:endParaRPr lang="en-US"/>
        </a:p>
      </dgm:t>
    </dgm:pt>
    <dgm:pt modelId="{08910D70-652C-4641-9C64-06AFDBFDF040}">
      <dgm:prSet custT="1"/>
      <dgm:spPr>
        <a:solidFill>
          <a:schemeClr val="bg1"/>
        </a:solidFill>
        <a:scene3d>
          <a:camera prst="orthographicFront">
            <a:rot lat="0" lon="0" rev="0"/>
          </a:camera>
          <a:lightRig rig="threePt" dir="t">
            <a:rot lat="0" lon="0" rev="1200000"/>
          </a:lightRig>
        </a:scene3d>
        <a:sp3d/>
      </dgm:spPr>
      <dgm:t>
        <a:bodyPr/>
        <a:lstStyle/>
        <a:p>
          <a:pPr rtl="0"/>
          <a:r>
            <a:rPr lang="en-US" sz="1200" b="0" i="0" dirty="0">
              <a:solidFill>
                <a:schemeClr val="bg1">
                  <a:lumMod val="50000"/>
                </a:schemeClr>
              </a:solidFill>
            </a:rPr>
            <a:t>N  =</a:t>
          </a:r>
        </a:p>
      </dgm:t>
    </dgm:pt>
    <dgm:pt modelId="{4EDA11D4-1302-42A5-9ACC-ED65111D6691}" type="sibTrans" cxnId="{9A3E2640-6CDC-4768-96AB-412BD697E9F0}">
      <dgm:prSet/>
      <dgm:spPr/>
      <dgm:t>
        <a:bodyPr/>
        <a:lstStyle/>
        <a:p>
          <a:endParaRPr lang="en-US"/>
        </a:p>
      </dgm:t>
    </dgm:pt>
    <dgm:pt modelId="{88BEE412-EB33-4FBD-92BC-EA8094AFF031}" type="parTrans" cxnId="{9A3E2640-6CDC-4768-96AB-412BD697E9F0}">
      <dgm:prSet/>
      <dgm:spPr/>
      <dgm:t>
        <a:bodyPr/>
        <a:lstStyle/>
        <a:p>
          <a:endParaRPr lang="en-US"/>
        </a:p>
      </dgm:t>
    </dgm:pt>
    <dgm:pt modelId="{B3EECDBA-148F-457B-9E37-8DDBB260685F}">
      <dgm:prSet custT="1"/>
      <dgm:spPr>
        <a:solidFill>
          <a:schemeClr val="bg1"/>
        </a:solidFill>
        <a:scene3d>
          <a:camera prst="orthographicFront">
            <a:rot lat="0" lon="0" rev="0"/>
          </a:camera>
          <a:lightRig rig="threePt" dir="t">
            <a:rot lat="0" lon="0" rev="1200000"/>
          </a:lightRig>
        </a:scene3d>
        <a:sp3d/>
      </dgm:spPr>
      <dgm:t>
        <a:bodyPr/>
        <a:lstStyle/>
        <a:p>
          <a:pPr rtl="0"/>
          <a:r>
            <a:rPr lang="en-IN" sz="1200" b="0" i="0" dirty="0">
              <a:solidFill>
                <a:schemeClr val="bg1">
                  <a:lumMod val="50000"/>
                </a:schemeClr>
              </a:solidFill>
            </a:rPr>
            <a:t>Allergies</a:t>
          </a:r>
          <a:endParaRPr lang="en-US" sz="1200" b="0" i="0" dirty="0">
            <a:solidFill>
              <a:schemeClr val="bg1">
                <a:lumMod val="50000"/>
              </a:schemeClr>
            </a:solidFill>
          </a:endParaRPr>
        </a:p>
      </dgm:t>
    </dgm:pt>
    <dgm:pt modelId="{A6CDAF10-85DF-4329-9A1E-6B38AC3DBBCD}" type="parTrans" cxnId="{AA67C6B8-178F-442F-AF6D-830846502A7C}">
      <dgm:prSet/>
      <dgm:spPr/>
      <dgm:t>
        <a:bodyPr/>
        <a:lstStyle/>
        <a:p>
          <a:endParaRPr lang="en-IN"/>
        </a:p>
      </dgm:t>
    </dgm:pt>
    <dgm:pt modelId="{41D9BCF3-7F4D-41A6-AE78-C723CD12A719}" type="sibTrans" cxnId="{AA67C6B8-178F-442F-AF6D-830846502A7C}">
      <dgm:prSet/>
      <dgm:spPr/>
      <dgm:t>
        <a:bodyPr/>
        <a:lstStyle/>
        <a:p>
          <a:endParaRPr lang="en-IN"/>
        </a:p>
      </dgm:t>
    </dgm:pt>
    <dgm:pt modelId="{2CA0EAAE-F910-4D4E-8390-9F522DB408C6}">
      <dgm:prSet custT="1"/>
      <dgm:spPr>
        <a:solidFill>
          <a:schemeClr val="bg1"/>
        </a:solidFill>
        <a:scene3d>
          <a:camera prst="orthographicFront">
            <a:rot lat="0" lon="0" rev="0"/>
          </a:camera>
          <a:lightRig rig="threePt" dir="t">
            <a:rot lat="0" lon="0" rev="1200000"/>
          </a:lightRig>
        </a:scene3d>
        <a:sp3d/>
      </dgm:spPr>
      <dgm:t>
        <a:bodyPr/>
        <a:lstStyle/>
        <a:p>
          <a:pPr rtl="0"/>
          <a:r>
            <a:rPr lang="en-US" sz="1200" b="0" i="0" dirty="0">
              <a:solidFill>
                <a:schemeClr val="bg1">
                  <a:lumMod val="50000"/>
                </a:schemeClr>
              </a:solidFill>
            </a:rPr>
            <a:t>Kids in HH</a:t>
          </a:r>
        </a:p>
      </dgm:t>
    </dgm:pt>
    <dgm:pt modelId="{5DFF6B4C-99E4-4775-82CE-489CDAB9667F}" type="parTrans" cxnId="{F57D6D0A-C488-43F8-B6C1-A8E97A0A27E5}">
      <dgm:prSet/>
      <dgm:spPr/>
      <dgm:t>
        <a:bodyPr/>
        <a:lstStyle/>
        <a:p>
          <a:endParaRPr lang="en-IN"/>
        </a:p>
      </dgm:t>
    </dgm:pt>
    <dgm:pt modelId="{A1A45ADB-76A3-42FD-AC67-FD43C61C0CC3}" type="sibTrans" cxnId="{F57D6D0A-C488-43F8-B6C1-A8E97A0A27E5}">
      <dgm:prSet/>
      <dgm:spPr/>
      <dgm:t>
        <a:bodyPr/>
        <a:lstStyle/>
        <a:p>
          <a:endParaRPr lang="en-IN"/>
        </a:p>
      </dgm:t>
    </dgm:pt>
    <dgm:pt modelId="{3DE0C8E5-2A2A-4F46-AC76-D42972F7DA48}">
      <dgm:prSet custT="1"/>
      <dgm:spPr>
        <a:solidFill>
          <a:schemeClr val="bg1"/>
        </a:solidFill>
        <a:scene3d>
          <a:camera prst="orthographicFront">
            <a:rot lat="0" lon="0" rev="0"/>
          </a:camera>
          <a:lightRig rig="threePt" dir="t">
            <a:rot lat="0" lon="0" rev="1200000"/>
          </a:lightRig>
        </a:scene3d>
        <a:sp3d/>
      </dgm:spPr>
      <dgm:t>
        <a:bodyPr/>
        <a:lstStyle/>
        <a:p>
          <a:r>
            <a:rPr lang="en-IN" sz="1200" b="0" i="0" dirty="0">
              <a:solidFill>
                <a:schemeClr val="bg1">
                  <a:lumMod val="50000"/>
                </a:schemeClr>
              </a:solidFill>
            </a:rPr>
            <a:t>Primary shopper</a:t>
          </a:r>
          <a:endParaRPr lang="en-US" sz="1200" b="0" i="0" dirty="0">
            <a:solidFill>
              <a:schemeClr val="bg1">
                <a:lumMod val="50000"/>
              </a:schemeClr>
            </a:solidFill>
          </a:endParaRPr>
        </a:p>
      </dgm:t>
    </dgm:pt>
    <dgm:pt modelId="{49B7C3D5-6879-4279-9723-A9B6D7515AB0}" type="parTrans" cxnId="{AF603DCC-25BB-4A25-8BD9-BEAC43F9C314}">
      <dgm:prSet/>
      <dgm:spPr/>
      <dgm:t>
        <a:bodyPr/>
        <a:lstStyle/>
        <a:p>
          <a:endParaRPr lang="en-IN"/>
        </a:p>
      </dgm:t>
    </dgm:pt>
    <dgm:pt modelId="{5F55980C-1937-4257-A132-7BBE0E882EC5}" type="sibTrans" cxnId="{AF603DCC-25BB-4A25-8BD9-BEAC43F9C314}">
      <dgm:prSet/>
      <dgm:spPr/>
      <dgm:t>
        <a:bodyPr/>
        <a:lstStyle/>
        <a:p>
          <a:endParaRPr lang="en-IN"/>
        </a:p>
      </dgm:t>
    </dgm:pt>
    <dgm:pt modelId="{F73FF6C5-DB4B-4877-9DB4-8534C49F5FF9}">
      <dgm:prSet custT="1"/>
      <dgm:spPr>
        <a:solidFill>
          <a:schemeClr val="bg1"/>
        </a:solidFill>
        <a:scene3d>
          <a:camera prst="orthographicFront">
            <a:rot lat="0" lon="0" rev="0"/>
          </a:camera>
          <a:lightRig rig="threePt" dir="t">
            <a:rot lat="0" lon="0" rev="1200000"/>
          </a:lightRig>
        </a:scene3d>
        <a:sp3d/>
      </dgm:spPr>
      <dgm:t>
        <a:bodyPr/>
        <a:lstStyle/>
        <a:p>
          <a:pPr rtl="0"/>
          <a:r>
            <a:rPr lang="en-IN" sz="1200" b="0" i="0" dirty="0">
              <a:solidFill>
                <a:schemeClr val="bg1">
                  <a:lumMod val="50000"/>
                </a:schemeClr>
              </a:solidFill>
            </a:rPr>
            <a:t>Education</a:t>
          </a:r>
          <a:endParaRPr lang="en-US" sz="1200" b="0" i="0" dirty="0">
            <a:solidFill>
              <a:schemeClr val="bg1">
                <a:lumMod val="50000"/>
              </a:schemeClr>
            </a:solidFill>
          </a:endParaRPr>
        </a:p>
      </dgm:t>
    </dgm:pt>
    <dgm:pt modelId="{AD127163-5C6E-4E63-BF14-61D760D65BEE}" type="parTrans" cxnId="{263E8E8E-9949-4E7D-B9DC-338C91A0913C}">
      <dgm:prSet/>
      <dgm:spPr/>
      <dgm:t>
        <a:bodyPr/>
        <a:lstStyle/>
        <a:p>
          <a:endParaRPr lang="en-IN"/>
        </a:p>
      </dgm:t>
    </dgm:pt>
    <dgm:pt modelId="{C484487A-29C1-4704-9988-B9E881F88598}" type="sibTrans" cxnId="{263E8E8E-9949-4E7D-B9DC-338C91A0913C}">
      <dgm:prSet/>
      <dgm:spPr/>
      <dgm:t>
        <a:bodyPr/>
        <a:lstStyle/>
        <a:p>
          <a:endParaRPr lang="en-IN"/>
        </a:p>
      </dgm:t>
    </dgm:pt>
    <dgm:pt modelId="{BB18E7CE-2FF4-4E52-96D0-AC6698F47C9B}">
      <dgm:prSet custT="1"/>
      <dgm:spPr>
        <a:solidFill>
          <a:schemeClr val="bg1"/>
        </a:solidFill>
        <a:scene3d>
          <a:camera prst="orthographicFront">
            <a:rot lat="0" lon="0" rev="0"/>
          </a:camera>
          <a:lightRig rig="threePt" dir="t">
            <a:rot lat="0" lon="0" rev="1200000"/>
          </a:lightRig>
        </a:scene3d>
        <a:sp3d/>
      </dgm:spPr>
      <dgm:t>
        <a:bodyPr/>
        <a:lstStyle/>
        <a:p>
          <a:pPr rtl="0"/>
          <a:r>
            <a:rPr lang="en-US" sz="1200" b="0" i="0" dirty="0">
              <a:solidFill>
                <a:schemeClr val="bg1">
                  <a:lumMod val="50000"/>
                </a:schemeClr>
              </a:solidFill>
            </a:rPr>
            <a:t>Employment</a:t>
          </a:r>
        </a:p>
      </dgm:t>
    </dgm:pt>
    <dgm:pt modelId="{01A489F7-9B03-4EF4-AB55-9FBE396109CF}" type="parTrans" cxnId="{94CA09C2-963C-4D2D-8494-03B1F135DE54}">
      <dgm:prSet/>
      <dgm:spPr/>
      <dgm:t>
        <a:bodyPr/>
        <a:lstStyle/>
        <a:p>
          <a:endParaRPr lang="en-IN"/>
        </a:p>
      </dgm:t>
    </dgm:pt>
    <dgm:pt modelId="{35363874-B831-4559-9D27-7B6873337577}" type="sibTrans" cxnId="{94CA09C2-963C-4D2D-8494-03B1F135DE54}">
      <dgm:prSet/>
      <dgm:spPr/>
      <dgm:t>
        <a:bodyPr/>
        <a:lstStyle/>
        <a:p>
          <a:endParaRPr lang="en-IN"/>
        </a:p>
      </dgm:t>
    </dgm:pt>
    <dgm:pt modelId="{70254821-FECB-4A76-A85E-9EEFD3DB8EFC}">
      <dgm:prSet custT="1"/>
      <dgm:spPr>
        <a:solidFill>
          <a:schemeClr val="bg1"/>
        </a:solidFill>
        <a:scene3d>
          <a:camera prst="orthographicFront">
            <a:rot lat="0" lon="0" rev="0"/>
          </a:camera>
          <a:lightRig rig="threePt" dir="t">
            <a:rot lat="0" lon="0" rev="1200000"/>
          </a:lightRig>
        </a:scene3d>
        <a:sp3d/>
      </dgm:spPr>
      <dgm:t>
        <a:bodyPr/>
        <a:lstStyle/>
        <a:p>
          <a:pPr rtl="0"/>
          <a:r>
            <a:rPr lang="en-US" sz="1200" b="0" i="0" dirty="0">
              <a:solidFill>
                <a:schemeClr val="bg1">
                  <a:lumMod val="50000"/>
                </a:schemeClr>
              </a:solidFill>
            </a:rPr>
            <a:t>Income</a:t>
          </a:r>
        </a:p>
      </dgm:t>
    </dgm:pt>
    <dgm:pt modelId="{3E9B0C2E-AF67-44D0-964D-110740EE73BC}" type="parTrans" cxnId="{0EBE2165-834D-4146-B0A9-9ADBAD00A623}">
      <dgm:prSet/>
      <dgm:spPr/>
      <dgm:t>
        <a:bodyPr/>
        <a:lstStyle/>
        <a:p>
          <a:endParaRPr lang="en-IN"/>
        </a:p>
      </dgm:t>
    </dgm:pt>
    <dgm:pt modelId="{0DD19980-507C-44A3-88AF-B78C14612380}" type="sibTrans" cxnId="{0EBE2165-834D-4146-B0A9-9ADBAD00A623}">
      <dgm:prSet/>
      <dgm:spPr/>
      <dgm:t>
        <a:bodyPr/>
        <a:lstStyle/>
        <a:p>
          <a:endParaRPr lang="en-IN"/>
        </a:p>
      </dgm:t>
    </dgm:pt>
    <dgm:pt modelId="{606524D4-C892-48A6-AE7A-8AE082C50838}">
      <dgm:prSet custT="1"/>
      <dgm:spPr>
        <a:solidFill>
          <a:schemeClr val="bg1"/>
        </a:solidFill>
        <a:scene3d>
          <a:camera prst="orthographicFront">
            <a:rot lat="0" lon="0" rev="0"/>
          </a:camera>
          <a:lightRig rig="threePt" dir="t">
            <a:rot lat="0" lon="0" rev="1200000"/>
          </a:lightRig>
        </a:scene3d>
        <a:sp3d/>
      </dgm:spPr>
      <dgm:t>
        <a:bodyPr/>
        <a:lstStyle/>
        <a:p>
          <a:pPr rtl="0"/>
          <a:r>
            <a:rPr lang="en-US" sz="1200" b="0" i="0" dirty="0">
              <a:solidFill>
                <a:schemeClr val="bg1">
                  <a:lumMod val="50000"/>
                </a:schemeClr>
              </a:solidFill>
            </a:rPr>
            <a:t>Brand Usage</a:t>
          </a:r>
        </a:p>
      </dgm:t>
    </dgm:pt>
    <dgm:pt modelId="{03DCB481-EAA1-4BBB-A394-D35D06E4C94E}" type="parTrans" cxnId="{B6F3D709-C211-49AA-815D-13971F42E600}">
      <dgm:prSet/>
      <dgm:spPr/>
      <dgm:t>
        <a:bodyPr/>
        <a:lstStyle/>
        <a:p>
          <a:endParaRPr lang="en-IN"/>
        </a:p>
      </dgm:t>
    </dgm:pt>
    <dgm:pt modelId="{3D102708-E21C-400B-AF3D-4C577ECE7667}" type="sibTrans" cxnId="{B6F3D709-C211-49AA-815D-13971F42E600}">
      <dgm:prSet/>
      <dgm:spPr/>
      <dgm:t>
        <a:bodyPr/>
        <a:lstStyle/>
        <a:p>
          <a:endParaRPr lang="en-IN"/>
        </a:p>
      </dgm:t>
    </dgm:pt>
    <dgm:pt modelId="{F89EC585-1580-4579-B4CC-C91DF1232202}" type="pres">
      <dgm:prSet presAssocID="{22339BE6-0789-4187-9EEB-1828191A81CA}" presName="Name0" presStyleCnt="0">
        <dgm:presLayoutVars>
          <dgm:chPref val="1"/>
          <dgm:dir/>
          <dgm:animOne val="branch"/>
          <dgm:animLvl val="lvl"/>
          <dgm:resizeHandles/>
        </dgm:presLayoutVars>
      </dgm:prSet>
      <dgm:spPr/>
    </dgm:pt>
    <dgm:pt modelId="{3342E30F-C24D-46CD-9B92-F8AD3F8923E9}" type="pres">
      <dgm:prSet presAssocID="{8A08368D-F17A-45FB-92D7-346B11295DDC}" presName="vertOne" presStyleCnt="0"/>
      <dgm:spPr/>
    </dgm:pt>
    <dgm:pt modelId="{EC305201-7B66-4F14-8A2E-8C848F0F4B4B}" type="pres">
      <dgm:prSet presAssocID="{8A08368D-F17A-45FB-92D7-346B11295DDC}" presName="txOne" presStyleLbl="node0" presStyleIdx="0" presStyleCnt="1" custLinFactNeighborX="-13" custLinFactNeighborY="-13567">
        <dgm:presLayoutVars>
          <dgm:chPref val="3"/>
        </dgm:presLayoutVars>
      </dgm:prSet>
      <dgm:spPr/>
    </dgm:pt>
    <dgm:pt modelId="{27783E78-934C-42E2-AFCF-2BDC09FCFFE7}" type="pres">
      <dgm:prSet presAssocID="{8A08368D-F17A-45FB-92D7-346B11295DDC}" presName="parTransOne" presStyleCnt="0"/>
      <dgm:spPr/>
    </dgm:pt>
    <dgm:pt modelId="{120EC366-F916-48FA-B873-4FA1E755614C}" type="pres">
      <dgm:prSet presAssocID="{8A08368D-F17A-45FB-92D7-346B11295DDC}" presName="horzOne" presStyleCnt="0"/>
      <dgm:spPr/>
    </dgm:pt>
    <dgm:pt modelId="{2DF18C13-0067-4D27-8282-F2C7C3974063}" type="pres">
      <dgm:prSet presAssocID="{08910D70-652C-4641-9C64-06AFDBFDF040}" presName="vertTwo" presStyleCnt="0"/>
      <dgm:spPr/>
    </dgm:pt>
    <dgm:pt modelId="{98CB7AA4-649E-49B3-B0D4-66CC81164C36}" type="pres">
      <dgm:prSet presAssocID="{08910D70-652C-4641-9C64-06AFDBFDF040}" presName="txTwo" presStyleLbl="node2" presStyleIdx="0" presStyleCnt="8" custScaleX="54280">
        <dgm:presLayoutVars>
          <dgm:chPref val="3"/>
        </dgm:presLayoutVars>
      </dgm:prSet>
      <dgm:spPr/>
    </dgm:pt>
    <dgm:pt modelId="{21D5D385-52A6-43B5-AA84-056E6DC08172}" type="pres">
      <dgm:prSet presAssocID="{08910D70-652C-4641-9C64-06AFDBFDF040}" presName="horzTwo" presStyleCnt="0"/>
      <dgm:spPr/>
    </dgm:pt>
    <dgm:pt modelId="{8BF6825C-60A5-46C4-BB6A-0F4BC5BCAB38}" type="pres">
      <dgm:prSet presAssocID="{4EDA11D4-1302-42A5-9ACC-ED65111D6691}" presName="sibSpaceTwo" presStyleCnt="0"/>
      <dgm:spPr/>
    </dgm:pt>
    <dgm:pt modelId="{89B3B166-B415-4BD9-9C76-C1D16A06A8C1}" type="pres">
      <dgm:prSet presAssocID="{3DE0C8E5-2A2A-4F46-AC76-D42972F7DA48}" presName="vertTwo" presStyleCnt="0"/>
      <dgm:spPr/>
    </dgm:pt>
    <dgm:pt modelId="{AF3ED5BE-A352-4B93-BC03-9C3A3E594D08}" type="pres">
      <dgm:prSet presAssocID="{3DE0C8E5-2A2A-4F46-AC76-D42972F7DA48}" presName="txTwo" presStyleLbl="node2" presStyleIdx="1" presStyleCnt="8">
        <dgm:presLayoutVars>
          <dgm:chPref val="3"/>
        </dgm:presLayoutVars>
      </dgm:prSet>
      <dgm:spPr/>
    </dgm:pt>
    <dgm:pt modelId="{770684A7-A955-42C7-8D4A-E954488A7244}" type="pres">
      <dgm:prSet presAssocID="{3DE0C8E5-2A2A-4F46-AC76-D42972F7DA48}" presName="horzTwo" presStyleCnt="0"/>
      <dgm:spPr/>
    </dgm:pt>
    <dgm:pt modelId="{D7B92736-6A80-43A7-A676-AB75B694B62B}" type="pres">
      <dgm:prSet presAssocID="{5F55980C-1937-4257-A132-7BBE0E882EC5}" presName="sibSpaceTwo" presStyleCnt="0"/>
      <dgm:spPr/>
    </dgm:pt>
    <dgm:pt modelId="{697BBD8E-D771-4D84-AD76-DB3D0905E5AD}" type="pres">
      <dgm:prSet presAssocID="{F73FF6C5-DB4B-4877-9DB4-8534C49F5FF9}" presName="vertTwo" presStyleCnt="0"/>
      <dgm:spPr/>
    </dgm:pt>
    <dgm:pt modelId="{7F19278C-A773-4EFB-AE4A-34009A3B5D00}" type="pres">
      <dgm:prSet presAssocID="{F73FF6C5-DB4B-4877-9DB4-8534C49F5FF9}" presName="txTwo" presStyleLbl="node2" presStyleIdx="2" presStyleCnt="8">
        <dgm:presLayoutVars>
          <dgm:chPref val="3"/>
        </dgm:presLayoutVars>
      </dgm:prSet>
      <dgm:spPr/>
    </dgm:pt>
    <dgm:pt modelId="{C568E446-8E8F-46D8-8F7B-421A67D71392}" type="pres">
      <dgm:prSet presAssocID="{F73FF6C5-DB4B-4877-9DB4-8534C49F5FF9}" presName="horzTwo" presStyleCnt="0"/>
      <dgm:spPr/>
    </dgm:pt>
    <dgm:pt modelId="{41977C94-812F-40B7-8F50-C2B5B37D0066}" type="pres">
      <dgm:prSet presAssocID="{C484487A-29C1-4704-9988-B9E881F88598}" presName="sibSpaceTwo" presStyleCnt="0"/>
      <dgm:spPr/>
    </dgm:pt>
    <dgm:pt modelId="{FC14AD69-A940-465F-8E96-C3C666CDDBF9}" type="pres">
      <dgm:prSet presAssocID="{BB18E7CE-2FF4-4E52-96D0-AC6698F47C9B}" presName="vertTwo" presStyleCnt="0"/>
      <dgm:spPr/>
    </dgm:pt>
    <dgm:pt modelId="{634B6184-C8F3-4BF7-825D-095536DA989C}" type="pres">
      <dgm:prSet presAssocID="{BB18E7CE-2FF4-4E52-96D0-AC6698F47C9B}" presName="txTwo" presStyleLbl="node2" presStyleIdx="3" presStyleCnt="8">
        <dgm:presLayoutVars>
          <dgm:chPref val="3"/>
        </dgm:presLayoutVars>
      </dgm:prSet>
      <dgm:spPr/>
    </dgm:pt>
    <dgm:pt modelId="{D3CD1F6C-0FE1-40A9-B50D-820E7CD5B34E}" type="pres">
      <dgm:prSet presAssocID="{BB18E7CE-2FF4-4E52-96D0-AC6698F47C9B}" presName="horzTwo" presStyleCnt="0"/>
      <dgm:spPr/>
    </dgm:pt>
    <dgm:pt modelId="{D591E75A-374C-4C5B-8465-4464436B3C5A}" type="pres">
      <dgm:prSet presAssocID="{35363874-B831-4559-9D27-7B6873337577}" presName="sibSpaceTwo" presStyleCnt="0"/>
      <dgm:spPr/>
    </dgm:pt>
    <dgm:pt modelId="{A85AE192-0BFD-457F-A31F-3E138D30D7A4}" type="pres">
      <dgm:prSet presAssocID="{70254821-FECB-4A76-A85E-9EEFD3DB8EFC}" presName="vertTwo" presStyleCnt="0"/>
      <dgm:spPr/>
    </dgm:pt>
    <dgm:pt modelId="{40F40BF6-7DC7-4B48-92A2-054DB5499F9B}" type="pres">
      <dgm:prSet presAssocID="{70254821-FECB-4A76-A85E-9EEFD3DB8EFC}" presName="txTwo" presStyleLbl="node2" presStyleIdx="4" presStyleCnt="8">
        <dgm:presLayoutVars>
          <dgm:chPref val="3"/>
        </dgm:presLayoutVars>
      </dgm:prSet>
      <dgm:spPr/>
    </dgm:pt>
    <dgm:pt modelId="{002BF0A1-0F29-4040-AA3E-9831A357BDF3}" type="pres">
      <dgm:prSet presAssocID="{70254821-FECB-4A76-A85E-9EEFD3DB8EFC}" presName="horzTwo" presStyleCnt="0"/>
      <dgm:spPr/>
    </dgm:pt>
    <dgm:pt modelId="{199F3142-9F33-4E5C-B91C-4B860C87E4B1}" type="pres">
      <dgm:prSet presAssocID="{0DD19980-507C-44A3-88AF-B78C14612380}" presName="sibSpaceTwo" presStyleCnt="0"/>
      <dgm:spPr/>
    </dgm:pt>
    <dgm:pt modelId="{BA4213F3-0A3B-4B3D-80CF-7C78DB181045}" type="pres">
      <dgm:prSet presAssocID="{606524D4-C892-48A6-AE7A-8AE082C50838}" presName="vertTwo" presStyleCnt="0"/>
      <dgm:spPr/>
    </dgm:pt>
    <dgm:pt modelId="{CEB0D9D0-2A26-4841-A754-91699542EAEE}" type="pres">
      <dgm:prSet presAssocID="{606524D4-C892-48A6-AE7A-8AE082C50838}" presName="txTwo" presStyleLbl="node2" presStyleIdx="5" presStyleCnt="8">
        <dgm:presLayoutVars>
          <dgm:chPref val="3"/>
        </dgm:presLayoutVars>
      </dgm:prSet>
      <dgm:spPr/>
    </dgm:pt>
    <dgm:pt modelId="{BD7C2E5E-6E7D-4553-8DEB-D7B55AC05B5D}" type="pres">
      <dgm:prSet presAssocID="{606524D4-C892-48A6-AE7A-8AE082C50838}" presName="horzTwo" presStyleCnt="0"/>
      <dgm:spPr/>
    </dgm:pt>
    <dgm:pt modelId="{29DF6BFA-C3D2-4BBD-B77B-F3B207CAC8D8}" type="pres">
      <dgm:prSet presAssocID="{3D102708-E21C-400B-AF3D-4C577ECE7667}" presName="sibSpaceTwo" presStyleCnt="0"/>
      <dgm:spPr/>
    </dgm:pt>
    <dgm:pt modelId="{1C80034B-14FD-49BA-9A94-16BDA9DDC967}" type="pres">
      <dgm:prSet presAssocID="{B3EECDBA-148F-457B-9E37-8DDBB260685F}" presName="vertTwo" presStyleCnt="0"/>
      <dgm:spPr/>
    </dgm:pt>
    <dgm:pt modelId="{E24E74BD-608D-4D4F-9AE8-1B51CB89696D}" type="pres">
      <dgm:prSet presAssocID="{B3EECDBA-148F-457B-9E37-8DDBB260685F}" presName="txTwo" presStyleLbl="node2" presStyleIdx="6" presStyleCnt="8" custScaleX="124955">
        <dgm:presLayoutVars>
          <dgm:chPref val="3"/>
        </dgm:presLayoutVars>
      </dgm:prSet>
      <dgm:spPr/>
    </dgm:pt>
    <dgm:pt modelId="{94D8DF11-B20B-4B76-BFC6-20B0E89036A1}" type="pres">
      <dgm:prSet presAssocID="{B3EECDBA-148F-457B-9E37-8DDBB260685F}" presName="horzTwo" presStyleCnt="0"/>
      <dgm:spPr/>
    </dgm:pt>
    <dgm:pt modelId="{0DCDA8C6-B961-4F01-8FE1-968E0F9D1FEE}" type="pres">
      <dgm:prSet presAssocID="{41D9BCF3-7F4D-41A6-AE78-C723CD12A719}" presName="sibSpaceTwo" presStyleCnt="0"/>
      <dgm:spPr/>
    </dgm:pt>
    <dgm:pt modelId="{761B7542-5443-4560-BD74-6408D09D97AF}" type="pres">
      <dgm:prSet presAssocID="{2CA0EAAE-F910-4D4E-8390-9F522DB408C6}" presName="vertTwo" presStyleCnt="0"/>
      <dgm:spPr/>
    </dgm:pt>
    <dgm:pt modelId="{5DEC2ECA-6524-4273-A06A-62DA5D9E2295}" type="pres">
      <dgm:prSet presAssocID="{2CA0EAAE-F910-4D4E-8390-9F522DB408C6}" presName="txTwo" presStyleLbl="node2" presStyleIdx="7" presStyleCnt="8" custScaleX="83087">
        <dgm:presLayoutVars>
          <dgm:chPref val="3"/>
        </dgm:presLayoutVars>
      </dgm:prSet>
      <dgm:spPr/>
    </dgm:pt>
    <dgm:pt modelId="{50F3CE01-B3AC-4FE4-9D24-E59B5F579469}" type="pres">
      <dgm:prSet presAssocID="{2CA0EAAE-F910-4D4E-8390-9F522DB408C6}" presName="horzTwo" presStyleCnt="0"/>
      <dgm:spPr/>
    </dgm:pt>
  </dgm:ptLst>
  <dgm:cxnLst>
    <dgm:cxn modelId="{50EC8C07-5101-4AFF-B146-5BF8489C72D5}" type="presOf" srcId="{F73FF6C5-DB4B-4877-9DB4-8534C49F5FF9}" destId="{7F19278C-A773-4EFB-AE4A-34009A3B5D00}" srcOrd="0" destOrd="0" presId="urn:microsoft.com/office/officeart/2005/8/layout/hierarchy4"/>
    <dgm:cxn modelId="{B6F3D709-C211-49AA-815D-13971F42E600}" srcId="{8A08368D-F17A-45FB-92D7-346B11295DDC}" destId="{606524D4-C892-48A6-AE7A-8AE082C50838}" srcOrd="5" destOrd="0" parTransId="{03DCB481-EAA1-4BBB-A394-D35D06E4C94E}" sibTransId="{3D102708-E21C-400B-AF3D-4C577ECE7667}"/>
    <dgm:cxn modelId="{F57D6D0A-C488-43F8-B6C1-A8E97A0A27E5}" srcId="{8A08368D-F17A-45FB-92D7-346B11295DDC}" destId="{2CA0EAAE-F910-4D4E-8390-9F522DB408C6}" srcOrd="7" destOrd="0" parTransId="{5DFF6B4C-99E4-4775-82CE-489CDAB9667F}" sibTransId="{A1A45ADB-76A3-42FD-AC67-FD43C61C0CC3}"/>
    <dgm:cxn modelId="{C3FC2413-4B69-4318-BE5E-DAEF52C280E1}" srcId="{22339BE6-0789-4187-9EEB-1828191A81CA}" destId="{8A08368D-F17A-45FB-92D7-346B11295DDC}" srcOrd="0" destOrd="0" parTransId="{C1FFBF76-8164-40D2-8469-2542FBF8A833}" sibTransId="{19D46368-3565-42C8-9566-44EFDBDEBD12}"/>
    <dgm:cxn modelId="{026B2C37-47D5-4586-BB55-D4767F77596F}" type="presOf" srcId="{BB18E7CE-2FF4-4E52-96D0-AC6698F47C9B}" destId="{634B6184-C8F3-4BF7-825D-095536DA989C}" srcOrd="0" destOrd="0" presId="urn:microsoft.com/office/officeart/2005/8/layout/hierarchy4"/>
    <dgm:cxn modelId="{F0E53438-5D62-4C77-A382-78C5CD669C8A}" type="presOf" srcId="{22339BE6-0789-4187-9EEB-1828191A81CA}" destId="{F89EC585-1580-4579-B4CC-C91DF1232202}" srcOrd="0" destOrd="0" presId="urn:microsoft.com/office/officeart/2005/8/layout/hierarchy4"/>
    <dgm:cxn modelId="{9A3E2640-6CDC-4768-96AB-412BD697E9F0}" srcId="{8A08368D-F17A-45FB-92D7-346B11295DDC}" destId="{08910D70-652C-4641-9C64-06AFDBFDF040}" srcOrd="0" destOrd="0" parTransId="{88BEE412-EB33-4FBD-92BC-EA8094AFF031}" sibTransId="{4EDA11D4-1302-42A5-9ACC-ED65111D6691}"/>
    <dgm:cxn modelId="{0EBE2165-834D-4146-B0A9-9ADBAD00A623}" srcId="{8A08368D-F17A-45FB-92D7-346B11295DDC}" destId="{70254821-FECB-4A76-A85E-9EEFD3DB8EFC}" srcOrd="4" destOrd="0" parTransId="{3E9B0C2E-AF67-44D0-964D-110740EE73BC}" sibTransId="{0DD19980-507C-44A3-88AF-B78C14612380}"/>
    <dgm:cxn modelId="{8DA91A6B-856D-4AFB-8D6C-C6960506E5D1}" type="presOf" srcId="{70254821-FECB-4A76-A85E-9EEFD3DB8EFC}" destId="{40F40BF6-7DC7-4B48-92A2-054DB5499F9B}" srcOrd="0" destOrd="0" presId="urn:microsoft.com/office/officeart/2005/8/layout/hierarchy4"/>
    <dgm:cxn modelId="{9021EC81-61B6-46E1-AD77-69CB7D9E08D6}" type="presOf" srcId="{08910D70-652C-4641-9C64-06AFDBFDF040}" destId="{98CB7AA4-649E-49B3-B0D4-66CC81164C36}" srcOrd="0" destOrd="0" presId="urn:microsoft.com/office/officeart/2005/8/layout/hierarchy4"/>
    <dgm:cxn modelId="{263E8E8E-9949-4E7D-B9DC-338C91A0913C}" srcId="{8A08368D-F17A-45FB-92D7-346B11295DDC}" destId="{F73FF6C5-DB4B-4877-9DB4-8534C49F5FF9}" srcOrd="2" destOrd="0" parTransId="{AD127163-5C6E-4E63-BF14-61D760D65BEE}" sibTransId="{C484487A-29C1-4704-9988-B9E881F88598}"/>
    <dgm:cxn modelId="{D39940A7-CFC3-45D2-A5FD-2C12AB391C7D}" type="presOf" srcId="{8A08368D-F17A-45FB-92D7-346B11295DDC}" destId="{EC305201-7B66-4F14-8A2E-8C848F0F4B4B}" srcOrd="0" destOrd="0" presId="urn:microsoft.com/office/officeart/2005/8/layout/hierarchy4"/>
    <dgm:cxn modelId="{AA67C6B8-178F-442F-AF6D-830846502A7C}" srcId="{8A08368D-F17A-45FB-92D7-346B11295DDC}" destId="{B3EECDBA-148F-457B-9E37-8DDBB260685F}" srcOrd="6" destOrd="0" parTransId="{A6CDAF10-85DF-4329-9A1E-6B38AC3DBBCD}" sibTransId="{41D9BCF3-7F4D-41A6-AE78-C723CD12A719}"/>
    <dgm:cxn modelId="{94CA09C2-963C-4D2D-8494-03B1F135DE54}" srcId="{8A08368D-F17A-45FB-92D7-346B11295DDC}" destId="{BB18E7CE-2FF4-4E52-96D0-AC6698F47C9B}" srcOrd="3" destOrd="0" parTransId="{01A489F7-9B03-4EF4-AB55-9FBE396109CF}" sibTransId="{35363874-B831-4559-9D27-7B6873337577}"/>
    <dgm:cxn modelId="{659899CB-D0C8-4481-BBC5-EAB4667D2A10}" type="presOf" srcId="{B3EECDBA-148F-457B-9E37-8DDBB260685F}" destId="{E24E74BD-608D-4D4F-9AE8-1B51CB89696D}" srcOrd="0" destOrd="0" presId="urn:microsoft.com/office/officeart/2005/8/layout/hierarchy4"/>
    <dgm:cxn modelId="{AF603DCC-25BB-4A25-8BD9-BEAC43F9C314}" srcId="{8A08368D-F17A-45FB-92D7-346B11295DDC}" destId="{3DE0C8E5-2A2A-4F46-AC76-D42972F7DA48}" srcOrd="1" destOrd="0" parTransId="{49B7C3D5-6879-4279-9723-A9B6D7515AB0}" sibTransId="{5F55980C-1937-4257-A132-7BBE0E882EC5}"/>
    <dgm:cxn modelId="{FC443EDB-15AD-40E1-BD71-288BE40B2D13}" type="presOf" srcId="{3DE0C8E5-2A2A-4F46-AC76-D42972F7DA48}" destId="{AF3ED5BE-A352-4B93-BC03-9C3A3E594D08}" srcOrd="0" destOrd="0" presId="urn:microsoft.com/office/officeart/2005/8/layout/hierarchy4"/>
    <dgm:cxn modelId="{B5A65CE4-A665-4FF0-9EEF-A8EB72864EE1}" type="presOf" srcId="{2CA0EAAE-F910-4D4E-8390-9F522DB408C6}" destId="{5DEC2ECA-6524-4273-A06A-62DA5D9E2295}" srcOrd="0" destOrd="0" presId="urn:microsoft.com/office/officeart/2005/8/layout/hierarchy4"/>
    <dgm:cxn modelId="{AE840BEF-0472-465B-898C-90386BB5AE8C}" type="presOf" srcId="{606524D4-C892-48A6-AE7A-8AE082C50838}" destId="{CEB0D9D0-2A26-4841-A754-91699542EAEE}" srcOrd="0" destOrd="0" presId="urn:microsoft.com/office/officeart/2005/8/layout/hierarchy4"/>
    <dgm:cxn modelId="{D62AB2C2-92DC-4902-B11B-37F3B82F13D9}" type="presParOf" srcId="{F89EC585-1580-4579-B4CC-C91DF1232202}" destId="{3342E30F-C24D-46CD-9B92-F8AD3F8923E9}" srcOrd="0" destOrd="0" presId="urn:microsoft.com/office/officeart/2005/8/layout/hierarchy4"/>
    <dgm:cxn modelId="{67746CE1-BCE1-480A-8504-625A9E1949E1}" type="presParOf" srcId="{3342E30F-C24D-46CD-9B92-F8AD3F8923E9}" destId="{EC305201-7B66-4F14-8A2E-8C848F0F4B4B}" srcOrd="0" destOrd="0" presId="urn:microsoft.com/office/officeart/2005/8/layout/hierarchy4"/>
    <dgm:cxn modelId="{2B68B595-7064-4716-B6C1-D3FCB5F42B90}" type="presParOf" srcId="{3342E30F-C24D-46CD-9B92-F8AD3F8923E9}" destId="{27783E78-934C-42E2-AFCF-2BDC09FCFFE7}" srcOrd="1" destOrd="0" presId="urn:microsoft.com/office/officeart/2005/8/layout/hierarchy4"/>
    <dgm:cxn modelId="{3F2BC716-A055-448E-8E92-4BB346C3BB05}" type="presParOf" srcId="{3342E30F-C24D-46CD-9B92-F8AD3F8923E9}" destId="{120EC366-F916-48FA-B873-4FA1E755614C}" srcOrd="2" destOrd="0" presId="urn:microsoft.com/office/officeart/2005/8/layout/hierarchy4"/>
    <dgm:cxn modelId="{D6C1E75D-BB17-4424-B959-135E69859816}" type="presParOf" srcId="{120EC366-F916-48FA-B873-4FA1E755614C}" destId="{2DF18C13-0067-4D27-8282-F2C7C3974063}" srcOrd="0" destOrd="0" presId="urn:microsoft.com/office/officeart/2005/8/layout/hierarchy4"/>
    <dgm:cxn modelId="{F8A33588-30A8-4F6B-BF3D-5C4735E66745}" type="presParOf" srcId="{2DF18C13-0067-4D27-8282-F2C7C3974063}" destId="{98CB7AA4-649E-49B3-B0D4-66CC81164C36}" srcOrd="0" destOrd="0" presId="urn:microsoft.com/office/officeart/2005/8/layout/hierarchy4"/>
    <dgm:cxn modelId="{F07CC6F5-AB05-4064-A82E-13BEDF4B687D}" type="presParOf" srcId="{2DF18C13-0067-4D27-8282-F2C7C3974063}" destId="{21D5D385-52A6-43B5-AA84-056E6DC08172}" srcOrd="1" destOrd="0" presId="urn:microsoft.com/office/officeart/2005/8/layout/hierarchy4"/>
    <dgm:cxn modelId="{3E8652ED-C0E7-409A-BEA4-10A563C00CE3}" type="presParOf" srcId="{120EC366-F916-48FA-B873-4FA1E755614C}" destId="{8BF6825C-60A5-46C4-BB6A-0F4BC5BCAB38}" srcOrd="1" destOrd="0" presId="urn:microsoft.com/office/officeart/2005/8/layout/hierarchy4"/>
    <dgm:cxn modelId="{A400A44E-B7AD-4938-AA09-88BB75E8F54B}" type="presParOf" srcId="{120EC366-F916-48FA-B873-4FA1E755614C}" destId="{89B3B166-B415-4BD9-9C76-C1D16A06A8C1}" srcOrd="2" destOrd="0" presId="urn:microsoft.com/office/officeart/2005/8/layout/hierarchy4"/>
    <dgm:cxn modelId="{4C41858D-F2F6-4E96-B2EA-222402D27363}" type="presParOf" srcId="{89B3B166-B415-4BD9-9C76-C1D16A06A8C1}" destId="{AF3ED5BE-A352-4B93-BC03-9C3A3E594D08}" srcOrd="0" destOrd="0" presId="urn:microsoft.com/office/officeart/2005/8/layout/hierarchy4"/>
    <dgm:cxn modelId="{98B9B5CA-EBFF-4739-B238-FC907583826B}" type="presParOf" srcId="{89B3B166-B415-4BD9-9C76-C1D16A06A8C1}" destId="{770684A7-A955-42C7-8D4A-E954488A7244}" srcOrd="1" destOrd="0" presId="urn:microsoft.com/office/officeart/2005/8/layout/hierarchy4"/>
    <dgm:cxn modelId="{C5D633AB-73FE-439D-82E6-113C91FB8B92}" type="presParOf" srcId="{120EC366-F916-48FA-B873-4FA1E755614C}" destId="{D7B92736-6A80-43A7-A676-AB75B694B62B}" srcOrd="3" destOrd="0" presId="urn:microsoft.com/office/officeart/2005/8/layout/hierarchy4"/>
    <dgm:cxn modelId="{03815E5F-F635-4E5E-A612-96A1E63C0CCA}" type="presParOf" srcId="{120EC366-F916-48FA-B873-4FA1E755614C}" destId="{697BBD8E-D771-4D84-AD76-DB3D0905E5AD}" srcOrd="4" destOrd="0" presId="urn:microsoft.com/office/officeart/2005/8/layout/hierarchy4"/>
    <dgm:cxn modelId="{989EF093-A8D8-481F-9D2D-EFD93F9ADBBF}" type="presParOf" srcId="{697BBD8E-D771-4D84-AD76-DB3D0905E5AD}" destId="{7F19278C-A773-4EFB-AE4A-34009A3B5D00}" srcOrd="0" destOrd="0" presId="urn:microsoft.com/office/officeart/2005/8/layout/hierarchy4"/>
    <dgm:cxn modelId="{9387B3B7-8520-4563-B100-407E21C39212}" type="presParOf" srcId="{697BBD8E-D771-4D84-AD76-DB3D0905E5AD}" destId="{C568E446-8E8F-46D8-8F7B-421A67D71392}" srcOrd="1" destOrd="0" presId="urn:microsoft.com/office/officeart/2005/8/layout/hierarchy4"/>
    <dgm:cxn modelId="{2E72A3DF-10A5-439E-9E63-770C47403B0B}" type="presParOf" srcId="{120EC366-F916-48FA-B873-4FA1E755614C}" destId="{41977C94-812F-40B7-8F50-C2B5B37D0066}" srcOrd="5" destOrd="0" presId="urn:microsoft.com/office/officeart/2005/8/layout/hierarchy4"/>
    <dgm:cxn modelId="{C101AF4A-D0CE-4455-A4A6-3EC3E55FFC5D}" type="presParOf" srcId="{120EC366-F916-48FA-B873-4FA1E755614C}" destId="{FC14AD69-A940-465F-8E96-C3C666CDDBF9}" srcOrd="6" destOrd="0" presId="urn:microsoft.com/office/officeart/2005/8/layout/hierarchy4"/>
    <dgm:cxn modelId="{59F0A8BD-1F22-4E6E-9014-BE4CBCFCACFD}" type="presParOf" srcId="{FC14AD69-A940-465F-8E96-C3C666CDDBF9}" destId="{634B6184-C8F3-4BF7-825D-095536DA989C}" srcOrd="0" destOrd="0" presId="urn:microsoft.com/office/officeart/2005/8/layout/hierarchy4"/>
    <dgm:cxn modelId="{22648947-4F9B-4D58-A604-8776CB0241DE}" type="presParOf" srcId="{FC14AD69-A940-465F-8E96-C3C666CDDBF9}" destId="{D3CD1F6C-0FE1-40A9-B50D-820E7CD5B34E}" srcOrd="1" destOrd="0" presId="urn:microsoft.com/office/officeart/2005/8/layout/hierarchy4"/>
    <dgm:cxn modelId="{05F07A31-45C5-4AD6-B71E-BC8DF951F0E6}" type="presParOf" srcId="{120EC366-F916-48FA-B873-4FA1E755614C}" destId="{D591E75A-374C-4C5B-8465-4464436B3C5A}" srcOrd="7" destOrd="0" presId="urn:microsoft.com/office/officeart/2005/8/layout/hierarchy4"/>
    <dgm:cxn modelId="{26EA68B5-19D2-44B5-B962-BAAB5483DAC5}" type="presParOf" srcId="{120EC366-F916-48FA-B873-4FA1E755614C}" destId="{A85AE192-0BFD-457F-A31F-3E138D30D7A4}" srcOrd="8" destOrd="0" presId="urn:microsoft.com/office/officeart/2005/8/layout/hierarchy4"/>
    <dgm:cxn modelId="{37F560AA-975C-4B28-9C91-7DBDA7BB3A12}" type="presParOf" srcId="{A85AE192-0BFD-457F-A31F-3E138D30D7A4}" destId="{40F40BF6-7DC7-4B48-92A2-054DB5499F9B}" srcOrd="0" destOrd="0" presId="urn:microsoft.com/office/officeart/2005/8/layout/hierarchy4"/>
    <dgm:cxn modelId="{DCB1DF2E-A705-4F16-BF18-5F64B4FA112C}" type="presParOf" srcId="{A85AE192-0BFD-457F-A31F-3E138D30D7A4}" destId="{002BF0A1-0F29-4040-AA3E-9831A357BDF3}" srcOrd="1" destOrd="0" presId="urn:microsoft.com/office/officeart/2005/8/layout/hierarchy4"/>
    <dgm:cxn modelId="{9CE43574-3BC4-49A6-9442-911167D13B07}" type="presParOf" srcId="{120EC366-F916-48FA-B873-4FA1E755614C}" destId="{199F3142-9F33-4E5C-B91C-4B860C87E4B1}" srcOrd="9" destOrd="0" presId="urn:microsoft.com/office/officeart/2005/8/layout/hierarchy4"/>
    <dgm:cxn modelId="{50E748B0-ABB3-4886-AA74-F83A2906F3E7}" type="presParOf" srcId="{120EC366-F916-48FA-B873-4FA1E755614C}" destId="{BA4213F3-0A3B-4B3D-80CF-7C78DB181045}" srcOrd="10" destOrd="0" presId="urn:microsoft.com/office/officeart/2005/8/layout/hierarchy4"/>
    <dgm:cxn modelId="{3340BAB6-6785-4B79-B181-4E092C1CDEF8}" type="presParOf" srcId="{BA4213F3-0A3B-4B3D-80CF-7C78DB181045}" destId="{CEB0D9D0-2A26-4841-A754-91699542EAEE}" srcOrd="0" destOrd="0" presId="urn:microsoft.com/office/officeart/2005/8/layout/hierarchy4"/>
    <dgm:cxn modelId="{AE91DA00-C4F9-40E9-B939-220CD4B2F7C0}" type="presParOf" srcId="{BA4213F3-0A3B-4B3D-80CF-7C78DB181045}" destId="{BD7C2E5E-6E7D-4553-8DEB-D7B55AC05B5D}" srcOrd="1" destOrd="0" presId="urn:microsoft.com/office/officeart/2005/8/layout/hierarchy4"/>
    <dgm:cxn modelId="{98EC6455-C4D0-4E45-AF05-A890D64BF34A}" type="presParOf" srcId="{120EC366-F916-48FA-B873-4FA1E755614C}" destId="{29DF6BFA-C3D2-4BBD-B77B-F3B207CAC8D8}" srcOrd="11" destOrd="0" presId="urn:microsoft.com/office/officeart/2005/8/layout/hierarchy4"/>
    <dgm:cxn modelId="{A973E0BE-4A73-4FF1-BEAB-E1BB43D14421}" type="presParOf" srcId="{120EC366-F916-48FA-B873-4FA1E755614C}" destId="{1C80034B-14FD-49BA-9A94-16BDA9DDC967}" srcOrd="12" destOrd="0" presId="urn:microsoft.com/office/officeart/2005/8/layout/hierarchy4"/>
    <dgm:cxn modelId="{E5803E17-E9C3-4C48-9FA1-BC182FBBDF24}" type="presParOf" srcId="{1C80034B-14FD-49BA-9A94-16BDA9DDC967}" destId="{E24E74BD-608D-4D4F-9AE8-1B51CB89696D}" srcOrd="0" destOrd="0" presId="urn:microsoft.com/office/officeart/2005/8/layout/hierarchy4"/>
    <dgm:cxn modelId="{3A213FF0-64A5-416E-ADCC-1CF213A35AD3}" type="presParOf" srcId="{1C80034B-14FD-49BA-9A94-16BDA9DDC967}" destId="{94D8DF11-B20B-4B76-BFC6-20B0E89036A1}" srcOrd="1" destOrd="0" presId="urn:microsoft.com/office/officeart/2005/8/layout/hierarchy4"/>
    <dgm:cxn modelId="{D70E249B-11E0-4746-A0F0-D4E7B2284680}" type="presParOf" srcId="{120EC366-F916-48FA-B873-4FA1E755614C}" destId="{0DCDA8C6-B961-4F01-8FE1-968E0F9D1FEE}" srcOrd="13" destOrd="0" presId="urn:microsoft.com/office/officeart/2005/8/layout/hierarchy4"/>
    <dgm:cxn modelId="{4A754B66-65AA-4B05-8274-FB44404E0DB2}" type="presParOf" srcId="{120EC366-F916-48FA-B873-4FA1E755614C}" destId="{761B7542-5443-4560-BD74-6408D09D97AF}" srcOrd="14" destOrd="0" presId="urn:microsoft.com/office/officeart/2005/8/layout/hierarchy4"/>
    <dgm:cxn modelId="{9A09D2BE-BE9C-4CE5-AFB8-01B2AE27569D}" type="presParOf" srcId="{761B7542-5443-4560-BD74-6408D09D97AF}" destId="{5DEC2ECA-6524-4273-A06A-62DA5D9E2295}" srcOrd="0" destOrd="0" presId="urn:microsoft.com/office/officeart/2005/8/layout/hierarchy4"/>
    <dgm:cxn modelId="{0C3C2BAA-2BCD-49BB-BDC8-645A363B1B10}" type="presParOf" srcId="{761B7542-5443-4560-BD74-6408D09D97AF}" destId="{50F3CE01-B3AC-4FE4-9D24-E59B5F57946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39BE6-0789-4187-9EEB-1828191A81CA}" type="doc">
      <dgm:prSet loTypeId="urn:microsoft.com/office/officeart/2005/8/layout/hierarchy4" loCatId="list" qsTypeId="urn:microsoft.com/office/officeart/2005/8/quickstyle/simple5" qsCatId="simple" csTypeId="urn:microsoft.com/office/officeart/2005/8/colors/colorful5" csCatId="colorful" phldr="1"/>
      <dgm:spPr/>
      <dgm:t>
        <a:bodyPr/>
        <a:lstStyle/>
        <a:p>
          <a:endParaRPr lang="en-US"/>
        </a:p>
      </dgm:t>
    </dgm:pt>
    <dgm:pt modelId="{8A08368D-F17A-45FB-92D7-346B11295DDC}">
      <dgm:prSet custT="1"/>
      <dgm:spPr>
        <a:solidFill>
          <a:schemeClr val="tx2"/>
        </a:solidFill>
        <a:scene3d>
          <a:camera prst="orthographicFront">
            <a:rot lat="0" lon="0" rev="0"/>
          </a:camera>
          <a:lightRig rig="threePt" dir="t">
            <a:rot lat="0" lon="0" rev="1200000"/>
          </a:lightRig>
        </a:scene3d>
        <a:sp3d/>
      </dgm:spPr>
      <dgm:t>
        <a:bodyPr/>
        <a:lstStyle/>
        <a:p>
          <a:pPr rtl="0"/>
          <a:r>
            <a:rPr lang="en-US" sz="3200" dirty="0">
              <a:solidFill>
                <a:schemeClr val="accent5"/>
              </a:solidFill>
            </a:rPr>
            <a:t>Products Evaluated</a:t>
          </a:r>
        </a:p>
      </dgm:t>
    </dgm:pt>
    <dgm:pt modelId="{C1FFBF76-8164-40D2-8469-2542FBF8A833}" type="parTrans" cxnId="{C3FC2413-4B69-4318-BE5E-DAEF52C280E1}">
      <dgm:prSet/>
      <dgm:spPr/>
      <dgm:t>
        <a:bodyPr/>
        <a:lstStyle/>
        <a:p>
          <a:endParaRPr lang="en-US"/>
        </a:p>
      </dgm:t>
    </dgm:pt>
    <dgm:pt modelId="{19D46368-3565-42C8-9566-44EFDBDEBD12}" type="sibTrans" cxnId="{C3FC2413-4B69-4318-BE5E-DAEF52C280E1}">
      <dgm:prSet/>
      <dgm:spPr/>
      <dgm:t>
        <a:bodyPr/>
        <a:lstStyle/>
        <a:p>
          <a:endParaRPr lang="en-US"/>
        </a:p>
      </dgm:t>
    </dgm:pt>
    <dgm:pt modelId="{A81AEAB6-E639-4C54-A791-0DBB95489AB0}">
      <dgm:prSet custT="1"/>
      <dgm:spPr>
        <a:solidFill>
          <a:schemeClr val="bg1"/>
        </a:solidFill>
        <a:scene3d>
          <a:camera prst="orthographicFront">
            <a:rot lat="0" lon="0" rev="0"/>
          </a:camera>
          <a:lightRig rig="threePt" dir="t">
            <a:rot lat="0" lon="0" rev="1200000"/>
          </a:lightRig>
        </a:scene3d>
        <a:sp3d/>
      </dgm:spPr>
      <dgm:t>
        <a:bodyPr/>
        <a:lstStyle/>
        <a:p>
          <a:pPr rtl="0"/>
          <a:endParaRPr lang="en-US" sz="2400" dirty="0">
            <a:solidFill>
              <a:schemeClr val="bg1">
                <a:lumMod val="50000"/>
              </a:schemeClr>
            </a:solidFill>
          </a:endParaRPr>
        </a:p>
      </dgm:t>
    </dgm:pt>
    <dgm:pt modelId="{FDE9617E-08F7-4086-8353-7A86ECFE0360}" type="parTrans" cxnId="{6B390054-12C2-4EFF-AA12-3B0FA855A529}">
      <dgm:prSet/>
      <dgm:spPr/>
      <dgm:t>
        <a:bodyPr/>
        <a:lstStyle/>
        <a:p>
          <a:endParaRPr lang="en-US"/>
        </a:p>
      </dgm:t>
    </dgm:pt>
    <dgm:pt modelId="{E6FCE8F4-DF3D-4758-A99C-F58B68F9F32B}" type="sibTrans" cxnId="{6B390054-12C2-4EFF-AA12-3B0FA855A529}">
      <dgm:prSet/>
      <dgm:spPr/>
      <dgm:t>
        <a:bodyPr/>
        <a:lstStyle/>
        <a:p>
          <a:endParaRPr lang="en-US"/>
        </a:p>
      </dgm:t>
    </dgm:pt>
    <dgm:pt modelId="{F89EC585-1580-4579-B4CC-C91DF1232202}" type="pres">
      <dgm:prSet presAssocID="{22339BE6-0789-4187-9EEB-1828191A81CA}" presName="Name0" presStyleCnt="0">
        <dgm:presLayoutVars>
          <dgm:chPref val="1"/>
          <dgm:dir/>
          <dgm:animOne val="branch"/>
          <dgm:animLvl val="lvl"/>
          <dgm:resizeHandles/>
        </dgm:presLayoutVars>
      </dgm:prSet>
      <dgm:spPr/>
    </dgm:pt>
    <dgm:pt modelId="{3342E30F-C24D-46CD-9B92-F8AD3F8923E9}" type="pres">
      <dgm:prSet presAssocID="{8A08368D-F17A-45FB-92D7-346B11295DDC}" presName="vertOne" presStyleCnt="0"/>
      <dgm:spPr/>
    </dgm:pt>
    <dgm:pt modelId="{EC305201-7B66-4F14-8A2E-8C848F0F4B4B}" type="pres">
      <dgm:prSet presAssocID="{8A08368D-F17A-45FB-92D7-346B11295DDC}" presName="txOne" presStyleLbl="node0" presStyleIdx="0" presStyleCnt="1" custScaleY="33199" custLinFactNeighborX="-40" custLinFactNeighborY="25343">
        <dgm:presLayoutVars>
          <dgm:chPref val="3"/>
        </dgm:presLayoutVars>
      </dgm:prSet>
      <dgm:spPr/>
    </dgm:pt>
    <dgm:pt modelId="{27783E78-934C-42E2-AFCF-2BDC09FCFFE7}" type="pres">
      <dgm:prSet presAssocID="{8A08368D-F17A-45FB-92D7-346B11295DDC}" presName="parTransOne" presStyleCnt="0"/>
      <dgm:spPr/>
    </dgm:pt>
    <dgm:pt modelId="{120EC366-F916-48FA-B873-4FA1E755614C}" type="pres">
      <dgm:prSet presAssocID="{8A08368D-F17A-45FB-92D7-346B11295DDC}" presName="horzOne" presStyleCnt="0"/>
      <dgm:spPr/>
    </dgm:pt>
    <dgm:pt modelId="{0DFF54B6-5C3C-4900-AFB8-36C596679F6E}" type="pres">
      <dgm:prSet presAssocID="{A81AEAB6-E639-4C54-A791-0DBB95489AB0}" presName="vertTwo" presStyleCnt="0"/>
      <dgm:spPr/>
    </dgm:pt>
    <dgm:pt modelId="{843EABD1-5E2D-44C1-9DF8-6F861E578E57}" type="pres">
      <dgm:prSet presAssocID="{A81AEAB6-E639-4C54-A791-0DBB95489AB0}" presName="txTwo" presStyleLbl="node2" presStyleIdx="0" presStyleCnt="1" custScaleY="142210">
        <dgm:presLayoutVars>
          <dgm:chPref val="3"/>
        </dgm:presLayoutVars>
      </dgm:prSet>
      <dgm:spPr/>
    </dgm:pt>
    <dgm:pt modelId="{E9C197DC-8C04-4B94-A139-80A93F862987}" type="pres">
      <dgm:prSet presAssocID="{A81AEAB6-E639-4C54-A791-0DBB95489AB0}" presName="horzTwo" presStyleCnt="0"/>
      <dgm:spPr/>
    </dgm:pt>
  </dgm:ptLst>
  <dgm:cxnLst>
    <dgm:cxn modelId="{1F4C1503-6FC4-40A3-BCF5-94043E70412A}" type="presOf" srcId="{A81AEAB6-E639-4C54-A791-0DBB95489AB0}" destId="{843EABD1-5E2D-44C1-9DF8-6F861E578E57}" srcOrd="0" destOrd="0" presId="urn:microsoft.com/office/officeart/2005/8/layout/hierarchy4"/>
    <dgm:cxn modelId="{C3FC2413-4B69-4318-BE5E-DAEF52C280E1}" srcId="{22339BE6-0789-4187-9EEB-1828191A81CA}" destId="{8A08368D-F17A-45FB-92D7-346B11295DDC}" srcOrd="0" destOrd="0" parTransId="{C1FFBF76-8164-40D2-8469-2542FBF8A833}" sibTransId="{19D46368-3565-42C8-9566-44EFDBDEBD12}"/>
    <dgm:cxn modelId="{9C19D23D-63C2-4F5E-90CC-6641C285017A}" type="presOf" srcId="{22339BE6-0789-4187-9EEB-1828191A81CA}" destId="{F89EC585-1580-4579-B4CC-C91DF1232202}" srcOrd="0" destOrd="0" presId="urn:microsoft.com/office/officeart/2005/8/layout/hierarchy4"/>
    <dgm:cxn modelId="{6B390054-12C2-4EFF-AA12-3B0FA855A529}" srcId="{8A08368D-F17A-45FB-92D7-346B11295DDC}" destId="{A81AEAB6-E639-4C54-A791-0DBB95489AB0}" srcOrd="0" destOrd="0" parTransId="{FDE9617E-08F7-4086-8353-7A86ECFE0360}" sibTransId="{E6FCE8F4-DF3D-4758-A99C-F58B68F9F32B}"/>
    <dgm:cxn modelId="{6648DAA3-BDC3-4BA8-A39F-4C8BF800B586}" type="presOf" srcId="{8A08368D-F17A-45FB-92D7-346B11295DDC}" destId="{EC305201-7B66-4F14-8A2E-8C848F0F4B4B}" srcOrd="0" destOrd="0" presId="urn:microsoft.com/office/officeart/2005/8/layout/hierarchy4"/>
    <dgm:cxn modelId="{6CDC554E-A0AC-421F-8225-5B8E1C8AF4BA}" type="presParOf" srcId="{F89EC585-1580-4579-B4CC-C91DF1232202}" destId="{3342E30F-C24D-46CD-9B92-F8AD3F8923E9}" srcOrd="0" destOrd="0" presId="urn:microsoft.com/office/officeart/2005/8/layout/hierarchy4"/>
    <dgm:cxn modelId="{64C19E1F-27F8-4D35-AAAB-3F7AF0AE8FAB}" type="presParOf" srcId="{3342E30F-C24D-46CD-9B92-F8AD3F8923E9}" destId="{EC305201-7B66-4F14-8A2E-8C848F0F4B4B}" srcOrd="0" destOrd="0" presId="urn:microsoft.com/office/officeart/2005/8/layout/hierarchy4"/>
    <dgm:cxn modelId="{85BC5F70-91AE-4511-B98D-C3DC0F07F524}" type="presParOf" srcId="{3342E30F-C24D-46CD-9B92-F8AD3F8923E9}" destId="{27783E78-934C-42E2-AFCF-2BDC09FCFFE7}" srcOrd="1" destOrd="0" presId="urn:microsoft.com/office/officeart/2005/8/layout/hierarchy4"/>
    <dgm:cxn modelId="{20507088-7D0E-429F-ACD3-D56C211C7A6E}" type="presParOf" srcId="{3342E30F-C24D-46CD-9B92-F8AD3F8923E9}" destId="{120EC366-F916-48FA-B873-4FA1E755614C}" srcOrd="2" destOrd="0" presId="urn:microsoft.com/office/officeart/2005/8/layout/hierarchy4"/>
    <dgm:cxn modelId="{2052662B-3516-4AAF-A6EE-E3BD242C524A}" type="presParOf" srcId="{120EC366-F916-48FA-B873-4FA1E755614C}" destId="{0DFF54B6-5C3C-4900-AFB8-36C596679F6E}" srcOrd="0" destOrd="0" presId="urn:microsoft.com/office/officeart/2005/8/layout/hierarchy4"/>
    <dgm:cxn modelId="{A275A4CB-FA81-4ED4-BF9C-4AEFBDC8C23C}" type="presParOf" srcId="{0DFF54B6-5C3C-4900-AFB8-36C596679F6E}" destId="{843EABD1-5E2D-44C1-9DF8-6F861E578E57}" srcOrd="0" destOrd="0" presId="urn:microsoft.com/office/officeart/2005/8/layout/hierarchy4"/>
    <dgm:cxn modelId="{89B5F02E-C367-4D0C-90F7-6CA1762F2830}" type="presParOf" srcId="{0DFF54B6-5C3C-4900-AFB8-36C596679F6E}" destId="{E9C197DC-8C04-4B94-A139-80A93F862987}"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CED5F-47D7-4CBE-884F-2D51B8A6164D}">
      <dsp:nvSpPr>
        <dsp:cNvPr id="0" name=""/>
        <dsp:cNvSpPr/>
      </dsp:nvSpPr>
      <dsp:spPr>
        <a:xfrm>
          <a:off x="0" y="0"/>
          <a:ext cx="7058580" cy="1462477"/>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b="0" kern="1200" dirty="0">
              <a:solidFill>
                <a:schemeClr val="bg1">
                  <a:lumMod val="50000"/>
                </a:schemeClr>
              </a:solidFill>
            </a:rPr>
            <a:t>[Test Flow – </a:t>
          </a:r>
          <a:r>
            <a:rPr lang="en-IN" sz="4000" b="0" kern="1200" dirty="0" err="1">
              <a:solidFill>
                <a:schemeClr val="bg1">
                  <a:lumMod val="50000"/>
                </a:schemeClr>
              </a:solidFill>
            </a:rPr>
            <a:t>Step1</a:t>
          </a:r>
          <a:r>
            <a:rPr lang="en-IN" sz="4000" b="0" kern="1200" dirty="0">
              <a:solidFill>
                <a:schemeClr val="bg1">
                  <a:lumMod val="50000"/>
                </a:schemeClr>
              </a:solidFill>
            </a:rPr>
            <a:t>]</a:t>
          </a:r>
        </a:p>
      </dsp:txBody>
      <dsp:txXfrm>
        <a:off x="42834" y="42834"/>
        <a:ext cx="5480453" cy="1376809"/>
      </dsp:txXfrm>
    </dsp:sp>
    <dsp:sp modelId="{F126B8DB-4840-4C3D-B97C-C7586A36F3D7}">
      <dsp:nvSpPr>
        <dsp:cNvPr id="0" name=""/>
        <dsp:cNvSpPr/>
      </dsp:nvSpPr>
      <dsp:spPr>
        <a:xfrm>
          <a:off x="622815" y="1706223"/>
          <a:ext cx="7058580" cy="1462477"/>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b="0" kern="1200" dirty="0">
              <a:solidFill>
                <a:schemeClr val="bg1">
                  <a:lumMod val="50000"/>
                </a:schemeClr>
              </a:solidFill>
            </a:rPr>
            <a:t>[Test Flow – </a:t>
          </a:r>
          <a:r>
            <a:rPr lang="en-IN" sz="4000" b="0" kern="1200" dirty="0" err="1">
              <a:solidFill>
                <a:schemeClr val="bg1">
                  <a:lumMod val="50000"/>
                </a:schemeClr>
              </a:solidFill>
            </a:rPr>
            <a:t>Step2</a:t>
          </a:r>
          <a:r>
            <a:rPr lang="en-IN" sz="4000" b="0" kern="1200" dirty="0">
              <a:solidFill>
                <a:schemeClr val="bg1">
                  <a:lumMod val="50000"/>
                </a:schemeClr>
              </a:solidFill>
            </a:rPr>
            <a:t>]</a:t>
          </a:r>
        </a:p>
      </dsp:txBody>
      <dsp:txXfrm>
        <a:off x="665649" y="1749057"/>
        <a:ext cx="5399485" cy="1376809"/>
      </dsp:txXfrm>
    </dsp:sp>
    <dsp:sp modelId="{0F9B06E6-84EA-4F8E-8651-595E1E4AAD27}">
      <dsp:nvSpPr>
        <dsp:cNvPr id="0" name=""/>
        <dsp:cNvSpPr/>
      </dsp:nvSpPr>
      <dsp:spPr>
        <a:xfrm>
          <a:off x="1245631" y="3412447"/>
          <a:ext cx="7058580" cy="1462477"/>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b="0" kern="1200" dirty="0">
              <a:solidFill>
                <a:schemeClr val="bg1">
                  <a:lumMod val="50000"/>
                </a:schemeClr>
              </a:solidFill>
            </a:rPr>
            <a:t>[Test Flow – </a:t>
          </a:r>
          <a:r>
            <a:rPr lang="en-IN" sz="4000" b="0" kern="1200" dirty="0" err="1">
              <a:solidFill>
                <a:schemeClr val="bg1">
                  <a:lumMod val="50000"/>
                </a:schemeClr>
              </a:solidFill>
            </a:rPr>
            <a:t>Step3</a:t>
          </a:r>
          <a:r>
            <a:rPr lang="en-IN" sz="4000" b="0" kern="1200" dirty="0">
              <a:solidFill>
                <a:schemeClr val="bg1">
                  <a:lumMod val="50000"/>
                </a:schemeClr>
              </a:solidFill>
            </a:rPr>
            <a:t>]</a:t>
          </a:r>
        </a:p>
      </dsp:txBody>
      <dsp:txXfrm>
        <a:off x="1288465" y="3455281"/>
        <a:ext cx="5399485" cy="1376809"/>
      </dsp:txXfrm>
    </dsp:sp>
    <dsp:sp modelId="{188719DA-4D61-4D81-838D-EB33E6F19F2C}">
      <dsp:nvSpPr>
        <dsp:cNvPr id="0" name=""/>
        <dsp:cNvSpPr/>
      </dsp:nvSpPr>
      <dsp:spPr>
        <a:xfrm>
          <a:off x="6107969" y="1109045"/>
          <a:ext cx="950610" cy="950610"/>
        </a:xfrm>
        <a:prstGeom prst="downArrow">
          <a:avLst>
            <a:gd name="adj1" fmla="val 55000"/>
            <a:gd name="adj2" fmla="val 45000"/>
          </a:avLst>
        </a:prstGeom>
        <a:solidFill>
          <a:schemeClr val="tx2"/>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a:off x="6321856" y="1109045"/>
        <a:ext cx="522836" cy="715334"/>
      </dsp:txXfrm>
    </dsp:sp>
    <dsp:sp modelId="{B19E2AAA-A4E0-4011-8611-2065B984BCF7}">
      <dsp:nvSpPr>
        <dsp:cNvPr id="0" name=""/>
        <dsp:cNvSpPr/>
      </dsp:nvSpPr>
      <dsp:spPr>
        <a:xfrm>
          <a:off x="6730785" y="2805519"/>
          <a:ext cx="950610" cy="950610"/>
        </a:xfrm>
        <a:prstGeom prst="downArrow">
          <a:avLst>
            <a:gd name="adj1" fmla="val 55000"/>
            <a:gd name="adj2" fmla="val 45000"/>
          </a:avLst>
        </a:prstGeom>
        <a:solidFill>
          <a:schemeClr val="accent4">
            <a:tint val="40000"/>
            <a:alpha val="90000"/>
            <a:hueOff val="-3493096"/>
            <a:satOff val="-68723"/>
            <a:lumOff val="10643"/>
            <a:alphaOff val="0"/>
          </a:schemeClr>
        </a:solidFill>
        <a:ln w="9525" cap="flat" cmpd="sng" algn="ctr">
          <a:solidFill>
            <a:schemeClr val="accent4">
              <a:tint val="40000"/>
              <a:alpha val="90000"/>
              <a:hueOff val="-3493096"/>
              <a:satOff val="-68723"/>
              <a:lumOff val="1064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6944672" y="2805519"/>
        <a:ext cx="522836" cy="715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05201-7B66-4F14-8A2E-8C848F0F4B4B}">
      <dsp:nvSpPr>
        <dsp:cNvPr id="0" name=""/>
        <dsp:cNvSpPr/>
      </dsp:nvSpPr>
      <dsp:spPr>
        <a:xfrm>
          <a:off x="1689" y="0"/>
          <a:ext cx="8420979" cy="1029956"/>
        </a:xfrm>
        <a:prstGeom prst="roundRect">
          <a:avLst>
            <a:gd name="adj" fmla="val 10000"/>
          </a:avLst>
        </a:prstGeom>
        <a:solidFill>
          <a:schemeClr val="tx2"/>
        </a:solidFill>
        <a:ln>
          <a:noFill/>
        </a:ln>
        <a:effectLst/>
        <a:scene3d>
          <a:camera prst="orthographicFront"/>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solidFill>
                <a:schemeClr val="accent5"/>
              </a:solidFill>
              <a:effectLst/>
            </a:rPr>
            <a:t>Screening Criteria</a:t>
          </a:r>
        </a:p>
      </dsp:txBody>
      <dsp:txXfrm>
        <a:off x="31855" y="30166"/>
        <a:ext cx="8360647" cy="969624"/>
      </dsp:txXfrm>
    </dsp:sp>
    <dsp:sp modelId="{98CB7AA4-649E-49B3-B0D4-66CC81164C36}">
      <dsp:nvSpPr>
        <dsp:cNvPr id="0" name=""/>
        <dsp:cNvSpPr/>
      </dsp:nvSpPr>
      <dsp:spPr>
        <a:xfrm>
          <a:off x="2784" y="1244526"/>
          <a:ext cx="556666"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dirty="0">
              <a:solidFill>
                <a:schemeClr val="bg1">
                  <a:lumMod val="50000"/>
                </a:schemeClr>
              </a:solidFill>
            </a:rPr>
            <a:t>N  =</a:t>
          </a:r>
        </a:p>
      </dsp:txBody>
      <dsp:txXfrm>
        <a:off x="19088" y="1260830"/>
        <a:ext cx="524058" cy="997348"/>
      </dsp:txXfrm>
    </dsp:sp>
    <dsp:sp modelId="{AF3ED5BE-A352-4B93-BC03-9C3A3E594D08}">
      <dsp:nvSpPr>
        <dsp:cNvPr id="0" name=""/>
        <dsp:cNvSpPr/>
      </dsp:nvSpPr>
      <dsp:spPr>
        <a:xfrm>
          <a:off x="645596" y="1244526"/>
          <a:ext cx="1025545"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0" i="0" kern="1200" dirty="0">
              <a:solidFill>
                <a:schemeClr val="bg1">
                  <a:lumMod val="50000"/>
                </a:schemeClr>
              </a:solidFill>
            </a:rPr>
            <a:t>Primary shopper</a:t>
          </a:r>
          <a:endParaRPr lang="en-US" sz="1200" b="0" i="0" kern="1200" dirty="0">
            <a:solidFill>
              <a:schemeClr val="bg1">
                <a:lumMod val="50000"/>
              </a:schemeClr>
            </a:solidFill>
          </a:endParaRPr>
        </a:p>
      </dsp:txBody>
      <dsp:txXfrm>
        <a:off x="675633" y="1274563"/>
        <a:ext cx="965471" cy="969882"/>
      </dsp:txXfrm>
    </dsp:sp>
    <dsp:sp modelId="{7F19278C-A773-4EFB-AE4A-34009A3B5D00}">
      <dsp:nvSpPr>
        <dsp:cNvPr id="0" name=""/>
        <dsp:cNvSpPr/>
      </dsp:nvSpPr>
      <dsp:spPr>
        <a:xfrm>
          <a:off x="1757287" y="1244526"/>
          <a:ext cx="1025545"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IN" sz="1200" b="0" i="0" kern="1200" dirty="0">
              <a:solidFill>
                <a:schemeClr val="bg1">
                  <a:lumMod val="50000"/>
                </a:schemeClr>
              </a:solidFill>
            </a:rPr>
            <a:t>Education</a:t>
          </a:r>
          <a:endParaRPr lang="en-US" sz="1200" b="0" i="0" kern="1200" dirty="0">
            <a:solidFill>
              <a:schemeClr val="bg1">
                <a:lumMod val="50000"/>
              </a:schemeClr>
            </a:solidFill>
          </a:endParaRPr>
        </a:p>
      </dsp:txBody>
      <dsp:txXfrm>
        <a:off x="1787324" y="1274563"/>
        <a:ext cx="965471" cy="969882"/>
      </dsp:txXfrm>
    </dsp:sp>
    <dsp:sp modelId="{634B6184-C8F3-4BF7-825D-095536DA989C}">
      <dsp:nvSpPr>
        <dsp:cNvPr id="0" name=""/>
        <dsp:cNvSpPr/>
      </dsp:nvSpPr>
      <dsp:spPr>
        <a:xfrm>
          <a:off x="2868978" y="1244526"/>
          <a:ext cx="1025545"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dirty="0">
              <a:solidFill>
                <a:schemeClr val="bg1">
                  <a:lumMod val="50000"/>
                </a:schemeClr>
              </a:solidFill>
            </a:rPr>
            <a:t>Employment</a:t>
          </a:r>
        </a:p>
      </dsp:txBody>
      <dsp:txXfrm>
        <a:off x="2899015" y="1274563"/>
        <a:ext cx="965471" cy="969882"/>
      </dsp:txXfrm>
    </dsp:sp>
    <dsp:sp modelId="{40F40BF6-7DC7-4B48-92A2-054DB5499F9B}">
      <dsp:nvSpPr>
        <dsp:cNvPr id="0" name=""/>
        <dsp:cNvSpPr/>
      </dsp:nvSpPr>
      <dsp:spPr>
        <a:xfrm>
          <a:off x="3980670" y="1244526"/>
          <a:ext cx="1025545"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dirty="0">
              <a:solidFill>
                <a:schemeClr val="bg1">
                  <a:lumMod val="50000"/>
                </a:schemeClr>
              </a:solidFill>
            </a:rPr>
            <a:t>Income</a:t>
          </a:r>
        </a:p>
      </dsp:txBody>
      <dsp:txXfrm>
        <a:off x="4010707" y="1274563"/>
        <a:ext cx="965471" cy="969882"/>
      </dsp:txXfrm>
    </dsp:sp>
    <dsp:sp modelId="{CEB0D9D0-2A26-4841-A754-91699542EAEE}">
      <dsp:nvSpPr>
        <dsp:cNvPr id="0" name=""/>
        <dsp:cNvSpPr/>
      </dsp:nvSpPr>
      <dsp:spPr>
        <a:xfrm>
          <a:off x="5092361" y="1244526"/>
          <a:ext cx="1025545"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dirty="0">
              <a:solidFill>
                <a:schemeClr val="bg1">
                  <a:lumMod val="50000"/>
                </a:schemeClr>
              </a:solidFill>
            </a:rPr>
            <a:t>Brand Usage</a:t>
          </a:r>
        </a:p>
      </dsp:txBody>
      <dsp:txXfrm>
        <a:off x="5122398" y="1274563"/>
        <a:ext cx="965471" cy="969882"/>
      </dsp:txXfrm>
    </dsp:sp>
    <dsp:sp modelId="{E24E74BD-608D-4D4F-9AE8-1B51CB89696D}">
      <dsp:nvSpPr>
        <dsp:cNvPr id="0" name=""/>
        <dsp:cNvSpPr/>
      </dsp:nvSpPr>
      <dsp:spPr>
        <a:xfrm>
          <a:off x="6204052" y="1244526"/>
          <a:ext cx="1281470"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IN" sz="1200" b="0" i="0" kern="1200" dirty="0">
              <a:solidFill>
                <a:schemeClr val="bg1">
                  <a:lumMod val="50000"/>
                </a:schemeClr>
              </a:solidFill>
            </a:rPr>
            <a:t>Allergies</a:t>
          </a:r>
          <a:endParaRPr lang="en-US" sz="1200" b="0" i="0" kern="1200" dirty="0">
            <a:solidFill>
              <a:schemeClr val="bg1">
                <a:lumMod val="50000"/>
              </a:schemeClr>
            </a:solidFill>
          </a:endParaRPr>
        </a:p>
      </dsp:txBody>
      <dsp:txXfrm>
        <a:off x="6234218" y="1274692"/>
        <a:ext cx="1221138" cy="969624"/>
      </dsp:txXfrm>
    </dsp:sp>
    <dsp:sp modelId="{5DEC2ECA-6524-4273-A06A-62DA5D9E2295}">
      <dsp:nvSpPr>
        <dsp:cNvPr id="0" name=""/>
        <dsp:cNvSpPr/>
      </dsp:nvSpPr>
      <dsp:spPr>
        <a:xfrm>
          <a:off x="7571668" y="1244526"/>
          <a:ext cx="852094" cy="1029956"/>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dirty="0">
              <a:solidFill>
                <a:schemeClr val="bg1">
                  <a:lumMod val="50000"/>
                </a:schemeClr>
              </a:solidFill>
            </a:rPr>
            <a:t>Kids in HH</a:t>
          </a:r>
        </a:p>
      </dsp:txBody>
      <dsp:txXfrm>
        <a:off x="7596625" y="1269483"/>
        <a:ext cx="802180" cy="980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05201-7B66-4F14-8A2E-8C848F0F4B4B}">
      <dsp:nvSpPr>
        <dsp:cNvPr id="0" name=""/>
        <dsp:cNvSpPr/>
      </dsp:nvSpPr>
      <dsp:spPr>
        <a:xfrm>
          <a:off x="747" y="65659"/>
          <a:ext cx="8420808" cy="550539"/>
        </a:xfrm>
        <a:prstGeom prst="roundRect">
          <a:avLst>
            <a:gd name="adj" fmla="val 10000"/>
          </a:avLst>
        </a:prstGeom>
        <a:solidFill>
          <a:schemeClr val="tx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solidFill>
                <a:schemeClr val="accent5"/>
              </a:solidFill>
            </a:rPr>
            <a:t>Products Evaluated</a:t>
          </a:r>
        </a:p>
      </dsp:txBody>
      <dsp:txXfrm>
        <a:off x="16872" y="81784"/>
        <a:ext cx="8388558" cy="518289"/>
      </dsp:txXfrm>
    </dsp:sp>
    <dsp:sp modelId="{843EABD1-5E2D-44C1-9DF8-6F861E578E57}">
      <dsp:nvSpPr>
        <dsp:cNvPr id="0" name=""/>
        <dsp:cNvSpPr/>
      </dsp:nvSpPr>
      <dsp:spPr>
        <a:xfrm>
          <a:off x="12335" y="801002"/>
          <a:ext cx="8404369" cy="2358269"/>
        </a:xfrm>
        <a:prstGeom prst="roundRect">
          <a:avLst>
            <a:gd name="adj" fmla="val 10000"/>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endParaRPr lang="en-US" sz="2400" kern="1200" dirty="0">
            <a:solidFill>
              <a:schemeClr val="bg1">
                <a:lumMod val="50000"/>
              </a:schemeClr>
            </a:solidFill>
          </a:endParaRPr>
        </a:p>
      </dsp:txBody>
      <dsp:txXfrm>
        <a:off x="81406" y="870073"/>
        <a:ext cx="8266227" cy="222012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5D4513-2A76-4C03-B359-D0C4317197E1}" type="datetimeFigureOut">
              <a:rPr lang="en-US" smtClean="0"/>
              <a:t>4/21/2023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E19E2A-0AF3-4AA8-8A45-2563F1A84833}" type="slidenum">
              <a:rPr lang="en-US" smtClean="0"/>
              <a:t>‹#›</a:t>
            </a:fld>
            <a:endParaRPr lang="en-US"/>
          </a:p>
        </p:txBody>
      </p:sp>
    </p:spTree>
    <p:extLst>
      <p:ext uri="{BB962C8B-B14F-4D97-AF65-F5344CB8AC3E}">
        <p14:creationId xmlns:p14="http://schemas.microsoft.com/office/powerpoint/2010/main" val="2030313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9CB1F8-974F-4976-9858-297060FBF320}" type="datetimeFigureOut">
              <a:rPr lang="en-US" smtClean="0"/>
              <a:pPr/>
              <a:t>4/21/2023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68710-C6E5-4E30-B061-4C5467A964A6}" type="slidenum">
              <a:rPr lang="en-US" smtClean="0"/>
              <a:pPr/>
              <a:t>‹#›</a:t>
            </a:fld>
            <a:endParaRPr lang="en-US"/>
          </a:p>
        </p:txBody>
      </p:sp>
    </p:spTree>
    <p:extLst>
      <p:ext uri="{BB962C8B-B14F-4D97-AF65-F5344CB8AC3E}">
        <p14:creationId xmlns:p14="http://schemas.microsoft.com/office/powerpoint/2010/main" val="145535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EC1D2E-CE36-4AC6-9F17-C31ECC273A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026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EC1D2E-CE36-4AC6-9F17-C31ECC273A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36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EC1D2E-CE36-4AC6-9F17-C31ECC273A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952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mmr-research.com/terms-condition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sv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36913"/>
            <a:ext cx="10363200" cy="1584176"/>
          </a:xfrm>
        </p:spPr>
        <p:txBody>
          <a:bodyPr anchor="ctr">
            <a:noAutofit/>
          </a:bodyPr>
          <a:lstStyle>
            <a:lvl1pPr algn="r">
              <a:defRPr sz="5200" b="0" cap="none" baseline="0">
                <a:solidFill>
                  <a:schemeClr val="tx2"/>
                </a:solidFill>
              </a:defRPr>
            </a:lvl1pPr>
          </a:lstStyle>
          <a:p>
            <a:r>
              <a:rPr lang="en-US" dirty="0"/>
              <a:t>Click to edit Master title style</a:t>
            </a:r>
          </a:p>
        </p:txBody>
      </p:sp>
      <p:sp>
        <p:nvSpPr>
          <p:cNvPr id="16" name="Subtitle 2"/>
          <p:cNvSpPr txBox="1">
            <a:spLocks/>
          </p:cNvSpPr>
          <p:nvPr/>
        </p:nvSpPr>
        <p:spPr>
          <a:xfrm>
            <a:off x="6172200" y="4293096"/>
            <a:ext cx="5082976" cy="431304"/>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ts val="600"/>
              </a:spcBef>
              <a:buFont typeface="Wingdings" pitchFamily="2" charset="2"/>
              <a:buNone/>
              <a:defRPr sz="2800" b="1" kern="1200">
                <a:solidFill>
                  <a:schemeClr val="tx1">
                    <a:lumMod val="85000"/>
                    <a:lumOff val="15000"/>
                  </a:schemeClr>
                </a:solidFill>
                <a:latin typeface="+mn-lt"/>
                <a:ea typeface="+mn-ea"/>
                <a:cs typeface="+mn-cs"/>
              </a:defRPr>
            </a:lvl1pPr>
            <a:lvl2pPr marL="457200" indent="0" algn="ctr" defTabSz="914400" rtl="0" eaLnBrk="1" latinLnBrk="0" hangingPunct="1">
              <a:spcBef>
                <a:spcPts val="6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ts val="600"/>
              </a:spcBef>
              <a:buFont typeface="Wingdings"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0" dirty="0"/>
              <a:t>Team:</a:t>
            </a:r>
          </a:p>
        </p:txBody>
      </p:sp>
      <p:sp>
        <p:nvSpPr>
          <p:cNvPr id="17" name="Subtitle 2"/>
          <p:cNvSpPr txBox="1">
            <a:spLocks/>
          </p:cNvSpPr>
          <p:nvPr/>
        </p:nvSpPr>
        <p:spPr>
          <a:xfrm>
            <a:off x="914400" y="4293096"/>
            <a:ext cx="5082976" cy="431304"/>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ts val="600"/>
              </a:spcBef>
              <a:buFont typeface="Wingdings" pitchFamily="2" charset="2"/>
              <a:buNone/>
              <a:defRPr sz="2800" b="1" kern="1200">
                <a:solidFill>
                  <a:schemeClr val="tx1">
                    <a:lumMod val="85000"/>
                    <a:lumOff val="15000"/>
                  </a:schemeClr>
                </a:solidFill>
                <a:latin typeface="+mn-lt"/>
                <a:ea typeface="+mn-ea"/>
                <a:cs typeface="+mn-cs"/>
              </a:defRPr>
            </a:lvl1pPr>
            <a:lvl2pPr marL="457200" indent="0" algn="ctr" defTabSz="914400" rtl="0" eaLnBrk="1" latinLnBrk="0" hangingPunct="1">
              <a:spcBef>
                <a:spcPts val="6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ts val="600"/>
              </a:spcBef>
              <a:buFont typeface="Wingdings"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0" dirty="0"/>
              <a:t>Contributors:</a:t>
            </a:r>
          </a:p>
        </p:txBody>
      </p:sp>
      <p:sp>
        <p:nvSpPr>
          <p:cNvPr id="5" name="Text Placeholder 4 Contributor"/>
          <p:cNvSpPr>
            <a:spLocks noGrp="1"/>
          </p:cNvSpPr>
          <p:nvPr>
            <p:ph type="body" sz="quarter" idx="10"/>
          </p:nvPr>
        </p:nvSpPr>
        <p:spPr>
          <a:xfrm>
            <a:off x="1016000" y="4648200"/>
            <a:ext cx="5181600" cy="1435100"/>
          </a:xfrm>
        </p:spPr>
        <p:txBody>
          <a:bodyPr>
            <a:normAutofit/>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18" name="Text Placeholder 4 Team"/>
          <p:cNvSpPr>
            <a:spLocks noGrp="1"/>
          </p:cNvSpPr>
          <p:nvPr>
            <p:ph type="body" sz="quarter" idx="11"/>
          </p:nvPr>
        </p:nvSpPr>
        <p:spPr>
          <a:xfrm>
            <a:off x="6337465" y="4648200"/>
            <a:ext cx="5181600" cy="1435100"/>
          </a:xfrm>
        </p:spPr>
        <p:txBody>
          <a:bodyPr>
            <a:normAutofit/>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pic>
        <p:nvPicPr>
          <p:cNvPr id="9" name="Picture 9" descr="67766_large.jpg">
            <a:extLst>
              <a:ext uri="{FF2B5EF4-FFF2-40B4-BE49-F238E27FC236}">
                <a16:creationId xmlns:a16="http://schemas.microsoft.com/office/drawing/2014/main" id="{A41781B7-0FCE-459B-8028-AA1C6242D88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848" t="31841" r="7988" b="32097"/>
          <a:stretch/>
        </p:blipFill>
        <p:spPr bwMode="auto">
          <a:xfrm>
            <a:off x="7894622" y="699306"/>
            <a:ext cx="3512485" cy="131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ubtitle 2">
            <a:extLst>
              <a:ext uri="{FF2B5EF4-FFF2-40B4-BE49-F238E27FC236}">
                <a16:creationId xmlns:a16="http://schemas.microsoft.com/office/drawing/2014/main" id="{20CF7716-60EB-4545-A8A6-46FE9267B3DA}"/>
              </a:ext>
            </a:extLst>
          </p:cNvPr>
          <p:cNvSpPr txBox="1">
            <a:spLocks/>
          </p:cNvSpPr>
          <p:nvPr userDrawn="1"/>
        </p:nvSpPr>
        <p:spPr>
          <a:xfrm>
            <a:off x="6172200" y="4293096"/>
            <a:ext cx="5082976" cy="431304"/>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ts val="600"/>
              </a:spcBef>
              <a:buFont typeface="Wingdings" pitchFamily="2" charset="2"/>
              <a:buNone/>
              <a:defRPr sz="2800" b="1" kern="1200">
                <a:solidFill>
                  <a:schemeClr val="tx1">
                    <a:lumMod val="85000"/>
                    <a:lumOff val="15000"/>
                  </a:schemeClr>
                </a:solidFill>
                <a:latin typeface="+mn-lt"/>
                <a:ea typeface="+mn-ea"/>
                <a:cs typeface="+mn-cs"/>
              </a:defRPr>
            </a:lvl1pPr>
            <a:lvl2pPr marL="457200" indent="0" algn="ctr" defTabSz="914400" rtl="0" eaLnBrk="1" latinLnBrk="0" hangingPunct="1">
              <a:spcBef>
                <a:spcPts val="6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ts val="600"/>
              </a:spcBef>
              <a:buFont typeface="Wingdings"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0" dirty="0"/>
              <a:t>Team:</a:t>
            </a:r>
          </a:p>
        </p:txBody>
      </p:sp>
      <p:sp>
        <p:nvSpPr>
          <p:cNvPr id="11" name="Subtitle 2">
            <a:extLst>
              <a:ext uri="{FF2B5EF4-FFF2-40B4-BE49-F238E27FC236}">
                <a16:creationId xmlns:a16="http://schemas.microsoft.com/office/drawing/2014/main" id="{08F8AC66-0278-4D18-88F6-DFA7C75D4FE2}"/>
              </a:ext>
            </a:extLst>
          </p:cNvPr>
          <p:cNvSpPr txBox="1">
            <a:spLocks/>
          </p:cNvSpPr>
          <p:nvPr userDrawn="1"/>
        </p:nvSpPr>
        <p:spPr>
          <a:xfrm>
            <a:off x="914400" y="4293096"/>
            <a:ext cx="5082976" cy="431304"/>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ts val="600"/>
              </a:spcBef>
              <a:buFont typeface="Wingdings" pitchFamily="2" charset="2"/>
              <a:buNone/>
              <a:defRPr sz="2800" b="1" kern="1200">
                <a:solidFill>
                  <a:schemeClr val="tx1">
                    <a:lumMod val="85000"/>
                    <a:lumOff val="15000"/>
                  </a:schemeClr>
                </a:solidFill>
                <a:latin typeface="+mn-lt"/>
                <a:ea typeface="+mn-ea"/>
                <a:cs typeface="+mn-cs"/>
              </a:defRPr>
            </a:lvl1pPr>
            <a:lvl2pPr marL="457200" indent="0" algn="ctr" defTabSz="914400" rtl="0" eaLnBrk="1" latinLnBrk="0" hangingPunct="1">
              <a:spcBef>
                <a:spcPts val="6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ts val="600"/>
              </a:spcBef>
              <a:buFont typeface="Wingdings"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0" dirty="0"/>
              <a:t>Contributors:</a:t>
            </a:r>
          </a:p>
        </p:txBody>
      </p:sp>
      <p:sp>
        <p:nvSpPr>
          <p:cNvPr id="12" name="Slide Number Placeholder 5">
            <a:extLst>
              <a:ext uri="{FF2B5EF4-FFF2-40B4-BE49-F238E27FC236}">
                <a16:creationId xmlns:a16="http://schemas.microsoft.com/office/drawing/2014/main" id="{26644CA0-BA25-45CE-832A-6C04C3E6581B}"/>
              </a:ext>
            </a:extLst>
          </p:cNvPr>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spTree>
    <p:extLst>
      <p:ext uri="{BB962C8B-B14F-4D97-AF65-F5344CB8AC3E}">
        <p14:creationId xmlns:p14="http://schemas.microsoft.com/office/powerpoint/2010/main" val="402455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purpl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CCD417-E741-CE94-0C2D-4C9055433E79}"/>
              </a:ext>
            </a:extLst>
          </p:cNvPr>
          <p:cNvSpPr>
            <a:spLocks noGrp="1"/>
          </p:cNvSpPr>
          <p:nvPr>
            <p:ph type="title" hasCustomPrompt="1"/>
          </p:nvPr>
        </p:nvSpPr>
        <p:spPr>
          <a:xfrm>
            <a:off x="1292468" y="262433"/>
            <a:ext cx="10429875" cy="412454"/>
          </a:xfrm>
        </p:spPr>
        <p:txBody>
          <a:bodyPr anchor="t">
            <a:noAutofit/>
          </a:bodyPr>
          <a:lstStyle>
            <a:lvl1pPr algn="l">
              <a:lnSpc>
                <a:spcPct val="100000"/>
              </a:lnSpc>
              <a:defRPr kumimoji="0" lang="en-US" sz="2200" b="1" i="0" u="none" strike="noStrike" kern="1200" cap="all" spc="0" normalizeH="0" baseline="0" dirty="0">
                <a:ln>
                  <a:noFill/>
                </a:ln>
                <a:solidFill>
                  <a:schemeClr val="bg1"/>
                </a:solidFill>
                <a:effectLst/>
                <a:uLnTx/>
                <a:uFillTx/>
                <a:latin typeface="Gill Sans MT" panose="020B0502020104020203" pitchFamily="34" charset="0"/>
                <a:ea typeface="+mn-ea"/>
                <a:cs typeface="+mn-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dirty="0"/>
              <a:t>ALL CAPS TITLE HERE</a:t>
            </a:r>
          </a:p>
        </p:txBody>
      </p:sp>
    </p:spTree>
    <p:extLst>
      <p:ext uri="{BB962C8B-B14F-4D97-AF65-F5344CB8AC3E}">
        <p14:creationId xmlns:p14="http://schemas.microsoft.com/office/powerpoint/2010/main" val="373171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mp;Cs">
    <p:spTree>
      <p:nvGrpSpPr>
        <p:cNvPr id="1" name=""/>
        <p:cNvGrpSpPr/>
        <p:nvPr/>
      </p:nvGrpSpPr>
      <p:grpSpPr>
        <a:xfrm>
          <a:off x="0" y="0"/>
          <a:ext cx="0" cy="0"/>
          <a:chOff x="0" y="0"/>
          <a:chExt cx="0" cy="0"/>
        </a:xfrm>
      </p:grpSpPr>
      <p:sp>
        <p:nvSpPr>
          <p:cNvPr id="5" name="Text Placeholder 13">
            <a:extLst>
              <a:ext uri="{FF2B5EF4-FFF2-40B4-BE49-F238E27FC236}">
                <a16:creationId xmlns:a16="http://schemas.microsoft.com/office/drawing/2014/main" id="{514BFAB4-52B8-7F30-850C-6FC1BAF0AB31}"/>
              </a:ext>
            </a:extLst>
          </p:cNvPr>
          <p:cNvSpPr txBox="1">
            <a:spLocks/>
          </p:cNvSpPr>
          <p:nvPr userDrawn="1"/>
        </p:nvSpPr>
        <p:spPr>
          <a:xfrm>
            <a:off x="1279599" y="1017034"/>
            <a:ext cx="9862594" cy="1774746"/>
          </a:xfrm>
          <a:prstGeom prst="rect">
            <a:avLst/>
          </a:prstGeom>
        </p:spPr>
        <p:txBody>
          <a:bodyPr vert="horz" lIns="9000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18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 MMR Research Worldwide Inc. All rights reserved.</a:t>
            </a:r>
          </a:p>
          <a:p>
            <a:pPr marL="0" marR="0" lvl="0" indent="0" algn="l" defTabSz="914400" rtl="0" eaLnBrk="1" fontAlgn="auto" latinLnBrk="0" hangingPunct="1">
              <a:lnSpc>
                <a:spcPct val="120000"/>
              </a:lnSpc>
              <a:spcBef>
                <a:spcPts val="0"/>
              </a:spcBef>
              <a:spcAft>
                <a:spcPts val="18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The contents of this proposal are the sole and exclusive property of MMR Research Worldwide. MMR Research Worldwide retains all right, title and interest, including, without limitation, copyright in, or to, any MMR trademarks, technologies, methodologies, products, analyses, software, and know-how included in, or arising out of, this proposal, or used in connection with the preparation of this proposal. No license under copyright is hereby granted or implied. </a:t>
            </a:r>
          </a:p>
          <a:p>
            <a:pPr marL="0" marR="0" lvl="0" indent="0" algn="l" defTabSz="914400" rtl="0" eaLnBrk="1" fontAlgn="auto" latinLnBrk="0" hangingPunct="1">
              <a:lnSpc>
                <a:spcPct val="120000"/>
              </a:lnSpc>
              <a:spcBef>
                <a:spcPts val="0"/>
              </a:spcBef>
              <a:spcAft>
                <a:spcPts val="18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The contents of this proposal are of a commercially sensitive and confidential nature and intended solely for the review and consideration of the person or entity to which it is addressed. No other use is permitted and the addressee undertakes not to disclose all or part of this proposal to any third party (including but not limited, where applicable to disclosure under the Freedom of Information Act 2000) without the prior consent of the Company Secretary of MMR Research Worldwide Inc. </a:t>
            </a:r>
            <a:br>
              <a:rPr kumimoji="0" lang="en-US" sz="800" b="0" i="0" u="none" strike="noStrike" kern="1200" cap="none" spc="0" normalizeH="0" baseline="0" noProof="0" dirty="0">
                <a:ln>
                  <a:noFill/>
                </a:ln>
                <a:solidFill>
                  <a:prstClr val="white"/>
                </a:solidFill>
                <a:effectLst/>
                <a:uLnTx/>
                <a:uFillTx/>
                <a:latin typeface="Gill Sans MT"/>
                <a:ea typeface="+mn-ea"/>
                <a:cs typeface="+mn-cs"/>
              </a:rPr>
            </a:br>
            <a:r>
              <a:rPr kumimoji="0" lang="en-US" sz="800" b="0" i="0" u="none" strike="noStrike" kern="1200" cap="none" spc="0" normalizeH="0" baseline="0" noProof="0" dirty="0">
                <a:ln>
                  <a:noFill/>
                </a:ln>
                <a:solidFill>
                  <a:prstClr val="white"/>
                </a:solidFill>
                <a:effectLst/>
                <a:uLnTx/>
                <a:uFillTx/>
                <a:latin typeface="Gill Sans MT"/>
                <a:ea typeface="+mn-ea"/>
                <a:cs typeface="+mn-cs"/>
              </a:rPr>
              <a:t>Full terms and conditions can be found on our website: </a:t>
            </a:r>
            <a:r>
              <a:rPr kumimoji="0" lang="en-US" sz="800" b="0" i="0" u="none" strike="noStrike" kern="1200" cap="none" spc="0" normalizeH="0" baseline="0" noProof="0" dirty="0">
                <a:ln>
                  <a:noFill/>
                </a:ln>
                <a:solidFill>
                  <a:prstClr val="white"/>
                </a:solidFill>
                <a:effectLst/>
                <a:uLnTx/>
                <a:uFillTx/>
                <a:latin typeface="Gill Sans MT"/>
                <a:ea typeface="+mn-ea"/>
                <a:cs typeface="+mn-cs"/>
                <a:hlinkClick r:id="rId2">
                  <a:extLst>
                    <a:ext uri="{A12FA001-AC4F-418D-AE19-62706E023703}">
                      <ahyp:hlinkClr xmlns:ahyp="http://schemas.microsoft.com/office/drawing/2018/hyperlinkcolor" val="tx"/>
                    </a:ext>
                  </a:extLst>
                </a:hlinkClick>
              </a:rPr>
              <a:t>http://www.mmr-research.com/terms-conditions</a:t>
            </a:r>
            <a:r>
              <a:rPr kumimoji="0" lang="en-US" sz="800" b="0" i="0" u="none" strike="noStrike" kern="1200" cap="none" spc="0" normalizeH="0" baseline="0" noProof="0" dirty="0">
                <a:ln>
                  <a:noFill/>
                </a:ln>
                <a:solidFill>
                  <a:prstClr val="white"/>
                </a:solidFill>
                <a:effectLst/>
                <a:uLnTx/>
                <a:uFillTx/>
                <a:latin typeface="Gill Sans MT"/>
                <a:ea typeface="+mn-ea"/>
                <a:cs typeface="+mn-cs"/>
              </a:rPr>
              <a:t> </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6" name="Text Placeholder 13">
            <a:extLst>
              <a:ext uri="{FF2B5EF4-FFF2-40B4-BE49-F238E27FC236}">
                <a16:creationId xmlns:a16="http://schemas.microsoft.com/office/drawing/2014/main" id="{01BE98FE-98E1-953F-67B6-08E635A8343F}"/>
              </a:ext>
            </a:extLst>
          </p:cNvPr>
          <p:cNvSpPr txBox="1">
            <a:spLocks/>
          </p:cNvSpPr>
          <p:nvPr userDrawn="1"/>
        </p:nvSpPr>
        <p:spPr>
          <a:xfrm>
            <a:off x="1279599" y="3848970"/>
            <a:ext cx="2921020" cy="1971988"/>
          </a:xfrm>
          <a:prstGeom prst="rect">
            <a:avLst/>
          </a:prstGeom>
        </p:spPr>
        <p:txBody>
          <a:bodyPr vert="horz" lIns="9000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Gill Sans MT"/>
                <a:ea typeface="+mn-ea"/>
                <a:cs typeface="+mn-cs"/>
              </a:rPr>
              <a:t>DELAYED SENSORY PROJECTS</a:t>
            </a: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A delay 11 to 20 working days prior to the commencement of the project will incur a 10% (of the total project costs) fee.</a:t>
            </a: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A delay 6 to 10 working days prior to the commencement of the project will incur a 20% (of the total project costs) fee.</a:t>
            </a: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A delay 1 to 5 working days prior to the commencement of the project will incur a 30% (of the total project costs) fee.</a:t>
            </a: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If a project is delayed and cannot be re-scheduled (or replaced) within 20 working days of original start date, this will be treated as a cancellation and fees as per below will be applied.</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7" name="Text Placeholder 4">
            <a:extLst>
              <a:ext uri="{FF2B5EF4-FFF2-40B4-BE49-F238E27FC236}">
                <a16:creationId xmlns:a16="http://schemas.microsoft.com/office/drawing/2014/main" id="{A3814C4E-4048-F5EC-7FFC-732DC67C10E5}"/>
              </a:ext>
            </a:extLst>
          </p:cNvPr>
          <p:cNvSpPr txBox="1">
            <a:spLocks/>
          </p:cNvSpPr>
          <p:nvPr userDrawn="1"/>
        </p:nvSpPr>
        <p:spPr>
          <a:xfrm>
            <a:off x="8456040" y="3797821"/>
            <a:ext cx="2930528" cy="1802921"/>
          </a:xfrm>
          <a:prstGeom prst="rect">
            <a:avLst/>
          </a:prstGeom>
        </p:spPr>
        <p:txBody>
          <a:bodyPr lIns="90000" tIns="0" rIns="0" bIns="0"/>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accent1"/>
                </a:solidFill>
                <a:latin typeface="Trebuchet MS" panose="020B0603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accent1"/>
                </a:solidFill>
                <a:latin typeface="Trebuchet MS" panose="020B0603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accent1"/>
                </a:solidFill>
                <a:latin typeface="Trebuchet MS" panose="020B0603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50" kern="1200">
                <a:solidFill>
                  <a:schemeClr val="accent1"/>
                </a:solidFill>
                <a:latin typeface="Trebuchet MS" panose="020B0603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50" kern="1200">
                <a:solidFill>
                  <a:schemeClr val="accent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GDPR (General Data Protection Regulation) is a regulation concerning data protection and privacy of individuals within the European Union (EU).</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It concerns all EU nationals, even if they live abroad. However due to the complex nature of these rules, MMR has taken the step to apply these consumer protection principles across all projects regardless of geography.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GB" sz="800" b="0" i="0" u="none" strike="noStrike" kern="1200" cap="none" spc="0" normalizeH="0" baseline="0" noProof="0" dirty="0">
              <a:ln>
                <a:noFill/>
              </a:ln>
              <a:solidFill>
                <a:prstClr val="white"/>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In order to meet the requirements of the regulation, there are a few things we need to let you know…</a:t>
            </a:r>
            <a:br>
              <a:rPr kumimoji="0" lang="en-GB" sz="800" b="0" i="0" u="none" strike="noStrike" kern="1200" cap="none" spc="0" normalizeH="0" baseline="0" noProof="0" dirty="0">
                <a:ln>
                  <a:noFill/>
                </a:ln>
                <a:solidFill>
                  <a:prstClr val="white"/>
                </a:solidFill>
                <a:effectLst/>
                <a:uLnTx/>
                <a:uFillTx/>
                <a:latin typeface="Gill Sans MT"/>
                <a:ea typeface="+mn-ea"/>
                <a:cs typeface="+mn-cs"/>
              </a:rPr>
            </a:br>
            <a:endParaRPr kumimoji="0" lang="en-GB" sz="8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We will collect and use personal data about participants for the purposes of this research. </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8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Normally we act as the data controller – so you don’t have to worry about compliance with data protection law! </a:t>
            </a:r>
            <a:endParaRPr kumimoji="0" lang="en-GB" sz="800" b="0" i="0" u="none" strike="noStrike" kern="1200" cap="none" spc="0" normalizeH="0" baseline="0" noProof="0" dirty="0">
              <a:ln>
                <a:noFill/>
              </a:ln>
              <a:solidFill>
                <a:prstClr val="white"/>
              </a:solidFill>
              <a:effectLst/>
              <a:highlight>
                <a:srgbClr val="FFFF00"/>
              </a:highligh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GB" sz="800" b="0" i="0" u="none" strike="noStrike" kern="1200" cap="none" spc="0" normalizeH="0" baseline="0" noProof="0" dirty="0">
              <a:ln>
                <a:noFill/>
              </a:ln>
              <a:solidFill>
                <a:prstClr val="white"/>
              </a:solidFill>
              <a:effectLst/>
              <a:uLnTx/>
              <a:uFillTx/>
              <a:latin typeface="Gill Sans M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8" name="TextBox 7">
            <a:extLst>
              <a:ext uri="{FF2B5EF4-FFF2-40B4-BE49-F238E27FC236}">
                <a16:creationId xmlns:a16="http://schemas.microsoft.com/office/drawing/2014/main" id="{36187C42-E1A9-4138-BE24-8E8B91111517}"/>
              </a:ext>
            </a:extLst>
          </p:cNvPr>
          <p:cNvSpPr txBox="1"/>
          <p:nvPr userDrawn="1"/>
        </p:nvSpPr>
        <p:spPr>
          <a:xfrm>
            <a:off x="4655241" y="3797821"/>
            <a:ext cx="3043750" cy="2517484"/>
          </a:xfrm>
          <a:prstGeom prst="rect">
            <a:avLst/>
          </a:prstGeom>
          <a:noFill/>
        </p:spPr>
        <p:txBody>
          <a:bodyPr wrap="square" lIns="90000" tIns="0" rIns="0" bIns="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Gill Sans MT"/>
                <a:ea typeface="+mn-ea"/>
                <a:cs typeface="+mn-cs"/>
              </a:rPr>
              <a:t>CANCELED SENSORY PROJECTS</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If a project is cancelled 20 working days (deﬁned as Monday-Friday) or more in advance of a confirmed and agreed start date, there is no cancellation fee. However, any actual cost incurred for sourcing products will be charged to the client. </a:t>
            </a: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A cancellation within (i.e. less than) 20 working days of the original agreed start date, will be subject to cancellation fees. </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A cancellation 11 to 20 working days prior to the commencement of the project will incur a 20% (of the total project costs) fee.</a:t>
            </a: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A cancellation 6 to 10 working days prior to the commencement of the project will incur a 50% (of the total project costs) fee</a:t>
            </a: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white"/>
                </a:solidFill>
                <a:effectLst/>
                <a:uLnTx/>
                <a:uFillTx/>
                <a:latin typeface="Gill Sans MT"/>
                <a:ea typeface="+mn-ea"/>
                <a:cs typeface="+mn-cs"/>
              </a:rPr>
              <a:t>A cancellation 1 to 5 working days prior to the commencement of the project will incur a 70% (of the total project costs) fee..</a:t>
            </a:r>
          </a:p>
        </p:txBody>
      </p:sp>
      <p:sp>
        <p:nvSpPr>
          <p:cNvPr id="9" name="TextBox 8">
            <a:extLst>
              <a:ext uri="{FF2B5EF4-FFF2-40B4-BE49-F238E27FC236}">
                <a16:creationId xmlns:a16="http://schemas.microsoft.com/office/drawing/2014/main" id="{BAA2AAD8-4113-BB3B-DCB6-A31A1480B590}"/>
              </a:ext>
            </a:extLst>
          </p:cNvPr>
          <p:cNvSpPr txBox="1"/>
          <p:nvPr userDrawn="1"/>
        </p:nvSpPr>
        <p:spPr>
          <a:xfrm>
            <a:off x="1279599" y="3006063"/>
            <a:ext cx="5383646" cy="553998"/>
          </a:xfrm>
          <a:prstGeom prst="rect">
            <a:avLst/>
          </a:prstGeom>
          <a:noFill/>
        </p:spPr>
        <p:txBody>
          <a:bodyPr wrap="square" lIns="90000" tIns="0" rIns="0" bIns="0">
            <a:spAutoFit/>
          </a:bodyPr>
          <a:lstStyle/>
          <a:p>
            <a:pPr marL="0" marR="0" lvl="0" indent="0" algn="l" defTabSz="914400" rtl="0" eaLnBrk="1" fontAlgn="auto" latinLnBrk="0" hangingPunct="1">
              <a:lnSpc>
                <a:spcPct val="100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DELAYS AND CANCELLATION FEES OF SENSORY PROJECTS</a:t>
            </a:r>
          </a:p>
        </p:txBody>
      </p:sp>
      <p:cxnSp>
        <p:nvCxnSpPr>
          <p:cNvPr id="10" name="Straight Connector 9">
            <a:extLst>
              <a:ext uri="{FF2B5EF4-FFF2-40B4-BE49-F238E27FC236}">
                <a16:creationId xmlns:a16="http://schemas.microsoft.com/office/drawing/2014/main" id="{4510213B-C78D-FBF3-1926-EECB86F0305D}"/>
              </a:ext>
            </a:extLst>
          </p:cNvPr>
          <p:cNvCxnSpPr>
            <a:cxnSpLocks/>
          </p:cNvCxnSpPr>
          <p:nvPr userDrawn="1"/>
        </p:nvCxnSpPr>
        <p:spPr>
          <a:xfrm>
            <a:off x="8013290" y="3848970"/>
            <a:ext cx="0" cy="246334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5">
            <a:extLst>
              <a:ext uri="{FF2B5EF4-FFF2-40B4-BE49-F238E27FC236}">
                <a16:creationId xmlns:a16="http://schemas.microsoft.com/office/drawing/2014/main" id="{C9D6FD4B-782E-602F-8CEA-628FDD05FDCE}"/>
              </a:ext>
            </a:extLst>
          </p:cNvPr>
          <p:cNvSpPr txBox="1">
            <a:spLocks/>
          </p:cNvSpPr>
          <p:nvPr userDrawn="1"/>
        </p:nvSpPr>
        <p:spPr>
          <a:xfrm>
            <a:off x="1419922" y="437142"/>
            <a:ext cx="9722271" cy="434973"/>
          </a:xfrm>
          <a:prstGeom prst="rect">
            <a:avLst/>
          </a:prstGeom>
        </p:spPr>
        <p:txBody>
          <a:bodyPr lIns="0" rIns="0"/>
          <a:lstStyle>
            <a:lvl1pPr algn="l" defTabSz="914400" rtl="0" eaLnBrk="1" latinLnBrk="0" hangingPunct="1">
              <a:lnSpc>
                <a:spcPct val="90000"/>
              </a:lnSpc>
              <a:spcBef>
                <a:spcPct val="0"/>
              </a:spcBef>
              <a:buNone/>
              <a:defRPr sz="2400" kern="1200" cap="all" baseline="0">
                <a:solidFill>
                  <a:schemeClr val="accent1"/>
                </a:solidFill>
                <a:latin typeface="Franklin Gothic Demi Cond" panose="020B07060304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2800" b="1" i="0" u="none" strike="noStrike" kern="1200" cap="all" spc="0" normalizeH="0" baseline="0" noProof="0" dirty="0">
              <a:ln>
                <a:noFill/>
              </a:ln>
              <a:solidFill>
                <a:prstClr val="white"/>
              </a:solidFill>
              <a:effectLst/>
              <a:uLnTx/>
              <a:uFillTx/>
              <a:latin typeface="Gill Sans MT" panose="020B0502020104020203" pitchFamily="34" charset="0"/>
              <a:ea typeface="+mj-ea"/>
              <a:cs typeface="+mj-cs"/>
            </a:endParaRPr>
          </a:p>
        </p:txBody>
      </p:sp>
      <p:sp>
        <p:nvSpPr>
          <p:cNvPr id="16" name="TextBox 15">
            <a:extLst>
              <a:ext uri="{FF2B5EF4-FFF2-40B4-BE49-F238E27FC236}">
                <a16:creationId xmlns:a16="http://schemas.microsoft.com/office/drawing/2014/main" id="{2D1A2656-8310-4923-C8DE-EC13005A5C1F}"/>
              </a:ext>
            </a:extLst>
          </p:cNvPr>
          <p:cNvSpPr txBox="1"/>
          <p:nvPr userDrawn="1"/>
        </p:nvSpPr>
        <p:spPr>
          <a:xfrm>
            <a:off x="1292468" y="262433"/>
            <a:ext cx="10418883"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200" b="1" i="0" u="none" strike="noStrike" kern="1200" cap="none" spc="0" normalizeH="0" baseline="0" noProof="0" dirty="0">
                <a:ln>
                  <a:noFill/>
                </a:ln>
                <a:solidFill>
                  <a:srgbClr val="FFFFFF"/>
                </a:solidFill>
                <a:effectLst/>
                <a:uLnTx/>
                <a:uFillTx/>
                <a:latin typeface="Gill Sans MT" panose="020B0502020104020203"/>
                <a:ea typeface="+mj-ea"/>
                <a:cs typeface="+mj-cs"/>
              </a:rPr>
              <a:t>THE SMALL PRINT</a:t>
            </a:r>
            <a:endParaRPr kumimoji="0" lang="en-US" sz="2200" b="1" i="0" u="none" strike="noStrike" kern="1200" cap="none" spc="0" normalizeH="0" baseline="0" noProof="0" dirty="0">
              <a:ln>
                <a:noFill/>
              </a:ln>
              <a:solidFill>
                <a:srgbClr val="FFFFFF"/>
              </a:solidFill>
              <a:effectLst/>
              <a:uLnTx/>
              <a:uFillTx/>
              <a:latin typeface="Gill Sans MT" panose="020B0502020104020203"/>
              <a:ea typeface="+mj-ea"/>
              <a:cs typeface="+mj-cs"/>
            </a:endParaRPr>
          </a:p>
        </p:txBody>
      </p:sp>
    </p:spTree>
    <p:extLst>
      <p:ext uri="{BB962C8B-B14F-4D97-AF65-F5344CB8AC3E}">
        <p14:creationId xmlns:p14="http://schemas.microsoft.com/office/powerpoint/2010/main" val="128572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ings &amp; Investm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178C4-645D-8338-75C0-A0885C4D8D58}"/>
              </a:ext>
            </a:extLst>
          </p:cNvPr>
          <p:cNvSpPr txBox="1"/>
          <p:nvPr userDrawn="1"/>
        </p:nvSpPr>
        <p:spPr>
          <a:xfrm>
            <a:off x="1292468" y="262433"/>
            <a:ext cx="10418883"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200" b="1" i="0" u="none" strike="noStrike" kern="1200" cap="none" spc="0" normalizeH="0" baseline="0" noProof="0" dirty="0">
                <a:ln>
                  <a:noFill/>
                </a:ln>
                <a:solidFill>
                  <a:srgbClr val="FFFFFF"/>
                </a:solidFill>
                <a:effectLst/>
                <a:uLnTx/>
                <a:uFillTx/>
                <a:latin typeface="Gill Sans MT" panose="020B0502020104020203"/>
                <a:ea typeface="+mj-ea"/>
                <a:cs typeface="+mj-cs"/>
              </a:rPr>
              <a:t>TIMINGS AND INVESTMENT</a:t>
            </a:r>
            <a:endParaRPr kumimoji="0" lang="en-US" sz="2200" b="1" i="0" u="none" strike="noStrike" kern="1200" cap="none" spc="0" normalizeH="0" baseline="0" noProof="0" dirty="0">
              <a:ln>
                <a:noFill/>
              </a:ln>
              <a:solidFill>
                <a:srgbClr val="FFFFFF"/>
              </a:solidFill>
              <a:effectLst/>
              <a:uLnTx/>
              <a:uFillTx/>
              <a:latin typeface="Gill Sans MT" panose="020B0502020104020203"/>
              <a:ea typeface="+mj-ea"/>
              <a:cs typeface="+mj-cs"/>
            </a:endParaRPr>
          </a:p>
        </p:txBody>
      </p:sp>
      <p:sp>
        <p:nvSpPr>
          <p:cNvPr id="28" name="Text Placeholder 27">
            <a:extLst>
              <a:ext uri="{FF2B5EF4-FFF2-40B4-BE49-F238E27FC236}">
                <a16:creationId xmlns:a16="http://schemas.microsoft.com/office/drawing/2014/main" id="{314DA4ED-A267-D26B-06DD-3D162E939C84}"/>
              </a:ext>
            </a:extLst>
          </p:cNvPr>
          <p:cNvSpPr>
            <a:spLocks noGrp="1"/>
          </p:cNvSpPr>
          <p:nvPr>
            <p:ph type="body" sz="quarter" idx="18"/>
          </p:nvPr>
        </p:nvSpPr>
        <p:spPr>
          <a:xfrm>
            <a:off x="6642100" y="2595563"/>
            <a:ext cx="2395538" cy="2921000"/>
          </a:xfrm>
          <a:solidFill>
            <a:schemeClr val="bg1"/>
          </a:solidFill>
        </p:spPr>
        <p:txBody>
          <a:bodyPr lIns="182880" tIns="182880" rIns="182880" bIns="182880">
            <a:normAutofit/>
          </a:bodyPr>
          <a:lstStyle>
            <a:lvl1pPr>
              <a:defRPr sz="1400">
                <a:solidFill>
                  <a:schemeClr val="tx1"/>
                </a:solidFill>
              </a:defRPr>
            </a:lvl1pPr>
          </a:lstStyle>
          <a:p>
            <a:pPr lvl="0"/>
            <a:r>
              <a:rPr lang="en-US" dirty="0"/>
              <a:t>Click to edit</a:t>
            </a:r>
          </a:p>
        </p:txBody>
      </p:sp>
      <p:sp>
        <p:nvSpPr>
          <p:cNvPr id="30" name="Text Placeholder 27">
            <a:extLst>
              <a:ext uri="{FF2B5EF4-FFF2-40B4-BE49-F238E27FC236}">
                <a16:creationId xmlns:a16="http://schemas.microsoft.com/office/drawing/2014/main" id="{086D4044-103B-01BF-F1A7-4B8209560F35}"/>
              </a:ext>
            </a:extLst>
          </p:cNvPr>
          <p:cNvSpPr>
            <a:spLocks noGrp="1"/>
          </p:cNvSpPr>
          <p:nvPr>
            <p:ph type="body" sz="quarter" idx="19"/>
          </p:nvPr>
        </p:nvSpPr>
        <p:spPr>
          <a:xfrm>
            <a:off x="9169491" y="2595563"/>
            <a:ext cx="2395538" cy="2921000"/>
          </a:xfrm>
          <a:solidFill>
            <a:schemeClr val="bg1"/>
          </a:solidFill>
        </p:spPr>
        <p:txBody>
          <a:bodyPr lIns="182880" tIns="182880" rIns="182880" bIns="182880">
            <a:normAutofit/>
          </a:bodyPr>
          <a:lstStyle>
            <a:lvl1pPr>
              <a:defRPr sz="1400">
                <a:solidFill>
                  <a:schemeClr val="tx1"/>
                </a:solidFill>
              </a:defRPr>
            </a:lvl1pPr>
          </a:lstStyle>
          <a:p>
            <a:pPr lvl="0"/>
            <a:r>
              <a:rPr lang="en-US" dirty="0"/>
              <a:t>Click to edit</a:t>
            </a:r>
          </a:p>
        </p:txBody>
      </p:sp>
      <p:sp>
        <p:nvSpPr>
          <p:cNvPr id="26" name="Table Placeholder 25">
            <a:extLst>
              <a:ext uri="{FF2B5EF4-FFF2-40B4-BE49-F238E27FC236}">
                <a16:creationId xmlns:a16="http://schemas.microsoft.com/office/drawing/2014/main" id="{E7051CB6-B35D-B4EF-79BC-608E53A173DB}"/>
              </a:ext>
            </a:extLst>
          </p:cNvPr>
          <p:cNvSpPr>
            <a:spLocks noGrp="1"/>
          </p:cNvSpPr>
          <p:nvPr>
            <p:ph type="tbl" sz="quarter" idx="17" hasCustomPrompt="1"/>
          </p:nvPr>
        </p:nvSpPr>
        <p:spPr>
          <a:xfrm>
            <a:off x="1399301" y="2595632"/>
            <a:ext cx="4850579" cy="2888497"/>
          </a:xfrm>
        </p:spPr>
        <p:txBody>
          <a:bodyPr>
            <a:normAutofit/>
          </a:bodyPr>
          <a:lstStyle>
            <a:lvl1pPr marL="0" inden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add two column table</a:t>
            </a:r>
          </a:p>
        </p:txBody>
      </p:sp>
      <p:sp>
        <p:nvSpPr>
          <p:cNvPr id="14" name="Text Placeholder 13">
            <a:extLst>
              <a:ext uri="{FF2B5EF4-FFF2-40B4-BE49-F238E27FC236}">
                <a16:creationId xmlns:a16="http://schemas.microsoft.com/office/drawing/2014/main" id="{E5AFA13D-C754-4829-89E0-17384129DF82}"/>
              </a:ext>
            </a:extLst>
          </p:cNvPr>
          <p:cNvSpPr txBox="1">
            <a:spLocks/>
          </p:cNvSpPr>
          <p:nvPr userDrawn="1"/>
        </p:nvSpPr>
        <p:spPr>
          <a:xfrm>
            <a:off x="1399533" y="5936509"/>
            <a:ext cx="9590260" cy="76029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Gill Sans MT"/>
                <a:ea typeface="+mn-ea"/>
                <a:cs typeface="+mn-cs"/>
              </a:rPr>
              <a:t>TERMS AND CONDITIONS</a:t>
            </a:r>
            <a:endParaRPr kumimoji="0" lang="en-US" sz="1400" b="0" i="0" u="none" strike="noStrike" kern="1200" cap="none" spc="0" normalizeH="0" baseline="0" noProof="0" dirty="0">
              <a:ln>
                <a:noFill/>
              </a:ln>
              <a:solidFill>
                <a:prstClr val="white"/>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800" b="0" i="0" u="none" strike="noStrike" kern="1200" cap="none" spc="0" normalizeH="0" baseline="0" noProof="0" dirty="0">
              <a:ln>
                <a:noFill/>
              </a:ln>
              <a:solidFill>
                <a:prstClr val="white"/>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MMR standard terms are to invoice 50% of the project value on commissioning and 50% on completion with invoices becoming payable after 28 days.</a:t>
            </a:r>
            <a:br>
              <a:rPr kumimoji="0" lang="en-GB" sz="800" b="0" i="0" u="none" strike="noStrike" kern="1200" cap="none" spc="0" normalizeH="0" baseline="0" noProof="0" dirty="0">
                <a:ln>
                  <a:noFill/>
                </a:ln>
                <a:solidFill>
                  <a:prstClr val="white"/>
                </a:solidFill>
                <a:effectLst/>
                <a:uLnTx/>
                <a:uFillTx/>
                <a:latin typeface="Gill Sans MT"/>
                <a:ea typeface="+mn-ea"/>
                <a:cs typeface="+mn-cs"/>
              </a:rPr>
            </a:br>
            <a:r>
              <a:rPr kumimoji="0" lang="en-GB" sz="800" b="0" i="0" u="none" strike="noStrike" kern="1200" cap="none" spc="0" normalizeH="0" baseline="0" noProof="0" dirty="0">
                <a:ln>
                  <a:noFill/>
                </a:ln>
                <a:solidFill>
                  <a:prstClr val="white"/>
                </a:solidFill>
                <a:effectLst/>
                <a:uLnTx/>
                <a:uFillTx/>
                <a:latin typeface="Gill Sans MT"/>
                <a:ea typeface="+mn-ea"/>
                <a:cs typeface="+mn-cs"/>
              </a:rPr>
              <a:t>Commissionings require a purchase order number from our client. MMR proposals are subject to satisfactory credit checks in the case of new clients.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MMR’s prices are valid for 30 days, after which time they should be reviewed with us before commissioning the project. All prices exclude applicable taxes.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Separately, MMR reserves the right to amend its prices in light of currency exchange variations in excess of 5%.</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6" name="Text Placeholder 15">
            <a:extLst>
              <a:ext uri="{FF2B5EF4-FFF2-40B4-BE49-F238E27FC236}">
                <a16:creationId xmlns:a16="http://schemas.microsoft.com/office/drawing/2014/main" id="{BCE27B61-CFD6-AA9C-06C1-AC68FD8C1CB6}"/>
              </a:ext>
            </a:extLst>
          </p:cNvPr>
          <p:cNvSpPr>
            <a:spLocks noGrp="1"/>
          </p:cNvSpPr>
          <p:nvPr>
            <p:ph type="body" sz="quarter" idx="15" hasCustomPrompt="1"/>
          </p:nvPr>
        </p:nvSpPr>
        <p:spPr>
          <a:xfrm>
            <a:off x="2523391" y="1325118"/>
            <a:ext cx="3385283" cy="369888"/>
          </a:xfrm>
        </p:spPr>
        <p:txBody>
          <a:bodyPr anchor="ctr">
            <a:noAutofit/>
          </a:bodyPr>
          <a:lstStyle>
            <a:lvl1pPr marL="0" indent="0">
              <a:buNone/>
              <a:defRPr sz="1800" b="1">
                <a:solidFill>
                  <a:srgbClr val="00B0F0"/>
                </a:solidFill>
              </a:defRPr>
            </a:lvl1pPr>
            <a:lvl2pPr>
              <a:defRPr b="1"/>
            </a:lvl2pPr>
            <a:lvl3pPr>
              <a:defRPr b="1"/>
            </a:lvl3pPr>
            <a:lvl4pPr>
              <a:defRPr b="1"/>
            </a:lvl4pPr>
            <a:lvl5pPr>
              <a:defRPr b="1"/>
            </a:lvl5pPr>
          </a:lstStyle>
          <a:p>
            <a:pPr lvl="0"/>
            <a:r>
              <a:rPr lang="en-US" dirty="0"/>
              <a:t>CLICK TO EDIT</a:t>
            </a:r>
          </a:p>
        </p:txBody>
      </p:sp>
      <p:sp>
        <p:nvSpPr>
          <p:cNvPr id="17" name="Text Placeholder 15">
            <a:extLst>
              <a:ext uri="{FF2B5EF4-FFF2-40B4-BE49-F238E27FC236}">
                <a16:creationId xmlns:a16="http://schemas.microsoft.com/office/drawing/2014/main" id="{E4F678F1-296C-A163-BB4E-72AF85F7E8A2}"/>
              </a:ext>
            </a:extLst>
          </p:cNvPr>
          <p:cNvSpPr>
            <a:spLocks noGrp="1"/>
          </p:cNvSpPr>
          <p:nvPr>
            <p:ph type="body" sz="quarter" idx="16" hasCustomPrompt="1"/>
          </p:nvPr>
        </p:nvSpPr>
        <p:spPr>
          <a:xfrm>
            <a:off x="7781191" y="1325118"/>
            <a:ext cx="3385283" cy="369888"/>
          </a:xfrm>
        </p:spPr>
        <p:txBody>
          <a:bodyPr anchor="ctr">
            <a:noAutofit/>
          </a:bodyPr>
          <a:lstStyle>
            <a:lvl1pPr marL="0" indent="0">
              <a:buNone/>
              <a:defRPr sz="1800" b="1">
                <a:solidFill>
                  <a:srgbClr val="FED700"/>
                </a:solidFill>
              </a:defRPr>
            </a:lvl1pPr>
            <a:lvl2pPr>
              <a:defRPr b="1"/>
            </a:lvl2pPr>
            <a:lvl3pPr>
              <a:defRPr b="1"/>
            </a:lvl3pPr>
            <a:lvl4pPr>
              <a:defRPr b="1"/>
            </a:lvl4pPr>
            <a:lvl5pPr>
              <a:defRPr b="1"/>
            </a:lvl5pPr>
          </a:lstStyle>
          <a:p>
            <a:pPr lvl="0"/>
            <a:r>
              <a:rPr lang="en-US" dirty="0"/>
              <a:t>CLICK TO EDIT</a:t>
            </a:r>
          </a:p>
        </p:txBody>
      </p:sp>
      <p:sp>
        <p:nvSpPr>
          <p:cNvPr id="21" name="Text Placeholder 13">
            <a:extLst>
              <a:ext uri="{FF2B5EF4-FFF2-40B4-BE49-F238E27FC236}">
                <a16:creationId xmlns:a16="http://schemas.microsoft.com/office/drawing/2014/main" id="{B06D104E-80C0-33EE-D17D-0AAAB4F555D5}"/>
              </a:ext>
            </a:extLst>
          </p:cNvPr>
          <p:cNvSpPr txBox="1">
            <a:spLocks/>
          </p:cNvSpPr>
          <p:nvPr userDrawn="1"/>
        </p:nvSpPr>
        <p:spPr>
          <a:xfrm>
            <a:off x="1399301" y="2205364"/>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WHAT</a:t>
            </a:r>
          </a:p>
        </p:txBody>
      </p:sp>
      <p:sp>
        <p:nvSpPr>
          <p:cNvPr id="22" name="Text Placeholder 13">
            <a:extLst>
              <a:ext uri="{FF2B5EF4-FFF2-40B4-BE49-F238E27FC236}">
                <a16:creationId xmlns:a16="http://schemas.microsoft.com/office/drawing/2014/main" id="{857B613C-6E50-25C2-8BCD-8459FD4DF250}"/>
              </a:ext>
            </a:extLst>
          </p:cNvPr>
          <p:cNvSpPr txBox="1">
            <a:spLocks/>
          </p:cNvSpPr>
          <p:nvPr userDrawn="1"/>
        </p:nvSpPr>
        <p:spPr>
          <a:xfrm>
            <a:off x="3870364" y="2205364"/>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WHEN</a:t>
            </a:r>
          </a:p>
        </p:txBody>
      </p:sp>
      <p:sp>
        <p:nvSpPr>
          <p:cNvPr id="23" name="Text Placeholder 13">
            <a:extLst>
              <a:ext uri="{FF2B5EF4-FFF2-40B4-BE49-F238E27FC236}">
                <a16:creationId xmlns:a16="http://schemas.microsoft.com/office/drawing/2014/main" id="{6097E14E-0516-DF07-B379-26580614207A}"/>
              </a:ext>
            </a:extLst>
          </p:cNvPr>
          <p:cNvSpPr txBox="1">
            <a:spLocks/>
          </p:cNvSpPr>
          <p:nvPr userDrawn="1"/>
        </p:nvSpPr>
        <p:spPr>
          <a:xfrm>
            <a:off x="6657422" y="2210259"/>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COSTS INCLUDE</a:t>
            </a:r>
          </a:p>
        </p:txBody>
      </p:sp>
      <p:sp>
        <p:nvSpPr>
          <p:cNvPr id="24" name="Text Placeholder 13">
            <a:extLst>
              <a:ext uri="{FF2B5EF4-FFF2-40B4-BE49-F238E27FC236}">
                <a16:creationId xmlns:a16="http://schemas.microsoft.com/office/drawing/2014/main" id="{E6C38715-FA07-74C4-DF6F-27A6904F9C38}"/>
              </a:ext>
            </a:extLst>
          </p:cNvPr>
          <p:cNvSpPr txBox="1">
            <a:spLocks/>
          </p:cNvSpPr>
          <p:nvPr userDrawn="1"/>
        </p:nvSpPr>
        <p:spPr>
          <a:xfrm>
            <a:off x="9169491" y="2210259"/>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COSTS EXCLUDE</a:t>
            </a:r>
          </a:p>
        </p:txBody>
      </p:sp>
      <p:grpSp>
        <p:nvGrpSpPr>
          <p:cNvPr id="2" name="Google Shape;9065;p79">
            <a:extLst>
              <a:ext uri="{FF2B5EF4-FFF2-40B4-BE49-F238E27FC236}">
                <a16:creationId xmlns:a16="http://schemas.microsoft.com/office/drawing/2014/main" id="{B366A759-30C3-1184-44B5-51F063C07AB0}"/>
              </a:ext>
            </a:extLst>
          </p:cNvPr>
          <p:cNvGrpSpPr/>
          <p:nvPr userDrawn="1"/>
        </p:nvGrpSpPr>
        <p:grpSpPr>
          <a:xfrm>
            <a:off x="1591712" y="1242769"/>
            <a:ext cx="503344" cy="503344"/>
            <a:chOff x="5648375" y="238125"/>
            <a:chExt cx="483125" cy="483125"/>
          </a:xfrm>
          <a:solidFill>
            <a:srgbClr val="00B8FF"/>
          </a:solidFill>
        </p:grpSpPr>
        <p:sp>
          <p:nvSpPr>
            <p:cNvPr id="4" name="Google Shape;9066;p79">
              <a:extLst>
                <a:ext uri="{FF2B5EF4-FFF2-40B4-BE49-F238E27FC236}">
                  <a16:creationId xmlns:a16="http://schemas.microsoft.com/office/drawing/2014/main" id="{AD1C5701-D09D-17D0-A8D2-532FD27CE1C6}"/>
                </a:ext>
              </a:extLst>
            </p:cNvPr>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7" name="Google Shape;9067;p79">
              <a:extLst>
                <a:ext uri="{FF2B5EF4-FFF2-40B4-BE49-F238E27FC236}">
                  <a16:creationId xmlns:a16="http://schemas.microsoft.com/office/drawing/2014/main" id="{F619107C-6F42-4F90-3F70-123D6A5BE76C}"/>
                </a:ext>
              </a:extLst>
            </p:cNvPr>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0" name="Google Shape;9068;p79">
              <a:extLst>
                <a:ext uri="{FF2B5EF4-FFF2-40B4-BE49-F238E27FC236}">
                  <a16:creationId xmlns:a16="http://schemas.microsoft.com/office/drawing/2014/main" id="{5DE2FA58-B6FB-94D9-011B-719FB4B0F184}"/>
                </a:ext>
              </a:extLst>
            </p:cNvPr>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5" name="Google Shape;9069;p79">
              <a:extLst>
                <a:ext uri="{FF2B5EF4-FFF2-40B4-BE49-F238E27FC236}">
                  <a16:creationId xmlns:a16="http://schemas.microsoft.com/office/drawing/2014/main" id="{FCE7C18E-1A18-A9C3-9539-86DF62967C81}"/>
                </a:ext>
              </a:extLst>
            </p:cNvPr>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8" name="Google Shape;9070;p79">
              <a:extLst>
                <a:ext uri="{FF2B5EF4-FFF2-40B4-BE49-F238E27FC236}">
                  <a16:creationId xmlns:a16="http://schemas.microsoft.com/office/drawing/2014/main" id="{56B1F46B-D9CA-AA1E-F043-FB7B7A2FCA52}"/>
                </a:ext>
              </a:extLst>
            </p:cNvPr>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9" name="Google Shape;9071;p79">
              <a:extLst>
                <a:ext uri="{FF2B5EF4-FFF2-40B4-BE49-F238E27FC236}">
                  <a16:creationId xmlns:a16="http://schemas.microsoft.com/office/drawing/2014/main" id="{604D64EF-5214-BCEC-D116-8F53302D7B91}"/>
                </a:ext>
              </a:extLst>
            </p:cNvPr>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0" name="Google Shape;9072;p79">
              <a:extLst>
                <a:ext uri="{FF2B5EF4-FFF2-40B4-BE49-F238E27FC236}">
                  <a16:creationId xmlns:a16="http://schemas.microsoft.com/office/drawing/2014/main" id="{1AA42391-DA51-E12A-1D1F-55DA119D9153}"/>
                </a:ext>
              </a:extLst>
            </p:cNvPr>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5" name="Google Shape;9073;p79">
              <a:extLst>
                <a:ext uri="{FF2B5EF4-FFF2-40B4-BE49-F238E27FC236}">
                  <a16:creationId xmlns:a16="http://schemas.microsoft.com/office/drawing/2014/main" id="{1CCD9947-B655-9CD5-77AA-E19304FDDFEA}"/>
                </a:ext>
              </a:extLst>
            </p:cNvPr>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7" name="Google Shape;9074;p79">
              <a:extLst>
                <a:ext uri="{FF2B5EF4-FFF2-40B4-BE49-F238E27FC236}">
                  <a16:creationId xmlns:a16="http://schemas.microsoft.com/office/drawing/2014/main" id="{9970E2BF-AA42-F4CB-7AA4-813B1390312D}"/>
                </a:ext>
              </a:extLst>
            </p:cNvPr>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9" name="Google Shape;9075;p79">
              <a:extLst>
                <a:ext uri="{FF2B5EF4-FFF2-40B4-BE49-F238E27FC236}">
                  <a16:creationId xmlns:a16="http://schemas.microsoft.com/office/drawing/2014/main" id="{D20D5699-DD29-66BD-4FE1-1FCB5F00F8C0}"/>
                </a:ext>
              </a:extLst>
            </p:cNvPr>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grpSp>
      <p:grpSp>
        <p:nvGrpSpPr>
          <p:cNvPr id="31" name="Google Shape;9176;p79">
            <a:extLst>
              <a:ext uri="{FF2B5EF4-FFF2-40B4-BE49-F238E27FC236}">
                <a16:creationId xmlns:a16="http://schemas.microsoft.com/office/drawing/2014/main" id="{8CF17943-4A2B-0462-ABAC-A4C93454635D}"/>
              </a:ext>
            </a:extLst>
          </p:cNvPr>
          <p:cNvGrpSpPr/>
          <p:nvPr userDrawn="1"/>
        </p:nvGrpSpPr>
        <p:grpSpPr>
          <a:xfrm>
            <a:off x="6812014" y="1321595"/>
            <a:ext cx="675821" cy="374573"/>
            <a:chOff x="896050" y="2725450"/>
            <a:chExt cx="476500" cy="264100"/>
          </a:xfrm>
          <a:solidFill>
            <a:srgbClr val="FFD706"/>
          </a:solidFill>
        </p:grpSpPr>
        <p:sp>
          <p:nvSpPr>
            <p:cNvPr id="32" name="Google Shape;9177;p79">
              <a:extLst>
                <a:ext uri="{FF2B5EF4-FFF2-40B4-BE49-F238E27FC236}">
                  <a16:creationId xmlns:a16="http://schemas.microsoft.com/office/drawing/2014/main" id="{051EEB03-30F5-0815-287E-7716F2723CED}"/>
                </a:ext>
              </a:extLst>
            </p:cNvPr>
            <p:cNvSpPr/>
            <p:nvPr/>
          </p:nvSpPr>
          <p:spPr>
            <a:xfrm>
              <a:off x="896050" y="2725450"/>
              <a:ext cx="476500" cy="264100"/>
            </a:xfrm>
            <a:custGeom>
              <a:avLst/>
              <a:gdLst/>
              <a:ahLst/>
              <a:cxnLst/>
              <a:rect l="l" t="t" r="r" b="b"/>
              <a:pathLst>
                <a:path w="19060" h="10564" extrusionOk="0">
                  <a:moveTo>
                    <a:pt x="17927" y="1133"/>
                  </a:moveTo>
                  <a:lnTo>
                    <a:pt x="17927" y="9431"/>
                  </a:lnTo>
                  <a:lnTo>
                    <a:pt x="1133" y="9431"/>
                  </a:lnTo>
                  <a:lnTo>
                    <a:pt x="1133" y="1133"/>
                  </a:lnTo>
                  <a:close/>
                  <a:moveTo>
                    <a:pt x="565" y="1"/>
                  </a:moveTo>
                  <a:cubicBezTo>
                    <a:pt x="254" y="1"/>
                    <a:pt x="1" y="255"/>
                    <a:pt x="1" y="569"/>
                  </a:cubicBezTo>
                  <a:lnTo>
                    <a:pt x="1" y="9995"/>
                  </a:lnTo>
                  <a:cubicBezTo>
                    <a:pt x="1" y="10309"/>
                    <a:pt x="254" y="10563"/>
                    <a:pt x="565" y="10563"/>
                  </a:cubicBezTo>
                  <a:lnTo>
                    <a:pt x="18495" y="10563"/>
                  </a:lnTo>
                  <a:cubicBezTo>
                    <a:pt x="18806" y="10563"/>
                    <a:pt x="19060" y="10309"/>
                    <a:pt x="19060" y="9995"/>
                  </a:cubicBezTo>
                  <a:lnTo>
                    <a:pt x="19060" y="569"/>
                  </a:lnTo>
                  <a:cubicBezTo>
                    <a:pt x="19060" y="255"/>
                    <a:pt x="18806" y="1"/>
                    <a:pt x="1849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33" name="Google Shape;9178;p79">
              <a:extLst>
                <a:ext uri="{FF2B5EF4-FFF2-40B4-BE49-F238E27FC236}">
                  <a16:creationId xmlns:a16="http://schemas.microsoft.com/office/drawing/2014/main" id="{FE101FAB-FC84-D8C1-6E07-1F16C6D29E71}"/>
                </a:ext>
              </a:extLst>
            </p:cNvPr>
            <p:cNvSpPr/>
            <p:nvPr/>
          </p:nvSpPr>
          <p:spPr>
            <a:xfrm>
              <a:off x="951625" y="2774675"/>
              <a:ext cx="365450" cy="165650"/>
            </a:xfrm>
            <a:custGeom>
              <a:avLst/>
              <a:gdLst/>
              <a:ahLst/>
              <a:cxnLst/>
              <a:rect l="l" t="t" r="r" b="b"/>
              <a:pathLst>
                <a:path w="14618" h="6626" extrusionOk="0">
                  <a:moveTo>
                    <a:pt x="12063" y="1133"/>
                  </a:moveTo>
                  <a:cubicBezTo>
                    <a:pt x="12259" y="1818"/>
                    <a:pt x="12797" y="2356"/>
                    <a:pt x="13485" y="2552"/>
                  </a:cubicBezTo>
                  <a:lnTo>
                    <a:pt x="13485" y="4074"/>
                  </a:lnTo>
                  <a:cubicBezTo>
                    <a:pt x="12797" y="4273"/>
                    <a:pt x="12259" y="4808"/>
                    <a:pt x="12063" y="5496"/>
                  </a:cubicBezTo>
                  <a:lnTo>
                    <a:pt x="2552" y="5496"/>
                  </a:lnTo>
                  <a:cubicBezTo>
                    <a:pt x="2355" y="4808"/>
                    <a:pt x="1818" y="4270"/>
                    <a:pt x="1129" y="4074"/>
                  </a:cubicBezTo>
                  <a:lnTo>
                    <a:pt x="1129" y="2552"/>
                  </a:lnTo>
                  <a:cubicBezTo>
                    <a:pt x="1818" y="2356"/>
                    <a:pt x="2355" y="1818"/>
                    <a:pt x="2552" y="1133"/>
                  </a:cubicBezTo>
                  <a:close/>
                  <a:moveTo>
                    <a:pt x="2065" y="1"/>
                  </a:moveTo>
                  <a:cubicBezTo>
                    <a:pt x="1751" y="1"/>
                    <a:pt x="1498" y="254"/>
                    <a:pt x="1498" y="568"/>
                  </a:cubicBezTo>
                  <a:cubicBezTo>
                    <a:pt x="1498" y="1082"/>
                    <a:pt x="1081" y="1501"/>
                    <a:pt x="565" y="1501"/>
                  </a:cubicBezTo>
                  <a:cubicBezTo>
                    <a:pt x="251" y="1501"/>
                    <a:pt x="0" y="1755"/>
                    <a:pt x="0" y="2069"/>
                  </a:cubicBezTo>
                  <a:lnTo>
                    <a:pt x="0" y="4560"/>
                  </a:lnTo>
                  <a:cubicBezTo>
                    <a:pt x="0" y="4871"/>
                    <a:pt x="251" y="5125"/>
                    <a:pt x="565" y="5125"/>
                  </a:cubicBezTo>
                  <a:cubicBezTo>
                    <a:pt x="1081" y="5125"/>
                    <a:pt x="1498" y="5544"/>
                    <a:pt x="1498" y="6061"/>
                  </a:cubicBezTo>
                  <a:cubicBezTo>
                    <a:pt x="1498" y="6372"/>
                    <a:pt x="1751" y="6625"/>
                    <a:pt x="2065" y="6625"/>
                  </a:cubicBezTo>
                  <a:lnTo>
                    <a:pt x="12549" y="6625"/>
                  </a:lnTo>
                  <a:cubicBezTo>
                    <a:pt x="12863" y="6625"/>
                    <a:pt x="13117" y="6372"/>
                    <a:pt x="13117" y="6061"/>
                  </a:cubicBezTo>
                  <a:cubicBezTo>
                    <a:pt x="13117" y="5544"/>
                    <a:pt x="13533" y="5125"/>
                    <a:pt x="14050" y="5125"/>
                  </a:cubicBezTo>
                  <a:cubicBezTo>
                    <a:pt x="14364" y="5125"/>
                    <a:pt x="14617" y="4871"/>
                    <a:pt x="14617" y="4560"/>
                  </a:cubicBezTo>
                  <a:lnTo>
                    <a:pt x="14617" y="2069"/>
                  </a:lnTo>
                  <a:cubicBezTo>
                    <a:pt x="14617" y="1755"/>
                    <a:pt x="14364" y="1501"/>
                    <a:pt x="14050" y="1501"/>
                  </a:cubicBezTo>
                  <a:cubicBezTo>
                    <a:pt x="13533" y="1501"/>
                    <a:pt x="13117" y="1082"/>
                    <a:pt x="13117" y="568"/>
                  </a:cubicBezTo>
                  <a:cubicBezTo>
                    <a:pt x="13117" y="254"/>
                    <a:pt x="12863" y="1"/>
                    <a:pt x="1254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34" name="Google Shape;9179;p79">
              <a:extLst>
                <a:ext uri="{FF2B5EF4-FFF2-40B4-BE49-F238E27FC236}">
                  <a16:creationId xmlns:a16="http://schemas.microsoft.com/office/drawing/2014/main" id="{47E2FEA3-99F2-8760-28FD-20DBCCE036B9}"/>
                </a:ext>
              </a:extLst>
            </p:cNvPr>
            <p:cNvSpPr/>
            <p:nvPr/>
          </p:nvSpPr>
          <p:spPr>
            <a:xfrm>
              <a:off x="1088625" y="2815075"/>
              <a:ext cx="88200" cy="84850"/>
            </a:xfrm>
            <a:custGeom>
              <a:avLst/>
              <a:gdLst/>
              <a:ahLst/>
              <a:cxnLst/>
              <a:rect l="l" t="t" r="r" b="b"/>
              <a:pathLst>
                <a:path w="3528" h="3394" extrusionOk="0">
                  <a:moveTo>
                    <a:pt x="1826" y="1132"/>
                  </a:moveTo>
                  <a:cubicBezTo>
                    <a:pt x="2115" y="1132"/>
                    <a:pt x="2393" y="1358"/>
                    <a:pt x="2395" y="1697"/>
                  </a:cubicBezTo>
                  <a:cubicBezTo>
                    <a:pt x="2395" y="2011"/>
                    <a:pt x="2141" y="2265"/>
                    <a:pt x="1827" y="2265"/>
                  </a:cubicBezTo>
                  <a:lnTo>
                    <a:pt x="1827" y="2262"/>
                  </a:lnTo>
                  <a:cubicBezTo>
                    <a:pt x="1326" y="2259"/>
                    <a:pt x="1075" y="1652"/>
                    <a:pt x="1432" y="1298"/>
                  </a:cubicBezTo>
                  <a:cubicBezTo>
                    <a:pt x="1547" y="1183"/>
                    <a:pt x="1688" y="1132"/>
                    <a:pt x="1826" y="1132"/>
                  </a:cubicBezTo>
                  <a:close/>
                  <a:moveTo>
                    <a:pt x="1827" y="0"/>
                  </a:moveTo>
                  <a:cubicBezTo>
                    <a:pt x="1142" y="0"/>
                    <a:pt x="523" y="414"/>
                    <a:pt x="260" y="1048"/>
                  </a:cubicBezTo>
                  <a:cubicBezTo>
                    <a:pt x="0" y="1682"/>
                    <a:pt x="145" y="2413"/>
                    <a:pt x="632" y="2899"/>
                  </a:cubicBezTo>
                  <a:cubicBezTo>
                    <a:pt x="954" y="3222"/>
                    <a:pt x="1388" y="3393"/>
                    <a:pt x="1829" y="3393"/>
                  </a:cubicBezTo>
                  <a:cubicBezTo>
                    <a:pt x="2048" y="3393"/>
                    <a:pt x="2269" y="3351"/>
                    <a:pt x="2479" y="3264"/>
                  </a:cubicBezTo>
                  <a:cubicBezTo>
                    <a:pt x="3114" y="3001"/>
                    <a:pt x="3524" y="2382"/>
                    <a:pt x="3527" y="1697"/>
                  </a:cubicBezTo>
                  <a:cubicBezTo>
                    <a:pt x="3524" y="761"/>
                    <a:pt x="2763" y="0"/>
                    <a:pt x="182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1869877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ings">
    <p:spTree>
      <p:nvGrpSpPr>
        <p:cNvPr id="1" name=""/>
        <p:cNvGrpSpPr/>
        <p:nvPr/>
      </p:nvGrpSpPr>
      <p:grpSpPr>
        <a:xfrm>
          <a:off x="0" y="0"/>
          <a:ext cx="0" cy="0"/>
          <a:chOff x="0" y="0"/>
          <a:chExt cx="0" cy="0"/>
        </a:xfrm>
      </p:grpSpPr>
      <p:sp>
        <p:nvSpPr>
          <p:cNvPr id="26" name="Table Placeholder 25">
            <a:extLst>
              <a:ext uri="{FF2B5EF4-FFF2-40B4-BE49-F238E27FC236}">
                <a16:creationId xmlns:a16="http://schemas.microsoft.com/office/drawing/2014/main" id="{E7051CB6-B35D-B4EF-79BC-608E53A173DB}"/>
              </a:ext>
            </a:extLst>
          </p:cNvPr>
          <p:cNvSpPr>
            <a:spLocks noGrp="1"/>
          </p:cNvSpPr>
          <p:nvPr>
            <p:ph type="tbl" sz="quarter" idx="17" hasCustomPrompt="1"/>
          </p:nvPr>
        </p:nvSpPr>
        <p:spPr>
          <a:xfrm>
            <a:off x="1399301" y="2595632"/>
            <a:ext cx="9989191" cy="2888497"/>
          </a:xfrm>
        </p:spPr>
        <p:txBody>
          <a:bodyPr>
            <a:normAutofit/>
          </a:bodyPr>
          <a:lstStyle>
            <a:lvl1pPr marL="0" inden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add two column table</a:t>
            </a:r>
          </a:p>
        </p:txBody>
      </p:sp>
      <p:sp>
        <p:nvSpPr>
          <p:cNvPr id="16" name="Text Placeholder 15">
            <a:extLst>
              <a:ext uri="{FF2B5EF4-FFF2-40B4-BE49-F238E27FC236}">
                <a16:creationId xmlns:a16="http://schemas.microsoft.com/office/drawing/2014/main" id="{BCE27B61-CFD6-AA9C-06C1-AC68FD8C1CB6}"/>
              </a:ext>
            </a:extLst>
          </p:cNvPr>
          <p:cNvSpPr>
            <a:spLocks noGrp="1"/>
          </p:cNvSpPr>
          <p:nvPr>
            <p:ph type="body" sz="quarter" idx="15" hasCustomPrompt="1"/>
          </p:nvPr>
        </p:nvSpPr>
        <p:spPr>
          <a:xfrm>
            <a:off x="5372100" y="1325118"/>
            <a:ext cx="3797391" cy="369888"/>
          </a:xfrm>
        </p:spPr>
        <p:txBody>
          <a:bodyPr anchor="ctr">
            <a:noAutofit/>
          </a:bodyPr>
          <a:lstStyle>
            <a:lvl1pPr marL="0" indent="0">
              <a:buNone/>
              <a:defRPr sz="1800" b="1">
                <a:solidFill>
                  <a:srgbClr val="00B0F0"/>
                </a:solidFill>
              </a:defRPr>
            </a:lvl1pPr>
            <a:lvl2pPr>
              <a:defRPr b="1"/>
            </a:lvl2pPr>
            <a:lvl3pPr>
              <a:defRPr b="1"/>
            </a:lvl3pPr>
            <a:lvl4pPr>
              <a:defRPr b="1"/>
            </a:lvl4pPr>
            <a:lvl5pPr>
              <a:defRPr b="1"/>
            </a:lvl5pPr>
          </a:lstStyle>
          <a:p>
            <a:pPr lvl="0"/>
            <a:r>
              <a:rPr lang="en-US" dirty="0"/>
              <a:t>CLICK TO EDIT</a:t>
            </a:r>
          </a:p>
        </p:txBody>
      </p:sp>
      <p:sp>
        <p:nvSpPr>
          <p:cNvPr id="3" name="Text Placeholder 13">
            <a:extLst>
              <a:ext uri="{FF2B5EF4-FFF2-40B4-BE49-F238E27FC236}">
                <a16:creationId xmlns:a16="http://schemas.microsoft.com/office/drawing/2014/main" id="{EB17DB60-64A0-A240-19B3-4E0906AE8AD8}"/>
              </a:ext>
            </a:extLst>
          </p:cNvPr>
          <p:cNvSpPr txBox="1">
            <a:spLocks/>
          </p:cNvSpPr>
          <p:nvPr userDrawn="1"/>
        </p:nvSpPr>
        <p:spPr>
          <a:xfrm>
            <a:off x="1399532" y="2205364"/>
            <a:ext cx="1397323"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WHAT</a:t>
            </a:r>
          </a:p>
        </p:txBody>
      </p:sp>
      <p:sp>
        <p:nvSpPr>
          <p:cNvPr id="4" name="Text Placeholder 13">
            <a:extLst>
              <a:ext uri="{FF2B5EF4-FFF2-40B4-BE49-F238E27FC236}">
                <a16:creationId xmlns:a16="http://schemas.microsoft.com/office/drawing/2014/main" id="{44814364-8593-937A-67ED-B1232C2086D1}"/>
              </a:ext>
            </a:extLst>
          </p:cNvPr>
          <p:cNvSpPr txBox="1">
            <a:spLocks/>
          </p:cNvSpPr>
          <p:nvPr userDrawn="1"/>
        </p:nvSpPr>
        <p:spPr>
          <a:xfrm>
            <a:off x="6394127" y="2205364"/>
            <a:ext cx="1397323"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WHEN</a:t>
            </a:r>
          </a:p>
        </p:txBody>
      </p:sp>
      <p:sp>
        <p:nvSpPr>
          <p:cNvPr id="5" name="TextBox 4">
            <a:extLst>
              <a:ext uri="{FF2B5EF4-FFF2-40B4-BE49-F238E27FC236}">
                <a16:creationId xmlns:a16="http://schemas.microsoft.com/office/drawing/2014/main" id="{9564DE6E-27A3-B7B9-8D65-847CF69DCD9B}"/>
              </a:ext>
            </a:extLst>
          </p:cNvPr>
          <p:cNvSpPr txBox="1"/>
          <p:nvPr userDrawn="1"/>
        </p:nvSpPr>
        <p:spPr>
          <a:xfrm>
            <a:off x="1292468" y="262433"/>
            <a:ext cx="10418883"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200" b="1" i="0" u="none" strike="noStrike" kern="1200" cap="none" spc="0" normalizeH="0" baseline="0" noProof="0" dirty="0">
                <a:ln>
                  <a:noFill/>
                </a:ln>
                <a:solidFill>
                  <a:srgbClr val="FFFFFF"/>
                </a:solidFill>
                <a:effectLst/>
                <a:uLnTx/>
                <a:uFillTx/>
                <a:latin typeface="Gill Sans MT" panose="020B0502020104020203"/>
                <a:ea typeface="+mj-ea"/>
                <a:cs typeface="+mj-cs"/>
              </a:rPr>
              <a:t>TIMINGS</a:t>
            </a:r>
            <a:endParaRPr kumimoji="0" lang="en-US" sz="2200" b="1" i="0" u="none" strike="noStrike" kern="1200" cap="none" spc="0" normalizeH="0" baseline="0" noProof="0" dirty="0">
              <a:ln>
                <a:noFill/>
              </a:ln>
              <a:solidFill>
                <a:srgbClr val="FFFFFF"/>
              </a:solidFill>
              <a:effectLst/>
              <a:uLnTx/>
              <a:uFillTx/>
              <a:latin typeface="Gill Sans MT" panose="020B0502020104020203"/>
              <a:ea typeface="+mj-ea"/>
              <a:cs typeface="+mj-cs"/>
            </a:endParaRPr>
          </a:p>
        </p:txBody>
      </p:sp>
      <p:grpSp>
        <p:nvGrpSpPr>
          <p:cNvPr id="12" name="Google Shape;9065;p79">
            <a:extLst>
              <a:ext uri="{FF2B5EF4-FFF2-40B4-BE49-F238E27FC236}">
                <a16:creationId xmlns:a16="http://schemas.microsoft.com/office/drawing/2014/main" id="{547B6A23-BF69-389D-FCE0-AA9F1DBC0F9C}"/>
              </a:ext>
            </a:extLst>
          </p:cNvPr>
          <p:cNvGrpSpPr/>
          <p:nvPr userDrawn="1"/>
        </p:nvGrpSpPr>
        <p:grpSpPr>
          <a:xfrm>
            <a:off x="4492228" y="1242769"/>
            <a:ext cx="503344" cy="503344"/>
            <a:chOff x="5648375" y="238125"/>
            <a:chExt cx="483125" cy="483125"/>
          </a:xfrm>
          <a:solidFill>
            <a:srgbClr val="00B8FF"/>
          </a:solidFill>
        </p:grpSpPr>
        <p:sp>
          <p:nvSpPr>
            <p:cNvPr id="13" name="Google Shape;9066;p79">
              <a:extLst>
                <a:ext uri="{FF2B5EF4-FFF2-40B4-BE49-F238E27FC236}">
                  <a16:creationId xmlns:a16="http://schemas.microsoft.com/office/drawing/2014/main" id="{3FD65A87-21BD-25BA-1275-6D3B09105D92}"/>
                </a:ext>
              </a:extLst>
            </p:cNvPr>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5" name="Google Shape;9067;p79">
              <a:extLst>
                <a:ext uri="{FF2B5EF4-FFF2-40B4-BE49-F238E27FC236}">
                  <a16:creationId xmlns:a16="http://schemas.microsoft.com/office/drawing/2014/main" id="{CB137B3E-C3A8-79F6-1FF6-564CFBB133FB}"/>
                </a:ext>
              </a:extLst>
            </p:cNvPr>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7" name="Google Shape;9068;p79">
              <a:extLst>
                <a:ext uri="{FF2B5EF4-FFF2-40B4-BE49-F238E27FC236}">
                  <a16:creationId xmlns:a16="http://schemas.microsoft.com/office/drawing/2014/main" id="{FC122D06-2A78-F37A-1831-CA42B6AA1AE1}"/>
                </a:ext>
              </a:extLst>
            </p:cNvPr>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8" name="Google Shape;9069;p79">
              <a:extLst>
                <a:ext uri="{FF2B5EF4-FFF2-40B4-BE49-F238E27FC236}">
                  <a16:creationId xmlns:a16="http://schemas.microsoft.com/office/drawing/2014/main" id="{6E03B511-85E6-3B36-B539-ACBB54A8D9A6}"/>
                </a:ext>
              </a:extLst>
            </p:cNvPr>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9" name="Google Shape;9070;p79">
              <a:extLst>
                <a:ext uri="{FF2B5EF4-FFF2-40B4-BE49-F238E27FC236}">
                  <a16:creationId xmlns:a16="http://schemas.microsoft.com/office/drawing/2014/main" id="{669FF28D-1032-32D2-CA0D-7BE55A457717}"/>
                </a:ext>
              </a:extLst>
            </p:cNvPr>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0" name="Google Shape;9071;p79">
              <a:extLst>
                <a:ext uri="{FF2B5EF4-FFF2-40B4-BE49-F238E27FC236}">
                  <a16:creationId xmlns:a16="http://schemas.microsoft.com/office/drawing/2014/main" id="{718F0C42-EA09-B1AE-2FD1-97551031CCBB}"/>
                </a:ext>
              </a:extLst>
            </p:cNvPr>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1" name="Google Shape;9072;p79">
              <a:extLst>
                <a:ext uri="{FF2B5EF4-FFF2-40B4-BE49-F238E27FC236}">
                  <a16:creationId xmlns:a16="http://schemas.microsoft.com/office/drawing/2014/main" id="{D7C7CDD8-5B92-BE26-66C7-53B6A7271FA5}"/>
                </a:ext>
              </a:extLst>
            </p:cNvPr>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2" name="Google Shape;9073;p79">
              <a:extLst>
                <a:ext uri="{FF2B5EF4-FFF2-40B4-BE49-F238E27FC236}">
                  <a16:creationId xmlns:a16="http://schemas.microsoft.com/office/drawing/2014/main" id="{50225C07-7719-5F7F-608A-566A3D46A0C4}"/>
                </a:ext>
              </a:extLst>
            </p:cNvPr>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3" name="Google Shape;9074;p79">
              <a:extLst>
                <a:ext uri="{FF2B5EF4-FFF2-40B4-BE49-F238E27FC236}">
                  <a16:creationId xmlns:a16="http://schemas.microsoft.com/office/drawing/2014/main" id="{CCA2F892-32AD-0A15-BF4D-5E1BDE9406F7}"/>
                </a:ext>
              </a:extLst>
            </p:cNvPr>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4" name="Google Shape;9075;p79">
              <a:extLst>
                <a:ext uri="{FF2B5EF4-FFF2-40B4-BE49-F238E27FC236}">
                  <a16:creationId xmlns:a16="http://schemas.microsoft.com/office/drawing/2014/main" id="{50C581C0-3EBA-E133-6423-9742F3854209}"/>
                </a:ext>
              </a:extLst>
            </p:cNvPr>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grpSp>
      <p:sp>
        <p:nvSpPr>
          <p:cNvPr id="25" name="Text Placeholder 13">
            <a:extLst>
              <a:ext uri="{FF2B5EF4-FFF2-40B4-BE49-F238E27FC236}">
                <a16:creationId xmlns:a16="http://schemas.microsoft.com/office/drawing/2014/main" id="{9C46A38A-3567-5A68-D3FE-FB4075A0D384}"/>
              </a:ext>
            </a:extLst>
          </p:cNvPr>
          <p:cNvSpPr txBox="1">
            <a:spLocks/>
          </p:cNvSpPr>
          <p:nvPr userDrawn="1"/>
        </p:nvSpPr>
        <p:spPr>
          <a:xfrm>
            <a:off x="1399533" y="5936509"/>
            <a:ext cx="9590260" cy="76029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Gill Sans MT"/>
                <a:ea typeface="+mn-ea"/>
                <a:cs typeface="+mn-cs"/>
              </a:rPr>
              <a:t>TERMS AND CONDITIONS</a:t>
            </a:r>
            <a:endParaRPr kumimoji="0" lang="en-US" sz="1400" b="0" i="0" u="none" strike="noStrike" kern="1200" cap="none" spc="0" normalizeH="0" baseline="0" noProof="0" dirty="0">
              <a:ln>
                <a:noFill/>
              </a:ln>
              <a:solidFill>
                <a:prstClr val="white"/>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800" b="0" i="0" u="none" strike="noStrike" kern="1200" cap="none" spc="0" normalizeH="0" baseline="0" noProof="0" dirty="0">
              <a:ln>
                <a:noFill/>
              </a:ln>
              <a:solidFill>
                <a:prstClr val="white"/>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MMR standard terms are to invoice 50% of the project value on commissioning and 50% on completion with invoices becoming payable after 28 days.</a:t>
            </a:r>
            <a:br>
              <a:rPr kumimoji="0" lang="en-GB" sz="800" b="0" i="0" u="none" strike="noStrike" kern="1200" cap="none" spc="0" normalizeH="0" baseline="0" noProof="0" dirty="0">
                <a:ln>
                  <a:noFill/>
                </a:ln>
                <a:solidFill>
                  <a:prstClr val="white"/>
                </a:solidFill>
                <a:effectLst/>
                <a:uLnTx/>
                <a:uFillTx/>
                <a:latin typeface="Gill Sans MT"/>
                <a:ea typeface="+mn-ea"/>
                <a:cs typeface="+mn-cs"/>
              </a:rPr>
            </a:br>
            <a:r>
              <a:rPr kumimoji="0" lang="en-GB" sz="800" b="0" i="0" u="none" strike="noStrike" kern="1200" cap="none" spc="0" normalizeH="0" baseline="0" noProof="0" dirty="0">
                <a:ln>
                  <a:noFill/>
                </a:ln>
                <a:solidFill>
                  <a:prstClr val="white"/>
                </a:solidFill>
                <a:effectLst/>
                <a:uLnTx/>
                <a:uFillTx/>
                <a:latin typeface="Gill Sans MT"/>
                <a:ea typeface="+mn-ea"/>
                <a:cs typeface="+mn-cs"/>
              </a:rPr>
              <a:t>Commissionings require a purchase order number from our client. MMR proposals are subject to satisfactory credit checks in the case of new clients.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MMR’s prices are valid for 30 days, after which time they should be reviewed with us before commissioning the project. All prices exclude applicable taxes.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Gill Sans MT"/>
                <a:ea typeface="+mn-ea"/>
                <a:cs typeface="+mn-cs"/>
              </a:rPr>
              <a:t>Separately, MMR reserves the right to amend its prices in light of currency exchange variations in excess of 5%.</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67387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vestm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CE27B61-CFD6-AA9C-06C1-AC68FD8C1CB6}"/>
              </a:ext>
            </a:extLst>
          </p:cNvPr>
          <p:cNvSpPr>
            <a:spLocks noGrp="1"/>
          </p:cNvSpPr>
          <p:nvPr>
            <p:ph type="body" sz="quarter" idx="15" hasCustomPrompt="1"/>
          </p:nvPr>
        </p:nvSpPr>
        <p:spPr>
          <a:xfrm>
            <a:off x="5372100" y="1325118"/>
            <a:ext cx="3797391" cy="369888"/>
          </a:xfrm>
        </p:spPr>
        <p:txBody>
          <a:bodyPr anchor="ctr">
            <a:noAutofit/>
          </a:bodyPr>
          <a:lstStyle>
            <a:lvl1pPr marL="0" indent="0">
              <a:buNone/>
              <a:defRPr sz="1800" b="1">
                <a:solidFill>
                  <a:srgbClr val="FED700"/>
                </a:solidFill>
              </a:defRPr>
            </a:lvl1pPr>
            <a:lvl2pPr>
              <a:defRPr b="1"/>
            </a:lvl2pPr>
            <a:lvl3pPr>
              <a:defRPr b="1"/>
            </a:lvl3pPr>
            <a:lvl4pPr>
              <a:defRPr b="1"/>
            </a:lvl4pPr>
            <a:lvl5pPr>
              <a:defRPr b="1"/>
            </a:lvl5pPr>
          </a:lstStyle>
          <a:p>
            <a:pPr lvl="0"/>
            <a:r>
              <a:rPr lang="en-US" dirty="0"/>
              <a:t>CLICK TO EDIT</a:t>
            </a:r>
          </a:p>
        </p:txBody>
      </p:sp>
      <p:sp>
        <p:nvSpPr>
          <p:cNvPr id="3" name="Text Placeholder 13">
            <a:extLst>
              <a:ext uri="{FF2B5EF4-FFF2-40B4-BE49-F238E27FC236}">
                <a16:creationId xmlns:a16="http://schemas.microsoft.com/office/drawing/2014/main" id="{EB17DB60-64A0-A240-19B3-4E0906AE8AD8}"/>
              </a:ext>
            </a:extLst>
          </p:cNvPr>
          <p:cNvSpPr txBox="1">
            <a:spLocks/>
          </p:cNvSpPr>
          <p:nvPr userDrawn="1"/>
        </p:nvSpPr>
        <p:spPr>
          <a:xfrm>
            <a:off x="1399532" y="2205364"/>
            <a:ext cx="2381893"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KEY LEARNING</a:t>
            </a:r>
          </a:p>
        </p:txBody>
      </p:sp>
      <p:sp>
        <p:nvSpPr>
          <p:cNvPr id="5" name="Text Placeholder 27">
            <a:extLst>
              <a:ext uri="{FF2B5EF4-FFF2-40B4-BE49-F238E27FC236}">
                <a16:creationId xmlns:a16="http://schemas.microsoft.com/office/drawing/2014/main" id="{456058BE-6E9E-D8C3-899D-33FB3DD34590}"/>
              </a:ext>
            </a:extLst>
          </p:cNvPr>
          <p:cNvSpPr>
            <a:spLocks noGrp="1"/>
          </p:cNvSpPr>
          <p:nvPr>
            <p:ph type="body" sz="quarter" idx="18"/>
          </p:nvPr>
        </p:nvSpPr>
        <p:spPr>
          <a:xfrm>
            <a:off x="1399301" y="2595563"/>
            <a:ext cx="4753468" cy="2921000"/>
          </a:xfrm>
          <a:solidFill>
            <a:schemeClr val="bg1"/>
          </a:solidFill>
        </p:spPr>
        <p:txBody>
          <a:bodyPr lIns="182880" tIns="182880" rIns="182880" bIns="182880">
            <a:normAutofit/>
          </a:bodyPr>
          <a:lstStyle>
            <a:lvl1pPr>
              <a:defRPr sz="1400">
                <a:solidFill>
                  <a:srgbClr val="58328A"/>
                </a:solidFill>
              </a:defRPr>
            </a:lvl1pPr>
          </a:lstStyle>
          <a:p>
            <a:pPr lvl="0"/>
            <a:r>
              <a:rPr lang="en-US" dirty="0"/>
              <a:t>Click to edit</a:t>
            </a:r>
          </a:p>
        </p:txBody>
      </p:sp>
      <p:sp>
        <p:nvSpPr>
          <p:cNvPr id="12" name="Text Placeholder 27">
            <a:extLst>
              <a:ext uri="{FF2B5EF4-FFF2-40B4-BE49-F238E27FC236}">
                <a16:creationId xmlns:a16="http://schemas.microsoft.com/office/drawing/2014/main" id="{459921B1-0FED-A0AA-8ED0-A57F7C12E92E}"/>
              </a:ext>
            </a:extLst>
          </p:cNvPr>
          <p:cNvSpPr>
            <a:spLocks noGrp="1"/>
          </p:cNvSpPr>
          <p:nvPr>
            <p:ph type="body" sz="quarter" idx="19"/>
          </p:nvPr>
        </p:nvSpPr>
        <p:spPr>
          <a:xfrm>
            <a:off x="6635255" y="2595563"/>
            <a:ext cx="4753468" cy="2921000"/>
          </a:xfrm>
          <a:solidFill>
            <a:schemeClr val="bg1"/>
          </a:solidFill>
        </p:spPr>
        <p:txBody>
          <a:bodyPr lIns="182880" tIns="182880" rIns="182880" bIns="182880">
            <a:normAutofit/>
          </a:bodyPr>
          <a:lstStyle>
            <a:lvl1pPr>
              <a:defRPr sz="1400">
                <a:solidFill>
                  <a:srgbClr val="58328A"/>
                </a:solidFill>
              </a:defRPr>
            </a:lvl1pPr>
          </a:lstStyle>
          <a:p>
            <a:pPr lvl="0"/>
            <a:r>
              <a:rPr lang="en-US" dirty="0"/>
              <a:t>Click to edit</a:t>
            </a:r>
          </a:p>
        </p:txBody>
      </p:sp>
      <p:sp>
        <p:nvSpPr>
          <p:cNvPr id="13" name="Text Placeholder 13">
            <a:extLst>
              <a:ext uri="{FF2B5EF4-FFF2-40B4-BE49-F238E27FC236}">
                <a16:creationId xmlns:a16="http://schemas.microsoft.com/office/drawing/2014/main" id="{A0D5DD4B-5E2A-49D8-4F63-74405397EB4C}"/>
              </a:ext>
            </a:extLst>
          </p:cNvPr>
          <p:cNvSpPr txBox="1">
            <a:spLocks/>
          </p:cNvSpPr>
          <p:nvPr userDrawn="1"/>
        </p:nvSpPr>
        <p:spPr>
          <a:xfrm>
            <a:off x="6635255" y="2210259"/>
            <a:ext cx="4097040"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RECOMMENDATION</a:t>
            </a:r>
          </a:p>
        </p:txBody>
      </p:sp>
      <p:sp>
        <p:nvSpPr>
          <p:cNvPr id="4" name="TextBox 3">
            <a:extLst>
              <a:ext uri="{FF2B5EF4-FFF2-40B4-BE49-F238E27FC236}">
                <a16:creationId xmlns:a16="http://schemas.microsoft.com/office/drawing/2014/main" id="{3362A7A7-F5C5-9CA6-A05C-FA9EB1F9CCAE}"/>
              </a:ext>
            </a:extLst>
          </p:cNvPr>
          <p:cNvSpPr txBox="1"/>
          <p:nvPr userDrawn="1"/>
        </p:nvSpPr>
        <p:spPr>
          <a:xfrm>
            <a:off x="1292468" y="262433"/>
            <a:ext cx="10418883"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200" b="1" i="0" u="none" strike="noStrike" kern="1200" cap="none" spc="0" normalizeH="0" baseline="0" noProof="0" dirty="0">
                <a:ln>
                  <a:noFill/>
                </a:ln>
                <a:solidFill>
                  <a:srgbClr val="FFFFFF"/>
                </a:solidFill>
                <a:effectLst/>
                <a:uLnTx/>
                <a:uFillTx/>
                <a:latin typeface="Gill Sans MT" panose="020B0502020104020203"/>
                <a:ea typeface="+mj-ea"/>
                <a:cs typeface="+mj-cs"/>
              </a:rPr>
              <a:t>EXECUTIVE SUMMARY</a:t>
            </a:r>
            <a:endParaRPr kumimoji="0" lang="en-US" sz="2200" b="1" i="0" u="none" strike="noStrike" kern="1200" cap="none" spc="0" normalizeH="0" baseline="0" noProof="0" dirty="0">
              <a:ln>
                <a:noFill/>
              </a:ln>
              <a:solidFill>
                <a:srgbClr val="FFFFFF"/>
              </a:solidFill>
              <a:effectLst/>
              <a:uLnTx/>
              <a:uFillTx/>
              <a:latin typeface="Gill Sans MT" panose="020B0502020104020203"/>
              <a:ea typeface="+mj-ea"/>
              <a:cs typeface="+mj-cs"/>
            </a:endParaRPr>
          </a:p>
        </p:txBody>
      </p:sp>
    </p:spTree>
    <p:extLst>
      <p:ext uri="{BB962C8B-B14F-4D97-AF65-F5344CB8AC3E}">
        <p14:creationId xmlns:p14="http://schemas.microsoft.com/office/powerpoint/2010/main" val="2530851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702CB9-447B-C2C8-D468-F82FD5D56C26}"/>
              </a:ext>
            </a:extLst>
          </p:cNvPr>
          <p:cNvSpPr>
            <a:spLocks noGrp="1"/>
          </p:cNvSpPr>
          <p:nvPr>
            <p:ph type="pic" sz="quarter" idx="13"/>
          </p:nvPr>
        </p:nvSpPr>
        <p:spPr>
          <a:xfrm>
            <a:off x="8160772" y="0"/>
            <a:ext cx="4031227" cy="6858000"/>
          </a:xfrm>
          <a:solidFill>
            <a:schemeClr val="bg1">
              <a:lumMod val="85000"/>
            </a:schemeClr>
          </a:solidFill>
        </p:spPr>
        <p:txBody>
          <a:bodyPr>
            <a:normAutofit/>
          </a:bodyPr>
          <a:lstStyle>
            <a:lvl1pPr marL="0" indent="0">
              <a:buNone/>
              <a:defRPr sz="1600">
                <a:solidFill>
                  <a:schemeClr val="bg1">
                    <a:lumMod val="50000"/>
                  </a:schemeClr>
                </a:solidFill>
              </a:defRPr>
            </a:lvl1pPr>
          </a:lstStyle>
          <a:p>
            <a:pPr marL="0" lvl="0" indent="0">
              <a:buNone/>
            </a:pPr>
            <a:r>
              <a:rPr lang="en-US" dirty="0"/>
              <a:t>Click icon to add picture</a:t>
            </a:r>
          </a:p>
        </p:txBody>
      </p:sp>
      <p:sp>
        <p:nvSpPr>
          <p:cNvPr id="2" name="Title 1">
            <a:extLst>
              <a:ext uri="{FF2B5EF4-FFF2-40B4-BE49-F238E27FC236}">
                <a16:creationId xmlns:a16="http://schemas.microsoft.com/office/drawing/2014/main" id="{0EFC9C24-7F5E-99BA-8C53-992BEA7AA44B}"/>
              </a:ext>
            </a:extLst>
          </p:cNvPr>
          <p:cNvSpPr>
            <a:spLocks noGrp="1"/>
          </p:cNvSpPr>
          <p:nvPr>
            <p:ph type="title" hasCustomPrompt="1"/>
          </p:nvPr>
        </p:nvSpPr>
        <p:spPr>
          <a:xfrm>
            <a:off x="1266758" y="2553420"/>
            <a:ext cx="5627255" cy="1751162"/>
          </a:xfrm>
        </p:spPr>
        <p:txBody>
          <a:bodyPr>
            <a:normAutofit/>
          </a:bodyPr>
          <a:lstStyle>
            <a:lvl1pPr>
              <a:defRPr sz="4000" b="1" cap="all" baseline="0">
                <a:solidFill>
                  <a:schemeClr val="bg1"/>
                </a:solidFill>
              </a:defRPr>
            </a:lvl1pPr>
          </a:lstStyle>
          <a:p>
            <a:r>
              <a:rPr lang="en-US" dirty="0"/>
              <a:t>Short DIVIDER SLIDE TITLE</a:t>
            </a:r>
          </a:p>
        </p:txBody>
      </p:sp>
    </p:spTree>
    <p:extLst>
      <p:ext uri="{BB962C8B-B14F-4D97-AF65-F5344CB8AC3E}">
        <p14:creationId xmlns:p14="http://schemas.microsoft.com/office/powerpoint/2010/main" val="4129610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ABA9D84-F886-026A-C3D5-6FB2007080EC}"/>
              </a:ext>
            </a:extLst>
          </p:cNvPr>
          <p:cNvSpPr>
            <a:spLocks noGrp="1"/>
          </p:cNvSpPr>
          <p:nvPr>
            <p:ph type="body" sz="quarter" idx="15" hasCustomPrompt="1"/>
          </p:nvPr>
        </p:nvSpPr>
        <p:spPr>
          <a:xfrm>
            <a:off x="1306721" y="2608313"/>
            <a:ext cx="5975992" cy="3097161"/>
          </a:xfrm>
        </p:spPr>
        <p:txBody>
          <a:bodyPr>
            <a:noAutofit/>
          </a:bodyPr>
          <a:lstStyle>
            <a:lvl1pPr marL="342900" indent="-342900">
              <a:buFont typeface="+mj-lt"/>
              <a:buAutoNum type="arabicPeriod"/>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a:t>
            </a:r>
          </a:p>
        </p:txBody>
      </p:sp>
      <p:sp>
        <p:nvSpPr>
          <p:cNvPr id="5" name="Picture Placeholder 7">
            <a:extLst>
              <a:ext uri="{FF2B5EF4-FFF2-40B4-BE49-F238E27FC236}">
                <a16:creationId xmlns:a16="http://schemas.microsoft.com/office/drawing/2014/main" id="{7BF8A5D9-9D52-633E-DE4A-31429F207054}"/>
              </a:ext>
            </a:extLst>
          </p:cNvPr>
          <p:cNvSpPr>
            <a:spLocks noGrp="1"/>
          </p:cNvSpPr>
          <p:nvPr>
            <p:ph type="pic" sz="quarter" idx="13"/>
          </p:nvPr>
        </p:nvSpPr>
        <p:spPr>
          <a:xfrm>
            <a:off x="8160772" y="0"/>
            <a:ext cx="4031227" cy="6858000"/>
          </a:xfrm>
          <a:solidFill>
            <a:schemeClr val="bg1">
              <a:lumMod val="85000"/>
            </a:schemeClr>
          </a:solidFill>
        </p:spPr>
        <p:txBody>
          <a:bodyPr>
            <a:normAutofit/>
          </a:bodyPr>
          <a:lstStyle>
            <a:lvl1pPr marL="0" indent="0">
              <a:buNone/>
              <a:defRPr sz="1600">
                <a:solidFill>
                  <a:schemeClr val="bg1">
                    <a:lumMod val="50000"/>
                  </a:schemeClr>
                </a:solidFill>
              </a:defRPr>
            </a:lvl1pPr>
          </a:lstStyle>
          <a:p>
            <a:pPr marL="0" lvl="0" indent="0">
              <a:buNone/>
            </a:pPr>
            <a:r>
              <a:rPr lang="en-US" dirty="0"/>
              <a:t>Click icon to add picture</a:t>
            </a:r>
          </a:p>
        </p:txBody>
      </p:sp>
      <p:sp>
        <p:nvSpPr>
          <p:cNvPr id="11" name="TextBox 10">
            <a:extLst>
              <a:ext uri="{FF2B5EF4-FFF2-40B4-BE49-F238E27FC236}">
                <a16:creationId xmlns:a16="http://schemas.microsoft.com/office/drawing/2014/main" id="{713CB06B-E6D5-4B61-EC48-0299DF64C8F4}"/>
              </a:ext>
            </a:extLst>
          </p:cNvPr>
          <p:cNvSpPr txBox="1"/>
          <p:nvPr userDrawn="1"/>
        </p:nvSpPr>
        <p:spPr>
          <a:xfrm>
            <a:off x="1306722" y="1564860"/>
            <a:ext cx="6587299" cy="646331"/>
          </a:xfrm>
          <a:prstGeom prst="rect">
            <a:avLst/>
          </a:prstGeom>
        </p:spPr>
        <p:txBody>
          <a:bodyPr vert="horz" lIns="91440" tIns="45720" rIns="91440" bIns="45720" rtlCol="0" anchor="ctr">
            <a:normAutofit/>
          </a:bodyPr>
          <a:lstStyle>
            <a:lvl1pPr>
              <a:lnSpc>
                <a:spcPct val="90000"/>
              </a:lnSpc>
              <a:spcBef>
                <a:spcPct val="0"/>
              </a:spcBef>
              <a:buNone/>
              <a:defRPr sz="4000" b="1">
                <a:solidFill>
                  <a:schemeClr val="bg1"/>
                </a:solidFill>
                <a:latin typeface="+mj-lt"/>
                <a:ea typeface="+mj-ea"/>
                <a:cs typeface="+mj-cs"/>
              </a:defRPr>
            </a:lvl1pPr>
          </a:lstStyle>
          <a:p>
            <a:pPr lvl="0"/>
            <a:r>
              <a:rPr lang="en-US" sz="4000" dirty="0"/>
              <a:t>CONTENTS</a:t>
            </a:r>
          </a:p>
        </p:txBody>
      </p:sp>
    </p:spTree>
    <p:extLst>
      <p:ext uri="{BB962C8B-B14F-4D97-AF65-F5344CB8AC3E}">
        <p14:creationId xmlns:p14="http://schemas.microsoft.com/office/powerpoint/2010/main" val="3876435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ecutive summary 1">
    <p:bg>
      <p:bgPr>
        <a:solidFill>
          <a:srgbClr val="58328A"/>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1D57D9B-8ADF-24EB-5F5D-9EFC050DE9AD}"/>
              </a:ext>
            </a:extLst>
          </p:cNvPr>
          <p:cNvSpPr>
            <a:spLocks noGrp="1"/>
          </p:cNvSpPr>
          <p:nvPr>
            <p:ph type="body" sz="quarter" idx="15"/>
          </p:nvPr>
        </p:nvSpPr>
        <p:spPr>
          <a:xfrm>
            <a:off x="1292469" y="1679575"/>
            <a:ext cx="6172200" cy="1057275"/>
          </a:xfrm>
        </p:spPr>
        <p:txBody>
          <a:bodyPr>
            <a:noAutofit/>
          </a:bodyPr>
          <a:lstStyle>
            <a:lvl1pPr marL="0" indent="0">
              <a:buNone/>
              <a:defRPr sz="1800">
                <a:solidFill>
                  <a:schemeClr val="bg1"/>
                </a:solidFill>
              </a:defRPr>
            </a:lvl1pPr>
          </a:lstStyle>
          <a:p>
            <a:pPr lvl="0"/>
            <a:r>
              <a:rPr lang="en-US" dirty="0"/>
              <a:t>Click to edit</a:t>
            </a:r>
          </a:p>
        </p:txBody>
      </p:sp>
      <p:sp>
        <p:nvSpPr>
          <p:cNvPr id="5" name="Picture Placeholder 7">
            <a:extLst>
              <a:ext uri="{FF2B5EF4-FFF2-40B4-BE49-F238E27FC236}">
                <a16:creationId xmlns:a16="http://schemas.microsoft.com/office/drawing/2014/main" id="{EC99A1F2-F88C-5D6B-A73E-D1521AED48D9}"/>
              </a:ext>
            </a:extLst>
          </p:cNvPr>
          <p:cNvSpPr>
            <a:spLocks noGrp="1"/>
          </p:cNvSpPr>
          <p:nvPr>
            <p:ph type="pic" sz="quarter" idx="13"/>
          </p:nvPr>
        </p:nvSpPr>
        <p:spPr>
          <a:xfrm>
            <a:off x="8150100" y="0"/>
            <a:ext cx="4041899" cy="6858000"/>
          </a:xfrm>
          <a:solidFill>
            <a:schemeClr val="bg1">
              <a:lumMod val="85000"/>
            </a:schemeClr>
          </a:solidFill>
        </p:spPr>
        <p:txBody>
          <a:bodyPr vert="horz" lIns="91440" tIns="45720" rIns="91440" bIns="45720" rtlCol="0">
            <a:normAutofit/>
          </a:bodyPr>
          <a:lstStyle>
            <a:lvl1pPr>
              <a:defRPr lang="en-US" sz="1600" dirty="0" smtClean="0">
                <a:solidFill>
                  <a:schemeClr val="bg1">
                    <a:lumMod val="50000"/>
                  </a:schemeClr>
                </a:solidFill>
              </a:defRPr>
            </a:lvl1pPr>
          </a:lstStyle>
          <a:p>
            <a:pPr marL="0" lvl="0" indent="0">
              <a:buNone/>
            </a:pPr>
            <a:r>
              <a:rPr lang="en-US" dirty="0"/>
              <a:t>Click icon to add picture</a:t>
            </a:r>
          </a:p>
        </p:txBody>
      </p:sp>
      <p:sp>
        <p:nvSpPr>
          <p:cNvPr id="15" name="Text Placeholder 13">
            <a:extLst>
              <a:ext uri="{FF2B5EF4-FFF2-40B4-BE49-F238E27FC236}">
                <a16:creationId xmlns:a16="http://schemas.microsoft.com/office/drawing/2014/main" id="{592C268C-C9BE-714E-270C-C7C5ECD1A2FC}"/>
              </a:ext>
            </a:extLst>
          </p:cNvPr>
          <p:cNvSpPr>
            <a:spLocks noGrp="1"/>
          </p:cNvSpPr>
          <p:nvPr>
            <p:ph type="body" sz="quarter" idx="16"/>
          </p:nvPr>
        </p:nvSpPr>
        <p:spPr>
          <a:xfrm>
            <a:off x="1292469" y="3284538"/>
            <a:ext cx="6172200" cy="1057275"/>
          </a:xfrm>
        </p:spPr>
        <p:txBody>
          <a:bodyPr>
            <a:noAutofit/>
          </a:bodyPr>
          <a:lstStyle>
            <a:lvl1pPr marL="0" indent="0">
              <a:buNone/>
              <a:defRPr sz="1800">
                <a:solidFill>
                  <a:schemeClr val="bg1"/>
                </a:solidFill>
              </a:defRPr>
            </a:lvl1pPr>
          </a:lstStyle>
          <a:p>
            <a:pPr lvl="0"/>
            <a:r>
              <a:rPr lang="en-US" dirty="0"/>
              <a:t>Click to edit</a:t>
            </a:r>
          </a:p>
        </p:txBody>
      </p:sp>
      <p:sp>
        <p:nvSpPr>
          <p:cNvPr id="16" name="Text Placeholder 13">
            <a:extLst>
              <a:ext uri="{FF2B5EF4-FFF2-40B4-BE49-F238E27FC236}">
                <a16:creationId xmlns:a16="http://schemas.microsoft.com/office/drawing/2014/main" id="{B845ED7D-B814-E8D3-B0F5-111DA6892669}"/>
              </a:ext>
            </a:extLst>
          </p:cNvPr>
          <p:cNvSpPr>
            <a:spLocks noGrp="1"/>
          </p:cNvSpPr>
          <p:nvPr>
            <p:ph type="body" sz="quarter" idx="17"/>
          </p:nvPr>
        </p:nvSpPr>
        <p:spPr>
          <a:xfrm>
            <a:off x="1292469" y="4889500"/>
            <a:ext cx="6172200" cy="1057275"/>
          </a:xfrm>
        </p:spPr>
        <p:txBody>
          <a:bodyPr>
            <a:noAutofit/>
          </a:bodyPr>
          <a:lstStyle>
            <a:lvl1pPr marL="0" indent="0">
              <a:buNone/>
              <a:defRPr sz="1800">
                <a:solidFill>
                  <a:schemeClr val="bg1"/>
                </a:solidFill>
              </a:defRPr>
            </a:lvl1pPr>
          </a:lstStyle>
          <a:p>
            <a:pPr lvl="0"/>
            <a:r>
              <a:rPr lang="en-US" dirty="0"/>
              <a:t>Click to edit</a:t>
            </a:r>
          </a:p>
        </p:txBody>
      </p:sp>
      <p:sp>
        <p:nvSpPr>
          <p:cNvPr id="4" name="TextBox 3">
            <a:extLst>
              <a:ext uri="{FF2B5EF4-FFF2-40B4-BE49-F238E27FC236}">
                <a16:creationId xmlns:a16="http://schemas.microsoft.com/office/drawing/2014/main" id="{8B2AB840-F72E-2C9A-525B-1025AA6E4F27}"/>
              </a:ext>
            </a:extLst>
          </p:cNvPr>
          <p:cNvSpPr txBox="1"/>
          <p:nvPr userDrawn="1"/>
        </p:nvSpPr>
        <p:spPr>
          <a:xfrm>
            <a:off x="1292469" y="262433"/>
            <a:ext cx="6172200"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GB" sz="2200" b="1" i="0" u="none" strike="noStrike" kern="1200" cap="all" spc="0" normalizeH="0" baseline="0" noProof="0" dirty="0">
                <a:ln>
                  <a:noFill/>
                </a:ln>
                <a:solidFill>
                  <a:schemeClr val="bg1"/>
                </a:solidFill>
                <a:effectLst/>
                <a:uLnTx/>
                <a:uFillTx/>
                <a:latin typeface="Gill Sans MT" panose="020B0502020104020203" pitchFamily="34" charset="0"/>
                <a:ea typeface="+mn-ea"/>
                <a:cs typeface="+mn-cs"/>
              </a:rPr>
              <a:t>Executive summary</a:t>
            </a:r>
          </a:p>
        </p:txBody>
      </p:sp>
    </p:spTree>
    <p:extLst>
      <p:ext uri="{BB962C8B-B14F-4D97-AF65-F5344CB8AC3E}">
        <p14:creationId xmlns:p14="http://schemas.microsoft.com/office/powerpoint/2010/main" val="4162760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ecutive summary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80DE25-FA8B-F38E-F7D1-AB90C201EFA0}"/>
              </a:ext>
            </a:extLst>
          </p:cNvPr>
          <p:cNvSpPr/>
          <p:nvPr userDrawn="1"/>
        </p:nvSpPr>
        <p:spPr>
          <a:xfrm>
            <a:off x="1235319" y="1727200"/>
            <a:ext cx="3050353" cy="27924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sp>
        <p:nvSpPr>
          <p:cNvPr id="21" name="Slide Number Placeholder 3">
            <a:extLst>
              <a:ext uri="{FF2B5EF4-FFF2-40B4-BE49-F238E27FC236}">
                <a16:creationId xmlns:a16="http://schemas.microsoft.com/office/drawing/2014/main" id="{583A6D1B-E7C0-81F8-152F-BFBB0CFBE82E}"/>
              </a:ext>
            </a:extLst>
          </p:cNvPr>
          <p:cNvSpPr txBox="1">
            <a:spLocks/>
          </p:cNvSpPr>
          <p:nvPr userDrawn="1"/>
        </p:nvSpPr>
        <p:spPr>
          <a:xfrm>
            <a:off x="311499" y="6448870"/>
            <a:ext cx="649200" cy="365125"/>
          </a:xfrm>
          <a:prstGeom prst="rect">
            <a:avLst/>
          </a:prstGeom>
        </p:spPr>
        <p:txBody>
          <a:bodyPr vert="horz" lIns="91440" tIns="45720" rIns="91440" bIns="45720" rtlCol="0" anchor="ctr"/>
          <a:lstStyle>
            <a:defPPr>
              <a:defRPr lang="en-US"/>
            </a:defPPr>
            <a:lvl1pPr marL="0" algn="ctr" defTabSz="914400" rtl="0" eaLnBrk="1" latinLnBrk="0" hangingPunct="1">
              <a:defRPr sz="900" b="1" i="0"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D8CB306-79FE-4E49-99A3-A0AED1A06D97}" type="slidenum">
              <a:rPr kumimoji="0" lang="en-US" sz="900" b="0" i="0" u="none" strike="noStrike" kern="1200" cap="none" spc="0" normalizeH="0" baseline="0" noProof="0" smtClean="0">
                <a:ln>
                  <a:noFill/>
                </a:ln>
                <a:solidFill>
                  <a:prstClr val="white"/>
                </a:solidFill>
                <a:effectLst/>
                <a:uLnTx/>
                <a:uFillTx/>
                <a:latin typeface="+mj-l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solidFill>
              <a:effectLst/>
              <a:uLnTx/>
              <a:uFillTx/>
              <a:latin typeface="+mj-lt"/>
            </a:endParaRPr>
          </a:p>
        </p:txBody>
      </p:sp>
      <p:sp>
        <p:nvSpPr>
          <p:cNvPr id="23" name="Footer Placeholder 5">
            <a:extLst>
              <a:ext uri="{FF2B5EF4-FFF2-40B4-BE49-F238E27FC236}">
                <a16:creationId xmlns:a16="http://schemas.microsoft.com/office/drawing/2014/main" id="{BE6EBC53-3DDF-358A-C60D-B5CB963BBF55}"/>
              </a:ext>
            </a:extLst>
          </p:cNvPr>
          <p:cNvSpPr txBox="1">
            <a:spLocks/>
          </p:cNvSpPr>
          <p:nvPr userDrawn="1"/>
        </p:nvSpPr>
        <p:spPr>
          <a:xfrm>
            <a:off x="0" y="6448870"/>
            <a:ext cx="622999" cy="365125"/>
          </a:xfrm>
          <a:prstGeom prst="rect">
            <a:avLst/>
          </a:prstGeom>
        </p:spPr>
        <p:txBody>
          <a:bodyPr vert="horz" lIns="91440" tIns="45720" rIns="91440" bIns="45720" rtlCol="0" anchor="ctr"/>
          <a:lstStyle>
            <a:defPPr>
              <a:defRPr lang="en-US"/>
            </a:defPPr>
            <a:lvl1pPr marL="0" algn="ctr" defTabSz="914400" rtl="0" eaLnBrk="1" latinLnBrk="0" hangingPunct="1">
              <a:defRPr sz="600" b="0" i="1"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dirty="0">
                <a:ln>
                  <a:noFill/>
                </a:ln>
                <a:solidFill>
                  <a:prstClr val="white"/>
                </a:solidFill>
                <a:effectLst/>
                <a:uLnTx/>
                <a:uFillTx/>
                <a:latin typeface="+mj-lt"/>
              </a:rPr>
              <a:t>©MMR</a:t>
            </a:r>
          </a:p>
        </p:txBody>
      </p:sp>
      <p:sp>
        <p:nvSpPr>
          <p:cNvPr id="9" name="Picture Placeholder 8">
            <a:extLst>
              <a:ext uri="{FF2B5EF4-FFF2-40B4-BE49-F238E27FC236}">
                <a16:creationId xmlns:a16="http://schemas.microsoft.com/office/drawing/2014/main" id="{C7354CFF-A454-CA59-3F42-7037F54904E4}"/>
              </a:ext>
            </a:extLst>
          </p:cNvPr>
          <p:cNvSpPr>
            <a:spLocks noGrp="1"/>
          </p:cNvSpPr>
          <p:nvPr>
            <p:ph type="pic" sz="quarter" idx="15"/>
          </p:nvPr>
        </p:nvSpPr>
        <p:spPr>
          <a:xfrm>
            <a:off x="0" y="3421725"/>
            <a:ext cx="12192000" cy="3445509"/>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 name="connsiteX4" fmla="*/ 0 w 12192000"/>
              <a:gd name="connsiteY4" fmla="*/ 0 h 3429000"/>
              <a:gd name="connsiteX0" fmla="*/ 0 w 12192000"/>
              <a:gd name="connsiteY0" fmla="*/ 4864 h 3433864"/>
              <a:gd name="connsiteX1" fmla="*/ 1235413 w 12192000"/>
              <a:gd name="connsiteY1" fmla="*/ 0 h 3433864"/>
              <a:gd name="connsiteX2" fmla="*/ 12192000 w 12192000"/>
              <a:gd name="connsiteY2" fmla="*/ 4864 h 3433864"/>
              <a:gd name="connsiteX3" fmla="*/ 12192000 w 12192000"/>
              <a:gd name="connsiteY3" fmla="*/ 3433864 h 3433864"/>
              <a:gd name="connsiteX4" fmla="*/ 0 w 12192000"/>
              <a:gd name="connsiteY4" fmla="*/ 3433864 h 3433864"/>
              <a:gd name="connsiteX5" fmla="*/ 0 w 12192000"/>
              <a:gd name="connsiteY5" fmla="*/ 4864 h 3433864"/>
              <a:gd name="connsiteX0" fmla="*/ 0 w 12192000"/>
              <a:gd name="connsiteY0" fmla="*/ 14591 h 3443591"/>
              <a:gd name="connsiteX1" fmla="*/ 1235413 w 12192000"/>
              <a:gd name="connsiteY1" fmla="*/ 9727 h 3443591"/>
              <a:gd name="connsiteX2" fmla="*/ 4289898 w 12192000"/>
              <a:gd name="connsiteY2" fmla="*/ 0 h 3443591"/>
              <a:gd name="connsiteX3" fmla="*/ 12192000 w 12192000"/>
              <a:gd name="connsiteY3" fmla="*/ 14591 h 3443591"/>
              <a:gd name="connsiteX4" fmla="*/ 12192000 w 12192000"/>
              <a:gd name="connsiteY4" fmla="*/ 3443591 h 3443591"/>
              <a:gd name="connsiteX5" fmla="*/ 0 w 12192000"/>
              <a:gd name="connsiteY5" fmla="*/ 3443591 h 3443591"/>
              <a:gd name="connsiteX6" fmla="*/ 0 w 12192000"/>
              <a:gd name="connsiteY6" fmla="*/ 14591 h 3443591"/>
              <a:gd name="connsiteX0" fmla="*/ 0 w 12192000"/>
              <a:gd name="connsiteY0" fmla="*/ 14591 h 3443591"/>
              <a:gd name="connsiteX1" fmla="*/ 1235413 w 12192000"/>
              <a:gd name="connsiteY1" fmla="*/ 9727 h 3443591"/>
              <a:gd name="connsiteX2" fmla="*/ 3881336 w 12192000"/>
              <a:gd name="connsiteY2" fmla="*/ 1 h 3443591"/>
              <a:gd name="connsiteX3" fmla="*/ 4289898 w 12192000"/>
              <a:gd name="connsiteY3" fmla="*/ 0 h 3443591"/>
              <a:gd name="connsiteX4" fmla="*/ 12192000 w 12192000"/>
              <a:gd name="connsiteY4" fmla="*/ 14591 h 3443591"/>
              <a:gd name="connsiteX5" fmla="*/ 12192000 w 12192000"/>
              <a:gd name="connsiteY5" fmla="*/ 3443591 h 3443591"/>
              <a:gd name="connsiteX6" fmla="*/ 0 w 12192000"/>
              <a:gd name="connsiteY6" fmla="*/ 3443591 h 3443591"/>
              <a:gd name="connsiteX7" fmla="*/ 0 w 12192000"/>
              <a:gd name="connsiteY7" fmla="*/ 14591 h 3443591"/>
              <a:gd name="connsiteX0" fmla="*/ 0 w 12192000"/>
              <a:gd name="connsiteY0" fmla="*/ 14591 h 3443591"/>
              <a:gd name="connsiteX1" fmla="*/ 1235413 w 12192000"/>
              <a:gd name="connsiteY1" fmla="*/ 9727 h 3443591"/>
              <a:gd name="connsiteX2" fmla="*/ 4289897 w 12192000"/>
              <a:gd name="connsiteY2" fmla="*/ 1089499 h 3443591"/>
              <a:gd name="connsiteX3" fmla="*/ 4289898 w 12192000"/>
              <a:gd name="connsiteY3" fmla="*/ 0 h 3443591"/>
              <a:gd name="connsiteX4" fmla="*/ 12192000 w 12192000"/>
              <a:gd name="connsiteY4" fmla="*/ 14591 h 3443591"/>
              <a:gd name="connsiteX5" fmla="*/ 12192000 w 12192000"/>
              <a:gd name="connsiteY5" fmla="*/ 3443591 h 3443591"/>
              <a:gd name="connsiteX6" fmla="*/ 0 w 12192000"/>
              <a:gd name="connsiteY6" fmla="*/ 3443591 h 3443591"/>
              <a:gd name="connsiteX7" fmla="*/ 0 w 12192000"/>
              <a:gd name="connsiteY7" fmla="*/ 14591 h 3443591"/>
              <a:gd name="connsiteX0" fmla="*/ 0 w 12192000"/>
              <a:gd name="connsiteY0" fmla="*/ 14591 h 3443591"/>
              <a:gd name="connsiteX1" fmla="*/ 1235413 w 12192000"/>
              <a:gd name="connsiteY1" fmla="*/ 9727 h 3443591"/>
              <a:gd name="connsiteX2" fmla="*/ 2373549 w 12192000"/>
              <a:gd name="connsiteY2" fmla="*/ 408562 h 3443591"/>
              <a:gd name="connsiteX3" fmla="*/ 4289897 w 12192000"/>
              <a:gd name="connsiteY3" fmla="*/ 1089499 h 3443591"/>
              <a:gd name="connsiteX4" fmla="*/ 4289898 w 12192000"/>
              <a:gd name="connsiteY4" fmla="*/ 0 h 3443591"/>
              <a:gd name="connsiteX5" fmla="*/ 12192000 w 12192000"/>
              <a:gd name="connsiteY5" fmla="*/ 14591 h 3443591"/>
              <a:gd name="connsiteX6" fmla="*/ 12192000 w 12192000"/>
              <a:gd name="connsiteY6" fmla="*/ 3443591 h 3443591"/>
              <a:gd name="connsiteX7" fmla="*/ 0 w 12192000"/>
              <a:gd name="connsiteY7" fmla="*/ 3443591 h 3443591"/>
              <a:gd name="connsiteX8" fmla="*/ 0 w 12192000"/>
              <a:gd name="connsiteY8" fmla="*/ 14591 h 3443591"/>
              <a:gd name="connsiteX0" fmla="*/ 0 w 12192000"/>
              <a:gd name="connsiteY0" fmla="*/ 14591 h 3443591"/>
              <a:gd name="connsiteX1" fmla="*/ 1235413 w 12192000"/>
              <a:gd name="connsiteY1" fmla="*/ 9727 h 3443591"/>
              <a:gd name="connsiteX2" fmla="*/ 1225685 w 12192000"/>
              <a:gd name="connsiteY2" fmla="*/ 1099226 h 3443591"/>
              <a:gd name="connsiteX3" fmla="*/ 4289897 w 12192000"/>
              <a:gd name="connsiteY3" fmla="*/ 1089499 h 3443591"/>
              <a:gd name="connsiteX4" fmla="*/ 4289898 w 12192000"/>
              <a:gd name="connsiteY4" fmla="*/ 0 h 3443591"/>
              <a:gd name="connsiteX5" fmla="*/ 12192000 w 12192000"/>
              <a:gd name="connsiteY5" fmla="*/ 14591 h 3443591"/>
              <a:gd name="connsiteX6" fmla="*/ 12192000 w 12192000"/>
              <a:gd name="connsiteY6" fmla="*/ 3443591 h 3443591"/>
              <a:gd name="connsiteX7" fmla="*/ 0 w 12192000"/>
              <a:gd name="connsiteY7" fmla="*/ 3443591 h 3443591"/>
              <a:gd name="connsiteX8" fmla="*/ 0 w 12192000"/>
              <a:gd name="connsiteY8" fmla="*/ 14591 h 3443591"/>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12192000 w 12192000"/>
              <a:gd name="connsiteY6" fmla="*/ 15874 h 3444874"/>
              <a:gd name="connsiteX7" fmla="*/ 12192000 w 12192000"/>
              <a:gd name="connsiteY7" fmla="*/ 3444874 h 3444874"/>
              <a:gd name="connsiteX8" fmla="*/ 0 w 12192000"/>
              <a:gd name="connsiteY8" fmla="*/ 3444874 h 3444874"/>
              <a:gd name="connsiteX9" fmla="*/ 0 w 12192000"/>
              <a:gd name="connsiteY9"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7626350 w 12192000"/>
              <a:gd name="connsiteY6" fmla="*/ 3175 h 3444874"/>
              <a:gd name="connsiteX7" fmla="*/ 12192000 w 12192000"/>
              <a:gd name="connsiteY7" fmla="*/ 15874 h 3444874"/>
              <a:gd name="connsiteX8" fmla="*/ 12192000 w 12192000"/>
              <a:gd name="connsiteY8" fmla="*/ 3444874 h 3444874"/>
              <a:gd name="connsiteX9" fmla="*/ 0 w 12192000"/>
              <a:gd name="connsiteY9" fmla="*/ 3444874 h 3444874"/>
              <a:gd name="connsiteX10" fmla="*/ 0 w 12192000"/>
              <a:gd name="connsiteY10" fmla="*/ 15874 h 3444874"/>
              <a:gd name="connsiteX0" fmla="*/ 0 w 12192000"/>
              <a:gd name="connsiteY0" fmla="*/ 19049 h 3448049"/>
              <a:gd name="connsiteX1" fmla="*/ 1235413 w 12192000"/>
              <a:gd name="connsiteY1" fmla="*/ 14185 h 3448049"/>
              <a:gd name="connsiteX2" fmla="*/ 1225685 w 12192000"/>
              <a:gd name="connsiteY2" fmla="*/ 1103684 h 3448049"/>
              <a:gd name="connsiteX3" fmla="*/ 4289897 w 12192000"/>
              <a:gd name="connsiteY3" fmla="*/ 1093957 h 3448049"/>
              <a:gd name="connsiteX4" fmla="*/ 4289898 w 12192000"/>
              <a:gd name="connsiteY4" fmla="*/ 4458 h 3448049"/>
              <a:gd name="connsiteX5" fmla="*/ 4559300 w 12192000"/>
              <a:gd name="connsiteY5" fmla="*/ 3175 h 3448049"/>
              <a:gd name="connsiteX6" fmla="*/ 4892675 w 12192000"/>
              <a:gd name="connsiteY6" fmla="*/ 0 h 3448049"/>
              <a:gd name="connsiteX7" fmla="*/ 7626350 w 12192000"/>
              <a:gd name="connsiteY7" fmla="*/ 6350 h 3448049"/>
              <a:gd name="connsiteX8" fmla="*/ 12192000 w 12192000"/>
              <a:gd name="connsiteY8" fmla="*/ 19049 h 3448049"/>
              <a:gd name="connsiteX9" fmla="*/ 12192000 w 12192000"/>
              <a:gd name="connsiteY9" fmla="*/ 3448049 h 3448049"/>
              <a:gd name="connsiteX10" fmla="*/ 0 w 12192000"/>
              <a:gd name="connsiteY10" fmla="*/ 3448049 h 3448049"/>
              <a:gd name="connsiteX11" fmla="*/ 0 w 12192000"/>
              <a:gd name="connsiteY11" fmla="*/ 19049 h 3448049"/>
              <a:gd name="connsiteX0" fmla="*/ 0 w 12192000"/>
              <a:gd name="connsiteY0" fmla="*/ 19049 h 3448049"/>
              <a:gd name="connsiteX1" fmla="*/ 1235413 w 12192000"/>
              <a:gd name="connsiteY1" fmla="*/ 14185 h 3448049"/>
              <a:gd name="connsiteX2" fmla="*/ 1225685 w 12192000"/>
              <a:gd name="connsiteY2" fmla="*/ 1103684 h 3448049"/>
              <a:gd name="connsiteX3" fmla="*/ 4289897 w 12192000"/>
              <a:gd name="connsiteY3" fmla="*/ 1093957 h 3448049"/>
              <a:gd name="connsiteX4" fmla="*/ 4289898 w 12192000"/>
              <a:gd name="connsiteY4" fmla="*/ 4458 h 3448049"/>
              <a:gd name="connsiteX5" fmla="*/ 4559300 w 12192000"/>
              <a:gd name="connsiteY5" fmla="*/ 3175 h 3448049"/>
              <a:gd name="connsiteX6" fmla="*/ 4892675 w 12192000"/>
              <a:gd name="connsiteY6" fmla="*/ 0 h 3448049"/>
              <a:gd name="connsiteX7" fmla="*/ 7308850 w 12192000"/>
              <a:gd name="connsiteY7" fmla="*/ 1 h 3448049"/>
              <a:gd name="connsiteX8" fmla="*/ 7626350 w 12192000"/>
              <a:gd name="connsiteY8" fmla="*/ 6350 h 3448049"/>
              <a:gd name="connsiteX9" fmla="*/ 12192000 w 12192000"/>
              <a:gd name="connsiteY9" fmla="*/ 19049 h 3448049"/>
              <a:gd name="connsiteX10" fmla="*/ 12192000 w 12192000"/>
              <a:gd name="connsiteY10" fmla="*/ 3448049 h 3448049"/>
              <a:gd name="connsiteX11" fmla="*/ 0 w 12192000"/>
              <a:gd name="connsiteY11" fmla="*/ 3448049 h 3448049"/>
              <a:gd name="connsiteX12" fmla="*/ 0 w 12192000"/>
              <a:gd name="connsiteY12" fmla="*/ 19049 h 3448049"/>
              <a:gd name="connsiteX0" fmla="*/ 0 w 12192000"/>
              <a:gd name="connsiteY0" fmla="*/ 19049 h 3448049"/>
              <a:gd name="connsiteX1" fmla="*/ 1235413 w 12192000"/>
              <a:gd name="connsiteY1" fmla="*/ 14185 h 3448049"/>
              <a:gd name="connsiteX2" fmla="*/ 1225685 w 12192000"/>
              <a:gd name="connsiteY2" fmla="*/ 1103684 h 3448049"/>
              <a:gd name="connsiteX3" fmla="*/ 4289897 w 12192000"/>
              <a:gd name="connsiteY3" fmla="*/ 1093957 h 3448049"/>
              <a:gd name="connsiteX4" fmla="*/ 4289898 w 12192000"/>
              <a:gd name="connsiteY4" fmla="*/ 4458 h 3448049"/>
              <a:gd name="connsiteX5" fmla="*/ 4559300 w 12192000"/>
              <a:gd name="connsiteY5" fmla="*/ 3175 h 3448049"/>
              <a:gd name="connsiteX6" fmla="*/ 4892675 w 12192000"/>
              <a:gd name="connsiteY6" fmla="*/ 0 h 3448049"/>
              <a:gd name="connsiteX7" fmla="*/ 7626350 w 12192000"/>
              <a:gd name="connsiteY7" fmla="*/ 1079501 h 3448049"/>
              <a:gd name="connsiteX8" fmla="*/ 7626350 w 12192000"/>
              <a:gd name="connsiteY8" fmla="*/ 6350 h 3448049"/>
              <a:gd name="connsiteX9" fmla="*/ 12192000 w 12192000"/>
              <a:gd name="connsiteY9" fmla="*/ 19049 h 3448049"/>
              <a:gd name="connsiteX10" fmla="*/ 12192000 w 12192000"/>
              <a:gd name="connsiteY10" fmla="*/ 3448049 h 3448049"/>
              <a:gd name="connsiteX11" fmla="*/ 0 w 12192000"/>
              <a:gd name="connsiteY11" fmla="*/ 3448049 h 3448049"/>
              <a:gd name="connsiteX12" fmla="*/ 0 w 12192000"/>
              <a:gd name="connsiteY12" fmla="*/ 19049 h 3448049"/>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12192000 w 12192000"/>
              <a:gd name="connsiteY9" fmla="*/ 15874 h 3444874"/>
              <a:gd name="connsiteX10" fmla="*/ 12192000 w 12192000"/>
              <a:gd name="connsiteY10" fmla="*/ 3444874 h 3444874"/>
              <a:gd name="connsiteX11" fmla="*/ 0 w 12192000"/>
              <a:gd name="connsiteY11" fmla="*/ 3444874 h 3444874"/>
              <a:gd name="connsiteX12" fmla="*/ 0 w 12192000"/>
              <a:gd name="connsiteY12"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12192000 w 12192000"/>
              <a:gd name="connsiteY10" fmla="*/ 15874 h 3444874"/>
              <a:gd name="connsiteX11" fmla="*/ 12192000 w 12192000"/>
              <a:gd name="connsiteY11" fmla="*/ 3444874 h 3444874"/>
              <a:gd name="connsiteX12" fmla="*/ 0 w 12192000"/>
              <a:gd name="connsiteY12" fmla="*/ 3444874 h 3444874"/>
              <a:gd name="connsiteX13" fmla="*/ 0 w 12192000"/>
              <a:gd name="connsiteY13"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10969625 w 12192000"/>
              <a:gd name="connsiteY10" fmla="*/ 9525 h 3444874"/>
              <a:gd name="connsiteX11" fmla="*/ 12192000 w 12192000"/>
              <a:gd name="connsiteY11" fmla="*/ 15874 h 3444874"/>
              <a:gd name="connsiteX12" fmla="*/ 12192000 w 12192000"/>
              <a:gd name="connsiteY12" fmla="*/ 3444874 h 3444874"/>
              <a:gd name="connsiteX13" fmla="*/ 0 w 12192000"/>
              <a:gd name="connsiteY13" fmla="*/ 3444874 h 3444874"/>
              <a:gd name="connsiteX14" fmla="*/ 0 w 12192000"/>
              <a:gd name="connsiteY14"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10737850 w 12192000"/>
              <a:gd name="connsiteY10" fmla="*/ 3175 h 3444874"/>
              <a:gd name="connsiteX11" fmla="*/ 10969625 w 12192000"/>
              <a:gd name="connsiteY11" fmla="*/ 9525 h 3444874"/>
              <a:gd name="connsiteX12" fmla="*/ 12192000 w 12192000"/>
              <a:gd name="connsiteY12" fmla="*/ 15874 h 3444874"/>
              <a:gd name="connsiteX13" fmla="*/ 12192000 w 12192000"/>
              <a:gd name="connsiteY13" fmla="*/ 3444874 h 3444874"/>
              <a:gd name="connsiteX14" fmla="*/ 0 w 12192000"/>
              <a:gd name="connsiteY14" fmla="*/ 3444874 h 3444874"/>
              <a:gd name="connsiteX15" fmla="*/ 0 w 12192000"/>
              <a:gd name="connsiteY15" fmla="*/ 15874 h 3444874"/>
              <a:gd name="connsiteX0" fmla="*/ 0 w 12192000"/>
              <a:gd name="connsiteY0" fmla="*/ 19049 h 3448049"/>
              <a:gd name="connsiteX1" fmla="*/ 1235413 w 12192000"/>
              <a:gd name="connsiteY1" fmla="*/ 14185 h 3448049"/>
              <a:gd name="connsiteX2" fmla="*/ 1225685 w 12192000"/>
              <a:gd name="connsiteY2" fmla="*/ 1103684 h 3448049"/>
              <a:gd name="connsiteX3" fmla="*/ 4289897 w 12192000"/>
              <a:gd name="connsiteY3" fmla="*/ 1093957 h 3448049"/>
              <a:gd name="connsiteX4" fmla="*/ 4289898 w 12192000"/>
              <a:gd name="connsiteY4" fmla="*/ 4458 h 3448049"/>
              <a:gd name="connsiteX5" fmla="*/ 4559300 w 12192000"/>
              <a:gd name="connsiteY5" fmla="*/ 3175 h 3448049"/>
              <a:gd name="connsiteX6" fmla="*/ 4565650 w 12192000"/>
              <a:gd name="connsiteY6" fmla="*/ 1082675 h 3448049"/>
              <a:gd name="connsiteX7" fmla="*/ 7626350 w 12192000"/>
              <a:gd name="connsiteY7" fmla="*/ 1079501 h 3448049"/>
              <a:gd name="connsiteX8" fmla="*/ 7626350 w 12192000"/>
              <a:gd name="connsiteY8" fmla="*/ 6350 h 3448049"/>
              <a:gd name="connsiteX9" fmla="*/ 7902575 w 12192000"/>
              <a:gd name="connsiteY9" fmla="*/ 3175 h 3448049"/>
              <a:gd name="connsiteX10" fmla="*/ 8401050 w 12192000"/>
              <a:gd name="connsiteY10" fmla="*/ 0 h 3448049"/>
              <a:gd name="connsiteX11" fmla="*/ 10737850 w 12192000"/>
              <a:gd name="connsiteY11" fmla="*/ 6350 h 3448049"/>
              <a:gd name="connsiteX12" fmla="*/ 10969625 w 12192000"/>
              <a:gd name="connsiteY12" fmla="*/ 12700 h 3448049"/>
              <a:gd name="connsiteX13" fmla="*/ 12192000 w 12192000"/>
              <a:gd name="connsiteY13" fmla="*/ 19049 h 3448049"/>
              <a:gd name="connsiteX14" fmla="*/ 12192000 w 12192000"/>
              <a:gd name="connsiteY14" fmla="*/ 3448049 h 3448049"/>
              <a:gd name="connsiteX15" fmla="*/ 0 w 12192000"/>
              <a:gd name="connsiteY15" fmla="*/ 3448049 h 3448049"/>
              <a:gd name="connsiteX16" fmla="*/ 0 w 12192000"/>
              <a:gd name="connsiteY16" fmla="*/ 19049 h 3448049"/>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7915275 w 12192000"/>
              <a:gd name="connsiteY10" fmla="*/ 1085850 h 3444874"/>
              <a:gd name="connsiteX11" fmla="*/ 10737850 w 12192000"/>
              <a:gd name="connsiteY11" fmla="*/ 3175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7915275 w 12192000"/>
              <a:gd name="connsiteY10" fmla="*/ 108585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791527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794067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257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59300 w 12192000"/>
              <a:gd name="connsiteY5" fmla="*/ 0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5650 w 12192000"/>
              <a:gd name="connsiteY6" fmla="*/ 1079500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5650 w 12192000"/>
              <a:gd name="connsiteY6" fmla="*/ 1102360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25685 w 12192000"/>
              <a:gd name="connsiteY2" fmla="*/ 1100509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7555 w 12192000"/>
              <a:gd name="connsiteY6" fmla="*/ 1096645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35210 w 12192000"/>
              <a:gd name="connsiteY2" fmla="*/ 1100509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7555 w 12192000"/>
              <a:gd name="connsiteY6" fmla="*/ 1096645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5413 w 12192000"/>
              <a:gd name="connsiteY1" fmla="*/ 11010 h 3444874"/>
              <a:gd name="connsiteX2" fmla="*/ 1235210 w 12192000"/>
              <a:gd name="connsiteY2" fmla="*/ 1098604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7555 w 12192000"/>
              <a:gd name="connsiteY6" fmla="*/ 1096645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1603 w 12192000"/>
              <a:gd name="connsiteY1" fmla="*/ 16725 h 3444874"/>
              <a:gd name="connsiteX2" fmla="*/ 1235210 w 12192000"/>
              <a:gd name="connsiteY2" fmla="*/ 1098604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7555 w 12192000"/>
              <a:gd name="connsiteY6" fmla="*/ 1096645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9223 w 12192000"/>
              <a:gd name="connsiteY1" fmla="*/ 16725 h 3444874"/>
              <a:gd name="connsiteX2" fmla="*/ 1235210 w 12192000"/>
              <a:gd name="connsiteY2" fmla="*/ 1098604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7555 w 12192000"/>
              <a:gd name="connsiteY6" fmla="*/ 1096645 h 3444874"/>
              <a:gd name="connsiteX7" fmla="*/ 7626350 w 12192000"/>
              <a:gd name="connsiteY7" fmla="*/ 107632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5874 h 3444874"/>
              <a:gd name="connsiteX1" fmla="*/ 1239223 w 12192000"/>
              <a:gd name="connsiteY1" fmla="*/ 16725 h 3444874"/>
              <a:gd name="connsiteX2" fmla="*/ 1235210 w 12192000"/>
              <a:gd name="connsiteY2" fmla="*/ 1098604 h 3444874"/>
              <a:gd name="connsiteX3" fmla="*/ 4289897 w 12192000"/>
              <a:gd name="connsiteY3" fmla="*/ 1090782 h 3444874"/>
              <a:gd name="connsiteX4" fmla="*/ 4289898 w 12192000"/>
              <a:gd name="connsiteY4" fmla="*/ 1283 h 3444874"/>
              <a:gd name="connsiteX5" fmla="*/ 4563110 w 12192000"/>
              <a:gd name="connsiteY5" fmla="*/ 1905 h 3444874"/>
              <a:gd name="connsiteX6" fmla="*/ 4567555 w 12192000"/>
              <a:gd name="connsiteY6" fmla="*/ 1096645 h 3444874"/>
              <a:gd name="connsiteX7" fmla="*/ 7645400 w 12192000"/>
              <a:gd name="connsiteY7" fmla="*/ 1099186 h 3444874"/>
              <a:gd name="connsiteX8" fmla="*/ 7626350 w 12192000"/>
              <a:gd name="connsiteY8" fmla="*/ 3175 h 3444874"/>
              <a:gd name="connsiteX9" fmla="*/ 7908925 w 12192000"/>
              <a:gd name="connsiteY9" fmla="*/ 0 h 3444874"/>
              <a:gd name="connsiteX10" fmla="*/ 7908925 w 12192000"/>
              <a:gd name="connsiteY10" fmla="*/ 1079500 h 3444874"/>
              <a:gd name="connsiteX11" fmla="*/ 10969625 w 12192000"/>
              <a:gd name="connsiteY11" fmla="*/ 1079500 h 3444874"/>
              <a:gd name="connsiteX12" fmla="*/ 10969625 w 12192000"/>
              <a:gd name="connsiteY12" fmla="*/ 9525 h 3444874"/>
              <a:gd name="connsiteX13" fmla="*/ 12192000 w 12192000"/>
              <a:gd name="connsiteY13" fmla="*/ 15874 h 3444874"/>
              <a:gd name="connsiteX14" fmla="*/ 12192000 w 12192000"/>
              <a:gd name="connsiteY14" fmla="*/ 3444874 h 3444874"/>
              <a:gd name="connsiteX15" fmla="*/ 0 w 12192000"/>
              <a:gd name="connsiteY15" fmla="*/ 3444874 h 3444874"/>
              <a:gd name="connsiteX16" fmla="*/ 0 w 12192000"/>
              <a:gd name="connsiteY16" fmla="*/ 15874 h 3444874"/>
              <a:gd name="connsiteX0" fmla="*/ 0 w 12192000"/>
              <a:gd name="connsiteY0" fmla="*/ 16509 h 3445509"/>
              <a:gd name="connsiteX1" fmla="*/ 1239223 w 12192000"/>
              <a:gd name="connsiteY1" fmla="*/ 17360 h 3445509"/>
              <a:gd name="connsiteX2" fmla="*/ 1235210 w 12192000"/>
              <a:gd name="connsiteY2" fmla="*/ 1099239 h 3445509"/>
              <a:gd name="connsiteX3" fmla="*/ 4289897 w 12192000"/>
              <a:gd name="connsiteY3" fmla="*/ 1091417 h 3445509"/>
              <a:gd name="connsiteX4" fmla="*/ 4289898 w 12192000"/>
              <a:gd name="connsiteY4" fmla="*/ 1918 h 3445509"/>
              <a:gd name="connsiteX5" fmla="*/ 4563110 w 12192000"/>
              <a:gd name="connsiteY5" fmla="*/ 2540 h 3445509"/>
              <a:gd name="connsiteX6" fmla="*/ 4567555 w 12192000"/>
              <a:gd name="connsiteY6" fmla="*/ 1097280 h 3445509"/>
              <a:gd name="connsiteX7" fmla="*/ 7645400 w 12192000"/>
              <a:gd name="connsiteY7" fmla="*/ 1099821 h 3445509"/>
              <a:gd name="connsiteX8" fmla="*/ 7645400 w 12192000"/>
              <a:gd name="connsiteY8" fmla="*/ 0 h 3445509"/>
              <a:gd name="connsiteX9" fmla="*/ 7908925 w 12192000"/>
              <a:gd name="connsiteY9" fmla="*/ 635 h 3445509"/>
              <a:gd name="connsiteX10" fmla="*/ 7908925 w 12192000"/>
              <a:gd name="connsiteY10" fmla="*/ 1080135 h 3445509"/>
              <a:gd name="connsiteX11" fmla="*/ 10969625 w 12192000"/>
              <a:gd name="connsiteY11" fmla="*/ 1080135 h 3445509"/>
              <a:gd name="connsiteX12" fmla="*/ 10969625 w 12192000"/>
              <a:gd name="connsiteY12" fmla="*/ 10160 h 3445509"/>
              <a:gd name="connsiteX13" fmla="*/ 12192000 w 12192000"/>
              <a:gd name="connsiteY13" fmla="*/ 16509 h 3445509"/>
              <a:gd name="connsiteX14" fmla="*/ 12192000 w 12192000"/>
              <a:gd name="connsiteY14" fmla="*/ 3445509 h 3445509"/>
              <a:gd name="connsiteX15" fmla="*/ 0 w 12192000"/>
              <a:gd name="connsiteY15" fmla="*/ 3445509 h 3445509"/>
              <a:gd name="connsiteX16" fmla="*/ 0 w 12192000"/>
              <a:gd name="connsiteY16" fmla="*/ 16509 h 3445509"/>
              <a:gd name="connsiteX0" fmla="*/ 0 w 12192000"/>
              <a:gd name="connsiteY0" fmla="*/ 16509 h 3445509"/>
              <a:gd name="connsiteX1" fmla="*/ 1239223 w 12192000"/>
              <a:gd name="connsiteY1" fmla="*/ 17360 h 3445509"/>
              <a:gd name="connsiteX2" fmla="*/ 1235210 w 12192000"/>
              <a:gd name="connsiteY2" fmla="*/ 1099239 h 3445509"/>
              <a:gd name="connsiteX3" fmla="*/ 4289897 w 12192000"/>
              <a:gd name="connsiteY3" fmla="*/ 1091417 h 3445509"/>
              <a:gd name="connsiteX4" fmla="*/ 4289898 w 12192000"/>
              <a:gd name="connsiteY4" fmla="*/ 1918 h 3445509"/>
              <a:gd name="connsiteX5" fmla="*/ 4563110 w 12192000"/>
              <a:gd name="connsiteY5" fmla="*/ 2540 h 3445509"/>
              <a:gd name="connsiteX6" fmla="*/ 4567555 w 12192000"/>
              <a:gd name="connsiteY6" fmla="*/ 1097280 h 3445509"/>
              <a:gd name="connsiteX7" fmla="*/ 7645400 w 12192000"/>
              <a:gd name="connsiteY7" fmla="*/ 1099821 h 3445509"/>
              <a:gd name="connsiteX8" fmla="*/ 7645400 w 12192000"/>
              <a:gd name="connsiteY8" fmla="*/ 0 h 3445509"/>
              <a:gd name="connsiteX9" fmla="*/ 7908925 w 12192000"/>
              <a:gd name="connsiteY9" fmla="*/ 635 h 3445509"/>
              <a:gd name="connsiteX10" fmla="*/ 7908925 w 12192000"/>
              <a:gd name="connsiteY10" fmla="*/ 1097280 h 3445509"/>
              <a:gd name="connsiteX11" fmla="*/ 10969625 w 12192000"/>
              <a:gd name="connsiteY11" fmla="*/ 1080135 h 3445509"/>
              <a:gd name="connsiteX12" fmla="*/ 10969625 w 12192000"/>
              <a:gd name="connsiteY12" fmla="*/ 10160 h 3445509"/>
              <a:gd name="connsiteX13" fmla="*/ 12192000 w 12192000"/>
              <a:gd name="connsiteY13" fmla="*/ 16509 h 3445509"/>
              <a:gd name="connsiteX14" fmla="*/ 12192000 w 12192000"/>
              <a:gd name="connsiteY14" fmla="*/ 3445509 h 3445509"/>
              <a:gd name="connsiteX15" fmla="*/ 0 w 12192000"/>
              <a:gd name="connsiteY15" fmla="*/ 3445509 h 3445509"/>
              <a:gd name="connsiteX16" fmla="*/ 0 w 12192000"/>
              <a:gd name="connsiteY16" fmla="*/ 16509 h 3445509"/>
              <a:gd name="connsiteX0" fmla="*/ 0 w 12192000"/>
              <a:gd name="connsiteY0" fmla="*/ 16509 h 3445509"/>
              <a:gd name="connsiteX1" fmla="*/ 1239223 w 12192000"/>
              <a:gd name="connsiteY1" fmla="*/ 17360 h 3445509"/>
              <a:gd name="connsiteX2" fmla="*/ 1235210 w 12192000"/>
              <a:gd name="connsiteY2" fmla="*/ 1099239 h 3445509"/>
              <a:gd name="connsiteX3" fmla="*/ 4289897 w 12192000"/>
              <a:gd name="connsiteY3" fmla="*/ 1091417 h 3445509"/>
              <a:gd name="connsiteX4" fmla="*/ 4289898 w 12192000"/>
              <a:gd name="connsiteY4" fmla="*/ 1918 h 3445509"/>
              <a:gd name="connsiteX5" fmla="*/ 4563110 w 12192000"/>
              <a:gd name="connsiteY5" fmla="*/ 2540 h 3445509"/>
              <a:gd name="connsiteX6" fmla="*/ 4567555 w 12192000"/>
              <a:gd name="connsiteY6" fmla="*/ 1097280 h 3445509"/>
              <a:gd name="connsiteX7" fmla="*/ 7645400 w 12192000"/>
              <a:gd name="connsiteY7" fmla="*/ 1099821 h 3445509"/>
              <a:gd name="connsiteX8" fmla="*/ 7645400 w 12192000"/>
              <a:gd name="connsiteY8" fmla="*/ 0 h 3445509"/>
              <a:gd name="connsiteX9" fmla="*/ 7908925 w 12192000"/>
              <a:gd name="connsiteY9" fmla="*/ 635 h 3445509"/>
              <a:gd name="connsiteX10" fmla="*/ 7908925 w 12192000"/>
              <a:gd name="connsiteY10" fmla="*/ 1097280 h 3445509"/>
              <a:gd name="connsiteX11" fmla="*/ 10986770 w 12192000"/>
              <a:gd name="connsiteY11" fmla="*/ 1095375 h 3445509"/>
              <a:gd name="connsiteX12" fmla="*/ 10969625 w 12192000"/>
              <a:gd name="connsiteY12" fmla="*/ 10160 h 3445509"/>
              <a:gd name="connsiteX13" fmla="*/ 12192000 w 12192000"/>
              <a:gd name="connsiteY13" fmla="*/ 16509 h 3445509"/>
              <a:gd name="connsiteX14" fmla="*/ 12192000 w 12192000"/>
              <a:gd name="connsiteY14" fmla="*/ 3445509 h 3445509"/>
              <a:gd name="connsiteX15" fmla="*/ 0 w 12192000"/>
              <a:gd name="connsiteY15" fmla="*/ 3445509 h 3445509"/>
              <a:gd name="connsiteX16" fmla="*/ 0 w 12192000"/>
              <a:gd name="connsiteY16" fmla="*/ 16509 h 3445509"/>
              <a:gd name="connsiteX0" fmla="*/ 0 w 12192000"/>
              <a:gd name="connsiteY0" fmla="*/ 16509 h 3445509"/>
              <a:gd name="connsiteX1" fmla="*/ 1239223 w 12192000"/>
              <a:gd name="connsiteY1" fmla="*/ 17360 h 3445509"/>
              <a:gd name="connsiteX2" fmla="*/ 1235210 w 12192000"/>
              <a:gd name="connsiteY2" fmla="*/ 1099239 h 3445509"/>
              <a:gd name="connsiteX3" fmla="*/ 4289897 w 12192000"/>
              <a:gd name="connsiteY3" fmla="*/ 1091417 h 3445509"/>
              <a:gd name="connsiteX4" fmla="*/ 4289898 w 12192000"/>
              <a:gd name="connsiteY4" fmla="*/ 1918 h 3445509"/>
              <a:gd name="connsiteX5" fmla="*/ 4563110 w 12192000"/>
              <a:gd name="connsiteY5" fmla="*/ 2540 h 3445509"/>
              <a:gd name="connsiteX6" fmla="*/ 4567555 w 12192000"/>
              <a:gd name="connsiteY6" fmla="*/ 1097280 h 3445509"/>
              <a:gd name="connsiteX7" fmla="*/ 7645400 w 12192000"/>
              <a:gd name="connsiteY7" fmla="*/ 1099821 h 3445509"/>
              <a:gd name="connsiteX8" fmla="*/ 7645400 w 12192000"/>
              <a:gd name="connsiteY8" fmla="*/ 0 h 3445509"/>
              <a:gd name="connsiteX9" fmla="*/ 7908925 w 12192000"/>
              <a:gd name="connsiteY9" fmla="*/ 635 h 3445509"/>
              <a:gd name="connsiteX10" fmla="*/ 7908925 w 12192000"/>
              <a:gd name="connsiteY10" fmla="*/ 1097280 h 3445509"/>
              <a:gd name="connsiteX11" fmla="*/ 10986770 w 12192000"/>
              <a:gd name="connsiteY11" fmla="*/ 1095375 h 3445509"/>
              <a:gd name="connsiteX12" fmla="*/ 10990580 w 12192000"/>
              <a:gd name="connsiteY12" fmla="*/ 10160 h 3445509"/>
              <a:gd name="connsiteX13" fmla="*/ 12192000 w 12192000"/>
              <a:gd name="connsiteY13" fmla="*/ 16509 h 3445509"/>
              <a:gd name="connsiteX14" fmla="*/ 12192000 w 12192000"/>
              <a:gd name="connsiteY14" fmla="*/ 3445509 h 3445509"/>
              <a:gd name="connsiteX15" fmla="*/ 0 w 12192000"/>
              <a:gd name="connsiteY15" fmla="*/ 3445509 h 3445509"/>
              <a:gd name="connsiteX16" fmla="*/ 0 w 12192000"/>
              <a:gd name="connsiteY16" fmla="*/ 16509 h 344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3445509">
                <a:moveTo>
                  <a:pt x="0" y="16509"/>
                </a:moveTo>
                <a:lnTo>
                  <a:pt x="1239223" y="17360"/>
                </a:lnTo>
                <a:cubicBezTo>
                  <a:pt x="1235980" y="380526"/>
                  <a:pt x="1238453" y="736073"/>
                  <a:pt x="1235210" y="1099239"/>
                </a:cubicBezTo>
                <a:lnTo>
                  <a:pt x="4289897" y="1091417"/>
                </a:lnTo>
                <a:cubicBezTo>
                  <a:pt x="4289897" y="728251"/>
                  <a:pt x="4289898" y="365084"/>
                  <a:pt x="4289898" y="1918"/>
                </a:cubicBezTo>
                <a:lnTo>
                  <a:pt x="4563110" y="2540"/>
                </a:lnTo>
                <a:cubicBezTo>
                  <a:pt x="4565227" y="362373"/>
                  <a:pt x="4565438" y="737447"/>
                  <a:pt x="4567555" y="1097280"/>
                </a:cubicBezTo>
                <a:lnTo>
                  <a:pt x="7645400" y="1099821"/>
                </a:lnTo>
                <a:lnTo>
                  <a:pt x="7645400" y="0"/>
                </a:lnTo>
                <a:lnTo>
                  <a:pt x="7908925" y="635"/>
                </a:lnTo>
                <a:cubicBezTo>
                  <a:pt x="7911042" y="360468"/>
                  <a:pt x="7906808" y="737447"/>
                  <a:pt x="7908925" y="1097280"/>
                </a:cubicBezTo>
                <a:lnTo>
                  <a:pt x="10986770" y="1095375"/>
                </a:lnTo>
                <a:lnTo>
                  <a:pt x="10990580" y="10160"/>
                </a:lnTo>
                <a:lnTo>
                  <a:pt x="12192000" y="16509"/>
                </a:lnTo>
                <a:lnTo>
                  <a:pt x="12192000" y="3445509"/>
                </a:lnTo>
                <a:lnTo>
                  <a:pt x="0" y="3445509"/>
                </a:lnTo>
                <a:lnTo>
                  <a:pt x="0" y="16509"/>
                </a:lnTo>
                <a:close/>
              </a:path>
            </a:pathLst>
          </a:custGeom>
          <a:solidFill>
            <a:schemeClr val="bg1">
              <a:lumMod val="85000"/>
            </a:schemeClr>
          </a:solidFill>
        </p:spPr>
        <p:txBody>
          <a:bodyPr vert="horz" lIns="91440" tIns="45720" rIns="91440" bIns="45720" rtlCol="0" anchor="ctr">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22" name="Text Placeholder 21">
            <a:extLst>
              <a:ext uri="{FF2B5EF4-FFF2-40B4-BE49-F238E27FC236}">
                <a16:creationId xmlns:a16="http://schemas.microsoft.com/office/drawing/2014/main" id="{4AA4686B-9BC0-4D36-6B6C-FC8B7AC00B2A}"/>
              </a:ext>
            </a:extLst>
          </p:cNvPr>
          <p:cNvSpPr>
            <a:spLocks noGrp="1"/>
          </p:cNvSpPr>
          <p:nvPr>
            <p:ph type="body" sz="quarter" idx="16" hasCustomPrompt="1"/>
          </p:nvPr>
        </p:nvSpPr>
        <p:spPr>
          <a:xfrm>
            <a:off x="1397184" y="1932268"/>
            <a:ext cx="2707170" cy="305818"/>
          </a:xfrm>
        </p:spPr>
        <p:txBody>
          <a:bodyPr>
            <a:noAutofit/>
          </a:bodyPr>
          <a:lstStyle>
            <a:lvl1pPr marL="0" indent="0" algn="ctr">
              <a:buNone/>
              <a:defRPr sz="1800" b="1" cap="all"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ADD key point 1</a:t>
            </a:r>
          </a:p>
        </p:txBody>
      </p:sp>
      <p:sp>
        <p:nvSpPr>
          <p:cNvPr id="25" name="Text Placeholder 24">
            <a:extLst>
              <a:ext uri="{FF2B5EF4-FFF2-40B4-BE49-F238E27FC236}">
                <a16:creationId xmlns:a16="http://schemas.microsoft.com/office/drawing/2014/main" id="{523489AC-17DA-0DC3-326E-D5C64A265F49}"/>
              </a:ext>
            </a:extLst>
          </p:cNvPr>
          <p:cNvSpPr>
            <a:spLocks noGrp="1"/>
          </p:cNvSpPr>
          <p:nvPr>
            <p:ph type="body" sz="quarter" idx="17"/>
          </p:nvPr>
        </p:nvSpPr>
        <p:spPr>
          <a:xfrm>
            <a:off x="1397184" y="2609560"/>
            <a:ext cx="2707169" cy="1776413"/>
          </a:xfrm>
        </p:spPr>
        <p:txBody>
          <a:bodyPr>
            <a:noAutofit/>
          </a:bodyPr>
          <a:lstStyle>
            <a:lvl1pPr marL="0" indent="0" algn="ctr">
              <a:buNone/>
              <a:defRPr sz="16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a:t>
            </a:r>
          </a:p>
        </p:txBody>
      </p:sp>
      <p:sp>
        <p:nvSpPr>
          <p:cNvPr id="7" name="Rectangle 6">
            <a:extLst>
              <a:ext uri="{FF2B5EF4-FFF2-40B4-BE49-F238E27FC236}">
                <a16:creationId xmlns:a16="http://schemas.microsoft.com/office/drawing/2014/main" id="{3BA066A8-DD37-4C31-EE61-AD4407D1D529}"/>
              </a:ext>
            </a:extLst>
          </p:cNvPr>
          <p:cNvSpPr/>
          <p:nvPr userDrawn="1"/>
        </p:nvSpPr>
        <p:spPr>
          <a:xfrm>
            <a:off x="4563565" y="1727200"/>
            <a:ext cx="3081835" cy="27924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sp>
        <p:nvSpPr>
          <p:cNvPr id="8" name="Rectangle 7">
            <a:extLst>
              <a:ext uri="{FF2B5EF4-FFF2-40B4-BE49-F238E27FC236}">
                <a16:creationId xmlns:a16="http://schemas.microsoft.com/office/drawing/2014/main" id="{0512BEDE-0598-6A28-DB0E-02B8358BDB3B}"/>
              </a:ext>
            </a:extLst>
          </p:cNvPr>
          <p:cNvSpPr/>
          <p:nvPr userDrawn="1"/>
        </p:nvSpPr>
        <p:spPr>
          <a:xfrm>
            <a:off x="7908796" y="1727200"/>
            <a:ext cx="3081835" cy="27924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sp>
        <p:nvSpPr>
          <p:cNvPr id="26" name="Text Placeholder 21">
            <a:extLst>
              <a:ext uri="{FF2B5EF4-FFF2-40B4-BE49-F238E27FC236}">
                <a16:creationId xmlns:a16="http://schemas.microsoft.com/office/drawing/2014/main" id="{EF11CD6E-65DA-4A11-3839-E304B42406EC}"/>
              </a:ext>
            </a:extLst>
          </p:cNvPr>
          <p:cNvSpPr>
            <a:spLocks noGrp="1"/>
          </p:cNvSpPr>
          <p:nvPr>
            <p:ph type="body" sz="quarter" idx="18" hasCustomPrompt="1"/>
          </p:nvPr>
        </p:nvSpPr>
        <p:spPr>
          <a:xfrm>
            <a:off x="4742415" y="1932268"/>
            <a:ext cx="2707170" cy="305818"/>
          </a:xfrm>
        </p:spPr>
        <p:txBody>
          <a:bodyPr>
            <a:noAutofit/>
          </a:bodyPr>
          <a:lstStyle>
            <a:lvl1pPr marL="0" indent="0" algn="ctr">
              <a:buNone/>
              <a:defRPr sz="1800" b="1" cap="all"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ADD Key point 2</a:t>
            </a:r>
          </a:p>
        </p:txBody>
      </p:sp>
      <p:sp>
        <p:nvSpPr>
          <p:cNvPr id="27" name="Text Placeholder 24">
            <a:extLst>
              <a:ext uri="{FF2B5EF4-FFF2-40B4-BE49-F238E27FC236}">
                <a16:creationId xmlns:a16="http://schemas.microsoft.com/office/drawing/2014/main" id="{05DD90B4-501B-43B0-273E-8613FA4D543C}"/>
              </a:ext>
            </a:extLst>
          </p:cNvPr>
          <p:cNvSpPr>
            <a:spLocks noGrp="1"/>
          </p:cNvSpPr>
          <p:nvPr>
            <p:ph type="body" sz="quarter" idx="19"/>
          </p:nvPr>
        </p:nvSpPr>
        <p:spPr>
          <a:xfrm>
            <a:off x="4742416" y="2609560"/>
            <a:ext cx="2707169" cy="1776413"/>
          </a:xfrm>
        </p:spPr>
        <p:txBody>
          <a:bodyPr>
            <a:noAutofit/>
          </a:bodyPr>
          <a:lstStyle>
            <a:lvl1pPr marL="0" indent="0" algn="ctr">
              <a:buNone/>
              <a:defRPr sz="16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a:t>
            </a:r>
          </a:p>
        </p:txBody>
      </p:sp>
      <p:sp>
        <p:nvSpPr>
          <p:cNvPr id="28" name="Text Placeholder 21">
            <a:extLst>
              <a:ext uri="{FF2B5EF4-FFF2-40B4-BE49-F238E27FC236}">
                <a16:creationId xmlns:a16="http://schemas.microsoft.com/office/drawing/2014/main" id="{CDBE5A24-A21D-E4BF-2E2C-25BE0BD764B4}"/>
              </a:ext>
            </a:extLst>
          </p:cNvPr>
          <p:cNvSpPr>
            <a:spLocks noGrp="1"/>
          </p:cNvSpPr>
          <p:nvPr>
            <p:ph type="body" sz="quarter" idx="20" hasCustomPrompt="1"/>
          </p:nvPr>
        </p:nvSpPr>
        <p:spPr>
          <a:xfrm>
            <a:off x="8087646" y="1932268"/>
            <a:ext cx="2707170" cy="305818"/>
          </a:xfrm>
        </p:spPr>
        <p:txBody>
          <a:bodyPr>
            <a:noAutofit/>
          </a:bodyPr>
          <a:lstStyle>
            <a:lvl1pPr marL="0" indent="0" algn="ctr">
              <a:buNone/>
              <a:defRPr sz="1800" b="1" cap="all"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ADD Key point 3</a:t>
            </a:r>
          </a:p>
        </p:txBody>
      </p:sp>
      <p:sp>
        <p:nvSpPr>
          <p:cNvPr id="29" name="Text Placeholder 24">
            <a:extLst>
              <a:ext uri="{FF2B5EF4-FFF2-40B4-BE49-F238E27FC236}">
                <a16:creationId xmlns:a16="http://schemas.microsoft.com/office/drawing/2014/main" id="{7A52C5EC-3D89-CB27-0F91-1094E7E0EE48}"/>
              </a:ext>
            </a:extLst>
          </p:cNvPr>
          <p:cNvSpPr>
            <a:spLocks noGrp="1"/>
          </p:cNvSpPr>
          <p:nvPr>
            <p:ph type="body" sz="quarter" idx="21"/>
          </p:nvPr>
        </p:nvSpPr>
        <p:spPr>
          <a:xfrm>
            <a:off x="8087647" y="2609560"/>
            <a:ext cx="2707169" cy="1776413"/>
          </a:xfrm>
        </p:spPr>
        <p:txBody>
          <a:bodyPr>
            <a:noAutofit/>
          </a:bodyPr>
          <a:lstStyle>
            <a:lvl1pPr marL="0" indent="0" algn="ctr">
              <a:buNone/>
              <a:defRPr sz="16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a:t>
            </a:r>
          </a:p>
        </p:txBody>
      </p:sp>
      <p:sp>
        <p:nvSpPr>
          <p:cNvPr id="3" name="TextBox 2">
            <a:extLst>
              <a:ext uri="{FF2B5EF4-FFF2-40B4-BE49-F238E27FC236}">
                <a16:creationId xmlns:a16="http://schemas.microsoft.com/office/drawing/2014/main" id="{353FDE01-FF79-36B5-34B3-F74BEEA187BD}"/>
              </a:ext>
            </a:extLst>
          </p:cNvPr>
          <p:cNvSpPr txBox="1"/>
          <p:nvPr userDrawn="1"/>
        </p:nvSpPr>
        <p:spPr>
          <a:xfrm>
            <a:off x="2813172" y="262433"/>
            <a:ext cx="6565657"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GB" sz="2200" b="1" i="0" u="none" strike="noStrike" kern="1200" cap="all" spc="0" normalizeH="0" baseline="0" noProof="0" dirty="0">
                <a:ln>
                  <a:noFill/>
                </a:ln>
                <a:solidFill>
                  <a:schemeClr val="bg1"/>
                </a:solidFill>
                <a:effectLst/>
                <a:uLnTx/>
                <a:uFillTx/>
                <a:latin typeface="Gill Sans MT" panose="020B0502020104020203" pitchFamily="34" charset="0"/>
                <a:ea typeface="+mn-ea"/>
                <a:cs typeface="+mn-cs"/>
              </a:rPr>
              <a:t>Executive summary</a:t>
            </a:r>
          </a:p>
        </p:txBody>
      </p:sp>
    </p:spTree>
    <p:extLst>
      <p:ext uri="{BB962C8B-B14F-4D97-AF65-F5344CB8AC3E}">
        <p14:creationId xmlns:p14="http://schemas.microsoft.com/office/powerpoint/2010/main" val="3878382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 image 2">
    <p:bg>
      <p:bgPr>
        <a:solidFill>
          <a:srgbClr val="58328A"/>
        </a:solidFill>
        <a:effectLst/>
      </p:bgPr>
    </p:bg>
    <p:spTree>
      <p:nvGrpSpPr>
        <p:cNvPr id="1" name=""/>
        <p:cNvGrpSpPr/>
        <p:nvPr/>
      </p:nvGrpSpPr>
      <p:grpSpPr>
        <a:xfrm>
          <a:off x="0" y="0"/>
          <a:ext cx="0" cy="0"/>
          <a:chOff x="0" y="0"/>
          <a:chExt cx="0" cy="0"/>
        </a:xfrm>
      </p:grpSpPr>
      <p:sp>
        <p:nvSpPr>
          <p:cNvPr id="23" name="Footer Placeholder 5">
            <a:extLst>
              <a:ext uri="{FF2B5EF4-FFF2-40B4-BE49-F238E27FC236}">
                <a16:creationId xmlns:a16="http://schemas.microsoft.com/office/drawing/2014/main" id="{BE6EBC53-3DDF-358A-C60D-B5CB963BBF55}"/>
              </a:ext>
            </a:extLst>
          </p:cNvPr>
          <p:cNvSpPr txBox="1">
            <a:spLocks/>
          </p:cNvSpPr>
          <p:nvPr userDrawn="1"/>
        </p:nvSpPr>
        <p:spPr>
          <a:xfrm>
            <a:off x="0" y="6439634"/>
            <a:ext cx="622999" cy="365125"/>
          </a:xfrm>
          <a:prstGeom prst="rect">
            <a:avLst/>
          </a:prstGeom>
        </p:spPr>
        <p:txBody>
          <a:bodyPr vert="horz" lIns="91440" tIns="45720" rIns="91440" bIns="45720" rtlCol="0" anchor="ctr"/>
          <a:lstStyle>
            <a:defPPr>
              <a:defRPr lang="en-US"/>
            </a:defPPr>
            <a:lvl1pPr marL="0" algn="ctr" defTabSz="914400" rtl="0" eaLnBrk="1" latinLnBrk="0" hangingPunct="1">
              <a:defRPr sz="600" b="0" i="1"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dirty="0">
                <a:ln>
                  <a:noFill/>
                </a:ln>
                <a:solidFill>
                  <a:prstClr val="white"/>
                </a:solidFill>
                <a:effectLst/>
                <a:uLnTx/>
                <a:uFillTx/>
                <a:latin typeface="+mj-lt"/>
              </a:rPr>
              <a:t>©MMR</a:t>
            </a:r>
          </a:p>
        </p:txBody>
      </p:sp>
      <p:sp>
        <p:nvSpPr>
          <p:cNvPr id="8" name="Picture Placeholder 7">
            <a:extLst>
              <a:ext uri="{FF2B5EF4-FFF2-40B4-BE49-F238E27FC236}">
                <a16:creationId xmlns:a16="http://schemas.microsoft.com/office/drawing/2014/main" id="{E4889452-E710-A891-7FEC-80C3BD787B90}"/>
              </a:ext>
            </a:extLst>
          </p:cNvPr>
          <p:cNvSpPr>
            <a:spLocks noGrp="1"/>
          </p:cNvSpPr>
          <p:nvPr>
            <p:ph type="pic" sz="quarter" idx="19"/>
          </p:nvPr>
        </p:nvSpPr>
        <p:spPr>
          <a:xfrm>
            <a:off x="8143875" y="0"/>
            <a:ext cx="4051909" cy="6858000"/>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1" name="Text Placeholder 8">
            <a:extLst>
              <a:ext uri="{FF2B5EF4-FFF2-40B4-BE49-F238E27FC236}">
                <a16:creationId xmlns:a16="http://schemas.microsoft.com/office/drawing/2014/main" id="{989229ED-6E9A-5854-34AB-341DF4302A74}"/>
              </a:ext>
            </a:extLst>
          </p:cNvPr>
          <p:cNvSpPr>
            <a:spLocks noGrp="1"/>
          </p:cNvSpPr>
          <p:nvPr>
            <p:ph type="body" sz="quarter" idx="16"/>
          </p:nvPr>
        </p:nvSpPr>
        <p:spPr>
          <a:xfrm>
            <a:off x="1292469" y="1384300"/>
            <a:ext cx="5765556" cy="4673600"/>
          </a:xfrm>
        </p:spPr>
        <p:txBody>
          <a:bodyPr>
            <a:noAutofit/>
          </a:bodyPr>
          <a:lstStyle>
            <a:lvl1pPr marL="0" indent="0">
              <a:buFont typeface="Arial" panose="020B0604020202020204" pitchFamily="34" charset="0"/>
              <a:buNone/>
              <a:defRPr sz="1600">
                <a:solidFill>
                  <a:schemeClr val="bg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3" name="Title 1">
            <a:extLst>
              <a:ext uri="{FF2B5EF4-FFF2-40B4-BE49-F238E27FC236}">
                <a16:creationId xmlns:a16="http://schemas.microsoft.com/office/drawing/2014/main" id="{ACF4DCE5-68E6-D576-AD03-F3E2B45B6ACC}"/>
              </a:ext>
            </a:extLst>
          </p:cNvPr>
          <p:cNvSpPr>
            <a:spLocks noGrp="1"/>
          </p:cNvSpPr>
          <p:nvPr>
            <p:ph type="title" hasCustomPrompt="1"/>
          </p:nvPr>
        </p:nvSpPr>
        <p:spPr>
          <a:xfrm>
            <a:off x="1292469" y="262433"/>
            <a:ext cx="5765556" cy="412454"/>
          </a:xfrm>
        </p:spPr>
        <p:txBody>
          <a:bodyPr anchor="t">
            <a:noAutofit/>
          </a:bodyPr>
          <a:lstStyle>
            <a:lvl1pPr algn="l">
              <a:lnSpc>
                <a:spcPct val="100000"/>
              </a:lnSpc>
              <a:defRPr kumimoji="0" lang="en-US" sz="2200" b="1" i="0" u="none" strike="noStrike" kern="1200" cap="all" spc="0" normalizeH="0" baseline="0" dirty="0">
                <a:ln>
                  <a:noFill/>
                </a:ln>
                <a:solidFill>
                  <a:schemeClr val="bg1"/>
                </a:solidFill>
                <a:effectLst/>
                <a:uLnTx/>
                <a:uFillTx/>
                <a:latin typeface="Gill Sans MT" panose="020B0502020104020203" pitchFamily="34" charset="0"/>
                <a:ea typeface="+mn-ea"/>
                <a:cs typeface="+mn-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dirty="0"/>
              <a:t>Slide TITLE HERE</a:t>
            </a:r>
          </a:p>
        </p:txBody>
      </p:sp>
    </p:spTree>
    <p:extLst>
      <p:ext uri="{BB962C8B-B14F-4D97-AF65-F5344CB8AC3E}">
        <p14:creationId xmlns:p14="http://schemas.microsoft.com/office/powerpoint/2010/main" val="98071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mmary or Text Slides">
    <p:bg>
      <p:bgPr>
        <a:solidFill>
          <a:srgbClr val="FFFFFF"/>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0" y="-1"/>
            <a:ext cx="12192000" cy="997527"/>
          </a:xfrm>
          <a:solidFill>
            <a:schemeClr val="tx2"/>
          </a:solidFill>
        </p:spPr>
        <p:txBody>
          <a:bodyPr anchor="ctr">
            <a:normAutofit/>
          </a:bodyPr>
          <a:lstStyle>
            <a:lvl1pPr marL="233363" indent="0">
              <a:defRPr sz="3600" b="0">
                <a:solidFill>
                  <a:schemeClr val="accent5"/>
                </a:solidFill>
              </a:defRPr>
            </a:lvl1pPr>
          </a:lstStyle>
          <a:p>
            <a:r>
              <a:rPr lang="en-US" dirty="0"/>
              <a:t>Click to edit Master title style</a:t>
            </a:r>
          </a:p>
        </p:txBody>
      </p:sp>
      <p:sp>
        <p:nvSpPr>
          <p:cNvPr id="12" name="Content Placeholder 2"/>
          <p:cNvSpPr>
            <a:spLocks noGrp="1"/>
          </p:cNvSpPr>
          <p:nvPr>
            <p:ph idx="1"/>
          </p:nvPr>
        </p:nvSpPr>
        <p:spPr>
          <a:xfrm>
            <a:off x="508000" y="1143001"/>
            <a:ext cx="11074400" cy="4983163"/>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pic>
        <p:nvPicPr>
          <p:cNvPr id="2" name="Picture 1"/>
          <p:cNvPicPr>
            <a:picLocks noChangeAspect="1"/>
          </p:cNvPicPr>
          <p:nvPr/>
        </p:nvPicPr>
        <p:blipFill rotWithShape="1">
          <a:blip r:embed="rId2"/>
          <a:srcRect l="12380" t="1191" r="42164" b="-1191"/>
          <a:stretch/>
        </p:blipFill>
        <p:spPr>
          <a:xfrm>
            <a:off x="126749" y="6554708"/>
            <a:ext cx="315263" cy="179189"/>
          </a:xfrm>
          <a:prstGeom prst="rect">
            <a:avLst/>
          </a:prstGeom>
        </p:spPr>
      </p:pic>
    </p:spTree>
    <p:extLst>
      <p:ext uri="{BB962C8B-B14F-4D97-AF65-F5344CB8AC3E}">
        <p14:creationId xmlns:p14="http://schemas.microsoft.com/office/powerpoint/2010/main" val="3607078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image">
    <p:bg>
      <p:bgPr>
        <a:solidFill>
          <a:srgbClr val="58328A"/>
        </a:solidFill>
        <a:effectLst/>
      </p:bgPr>
    </p:bg>
    <p:spTree>
      <p:nvGrpSpPr>
        <p:cNvPr id="1" name=""/>
        <p:cNvGrpSpPr/>
        <p:nvPr/>
      </p:nvGrpSpPr>
      <p:grpSpPr>
        <a:xfrm>
          <a:off x="0" y="0"/>
          <a:ext cx="0" cy="0"/>
          <a:chOff x="0" y="0"/>
          <a:chExt cx="0" cy="0"/>
        </a:xfrm>
      </p:grpSpPr>
      <p:sp>
        <p:nvSpPr>
          <p:cNvPr id="11" name="Picture Placeholder 14">
            <a:extLst>
              <a:ext uri="{FF2B5EF4-FFF2-40B4-BE49-F238E27FC236}">
                <a16:creationId xmlns:a16="http://schemas.microsoft.com/office/drawing/2014/main" id="{AAFF5876-2D52-CD8D-6D72-4C275F8A3EF1}"/>
              </a:ext>
            </a:extLst>
          </p:cNvPr>
          <p:cNvSpPr>
            <a:spLocks noGrp="1"/>
          </p:cNvSpPr>
          <p:nvPr>
            <p:ph type="pic" sz="quarter" idx="17"/>
          </p:nvPr>
        </p:nvSpPr>
        <p:spPr>
          <a:xfrm>
            <a:off x="1" y="4395018"/>
            <a:ext cx="12192000" cy="2462982"/>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add picture</a:t>
            </a:r>
          </a:p>
        </p:txBody>
      </p:sp>
      <p:sp>
        <p:nvSpPr>
          <p:cNvPr id="2" name="Title 1">
            <a:extLst>
              <a:ext uri="{FF2B5EF4-FFF2-40B4-BE49-F238E27FC236}">
                <a16:creationId xmlns:a16="http://schemas.microsoft.com/office/drawing/2014/main" id="{6C1100CC-797B-1913-7559-DCF6384C591E}"/>
              </a:ext>
            </a:extLst>
          </p:cNvPr>
          <p:cNvSpPr>
            <a:spLocks noGrp="1"/>
          </p:cNvSpPr>
          <p:nvPr>
            <p:ph type="title" hasCustomPrompt="1"/>
          </p:nvPr>
        </p:nvSpPr>
        <p:spPr>
          <a:xfrm>
            <a:off x="1990725" y="1003832"/>
            <a:ext cx="8210550" cy="2168524"/>
          </a:xfrm>
        </p:spPr>
        <p:txBody>
          <a:bodyPr anchor="ctr">
            <a:noAutofit/>
          </a:bodyPr>
          <a:lstStyle>
            <a:lvl1pPr algn="ctr">
              <a:defRPr sz="3200" b="0">
                <a:solidFill>
                  <a:schemeClr val="bg1"/>
                </a:solidFill>
              </a:defRPr>
            </a:lvl1pPr>
          </a:lstStyle>
          <a:p>
            <a:r>
              <a:rPr lang="en-US" dirty="0"/>
              <a:t>Add quote here</a:t>
            </a:r>
          </a:p>
        </p:txBody>
      </p:sp>
      <p:sp>
        <p:nvSpPr>
          <p:cNvPr id="9" name="Text Placeholder 8">
            <a:extLst>
              <a:ext uri="{FF2B5EF4-FFF2-40B4-BE49-F238E27FC236}">
                <a16:creationId xmlns:a16="http://schemas.microsoft.com/office/drawing/2014/main" id="{80F87AAD-ECD8-8FA7-C7A7-CCD2496A0B9C}"/>
              </a:ext>
            </a:extLst>
          </p:cNvPr>
          <p:cNvSpPr>
            <a:spLocks noGrp="1"/>
          </p:cNvSpPr>
          <p:nvPr>
            <p:ph type="body" sz="quarter" idx="15" hasCustomPrompt="1"/>
          </p:nvPr>
        </p:nvSpPr>
        <p:spPr>
          <a:xfrm>
            <a:off x="1990725" y="3277132"/>
            <a:ext cx="8210550" cy="292920"/>
          </a:xfrm>
        </p:spPr>
        <p:txBody>
          <a:bodyPr>
            <a:normAutofit/>
          </a:bodyPr>
          <a:lstStyle>
            <a:lvl1pPr marL="0" indent="0" algn="ctr">
              <a:buNone/>
              <a:defRPr sz="2000" b="1" cap="all" baseline="0">
                <a:solidFill>
                  <a:srgbClr val="FED700"/>
                </a:solidFill>
              </a:defRPr>
            </a:lvl1pPr>
            <a:lvl2pPr marL="457200" indent="0">
              <a:buNone/>
              <a:defRPr/>
            </a:lvl2pPr>
          </a:lstStyle>
          <a:p>
            <a:pPr lvl="0"/>
            <a:r>
              <a:rPr lang="en-US" dirty="0"/>
              <a:t>NAME</a:t>
            </a:r>
          </a:p>
        </p:txBody>
      </p:sp>
      <p:sp>
        <p:nvSpPr>
          <p:cNvPr id="4" name="Text Placeholder 8">
            <a:extLst>
              <a:ext uri="{FF2B5EF4-FFF2-40B4-BE49-F238E27FC236}">
                <a16:creationId xmlns:a16="http://schemas.microsoft.com/office/drawing/2014/main" id="{9566553C-A471-AB9F-5533-8F788D79EC3C}"/>
              </a:ext>
            </a:extLst>
          </p:cNvPr>
          <p:cNvSpPr>
            <a:spLocks noGrp="1"/>
          </p:cNvSpPr>
          <p:nvPr>
            <p:ph type="body" sz="quarter" idx="18" hasCustomPrompt="1"/>
          </p:nvPr>
        </p:nvSpPr>
        <p:spPr>
          <a:xfrm>
            <a:off x="1990725" y="3646782"/>
            <a:ext cx="8210550" cy="350539"/>
          </a:xfrm>
        </p:spPr>
        <p:txBody>
          <a:bodyPr>
            <a:normAutofit/>
          </a:bodyPr>
          <a:lstStyle>
            <a:lvl1pPr marL="0" indent="0" algn="ctr">
              <a:buNone/>
              <a:defRPr sz="1600" b="0">
                <a:solidFill>
                  <a:srgbClr val="FED700"/>
                </a:solidFill>
              </a:defRPr>
            </a:lvl1pPr>
            <a:lvl2pPr marL="457200" indent="0">
              <a:buNone/>
              <a:defRPr/>
            </a:lvl2pPr>
          </a:lstStyle>
          <a:p>
            <a:pPr lvl="0"/>
            <a:r>
              <a:rPr lang="en-US" dirty="0"/>
              <a:t>Designation &amp; Company</a:t>
            </a:r>
          </a:p>
        </p:txBody>
      </p:sp>
    </p:spTree>
    <p:extLst>
      <p:ext uri="{BB962C8B-B14F-4D97-AF65-F5344CB8AC3E}">
        <p14:creationId xmlns:p14="http://schemas.microsoft.com/office/powerpoint/2010/main" val="3456147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only">
    <p:bg>
      <p:bgPr>
        <a:solidFill>
          <a:srgbClr val="5832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00CC-797B-1913-7559-DCF6384C591E}"/>
              </a:ext>
            </a:extLst>
          </p:cNvPr>
          <p:cNvSpPr>
            <a:spLocks noGrp="1"/>
          </p:cNvSpPr>
          <p:nvPr>
            <p:ph type="title" hasCustomPrompt="1"/>
          </p:nvPr>
        </p:nvSpPr>
        <p:spPr>
          <a:xfrm>
            <a:off x="1990725" y="1619494"/>
            <a:ext cx="8210550" cy="2552456"/>
          </a:xfrm>
        </p:spPr>
        <p:txBody>
          <a:bodyPr anchor="ctr">
            <a:noAutofit/>
          </a:bodyPr>
          <a:lstStyle>
            <a:lvl1pPr algn="ctr">
              <a:defRPr sz="3200" b="0">
                <a:solidFill>
                  <a:schemeClr val="bg1"/>
                </a:solidFill>
              </a:defRPr>
            </a:lvl1pPr>
          </a:lstStyle>
          <a:p>
            <a:r>
              <a:rPr lang="en-US" dirty="0"/>
              <a:t>Add quote here</a:t>
            </a:r>
          </a:p>
        </p:txBody>
      </p:sp>
      <p:sp>
        <p:nvSpPr>
          <p:cNvPr id="4" name="Text Placeholder 8">
            <a:extLst>
              <a:ext uri="{FF2B5EF4-FFF2-40B4-BE49-F238E27FC236}">
                <a16:creationId xmlns:a16="http://schemas.microsoft.com/office/drawing/2014/main" id="{A515D286-5DF2-D2CE-0133-A58041648685}"/>
              </a:ext>
            </a:extLst>
          </p:cNvPr>
          <p:cNvSpPr>
            <a:spLocks noGrp="1"/>
          </p:cNvSpPr>
          <p:nvPr>
            <p:ph type="body" sz="quarter" idx="16" hasCustomPrompt="1"/>
          </p:nvPr>
        </p:nvSpPr>
        <p:spPr>
          <a:xfrm>
            <a:off x="1990725" y="4328681"/>
            <a:ext cx="8210550" cy="292920"/>
          </a:xfrm>
        </p:spPr>
        <p:txBody>
          <a:bodyPr>
            <a:normAutofit/>
          </a:bodyPr>
          <a:lstStyle>
            <a:lvl1pPr marL="0" indent="0" algn="ctr">
              <a:buNone/>
              <a:defRPr sz="2000" b="1" cap="all" baseline="0">
                <a:solidFill>
                  <a:srgbClr val="FED700"/>
                </a:solidFill>
              </a:defRPr>
            </a:lvl1pPr>
            <a:lvl2pPr marL="457200" indent="0">
              <a:buNone/>
              <a:defRPr/>
            </a:lvl2pPr>
          </a:lstStyle>
          <a:p>
            <a:pPr lvl="0"/>
            <a:r>
              <a:rPr lang="en-US" dirty="0"/>
              <a:t>NAME</a:t>
            </a:r>
          </a:p>
        </p:txBody>
      </p:sp>
      <p:sp>
        <p:nvSpPr>
          <p:cNvPr id="5" name="Text Placeholder 8">
            <a:extLst>
              <a:ext uri="{FF2B5EF4-FFF2-40B4-BE49-F238E27FC236}">
                <a16:creationId xmlns:a16="http://schemas.microsoft.com/office/drawing/2014/main" id="{677BC1DB-817E-DA1D-400C-E774C983B933}"/>
              </a:ext>
            </a:extLst>
          </p:cNvPr>
          <p:cNvSpPr>
            <a:spLocks noGrp="1"/>
          </p:cNvSpPr>
          <p:nvPr>
            <p:ph type="body" sz="quarter" idx="18" hasCustomPrompt="1"/>
          </p:nvPr>
        </p:nvSpPr>
        <p:spPr>
          <a:xfrm>
            <a:off x="1990725" y="4698331"/>
            <a:ext cx="8210550" cy="350539"/>
          </a:xfrm>
        </p:spPr>
        <p:txBody>
          <a:bodyPr>
            <a:normAutofit/>
          </a:bodyPr>
          <a:lstStyle>
            <a:lvl1pPr marL="0" indent="0" algn="ctr">
              <a:buNone/>
              <a:defRPr sz="1600" b="0">
                <a:solidFill>
                  <a:srgbClr val="FED700"/>
                </a:solidFill>
              </a:defRPr>
            </a:lvl1pPr>
            <a:lvl2pPr marL="457200" indent="0">
              <a:buNone/>
              <a:defRPr/>
            </a:lvl2pPr>
          </a:lstStyle>
          <a:p>
            <a:pPr lvl="0"/>
            <a:r>
              <a:rPr lang="en-US" dirty="0"/>
              <a:t>Designation &amp; Company</a:t>
            </a:r>
          </a:p>
        </p:txBody>
      </p:sp>
    </p:spTree>
    <p:extLst>
      <p:ext uri="{BB962C8B-B14F-4D97-AF65-F5344CB8AC3E}">
        <p14:creationId xmlns:p14="http://schemas.microsoft.com/office/powerpoint/2010/main" val="853644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points+image">
    <p:bg>
      <p:bgPr>
        <a:solidFill>
          <a:srgbClr val="58328A"/>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C1CEDD-BD63-D1DB-4E19-C80F35F4CA28}"/>
              </a:ext>
            </a:extLst>
          </p:cNvPr>
          <p:cNvGrpSpPr/>
          <p:nvPr userDrawn="1"/>
        </p:nvGrpSpPr>
        <p:grpSpPr>
          <a:xfrm>
            <a:off x="1" y="0"/>
            <a:ext cx="9252153" cy="6857997"/>
            <a:chOff x="1" y="0"/>
            <a:chExt cx="9252153" cy="6857997"/>
          </a:xfrm>
        </p:grpSpPr>
        <p:sp>
          <p:nvSpPr>
            <p:cNvPr id="12" name="Rectangle 11">
              <a:extLst>
                <a:ext uri="{FF2B5EF4-FFF2-40B4-BE49-F238E27FC236}">
                  <a16:creationId xmlns:a16="http://schemas.microsoft.com/office/drawing/2014/main" id="{11077601-7FBE-6AC5-D8B7-846410C21C07}"/>
                </a:ext>
              </a:extLst>
            </p:cNvPr>
            <p:cNvSpPr/>
            <p:nvPr userDrawn="1"/>
          </p:nvSpPr>
          <p:spPr>
            <a:xfrm>
              <a:off x="1" y="0"/>
              <a:ext cx="8150100" cy="6857997"/>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3" name="Rectangle 2">
              <a:extLst>
                <a:ext uri="{FF2B5EF4-FFF2-40B4-BE49-F238E27FC236}">
                  <a16:creationId xmlns:a16="http://schemas.microsoft.com/office/drawing/2014/main" id="{999FC138-4974-E67D-EFD5-A3C30056EACF}"/>
                </a:ext>
              </a:extLst>
            </p:cNvPr>
            <p:cNvSpPr/>
            <p:nvPr userDrawn="1"/>
          </p:nvSpPr>
          <p:spPr>
            <a:xfrm>
              <a:off x="1249847" y="1082913"/>
              <a:ext cx="8002307" cy="4921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D007D"/>
                </a:solidFill>
                <a:effectLst/>
                <a:uLnTx/>
                <a:uFillTx/>
                <a:latin typeface="Gill Sans MT"/>
                <a:ea typeface="+mn-ea"/>
                <a:cs typeface="+mn-cs"/>
              </a:endParaRPr>
            </a:p>
          </p:txBody>
        </p:sp>
      </p:grpSp>
      <p:sp>
        <p:nvSpPr>
          <p:cNvPr id="21" name="Slide Number Placeholder 3">
            <a:extLst>
              <a:ext uri="{FF2B5EF4-FFF2-40B4-BE49-F238E27FC236}">
                <a16:creationId xmlns:a16="http://schemas.microsoft.com/office/drawing/2014/main" id="{583A6D1B-E7C0-81F8-152F-BFBB0CFBE82E}"/>
              </a:ext>
            </a:extLst>
          </p:cNvPr>
          <p:cNvSpPr txBox="1">
            <a:spLocks/>
          </p:cNvSpPr>
          <p:nvPr userDrawn="1"/>
        </p:nvSpPr>
        <p:spPr>
          <a:xfrm>
            <a:off x="311499" y="6439634"/>
            <a:ext cx="649200" cy="365125"/>
          </a:xfrm>
          <a:prstGeom prst="rect">
            <a:avLst/>
          </a:prstGeom>
        </p:spPr>
        <p:txBody>
          <a:bodyPr vert="horz" lIns="91440" tIns="45720" rIns="91440" bIns="45720" rtlCol="0" anchor="ctr"/>
          <a:lstStyle>
            <a:defPPr>
              <a:defRPr lang="en-US"/>
            </a:defPPr>
            <a:lvl1pPr marL="0" algn="ctr" defTabSz="914400" rtl="0" eaLnBrk="1" latinLnBrk="0" hangingPunct="1">
              <a:defRPr sz="900" b="1" i="0"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D8CB306-79FE-4E49-99A3-A0AED1A06D97}" type="slidenum">
              <a:rPr kumimoji="0" lang="en-US" sz="900" b="0" i="0" u="none" strike="noStrike" kern="1200" cap="none" spc="0" normalizeH="0" baseline="0" noProof="0" smtClean="0">
                <a:ln>
                  <a:noFill/>
                </a:ln>
                <a:solidFill>
                  <a:prstClr val="white"/>
                </a:solidFill>
                <a:effectLst/>
                <a:uLnTx/>
                <a:uFillTx/>
                <a:latin typeface="+mj-l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solidFill>
              <a:effectLst/>
              <a:uLnTx/>
              <a:uFillTx/>
              <a:latin typeface="+mj-lt"/>
            </a:endParaRPr>
          </a:p>
        </p:txBody>
      </p:sp>
      <p:sp>
        <p:nvSpPr>
          <p:cNvPr id="23" name="Footer Placeholder 5">
            <a:extLst>
              <a:ext uri="{FF2B5EF4-FFF2-40B4-BE49-F238E27FC236}">
                <a16:creationId xmlns:a16="http://schemas.microsoft.com/office/drawing/2014/main" id="{BE6EBC53-3DDF-358A-C60D-B5CB963BBF55}"/>
              </a:ext>
            </a:extLst>
          </p:cNvPr>
          <p:cNvSpPr txBox="1">
            <a:spLocks/>
          </p:cNvSpPr>
          <p:nvPr userDrawn="1"/>
        </p:nvSpPr>
        <p:spPr>
          <a:xfrm>
            <a:off x="0" y="6439634"/>
            <a:ext cx="622999" cy="365125"/>
          </a:xfrm>
          <a:prstGeom prst="rect">
            <a:avLst/>
          </a:prstGeom>
        </p:spPr>
        <p:txBody>
          <a:bodyPr vert="horz" lIns="91440" tIns="45720" rIns="91440" bIns="45720" rtlCol="0" anchor="ctr"/>
          <a:lstStyle>
            <a:defPPr>
              <a:defRPr lang="en-US"/>
            </a:defPPr>
            <a:lvl1pPr marL="0" algn="ctr" defTabSz="914400" rtl="0" eaLnBrk="1" latinLnBrk="0" hangingPunct="1">
              <a:defRPr sz="600" b="0" i="1"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dirty="0">
                <a:ln>
                  <a:noFill/>
                </a:ln>
                <a:solidFill>
                  <a:prstClr val="white"/>
                </a:solidFill>
                <a:effectLst/>
                <a:uLnTx/>
                <a:uFillTx/>
                <a:latin typeface="+mj-lt"/>
              </a:rPr>
              <a:t>©MMR</a:t>
            </a:r>
          </a:p>
        </p:txBody>
      </p:sp>
      <p:sp>
        <p:nvSpPr>
          <p:cNvPr id="18" name="Text Placeholder 42">
            <a:extLst>
              <a:ext uri="{FF2B5EF4-FFF2-40B4-BE49-F238E27FC236}">
                <a16:creationId xmlns:a16="http://schemas.microsoft.com/office/drawing/2014/main" id="{91069633-492D-FB22-8D63-F2ECE6F1D7F6}"/>
              </a:ext>
            </a:extLst>
          </p:cNvPr>
          <p:cNvSpPr>
            <a:spLocks noGrp="1"/>
          </p:cNvSpPr>
          <p:nvPr>
            <p:ph type="body" sz="quarter" idx="21" hasCustomPrompt="1"/>
          </p:nvPr>
        </p:nvSpPr>
        <p:spPr>
          <a:xfrm>
            <a:off x="2584847" y="1846836"/>
            <a:ext cx="2507868" cy="540129"/>
          </a:xfrm>
        </p:spPr>
        <p:txBody>
          <a:bodyPr>
            <a:noAutofit/>
          </a:bodyPr>
          <a:lstStyle>
            <a:lvl1pPr marL="0" indent="0" algn="l">
              <a:buNone/>
              <a:defRPr sz="1600" b="0">
                <a:solidFill>
                  <a:srgbClr val="58328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text</a:t>
            </a:r>
          </a:p>
        </p:txBody>
      </p:sp>
      <p:sp>
        <p:nvSpPr>
          <p:cNvPr id="28" name="Text Placeholder 27">
            <a:extLst>
              <a:ext uri="{FF2B5EF4-FFF2-40B4-BE49-F238E27FC236}">
                <a16:creationId xmlns:a16="http://schemas.microsoft.com/office/drawing/2014/main" id="{A56860E1-3FB0-166B-477F-DE8C8C635F4B}"/>
              </a:ext>
            </a:extLst>
          </p:cNvPr>
          <p:cNvSpPr>
            <a:spLocks noGrp="1"/>
          </p:cNvSpPr>
          <p:nvPr>
            <p:ph type="body" sz="quarter" idx="22" hasCustomPrompt="1"/>
          </p:nvPr>
        </p:nvSpPr>
        <p:spPr>
          <a:xfrm>
            <a:off x="2584833" y="1502062"/>
            <a:ext cx="2507868" cy="330200"/>
          </a:xfrm>
        </p:spPr>
        <p:txBody>
          <a:bodyPr anchor="b">
            <a:noAutofit/>
          </a:bodyPr>
          <a:lstStyle>
            <a:lvl1pPr marL="0" indent="0">
              <a:buNone/>
              <a:defRPr sz="1600" b="1" cap="all" baseline="0">
                <a:solidFill>
                  <a:srgbClr val="00B8FF"/>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SUBTITLE HERE</a:t>
            </a:r>
          </a:p>
        </p:txBody>
      </p:sp>
      <p:sp>
        <p:nvSpPr>
          <p:cNvPr id="29" name="Text Placeholder 42">
            <a:extLst>
              <a:ext uri="{FF2B5EF4-FFF2-40B4-BE49-F238E27FC236}">
                <a16:creationId xmlns:a16="http://schemas.microsoft.com/office/drawing/2014/main" id="{C13AC1F4-E153-416F-5A0C-7133DC6644DC}"/>
              </a:ext>
            </a:extLst>
          </p:cNvPr>
          <p:cNvSpPr>
            <a:spLocks noGrp="1"/>
          </p:cNvSpPr>
          <p:nvPr>
            <p:ph type="body" sz="quarter" idx="23" hasCustomPrompt="1"/>
          </p:nvPr>
        </p:nvSpPr>
        <p:spPr>
          <a:xfrm>
            <a:off x="2584847" y="3422308"/>
            <a:ext cx="2507868" cy="540129"/>
          </a:xfrm>
        </p:spPr>
        <p:txBody>
          <a:bodyPr>
            <a:noAutofit/>
          </a:bodyPr>
          <a:lstStyle>
            <a:lvl1pPr marL="0" indent="0" algn="l">
              <a:buNone/>
              <a:defRPr sz="1600" b="0">
                <a:solidFill>
                  <a:srgbClr val="58328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text</a:t>
            </a:r>
          </a:p>
        </p:txBody>
      </p:sp>
      <p:sp>
        <p:nvSpPr>
          <p:cNvPr id="30" name="Text Placeholder 27">
            <a:extLst>
              <a:ext uri="{FF2B5EF4-FFF2-40B4-BE49-F238E27FC236}">
                <a16:creationId xmlns:a16="http://schemas.microsoft.com/office/drawing/2014/main" id="{A10B63A4-55A9-7012-AE49-2F32F47A6F9A}"/>
              </a:ext>
            </a:extLst>
          </p:cNvPr>
          <p:cNvSpPr>
            <a:spLocks noGrp="1"/>
          </p:cNvSpPr>
          <p:nvPr>
            <p:ph type="body" sz="quarter" idx="24" hasCustomPrompt="1"/>
          </p:nvPr>
        </p:nvSpPr>
        <p:spPr>
          <a:xfrm>
            <a:off x="2584833" y="3077534"/>
            <a:ext cx="2507868" cy="330200"/>
          </a:xfrm>
        </p:spPr>
        <p:txBody>
          <a:bodyPr anchor="b">
            <a:noAutofit/>
          </a:bodyPr>
          <a:lstStyle>
            <a:lvl1pPr marL="0" indent="0">
              <a:buNone/>
              <a:defRPr sz="1600" b="1" cap="all" baseline="0">
                <a:solidFill>
                  <a:srgbClr val="00B8FF"/>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SUBTITLE HERE</a:t>
            </a:r>
          </a:p>
        </p:txBody>
      </p:sp>
      <p:sp>
        <p:nvSpPr>
          <p:cNvPr id="31" name="Text Placeholder 42">
            <a:extLst>
              <a:ext uri="{FF2B5EF4-FFF2-40B4-BE49-F238E27FC236}">
                <a16:creationId xmlns:a16="http://schemas.microsoft.com/office/drawing/2014/main" id="{A2C3723C-26A4-624E-7587-61C5219A72F5}"/>
              </a:ext>
            </a:extLst>
          </p:cNvPr>
          <p:cNvSpPr>
            <a:spLocks noGrp="1"/>
          </p:cNvSpPr>
          <p:nvPr>
            <p:ph type="body" sz="quarter" idx="25" hasCustomPrompt="1"/>
          </p:nvPr>
        </p:nvSpPr>
        <p:spPr>
          <a:xfrm>
            <a:off x="2584847" y="4997780"/>
            <a:ext cx="2507868" cy="540129"/>
          </a:xfrm>
        </p:spPr>
        <p:txBody>
          <a:bodyPr>
            <a:noAutofit/>
          </a:bodyPr>
          <a:lstStyle>
            <a:lvl1pPr marL="0" indent="0" algn="l">
              <a:buNone/>
              <a:defRPr sz="1600" b="0">
                <a:solidFill>
                  <a:srgbClr val="58328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text</a:t>
            </a:r>
          </a:p>
        </p:txBody>
      </p:sp>
      <p:sp>
        <p:nvSpPr>
          <p:cNvPr id="32" name="Text Placeholder 27">
            <a:extLst>
              <a:ext uri="{FF2B5EF4-FFF2-40B4-BE49-F238E27FC236}">
                <a16:creationId xmlns:a16="http://schemas.microsoft.com/office/drawing/2014/main" id="{A3FF1EC3-99C3-9BA5-B49E-7E2992930FA8}"/>
              </a:ext>
            </a:extLst>
          </p:cNvPr>
          <p:cNvSpPr>
            <a:spLocks noGrp="1"/>
          </p:cNvSpPr>
          <p:nvPr>
            <p:ph type="body" sz="quarter" idx="26" hasCustomPrompt="1"/>
          </p:nvPr>
        </p:nvSpPr>
        <p:spPr>
          <a:xfrm>
            <a:off x="2584833" y="4653006"/>
            <a:ext cx="2507868" cy="330200"/>
          </a:xfrm>
        </p:spPr>
        <p:txBody>
          <a:bodyPr anchor="b">
            <a:noAutofit/>
          </a:bodyPr>
          <a:lstStyle>
            <a:lvl1pPr marL="0" indent="0">
              <a:buNone/>
              <a:defRPr sz="1600" b="1" cap="all" baseline="0">
                <a:solidFill>
                  <a:srgbClr val="00B8FF"/>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SUBTITLE HERE</a:t>
            </a:r>
          </a:p>
        </p:txBody>
      </p:sp>
      <p:sp>
        <p:nvSpPr>
          <p:cNvPr id="33" name="Text Placeholder 42">
            <a:extLst>
              <a:ext uri="{FF2B5EF4-FFF2-40B4-BE49-F238E27FC236}">
                <a16:creationId xmlns:a16="http://schemas.microsoft.com/office/drawing/2014/main" id="{5550EF5F-AF41-8E73-7C89-A4AA89F5A5B8}"/>
              </a:ext>
            </a:extLst>
          </p:cNvPr>
          <p:cNvSpPr>
            <a:spLocks noGrp="1"/>
          </p:cNvSpPr>
          <p:nvPr>
            <p:ph type="body" sz="quarter" idx="27" hasCustomPrompt="1"/>
          </p:nvPr>
        </p:nvSpPr>
        <p:spPr>
          <a:xfrm>
            <a:off x="6348718" y="1846836"/>
            <a:ext cx="2507868" cy="540129"/>
          </a:xfrm>
        </p:spPr>
        <p:txBody>
          <a:bodyPr>
            <a:noAutofit/>
          </a:bodyPr>
          <a:lstStyle>
            <a:lvl1pPr marL="0" indent="0" algn="l">
              <a:buNone/>
              <a:defRPr sz="1600" b="0">
                <a:solidFill>
                  <a:srgbClr val="58328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text</a:t>
            </a:r>
          </a:p>
        </p:txBody>
      </p:sp>
      <p:sp>
        <p:nvSpPr>
          <p:cNvPr id="34" name="Text Placeholder 27">
            <a:extLst>
              <a:ext uri="{FF2B5EF4-FFF2-40B4-BE49-F238E27FC236}">
                <a16:creationId xmlns:a16="http://schemas.microsoft.com/office/drawing/2014/main" id="{6D9FA8CC-2FF7-B3DC-0200-B1321982546E}"/>
              </a:ext>
            </a:extLst>
          </p:cNvPr>
          <p:cNvSpPr>
            <a:spLocks noGrp="1"/>
          </p:cNvSpPr>
          <p:nvPr>
            <p:ph type="body" sz="quarter" idx="28" hasCustomPrompt="1"/>
          </p:nvPr>
        </p:nvSpPr>
        <p:spPr>
          <a:xfrm>
            <a:off x="6348704" y="1502062"/>
            <a:ext cx="2507868" cy="330200"/>
          </a:xfrm>
        </p:spPr>
        <p:txBody>
          <a:bodyPr anchor="b">
            <a:noAutofit/>
          </a:bodyPr>
          <a:lstStyle>
            <a:lvl1pPr marL="0" indent="0">
              <a:buNone/>
              <a:defRPr sz="1600" b="1" cap="all" baseline="0">
                <a:solidFill>
                  <a:srgbClr val="00B8FF"/>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SUBTITLE HERE</a:t>
            </a:r>
          </a:p>
        </p:txBody>
      </p:sp>
      <p:sp>
        <p:nvSpPr>
          <p:cNvPr id="35" name="Text Placeholder 42">
            <a:extLst>
              <a:ext uri="{FF2B5EF4-FFF2-40B4-BE49-F238E27FC236}">
                <a16:creationId xmlns:a16="http://schemas.microsoft.com/office/drawing/2014/main" id="{1C308686-3824-37FE-C66B-86039D1678CC}"/>
              </a:ext>
            </a:extLst>
          </p:cNvPr>
          <p:cNvSpPr>
            <a:spLocks noGrp="1"/>
          </p:cNvSpPr>
          <p:nvPr>
            <p:ph type="body" sz="quarter" idx="29" hasCustomPrompt="1"/>
          </p:nvPr>
        </p:nvSpPr>
        <p:spPr>
          <a:xfrm>
            <a:off x="6348718" y="3422308"/>
            <a:ext cx="2507868" cy="540129"/>
          </a:xfrm>
        </p:spPr>
        <p:txBody>
          <a:bodyPr>
            <a:noAutofit/>
          </a:bodyPr>
          <a:lstStyle>
            <a:lvl1pPr marL="0" indent="0" algn="l">
              <a:buNone/>
              <a:defRPr sz="1600" b="0">
                <a:solidFill>
                  <a:srgbClr val="58328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text</a:t>
            </a:r>
          </a:p>
        </p:txBody>
      </p:sp>
      <p:sp>
        <p:nvSpPr>
          <p:cNvPr id="36" name="Text Placeholder 27">
            <a:extLst>
              <a:ext uri="{FF2B5EF4-FFF2-40B4-BE49-F238E27FC236}">
                <a16:creationId xmlns:a16="http://schemas.microsoft.com/office/drawing/2014/main" id="{E56FE65D-8F53-3268-FF41-88818E37A593}"/>
              </a:ext>
            </a:extLst>
          </p:cNvPr>
          <p:cNvSpPr>
            <a:spLocks noGrp="1"/>
          </p:cNvSpPr>
          <p:nvPr>
            <p:ph type="body" sz="quarter" idx="30" hasCustomPrompt="1"/>
          </p:nvPr>
        </p:nvSpPr>
        <p:spPr>
          <a:xfrm>
            <a:off x="6348704" y="3077534"/>
            <a:ext cx="2507868" cy="330200"/>
          </a:xfrm>
        </p:spPr>
        <p:txBody>
          <a:bodyPr anchor="b">
            <a:noAutofit/>
          </a:bodyPr>
          <a:lstStyle>
            <a:lvl1pPr marL="0" indent="0">
              <a:buNone/>
              <a:defRPr sz="1600" b="1" cap="all" baseline="0">
                <a:solidFill>
                  <a:srgbClr val="00B8FF"/>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SUBTITLE HERE</a:t>
            </a:r>
          </a:p>
        </p:txBody>
      </p:sp>
      <p:sp>
        <p:nvSpPr>
          <p:cNvPr id="5" name="Picture Placeholder 7">
            <a:extLst>
              <a:ext uri="{FF2B5EF4-FFF2-40B4-BE49-F238E27FC236}">
                <a16:creationId xmlns:a16="http://schemas.microsoft.com/office/drawing/2014/main" id="{EC99A1F2-F88C-5D6B-A73E-D1521AED48D9}"/>
              </a:ext>
            </a:extLst>
          </p:cNvPr>
          <p:cNvSpPr>
            <a:spLocks noGrp="1"/>
          </p:cNvSpPr>
          <p:nvPr>
            <p:ph type="pic" sz="quarter" idx="13"/>
          </p:nvPr>
        </p:nvSpPr>
        <p:spPr>
          <a:xfrm>
            <a:off x="8143875" y="0"/>
            <a:ext cx="4048124" cy="6858000"/>
          </a:xfrm>
          <a:custGeom>
            <a:avLst/>
            <a:gdLst>
              <a:gd name="connsiteX0" fmla="*/ 0 w 4041899"/>
              <a:gd name="connsiteY0" fmla="*/ 0 h 6858000"/>
              <a:gd name="connsiteX1" fmla="*/ 4041899 w 4041899"/>
              <a:gd name="connsiteY1" fmla="*/ 0 h 6858000"/>
              <a:gd name="connsiteX2" fmla="*/ 4041899 w 4041899"/>
              <a:gd name="connsiteY2" fmla="*/ 6858000 h 6858000"/>
              <a:gd name="connsiteX3" fmla="*/ 0 w 4041899"/>
              <a:gd name="connsiteY3" fmla="*/ 6858000 h 6858000"/>
              <a:gd name="connsiteX4" fmla="*/ 0 w 4041899"/>
              <a:gd name="connsiteY4" fmla="*/ 0 h 6858000"/>
              <a:gd name="connsiteX0" fmla="*/ 6225 w 4048124"/>
              <a:gd name="connsiteY0" fmla="*/ 0 h 6858000"/>
              <a:gd name="connsiteX1" fmla="*/ 4048124 w 4048124"/>
              <a:gd name="connsiteY1" fmla="*/ 0 h 6858000"/>
              <a:gd name="connsiteX2" fmla="*/ 4048124 w 4048124"/>
              <a:gd name="connsiteY2" fmla="*/ 6858000 h 6858000"/>
              <a:gd name="connsiteX3" fmla="*/ 6225 w 4048124"/>
              <a:gd name="connsiteY3" fmla="*/ 6858000 h 6858000"/>
              <a:gd name="connsiteX4" fmla="*/ 0 w 4048124"/>
              <a:gd name="connsiteY4" fmla="*/ 1085850 h 6858000"/>
              <a:gd name="connsiteX5" fmla="*/ 6225 w 4048124"/>
              <a:gd name="connsiteY5"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9525 w 4057649"/>
              <a:gd name="connsiteY5" fmla="*/ 1085850 h 6858000"/>
              <a:gd name="connsiteX6" fmla="*/ 15750 w 4057649"/>
              <a:gd name="connsiteY6"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9525 w 4057649"/>
              <a:gd name="connsiteY6" fmla="*/ 1085850 h 6858000"/>
              <a:gd name="connsiteX7" fmla="*/ 15750 w 4057649"/>
              <a:gd name="connsiteY7"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9526 w 4057649"/>
              <a:gd name="connsiteY6" fmla="*/ 1638300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847726 w 4057649"/>
              <a:gd name="connsiteY6" fmla="*/ 1476375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123950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123950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123950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092200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092200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077913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077913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077913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 w 4057649"/>
              <a:gd name="connsiteY5" fmla="*/ 5629275 h 6858000"/>
              <a:gd name="connsiteX6" fmla="*/ 1123951 w 4057649"/>
              <a:gd name="connsiteY6" fmla="*/ 1077913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114426 w 4057649"/>
              <a:gd name="connsiteY5" fmla="*/ 6000750 h 6858000"/>
              <a:gd name="connsiteX6" fmla="*/ 1123951 w 4057649"/>
              <a:gd name="connsiteY6" fmla="*/ 1077913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114426 w 4057649"/>
              <a:gd name="connsiteY5" fmla="*/ 6000750 h 6858000"/>
              <a:gd name="connsiteX6" fmla="*/ 1123951 w 4057649"/>
              <a:gd name="connsiteY6" fmla="*/ 1077913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114426 w 4057649"/>
              <a:gd name="connsiteY5" fmla="*/ 6000750 h 6858000"/>
              <a:gd name="connsiteX6" fmla="*/ 1123951 w 4057649"/>
              <a:gd name="connsiteY6" fmla="*/ 1077913 h 6858000"/>
              <a:gd name="connsiteX7" fmla="*/ 9525 w 4057649"/>
              <a:gd name="connsiteY7" fmla="*/ 1085850 h 6858000"/>
              <a:gd name="connsiteX8" fmla="*/ 15750 w 4057649"/>
              <a:gd name="connsiteY8" fmla="*/ 0 h 6858000"/>
              <a:gd name="connsiteX0" fmla="*/ 15750 w 4057649"/>
              <a:gd name="connsiteY0" fmla="*/ 0 h 6858000"/>
              <a:gd name="connsiteX1" fmla="*/ 4057649 w 4057649"/>
              <a:gd name="connsiteY1" fmla="*/ 0 h 6858000"/>
              <a:gd name="connsiteX2" fmla="*/ 4057649 w 4057649"/>
              <a:gd name="connsiteY2" fmla="*/ 6858000 h 6858000"/>
              <a:gd name="connsiteX3" fmla="*/ 15750 w 4057649"/>
              <a:gd name="connsiteY3" fmla="*/ 6858000 h 6858000"/>
              <a:gd name="connsiteX4" fmla="*/ 0 w 4057649"/>
              <a:gd name="connsiteY4" fmla="*/ 6010275 h 6858000"/>
              <a:gd name="connsiteX5" fmla="*/ 1114426 w 4057649"/>
              <a:gd name="connsiteY5" fmla="*/ 6000750 h 6858000"/>
              <a:gd name="connsiteX6" fmla="*/ 1123951 w 4057649"/>
              <a:gd name="connsiteY6" fmla="*/ 1077913 h 6858000"/>
              <a:gd name="connsiteX7" fmla="*/ 9525 w 4057649"/>
              <a:gd name="connsiteY7" fmla="*/ 1085850 h 6858000"/>
              <a:gd name="connsiteX8" fmla="*/ 15750 w 4057649"/>
              <a:gd name="connsiteY8" fmla="*/ 0 h 6858000"/>
              <a:gd name="connsiteX0" fmla="*/ 6225 w 4048124"/>
              <a:gd name="connsiteY0" fmla="*/ 0 h 6858000"/>
              <a:gd name="connsiteX1" fmla="*/ 4048124 w 4048124"/>
              <a:gd name="connsiteY1" fmla="*/ 0 h 6858000"/>
              <a:gd name="connsiteX2" fmla="*/ 4048124 w 4048124"/>
              <a:gd name="connsiteY2" fmla="*/ 6858000 h 6858000"/>
              <a:gd name="connsiteX3" fmla="*/ 6225 w 4048124"/>
              <a:gd name="connsiteY3" fmla="*/ 6858000 h 6858000"/>
              <a:gd name="connsiteX4" fmla="*/ 0 w 4048124"/>
              <a:gd name="connsiteY4" fmla="*/ 6007894 h 6858000"/>
              <a:gd name="connsiteX5" fmla="*/ 1104901 w 4048124"/>
              <a:gd name="connsiteY5" fmla="*/ 6000750 h 6858000"/>
              <a:gd name="connsiteX6" fmla="*/ 1114426 w 4048124"/>
              <a:gd name="connsiteY6" fmla="*/ 1077913 h 6858000"/>
              <a:gd name="connsiteX7" fmla="*/ 0 w 4048124"/>
              <a:gd name="connsiteY7" fmla="*/ 1085850 h 6858000"/>
              <a:gd name="connsiteX8" fmla="*/ 6225 w 4048124"/>
              <a:gd name="connsiteY8" fmla="*/ 0 h 6858000"/>
              <a:gd name="connsiteX0" fmla="*/ 6225 w 4048124"/>
              <a:gd name="connsiteY0" fmla="*/ 0 h 6858000"/>
              <a:gd name="connsiteX1" fmla="*/ 4048124 w 4048124"/>
              <a:gd name="connsiteY1" fmla="*/ 0 h 6858000"/>
              <a:gd name="connsiteX2" fmla="*/ 4048124 w 4048124"/>
              <a:gd name="connsiteY2" fmla="*/ 6858000 h 6858000"/>
              <a:gd name="connsiteX3" fmla="*/ 6225 w 4048124"/>
              <a:gd name="connsiteY3" fmla="*/ 6858000 h 6858000"/>
              <a:gd name="connsiteX4" fmla="*/ 0 w 4048124"/>
              <a:gd name="connsiteY4" fmla="*/ 6003132 h 6858000"/>
              <a:gd name="connsiteX5" fmla="*/ 1104901 w 4048124"/>
              <a:gd name="connsiteY5" fmla="*/ 6000750 h 6858000"/>
              <a:gd name="connsiteX6" fmla="*/ 1114426 w 4048124"/>
              <a:gd name="connsiteY6" fmla="*/ 1077913 h 6858000"/>
              <a:gd name="connsiteX7" fmla="*/ 0 w 4048124"/>
              <a:gd name="connsiteY7" fmla="*/ 1085850 h 6858000"/>
              <a:gd name="connsiteX8" fmla="*/ 6225 w 4048124"/>
              <a:gd name="connsiteY8" fmla="*/ 0 h 6858000"/>
              <a:gd name="connsiteX0" fmla="*/ 6225 w 4048124"/>
              <a:gd name="connsiteY0" fmla="*/ 0 h 6858000"/>
              <a:gd name="connsiteX1" fmla="*/ 4048124 w 4048124"/>
              <a:gd name="connsiteY1" fmla="*/ 0 h 6858000"/>
              <a:gd name="connsiteX2" fmla="*/ 4048124 w 4048124"/>
              <a:gd name="connsiteY2" fmla="*/ 6858000 h 6858000"/>
              <a:gd name="connsiteX3" fmla="*/ 6225 w 4048124"/>
              <a:gd name="connsiteY3" fmla="*/ 6858000 h 6858000"/>
              <a:gd name="connsiteX4" fmla="*/ 7144 w 4048124"/>
              <a:gd name="connsiteY4" fmla="*/ 6003132 h 6858000"/>
              <a:gd name="connsiteX5" fmla="*/ 1104901 w 4048124"/>
              <a:gd name="connsiteY5" fmla="*/ 6000750 h 6858000"/>
              <a:gd name="connsiteX6" fmla="*/ 1114426 w 4048124"/>
              <a:gd name="connsiteY6" fmla="*/ 1077913 h 6858000"/>
              <a:gd name="connsiteX7" fmla="*/ 0 w 4048124"/>
              <a:gd name="connsiteY7" fmla="*/ 1085850 h 6858000"/>
              <a:gd name="connsiteX8" fmla="*/ 6225 w 4048124"/>
              <a:gd name="connsiteY8" fmla="*/ 0 h 6858000"/>
              <a:gd name="connsiteX0" fmla="*/ 6225 w 4048124"/>
              <a:gd name="connsiteY0" fmla="*/ 0 h 6858000"/>
              <a:gd name="connsiteX1" fmla="*/ 4048124 w 4048124"/>
              <a:gd name="connsiteY1" fmla="*/ 0 h 6858000"/>
              <a:gd name="connsiteX2" fmla="*/ 4048124 w 4048124"/>
              <a:gd name="connsiteY2" fmla="*/ 6858000 h 6858000"/>
              <a:gd name="connsiteX3" fmla="*/ 6225 w 4048124"/>
              <a:gd name="connsiteY3" fmla="*/ 6858000 h 6858000"/>
              <a:gd name="connsiteX4" fmla="*/ 7144 w 4048124"/>
              <a:gd name="connsiteY4" fmla="*/ 6003132 h 6858000"/>
              <a:gd name="connsiteX5" fmla="*/ 1104901 w 4048124"/>
              <a:gd name="connsiteY5" fmla="*/ 6000750 h 6858000"/>
              <a:gd name="connsiteX6" fmla="*/ 1152526 w 4048124"/>
              <a:gd name="connsiteY6" fmla="*/ 1056482 h 6858000"/>
              <a:gd name="connsiteX7" fmla="*/ 0 w 4048124"/>
              <a:gd name="connsiteY7" fmla="*/ 1085850 h 6858000"/>
              <a:gd name="connsiteX8" fmla="*/ 6225 w 4048124"/>
              <a:gd name="connsiteY8" fmla="*/ 0 h 6858000"/>
              <a:gd name="connsiteX0" fmla="*/ 6225 w 4048124"/>
              <a:gd name="connsiteY0" fmla="*/ 0 h 6858000"/>
              <a:gd name="connsiteX1" fmla="*/ 4048124 w 4048124"/>
              <a:gd name="connsiteY1" fmla="*/ 0 h 6858000"/>
              <a:gd name="connsiteX2" fmla="*/ 4048124 w 4048124"/>
              <a:gd name="connsiteY2" fmla="*/ 6858000 h 6858000"/>
              <a:gd name="connsiteX3" fmla="*/ 6225 w 4048124"/>
              <a:gd name="connsiteY3" fmla="*/ 6858000 h 6858000"/>
              <a:gd name="connsiteX4" fmla="*/ 7144 w 4048124"/>
              <a:gd name="connsiteY4" fmla="*/ 6003132 h 6858000"/>
              <a:gd name="connsiteX5" fmla="*/ 1104901 w 4048124"/>
              <a:gd name="connsiteY5" fmla="*/ 6000750 h 6858000"/>
              <a:gd name="connsiteX6" fmla="*/ 1109663 w 4048124"/>
              <a:gd name="connsiteY6" fmla="*/ 1082676 h 6858000"/>
              <a:gd name="connsiteX7" fmla="*/ 0 w 4048124"/>
              <a:gd name="connsiteY7" fmla="*/ 1085850 h 6858000"/>
              <a:gd name="connsiteX8" fmla="*/ 6225 w 4048124"/>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8124" h="6858000">
                <a:moveTo>
                  <a:pt x="6225" y="0"/>
                </a:moveTo>
                <a:lnTo>
                  <a:pt x="4048124" y="0"/>
                </a:lnTo>
                <a:lnTo>
                  <a:pt x="4048124" y="6858000"/>
                </a:lnTo>
                <a:lnTo>
                  <a:pt x="6225" y="6858000"/>
                </a:lnTo>
                <a:cubicBezTo>
                  <a:pt x="6531" y="6573044"/>
                  <a:pt x="6838" y="6288088"/>
                  <a:pt x="7144" y="6003132"/>
                </a:cubicBezTo>
                <a:lnTo>
                  <a:pt x="1104901" y="6000750"/>
                </a:lnTo>
                <a:cubicBezTo>
                  <a:pt x="1106489" y="5272088"/>
                  <a:pt x="1108076" y="1839913"/>
                  <a:pt x="1109663" y="1082676"/>
                </a:cubicBezTo>
                <a:lnTo>
                  <a:pt x="0" y="1085850"/>
                </a:lnTo>
                <a:lnTo>
                  <a:pt x="6225" y="0"/>
                </a:lnTo>
                <a:close/>
              </a:path>
            </a:pathLst>
          </a:custGeom>
          <a:solidFill>
            <a:schemeClr val="bg1">
              <a:lumMod val="85000"/>
            </a:schemeClr>
          </a:solidFill>
        </p:spPr>
        <p:txBody>
          <a:bodyPr vert="horz" lIns="91440" tIns="45720" rIns="91440" bIns="45720" rtlCol="0">
            <a:normAutofit/>
          </a:bodyPr>
          <a:lstStyle>
            <a:lvl1pPr>
              <a:defRPr lang="en-US" sz="1600" dirty="0" smtClean="0">
                <a:solidFill>
                  <a:schemeClr val="bg1">
                    <a:lumMod val="50000"/>
                  </a:schemeClr>
                </a:solidFill>
              </a:defRPr>
            </a:lvl1pPr>
          </a:lstStyle>
          <a:p>
            <a:pPr marL="0" lvl="0" indent="0">
              <a:buNone/>
            </a:pPr>
            <a:r>
              <a:rPr lang="en-US" dirty="0"/>
              <a:t>Click icon to add picture</a:t>
            </a:r>
          </a:p>
        </p:txBody>
      </p:sp>
      <p:sp>
        <p:nvSpPr>
          <p:cNvPr id="37" name="Text Placeholder 42">
            <a:extLst>
              <a:ext uri="{FF2B5EF4-FFF2-40B4-BE49-F238E27FC236}">
                <a16:creationId xmlns:a16="http://schemas.microsoft.com/office/drawing/2014/main" id="{B6543A35-9EC7-6D51-2A26-9F250DD6C6D8}"/>
              </a:ext>
            </a:extLst>
          </p:cNvPr>
          <p:cNvSpPr>
            <a:spLocks noGrp="1"/>
          </p:cNvSpPr>
          <p:nvPr>
            <p:ph type="body" sz="quarter" idx="31" hasCustomPrompt="1"/>
          </p:nvPr>
        </p:nvSpPr>
        <p:spPr>
          <a:xfrm>
            <a:off x="6348718" y="4997780"/>
            <a:ext cx="2507868" cy="540129"/>
          </a:xfrm>
        </p:spPr>
        <p:txBody>
          <a:bodyPr>
            <a:noAutofit/>
          </a:bodyPr>
          <a:lstStyle>
            <a:lvl1pPr marL="0" indent="0" algn="l">
              <a:buNone/>
              <a:defRPr sz="1600" b="0">
                <a:solidFill>
                  <a:srgbClr val="58328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text</a:t>
            </a:r>
          </a:p>
        </p:txBody>
      </p:sp>
      <p:sp>
        <p:nvSpPr>
          <p:cNvPr id="38" name="Text Placeholder 27">
            <a:extLst>
              <a:ext uri="{FF2B5EF4-FFF2-40B4-BE49-F238E27FC236}">
                <a16:creationId xmlns:a16="http://schemas.microsoft.com/office/drawing/2014/main" id="{584E5410-B9CF-6CD9-FA5E-E37E654C1665}"/>
              </a:ext>
            </a:extLst>
          </p:cNvPr>
          <p:cNvSpPr>
            <a:spLocks noGrp="1"/>
          </p:cNvSpPr>
          <p:nvPr>
            <p:ph type="body" sz="quarter" idx="32" hasCustomPrompt="1"/>
          </p:nvPr>
        </p:nvSpPr>
        <p:spPr>
          <a:xfrm>
            <a:off x="6348704" y="4653006"/>
            <a:ext cx="2507868" cy="330200"/>
          </a:xfrm>
        </p:spPr>
        <p:txBody>
          <a:bodyPr anchor="b">
            <a:noAutofit/>
          </a:bodyPr>
          <a:lstStyle>
            <a:lvl1pPr marL="0" indent="0">
              <a:buNone/>
              <a:defRPr sz="1600" b="1" cap="all" baseline="0">
                <a:solidFill>
                  <a:srgbClr val="00B8FF"/>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SUBTITLE HERE</a:t>
            </a:r>
          </a:p>
        </p:txBody>
      </p:sp>
      <p:sp>
        <p:nvSpPr>
          <p:cNvPr id="4" name="Title 1">
            <a:extLst>
              <a:ext uri="{FF2B5EF4-FFF2-40B4-BE49-F238E27FC236}">
                <a16:creationId xmlns:a16="http://schemas.microsoft.com/office/drawing/2014/main" id="{065F2CA5-3BA8-4723-806A-EAD9CE46BB29}"/>
              </a:ext>
            </a:extLst>
          </p:cNvPr>
          <p:cNvSpPr>
            <a:spLocks noGrp="1"/>
          </p:cNvSpPr>
          <p:nvPr>
            <p:ph type="title" hasCustomPrompt="1"/>
          </p:nvPr>
        </p:nvSpPr>
        <p:spPr>
          <a:xfrm>
            <a:off x="1292469" y="262433"/>
            <a:ext cx="6272114" cy="412454"/>
          </a:xfrm>
        </p:spPr>
        <p:txBody>
          <a:bodyPr anchor="t">
            <a:noAutofit/>
          </a:bodyPr>
          <a:lstStyle>
            <a:lvl1pPr algn="l">
              <a:lnSpc>
                <a:spcPct val="100000"/>
              </a:lnSpc>
              <a:defRPr kumimoji="0" lang="en-US" sz="2200" b="1" i="0" u="none" strike="noStrike" kern="1200" cap="all" spc="0" normalizeH="0" baseline="0" dirty="0">
                <a:ln>
                  <a:noFill/>
                </a:ln>
                <a:solidFill>
                  <a:schemeClr val="bg1"/>
                </a:solidFill>
                <a:effectLst/>
                <a:uLnTx/>
                <a:uFillTx/>
                <a:latin typeface="Gill Sans MT" panose="020B0502020104020203" pitchFamily="34" charset="0"/>
                <a:ea typeface="+mn-ea"/>
                <a:cs typeface="+mn-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dirty="0"/>
              <a:t>Slide TITLE HERE</a:t>
            </a:r>
          </a:p>
        </p:txBody>
      </p:sp>
      <p:pic>
        <p:nvPicPr>
          <p:cNvPr id="7" name="Picture 6">
            <a:extLst>
              <a:ext uri="{FF2B5EF4-FFF2-40B4-BE49-F238E27FC236}">
                <a16:creationId xmlns:a16="http://schemas.microsoft.com/office/drawing/2014/main" id="{369DD69F-610F-E036-6949-B823275E527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45279" y="159741"/>
            <a:ext cx="617838" cy="617838"/>
          </a:xfrm>
          <a:prstGeom prst="rect">
            <a:avLst/>
          </a:prstGeom>
        </p:spPr>
      </p:pic>
    </p:spTree>
    <p:extLst>
      <p:ext uri="{BB962C8B-B14F-4D97-AF65-F5344CB8AC3E}">
        <p14:creationId xmlns:p14="http://schemas.microsoft.com/office/powerpoint/2010/main" val="2010490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ghlight with icons">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9FBD837-404C-7285-0238-4A29914F302E}"/>
              </a:ext>
            </a:extLst>
          </p:cNvPr>
          <p:cNvSpPr/>
          <p:nvPr userDrawn="1"/>
        </p:nvSpPr>
        <p:spPr>
          <a:xfrm>
            <a:off x="1803857" y="1639471"/>
            <a:ext cx="2143432" cy="2143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v</a:t>
            </a:r>
          </a:p>
        </p:txBody>
      </p:sp>
      <p:sp>
        <p:nvSpPr>
          <p:cNvPr id="15" name="Oval 14">
            <a:extLst>
              <a:ext uri="{FF2B5EF4-FFF2-40B4-BE49-F238E27FC236}">
                <a16:creationId xmlns:a16="http://schemas.microsoft.com/office/drawing/2014/main" id="{1D20FE4D-4D6E-C597-165D-5BE03D704D7F}"/>
              </a:ext>
            </a:extLst>
          </p:cNvPr>
          <p:cNvSpPr/>
          <p:nvPr userDrawn="1"/>
        </p:nvSpPr>
        <p:spPr>
          <a:xfrm>
            <a:off x="5014090" y="1639471"/>
            <a:ext cx="2143432" cy="2143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v</a:t>
            </a:r>
          </a:p>
        </p:txBody>
      </p:sp>
      <p:sp>
        <p:nvSpPr>
          <p:cNvPr id="17" name="Oval 16">
            <a:extLst>
              <a:ext uri="{FF2B5EF4-FFF2-40B4-BE49-F238E27FC236}">
                <a16:creationId xmlns:a16="http://schemas.microsoft.com/office/drawing/2014/main" id="{2D043ECD-E78C-D45D-ACB9-6F08B1EFD8D1}"/>
              </a:ext>
            </a:extLst>
          </p:cNvPr>
          <p:cNvSpPr/>
          <p:nvPr userDrawn="1"/>
        </p:nvSpPr>
        <p:spPr>
          <a:xfrm>
            <a:off x="8244711" y="1639471"/>
            <a:ext cx="2143432" cy="2143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v</a:t>
            </a:r>
          </a:p>
        </p:txBody>
      </p:sp>
      <p:sp>
        <p:nvSpPr>
          <p:cNvPr id="19" name="Text Placeholder 13">
            <a:extLst>
              <a:ext uri="{FF2B5EF4-FFF2-40B4-BE49-F238E27FC236}">
                <a16:creationId xmlns:a16="http://schemas.microsoft.com/office/drawing/2014/main" id="{BB97F181-9918-D132-5807-84B8E68F9083}"/>
              </a:ext>
            </a:extLst>
          </p:cNvPr>
          <p:cNvSpPr>
            <a:spLocks noGrp="1"/>
          </p:cNvSpPr>
          <p:nvPr>
            <p:ph type="body" sz="quarter" idx="16"/>
          </p:nvPr>
        </p:nvSpPr>
        <p:spPr>
          <a:xfrm>
            <a:off x="1380148" y="4165570"/>
            <a:ext cx="2990850" cy="1052959"/>
          </a:xfrm>
        </p:spPr>
        <p:txBody>
          <a:bodyPr>
            <a:noAutofit/>
          </a:bodyPr>
          <a:lstStyle>
            <a:lvl1pPr marL="0" indent="0">
              <a:buNone/>
              <a:defRPr sz="1400">
                <a:solidFill>
                  <a:schemeClr val="bg1"/>
                </a:solidFill>
              </a:defRPr>
            </a:lvl1pPr>
          </a:lstStyle>
          <a:p>
            <a:pPr lvl="0"/>
            <a:r>
              <a:rPr lang="en-US" dirty="0"/>
              <a:t>Click to edit</a:t>
            </a:r>
          </a:p>
        </p:txBody>
      </p:sp>
      <p:sp>
        <p:nvSpPr>
          <p:cNvPr id="20" name="Text Placeholder 13">
            <a:extLst>
              <a:ext uri="{FF2B5EF4-FFF2-40B4-BE49-F238E27FC236}">
                <a16:creationId xmlns:a16="http://schemas.microsoft.com/office/drawing/2014/main" id="{C0E09D6A-296D-F6BB-D68D-0E8411CB43A2}"/>
              </a:ext>
            </a:extLst>
          </p:cNvPr>
          <p:cNvSpPr>
            <a:spLocks noGrp="1"/>
          </p:cNvSpPr>
          <p:nvPr>
            <p:ph type="body" sz="quarter" idx="17"/>
          </p:nvPr>
        </p:nvSpPr>
        <p:spPr>
          <a:xfrm>
            <a:off x="4600575" y="4165570"/>
            <a:ext cx="2990850" cy="1052959"/>
          </a:xfrm>
        </p:spPr>
        <p:txBody>
          <a:bodyPr>
            <a:noAutofit/>
          </a:bodyPr>
          <a:lstStyle>
            <a:lvl1pPr marL="0" indent="0">
              <a:buNone/>
              <a:defRPr sz="1400">
                <a:solidFill>
                  <a:schemeClr val="bg1"/>
                </a:solidFill>
              </a:defRPr>
            </a:lvl1pPr>
          </a:lstStyle>
          <a:p>
            <a:pPr lvl="0"/>
            <a:r>
              <a:rPr lang="en-US" dirty="0"/>
              <a:t>Click to edit</a:t>
            </a:r>
          </a:p>
        </p:txBody>
      </p:sp>
      <p:sp>
        <p:nvSpPr>
          <p:cNvPr id="21" name="Text Placeholder 13">
            <a:extLst>
              <a:ext uri="{FF2B5EF4-FFF2-40B4-BE49-F238E27FC236}">
                <a16:creationId xmlns:a16="http://schemas.microsoft.com/office/drawing/2014/main" id="{89074EC9-2AE8-26B2-3719-266AC4AACBA6}"/>
              </a:ext>
            </a:extLst>
          </p:cNvPr>
          <p:cNvSpPr>
            <a:spLocks noGrp="1"/>
          </p:cNvSpPr>
          <p:nvPr>
            <p:ph type="body" sz="quarter" idx="18"/>
          </p:nvPr>
        </p:nvSpPr>
        <p:spPr>
          <a:xfrm>
            <a:off x="7820514" y="4165570"/>
            <a:ext cx="2990850" cy="1052959"/>
          </a:xfrm>
        </p:spPr>
        <p:txBody>
          <a:bodyPr>
            <a:noAutofit/>
          </a:bodyPr>
          <a:lstStyle>
            <a:lvl1pPr marL="0" indent="0">
              <a:buNone/>
              <a:defRPr sz="1400">
                <a:solidFill>
                  <a:schemeClr val="bg1"/>
                </a:solidFill>
              </a:defRPr>
            </a:lvl1pPr>
          </a:lstStyle>
          <a:p>
            <a:pPr lvl="0"/>
            <a:r>
              <a:rPr lang="en-US" dirty="0"/>
              <a:t>Click to edit</a:t>
            </a:r>
          </a:p>
        </p:txBody>
      </p:sp>
      <p:sp>
        <p:nvSpPr>
          <p:cNvPr id="2" name="Title 1">
            <a:extLst>
              <a:ext uri="{FF2B5EF4-FFF2-40B4-BE49-F238E27FC236}">
                <a16:creationId xmlns:a16="http://schemas.microsoft.com/office/drawing/2014/main" id="{5E09E3AF-3955-CD30-BBF2-BCBCBDA2D35C}"/>
              </a:ext>
            </a:extLst>
          </p:cNvPr>
          <p:cNvSpPr>
            <a:spLocks noGrp="1"/>
          </p:cNvSpPr>
          <p:nvPr>
            <p:ph type="title" hasCustomPrompt="1"/>
          </p:nvPr>
        </p:nvSpPr>
        <p:spPr>
          <a:xfrm>
            <a:off x="1292469" y="262433"/>
            <a:ext cx="10190694" cy="412454"/>
          </a:xfrm>
        </p:spPr>
        <p:txBody>
          <a:bodyPr anchor="t">
            <a:noAutofit/>
          </a:bodyPr>
          <a:lstStyle>
            <a:lvl1pPr algn="l">
              <a:lnSpc>
                <a:spcPct val="100000"/>
              </a:lnSpc>
              <a:defRPr kumimoji="0" lang="en-US" sz="2200" b="1" i="0" u="none" strike="noStrike" kern="1200" cap="all" spc="0" normalizeH="0" baseline="0" dirty="0">
                <a:ln>
                  <a:noFill/>
                </a:ln>
                <a:solidFill>
                  <a:schemeClr val="bg1"/>
                </a:solidFill>
                <a:effectLst/>
                <a:uLnTx/>
                <a:uFillTx/>
                <a:latin typeface="Gill Sans MT" panose="020B0502020104020203" pitchFamily="34" charset="0"/>
                <a:ea typeface="+mn-ea"/>
                <a:cs typeface="+mn-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dirty="0"/>
              <a:t>Slide TITLE HERE</a:t>
            </a:r>
          </a:p>
        </p:txBody>
      </p:sp>
    </p:spTree>
    <p:extLst>
      <p:ext uri="{BB962C8B-B14F-4D97-AF65-F5344CB8AC3E}">
        <p14:creationId xmlns:p14="http://schemas.microsoft.com/office/powerpoint/2010/main" val="991370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ve image sec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3D3DB1-7163-117F-BA5B-DD62A62E8B27}"/>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a:t>Slide title here</a:t>
            </a:r>
          </a:p>
        </p:txBody>
      </p:sp>
      <p:sp>
        <p:nvSpPr>
          <p:cNvPr id="15" name="Picture Placeholder 14">
            <a:extLst>
              <a:ext uri="{FF2B5EF4-FFF2-40B4-BE49-F238E27FC236}">
                <a16:creationId xmlns:a16="http://schemas.microsoft.com/office/drawing/2014/main" id="{06D8529A-ED9B-754F-742B-F91173490386}"/>
              </a:ext>
            </a:extLst>
          </p:cNvPr>
          <p:cNvSpPr>
            <a:spLocks noGrp="1"/>
          </p:cNvSpPr>
          <p:nvPr>
            <p:ph type="pic" sz="quarter" idx="17"/>
          </p:nvPr>
        </p:nvSpPr>
        <p:spPr>
          <a:xfrm>
            <a:off x="908395"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0" name="Picture Placeholder 14">
            <a:extLst>
              <a:ext uri="{FF2B5EF4-FFF2-40B4-BE49-F238E27FC236}">
                <a16:creationId xmlns:a16="http://schemas.microsoft.com/office/drawing/2014/main" id="{92A2BFC7-9399-4CC2-9A21-DFA631171CD6}"/>
              </a:ext>
            </a:extLst>
          </p:cNvPr>
          <p:cNvSpPr>
            <a:spLocks noGrp="1"/>
          </p:cNvSpPr>
          <p:nvPr>
            <p:ph type="pic" sz="quarter" idx="18"/>
          </p:nvPr>
        </p:nvSpPr>
        <p:spPr>
          <a:xfrm>
            <a:off x="3162300"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1" name="Picture Placeholder 14">
            <a:extLst>
              <a:ext uri="{FF2B5EF4-FFF2-40B4-BE49-F238E27FC236}">
                <a16:creationId xmlns:a16="http://schemas.microsoft.com/office/drawing/2014/main" id="{18128177-5AF7-3165-7345-6D21D6C50C96}"/>
              </a:ext>
            </a:extLst>
          </p:cNvPr>
          <p:cNvSpPr>
            <a:spLocks noGrp="1"/>
          </p:cNvSpPr>
          <p:nvPr>
            <p:ph type="pic" sz="quarter" idx="19"/>
          </p:nvPr>
        </p:nvSpPr>
        <p:spPr>
          <a:xfrm>
            <a:off x="5416205"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2" name="Picture Placeholder 14">
            <a:extLst>
              <a:ext uri="{FF2B5EF4-FFF2-40B4-BE49-F238E27FC236}">
                <a16:creationId xmlns:a16="http://schemas.microsoft.com/office/drawing/2014/main" id="{77E833F7-42C7-4E77-B301-45F899BBF590}"/>
              </a:ext>
            </a:extLst>
          </p:cNvPr>
          <p:cNvSpPr>
            <a:spLocks noGrp="1"/>
          </p:cNvSpPr>
          <p:nvPr>
            <p:ph type="pic" sz="quarter" idx="20"/>
          </p:nvPr>
        </p:nvSpPr>
        <p:spPr>
          <a:xfrm>
            <a:off x="7670110"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7" name="Picture Placeholder 14">
            <a:extLst>
              <a:ext uri="{FF2B5EF4-FFF2-40B4-BE49-F238E27FC236}">
                <a16:creationId xmlns:a16="http://schemas.microsoft.com/office/drawing/2014/main" id="{27FD0F93-CFD2-9916-1AE2-E2C6ACD60A23}"/>
              </a:ext>
            </a:extLst>
          </p:cNvPr>
          <p:cNvSpPr>
            <a:spLocks noGrp="1"/>
          </p:cNvSpPr>
          <p:nvPr>
            <p:ph type="pic" sz="quarter" idx="21"/>
          </p:nvPr>
        </p:nvSpPr>
        <p:spPr>
          <a:xfrm>
            <a:off x="9924015" y="1619493"/>
            <a:ext cx="2267983"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13" name="Text Placeholder 13">
            <a:extLst>
              <a:ext uri="{FF2B5EF4-FFF2-40B4-BE49-F238E27FC236}">
                <a16:creationId xmlns:a16="http://schemas.microsoft.com/office/drawing/2014/main" id="{B3D5E3EC-A23F-BDE3-8A31-5FD8C47AB3FD}"/>
              </a:ext>
            </a:extLst>
          </p:cNvPr>
          <p:cNvSpPr>
            <a:spLocks noGrp="1"/>
          </p:cNvSpPr>
          <p:nvPr>
            <p:ph type="body" sz="quarter" idx="16"/>
          </p:nvPr>
        </p:nvSpPr>
        <p:spPr>
          <a:xfrm>
            <a:off x="1292468" y="5749810"/>
            <a:ext cx="10112824" cy="743064"/>
          </a:xfrm>
        </p:spPr>
        <p:txBody>
          <a:bodyPr>
            <a:noAutofit/>
          </a:bodyPr>
          <a:lstStyle>
            <a:lvl1pPr marL="0" indent="0">
              <a:lnSpc>
                <a:spcPct val="100000"/>
              </a:lnSpc>
              <a:buNone/>
              <a:defRPr sz="1600">
                <a:solidFill>
                  <a:schemeClr val="tx1"/>
                </a:solidFill>
              </a:defRPr>
            </a:lvl1pPr>
          </a:lstStyle>
          <a:p>
            <a:pPr lvl="0"/>
            <a:r>
              <a:rPr lang="en-US"/>
              <a:t>Click to edit</a:t>
            </a:r>
          </a:p>
        </p:txBody>
      </p:sp>
      <p:sp>
        <p:nvSpPr>
          <p:cNvPr id="29" name="Text Placeholder 13">
            <a:extLst>
              <a:ext uri="{FF2B5EF4-FFF2-40B4-BE49-F238E27FC236}">
                <a16:creationId xmlns:a16="http://schemas.microsoft.com/office/drawing/2014/main" id="{55A38ED1-B7B0-0227-B67F-3F03337BCFA4}"/>
              </a:ext>
            </a:extLst>
          </p:cNvPr>
          <p:cNvSpPr>
            <a:spLocks noGrp="1"/>
          </p:cNvSpPr>
          <p:nvPr>
            <p:ph type="body" sz="quarter" idx="22" hasCustomPrompt="1"/>
          </p:nvPr>
        </p:nvSpPr>
        <p:spPr>
          <a:xfrm>
            <a:off x="1010845" y="1162397"/>
            <a:ext cx="2049005" cy="320575"/>
          </a:xfrm>
        </p:spPr>
        <p:txBody>
          <a:bodyPr anchor="b">
            <a:normAutofit/>
          </a:bodyPr>
          <a:lstStyle>
            <a:lvl1pPr marL="0" indent="0" algn="ctr">
              <a:buNone/>
              <a:defRPr sz="1600" b="1">
                <a:solidFill>
                  <a:schemeClr val="tx1"/>
                </a:solidFill>
              </a:defRPr>
            </a:lvl1pPr>
          </a:lstStyle>
          <a:p>
            <a:pPr lvl="0"/>
            <a:r>
              <a:rPr lang="en-US"/>
              <a:t>Point 1</a:t>
            </a:r>
          </a:p>
        </p:txBody>
      </p:sp>
      <p:sp>
        <p:nvSpPr>
          <p:cNvPr id="30" name="Text Placeholder 13">
            <a:extLst>
              <a:ext uri="{FF2B5EF4-FFF2-40B4-BE49-F238E27FC236}">
                <a16:creationId xmlns:a16="http://schemas.microsoft.com/office/drawing/2014/main" id="{688CF4FB-6169-4BA3-DC36-68F739934548}"/>
              </a:ext>
            </a:extLst>
          </p:cNvPr>
          <p:cNvSpPr>
            <a:spLocks noGrp="1"/>
          </p:cNvSpPr>
          <p:nvPr>
            <p:ph type="body" sz="quarter" idx="23" hasCustomPrompt="1"/>
          </p:nvPr>
        </p:nvSpPr>
        <p:spPr>
          <a:xfrm>
            <a:off x="3264750" y="1162397"/>
            <a:ext cx="2049005" cy="320575"/>
          </a:xfrm>
        </p:spPr>
        <p:txBody>
          <a:bodyPr anchor="b">
            <a:normAutofit/>
          </a:bodyPr>
          <a:lstStyle>
            <a:lvl1pPr marL="0" indent="0" algn="ctr">
              <a:buNone/>
              <a:defRPr sz="1600" b="1">
                <a:solidFill>
                  <a:schemeClr val="tx1"/>
                </a:solidFill>
              </a:defRPr>
            </a:lvl1pPr>
          </a:lstStyle>
          <a:p>
            <a:pPr lvl="0"/>
            <a:r>
              <a:rPr lang="en-US"/>
              <a:t>Point 2</a:t>
            </a:r>
          </a:p>
        </p:txBody>
      </p:sp>
      <p:sp>
        <p:nvSpPr>
          <p:cNvPr id="31" name="Text Placeholder 13">
            <a:extLst>
              <a:ext uri="{FF2B5EF4-FFF2-40B4-BE49-F238E27FC236}">
                <a16:creationId xmlns:a16="http://schemas.microsoft.com/office/drawing/2014/main" id="{78AA5D2A-6F0C-F4E9-FC92-53AC4840490B}"/>
              </a:ext>
            </a:extLst>
          </p:cNvPr>
          <p:cNvSpPr>
            <a:spLocks noGrp="1"/>
          </p:cNvSpPr>
          <p:nvPr>
            <p:ph type="body" sz="quarter" idx="24" hasCustomPrompt="1"/>
          </p:nvPr>
        </p:nvSpPr>
        <p:spPr>
          <a:xfrm>
            <a:off x="5518654" y="1162397"/>
            <a:ext cx="2049005" cy="320575"/>
          </a:xfrm>
        </p:spPr>
        <p:txBody>
          <a:bodyPr anchor="b">
            <a:normAutofit/>
          </a:bodyPr>
          <a:lstStyle>
            <a:lvl1pPr marL="0" indent="0" algn="ctr">
              <a:buNone/>
              <a:defRPr sz="1600" b="1">
                <a:solidFill>
                  <a:schemeClr val="tx1"/>
                </a:solidFill>
              </a:defRPr>
            </a:lvl1pPr>
          </a:lstStyle>
          <a:p>
            <a:pPr lvl="0"/>
            <a:r>
              <a:rPr lang="en-US"/>
              <a:t>Point 3</a:t>
            </a:r>
          </a:p>
        </p:txBody>
      </p:sp>
      <p:sp>
        <p:nvSpPr>
          <p:cNvPr id="32" name="Text Placeholder 13">
            <a:extLst>
              <a:ext uri="{FF2B5EF4-FFF2-40B4-BE49-F238E27FC236}">
                <a16:creationId xmlns:a16="http://schemas.microsoft.com/office/drawing/2014/main" id="{680A4E42-65A4-2800-3826-29B8A96A07CA}"/>
              </a:ext>
            </a:extLst>
          </p:cNvPr>
          <p:cNvSpPr>
            <a:spLocks noGrp="1"/>
          </p:cNvSpPr>
          <p:nvPr>
            <p:ph type="body" sz="quarter" idx="25" hasCustomPrompt="1"/>
          </p:nvPr>
        </p:nvSpPr>
        <p:spPr>
          <a:xfrm>
            <a:off x="7772559" y="1162397"/>
            <a:ext cx="2049005" cy="320575"/>
          </a:xfrm>
        </p:spPr>
        <p:txBody>
          <a:bodyPr anchor="b">
            <a:normAutofit/>
          </a:bodyPr>
          <a:lstStyle>
            <a:lvl1pPr marL="0" indent="0" algn="ctr">
              <a:buNone/>
              <a:defRPr sz="1600" b="1">
                <a:solidFill>
                  <a:schemeClr val="tx1"/>
                </a:solidFill>
              </a:defRPr>
            </a:lvl1pPr>
          </a:lstStyle>
          <a:p>
            <a:pPr lvl="0"/>
            <a:r>
              <a:rPr lang="en-US"/>
              <a:t>Point 4</a:t>
            </a:r>
          </a:p>
        </p:txBody>
      </p:sp>
      <p:sp>
        <p:nvSpPr>
          <p:cNvPr id="33" name="Text Placeholder 13">
            <a:extLst>
              <a:ext uri="{FF2B5EF4-FFF2-40B4-BE49-F238E27FC236}">
                <a16:creationId xmlns:a16="http://schemas.microsoft.com/office/drawing/2014/main" id="{4C39703D-1C53-32EF-F021-CCD8D9A183FE}"/>
              </a:ext>
            </a:extLst>
          </p:cNvPr>
          <p:cNvSpPr>
            <a:spLocks noGrp="1"/>
          </p:cNvSpPr>
          <p:nvPr>
            <p:ph type="body" sz="quarter" idx="26" hasCustomPrompt="1"/>
          </p:nvPr>
        </p:nvSpPr>
        <p:spPr>
          <a:xfrm>
            <a:off x="10026464" y="1162397"/>
            <a:ext cx="2049005" cy="320575"/>
          </a:xfrm>
        </p:spPr>
        <p:txBody>
          <a:bodyPr anchor="b">
            <a:normAutofit/>
          </a:bodyPr>
          <a:lstStyle>
            <a:lvl1pPr marL="0" indent="0" algn="ctr">
              <a:buNone/>
              <a:defRPr sz="1600" b="1">
                <a:solidFill>
                  <a:schemeClr val="tx1"/>
                </a:solidFill>
              </a:defRPr>
            </a:lvl1pPr>
          </a:lstStyle>
          <a:p>
            <a:pPr lvl="0"/>
            <a:r>
              <a:rPr lang="en-US"/>
              <a:t>Point 5</a:t>
            </a:r>
          </a:p>
        </p:txBody>
      </p:sp>
    </p:spTree>
    <p:extLst>
      <p:ext uri="{BB962C8B-B14F-4D97-AF65-F5344CB8AC3E}">
        <p14:creationId xmlns:p14="http://schemas.microsoft.com/office/powerpoint/2010/main" val="14284926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BAB2-68A9-4875-BBD0-9E3D75DE4A3A}"/>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2844786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mings &amp; Investm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178C4-645D-8338-75C0-A0885C4D8D58}"/>
              </a:ext>
            </a:extLst>
          </p:cNvPr>
          <p:cNvSpPr txBox="1"/>
          <p:nvPr userDrawn="1"/>
        </p:nvSpPr>
        <p:spPr>
          <a:xfrm>
            <a:off x="1292468" y="262433"/>
            <a:ext cx="10418883"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200" b="1" i="0" u="none" strike="noStrike" kern="1200" cap="none" spc="0" normalizeH="0" baseline="0" noProof="0" dirty="0">
                <a:ln>
                  <a:noFill/>
                </a:ln>
                <a:solidFill>
                  <a:schemeClr val="accent1"/>
                </a:solidFill>
                <a:effectLst/>
                <a:uLnTx/>
                <a:uFillTx/>
                <a:latin typeface="Gill Sans MT" panose="020B0502020104020203"/>
                <a:ea typeface="+mj-ea"/>
                <a:cs typeface="+mj-cs"/>
              </a:rPr>
              <a:t>TIMINGS AND INVESTMENT</a:t>
            </a:r>
            <a:endParaRPr kumimoji="0" lang="en-US" sz="2200" b="1" i="0" u="none" strike="noStrike" kern="1200" cap="none" spc="0" normalizeH="0" baseline="0" noProof="0" dirty="0">
              <a:ln>
                <a:noFill/>
              </a:ln>
              <a:solidFill>
                <a:schemeClr val="accent1"/>
              </a:solidFill>
              <a:effectLst/>
              <a:uLnTx/>
              <a:uFillTx/>
              <a:latin typeface="Gill Sans MT" panose="020B0502020104020203"/>
              <a:ea typeface="+mj-ea"/>
              <a:cs typeface="+mj-cs"/>
            </a:endParaRPr>
          </a:p>
        </p:txBody>
      </p:sp>
      <p:sp>
        <p:nvSpPr>
          <p:cNvPr id="28" name="Text Placeholder 27">
            <a:extLst>
              <a:ext uri="{FF2B5EF4-FFF2-40B4-BE49-F238E27FC236}">
                <a16:creationId xmlns:a16="http://schemas.microsoft.com/office/drawing/2014/main" id="{314DA4ED-A267-D26B-06DD-3D162E939C84}"/>
              </a:ext>
            </a:extLst>
          </p:cNvPr>
          <p:cNvSpPr>
            <a:spLocks noGrp="1"/>
          </p:cNvSpPr>
          <p:nvPr>
            <p:ph type="body" sz="quarter" idx="18"/>
          </p:nvPr>
        </p:nvSpPr>
        <p:spPr>
          <a:xfrm>
            <a:off x="6642100" y="2595563"/>
            <a:ext cx="2395538" cy="2921000"/>
          </a:xfrm>
          <a:solidFill>
            <a:schemeClr val="bg1"/>
          </a:solidFill>
        </p:spPr>
        <p:txBody>
          <a:bodyPr lIns="182880" tIns="182880" rIns="182880" bIns="182880">
            <a:normAutofit/>
          </a:bodyPr>
          <a:lstStyle>
            <a:lvl1pPr>
              <a:defRPr sz="1400">
                <a:solidFill>
                  <a:schemeClr val="tx1"/>
                </a:solidFill>
              </a:defRPr>
            </a:lvl1pPr>
          </a:lstStyle>
          <a:p>
            <a:pPr lvl="0"/>
            <a:r>
              <a:rPr lang="en-US" dirty="0"/>
              <a:t>Click to edit</a:t>
            </a:r>
          </a:p>
        </p:txBody>
      </p:sp>
      <p:sp>
        <p:nvSpPr>
          <p:cNvPr id="30" name="Text Placeholder 27">
            <a:extLst>
              <a:ext uri="{FF2B5EF4-FFF2-40B4-BE49-F238E27FC236}">
                <a16:creationId xmlns:a16="http://schemas.microsoft.com/office/drawing/2014/main" id="{086D4044-103B-01BF-F1A7-4B8209560F35}"/>
              </a:ext>
            </a:extLst>
          </p:cNvPr>
          <p:cNvSpPr>
            <a:spLocks noGrp="1"/>
          </p:cNvSpPr>
          <p:nvPr>
            <p:ph type="body" sz="quarter" idx="19"/>
          </p:nvPr>
        </p:nvSpPr>
        <p:spPr>
          <a:xfrm>
            <a:off x="9169491" y="2595563"/>
            <a:ext cx="2395538" cy="2921000"/>
          </a:xfrm>
          <a:solidFill>
            <a:schemeClr val="bg1"/>
          </a:solidFill>
        </p:spPr>
        <p:txBody>
          <a:bodyPr lIns="182880" tIns="182880" rIns="182880" bIns="182880">
            <a:normAutofit/>
          </a:bodyPr>
          <a:lstStyle>
            <a:lvl1pPr>
              <a:defRPr sz="1400">
                <a:solidFill>
                  <a:schemeClr val="tx1"/>
                </a:solidFill>
              </a:defRPr>
            </a:lvl1pPr>
          </a:lstStyle>
          <a:p>
            <a:pPr lvl="0"/>
            <a:r>
              <a:rPr lang="en-US" dirty="0"/>
              <a:t>Click to edit</a:t>
            </a:r>
          </a:p>
        </p:txBody>
      </p:sp>
      <p:sp>
        <p:nvSpPr>
          <p:cNvPr id="26" name="Table Placeholder 25">
            <a:extLst>
              <a:ext uri="{FF2B5EF4-FFF2-40B4-BE49-F238E27FC236}">
                <a16:creationId xmlns:a16="http://schemas.microsoft.com/office/drawing/2014/main" id="{E7051CB6-B35D-B4EF-79BC-608E53A173DB}"/>
              </a:ext>
            </a:extLst>
          </p:cNvPr>
          <p:cNvSpPr>
            <a:spLocks noGrp="1"/>
          </p:cNvSpPr>
          <p:nvPr>
            <p:ph type="tbl" sz="quarter" idx="17" hasCustomPrompt="1"/>
          </p:nvPr>
        </p:nvSpPr>
        <p:spPr>
          <a:xfrm>
            <a:off x="1399301" y="2595632"/>
            <a:ext cx="4850579" cy="2888497"/>
          </a:xfrm>
        </p:spPr>
        <p:txBody>
          <a:bodyPr>
            <a:normAutofit/>
          </a:bodyPr>
          <a:lstStyle>
            <a:lvl1pPr marL="0" inden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add two column table</a:t>
            </a:r>
          </a:p>
        </p:txBody>
      </p:sp>
      <p:sp>
        <p:nvSpPr>
          <p:cNvPr id="14" name="Text Placeholder 13">
            <a:extLst>
              <a:ext uri="{FF2B5EF4-FFF2-40B4-BE49-F238E27FC236}">
                <a16:creationId xmlns:a16="http://schemas.microsoft.com/office/drawing/2014/main" id="{E5AFA13D-C754-4829-89E0-17384129DF82}"/>
              </a:ext>
            </a:extLst>
          </p:cNvPr>
          <p:cNvSpPr txBox="1">
            <a:spLocks/>
          </p:cNvSpPr>
          <p:nvPr userDrawn="1"/>
        </p:nvSpPr>
        <p:spPr>
          <a:xfrm>
            <a:off x="1399533" y="5936509"/>
            <a:ext cx="9590260" cy="76029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accent1"/>
                </a:solidFill>
                <a:effectLst/>
                <a:uLnTx/>
                <a:uFillTx/>
                <a:latin typeface="Gill Sans MT"/>
                <a:ea typeface="+mn-ea"/>
                <a:cs typeface="+mn-cs"/>
              </a:rPr>
              <a:t>TERMS AND CONDITIONS</a:t>
            </a:r>
            <a:endParaRPr kumimoji="0" lang="en-US" sz="1400" b="0" i="0" u="none" strike="noStrike" kern="1200" cap="none" spc="0" normalizeH="0" baseline="0" noProof="0" dirty="0">
              <a:ln>
                <a:noFill/>
              </a:ln>
              <a:solidFill>
                <a:schemeClr val="accent1"/>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800" b="0" i="0" u="none" strike="noStrike" kern="1200" cap="none" spc="0" normalizeH="0" baseline="0" noProof="0" dirty="0">
              <a:ln>
                <a:noFill/>
              </a:ln>
              <a:solidFill>
                <a:schemeClr val="accent1"/>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MMR standard terms are to invoice 50% of the project value on commissioning and 50% on completion with invoices becoming payable after 28 days.</a:t>
            </a:r>
            <a:br>
              <a:rPr kumimoji="0" lang="en-GB" sz="800" b="0" i="0" u="none" strike="noStrike" kern="1200" cap="none" spc="0" normalizeH="0" baseline="0" noProof="0" dirty="0">
                <a:ln>
                  <a:noFill/>
                </a:ln>
                <a:solidFill>
                  <a:schemeClr val="accent1"/>
                </a:solidFill>
                <a:effectLst/>
                <a:uLnTx/>
                <a:uFillTx/>
                <a:latin typeface="Gill Sans MT"/>
                <a:ea typeface="+mn-ea"/>
                <a:cs typeface="+mn-cs"/>
              </a:rPr>
            </a:br>
            <a:r>
              <a:rPr kumimoji="0" lang="en-GB" sz="800" b="0" i="0" u="none" strike="noStrike" kern="1200" cap="none" spc="0" normalizeH="0" baseline="0" noProof="0" dirty="0">
                <a:ln>
                  <a:noFill/>
                </a:ln>
                <a:solidFill>
                  <a:schemeClr val="accent1"/>
                </a:solidFill>
                <a:effectLst/>
                <a:uLnTx/>
                <a:uFillTx/>
                <a:latin typeface="Gill Sans MT"/>
                <a:ea typeface="+mn-ea"/>
                <a:cs typeface="+mn-cs"/>
              </a:rPr>
              <a:t>Commissionings require a purchase order number from our client. MMR proposals are subject to satisfactory credit checks in the case of new clients.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MMR’s prices are valid for 30 days, after which time they should be reviewed with us before commissioning the project. All prices exclude applicable taxes.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Separately, MMR reserves the right to amend its prices in light of currency exchange variations in excess of 5%.</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schemeClr val="accent1"/>
              </a:solidFill>
              <a:effectLst/>
              <a:uLnTx/>
              <a:uFillTx/>
              <a:latin typeface="Gill Sans MT"/>
              <a:ea typeface="+mn-ea"/>
              <a:cs typeface="+mn-cs"/>
            </a:endParaRPr>
          </a:p>
        </p:txBody>
      </p:sp>
      <p:sp>
        <p:nvSpPr>
          <p:cNvPr id="16" name="Text Placeholder 15">
            <a:extLst>
              <a:ext uri="{FF2B5EF4-FFF2-40B4-BE49-F238E27FC236}">
                <a16:creationId xmlns:a16="http://schemas.microsoft.com/office/drawing/2014/main" id="{BCE27B61-CFD6-AA9C-06C1-AC68FD8C1CB6}"/>
              </a:ext>
            </a:extLst>
          </p:cNvPr>
          <p:cNvSpPr>
            <a:spLocks noGrp="1"/>
          </p:cNvSpPr>
          <p:nvPr>
            <p:ph type="body" sz="quarter" idx="15" hasCustomPrompt="1"/>
          </p:nvPr>
        </p:nvSpPr>
        <p:spPr>
          <a:xfrm>
            <a:off x="2523391" y="1325118"/>
            <a:ext cx="3385283" cy="369888"/>
          </a:xfrm>
        </p:spPr>
        <p:txBody>
          <a:bodyPr anchor="ctr">
            <a:noAutofit/>
          </a:bodyPr>
          <a:lstStyle>
            <a:lvl1pPr marL="0" indent="0">
              <a:buNone/>
              <a:defRPr sz="1800" b="1">
                <a:solidFill>
                  <a:srgbClr val="00B0F0"/>
                </a:solidFill>
              </a:defRPr>
            </a:lvl1pPr>
            <a:lvl2pPr>
              <a:defRPr b="1"/>
            </a:lvl2pPr>
            <a:lvl3pPr>
              <a:defRPr b="1"/>
            </a:lvl3pPr>
            <a:lvl4pPr>
              <a:defRPr b="1"/>
            </a:lvl4pPr>
            <a:lvl5pPr>
              <a:defRPr b="1"/>
            </a:lvl5pPr>
          </a:lstStyle>
          <a:p>
            <a:pPr lvl="0"/>
            <a:r>
              <a:rPr lang="en-US" dirty="0"/>
              <a:t>CLICK TO EDIT</a:t>
            </a:r>
          </a:p>
        </p:txBody>
      </p:sp>
      <p:sp>
        <p:nvSpPr>
          <p:cNvPr id="17" name="Text Placeholder 15">
            <a:extLst>
              <a:ext uri="{FF2B5EF4-FFF2-40B4-BE49-F238E27FC236}">
                <a16:creationId xmlns:a16="http://schemas.microsoft.com/office/drawing/2014/main" id="{E4F678F1-296C-A163-BB4E-72AF85F7E8A2}"/>
              </a:ext>
            </a:extLst>
          </p:cNvPr>
          <p:cNvSpPr>
            <a:spLocks noGrp="1"/>
          </p:cNvSpPr>
          <p:nvPr>
            <p:ph type="body" sz="quarter" idx="16" hasCustomPrompt="1"/>
          </p:nvPr>
        </p:nvSpPr>
        <p:spPr>
          <a:xfrm>
            <a:off x="7781191" y="1325118"/>
            <a:ext cx="3385283" cy="369888"/>
          </a:xfrm>
        </p:spPr>
        <p:txBody>
          <a:bodyPr anchor="ctr">
            <a:noAutofit/>
          </a:bodyPr>
          <a:lstStyle>
            <a:lvl1pPr marL="0" indent="0">
              <a:buNone/>
              <a:defRPr sz="1800" b="1">
                <a:solidFill>
                  <a:srgbClr val="FED700"/>
                </a:solidFill>
              </a:defRPr>
            </a:lvl1pPr>
            <a:lvl2pPr>
              <a:defRPr b="1"/>
            </a:lvl2pPr>
            <a:lvl3pPr>
              <a:defRPr b="1"/>
            </a:lvl3pPr>
            <a:lvl4pPr>
              <a:defRPr b="1"/>
            </a:lvl4pPr>
            <a:lvl5pPr>
              <a:defRPr b="1"/>
            </a:lvl5pPr>
          </a:lstStyle>
          <a:p>
            <a:pPr lvl="0"/>
            <a:r>
              <a:rPr lang="en-US" dirty="0"/>
              <a:t>CLICK TO EDIT</a:t>
            </a:r>
          </a:p>
        </p:txBody>
      </p:sp>
      <p:sp>
        <p:nvSpPr>
          <p:cNvPr id="21" name="Text Placeholder 13">
            <a:extLst>
              <a:ext uri="{FF2B5EF4-FFF2-40B4-BE49-F238E27FC236}">
                <a16:creationId xmlns:a16="http://schemas.microsoft.com/office/drawing/2014/main" id="{B06D104E-80C0-33EE-D17D-0AAAB4F555D5}"/>
              </a:ext>
            </a:extLst>
          </p:cNvPr>
          <p:cNvSpPr txBox="1">
            <a:spLocks/>
          </p:cNvSpPr>
          <p:nvPr userDrawn="1"/>
        </p:nvSpPr>
        <p:spPr>
          <a:xfrm>
            <a:off x="1399301" y="2205364"/>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Gill Sans MT"/>
                <a:ea typeface="+mn-ea"/>
                <a:cs typeface="+mn-cs"/>
              </a:rPr>
              <a:t>WHAT</a:t>
            </a:r>
          </a:p>
        </p:txBody>
      </p:sp>
      <p:sp>
        <p:nvSpPr>
          <p:cNvPr id="22" name="Text Placeholder 13">
            <a:extLst>
              <a:ext uri="{FF2B5EF4-FFF2-40B4-BE49-F238E27FC236}">
                <a16:creationId xmlns:a16="http://schemas.microsoft.com/office/drawing/2014/main" id="{857B613C-6E50-25C2-8BCD-8459FD4DF250}"/>
              </a:ext>
            </a:extLst>
          </p:cNvPr>
          <p:cNvSpPr txBox="1">
            <a:spLocks/>
          </p:cNvSpPr>
          <p:nvPr userDrawn="1"/>
        </p:nvSpPr>
        <p:spPr>
          <a:xfrm>
            <a:off x="3870364" y="2205364"/>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ill Sans MT"/>
                <a:ea typeface="+mn-ea"/>
                <a:cs typeface="+mn-cs"/>
              </a:rPr>
              <a:t>WHEN</a:t>
            </a:r>
          </a:p>
        </p:txBody>
      </p:sp>
      <p:sp>
        <p:nvSpPr>
          <p:cNvPr id="23" name="Text Placeholder 13">
            <a:extLst>
              <a:ext uri="{FF2B5EF4-FFF2-40B4-BE49-F238E27FC236}">
                <a16:creationId xmlns:a16="http://schemas.microsoft.com/office/drawing/2014/main" id="{6097E14E-0516-DF07-B379-26580614207A}"/>
              </a:ext>
            </a:extLst>
          </p:cNvPr>
          <p:cNvSpPr txBox="1">
            <a:spLocks/>
          </p:cNvSpPr>
          <p:nvPr userDrawn="1"/>
        </p:nvSpPr>
        <p:spPr>
          <a:xfrm>
            <a:off x="6657422" y="2210259"/>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Gill Sans MT"/>
                <a:ea typeface="+mn-ea"/>
                <a:cs typeface="+mn-cs"/>
              </a:rPr>
              <a:t>COSTS INCLUDE</a:t>
            </a:r>
          </a:p>
        </p:txBody>
      </p:sp>
      <p:sp>
        <p:nvSpPr>
          <p:cNvPr id="24" name="Text Placeholder 13">
            <a:extLst>
              <a:ext uri="{FF2B5EF4-FFF2-40B4-BE49-F238E27FC236}">
                <a16:creationId xmlns:a16="http://schemas.microsoft.com/office/drawing/2014/main" id="{E6C38715-FA07-74C4-DF6F-27A6904F9C38}"/>
              </a:ext>
            </a:extLst>
          </p:cNvPr>
          <p:cNvSpPr txBox="1">
            <a:spLocks/>
          </p:cNvSpPr>
          <p:nvPr userDrawn="1"/>
        </p:nvSpPr>
        <p:spPr>
          <a:xfrm>
            <a:off x="9169491" y="2210259"/>
            <a:ext cx="2379516" cy="2991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Gill Sans MT"/>
                <a:ea typeface="+mn-ea"/>
                <a:cs typeface="+mn-cs"/>
              </a:rPr>
              <a:t>COSTS EXCLUDE</a:t>
            </a:r>
          </a:p>
        </p:txBody>
      </p:sp>
      <p:grpSp>
        <p:nvGrpSpPr>
          <p:cNvPr id="2" name="Google Shape;9065;p79">
            <a:extLst>
              <a:ext uri="{FF2B5EF4-FFF2-40B4-BE49-F238E27FC236}">
                <a16:creationId xmlns:a16="http://schemas.microsoft.com/office/drawing/2014/main" id="{B366A759-30C3-1184-44B5-51F063C07AB0}"/>
              </a:ext>
            </a:extLst>
          </p:cNvPr>
          <p:cNvGrpSpPr/>
          <p:nvPr userDrawn="1"/>
        </p:nvGrpSpPr>
        <p:grpSpPr>
          <a:xfrm>
            <a:off x="1591712" y="1242769"/>
            <a:ext cx="503344" cy="503344"/>
            <a:chOff x="5648375" y="238125"/>
            <a:chExt cx="483125" cy="483125"/>
          </a:xfrm>
          <a:solidFill>
            <a:srgbClr val="00B8FF"/>
          </a:solidFill>
        </p:grpSpPr>
        <p:sp>
          <p:nvSpPr>
            <p:cNvPr id="4" name="Google Shape;9066;p79">
              <a:extLst>
                <a:ext uri="{FF2B5EF4-FFF2-40B4-BE49-F238E27FC236}">
                  <a16:creationId xmlns:a16="http://schemas.microsoft.com/office/drawing/2014/main" id="{AD1C5701-D09D-17D0-A8D2-532FD27CE1C6}"/>
                </a:ext>
              </a:extLst>
            </p:cNvPr>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7" name="Google Shape;9067;p79">
              <a:extLst>
                <a:ext uri="{FF2B5EF4-FFF2-40B4-BE49-F238E27FC236}">
                  <a16:creationId xmlns:a16="http://schemas.microsoft.com/office/drawing/2014/main" id="{F619107C-6F42-4F90-3F70-123D6A5BE76C}"/>
                </a:ext>
              </a:extLst>
            </p:cNvPr>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0" name="Google Shape;9068;p79">
              <a:extLst>
                <a:ext uri="{FF2B5EF4-FFF2-40B4-BE49-F238E27FC236}">
                  <a16:creationId xmlns:a16="http://schemas.microsoft.com/office/drawing/2014/main" id="{5DE2FA58-B6FB-94D9-011B-719FB4B0F184}"/>
                </a:ext>
              </a:extLst>
            </p:cNvPr>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5" name="Google Shape;9069;p79">
              <a:extLst>
                <a:ext uri="{FF2B5EF4-FFF2-40B4-BE49-F238E27FC236}">
                  <a16:creationId xmlns:a16="http://schemas.microsoft.com/office/drawing/2014/main" id="{FCE7C18E-1A18-A9C3-9539-86DF62967C81}"/>
                </a:ext>
              </a:extLst>
            </p:cNvPr>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8" name="Google Shape;9070;p79">
              <a:extLst>
                <a:ext uri="{FF2B5EF4-FFF2-40B4-BE49-F238E27FC236}">
                  <a16:creationId xmlns:a16="http://schemas.microsoft.com/office/drawing/2014/main" id="{56B1F46B-D9CA-AA1E-F043-FB7B7A2FCA52}"/>
                </a:ext>
              </a:extLst>
            </p:cNvPr>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19" name="Google Shape;9071;p79">
              <a:extLst>
                <a:ext uri="{FF2B5EF4-FFF2-40B4-BE49-F238E27FC236}">
                  <a16:creationId xmlns:a16="http://schemas.microsoft.com/office/drawing/2014/main" id="{604D64EF-5214-BCEC-D116-8F53302D7B91}"/>
                </a:ext>
              </a:extLst>
            </p:cNvPr>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0" name="Google Shape;9072;p79">
              <a:extLst>
                <a:ext uri="{FF2B5EF4-FFF2-40B4-BE49-F238E27FC236}">
                  <a16:creationId xmlns:a16="http://schemas.microsoft.com/office/drawing/2014/main" id="{1AA42391-DA51-E12A-1D1F-55DA119D9153}"/>
                </a:ext>
              </a:extLst>
            </p:cNvPr>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5" name="Google Shape;9073;p79">
              <a:extLst>
                <a:ext uri="{FF2B5EF4-FFF2-40B4-BE49-F238E27FC236}">
                  <a16:creationId xmlns:a16="http://schemas.microsoft.com/office/drawing/2014/main" id="{1CCD9947-B655-9CD5-77AA-E19304FDDFEA}"/>
                </a:ext>
              </a:extLst>
            </p:cNvPr>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7" name="Google Shape;9074;p79">
              <a:extLst>
                <a:ext uri="{FF2B5EF4-FFF2-40B4-BE49-F238E27FC236}">
                  <a16:creationId xmlns:a16="http://schemas.microsoft.com/office/drawing/2014/main" id="{9970E2BF-AA42-F4CB-7AA4-813B1390312D}"/>
                </a:ext>
              </a:extLst>
            </p:cNvPr>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29" name="Google Shape;9075;p79">
              <a:extLst>
                <a:ext uri="{FF2B5EF4-FFF2-40B4-BE49-F238E27FC236}">
                  <a16:creationId xmlns:a16="http://schemas.microsoft.com/office/drawing/2014/main" id="{D20D5699-DD29-66BD-4FE1-1FCB5F00F8C0}"/>
                </a:ext>
              </a:extLst>
            </p:cNvPr>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grpFill/>
            <a:ln>
              <a:solidFill>
                <a:srgbClr val="00B8FF"/>
              </a:solid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grpSp>
      <p:grpSp>
        <p:nvGrpSpPr>
          <p:cNvPr id="31" name="Google Shape;9176;p79">
            <a:extLst>
              <a:ext uri="{FF2B5EF4-FFF2-40B4-BE49-F238E27FC236}">
                <a16:creationId xmlns:a16="http://schemas.microsoft.com/office/drawing/2014/main" id="{8CF17943-4A2B-0462-ABAC-A4C93454635D}"/>
              </a:ext>
            </a:extLst>
          </p:cNvPr>
          <p:cNvGrpSpPr/>
          <p:nvPr userDrawn="1"/>
        </p:nvGrpSpPr>
        <p:grpSpPr>
          <a:xfrm>
            <a:off x="6812014" y="1321595"/>
            <a:ext cx="675821" cy="374573"/>
            <a:chOff x="896050" y="2725450"/>
            <a:chExt cx="476500" cy="264100"/>
          </a:xfrm>
          <a:solidFill>
            <a:srgbClr val="FFD706"/>
          </a:solidFill>
        </p:grpSpPr>
        <p:sp>
          <p:nvSpPr>
            <p:cNvPr id="32" name="Google Shape;9177;p79">
              <a:extLst>
                <a:ext uri="{FF2B5EF4-FFF2-40B4-BE49-F238E27FC236}">
                  <a16:creationId xmlns:a16="http://schemas.microsoft.com/office/drawing/2014/main" id="{051EEB03-30F5-0815-287E-7716F2723CED}"/>
                </a:ext>
              </a:extLst>
            </p:cNvPr>
            <p:cNvSpPr/>
            <p:nvPr/>
          </p:nvSpPr>
          <p:spPr>
            <a:xfrm>
              <a:off x="896050" y="2725450"/>
              <a:ext cx="476500" cy="264100"/>
            </a:xfrm>
            <a:custGeom>
              <a:avLst/>
              <a:gdLst/>
              <a:ahLst/>
              <a:cxnLst/>
              <a:rect l="l" t="t" r="r" b="b"/>
              <a:pathLst>
                <a:path w="19060" h="10564" extrusionOk="0">
                  <a:moveTo>
                    <a:pt x="17927" y="1133"/>
                  </a:moveTo>
                  <a:lnTo>
                    <a:pt x="17927" y="9431"/>
                  </a:lnTo>
                  <a:lnTo>
                    <a:pt x="1133" y="9431"/>
                  </a:lnTo>
                  <a:lnTo>
                    <a:pt x="1133" y="1133"/>
                  </a:lnTo>
                  <a:close/>
                  <a:moveTo>
                    <a:pt x="565" y="1"/>
                  </a:moveTo>
                  <a:cubicBezTo>
                    <a:pt x="254" y="1"/>
                    <a:pt x="1" y="255"/>
                    <a:pt x="1" y="569"/>
                  </a:cubicBezTo>
                  <a:lnTo>
                    <a:pt x="1" y="9995"/>
                  </a:lnTo>
                  <a:cubicBezTo>
                    <a:pt x="1" y="10309"/>
                    <a:pt x="254" y="10563"/>
                    <a:pt x="565" y="10563"/>
                  </a:cubicBezTo>
                  <a:lnTo>
                    <a:pt x="18495" y="10563"/>
                  </a:lnTo>
                  <a:cubicBezTo>
                    <a:pt x="18806" y="10563"/>
                    <a:pt x="19060" y="10309"/>
                    <a:pt x="19060" y="9995"/>
                  </a:cubicBezTo>
                  <a:lnTo>
                    <a:pt x="19060" y="569"/>
                  </a:lnTo>
                  <a:cubicBezTo>
                    <a:pt x="19060" y="255"/>
                    <a:pt x="18806" y="1"/>
                    <a:pt x="18495"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33" name="Google Shape;9178;p79">
              <a:extLst>
                <a:ext uri="{FF2B5EF4-FFF2-40B4-BE49-F238E27FC236}">
                  <a16:creationId xmlns:a16="http://schemas.microsoft.com/office/drawing/2014/main" id="{FE101FAB-FC84-D8C1-6E07-1F16C6D29E71}"/>
                </a:ext>
              </a:extLst>
            </p:cNvPr>
            <p:cNvSpPr/>
            <p:nvPr/>
          </p:nvSpPr>
          <p:spPr>
            <a:xfrm>
              <a:off x="951625" y="2774675"/>
              <a:ext cx="365450" cy="165650"/>
            </a:xfrm>
            <a:custGeom>
              <a:avLst/>
              <a:gdLst/>
              <a:ahLst/>
              <a:cxnLst/>
              <a:rect l="l" t="t" r="r" b="b"/>
              <a:pathLst>
                <a:path w="14618" h="6626" extrusionOk="0">
                  <a:moveTo>
                    <a:pt x="12063" y="1133"/>
                  </a:moveTo>
                  <a:cubicBezTo>
                    <a:pt x="12259" y="1818"/>
                    <a:pt x="12797" y="2356"/>
                    <a:pt x="13485" y="2552"/>
                  </a:cubicBezTo>
                  <a:lnTo>
                    <a:pt x="13485" y="4074"/>
                  </a:lnTo>
                  <a:cubicBezTo>
                    <a:pt x="12797" y="4273"/>
                    <a:pt x="12259" y="4808"/>
                    <a:pt x="12063" y="5496"/>
                  </a:cubicBezTo>
                  <a:lnTo>
                    <a:pt x="2552" y="5496"/>
                  </a:lnTo>
                  <a:cubicBezTo>
                    <a:pt x="2355" y="4808"/>
                    <a:pt x="1818" y="4270"/>
                    <a:pt x="1129" y="4074"/>
                  </a:cubicBezTo>
                  <a:lnTo>
                    <a:pt x="1129" y="2552"/>
                  </a:lnTo>
                  <a:cubicBezTo>
                    <a:pt x="1818" y="2356"/>
                    <a:pt x="2355" y="1818"/>
                    <a:pt x="2552" y="1133"/>
                  </a:cubicBezTo>
                  <a:close/>
                  <a:moveTo>
                    <a:pt x="2065" y="1"/>
                  </a:moveTo>
                  <a:cubicBezTo>
                    <a:pt x="1751" y="1"/>
                    <a:pt x="1498" y="254"/>
                    <a:pt x="1498" y="568"/>
                  </a:cubicBezTo>
                  <a:cubicBezTo>
                    <a:pt x="1498" y="1082"/>
                    <a:pt x="1081" y="1501"/>
                    <a:pt x="565" y="1501"/>
                  </a:cubicBezTo>
                  <a:cubicBezTo>
                    <a:pt x="251" y="1501"/>
                    <a:pt x="0" y="1755"/>
                    <a:pt x="0" y="2069"/>
                  </a:cubicBezTo>
                  <a:lnTo>
                    <a:pt x="0" y="4560"/>
                  </a:lnTo>
                  <a:cubicBezTo>
                    <a:pt x="0" y="4871"/>
                    <a:pt x="251" y="5125"/>
                    <a:pt x="565" y="5125"/>
                  </a:cubicBezTo>
                  <a:cubicBezTo>
                    <a:pt x="1081" y="5125"/>
                    <a:pt x="1498" y="5544"/>
                    <a:pt x="1498" y="6061"/>
                  </a:cubicBezTo>
                  <a:cubicBezTo>
                    <a:pt x="1498" y="6372"/>
                    <a:pt x="1751" y="6625"/>
                    <a:pt x="2065" y="6625"/>
                  </a:cubicBezTo>
                  <a:lnTo>
                    <a:pt x="12549" y="6625"/>
                  </a:lnTo>
                  <a:cubicBezTo>
                    <a:pt x="12863" y="6625"/>
                    <a:pt x="13117" y="6372"/>
                    <a:pt x="13117" y="6061"/>
                  </a:cubicBezTo>
                  <a:cubicBezTo>
                    <a:pt x="13117" y="5544"/>
                    <a:pt x="13533" y="5125"/>
                    <a:pt x="14050" y="5125"/>
                  </a:cubicBezTo>
                  <a:cubicBezTo>
                    <a:pt x="14364" y="5125"/>
                    <a:pt x="14617" y="4871"/>
                    <a:pt x="14617" y="4560"/>
                  </a:cubicBezTo>
                  <a:lnTo>
                    <a:pt x="14617" y="2069"/>
                  </a:lnTo>
                  <a:cubicBezTo>
                    <a:pt x="14617" y="1755"/>
                    <a:pt x="14364" y="1501"/>
                    <a:pt x="14050" y="1501"/>
                  </a:cubicBezTo>
                  <a:cubicBezTo>
                    <a:pt x="13533" y="1501"/>
                    <a:pt x="13117" y="1082"/>
                    <a:pt x="13117" y="568"/>
                  </a:cubicBezTo>
                  <a:cubicBezTo>
                    <a:pt x="13117" y="254"/>
                    <a:pt x="12863" y="1"/>
                    <a:pt x="1254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sp>
          <p:nvSpPr>
            <p:cNvPr id="34" name="Google Shape;9179;p79">
              <a:extLst>
                <a:ext uri="{FF2B5EF4-FFF2-40B4-BE49-F238E27FC236}">
                  <a16:creationId xmlns:a16="http://schemas.microsoft.com/office/drawing/2014/main" id="{47E2FEA3-99F2-8760-28FD-20DBCCE036B9}"/>
                </a:ext>
              </a:extLst>
            </p:cNvPr>
            <p:cNvSpPr/>
            <p:nvPr/>
          </p:nvSpPr>
          <p:spPr>
            <a:xfrm>
              <a:off x="1088625" y="2815075"/>
              <a:ext cx="88200" cy="84850"/>
            </a:xfrm>
            <a:custGeom>
              <a:avLst/>
              <a:gdLst/>
              <a:ahLst/>
              <a:cxnLst/>
              <a:rect l="l" t="t" r="r" b="b"/>
              <a:pathLst>
                <a:path w="3528" h="3394" extrusionOk="0">
                  <a:moveTo>
                    <a:pt x="1826" y="1132"/>
                  </a:moveTo>
                  <a:cubicBezTo>
                    <a:pt x="2115" y="1132"/>
                    <a:pt x="2393" y="1358"/>
                    <a:pt x="2395" y="1697"/>
                  </a:cubicBezTo>
                  <a:cubicBezTo>
                    <a:pt x="2395" y="2011"/>
                    <a:pt x="2141" y="2265"/>
                    <a:pt x="1827" y="2265"/>
                  </a:cubicBezTo>
                  <a:lnTo>
                    <a:pt x="1827" y="2262"/>
                  </a:lnTo>
                  <a:cubicBezTo>
                    <a:pt x="1326" y="2259"/>
                    <a:pt x="1075" y="1652"/>
                    <a:pt x="1432" y="1298"/>
                  </a:cubicBezTo>
                  <a:cubicBezTo>
                    <a:pt x="1547" y="1183"/>
                    <a:pt x="1688" y="1132"/>
                    <a:pt x="1826" y="1132"/>
                  </a:cubicBezTo>
                  <a:close/>
                  <a:moveTo>
                    <a:pt x="1827" y="0"/>
                  </a:moveTo>
                  <a:cubicBezTo>
                    <a:pt x="1142" y="0"/>
                    <a:pt x="523" y="414"/>
                    <a:pt x="260" y="1048"/>
                  </a:cubicBezTo>
                  <a:cubicBezTo>
                    <a:pt x="0" y="1682"/>
                    <a:pt x="145" y="2413"/>
                    <a:pt x="632" y="2899"/>
                  </a:cubicBezTo>
                  <a:cubicBezTo>
                    <a:pt x="954" y="3222"/>
                    <a:pt x="1388" y="3393"/>
                    <a:pt x="1829" y="3393"/>
                  </a:cubicBezTo>
                  <a:cubicBezTo>
                    <a:pt x="2048" y="3393"/>
                    <a:pt x="2269" y="3351"/>
                    <a:pt x="2479" y="3264"/>
                  </a:cubicBezTo>
                  <a:cubicBezTo>
                    <a:pt x="3114" y="3001"/>
                    <a:pt x="3524" y="2382"/>
                    <a:pt x="3527" y="1697"/>
                  </a:cubicBezTo>
                  <a:cubicBezTo>
                    <a:pt x="3524" y="761"/>
                    <a:pt x="2763" y="0"/>
                    <a:pt x="1827"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srgbClr val="435D74"/>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4271844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mings">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C0AAE37B-1AAB-9947-94C9-457BEED747B8}"/>
              </a:ext>
            </a:extLst>
          </p:cNvPr>
          <p:cNvSpPr txBox="1">
            <a:spLocks/>
          </p:cNvSpPr>
          <p:nvPr userDrawn="1"/>
        </p:nvSpPr>
        <p:spPr>
          <a:xfrm>
            <a:off x="311499" y="6439634"/>
            <a:ext cx="649200" cy="365125"/>
          </a:xfrm>
          <a:prstGeom prst="rect">
            <a:avLst/>
          </a:prstGeom>
        </p:spPr>
        <p:txBody>
          <a:bodyPr vert="horz" lIns="91440" tIns="45720" rIns="91440" bIns="45720" rtlCol="0" anchor="ctr"/>
          <a:lstStyle>
            <a:defPPr>
              <a:defRPr lang="en-US"/>
            </a:defPPr>
            <a:lvl1pPr marL="0" algn="ctr" defTabSz="914400" rtl="0" eaLnBrk="1" latinLnBrk="0" hangingPunct="1">
              <a:defRPr sz="900" b="1" i="0"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D8CB306-79FE-4E49-99A3-A0AED1A06D97}" type="slidenum">
              <a:rPr kumimoji="0" lang="en-US" sz="900" b="0" i="0" u="none" strike="noStrike" kern="1200" cap="none" spc="0" normalizeH="0" baseline="0" noProof="0" smtClean="0">
                <a:ln>
                  <a:noFill/>
                </a:ln>
                <a:solidFill>
                  <a:prstClr val="white"/>
                </a:solidFill>
                <a:effectLst/>
                <a:uLnTx/>
                <a:uFillTx/>
                <a:latin typeface="Gill Sans MT" panose="020B0502020104020203"/>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solidFill>
              <a:effectLst/>
              <a:uLnTx/>
              <a:uFillTx/>
              <a:latin typeface="Gill Sans MT" panose="020B0502020104020203"/>
            </a:endParaRPr>
          </a:p>
        </p:txBody>
      </p:sp>
      <p:sp>
        <p:nvSpPr>
          <p:cNvPr id="5" name="TextBox 4">
            <a:extLst>
              <a:ext uri="{FF2B5EF4-FFF2-40B4-BE49-F238E27FC236}">
                <a16:creationId xmlns:a16="http://schemas.microsoft.com/office/drawing/2014/main" id="{9564DE6E-27A3-B7B9-8D65-847CF69DCD9B}"/>
              </a:ext>
            </a:extLst>
          </p:cNvPr>
          <p:cNvSpPr txBox="1"/>
          <p:nvPr userDrawn="1"/>
        </p:nvSpPr>
        <p:spPr>
          <a:xfrm>
            <a:off x="1292468" y="262433"/>
            <a:ext cx="10418883"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200" b="1" i="0" u="none" strike="noStrike" kern="1200" cap="none" spc="0" normalizeH="0" baseline="0" noProof="0" dirty="0">
                <a:ln>
                  <a:noFill/>
                </a:ln>
                <a:solidFill>
                  <a:schemeClr val="accent1"/>
                </a:solidFill>
                <a:effectLst/>
                <a:uLnTx/>
                <a:uFillTx/>
                <a:latin typeface="Gill Sans MT" panose="020B0502020104020203"/>
                <a:ea typeface="+mj-ea"/>
                <a:cs typeface="+mj-cs"/>
              </a:rPr>
              <a:t>TIMINGS</a:t>
            </a:r>
            <a:endParaRPr kumimoji="0" lang="en-US" sz="2200" b="1" i="0" u="none" strike="noStrike" kern="1200" cap="none" spc="0" normalizeH="0" baseline="0" noProof="0" dirty="0">
              <a:ln>
                <a:noFill/>
              </a:ln>
              <a:solidFill>
                <a:schemeClr val="accent1"/>
              </a:solidFill>
              <a:effectLst/>
              <a:uLnTx/>
              <a:uFillTx/>
              <a:latin typeface="Gill Sans MT" panose="020B0502020104020203"/>
              <a:ea typeface="+mj-ea"/>
              <a:cs typeface="+mj-cs"/>
            </a:endParaRPr>
          </a:p>
        </p:txBody>
      </p:sp>
      <p:sp>
        <p:nvSpPr>
          <p:cNvPr id="25" name="Text Placeholder 13">
            <a:extLst>
              <a:ext uri="{FF2B5EF4-FFF2-40B4-BE49-F238E27FC236}">
                <a16:creationId xmlns:a16="http://schemas.microsoft.com/office/drawing/2014/main" id="{9C46A38A-3567-5A68-D3FE-FB4075A0D384}"/>
              </a:ext>
            </a:extLst>
          </p:cNvPr>
          <p:cNvSpPr txBox="1">
            <a:spLocks/>
          </p:cNvSpPr>
          <p:nvPr userDrawn="1"/>
        </p:nvSpPr>
        <p:spPr>
          <a:xfrm>
            <a:off x="1399533" y="5936509"/>
            <a:ext cx="9590260" cy="76029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accent1"/>
                </a:solidFill>
                <a:effectLst/>
                <a:uLnTx/>
                <a:uFillTx/>
                <a:latin typeface="Gill Sans MT"/>
                <a:ea typeface="+mn-ea"/>
                <a:cs typeface="+mn-cs"/>
              </a:rPr>
              <a:t>TERMS AND CONDITIONS</a:t>
            </a:r>
            <a:endParaRPr kumimoji="0" lang="en-US" sz="1400" b="0" i="0" u="none" strike="noStrike" kern="1200" cap="none" spc="0" normalizeH="0" baseline="0" noProof="0" dirty="0">
              <a:ln>
                <a:noFill/>
              </a:ln>
              <a:solidFill>
                <a:schemeClr val="accent1"/>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800" b="0" i="0" u="none" strike="noStrike" kern="1200" cap="none" spc="0" normalizeH="0" baseline="0" noProof="0" dirty="0">
              <a:ln>
                <a:noFill/>
              </a:ln>
              <a:solidFill>
                <a:schemeClr val="accent1"/>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MMR standard terms are to invoice 50% of the project value on commissioning and 50% on completion with invoices becoming payable after 28 days.</a:t>
            </a:r>
            <a:br>
              <a:rPr kumimoji="0" lang="en-GB" sz="800" b="0" i="0" u="none" strike="noStrike" kern="1200" cap="none" spc="0" normalizeH="0" baseline="0" noProof="0" dirty="0">
                <a:ln>
                  <a:noFill/>
                </a:ln>
                <a:solidFill>
                  <a:schemeClr val="accent1"/>
                </a:solidFill>
                <a:effectLst/>
                <a:uLnTx/>
                <a:uFillTx/>
                <a:latin typeface="Gill Sans MT"/>
                <a:ea typeface="+mn-ea"/>
                <a:cs typeface="+mn-cs"/>
              </a:rPr>
            </a:br>
            <a:r>
              <a:rPr kumimoji="0" lang="en-GB" sz="800" b="0" i="0" u="none" strike="noStrike" kern="1200" cap="none" spc="0" normalizeH="0" baseline="0" noProof="0" dirty="0">
                <a:ln>
                  <a:noFill/>
                </a:ln>
                <a:solidFill>
                  <a:schemeClr val="accent1"/>
                </a:solidFill>
                <a:effectLst/>
                <a:uLnTx/>
                <a:uFillTx/>
                <a:latin typeface="Gill Sans MT"/>
                <a:ea typeface="+mn-ea"/>
                <a:cs typeface="+mn-cs"/>
              </a:rPr>
              <a:t>Commissionings require a purchase order number from our client. MMR proposals are subject to satisfactory credit checks in the case of new clients.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MMR’s prices are valid for 30 days, after which time they should be reviewed with us before commissioning the project. All prices exclude applicable taxes.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Separately, MMR reserves the right to amend its prices in light of currency exchange variations in excess of 5%.</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schemeClr val="accent1"/>
              </a:solidFill>
              <a:effectLst/>
              <a:uLnTx/>
              <a:uFillTx/>
              <a:latin typeface="Gill Sans MT"/>
              <a:ea typeface="+mn-ea"/>
              <a:cs typeface="+mn-cs"/>
            </a:endParaRPr>
          </a:p>
        </p:txBody>
      </p:sp>
    </p:spTree>
    <p:extLst>
      <p:ext uri="{BB962C8B-B14F-4D97-AF65-F5344CB8AC3E}">
        <p14:creationId xmlns:p14="http://schemas.microsoft.com/office/powerpoint/2010/main" val="4079040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nvestm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62A7A7-F5C5-9CA6-A05C-FA9EB1F9CCAE}"/>
              </a:ext>
            </a:extLst>
          </p:cNvPr>
          <p:cNvSpPr txBox="1"/>
          <p:nvPr userDrawn="1"/>
        </p:nvSpPr>
        <p:spPr>
          <a:xfrm>
            <a:off x="1292468" y="262433"/>
            <a:ext cx="10418883" cy="412454"/>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200" b="1" i="0" u="none" strike="noStrike" kern="1200" cap="none" spc="0" normalizeH="0" baseline="0" noProof="0" dirty="0">
                <a:ln>
                  <a:noFill/>
                </a:ln>
                <a:solidFill>
                  <a:schemeClr val="accent1"/>
                </a:solidFill>
                <a:effectLst/>
                <a:uLnTx/>
                <a:uFillTx/>
                <a:latin typeface="Gill Sans MT" panose="020B0502020104020203"/>
                <a:ea typeface="+mj-ea"/>
                <a:cs typeface="+mj-cs"/>
              </a:rPr>
              <a:t>INVESTMENT</a:t>
            </a:r>
            <a:endParaRPr kumimoji="0" lang="en-US" sz="2200" b="1" i="0" u="none" strike="noStrike" kern="1200" cap="none" spc="0" normalizeH="0" baseline="0" noProof="0" dirty="0">
              <a:ln>
                <a:noFill/>
              </a:ln>
              <a:solidFill>
                <a:schemeClr val="accent1"/>
              </a:solidFill>
              <a:effectLst/>
              <a:uLnTx/>
              <a:uFillTx/>
              <a:latin typeface="Gill Sans MT" panose="020B0502020104020203"/>
              <a:ea typeface="+mj-ea"/>
              <a:cs typeface="+mj-cs"/>
            </a:endParaRPr>
          </a:p>
        </p:txBody>
      </p:sp>
      <p:sp>
        <p:nvSpPr>
          <p:cNvPr id="19" name="Text Placeholder 13">
            <a:extLst>
              <a:ext uri="{FF2B5EF4-FFF2-40B4-BE49-F238E27FC236}">
                <a16:creationId xmlns:a16="http://schemas.microsoft.com/office/drawing/2014/main" id="{885C763B-325B-C6BE-EEB0-7A977047261D}"/>
              </a:ext>
            </a:extLst>
          </p:cNvPr>
          <p:cNvSpPr txBox="1">
            <a:spLocks/>
          </p:cNvSpPr>
          <p:nvPr userDrawn="1"/>
        </p:nvSpPr>
        <p:spPr>
          <a:xfrm>
            <a:off x="1399533" y="5936509"/>
            <a:ext cx="9590260" cy="76029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Tx/>
              <a:buNone/>
              <a:defRPr lang="en-US" sz="1400" b="0" i="0" kern="1200">
                <a:solidFill>
                  <a:schemeClr val="accent1"/>
                </a:solidFill>
                <a:latin typeface="Franklin Gothic Demi Cond" panose="020B0603020102020204" pitchFamily="34" charset="0"/>
                <a:ea typeface="+mn-ea"/>
                <a:cs typeface="+mn-cs"/>
              </a:defRPr>
            </a:lvl1pPr>
            <a:lvl2pPr marL="7938" indent="0" algn="l" defTabSz="914400" rtl="0" eaLnBrk="1" latinLnBrk="0" hangingPunct="1">
              <a:lnSpc>
                <a:spcPct val="100000"/>
              </a:lnSpc>
              <a:spcBef>
                <a:spcPts val="0"/>
              </a:spcBef>
              <a:spcAft>
                <a:spcPts val="600"/>
              </a:spcAft>
              <a:buFontTx/>
              <a:buNone/>
              <a:tabLst/>
              <a:defRPr lang="en-US" sz="1200" kern="1200" dirty="0" smtClean="0">
                <a:solidFill>
                  <a:schemeClr val="accent1"/>
                </a:solidFill>
                <a:latin typeface="+mn-lt"/>
                <a:ea typeface="+mn-ea"/>
                <a:cs typeface="+mn-cs"/>
              </a:defRPr>
            </a:lvl2pPr>
            <a:lvl3pPr marL="7938" indent="0" algn="l" defTabSz="914400" rtl="0" eaLnBrk="1" latinLnBrk="0" hangingPunct="1">
              <a:lnSpc>
                <a:spcPct val="100000"/>
              </a:lnSpc>
              <a:spcBef>
                <a:spcPts val="0"/>
              </a:spcBef>
              <a:spcAft>
                <a:spcPts val="600"/>
              </a:spcAft>
              <a:buFontTx/>
              <a:buNone/>
              <a:tabLst/>
              <a:defRPr lang="en-US" sz="1200" kern="1200" dirty="0" smtClean="0">
                <a:solidFill>
                  <a:schemeClr val="tx1"/>
                </a:solidFill>
                <a:latin typeface="+mn-lt"/>
                <a:ea typeface="+mn-ea"/>
                <a:cs typeface="+mn-cs"/>
              </a:defRPr>
            </a:lvl3pPr>
            <a:lvl4pPr marL="182563" indent="-174625"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4pPr>
            <a:lvl5pPr marL="360363" indent="-177800" algn="l" defTabSz="914400" rtl="0" eaLnBrk="1" latinLnBrk="0" hangingPunct="1">
              <a:lnSpc>
                <a:spcPct val="100000"/>
              </a:lnSpc>
              <a:spcBef>
                <a:spcPts val="0"/>
              </a:spcBef>
              <a:spcAft>
                <a:spcPts val="600"/>
              </a:spcAft>
              <a:buFont typeface="Arial" panose="020B0604020202020204" pitchFamily="34" charset="0"/>
              <a:buChar char="•"/>
              <a:tabLst/>
              <a:defRPr lang="en-US"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accent1"/>
                </a:solidFill>
                <a:effectLst/>
                <a:uLnTx/>
                <a:uFillTx/>
                <a:latin typeface="Gill Sans MT"/>
                <a:ea typeface="+mn-ea"/>
                <a:cs typeface="+mn-cs"/>
              </a:rPr>
              <a:t>TERMS AND CONDITIONS</a:t>
            </a:r>
            <a:endParaRPr kumimoji="0" lang="en-US" sz="1400" b="0" i="0" u="none" strike="noStrike" kern="1200" cap="none" spc="0" normalizeH="0" baseline="0" noProof="0" dirty="0">
              <a:ln>
                <a:noFill/>
              </a:ln>
              <a:solidFill>
                <a:schemeClr val="accent1"/>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800" b="0" i="0" u="none" strike="noStrike" kern="1200" cap="none" spc="0" normalizeH="0" baseline="0" noProof="0" dirty="0">
              <a:ln>
                <a:noFill/>
              </a:ln>
              <a:solidFill>
                <a:schemeClr val="accent1"/>
              </a:solidFill>
              <a:effectLst/>
              <a:uLnTx/>
              <a:uFillTx/>
              <a:latin typeface="Gill Sans MT"/>
              <a:ea typeface="+mn-ea"/>
              <a:cs typeface="+mn-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MMR standard terms are to invoice 50% of the project value on commissioning and 50% on completion with invoices becoming payable after 28 days.</a:t>
            </a:r>
            <a:br>
              <a:rPr kumimoji="0" lang="en-GB" sz="800" b="0" i="0" u="none" strike="noStrike" kern="1200" cap="none" spc="0" normalizeH="0" baseline="0" noProof="0" dirty="0">
                <a:ln>
                  <a:noFill/>
                </a:ln>
                <a:solidFill>
                  <a:schemeClr val="accent1"/>
                </a:solidFill>
                <a:effectLst/>
                <a:uLnTx/>
                <a:uFillTx/>
                <a:latin typeface="Gill Sans MT"/>
                <a:ea typeface="+mn-ea"/>
                <a:cs typeface="+mn-cs"/>
              </a:rPr>
            </a:br>
            <a:r>
              <a:rPr kumimoji="0" lang="en-GB" sz="800" b="0" i="0" u="none" strike="noStrike" kern="1200" cap="none" spc="0" normalizeH="0" baseline="0" noProof="0" dirty="0">
                <a:ln>
                  <a:noFill/>
                </a:ln>
                <a:solidFill>
                  <a:schemeClr val="accent1"/>
                </a:solidFill>
                <a:effectLst/>
                <a:uLnTx/>
                <a:uFillTx/>
                <a:latin typeface="Gill Sans MT"/>
                <a:ea typeface="+mn-ea"/>
                <a:cs typeface="+mn-cs"/>
              </a:rPr>
              <a:t>Commissionings require a purchase order number from our client. MMR proposals are subject to satisfactory credit checks in the case of new clients.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MMR’s prices are valid for 30 days, after which time they should be reviewed with us before commissioning the project. All prices exclude applicable taxes.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800" b="0" i="0" u="none" strike="noStrike" kern="1200" cap="none" spc="0" normalizeH="0" baseline="0" noProof="0" dirty="0">
                <a:ln>
                  <a:noFill/>
                </a:ln>
                <a:solidFill>
                  <a:schemeClr val="accent1"/>
                </a:solidFill>
                <a:effectLst/>
                <a:uLnTx/>
                <a:uFillTx/>
                <a:latin typeface="Gill Sans MT"/>
                <a:ea typeface="+mn-ea"/>
                <a:cs typeface="+mn-cs"/>
              </a:rPr>
              <a:t>Separately, MMR reserves the right to amend its prices in light of currency exchange variations in excess of 5%.</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800" b="0" i="0" u="none" strike="noStrike" kern="1200" cap="none" spc="0" normalizeH="0" baseline="0" noProof="0" dirty="0">
              <a:ln>
                <a:noFill/>
              </a:ln>
              <a:solidFill>
                <a:schemeClr val="accent1"/>
              </a:solidFill>
              <a:effectLst/>
              <a:uLnTx/>
              <a:uFillTx/>
              <a:latin typeface="Gill Sans MT"/>
              <a:ea typeface="+mn-ea"/>
              <a:cs typeface="+mn-cs"/>
            </a:endParaRPr>
          </a:p>
        </p:txBody>
      </p:sp>
    </p:spTree>
    <p:extLst>
      <p:ext uri="{BB962C8B-B14F-4D97-AF65-F5344CB8AC3E}">
        <p14:creationId xmlns:p14="http://schemas.microsoft.com/office/powerpoint/2010/main" val="1194917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big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29AFFC67-D147-A2F9-10B2-2CAAF6D37C49}"/>
              </a:ext>
            </a:extLst>
          </p:cNvPr>
          <p:cNvSpPr>
            <a:spLocks noGrp="1"/>
          </p:cNvSpPr>
          <p:nvPr>
            <p:ph type="pic" sz="quarter" idx="15"/>
          </p:nvPr>
        </p:nvSpPr>
        <p:spPr>
          <a:xfrm>
            <a:off x="4876674" y="1"/>
            <a:ext cx="7315325" cy="6858000"/>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3" name="Text Placeholder 13">
            <a:extLst>
              <a:ext uri="{FF2B5EF4-FFF2-40B4-BE49-F238E27FC236}">
                <a16:creationId xmlns:a16="http://schemas.microsoft.com/office/drawing/2014/main" id="{B3D5E3EC-A23F-BDE3-8A31-5FD8C47AB3FD}"/>
              </a:ext>
            </a:extLst>
          </p:cNvPr>
          <p:cNvSpPr>
            <a:spLocks noGrp="1"/>
          </p:cNvSpPr>
          <p:nvPr>
            <p:ph type="body" sz="quarter" idx="16"/>
          </p:nvPr>
        </p:nvSpPr>
        <p:spPr>
          <a:xfrm>
            <a:off x="1292469" y="1387344"/>
            <a:ext cx="3136656" cy="4416425"/>
          </a:xfrm>
        </p:spPr>
        <p:txBody>
          <a:bodyPr>
            <a:noAutofit/>
          </a:bodyPr>
          <a:lstStyle>
            <a:lvl1pPr marL="0" indent="0">
              <a:buNone/>
              <a:defRPr sz="1600">
                <a:solidFill>
                  <a:schemeClr val="tx1"/>
                </a:solidFill>
              </a:defRPr>
            </a:lvl1pPr>
          </a:lstStyle>
          <a:p>
            <a:pPr lvl="0"/>
            <a:r>
              <a:rPr lang="en-US" dirty="0"/>
              <a:t>Click to edit</a:t>
            </a:r>
          </a:p>
        </p:txBody>
      </p:sp>
      <p:sp>
        <p:nvSpPr>
          <p:cNvPr id="9" name="Title 1">
            <a:extLst>
              <a:ext uri="{FF2B5EF4-FFF2-40B4-BE49-F238E27FC236}">
                <a16:creationId xmlns:a16="http://schemas.microsoft.com/office/drawing/2014/main" id="{B69CD392-D08C-7BC9-9E2C-3BF51D0D6AF9}"/>
              </a:ext>
            </a:extLst>
          </p:cNvPr>
          <p:cNvSpPr>
            <a:spLocks noGrp="1"/>
          </p:cNvSpPr>
          <p:nvPr>
            <p:ph type="title" hasCustomPrompt="1"/>
          </p:nvPr>
        </p:nvSpPr>
        <p:spPr>
          <a:xfrm>
            <a:off x="1292468" y="262433"/>
            <a:ext cx="3136657"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Two line </a:t>
            </a:r>
            <a:br>
              <a:rPr lang="en-US" dirty="0"/>
            </a:br>
            <a:r>
              <a:rPr lang="en-US" dirty="0"/>
              <a:t>title here</a:t>
            </a:r>
          </a:p>
        </p:txBody>
      </p:sp>
    </p:spTree>
    <p:extLst>
      <p:ext uri="{BB962C8B-B14F-4D97-AF65-F5344CB8AC3E}">
        <p14:creationId xmlns:p14="http://schemas.microsoft.com/office/powerpoint/2010/main" val="86954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yout_Alienation">
    <p:bg>
      <p:bgPr>
        <a:solidFill>
          <a:srgbClr val="FFFFFF"/>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0" y="-1"/>
            <a:ext cx="12192000" cy="997527"/>
          </a:xfrm>
          <a:solidFill>
            <a:schemeClr val="tx2"/>
          </a:solidFill>
        </p:spPr>
        <p:txBody>
          <a:bodyPr anchor="ctr">
            <a:normAutofit/>
          </a:bodyPr>
          <a:lstStyle>
            <a:lvl1pPr marL="233363" indent="0">
              <a:defRPr sz="3600" b="0">
                <a:solidFill>
                  <a:schemeClr val="accent5"/>
                </a:solidFill>
              </a:defRPr>
            </a:lvl1pPr>
          </a:lstStyle>
          <a:p>
            <a:r>
              <a:rPr lang="en-US" dirty="0"/>
              <a:t>Click to edit Master title style</a:t>
            </a:r>
          </a:p>
        </p:txBody>
      </p:sp>
      <p:sp>
        <p:nvSpPr>
          <p:cNvPr id="12" name="Content Placeholder 2"/>
          <p:cNvSpPr>
            <a:spLocks noGrp="1"/>
          </p:cNvSpPr>
          <p:nvPr>
            <p:ph idx="1"/>
          </p:nvPr>
        </p:nvSpPr>
        <p:spPr>
          <a:xfrm>
            <a:off x="508000" y="1143002"/>
            <a:ext cx="11074400" cy="3193867"/>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pic>
        <p:nvPicPr>
          <p:cNvPr id="2" name="Picture 1"/>
          <p:cNvPicPr>
            <a:picLocks noChangeAspect="1"/>
          </p:cNvPicPr>
          <p:nvPr/>
        </p:nvPicPr>
        <p:blipFill rotWithShape="1">
          <a:blip r:embed="rId2"/>
          <a:srcRect l="12380" t="1191" r="42164" b="-1191"/>
          <a:stretch/>
        </p:blipFill>
        <p:spPr>
          <a:xfrm>
            <a:off x="126749" y="6554708"/>
            <a:ext cx="315263" cy="179189"/>
          </a:xfrm>
          <a:prstGeom prst="rect">
            <a:avLst/>
          </a:prstGeom>
        </p:spPr>
      </p:pic>
      <p:sp>
        <p:nvSpPr>
          <p:cNvPr id="4" name="Content Placeholder 3">
            <a:extLst>
              <a:ext uri="{FF2B5EF4-FFF2-40B4-BE49-F238E27FC236}">
                <a16:creationId xmlns:a16="http://schemas.microsoft.com/office/drawing/2014/main" id="{785463E6-5C1F-44BD-8780-085C830C8E3E}"/>
              </a:ext>
            </a:extLst>
          </p:cNvPr>
          <p:cNvSpPr>
            <a:spLocks noGrp="1"/>
          </p:cNvSpPr>
          <p:nvPr>
            <p:ph sz="quarter" idx="10"/>
          </p:nvPr>
        </p:nvSpPr>
        <p:spPr>
          <a:xfrm>
            <a:off x="508000" y="4482345"/>
            <a:ext cx="11074400" cy="2072363"/>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951830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section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6D8529A-ED9B-754F-742B-F91173490386}"/>
              </a:ext>
            </a:extLst>
          </p:cNvPr>
          <p:cNvSpPr>
            <a:spLocks noGrp="1"/>
          </p:cNvSpPr>
          <p:nvPr>
            <p:ph type="pic" sz="quarter" idx="17"/>
          </p:nvPr>
        </p:nvSpPr>
        <p:spPr>
          <a:xfrm>
            <a:off x="908395" y="2067709"/>
            <a:ext cx="3722877" cy="3005735"/>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6" name="Picture Placeholder 14">
            <a:extLst>
              <a:ext uri="{FF2B5EF4-FFF2-40B4-BE49-F238E27FC236}">
                <a16:creationId xmlns:a16="http://schemas.microsoft.com/office/drawing/2014/main" id="{661984E0-8578-CB9C-EA57-6D32041219A6}"/>
              </a:ext>
            </a:extLst>
          </p:cNvPr>
          <p:cNvSpPr>
            <a:spLocks noGrp="1"/>
          </p:cNvSpPr>
          <p:nvPr>
            <p:ph type="pic" sz="quarter" idx="18"/>
          </p:nvPr>
        </p:nvSpPr>
        <p:spPr>
          <a:xfrm>
            <a:off x="4631272" y="2067709"/>
            <a:ext cx="3797867" cy="3005735"/>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7" name="Picture Placeholder 14">
            <a:extLst>
              <a:ext uri="{FF2B5EF4-FFF2-40B4-BE49-F238E27FC236}">
                <a16:creationId xmlns:a16="http://schemas.microsoft.com/office/drawing/2014/main" id="{FE764605-D049-DE40-84AE-C093700620C4}"/>
              </a:ext>
            </a:extLst>
          </p:cNvPr>
          <p:cNvSpPr>
            <a:spLocks noGrp="1"/>
          </p:cNvSpPr>
          <p:nvPr>
            <p:ph type="pic" sz="quarter" idx="19"/>
          </p:nvPr>
        </p:nvSpPr>
        <p:spPr>
          <a:xfrm>
            <a:off x="8429139" y="2067709"/>
            <a:ext cx="3774529" cy="3005735"/>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3" name="Text Placeholder 13">
            <a:extLst>
              <a:ext uri="{FF2B5EF4-FFF2-40B4-BE49-F238E27FC236}">
                <a16:creationId xmlns:a16="http://schemas.microsoft.com/office/drawing/2014/main" id="{B3D5E3EC-A23F-BDE3-8A31-5FD8C47AB3FD}"/>
              </a:ext>
            </a:extLst>
          </p:cNvPr>
          <p:cNvSpPr>
            <a:spLocks noGrp="1"/>
          </p:cNvSpPr>
          <p:nvPr>
            <p:ph type="body" sz="quarter" idx="16"/>
          </p:nvPr>
        </p:nvSpPr>
        <p:spPr>
          <a:xfrm>
            <a:off x="1292469" y="1267451"/>
            <a:ext cx="7136670" cy="666124"/>
          </a:xfrm>
        </p:spPr>
        <p:txBody>
          <a:bodyPr>
            <a:noAutofit/>
          </a:bodyPr>
          <a:lstStyle>
            <a:lvl1pPr marL="0" indent="0">
              <a:buNone/>
              <a:defRPr sz="1600">
                <a:solidFill>
                  <a:schemeClr val="tx1"/>
                </a:solidFill>
              </a:defRPr>
            </a:lvl1pPr>
          </a:lstStyle>
          <a:p>
            <a:pPr lvl="0"/>
            <a:r>
              <a:rPr lang="en-US" dirty="0"/>
              <a:t>Click to edit</a:t>
            </a:r>
          </a:p>
        </p:txBody>
      </p:sp>
      <p:sp>
        <p:nvSpPr>
          <p:cNvPr id="18" name="Text Placeholder 42">
            <a:extLst>
              <a:ext uri="{FF2B5EF4-FFF2-40B4-BE49-F238E27FC236}">
                <a16:creationId xmlns:a16="http://schemas.microsoft.com/office/drawing/2014/main" id="{414F6907-227E-53C2-9836-BC25B78A0B34}"/>
              </a:ext>
            </a:extLst>
          </p:cNvPr>
          <p:cNvSpPr>
            <a:spLocks noGrp="1"/>
          </p:cNvSpPr>
          <p:nvPr>
            <p:ph type="body" sz="quarter" idx="20" hasCustomPrompt="1"/>
          </p:nvPr>
        </p:nvSpPr>
        <p:spPr>
          <a:xfrm>
            <a:off x="1272514" y="5255115"/>
            <a:ext cx="2507868" cy="255961"/>
          </a:xfrm>
        </p:spPr>
        <p:txBody>
          <a:bodyPr anchor="b">
            <a:noAutofit/>
          </a:bodyPr>
          <a:lstStyle>
            <a:lvl1pPr marL="0" indent="0" algn="l">
              <a:buNone/>
              <a:defRPr sz="1600" b="1" cap="all"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
        <p:nvSpPr>
          <p:cNvPr id="19" name="Text Placeholder 42">
            <a:extLst>
              <a:ext uri="{FF2B5EF4-FFF2-40B4-BE49-F238E27FC236}">
                <a16:creationId xmlns:a16="http://schemas.microsoft.com/office/drawing/2014/main" id="{F7CB1EDD-B57C-6B40-38E9-0DAD7BF9FF18}"/>
              </a:ext>
            </a:extLst>
          </p:cNvPr>
          <p:cNvSpPr>
            <a:spLocks noGrp="1"/>
          </p:cNvSpPr>
          <p:nvPr>
            <p:ph type="body" sz="quarter" idx="21"/>
          </p:nvPr>
        </p:nvSpPr>
        <p:spPr>
          <a:xfrm>
            <a:off x="1272514" y="5565579"/>
            <a:ext cx="2507868" cy="785320"/>
          </a:xfrm>
        </p:spPr>
        <p:txBody>
          <a:bodyPr>
            <a:noAutofit/>
          </a:bodyPr>
          <a:lstStyle>
            <a:lvl1pPr marL="0" indent="0" algn="l">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23" name="Text Placeholder 42">
            <a:extLst>
              <a:ext uri="{FF2B5EF4-FFF2-40B4-BE49-F238E27FC236}">
                <a16:creationId xmlns:a16="http://schemas.microsoft.com/office/drawing/2014/main" id="{20DE8981-1C37-A907-2E43-0010230239C9}"/>
              </a:ext>
            </a:extLst>
          </p:cNvPr>
          <p:cNvSpPr>
            <a:spLocks noGrp="1"/>
          </p:cNvSpPr>
          <p:nvPr>
            <p:ph type="body" sz="quarter" idx="22" hasCustomPrompt="1"/>
          </p:nvPr>
        </p:nvSpPr>
        <p:spPr>
          <a:xfrm>
            <a:off x="5174809" y="5255115"/>
            <a:ext cx="2507868" cy="255961"/>
          </a:xfrm>
        </p:spPr>
        <p:txBody>
          <a:bodyPr anchor="b">
            <a:noAutofit/>
          </a:bodyPr>
          <a:lstStyle>
            <a:lvl1pPr marL="0" indent="0" algn="l">
              <a:buNone/>
              <a:defRPr sz="1600" b="1" cap="all"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
        <p:nvSpPr>
          <p:cNvPr id="24" name="Text Placeholder 42">
            <a:extLst>
              <a:ext uri="{FF2B5EF4-FFF2-40B4-BE49-F238E27FC236}">
                <a16:creationId xmlns:a16="http://schemas.microsoft.com/office/drawing/2014/main" id="{9155AB42-D2C5-C40A-A2B4-8F7F2F1C3494}"/>
              </a:ext>
            </a:extLst>
          </p:cNvPr>
          <p:cNvSpPr>
            <a:spLocks noGrp="1"/>
          </p:cNvSpPr>
          <p:nvPr>
            <p:ph type="body" sz="quarter" idx="23"/>
          </p:nvPr>
        </p:nvSpPr>
        <p:spPr>
          <a:xfrm>
            <a:off x="5174809" y="5565579"/>
            <a:ext cx="2507868" cy="785320"/>
          </a:xfrm>
        </p:spPr>
        <p:txBody>
          <a:bodyPr>
            <a:noAutofit/>
          </a:bodyPr>
          <a:lstStyle>
            <a:lvl1pPr marL="0" indent="0" algn="l">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a:t>
            </a:r>
          </a:p>
        </p:txBody>
      </p:sp>
      <p:sp>
        <p:nvSpPr>
          <p:cNvPr id="25" name="Text Placeholder 42">
            <a:extLst>
              <a:ext uri="{FF2B5EF4-FFF2-40B4-BE49-F238E27FC236}">
                <a16:creationId xmlns:a16="http://schemas.microsoft.com/office/drawing/2014/main" id="{F16A60D2-6F9D-B056-3C64-1EFF946F53FE}"/>
              </a:ext>
            </a:extLst>
          </p:cNvPr>
          <p:cNvSpPr>
            <a:spLocks noGrp="1"/>
          </p:cNvSpPr>
          <p:nvPr>
            <p:ph type="body" sz="quarter" idx="24" hasCustomPrompt="1"/>
          </p:nvPr>
        </p:nvSpPr>
        <p:spPr>
          <a:xfrm>
            <a:off x="8934074" y="5255115"/>
            <a:ext cx="2507868" cy="255961"/>
          </a:xfrm>
        </p:spPr>
        <p:txBody>
          <a:bodyPr anchor="b">
            <a:noAutofit/>
          </a:bodyPr>
          <a:lstStyle>
            <a:lvl1pPr marL="0" indent="0" algn="l">
              <a:buNone/>
              <a:defRPr sz="1600" b="1" cap="all"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
        <p:nvSpPr>
          <p:cNvPr id="26" name="Text Placeholder 42">
            <a:extLst>
              <a:ext uri="{FF2B5EF4-FFF2-40B4-BE49-F238E27FC236}">
                <a16:creationId xmlns:a16="http://schemas.microsoft.com/office/drawing/2014/main" id="{1AAAAD74-8ACC-B595-CC96-A08BBAEC7CBE}"/>
              </a:ext>
            </a:extLst>
          </p:cNvPr>
          <p:cNvSpPr>
            <a:spLocks noGrp="1"/>
          </p:cNvSpPr>
          <p:nvPr>
            <p:ph type="body" sz="quarter" idx="25"/>
          </p:nvPr>
        </p:nvSpPr>
        <p:spPr>
          <a:xfrm>
            <a:off x="8934074" y="5565579"/>
            <a:ext cx="2507868" cy="785320"/>
          </a:xfrm>
        </p:spPr>
        <p:txBody>
          <a:bodyPr>
            <a:noAutofit/>
          </a:bodyPr>
          <a:lstStyle>
            <a:lvl1pPr marL="0" indent="0" algn="l">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a:t>
            </a:r>
          </a:p>
        </p:txBody>
      </p:sp>
      <p:sp>
        <p:nvSpPr>
          <p:cNvPr id="2" name="Title 1">
            <a:extLst>
              <a:ext uri="{FF2B5EF4-FFF2-40B4-BE49-F238E27FC236}">
                <a16:creationId xmlns:a16="http://schemas.microsoft.com/office/drawing/2014/main" id="{6A856176-0B2C-49A8-0647-7ECB7B005BB2}"/>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228735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ful slide 1">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6D8529A-ED9B-754F-742B-F91173490386}"/>
              </a:ext>
            </a:extLst>
          </p:cNvPr>
          <p:cNvSpPr>
            <a:spLocks noGrp="1"/>
          </p:cNvSpPr>
          <p:nvPr>
            <p:ph type="pic" sz="quarter" idx="17"/>
          </p:nvPr>
        </p:nvSpPr>
        <p:spPr>
          <a:xfrm>
            <a:off x="908395" y="2120566"/>
            <a:ext cx="11283605" cy="4737434"/>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9" name="Title 1">
            <a:extLst>
              <a:ext uri="{FF2B5EF4-FFF2-40B4-BE49-F238E27FC236}">
                <a16:creationId xmlns:a16="http://schemas.microsoft.com/office/drawing/2014/main" id="{25FC8855-A138-4C9D-761E-C1EB1C10B092}"/>
              </a:ext>
            </a:extLst>
          </p:cNvPr>
          <p:cNvSpPr>
            <a:spLocks noGrp="1"/>
          </p:cNvSpPr>
          <p:nvPr>
            <p:ph type="title" hasCustomPrompt="1"/>
          </p:nvPr>
        </p:nvSpPr>
        <p:spPr>
          <a:xfrm>
            <a:off x="1292469" y="228248"/>
            <a:ext cx="4565406" cy="1254368"/>
          </a:xfrm>
        </p:spPr>
        <p:txBody>
          <a:bodyPr anchor="b">
            <a:noAutofit/>
          </a:bodyPr>
          <a:lstStyle>
            <a:lvl1pPr algn="l">
              <a:defRPr sz="4000" b="1" cap="all" baseline="0">
                <a:solidFill>
                  <a:schemeClr val="tx1"/>
                </a:solidFill>
              </a:defRPr>
            </a:lvl1pPr>
          </a:lstStyle>
          <a:p>
            <a:r>
              <a:rPr lang="en-US" dirty="0"/>
              <a:t>IMPACTFUL </a:t>
            </a:r>
            <a:br>
              <a:rPr lang="en-US" dirty="0"/>
            </a:br>
            <a:r>
              <a:rPr lang="en-US" dirty="0"/>
              <a:t>TITLE here</a:t>
            </a:r>
          </a:p>
        </p:txBody>
      </p:sp>
      <p:sp>
        <p:nvSpPr>
          <p:cNvPr id="13" name="Text Placeholder 13">
            <a:extLst>
              <a:ext uri="{FF2B5EF4-FFF2-40B4-BE49-F238E27FC236}">
                <a16:creationId xmlns:a16="http://schemas.microsoft.com/office/drawing/2014/main" id="{B3D5E3EC-A23F-BDE3-8A31-5FD8C47AB3FD}"/>
              </a:ext>
            </a:extLst>
          </p:cNvPr>
          <p:cNvSpPr>
            <a:spLocks noGrp="1"/>
          </p:cNvSpPr>
          <p:nvPr>
            <p:ph type="body" sz="quarter" idx="16"/>
          </p:nvPr>
        </p:nvSpPr>
        <p:spPr>
          <a:xfrm>
            <a:off x="6334127" y="777579"/>
            <a:ext cx="5295898" cy="705037"/>
          </a:xfrm>
        </p:spPr>
        <p:txBody>
          <a:bodyPr>
            <a:noAutofit/>
          </a:bodyPr>
          <a:lstStyle>
            <a:lvl1pPr marL="0" indent="0">
              <a:buNone/>
              <a:defRPr sz="1600">
                <a:solidFill>
                  <a:schemeClr val="tx1"/>
                </a:solidFill>
              </a:defRPr>
            </a:lvl1pPr>
          </a:lstStyle>
          <a:p>
            <a:pPr lvl="0"/>
            <a:r>
              <a:rPr lang="en-US" dirty="0"/>
              <a:t>Click to edit</a:t>
            </a:r>
          </a:p>
        </p:txBody>
      </p:sp>
    </p:spTree>
    <p:extLst>
      <p:ext uri="{BB962C8B-B14F-4D97-AF65-F5344CB8AC3E}">
        <p14:creationId xmlns:p14="http://schemas.microsoft.com/office/powerpoint/2010/main" val="3639533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pactful slide 3">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6D8529A-ED9B-754F-742B-F91173490386}"/>
              </a:ext>
            </a:extLst>
          </p:cNvPr>
          <p:cNvSpPr>
            <a:spLocks noGrp="1"/>
          </p:cNvSpPr>
          <p:nvPr>
            <p:ph type="pic" sz="quarter" idx="17"/>
          </p:nvPr>
        </p:nvSpPr>
        <p:spPr>
          <a:xfrm>
            <a:off x="908396" y="2120566"/>
            <a:ext cx="5640186" cy="4737434"/>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9" name="Title 1">
            <a:extLst>
              <a:ext uri="{FF2B5EF4-FFF2-40B4-BE49-F238E27FC236}">
                <a16:creationId xmlns:a16="http://schemas.microsoft.com/office/drawing/2014/main" id="{25FC8855-A138-4C9D-761E-C1EB1C10B092}"/>
              </a:ext>
            </a:extLst>
          </p:cNvPr>
          <p:cNvSpPr>
            <a:spLocks noGrp="1"/>
          </p:cNvSpPr>
          <p:nvPr>
            <p:ph type="title" hasCustomPrompt="1"/>
          </p:nvPr>
        </p:nvSpPr>
        <p:spPr>
          <a:xfrm>
            <a:off x="1292469" y="228248"/>
            <a:ext cx="4565406" cy="1254368"/>
          </a:xfrm>
        </p:spPr>
        <p:txBody>
          <a:bodyPr anchor="b">
            <a:noAutofit/>
          </a:bodyPr>
          <a:lstStyle>
            <a:lvl1pPr algn="l">
              <a:defRPr sz="4000" b="1" cap="all" baseline="0">
                <a:solidFill>
                  <a:schemeClr val="tx1"/>
                </a:solidFill>
              </a:defRPr>
            </a:lvl1pPr>
          </a:lstStyle>
          <a:p>
            <a:r>
              <a:rPr lang="en-US" dirty="0"/>
              <a:t>IMPACTFUL </a:t>
            </a:r>
            <a:br>
              <a:rPr lang="en-US" dirty="0"/>
            </a:br>
            <a:r>
              <a:rPr lang="en-US" dirty="0"/>
              <a:t>TITLE here</a:t>
            </a:r>
          </a:p>
        </p:txBody>
      </p:sp>
      <p:sp>
        <p:nvSpPr>
          <p:cNvPr id="13" name="Text Placeholder 13">
            <a:extLst>
              <a:ext uri="{FF2B5EF4-FFF2-40B4-BE49-F238E27FC236}">
                <a16:creationId xmlns:a16="http://schemas.microsoft.com/office/drawing/2014/main" id="{B3D5E3EC-A23F-BDE3-8A31-5FD8C47AB3FD}"/>
              </a:ext>
            </a:extLst>
          </p:cNvPr>
          <p:cNvSpPr>
            <a:spLocks noGrp="1"/>
          </p:cNvSpPr>
          <p:nvPr>
            <p:ph type="body" sz="quarter" idx="16"/>
          </p:nvPr>
        </p:nvSpPr>
        <p:spPr>
          <a:xfrm>
            <a:off x="6334127" y="777579"/>
            <a:ext cx="5295898" cy="705037"/>
          </a:xfrm>
        </p:spPr>
        <p:txBody>
          <a:bodyPr>
            <a:noAutofit/>
          </a:bodyPr>
          <a:lstStyle>
            <a:lvl1pPr marL="0" indent="0">
              <a:buNone/>
              <a:defRPr sz="1600">
                <a:solidFill>
                  <a:schemeClr val="tx1"/>
                </a:solidFill>
              </a:defRPr>
            </a:lvl1pPr>
          </a:lstStyle>
          <a:p>
            <a:pPr lvl="0"/>
            <a:r>
              <a:rPr lang="en-US" dirty="0"/>
              <a:t>Click to edit</a:t>
            </a:r>
          </a:p>
        </p:txBody>
      </p:sp>
      <p:sp>
        <p:nvSpPr>
          <p:cNvPr id="3" name="Picture Placeholder 14">
            <a:extLst>
              <a:ext uri="{FF2B5EF4-FFF2-40B4-BE49-F238E27FC236}">
                <a16:creationId xmlns:a16="http://schemas.microsoft.com/office/drawing/2014/main" id="{A9F98F2D-28E9-AE04-FABC-AF7932C30C29}"/>
              </a:ext>
            </a:extLst>
          </p:cNvPr>
          <p:cNvSpPr>
            <a:spLocks noGrp="1"/>
          </p:cNvSpPr>
          <p:nvPr>
            <p:ph type="pic" sz="quarter" idx="18"/>
          </p:nvPr>
        </p:nvSpPr>
        <p:spPr>
          <a:xfrm>
            <a:off x="6551814" y="2120566"/>
            <a:ext cx="5640186" cy="4737434"/>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Tree>
    <p:extLst>
      <p:ext uri="{BB962C8B-B14F-4D97-AF65-F5344CB8AC3E}">
        <p14:creationId xmlns:p14="http://schemas.microsoft.com/office/powerpoint/2010/main" val="25852317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pactful slide 2">
    <p:bg>
      <p:bgPr>
        <a:solidFill>
          <a:schemeClr val="bg1"/>
        </a:solidFill>
        <a:effectLst/>
      </p:bgPr>
    </p:bg>
    <p:spTree>
      <p:nvGrpSpPr>
        <p:cNvPr id="1" name=""/>
        <p:cNvGrpSpPr/>
        <p:nvPr/>
      </p:nvGrpSpPr>
      <p:grpSpPr>
        <a:xfrm>
          <a:off x="0" y="0"/>
          <a:ext cx="0" cy="0"/>
          <a:chOff x="0" y="0"/>
          <a:chExt cx="0" cy="0"/>
        </a:xfrm>
      </p:grpSpPr>
      <p:sp>
        <p:nvSpPr>
          <p:cNvPr id="11" name="Picture Placeholder 14">
            <a:extLst>
              <a:ext uri="{FF2B5EF4-FFF2-40B4-BE49-F238E27FC236}">
                <a16:creationId xmlns:a16="http://schemas.microsoft.com/office/drawing/2014/main" id="{AAFF5876-2D52-CD8D-6D72-4C275F8A3EF1}"/>
              </a:ext>
            </a:extLst>
          </p:cNvPr>
          <p:cNvSpPr>
            <a:spLocks noGrp="1"/>
          </p:cNvSpPr>
          <p:nvPr>
            <p:ph type="pic" sz="quarter" idx="17"/>
          </p:nvPr>
        </p:nvSpPr>
        <p:spPr>
          <a:xfrm>
            <a:off x="908395" y="0"/>
            <a:ext cx="11283606" cy="4139381"/>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21" name="Slide Number Placeholder 3">
            <a:extLst>
              <a:ext uri="{FF2B5EF4-FFF2-40B4-BE49-F238E27FC236}">
                <a16:creationId xmlns:a16="http://schemas.microsoft.com/office/drawing/2014/main" id="{583A6D1B-E7C0-81F8-152F-BFBB0CFBE82E}"/>
              </a:ext>
            </a:extLst>
          </p:cNvPr>
          <p:cNvSpPr txBox="1">
            <a:spLocks/>
          </p:cNvSpPr>
          <p:nvPr userDrawn="1"/>
        </p:nvSpPr>
        <p:spPr>
          <a:xfrm>
            <a:off x="311499" y="6439634"/>
            <a:ext cx="649200" cy="365125"/>
          </a:xfrm>
          <a:prstGeom prst="rect">
            <a:avLst/>
          </a:prstGeom>
        </p:spPr>
        <p:txBody>
          <a:bodyPr vert="horz" lIns="91440" tIns="45720" rIns="91440" bIns="45720" rtlCol="0" anchor="ctr"/>
          <a:lstStyle>
            <a:defPPr>
              <a:defRPr lang="en-US"/>
            </a:defPPr>
            <a:lvl1pPr marL="0" algn="ctr" defTabSz="914400" rtl="0" eaLnBrk="1" latinLnBrk="0" hangingPunct="1">
              <a:defRPr sz="900" b="1" i="0"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D8CB306-79FE-4E49-99A3-A0AED1A06D97}" type="slidenum">
              <a:rPr kumimoji="0" lang="en-US" sz="900" b="0" i="0" u="none" strike="noStrike" kern="1200" cap="none" spc="0" normalizeH="0" baseline="0" noProof="0" smtClean="0">
                <a:ln>
                  <a:noFill/>
                </a:ln>
                <a:solidFill>
                  <a:schemeClr val="bg1"/>
                </a:solidFill>
                <a:effectLst/>
                <a:uLnTx/>
                <a:uFillTx/>
                <a:latin typeface="+mj-l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j-lt"/>
            </a:endParaRPr>
          </a:p>
        </p:txBody>
      </p:sp>
      <p:sp>
        <p:nvSpPr>
          <p:cNvPr id="5" name="Title 1">
            <a:extLst>
              <a:ext uri="{FF2B5EF4-FFF2-40B4-BE49-F238E27FC236}">
                <a16:creationId xmlns:a16="http://schemas.microsoft.com/office/drawing/2014/main" id="{CF6AFF96-EC2C-0D77-2A13-1A5C272D82E9}"/>
              </a:ext>
            </a:extLst>
          </p:cNvPr>
          <p:cNvSpPr>
            <a:spLocks noGrp="1"/>
          </p:cNvSpPr>
          <p:nvPr>
            <p:ph type="title" hasCustomPrompt="1"/>
          </p:nvPr>
        </p:nvSpPr>
        <p:spPr>
          <a:xfrm>
            <a:off x="1200150" y="4481538"/>
            <a:ext cx="9991725" cy="520699"/>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
        <p:nvSpPr>
          <p:cNvPr id="7" name="Text Placeholder 13">
            <a:extLst>
              <a:ext uri="{FF2B5EF4-FFF2-40B4-BE49-F238E27FC236}">
                <a16:creationId xmlns:a16="http://schemas.microsoft.com/office/drawing/2014/main" id="{EAE562FA-E4C9-EAD7-4901-B7248003AEC1}"/>
              </a:ext>
            </a:extLst>
          </p:cNvPr>
          <p:cNvSpPr>
            <a:spLocks noGrp="1"/>
          </p:cNvSpPr>
          <p:nvPr>
            <p:ph type="body" sz="quarter" idx="16"/>
          </p:nvPr>
        </p:nvSpPr>
        <p:spPr>
          <a:xfrm>
            <a:off x="1200150" y="5440379"/>
            <a:ext cx="9991724" cy="769921"/>
          </a:xfrm>
        </p:spPr>
        <p:txBody>
          <a:bodyPr>
            <a:noAutofit/>
          </a:bodyPr>
          <a:lstStyle>
            <a:lvl1pPr marL="0" indent="0">
              <a:buNone/>
              <a:defRPr sz="1600">
                <a:solidFill>
                  <a:schemeClr val="tx1"/>
                </a:solidFill>
              </a:defRPr>
            </a:lvl1pPr>
          </a:lstStyle>
          <a:p>
            <a:pPr lvl="0"/>
            <a:r>
              <a:rPr lang="en-US" dirty="0"/>
              <a:t>Click to edit</a:t>
            </a:r>
          </a:p>
        </p:txBody>
      </p:sp>
    </p:spTree>
    <p:extLst>
      <p:ext uri="{BB962C8B-B14F-4D97-AF65-F5344CB8AC3E}">
        <p14:creationId xmlns:p14="http://schemas.microsoft.com/office/powerpoint/2010/main" val="15691329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 image sec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3D3DB1-7163-117F-BA5B-DD62A62E8B27}"/>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
        <p:nvSpPr>
          <p:cNvPr id="15" name="Picture Placeholder 14">
            <a:extLst>
              <a:ext uri="{FF2B5EF4-FFF2-40B4-BE49-F238E27FC236}">
                <a16:creationId xmlns:a16="http://schemas.microsoft.com/office/drawing/2014/main" id="{06D8529A-ED9B-754F-742B-F91173490386}"/>
              </a:ext>
            </a:extLst>
          </p:cNvPr>
          <p:cNvSpPr>
            <a:spLocks noGrp="1"/>
          </p:cNvSpPr>
          <p:nvPr>
            <p:ph type="pic" sz="quarter" idx="17"/>
          </p:nvPr>
        </p:nvSpPr>
        <p:spPr>
          <a:xfrm>
            <a:off x="908395"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0" name="Picture Placeholder 14">
            <a:extLst>
              <a:ext uri="{FF2B5EF4-FFF2-40B4-BE49-F238E27FC236}">
                <a16:creationId xmlns:a16="http://schemas.microsoft.com/office/drawing/2014/main" id="{92A2BFC7-9399-4CC2-9A21-DFA631171CD6}"/>
              </a:ext>
            </a:extLst>
          </p:cNvPr>
          <p:cNvSpPr>
            <a:spLocks noGrp="1"/>
          </p:cNvSpPr>
          <p:nvPr>
            <p:ph type="pic" sz="quarter" idx="18"/>
          </p:nvPr>
        </p:nvSpPr>
        <p:spPr>
          <a:xfrm>
            <a:off x="3162300"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1" name="Picture Placeholder 14">
            <a:extLst>
              <a:ext uri="{FF2B5EF4-FFF2-40B4-BE49-F238E27FC236}">
                <a16:creationId xmlns:a16="http://schemas.microsoft.com/office/drawing/2014/main" id="{18128177-5AF7-3165-7345-6D21D6C50C96}"/>
              </a:ext>
            </a:extLst>
          </p:cNvPr>
          <p:cNvSpPr>
            <a:spLocks noGrp="1"/>
          </p:cNvSpPr>
          <p:nvPr>
            <p:ph type="pic" sz="quarter" idx="19"/>
          </p:nvPr>
        </p:nvSpPr>
        <p:spPr>
          <a:xfrm>
            <a:off x="5416205"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2" name="Picture Placeholder 14">
            <a:extLst>
              <a:ext uri="{FF2B5EF4-FFF2-40B4-BE49-F238E27FC236}">
                <a16:creationId xmlns:a16="http://schemas.microsoft.com/office/drawing/2014/main" id="{77E833F7-42C7-4E77-B301-45F899BBF590}"/>
              </a:ext>
            </a:extLst>
          </p:cNvPr>
          <p:cNvSpPr>
            <a:spLocks noGrp="1"/>
          </p:cNvSpPr>
          <p:nvPr>
            <p:ph type="pic" sz="quarter" idx="20"/>
          </p:nvPr>
        </p:nvSpPr>
        <p:spPr>
          <a:xfrm>
            <a:off x="7670110" y="1619493"/>
            <a:ext cx="2253905"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27" name="Picture Placeholder 14">
            <a:extLst>
              <a:ext uri="{FF2B5EF4-FFF2-40B4-BE49-F238E27FC236}">
                <a16:creationId xmlns:a16="http://schemas.microsoft.com/office/drawing/2014/main" id="{27FD0F93-CFD2-9916-1AE2-E2C6ACD60A23}"/>
              </a:ext>
            </a:extLst>
          </p:cNvPr>
          <p:cNvSpPr>
            <a:spLocks noGrp="1"/>
          </p:cNvSpPr>
          <p:nvPr>
            <p:ph type="pic" sz="quarter" idx="21"/>
          </p:nvPr>
        </p:nvSpPr>
        <p:spPr>
          <a:xfrm>
            <a:off x="9924015" y="1619493"/>
            <a:ext cx="2267983" cy="386891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13" name="Text Placeholder 13">
            <a:extLst>
              <a:ext uri="{FF2B5EF4-FFF2-40B4-BE49-F238E27FC236}">
                <a16:creationId xmlns:a16="http://schemas.microsoft.com/office/drawing/2014/main" id="{B3D5E3EC-A23F-BDE3-8A31-5FD8C47AB3FD}"/>
              </a:ext>
            </a:extLst>
          </p:cNvPr>
          <p:cNvSpPr>
            <a:spLocks noGrp="1"/>
          </p:cNvSpPr>
          <p:nvPr>
            <p:ph type="body" sz="quarter" idx="16"/>
          </p:nvPr>
        </p:nvSpPr>
        <p:spPr>
          <a:xfrm>
            <a:off x="1292468" y="5749810"/>
            <a:ext cx="10112824" cy="743064"/>
          </a:xfrm>
        </p:spPr>
        <p:txBody>
          <a:bodyPr>
            <a:noAutofit/>
          </a:bodyPr>
          <a:lstStyle>
            <a:lvl1pPr marL="0" indent="0">
              <a:buNone/>
              <a:defRPr sz="1600">
                <a:solidFill>
                  <a:schemeClr val="tx1"/>
                </a:solidFill>
              </a:defRPr>
            </a:lvl1pPr>
          </a:lstStyle>
          <a:p>
            <a:pPr lvl="0"/>
            <a:r>
              <a:rPr lang="en-US" dirty="0"/>
              <a:t>Click to edit</a:t>
            </a:r>
          </a:p>
        </p:txBody>
      </p:sp>
      <p:sp>
        <p:nvSpPr>
          <p:cNvPr id="29" name="Text Placeholder 13">
            <a:extLst>
              <a:ext uri="{FF2B5EF4-FFF2-40B4-BE49-F238E27FC236}">
                <a16:creationId xmlns:a16="http://schemas.microsoft.com/office/drawing/2014/main" id="{55A38ED1-B7B0-0227-B67F-3F03337BCFA4}"/>
              </a:ext>
            </a:extLst>
          </p:cNvPr>
          <p:cNvSpPr>
            <a:spLocks noGrp="1"/>
          </p:cNvSpPr>
          <p:nvPr>
            <p:ph type="body" sz="quarter" idx="22" hasCustomPrompt="1"/>
          </p:nvPr>
        </p:nvSpPr>
        <p:spPr>
          <a:xfrm>
            <a:off x="1010845" y="1162397"/>
            <a:ext cx="2049005" cy="320575"/>
          </a:xfrm>
        </p:spPr>
        <p:txBody>
          <a:bodyPr anchor="b">
            <a:normAutofit/>
          </a:bodyPr>
          <a:lstStyle>
            <a:lvl1pPr marL="0" indent="0" algn="ctr">
              <a:buNone/>
              <a:defRPr sz="1600" b="1">
                <a:solidFill>
                  <a:schemeClr val="tx1"/>
                </a:solidFill>
              </a:defRPr>
            </a:lvl1pPr>
          </a:lstStyle>
          <a:p>
            <a:pPr lvl="0"/>
            <a:r>
              <a:rPr lang="en-US" dirty="0"/>
              <a:t>Point 1</a:t>
            </a:r>
          </a:p>
        </p:txBody>
      </p:sp>
      <p:sp>
        <p:nvSpPr>
          <p:cNvPr id="30" name="Text Placeholder 13">
            <a:extLst>
              <a:ext uri="{FF2B5EF4-FFF2-40B4-BE49-F238E27FC236}">
                <a16:creationId xmlns:a16="http://schemas.microsoft.com/office/drawing/2014/main" id="{688CF4FB-6169-4BA3-DC36-68F739934548}"/>
              </a:ext>
            </a:extLst>
          </p:cNvPr>
          <p:cNvSpPr>
            <a:spLocks noGrp="1"/>
          </p:cNvSpPr>
          <p:nvPr>
            <p:ph type="body" sz="quarter" idx="23" hasCustomPrompt="1"/>
          </p:nvPr>
        </p:nvSpPr>
        <p:spPr>
          <a:xfrm>
            <a:off x="3264750" y="1162397"/>
            <a:ext cx="2049005" cy="320575"/>
          </a:xfrm>
        </p:spPr>
        <p:txBody>
          <a:bodyPr anchor="b">
            <a:normAutofit/>
          </a:bodyPr>
          <a:lstStyle>
            <a:lvl1pPr marL="0" indent="0" algn="ctr">
              <a:buNone/>
              <a:defRPr sz="1600" b="1">
                <a:solidFill>
                  <a:schemeClr val="tx1"/>
                </a:solidFill>
              </a:defRPr>
            </a:lvl1pPr>
          </a:lstStyle>
          <a:p>
            <a:pPr lvl="0"/>
            <a:r>
              <a:rPr lang="en-US" dirty="0"/>
              <a:t>Point 2</a:t>
            </a:r>
          </a:p>
        </p:txBody>
      </p:sp>
      <p:sp>
        <p:nvSpPr>
          <p:cNvPr id="31" name="Text Placeholder 13">
            <a:extLst>
              <a:ext uri="{FF2B5EF4-FFF2-40B4-BE49-F238E27FC236}">
                <a16:creationId xmlns:a16="http://schemas.microsoft.com/office/drawing/2014/main" id="{78AA5D2A-6F0C-F4E9-FC92-53AC4840490B}"/>
              </a:ext>
            </a:extLst>
          </p:cNvPr>
          <p:cNvSpPr>
            <a:spLocks noGrp="1"/>
          </p:cNvSpPr>
          <p:nvPr>
            <p:ph type="body" sz="quarter" idx="24" hasCustomPrompt="1"/>
          </p:nvPr>
        </p:nvSpPr>
        <p:spPr>
          <a:xfrm>
            <a:off x="5518654" y="1162397"/>
            <a:ext cx="2049005" cy="320575"/>
          </a:xfrm>
        </p:spPr>
        <p:txBody>
          <a:bodyPr anchor="b">
            <a:normAutofit/>
          </a:bodyPr>
          <a:lstStyle>
            <a:lvl1pPr marL="0" indent="0" algn="ctr">
              <a:buNone/>
              <a:defRPr sz="1600" b="1">
                <a:solidFill>
                  <a:schemeClr val="tx1"/>
                </a:solidFill>
              </a:defRPr>
            </a:lvl1pPr>
          </a:lstStyle>
          <a:p>
            <a:pPr lvl="0"/>
            <a:r>
              <a:rPr lang="en-US" dirty="0"/>
              <a:t>Point 3</a:t>
            </a:r>
          </a:p>
        </p:txBody>
      </p:sp>
      <p:sp>
        <p:nvSpPr>
          <p:cNvPr id="32" name="Text Placeholder 13">
            <a:extLst>
              <a:ext uri="{FF2B5EF4-FFF2-40B4-BE49-F238E27FC236}">
                <a16:creationId xmlns:a16="http://schemas.microsoft.com/office/drawing/2014/main" id="{680A4E42-65A4-2800-3826-29B8A96A07CA}"/>
              </a:ext>
            </a:extLst>
          </p:cNvPr>
          <p:cNvSpPr>
            <a:spLocks noGrp="1"/>
          </p:cNvSpPr>
          <p:nvPr>
            <p:ph type="body" sz="quarter" idx="25" hasCustomPrompt="1"/>
          </p:nvPr>
        </p:nvSpPr>
        <p:spPr>
          <a:xfrm>
            <a:off x="7772559" y="1162397"/>
            <a:ext cx="2049005" cy="320575"/>
          </a:xfrm>
        </p:spPr>
        <p:txBody>
          <a:bodyPr anchor="b">
            <a:normAutofit/>
          </a:bodyPr>
          <a:lstStyle>
            <a:lvl1pPr marL="0" indent="0" algn="ctr">
              <a:buNone/>
              <a:defRPr sz="1600" b="1">
                <a:solidFill>
                  <a:schemeClr val="tx1"/>
                </a:solidFill>
              </a:defRPr>
            </a:lvl1pPr>
          </a:lstStyle>
          <a:p>
            <a:pPr lvl="0"/>
            <a:r>
              <a:rPr lang="en-US" dirty="0"/>
              <a:t>Point 4</a:t>
            </a:r>
          </a:p>
        </p:txBody>
      </p:sp>
      <p:sp>
        <p:nvSpPr>
          <p:cNvPr id="33" name="Text Placeholder 13">
            <a:extLst>
              <a:ext uri="{FF2B5EF4-FFF2-40B4-BE49-F238E27FC236}">
                <a16:creationId xmlns:a16="http://schemas.microsoft.com/office/drawing/2014/main" id="{4C39703D-1C53-32EF-F021-CCD8D9A183FE}"/>
              </a:ext>
            </a:extLst>
          </p:cNvPr>
          <p:cNvSpPr>
            <a:spLocks noGrp="1"/>
          </p:cNvSpPr>
          <p:nvPr>
            <p:ph type="body" sz="quarter" idx="26" hasCustomPrompt="1"/>
          </p:nvPr>
        </p:nvSpPr>
        <p:spPr>
          <a:xfrm>
            <a:off x="10026464" y="1162397"/>
            <a:ext cx="2049005" cy="320575"/>
          </a:xfrm>
        </p:spPr>
        <p:txBody>
          <a:bodyPr anchor="b">
            <a:normAutofit/>
          </a:bodyPr>
          <a:lstStyle>
            <a:lvl1pPr marL="0" indent="0" algn="ctr">
              <a:buNone/>
              <a:defRPr sz="1600" b="1">
                <a:solidFill>
                  <a:schemeClr val="tx1"/>
                </a:solidFill>
              </a:defRPr>
            </a:lvl1pPr>
          </a:lstStyle>
          <a:p>
            <a:pPr lvl="0"/>
            <a:r>
              <a:rPr lang="en-US" dirty="0"/>
              <a:t>Point 5</a:t>
            </a:r>
          </a:p>
        </p:txBody>
      </p:sp>
    </p:spTree>
    <p:extLst>
      <p:ext uri="{BB962C8B-B14F-4D97-AF65-F5344CB8AC3E}">
        <p14:creationId xmlns:p14="http://schemas.microsoft.com/office/powerpoint/2010/main" val="606038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Image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37B44-8AFD-9E0D-F4D7-FACC0B8E18EB}"/>
              </a:ext>
            </a:extLst>
          </p:cNvPr>
          <p:cNvSpPr/>
          <p:nvPr userDrawn="1"/>
        </p:nvSpPr>
        <p:spPr>
          <a:xfrm>
            <a:off x="6390967" y="4568985"/>
            <a:ext cx="5801032" cy="2289015"/>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D007D"/>
              </a:solidFill>
              <a:effectLst/>
              <a:uLnTx/>
              <a:uFillTx/>
              <a:latin typeface="Gill Sans MT"/>
              <a:ea typeface="+mn-ea"/>
              <a:cs typeface="+mn-cs"/>
            </a:endParaRPr>
          </a:p>
        </p:txBody>
      </p:sp>
      <p:sp>
        <p:nvSpPr>
          <p:cNvPr id="10" name="Rectangle 9">
            <a:extLst>
              <a:ext uri="{FF2B5EF4-FFF2-40B4-BE49-F238E27FC236}">
                <a16:creationId xmlns:a16="http://schemas.microsoft.com/office/drawing/2014/main" id="{FA26D39E-024B-0826-F370-E9FD3B02FC25}"/>
              </a:ext>
            </a:extLst>
          </p:cNvPr>
          <p:cNvSpPr/>
          <p:nvPr userDrawn="1"/>
        </p:nvSpPr>
        <p:spPr>
          <a:xfrm>
            <a:off x="6390968" y="0"/>
            <a:ext cx="5801032" cy="2289015"/>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D007D"/>
              </a:solidFill>
              <a:effectLst/>
              <a:uLnTx/>
              <a:uFillTx/>
              <a:latin typeface="Gill Sans MT"/>
              <a:ea typeface="+mn-ea"/>
              <a:cs typeface="+mn-cs"/>
            </a:endParaRPr>
          </a:p>
        </p:txBody>
      </p:sp>
      <p:sp>
        <p:nvSpPr>
          <p:cNvPr id="12" name="Picture Placeholder 8">
            <a:extLst>
              <a:ext uri="{FF2B5EF4-FFF2-40B4-BE49-F238E27FC236}">
                <a16:creationId xmlns:a16="http://schemas.microsoft.com/office/drawing/2014/main" id="{29AFFC67-D147-A2F9-10B2-2CAAF6D37C49}"/>
              </a:ext>
            </a:extLst>
          </p:cNvPr>
          <p:cNvSpPr>
            <a:spLocks noGrp="1"/>
          </p:cNvSpPr>
          <p:nvPr>
            <p:ph type="pic" sz="quarter" idx="15"/>
          </p:nvPr>
        </p:nvSpPr>
        <p:spPr>
          <a:xfrm>
            <a:off x="6390967" y="2279969"/>
            <a:ext cx="5801032" cy="2289015"/>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1" name="Text Placeholder 13">
            <a:extLst>
              <a:ext uri="{FF2B5EF4-FFF2-40B4-BE49-F238E27FC236}">
                <a16:creationId xmlns:a16="http://schemas.microsoft.com/office/drawing/2014/main" id="{43216F52-7008-9C2B-771A-CB1668F305DE}"/>
              </a:ext>
            </a:extLst>
          </p:cNvPr>
          <p:cNvSpPr>
            <a:spLocks noGrp="1"/>
          </p:cNvSpPr>
          <p:nvPr>
            <p:ph type="body" sz="quarter" idx="17"/>
          </p:nvPr>
        </p:nvSpPr>
        <p:spPr>
          <a:xfrm>
            <a:off x="6767525" y="615869"/>
            <a:ext cx="5047916" cy="1057275"/>
          </a:xfrm>
        </p:spPr>
        <p:txBody>
          <a:bodyPr anchor="ctr">
            <a:noAutofit/>
          </a:bodyPr>
          <a:lstStyle>
            <a:lvl1pPr marL="0" indent="0">
              <a:buNone/>
              <a:defRPr sz="2400">
                <a:solidFill>
                  <a:schemeClr val="bg1"/>
                </a:solidFill>
              </a:defRPr>
            </a:lvl1pPr>
          </a:lstStyle>
          <a:p>
            <a:pPr lvl="0"/>
            <a:r>
              <a:rPr lang="en-US" dirty="0"/>
              <a:t>Click to edit</a:t>
            </a:r>
          </a:p>
        </p:txBody>
      </p:sp>
      <p:sp>
        <p:nvSpPr>
          <p:cNvPr id="14" name="Text Placeholder 13">
            <a:extLst>
              <a:ext uri="{FF2B5EF4-FFF2-40B4-BE49-F238E27FC236}">
                <a16:creationId xmlns:a16="http://schemas.microsoft.com/office/drawing/2014/main" id="{32C0A4D6-5A4A-B75B-CAD8-C5026FE5B8AC}"/>
              </a:ext>
            </a:extLst>
          </p:cNvPr>
          <p:cNvSpPr>
            <a:spLocks noGrp="1"/>
          </p:cNvSpPr>
          <p:nvPr>
            <p:ph type="body" sz="quarter" idx="18"/>
          </p:nvPr>
        </p:nvSpPr>
        <p:spPr>
          <a:xfrm>
            <a:off x="6767525" y="5197394"/>
            <a:ext cx="5047916" cy="1057275"/>
          </a:xfrm>
        </p:spPr>
        <p:txBody>
          <a:bodyPr anchor="ctr">
            <a:noAutofit/>
          </a:bodyPr>
          <a:lstStyle>
            <a:lvl1pPr marL="0" indent="0">
              <a:buNone/>
              <a:defRPr sz="2400">
                <a:solidFill>
                  <a:schemeClr val="bg1"/>
                </a:solidFill>
              </a:defRPr>
            </a:lvl1pPr>
          </a:lstStyle>
          <a:p>
            <a:pPr lvl="0"/>
            <a:r>
              <a:rPr lang="en-US" dirty="0"/>
              <a:t>Click to edit</a:t>
            </a:r>
          </a:p>
        </p:txBody>
      </p:sp>
      <p:sp>
        <p:nvSpPr>
          <p:cNvPr id="2" name="Text Placeholder 8">
            <a:extLst>
              <a:ext uri="{FF2B5EF4-FFF2-40B4-BE49-F238E27FC236}">
                <a16:creationId xmlns:a16="http://schemas.microsoft.com/office/drawing/2014/main" id="{150B3741-2D9D-FDD3-9D00-1AE3229AC79B}"/>
              </a:ext>
            </a:extLst>
          </p:cNvPr>
          <p:cNvSpPr>
            <a:spLocks noGrp="1"/>
          </p:cNvSpPr>
          <p:nvPr>
            <p:ph type="body" sz="quarter" idx="16"/>
          </p:nvPr>
        </p:nvSpPr>
        <p:spPr>
          <a:xfrm>
            <a:off x="1292469" y="1384300"/>
            <a:ext cx="4803531" cy="4673600"/>
          </a:xfrm>
        </p:spPr>
        <p:txBody>
          <a:bodyPr>
            <a:noAutofit/>
          </a:bodyPr>
          <a:lstStyle>
            <a:lvl1pPr marL="0" indent="0">
              <a:buFont typeface="Arial" panose="020B0604020202020204" pitchFamily="34" charset="0"/>
              <a:buNone/>
              <a:defRPr sz="1600">
                <a:solidFill>
                  <a:schemeClr val="tx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13" name="Title 1">
            <a:extLst>
              <a:ext uri="{FF2B5EF4-FFF2-40B4-BE49-F238E27FC236}">
                <a16:creationId xmlns:a16="http://schemas.microsoft.com/office/drawing/2014/main" id="{426BEA77-EA0C-922A-17FA-533B44404DF4}"/>
              </a:ext>
            </a:extLst>
          </p:cNvPr>
          <p:cNvSpPr>
            <a:spLocks noGrp="1"/>
          </p:cNvSpPr>
          <p:nvPr>
            <p:ph type="title" hasCustomPrompt="1"/>
          </p:nvPr>
        </p:nvSpPr>
        <p:spPr>
          <a:xfrm>
            <a:off x="1292468" y="262433"/>
            <a:ext cx="4803531"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23008001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5FC8855-A138-4C9D-761E-C1EB1C10B092}"/>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
        <p:nvSpPr>
          <p:cNvPr id="10" name="Media Placeholder 9">
            <a:extLst>
              <a:ext uri="{FF2B5EF4-FFF2-40B4-BE49-F238E27FC236}">
                <a16:creationId xmlns:a16="http://schemas.microsoft.com/office/drawing/2014/main" id="{C1664B54-0819-107A-9CC7-F23AAC7E6BFB}"/>
              </a:ext>
            </a:extLst>
          </p:cNvPr>
          <p:cNvSpPr>
            <a:spLocks noGrp="1"/>
          </p:cNvSpPr>
          <p:nvPr>
            <p:ph type="media" sz="quarter" idx="15" hasCustomPrompt="1"/>
          </p:nvPr>
        </p:nvSpPr>
        <p:spPr>
          <a:xfrm>
            <a:off x="2365524" y="1271006"/>
            <a:ext cx="8583375" cy="4828148"/>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video</a:t>
            </a:r>
          </a:p>
        </p:txBody>
      </p:sp>
    </p:spTree>
    <p:extLst>
      <p:ext uri="{BB962C8B-B14F-4D97-AF65-F5344CB8AC3E}">
        <p14:creationId xmlns:p14="http://schemas.microsoft.com/office/powerpoint/2010/main" val="6932721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Video">
    <p:spTree>
      <p:nvGrpSpPr>
        <p:cNvPr id="1" name=""/>
        <p:cNvGrpSpPr/>
        <p:nvPr/>
      </p:nvGrpSpPr>
      <p:grpSpPr>
        <a:xfrm>
          <a:off x="0" y="0"/>
          <a:ext cx="0" cy="0"/>
          <a:chOff x="0" y="0"/>
          <a:chExt cx="0" cy="0"/>
        </a:xfrm>
      </p:grpSpPr>
      <p:pic>
        <p:nvPicPr>
          <p:cNvPr id="40" name="Picture 39" descr="A black cell phone&#10;&#10;Description automatically generated with low confidence">
            <a:extLst>
              <a:ext uri="{FF2B5EF4-FFF2-40B4-BE49-F238E27FC236}">
                <a16:creationId xmlns:a16="http://schemas.microsoft.com/office/drawing/2014/main" id="{ED997789-8EBD-81BD-6181-03D6BD7B07D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48929" y="262434"/>
            <a:ext cx="3931961" cy="6544050"/>
          </a:xfrm>
          <a:prstGeom prst="rect">
            <a:avLst/>
          </a:prstGeom>
        </p:spPr>
      </p:pic>
      <p:sp>
        <p:nvSpPr>
          <p:cNvPr id="9" name="Title 1">
            <a:extLst>
              <a:ext uri="{FF2B5EF4-FFF2-40B4-BE49-F238E27FC236}">
                <a16:creationId xmlns:a16="http://schemas.microsoft.com/office/drawing/2014/main" id="{25FC8855-A138-4C9D-761E-C1EB1C10B092}"/>
              </a:ext>
            </a:extLst>
          </p:cNvPr>
          <p:cNvSpPr>
            <a:spLocks noGrp="1"/>
          </p:cNvSpPr>
          <p:nvPr>
            <p:ph type="title" hasCustomPrompt="1"/>
          </p:nvPr>
        </p:nvSpPr>
        <p:spPr>
          <a:xfrm>
            <a:off x="1292468" y="262433"/>
            <a:ext cx="4071269"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
        <p:nvSpPr>
          <p:cNvPr id="10" name="Media Placeholder 9">
            <a:extLst>
              <a:ext uri="{FF2B5EF4-FFF2-40B4-BE49-F238E27FC236}">
                <a16:creationId xmlns:a16="http://schemas.microsoft.com/office/drawing/2014/main" id="{C1664B54-0819-107A-9CC7-F23AAC7E6BFB}"/>
              </a:ext>
            </a:extLst>
          </p:cNvPr>
          <p:cNvSpPr>
            <a:spLocks noGrp="1"/>
          </p:cNvSpPr>
          <p:nvPr>
            <p:ph type="media" sz="quarter" idx="15" hasCustomPrompt="1"/>
          </p:nvPr>
        </p:nvSpPr>
        <p:spPr>
          <a:xfrm>
            <a:off x="7742484" y="797728"/>
            <a:ext cx="2871645" cy="5150967"/>
          </a:xfrm>
          <a:prstGeom prst="round2SameRect">
            <a:avLst>
              <a:gd name="adj1" fmla="val 0"/>
              <a:gd name="adj2" fmla="val 0"/>
            </a:avLst>
          </a:prstGeo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video</a:t>
            </a:r>
          </a:p>
        </p:txBody>
      </p:sp>
      <p:sp>
        <p:nvSpPr>
          <p:cNvPr id="11" name="Text Placeholder 8">
            <a:extLst>
              <a:ext uri="{FF2B5EF4-FFF2-40B4-BE49-F238E27FC236}">
                <a16:creationId xmlns:a16="http://schemas.microsoft.com/office/drawing/2014/main" id="{53A6A3D1-7AA7-5BBD-B545-8680E558B349}"/>
              </a:ext>
            </a:extLst>
          </p:cNvPr>
          <p:cNvSpPr>
            <a:spLocks noGrp="1"/>
          </p:cNvSpPr>
          <p:nvPr>
            <p:ph type="body" sz="quarter" idx="17"/>
          </p:nvPr>
        </p:nvSpPr>
        <p:spPr>
          <a:xfrm>
            <a:off x="1292469" y="1384300"/>
            <a:ext cx="4803531" cy="4673600"/>
          </a:xfrm>
        </p:spPr>
        <p:txBody>
          <a:bodyPr>
            <a:noAutofit/>
          </a:bodyPr>
          <a:lstStyle>
            <a:lvl1pPr marL="0" indent="0">
              <a:buFont typeface="Arial" panose="020B0604020202020204" pitchFamily="34" charset="0"/>
              <a:buNone/>
              <a:defRPr sz="1600">
                <a:solidFill>
                  <a:schemeClr val="tx1"/>
                </a:solidFill>
              </a:defRPr>
            </a:lvl1pPr>
            <a:lvl2pPr marL="457200" indent="0">
              <a:buNone/>
              <a:defRPr sz="1400"/>
            </a:lvl2pPr>
            <a:lvl3pPr>
              <a:defRPr sz="1200"/>
            </a:lvl3pPr>
            <a:lvl4pPr>
              <a:defRPr sz="1100"/>
            </a:lvl4pPr>
            <a:lvl5pPr>
              <a:defRPr sz="1100"/>
            </a:lvl5pPr>
          </a:lstStyle>
          <a:p>
            <a:pPr lvl="0"/>
            <a:r>
              <a:rPr lang="en-US" dirty="0"/>
              <a:t>Click to edit</a:t>
            </a:r>
          </a:p>
        </p:txBody>
      </p:sp>
      <p:pic>
        <p:nvPicPr>
          <p:cNvPr id="43" name="Graphic 42">
            <a:extLst>
              <a:ext uri="{FF2B5EF4-FFF2-40B4-BE49-F238E27FC236}">
                <a16:creationId xmlns:a16="http://schemas.microsoft.com/office/drawing/2014/main" id="{A66B90EC-DEA4-06BF-588A-B7D9CFF580C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717187" y="5948696"/>
            <a:ext cx="2922238" cy="506174"/>
          </a:xfrm>
          <a:prstGeom prst="rect">
            <a:avLst/>
          </a:prstGeom>
        </p:spPr>
      </p:pic>
    </p:spTree>
    <p:extLst>
      <p:ext uri="{BB962C8B-B14F-4D97-AF65-F5344CB8AC3E}">
        <p14:creationId xmlns:p14="http://schemas.microsoft.com/office/powerpoint/2010/main" val="38685353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column text">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65F5F091-89BF-7587-7222-7AF55D00B959}"/>
              </a:ext>
            </a:extLst>
          </p:cNvPr>
          <p:cNvSpPr>
            <a:spLocks noGrp="1"/>
          </p:cNvSpPr>
          <p:nvPr>
            <p:ph type="body" sz="quarter" idx="16"/>
          </p:nvPr>
        </p:nvSpPr>
        <p:spPr>
          <a:xfrm>
            <a:off x="1292468" y="2133212"/>
            <a:ext cx="5095875" cy="3676025"/>
          </a:xfrm>
        </p:spPr>
        <p:txBody>
          <a:bodyPr>
            <a:noAutofit/>
          </a:bodyPr>
          <a:lstStyle>
            <a:lvl1pPr marL="0" indent="0">
              <a:buNone/>
              <a:defRPr sz="1600">
                <a:solidFill>
                  <a:schemeClr val="tx1"/>
                </a:solidFill>
              </a:defRPr>
            </a:lvl1pPr>
          </a:lstStyle>
          <a:p>
            <a:pPr lvl="0"/>
            <a:r>
              <a:rPr lang="en-US" dirty="0"/>
              <a:t>Click to edit</a:t>
            </a:r>
          </a:p>
        </p:txBody>
      </p:sp>
      <p:sp>
        <p:nvSpPr>
          <p:cNvPr id="6" name="Text Placeholder 13">
            <a:extLst>
              <a:ext uri="{FF2B5EF4-FFF2-40B4-BE49-F238E27FC236}">
                <a16:creationId xmlns:a16="http://schemas.microsoft.com/office/drawing/2014/main" id="{60FF2688-C6A4-1A4E-A17E-113D2F69122E}"/>
              </a:ext>
            </a:extLst>
          </p:cNvPr>
          <p:cNvSpPr>
            <a:spLocks noGrp="1"/>
          </p:cNvSpPr>
          <p:nvPr>
            <p:ph type="body" sz="quarter" idx="17"/>
          </p:nvPr>
        </p:nvSpPr>
        <p:spPr>
          <a:xfrm>
            <a:off x="6626468" y="2133212"/>
            <a:ext cx="5095875" cy="3676025"/>
          </a:xfrm>
        </p:spPr>
        <p:txBody>
          <a:bodyPr>
            <a:noAutofit/>
          </a:bodyPr>
          <a:lstStyle>
            <a:lvl1pPr marL="0" indent="0">
              <a:buNone/>
              <a:defRPr sz="1600" b="0">
                <a:solidFill>
                  <a:schemeClr val="tx1"/>
                </a:solidFill>
              </a:defRPr>
            </a:lvl1pPr>
          </a:lstStyle>
          <a:p>
            <a:pPr lvl="0"/>
            <a:r>
              <a:rPr lang="en-US" dirty="0"/>
              <a:t>Click to edit</a:t>
            </a:r>
          </a:p>
        </p:txBody>
      </p:sp>
      <p:sp>
        <p:nvSpPr>
          <p:cNvPr id="11" name="Text Placeholder 13">
            <a:extLst>
              <a:ext uri="{FF2B5EF4-FFF2-40B4-BE49-F238E27FC236}">
                <a16:creationId xmlns:a16="http://schemas.microsoft.com/office/drawing/2014/main" id="{90C34946-D67D-50CE-8759-5A2C8D2FED5F}"/>
              </a:ext>
            </a:extLst>
          </p:cNvPr>
          <p:cNvSpPr>
            <a:spLocks noGrp="1"/>
          </p:cNvSpPr>
          <p:nvPr>
            <p:ph type="body" sz="quarter" idx="18"/>
          </p:nvPr>
        </p:nvSpPr>
        <p:spPr>
          <a:xfrm>
            <a:off x="1292468" y="1179320"/>
            <a:ext cx="10429875" cy="702670"/>
          </a:xfrm>
        </p:spPr>
        <p:txBody>
          <a:bodyPr>
            <a:noAutofit/>
          </a:bodyPr>
          <a:lstStyle>
            <a:lvl1pPr marL="0" indent="0">
              <a:buNone/>
              <a:defRPr sz="1800" b="1">
                <a:solidFill>
                  <a:schemeClr val="tx1"/>
                </a:solidFill>
              </a:defRPr>
            </a:lvl1pPr>
          </a:lstStyle>
          <a:p>
            <a:pPr lvl="0"/>
            <a:r>
              <a:rPr lang="en-US" dirty="0"/>
              <a:t>Click to edit</a:t>
            </a:r>
          </a:p>
        </p:txBody>
      </p:sp>
      <p:sp>
        <p:nvSpPr>
          <p:cNvPr id="2" name="Title 1">
            <a:extLst>
              <a:ext uri="{FF2B5EF4-FFF2-40B4-BE49-F238E27FC236}">
                <a16:creationId xmlns:a16="http://schemas.microsoft.com/office/drawing/2014/main" id="{05DBC6AE-44F9-BC0E-4FAA-381C45304D1D}"/>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3026961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nalysis">
    <p:spTree>
      <p:nvGrpSpPr>
        <p:cNvPr id="1" name=""/>
        <p:cNvGrpSpPr/>
        <p:nvPr/>
      </p:nvGrpSpPr>
      <p:grpSpPr>
        <a:xfrm>
          <a:off x="0" y="0"/>
          <a:ext cx="0" cy="0"/>
          <a:chOff x="0" y="0"/>
          <a:chExt cx="0" cy="0"/>
        </a:xfrm>
      </p:grpSpPr>
      <p:sp>
        <p:nvSpPr>
          <p:cNvPr id="9" name="Text Placeholder 13">
            <a:extLst>
              <a:ext uri="{FF2B5EF4-FFF2-40B4-BE49-F238E27FC236}">
                <a16:creationId xmlns:a16="http://schemas.microsoft.com/office/drawing/2014/main" id="{92B1657B-E001-BA8C-6951-10C6E90D222F}"/>
              </a:ext>
            </a:extLst>
          </p:cNvPr>
          <p:cNvSpPr>
            <a:spLocks noGrp="1"/>
          </p:cNvSpPr>
          <p:nvPr>
            <p:ph type="body" sz="quarter" idx="18" hasCustomPrompt="1"/>
          </p:nvPr>
        </p:nvSpPr>
        <p:spPr>
          <a:xfrm>
            <a:off x="1292468" y="697428"/>
            <a:ext cx="10429875" cy="702670"/>
          </a:xfrm>
        </p:spPr>
        <p:txBody>
          <a:bodyPr>
            <a:noAutofit/>
          </a:bodyPr>
          <a:lstStyle>
            <a:lvl1pPr marL="0" indent="0">
              <a:buNone/>
              <a:defRPr sz="1600" b="1" i="1">
                <a:solidFill>
                  <a:schemeClr val="accent2"/>
                </a:solidFill>
              </a:defRPr>
            </a:lvl1pPr>
          </a:lstStyle>
          <a:p>
            <a:pPr lvl="0"/>
            <a:r>
              <a:rPr lang="en-US" dirty="0"/>
              <a:t>Click to write analysis</a:t>
            </a:r>
          </a:p>
        </p:txBody>
      </p:sp>
      <p:sp>
        <p:nvSpPr>
          <p:cNvPr id="10" name="Title 1">
            <a:extLst>
              <a:ext uri="{FF2B5EF4-FFF2-40B4-BE49-F238E27FC236}">
                <a16:creationId xmlns:a16="http://schemas.microsoft.com/office/drawing/2014/main" id="{0322DC10-E8C8-125D-33BA-283CAA9CF4EF}"/>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44017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Summary or Text Slides">
    <p:bg>
      <p:bgPr>
        <a:solidFill>
          <a:srgbClr val="FFFFFF"/>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12192000" cy="838200"/>
          </a:xfrm>
          <a:solidFill>
            <a:schemeClr val="tx2"/>
          </a:solidFill>
        </p:spPr>
        <p:txBody>
          <a:bodyPr anchor="ctr">
            <a:normAutofit/>
          </a:bodyPr>
          <a:lstStyle>
            <a:lvl1pPr marL="233363" indent="0">
              <a:defRPr sz="3600" b="0">
                <a:solidFill>
                  <a:schemeClr val="accent5"/>
                </a:solidFill>
              </a:defRPr>
            </a:lvl1pPr>
          </a:lstStyle>
          <a:p>
            <a:r>
              <a:rPr lang="en-US" dirty="0"/>
              <a:t>Click to edit Master title style</a:t>
            </a:r>
          </a:p>
        </p:txBody>
      </p:sp>
      <p:sp>
        <p:nvSpPr>
          <p:cNvPr id="12" name="Content Placeholder 2"/>
          <p:cNvSpPr>
            <a:spLocks noGrp="1"/>
          </p:cNvSpPr>
          <p:nvPr>
            <p:ph idx="1"/>
          </p:nvPr>
        </p:nvSpPr>
        <p:spPr>
          <a:xfrm>
            <a:off x="508000" y="1143001"/>
            <a:ext cx="5486400" cy="4983163"/>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sp>
        <p:nvSpPr>
          <p:cNvPr id="7" name="Content Placeholder 2"/>
          <p:cNvSpPr>
            <a:spLocks noGrp="1"/>
          </p:cNvSpPr>
          <p:nvPr>
            <p:ph idx="10"/>
          </p:nvPr>
        </p:nvSpPr>
        <p:spPr>
          <a:xfrm>
            <a:off x="6197600" y="1143001"/>
            <a:ext cx="5462016" cy="4983163"/>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720264ED-7E8E-41E6-B20A-CB3EDC60307E}"/>
              </a:ext>
            </a:extLst>
          </p:cNvPr>
          <p:cNvPicPr>
            <a:picLocks noChangeAspect="1"/>
          </p:cNvPicPr>
          <p:nvPr userDrawn="1"/>
        </p:nvPicPr>
        <p:blipFill rotWithShape="1">
          <a:blip r:embed="rId2"/>
          <a:srcRect l="12380" t="1191" r="42164" b="-1191"/>
          <a:stretch/>
        </p:blipFill>
        <p:spPr>
          <a:xfrm>
            <a:off x="126749" y="6554708"/>
            <a:ext cx="315263" cy="179189"/>
          </a:xfrm>
          <a:prstGeom prst="rect">
            <a:avLst/>
          </a:prstGeom>
        </p:spPr>
      </p:pic>
    </p:spTree>
    <p:extLst>
      <p:ext uri="{BB962C8B-B14F-4D97-AF65-F5344CB8AC3E}">
        <p14:creationId xmlns:p14="http://schemas.microsoft.com/office/powerpoint/2010/main" val="4194342232"/>
      </p:ext>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ith three highligh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337B44-8AFD-9E0D-F4D7-FACC0B8E18EB}"/>
              </a:ext>
            </a:extLst>
          </p:cNvPr>
          <p:cNvSpPr/>
          <p:nvPr userDrawn="1"/>
        </p:nvSpPr>
        <p:spPr>
          <a:xfrm>
            <a:off x="6390967" y="4568985"/>
            <a:ext cx="5801032" cy="2289015"/>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D007D"/>
              </a:solidFill>
              <a:effectLst/>
              <a:uLnTx/>
              <a:uFillTx/>
              <a:latin typeface="Gill Sans MT"/>
              <a:ea typeface="+mn-ea"/>
              <a:cs typeface="+mn-cs"/>
            </a:endParaRPr>
          </a:p>
        </p:txBody>
      </p:sp>
      <p:sp>
        <p:nvSpPr>
          <p:cNvPr id="10" name="Rectangle 9">
            <a:extLst>
              <a:ext uri="{FF2B5EF4-FFF2-40B4-BE49-F238E27FC236}">
                <a16:creationId xmlns:a16="http://schemas.microsoft.com/office/drawing/2014/main" id="{FA26D39E-024B-0826-F370-E9FD3B02FC25}"/>
              </a:ext>
            </a:extLst>
          </p:cNvPr>
          <p:cNvSpPr/>
          <p:nvPr userDrawn="1"/>
        </p:nvSpPr>
        <p:spPr>
          <a:xfrm>
            <a:off x="6390968" y="0"/>
            <a:ext cx="5801032" cy="2289015"/>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D007D"/>
              </a:solidFill>
              <a:effectLst/>
              <a:uLnTx/>
              <a:uFillTx/>
              <a:latin typeface="Gill Sans MT"/>
              <a:ea typeface="+mn-ea"/>
              <a:cs typeface="+mn-cs"/>
            </a:endParaRPr>
          </a:p>
        </p:txBody>
      </p:sp>
      <p:sp>
        <p:nvSpPr>
          <p:cNvPr id="11" name="Text Placeholder 13">
            <a:extLst>
              <a:ext uri="{FF2B5EF4-FFF2-40B4-BE49-F238E27FC236}">
                <a16:creationId xmlns:a16="http://schemas.microsoft.com/office/drawing/2014/main" id="{43216F52-7008-9C2B-771A-CB1668F305DE}"/>
              </a:ext>
            </a:extLst>
          </p:cNvPr>
          <p:cNvSpPr>
            <a:spLocks noGrp="1"/>
          </p:cNvSpPr>
          <p:nvPr>
            <p:ph type="body" sz="quarter" idx="17"/>
          </p:nvPr>
        </p:nvSpPr>
        <p:spPr>
          <a:xfrm>
            <a:off x="6767525" y="615869"/>
            <a:ext cx="5047916" cy="1057275"/>
          </a:xfrm>
        </p:spPr>
        <p:txBody>
          <a:bodyPr anchor="ctr">
            <a:noAutofit/>
          </a:bodyPr>
          <a:lstStyle>
            <a:lvl1pPr marL="0" indent="0">
              <a:buNone/>
              <a:defRPr sz="2400">
                <a:solidFill>
                  <a:schemeClr val="bg1"/>
                </a:solidFill>
              </a:defRPr>
            </a:lvl1pPr>
          </a:lstStyle>
          <a:p>
            <a:pPr lvl="0"/>
            <a:r>
              <a:rPr lang="en-US" dirty="0"/>
              <a:t>Click to edit</a:t>
            </a:r>
          </a:p>
        </p:txBody>
      </p:sp>
      <p:sp>
        <p:nvSpPr>
          <p:cNvPr id="14" name="Text Placeholder 13">
            <a:extLst>
              <a:ext uri="{FF2B5EF4-FFF2-40B4-BE49-F238E27FC236}">
                <a16:creationId xmlns:a16="http://schemas.microsoft.com/office/drawing/2014/main" id="{32C0A4D6-5A4A-B75B-CAD8-C5026FE5B8AC}"/>
              </a:ext>
            </a:extLst>
          </p:cNvPr>
          <p:cNvSpPr>
            <a:spLocks noGrp="1"/>
          </p:cNvSpPr>
          <p:nvPr>
            <p:ph type="body" sz="quarter" idx="18"/>
          </p:nvPr>
        </p:nvSpPr>
        <p:spPr>
          <a:xfrm>
            <a:off x="6767525" y="5197394"/>
            <a:ext cx="5047916" cy="1057275"/>
          </a:xfrm>
        </p:spPr>
        <p:txBody>
          <a:bodyPr anchor="ctr">
            <a:noAutofit/>
          </a:bodyPr>
          <a:lstStyle>
            <a:lvl1pPr marL="0" indent="0">
              <a:buNone/>
              <a:defRPr sz="2400">
                <a:solidFill>
                  <a:schemeClr val="bg1"/>
                </a:solidFill>
              </a:defRPr>
            </a:lvl1pPr>
          </a:lstStyle>
          <a:p>
            <a:pPr lvl="0"/>
            <a:r>
              <a:rPr lang="en-US" dirty="0"/>
              <a:t>Click to edit</a:t>
            </a:r>
          </a:p>
        </p:txBody>
      </p:sp>
      <p:sp>
        <p:nvSpPr>
          <p:cNvPr id="3" name="Text Placeholder 13">
            <a:extLst>
              <a:ext uri="{FF2B5EF4-FFF2-40B4-BE49-F238E27FC236}">
                <a16:creationId xmlns:a16="http://schemas.microsoft.com/office/drawing/2014/main" id="{D172472D-1E93-DC9B-4DAE-A1E6B19F03BA}"/>
              </a:ext>
            </a:extLst>
          </p:cNvPr>
          <p:cNvSpPr>
            <a:spLocks noGrp="1"/>
          </p:cNvSpPr>
          <p:nvPr>
            <p:ph type="body" sz="quarter" idx="19"/>
          </p:nvPr>
        </p:nvSpPr>
        <p:spPr>
          <a:xfrm>
            <a:off x="6767525" y="2911597"/>
            <a:ext cx="5047916" cy="1057275"/>
          </a:xfrm>
        </p:spPr>
        <p:txBody>
          <a:bodyPr anchor="ctr">
            <a:noAutofit/>
          </a:bodyPr>
          <a:lstStyle>
            <a:lvl1pPr marL="0" indent="0">
              <a:buNone/>
              <a:defRPr sz="2400" b="1">
                <a:solidFill>
                  <a:srgbClr val="00B8FF"/>
                </a:solidFill>
              </a:defRPr>
            </a:lvl1pPr>
          </a:lstStyle>
          <a:p>
            <a:pPr lvl="0"/>
            <a:r>
              <a:rPr lang="en-US" dirty="0"/>
              <a:t>Click to edit Master text styles</a:t>
            </a:r>
          </a:p>
        </p:txBody>
      </p:sp>
      <p:sp>
        <p:nvSpPr>
          <p:cNvPr id="2" name="Text Placeholder 8">
            <a:extLst>
              <a:ext uri="{FF2B5EF4-FFF2-40B4-BE49-F238E27FC236}">
                <a16:creationId xmlns:a16="http://schemas.microsoft.com/office/drawing/2014/main" id="{C701E50B-35BB-2567-92F3-951F146C3778}"/>
              </a:ext>
            </a:extLst>
          </p:cNvPr>
          <p:cNvSpPr>
            <a:spLocks noGrp="1"/>
          </p:cNvSpPr>
          <p:nvPr>
            <p:ph type="body" sz="quarter" idx="16"/>
          </p:nvPr>
        </p:nvSpPr>
        <p:spPr>
          <a:xfrm>
            <a:off x="1292469" y="1384300"/>
            <a:ext cx="4803531" cy="4673600"/>
          </a:xfrm>
        </p:spPr>
        <p:txBody>
          <a:bodyPr>
            <a:noAutofit/>
          </a:bodyPr>
          <a:lstStyle>
            <a:lvl1pPr marL="0" indent="0">
              <a:buFont typeface="Arial" panose="020B0604020202020204" pitchFamily="34" charset="0"/>
              <a:buNone/>
              <a:defRPr sz="1600">
                <a:solidFill>
                  <a:schemeClr val="tx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15" name="Title 1">
            <a:extLst>
              <a:ext uri="{FF2B5EF4-FFF2-40B4-BE49-F238E27FC236}">
                <a16:creationId xmlns:a16="http://schemas.microsoft.com/office/drawing/2014/main" id="{6D524B06-2D51-A002-C845-EEA4F729FB1F}"/>
              </a:ext>
            </a:extLst>
          </p:cNvPr>
          <p:cNvSpPr>
            <a:spLocks noGrp="1"/>
          </p:cNvSpPr>
          <p:nvPr>
            <p:ph type="title" hasCustomPrompt="1"/>
          </p:nvPr>
        </p:nvSpPr>
        <p:spPr>
          <a:xfrm>
            <a:off x="1292468" y="262433"/>
            <a:ext cx="4803531"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737133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image 4">
    <p:bg>
      <p:bgPr>
        <a:solidFill>
          <a:schemeClr val="bg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4889452-E710-A891-7FEC-80C3BD787B90}"/>
              </a:ext>
            </a:extLst>
          </p:cNvPr>
          <p:cNvSpPr>
            <a:spLocks noGrp="1"/>
          </p:cNvSpPr>
          <p:nvPr>
            <p:ph type="pic" sz="quarter" idx="19"/>
          </p:nvPr>
        </p:nvSpPr>
        <p:spPr>
          <a:xfrm>
            <a:off x="8143875" y="0"/>
            <a:ext cx="4051909" cy="6858000"/>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1" name="Text Placeholder 8">
            <a:extLst>
              <a:ext uri="{FF2B5EF4-FFF2-40B4-BE49-F238E27FC236}">
                <a16:creationId xmlns:a16="http://schemas.microsoft.com/office/drawing/2014/main" id="{989229ED-6E9A-5854-34AB-341DF4302A74}"/>
              </a:ext>
            </a:extLst>
          </p:cNvPr>
          <p:cNvSpPr>
            <a:spLocks noGrp="1"/>
          </p:cNvSpPr>
          <p:nvPr>
            <p:ph type="body" sz="quarter" idx="16"/>
          </p:nvPr>
        </p:nvSpPr>
        <p:spPr>
          <a:xfrm>
            <a:off x="1292469" y="1384300"/>
            <a:ext cx="5765556" cy="4673600"/>
          </a:xfrm>
        </p:spPr>
        <p:txBody>
          <a:bodyPr>
            <a:noAutofit/>
          </a:bodyPr>
          <a:lstStyle>
            <a:lvl1pPr marL="0" indent="0">
              <a:buFont typeface="Arial" panose="020B0604020202020204" pitchFamily="34" charset="0"/>
              <a:buNone/>
              <a:defRPr sz="1600">
                <a:solidFill>
                  <a:srgbClr val="46266A"/>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3" name="Title 1">
            <a:extLst>
              <a:ext uri="{FF2B5EF4-FFF2-40B4-BE49-F238E27FC236}">
                <a16:creationId xmlns:a16="http://schemas.microsoft.com/office/drawing/2014/main" id="{82074CC4-D114-E72F-FC8F-824467241209}"/>
              </a:ext>
            </a:extLst>
          </p:cNvPr>
          <p:cNvSpPr>
            <a:spLocks noGrp="1"/>
          </p:cNvSpPr>
          <p:nvPr>
            <p:ph type="title" hasCustomPrompt="1"/>
          </p:nvPr>
        </p:nvSpPr>
        <p:spPr>
          <a:xfrm>
            <a:off x="1292468" y="262433"/>
            <a:ext cx="6470407"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23384863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image 5">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EC99A1F2-F88C-5D6B-A73E-D1521AED48D9}"/>
              </a:ext>
            </a:extLst>
          </p:cNvPr>
          <p:cNvSpPr>
            <a:spLocks noGrp="1"/>
          </p:cNvSpPr>
          <p:nvPr>
            <p:ph type="pic" sz="quarter" idx="13"/>
          </p:nvPr>
        </p:nvSpPr>
        <p:spPr>
          <a:xfrm>
            <a:off x="4521101" y="0"/>
            <a:ext cx="3899739" cy="6858000"/>
          </a:xfrm>
          <a:solidFill>
            <a:schemeClr val="bg1">
              <a:lumMod val="85000"/>
            </a:schemeClr>
          </a:solidFill>
        </p:spPr>
        <p:txBody>
          <a:bodyPr vert="horz" lIns="91440" tIns="45720" rIns="91440" bIns="45720" rtlCol="0">
            <a:normAutofit/>
          </a:bodyPr>
          <a:lstStyle>
            <a:lvl1pPr>
              <a:defRPr lang="en-US" sz="1600" dirty="0">
                <a:solidFill>
                  <a:schemeClr val="bg1">
                    <a:lumMod val="50000"/>
                  </a:schemeClr>
                </a:solidFill>
              </a:defRPr>
            </a:lvl1pPr>
          </a:lstStyle>
          <a:p>
            <a:pPr marL="0" lvl="0" indent="0">
              <a:buNone/>
            </a:pPr>
            <a:r>
              <a:rPr lang="en-US" dirty="0"/>
              <a:t>Click icon to add picture</a:t>
            </a:r>
          </a:p>
        </p:txBody>
      </p:sp>
      <p:sp>
        <p:nvSpPr>
          <p:cNvPr id="11" name="Rectangle 10">
            <a:extLst>
              <a:ext uri="{FF2B5EF4-FFF2-40B4-BE49-F238E27FC236}">
                <a16:creationId xmlns:a16="http://schemas.microsoft.com/office/drawing/2014/main" id="{6595D51A-F6C6-139C-4C1F-69686000E935}"/>
              </a:ext>
            </a:extLst>
          </p:cNvPr>
          <p:cNvSpPr/>
          <p:nvPr userDrawn="1"/>
        </p:nvSpPr>
        <p:spPr>
          <a:xfrm>
            <a:off x="8420842" y="0"/>
            <a:ext cx="3771157" cy="6857997"/>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D007D"/>
              </a:solidFill>
              <a:effectLst/>
              <a:uLnTx/>
              <a:uFillTx/>
              <a:latin typeface="Gill Sans MT"/>
              <a:ea typeface="+mn-ea"/>
              <a:cs typeface="+mn-cs"/>
            </a:endParaRPr>
          </a:p>
        </p:txBody>
      </p:sp>
      <p:sp>
        <p:nvSpPr>
          <p:cNvPr id="9" name="Text Placeholder 8">
            <a:extLst>
              <a:ext uri="{FF2B5EF4-FFF2-40B4-BE49-F238E27FC236}">
                <a16:creationId xmlns:a16="http://schemas.microsoft.com/office/drawing/2014/main" id="{4E350858-19EB-A8FD-A914-F9E92C55F6DF}"/>
              </a:ext>
            </a:extLst>
          </p:cNvPr>
          <p:cNvSpPr>
            <a:spLocks noGrp="1"/>
          </p:cNvSpPr>
          <p:nvPr>
            <p:ph type="body" sz="quarter" idx="16"/>
          </p:nvPr>
        </p:nvSpPr>
        <p:spPr>
          <a:xfrm>
            <a:off x="1292469" y="1384300"/>
            <a:ext cx="3076462" cy="4673600"/>
          </a:xfrm>
        </p:spPr>
        <p:txBody>
          <a:bodyPr>
            <a:noAutofit/>
          </a:bodyPr>
          <a:lstStyle>
            <a:lvl1pPr marL="0" indent="0">
              <a:buNone/>
              <a:defRPr sz="1600">
                <a:solidFill>
                  <a:schemeClr val="tx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13" name="Text Placeholder 8">
            <a:extLst>
              <a:ext uri="{FF2B5EF4-FFF2-40B4-BE49-F238E27FC236}">
                <a16:creationId xmlns:a16="http://schemas.microsoft.com/office/drawing/2014/main" id="{CC80AFE2-DE69-42F6-0E3F-CB839276B740}"/>
              </a:ext>
            </a:extLst>
          </p:cNvPr>
          <p:cNvSpPr>
            <a:spLocks noGrp="1"/>
          </p:cNvSpPr>
          <p:nvPr>
            <p:ph type="body" sz="quarter" idx="17"/>
          </p:nvPr>
        </p:nvSpPr>
        <p:spPr>
          <a:xfrm>
            <a:off x="8757689" y="1384300"/>
            <a:ext cx="3097462" cy="4673600"/>
          </a:xfrm>
        </p:spPr>
        <p:txBody>
          <a:bodyPr>
            <a:noAutofit/>
          </a:bodyPr>
          <a:lstStyle>
            <a:lvl1pPr marL="0" indent="0">
              <a:buNone/>
              <a:defRPr sz="1600">
                <a:solidFill>
                  <a:schemeClr val="bg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3" name="Title 1">
            <a:extLst>
              <a:ext uri="{FF2B5EF4-FFF2-40B4-BE49-F238E27FC236}">
                <a16:creationId xmlns:a16="http://schemas.microsoft.com/office/drawing/2014/main" id="{2F1D35F9-0260-0F6A-F595-91BBB48DE666}"/>
              </a:ext>
            </a:extLst>
          </p:cNvPr>
          <p:cNvSpPr>
            <a:spLocks noGrp="1"/>
          </p:cNvSpPr>
          <p:nvPr>
            <p:ph type="title" hasCustomPrompt="1"/>
          </p:nvPr>
        </p:nvSpPr>
        <p:spPr>
          <a:xfrm>
            <a:off x="1292469" y="211156"/>
            <a:ext cx="3076462" cy="916887"/>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TWO LINE</a:t>
            </a:r>
            <a:br>
              <a:rPr lang="en-US" dirty="0"/>
            </a:br>
            <a:r>
              <a:rPr lang="en-US" dirty="0"/>
              <a:t>TITLE HERE</a:t>
            </a:r>
          </a:p>
        </p:txBody>
      </p:sp>
    </p:spTree>
    <p:extLst>
      <p:ext uri="{BB962C8B-B14F-4D97-AF65-F5344CB8AC3E}">
        <p14:creationId xmlns:p14="http://schemas.microsoft.com/office/powerpoint/2010/main" val="26333214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3 image highlight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CAF39F3-F6B0-F628-BF36-1C9C3A848FEA}"/>
              </a:ext>
            </a:extLst>
          </p:cNvPr>
          <p:cNvSpPr/>
          <p:nvPr userDrawn="1"/>
        </p:nvSpPr>
        <p:spPr>
          <a:xfrm>
            <a:off x="7855974" y="0"/>
            <a:ext cx="4336026" cy="6857997"/>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D007D"/>
              </a:solidFill>
              <a:effectLst/>
              <a:uLnTx/>
              <a:uFillTx/>
              <a:latin typeface="Gill Sans MT"/>
              <a:ea typeface="+mn-ea"/>
              <a:cs typeface="+mn-cs"/>
            </a:endParaRPr>
          </a:p>
        </p:txBody>
      </p:sp>
      <p:sp>
        <p:nvSpPr>
          <p:cNvPr id="12" name="Picture Placeholder 7">
            <a:extLst>
              <a:ext uri="{FF2B5EF4-FFF2-40B4-BE49-F238E27FC236}">
                <a16:creationId xmlns:a16="http://schemas.microsoft.com/office/drawing/2014/main" id="{3FAAB96E-E397-E04F-522C-A91B737C77CA}"/>
              </a:ext>
            </a:extLst>
          </p:cNvPr>
          <p:cNvSpPr>
            <a:spLocks noGrp="1"/>
          </p:cNvSpPr>
          <p:nvPr>
            <p:ph type="pic" sz="quarter" idx="18"/>
          </p:nvPr>
        </p:nvSpPr>
        <p:spPr>
          <a:xfrm>
            <a:off x="6388599" y="2336102"/>
            <a:ext cx="2576281" cy="217812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9" name="Text Placeholder 8">
            <a:extLst>
              <a:ext uri="{FF2B5EF4-FFF2-40B4-BE49-F238E27FC236}">
                <a16:creationId xmlns:a16="http://schemas.microsoft.com/office/drawing/2014/main" id="{4E350858-19EB-A8FD-A914-F9E92C55F6DF}"/>
              </a:ext>
            </a:extLst>
          </p:cNvPr>
          <p:cNvSpPr>
            <a:spLocks noGrp="1"/>
          </p:cNvSpPr>
          <p:nvPr>
            <p:ph type="body" sz="quarter" idx="16"/>
          </p:nvPr>
        </p:nvSpPr>
        <p:spPr>
          <a:xfrm>
            <a:off x="1292469" y="1384300"/>
            <a:ext cx="4803531" cy="4673600"/>
          </a:xfrm>
        </p:spPr>
        <p:txBody>
          <a:bodyPr>
            <a:noAutofit/>
          </a:bodyPr>
          <a:lstStyle>
            <a:lvl1pPr marL="0" indent="0">
              <a:buFont typeface="Arial" panose="020B0604020202020204" pitchFamily="34" charset="0"/>
              <a:buNone/>
              <a:defRPr sz="1600">
                <a:solidFill>
                  <a:schemeClr val="tx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13" name="Text Placeholder 8">
            <a:extLst>
              <a:ext uri="{FF2B5EF4-FFF2-40B4-BE49-F238E27FC236}">
                <a16:creationId xmlns:a16="http://schemas.microsoft.com/office/drawing/2014/main" id="{CC80AFE2-DE69-42F6-0E3F-CB839276B740}"/>
              </a:ext>
            </a:extLst>
          </p:cNvPr>
          <p:cNvSpPr>
            <a:spLocks noGrp="1"/>
          </p:cNvSpPr>
          <p:nvPr>
            <p:ph type="body" sz="quarter" idx="17"/>
          </p:nvPr>
        </p:nvSpPr>
        <p:spPr>
          <a:xfrm>
            <a:off x="9278869" y="527289"/>
            <a:ext cx="2576282" cy="1201507"/>
          </a:xfrm>
        </p:spPr>
        <p:txBody>
          <a:bodyPr anchor="ctr">
            <a:noAutofit/>
          </a:bodyPr>
          <a:lstStyle>
            <a:lvl1pPr marL="0" indent="0">
              <a:buNone/>
              <a:defRPr sz="1600">
                <a:solidFill>
                  <a:schemeClr val="bg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5" name="Picture Placeholder 7">
            <a:extLst>
              <a:ext uri="{FF2B5EF4-FFF2-40B4-BE49-F238E27FC236}">
                <a16:creationId xmlns:a16="http://schemas.microsoft.com/office/drawing/2014/main" id="{EC99A1F2-F88C-5D6B-A73E-D1521AED48D9}"/>
              </a:ext>
            </a:extLst>
          </p:cNvPr>
          <p:cNvSpPr>
            <a:spLocks noGrp="1"/>
          </p:cNvSpPr>
          <p:nvPr>
            <p:ph type="pic" sz="quarter" idx="13"/>
          </p:nvPr>
        </p:nvSpPr>
        <p:spPr>
          <a:xfrm>
            <a:off x="6388599" y="0"/>
            <a:ext cx="2576281" cy="217812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14" name="Picture Placeholder 7">
            <a:extLst>
              <a:ext uri="{FF2B5EF4-FFF2-40B4-BE49-F238E27FC236}">
                <a16:creationId xmlns:a16="http://schemas.microsoft.com/office/drawing/2014/main" id="{71412D4A-E0EB-C304-1E3D-242AFD5B1873}"/>
              </a:ext>
            </a:extLst>
          </p:cNvPr>
          <p:cNvSpPr>
            <a:spLocks noGrp="1"/>
          </p:cNvSpPr>
          <p:nvPr>
            <p:ph type="pic" sz="quarter" idx="19"/>
          </p:nvPr>
        </p:nvSpPr>
        <p:spPr>
          <a:xfrm>
            <a:off x="6388599" y="4679871"/>
            <a:ext cx="2576281" cy="2178129"/>
          </a:xfrm>
          <a:solidFill>
            <a:schemeClr val="bg1">
              <a:lumMod val="85000"/>
            </a:schemeClr>
          </a:solidFill>
        </p:spPr>
        <p:txBody>
          <a:bodyPr vert="horz" lIns="91440" tIns="45720" rIns="91440" bIns="45720" rtlCol="0">
            <a:normAutofit/>
          </a:bodyPr>
          <a:lstStyle>
            <a:lvl1pPr>
              <a:defRPr lang="en-US" sz="1400" dirty="0">
                <a:solidFill>
                  <a:schemeClr val="bg1">
                    <a:lumMod val="50000"/>
                  </a:schemeClr>
                </a:solidFill>
              </a:defRPr>
            </a:lvl1pPr>
          </a:lstStyle>
          <a:p>
            <a:pPr marL="0" lvl="0" indent="0">
              <a:buNone/>
            </a:pPr>
            <a:r>
              <a:rPr lang="en-US" dirty="0"/>
              <a:t>Click icon to add picture</a:t>
            </a:r>
          </a:p>
        </p:txBody>
      </p:sp>
      <p:sp>
        <p:nvSpPr>
          <p:cNvPr id="17" name="Text Placeholder 8">
            <a:extLst>
              <a:ext uri="{FF2B5EF4-FFF2-40B4-BE49-F238E27FC236}">
                <a16:creationId xmlns:a16="http://schemas.microsoft.com/office/drawing/2014/main" id="{5394E1B3-BBE1-683F-2942-A3886584A00A}"/>
              </a:ext>
            </a:extLst>
          </p:cNvPr>
          <p:cNvSpPr>
            <a:spLocks noGrp="1"/>
          </p:cNvSpPr>
          <p:nvPr>
            <p:ph type="body" sz="quarter" idx="21"/>
          </p:nvPr>
        </p:nvSpPr>
        <p:spPr>
          <a:xfrm>
            <a:off x="9278869" y="2824412"/>
            <a:ext cx="2576282" cy="1201507"/>
          </a:xfrm>
        </p:spPr>
        <p:txBody>
          <a:bodyPr anchor="ctr">
            <a:noAutofit/>
          </a:bodyPr>
          <a:lstStyle>
            <a:lvl1pPr marL="0" indent="0">
              <a:buNone/>
              <a:defRPr sz="1600">
                <a:solidFill>
                  <a:schemeClr val="bg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19" name="Text Placeholder 8">
            <a:extLst>
              <a:ext uri="{FF2B5EF4-FFF2-40B4-BE49-F238E27FC236}">
                <a16:creationId xmlns:a16="http://schemas.microsoft.com/office/drawing/2014/main" id="{A91DC4F2-B52B-6F68-CB22-DF3199EF47DF}"/>
              </a:ext>
            </a:extLst>
          </p:cNvPr>
          <p:cNvSpPr>
            <a:spLocks noGrp="1"/>
          </p:cNvSpPr>
          <p:nvPr>
            <p:ph type="body" sz="quarter" idx="23"/>
          </p:nvPr>
        </p:nvSpPr>
        <p:spPr>
          <a:xfrm>
            <a:off x="9278869" y="5168181"/>
            <a:ext cx="2576282" cy="1201507"/>
          </a:xfrm>
        </p:spPr>
        <p:txBody>
          <a:bodyPr anchor="ctr">
            <a:noAutofit/>
          </a:bodyPr>
          <a:lstStyle>
            <a:lvl1pPr marL="0" indent="0">
              <a:buNone/>
              <a:defRPr sz="1600">
                <a:solidFill>
                  <a:schemeClr val="bg1"/>
                </a:solidFill>
              </a:defRPr>
            </a:lvl1pPr>
            <a:lvl2pPr marL="457200" indent="0">
              <a:buNone/>
              <a:defRPr sz="1400"/>
            </a:lvl2pPr>
            <a:lvl3pPr>
              <a:defRPr sz="1200"/>
            </a:lvl3pPr>
            <a:lvl4pPr>
              <a:defRPr sz="1100"/>
            </a:lvl4pPr>
            <a:lvl5pPr>
              <a:defRPr sz="1100"/>
            </a:lvl5pPr>
          </a:lstStyle>
          <a:p>
            <a:pPr lvl="0"/>
            <a:r>
              <a:rPr lang="en-US" dirty="0"/>
              <a:t>Click to edit</a:t>
            </a:r>
          </a:p>
        </p:txBody>
      </p:sp>
      <p:sp>
        <p:nvSpPr>
          <p:cNvPr id="3" name="Title 1">
            <a:extLst>
              <a:ext uri="{FF2B5EF4-FFF2-40B4-BE49-F238E27FC236}">
                <a16:creationId xmlns:a16="http://schemas.microsoft.com/office/drawing/2014/main" id="{95123C36-3EDE-2AA5-E066-4F7221AB3922}"/>
              </a:ext>
            </a:extLst>
          </p:cNvPr>
          <p:cNvSpPr>
            <a:spLocks noGrp="1"/>
          </p:cNvSpPr>
          <p:nvPr>
            <p:ph type="title" hasCustomPrompt="1"/>
          </p:nvPr>
        </p:nvSpPr>
        <p:spPr>
          <a:xfrm>
            <a:off x="1292468" y="262433"/>
            <a:ext cx="4803531"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1263106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or graph">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65F5F091-89BF-7587-7222-7AF55D00B959}"/>
              </a:ext>
            </a:extLst>
          </p:cNvPr>
          <p:cNvSpPr>
            <a:spLocks noGrp="1"/>
          </p:cNvSpPr>
          <p:nvPr>
            <p:ph type="body" sz="quarter" idx="16"/>
          </p:nvPr>
        </p:nvSpPr>
        <p:spPr>
          <a:xfrm>
            <a:off x="1292468" y="1179320"/>
            <a:ext cx="7632565" cy="601855"/>
          </a:xfrm>
        </p:spPr>
        <p:txBody>
          <a:bodyPr>
            <a:noAutofit/>
          </a:bodyPr>
          <a:lstStyle>
            <a:lvl1pPr marL="0" indent="0">
              <a:buNone/>
              <a:defRPr sz="1600">
                <a:solidFill>
                  <a:schemeClr val="tx1"/>
                </a:solidFill>
              </a:defRPr>
            </a:lvl1pPr>
          </a:lstStyle>
          <a:p>
            <a:pPr lvl="0"/>
            <a:r>
              <a:rPr lang="en-US" dirty="0"/>
              <a:t>Click to edit</a:t>
            </a:r>
          </a:p>
        </p:txBody>
      </p:sp>
      <p:sp>
        <p:nvSpPr>
          <p:cNvPr id="11" name="Chart Placeholder 10">
            <a:extLst>
              <a:ext uri="{FF2B5EF4-FFF2-40B4-BE49-F238E27FC236}">
                <a16:creationId xmlns:a16="http://schemas.microsoft.com/office/drawing/2014/main" id="{B518A48F-5B18-79B3-0962-D88260337E29}"/>
              </a:ext>
            </a:extLst>
          </p:cNvPr>
          <p:cNvSpPr>
            <a:spLocks noGrp="1"/>
          </p:cNvSpPr>
          <p:nvPr>
            <p:ph type="chart" sz="quarter" idx="17"/>
          </p:nvPr>
        </p:nvSpPr>
        <p:spPr>
          <a:xfrm>
            <a:off x="1292468" y="2000250"/>
            <a:ext cx="7632565" cy="4095750"/>
          </a:xfrm>
        </p:spPr>
        <p:txBody>
          <a:bodyPr>
            <a:normAutofit/>
          </a:bodyPr>
          <a:lstStyle>
            <a:lvl1pPr marL="0" indent="0">
              <a:buNone/>
              <a:defRPr sz="16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add chart</a:t>
            </a:r>
          </a:p>
        </p:txBody>
      </p:sp>
      <p:sp>
        <p:nvSpPr>
          <p:cNvPr id="2" name="Title 1">
            <a:extLst>
              <a:ext uri="{FF2B5EF4-FFF2-40B4-BE49-F238E27FC236}">
                <a16:creationId xmlns:a16="http://schemas.microsoft.com/office/drawing/2014/main" id="{24EA1ACE-C239-3F31-3022-371733103A98}"/>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33583069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1" name="Text Placeholder 13">
            <a:extLst>
              <a:ext uri="{FF2B5EF4-FFF2-40B4-BE49-F238E27FC236}">
                <a16:creationId xmlns:a16="http://schemas.microsoft.com/office/drawing/2014/main" id="{90C34946-D67D-50CE-8759-5A2C8D2FED5F}"/>
              </a:ext>
            </a:extLst>
          </p:cNvPr>
          <p:cNvSpPr>
            <a:spLocks noGrp="1"/>
          </p:cNvSpPr>
          <p:nvPr>
            <p:ph type="body" sz="quarter" idx="18"/>
          </p:nvPr>
        </p:nvSpPr>
        <p:spPr>
          <a:xfrm>
            <a:off x="1292468" y="1179320"/>
            <a:ext cx="10337556" cy="790219"/>
          </a:xfrm>
        </p:spPr>
        <p:txBody>
          <a:bodyPr>
            <a:noAutofit/>
          </a:bodyPr>
          <a:lstStyle>
            <a:lvl1pPr marL="0" indent="0">
              <a:buNone/>
              <a:defRPr sz="1600">
                <a:solidFill>
                  <a:schemeClr val="tx1"/>
                </a:solidFill>
              </a:defRPr>
            </a:lvl1pPr>
          </a:lstStyle>
          <a:p>
            <a:pPr lvl="0"/>
            <a:r>
              <a:rPr lang="en-US" dirty="0"/>
              <a:t>Click to edit</a:t>
            </a:r>
          </a:p>
        </p:txBody>
      </p:sp>
      <p:sp>
        <p:nvSpPr>
          <p:cNvPr id="12" name="Table Placeholder 11">
            <a:extLst>
              <a:ext uri="{FF2B5EF4-FFF2-40B4-BE49-F238E27FC236}">
                <a16:creationId xmlns:a16="http://schemas.microsoft.com/office/drawing/2014/main" id="{698ED9EE-3EB3-5070-137E-EE43E60F4225}"/>
              </a:ext>
            </a:extLst>
          </p:cNvPr>
          <p:cNvSpPr>
            <a:spLocks noGrp="1"/>
          </p:cNvSpPr>
          <p:nvPr>
            <p:ph type="tbl" sz="quarter" idx="19"/>
          </p:nvPr>
        </p:nvSpPr>
        <p:spPr>
          <a:xfrm>
            <a:off x="1292468" y="2152650"/>
            <a:ext cx="10337556" cy="4286250"/>
          </a:xfrm>
        </p:spPr>
        <p:txBody>
          <a:bodyPr>
            <a:normAutofit/>
          </a:bodyPr>
          <a:lstStyle>
            <a:lvl1pPr marL="0" indent="0">
              <a:buNone/>
              <a:defRPr sz="1600">
                <a:solidFill>
                  <a:schemeClr val="bg1">
                    <a:lumMod val="50000"/>
                  </a:schemeClr>
                </a:solidFill>
              </a:defRPr>
            </a:lvl1pPr>
          </a:lstStyle>
          <a:p>
            <a:pPr marL="0" lvl="0" indent="0">
              <a:buNone/>
            </a:pPr>
            <a:r>
              <a:rPr lang="en-US" dirty="0"/>
              <a:t>Click icon to add table</a:t>
            </a:r>
          </a:p>
        </p:txBody>
      </p:sp>
      <p:sp>
        <p:nvSpPr>
          <p:cNvPr id="2" name="Title 1">
            <a:extLst>
              <a:ext uri="{FF2B5EF4-FFF2-40B4-BE49-F238E27FC236}">
                <a16:creationId xmlns:a16="http://schemas.microsoft.com/office/drawing/2014/main" id="{73160A14-58FC-E8F1-E1BB-2A16098B0561}"/>
              </a:ext>
            </a:extLst>
          </p:cNvPr>
          <p:cNvSpPr>
            <a:spLocks noGrp="1"/>
          </p:cNvSpPr>
          <p:nvPr>
            <p:ph type="title" hasCustomPrompt="1"/>
          </p:nvPr>
        </p:nvSpPr>
        <p:spPr>
          <a:xfrm>
            <a:off x="1292468" y="262433"/>
            <a:ext cx="10429875" cy="412454"/>
          </a:xfrm>
        </p:spPr>
        <p:txBody>
          <a:bodyPr anchor="t">
            <a:noAutofit/>
          </a:bodyPr>
          <a:lstStyle>
            <a:lvl1pPr algn="l" defTabSz="914400" rtl="0" eaLnBrk="1" latinLnBrk="0" hangingPunct="1">
              <a:lnSpc>
                <a:spcPct val="100000"/>
              </a:lnSpc>
              <a:spcBef>
                <a:spcPct val="0"/>
              </a:spcBef>
              <a:buNone/>
              <a:defRPr lang="en-US" sz="2200" b="1" kern="1200" cap="all" baseline="0" dirty="0">
                <a:solidFill>
                  <a:schemeClr val="tx1"/>
                </a:solidFill>
                <a:latin typeface="+mj-lt"/>
                <a:ea typeface="+mj-ea"/>
                <a:cs typeface="+mj-cs"/>
              </a:defRPr>
            </a:lvl1pPr>
          </a:lstStyle>
          <a:p>
            <a:r>
              <a:rPr lang="en-US" dirty="0"/>
              <a:t>Slide title here</a:t>
            </a:r>
          </a:p>
        </p:txBody>
      </p:sp>
    </p:spTree>
    <p:extLst>
      <p:ext uri="{BB962C8B-B14F-4D97-AF65-F5344CB8AC3E}">
        <p14:creationId xmlns:p14="http://schemas.microsoft.com/office/powerpoint/2010/main" val="19257386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ustom purpl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CCD417-E741-CE94-0C2D-4C9055433E79}"/>
              </a:ext>
            </a:extLst>
          </p:cNvPr>
          <p:cNvSpPr>
            <a:spLocks noGrp="1"/>
          </p:cNvSpPr>
          <p:nvPr>
            <p:ph type="title" hasCustomPrompt="1"/>
          </p:nvPr>
        </p:nvSpPr>
        <p:spPr>
          <a:xfrm>
            <a:off x="1292468" y="262433"/>
            <a:ext cx="10429875" cy="412454"/>
          </a:xfrm>
        </p:spPr>
        <p:txBody>
          <a:bodyPr anchor="t">
            <a:noAutofit/>
          </a:bodyPr>
          <a:lstStyle>
            <a:lvl1pPr algn="l">
              <a:lnSpc>
                <a:spcPct val="100000"/>
              </a:lnSpc>
              <a:defRPr kumimoji="0" lang="en-US" sz="2200" b="1" i="0" u="none" strike="noStrike" kern="1200" cap="all" spc="0" normalizeH="0" baseline="0" dirty="0">
                <a:ln>
                  <a:noFill/>
                </a:ln>
                <a:solidFill>
                  <a:schemeClr val="bg1"/>
                </a:solidFill>
                <a:effectLst/>
                <a:uLnTx/>
                <a:uFillTx/>
                <a:latin typeface="Gill Sans MT" panose="020B0502020104020203" pitchFamily="34" charset="0"/>
                <a:ea typeface="+mn-ea"/>
                <a:cs typeface="+mn-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a:t>ALL CAPS TITLE HERE</a:t>
            </a:r>
          </a:p>
        </p:txBody>
      </p:sp>
    </p:spTree>
    <p:extLst>
      <p:ext uri="{BB962C8B-B14F-4D97-AF65-F5344CB8AC3E}">
        <p14:creationId xmlns:p14="http://schemas.microsoft.com/office/powerpoint/2010/main" val="2980818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702CB9-447B-C2C8-D468-F82FD5D56C26}"/>
              </a:ext>
            </a:extLst>
          </p:cNvPr>
          <p:cNvSpPr>
            <a:spLocks noGrp="1"/>
          </p:cNvSpPr>
          <p:nvPr>
            <p:ph type="pic" sz="quarter" idx="13"/>
          </p:nvPr>
        </p:nvSpPr>
        <p:spPr>
          <a:xfrm>
            <a:off x="8160772" y="0"/>
            <a:ext cx="4031227" cy="6858000"/>
          </a:xfrm>
          <a:solidFill>
            <a:schemeClr val="bg1">
              <a:lumMod val="85000"/>
            </a:schemeClr>
          </a:solidFill>
        </p:spPr>
        <p:txBody>
          <a:bodyPr>
            <a:normAutofit/>
          </a:bodyPr>
          <a:lstStyle>
            <a:lvl1pPr marL="0" indent="0">
              <a:buNone/>
              <a:defRPr sz="1600">
                <a:solidFill>
                  <a:schemeClr val="bg1">
                    <a:lumMod val="50000"/>
                  </a:schemeClr>
                </a:solidFill>
              </a:defRPr>
            </a:lvl1pPr>
          </a:lstStyle>
          <a:p>
            <a:pPr marL="0" lvl="0" indent="0">
              <a:buNone/>
            </a:pPr>
            <a:r>
              <a:rPr lang="en-US" dirty="0"/>
              <a:t>Click icon to add picture</a:t>
            </a:r>
          </a:p>
        </p:txBody>
      </p:sp>
      <p:sp>
        <p:nvSpPr>
          <p:cNvPr id="2" name="Title 1">
            <a:extLst>
              <a:ext uri="{FF2B5EF4-FFF2-40B4-BE49-F238E27FC236}">
                <a16:creationId xmlns:a16="http://schemas.microsoft.com/office/drawing/2014/main" id="{0EFC9C24-7F5E-99BA-8C53-992BEA7AA44B}"/>
              </a:ext>
            </a:extLst>
          </p:cNvPr>
          <p:cNvSpPr>
            <a:spLocks noGrp="1"/>
          </p:cNvSpPr>
          <p:nvPr>
            <p:ph type="title" hasCustomPrompt="1"/>
          </p:nvPr>
        </p:nvSpPr>
        <p:spPr>
          <a:xfrm>
            <a:off x="1266758" y="2553420"/>
            <a:ext cx="5627255" cy="1751162"/>
          </a:xfrm>
        </p:spPr>
        <p:txBody>
          <a:bodyPr>
            <a:normAutofit/>
          </a:bodyPr>
          <a:lstStyle>
            <a:lvl1pPr>
              <a:defRPr sz="4000" b="1" cap="all" baseline="0">
                <a:solidFill>
                  <a:schemeClr val="bg1"/>
                </a:solidFill>
              </a:defRPr>
            </a:lvl1pPr>
          </a:lstStyle>
          <a:p>
            <a:r>
              <a:rPr lang="en-US" dirty="0"/>
              <a:t>Short DIVIDER SLIDE TITLE</a:t>
            </a:r>
          </a:p>
        </p:txBody>
      </p:sp>
    </p:spTree>
    <p:extLst>
      <p:ext uri="{BB962C8B-B14F-4D97-AF65-F5344CB8AC3E}">
        <p14:creationId xmlns:p14="http://schemas.microsoft.com/office/powerpoint/2010/main" val="429412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Summary or Text Slides">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12192000" cy="822960"/>
          </a:xfrm>
          <a:solidFill>
            <a:schemeClr val="tx2"/>
          </a:solidFill>
        </p:spPr>
        <p:txBody>
          <a:bodyPr anchor="ctr">
            <a:normAutofit/>
          </a:bodyPr>
          <a:lstStyle>
            <a:lvl1pPr marL="233363" indent="0">
              <a:defRPr sz="3600" b="0">
                <a:solidFill>
                  <a:schemeClr val="accent5"/>
                </a:solidFill>
              </a:defRPr>
            </a:lvl1pPr>
          </a:lstStyle>
          <a:p>
            <a:r>
              <a:rPr lang="en-US" dirty="0"/>
              <a:t>Click to edit Master title style</a:t>
            </a:r>
          </a:p>
        </p:txBody>
      </p:sp>
      <p:sp>
        <p:nvSpPr>
          <p:cNvPr id="12" name="Content Placeholder 2"/>
          <p:cNvSpPr>
            <a:spLocks noGrp="1"/>
          </p:cNvSpPr>
          <p:nvPr>
            <p:ph idx="1"/>
          </p:nvPr>
        </p:nvSpPr>
        <p:spPr>
          <a:xfrm>
            <a:off x="368627" y="1143001"/>
            <a:ext cx="8628619" cy="4983163"/>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sp>
        <p:nvSpPr>
          <p:cNvPr id="8" name="Content Placeholder 2"/>
          <p:cNvSpPr>
            <a:spLocks noGrp="1"/>
          </p:cNvSpPr>
          <p:nvPr>
            <p:ph idx="10"/>
          </p:nvPr>
        </p:nvSpPr>
        <p:spPr>
          <a:xfrm>
            <a:off x="9054669" y="1143001"/>
            <a:ext cx="2526747" cy="4983163"/>
          </a:xfrm>
        </p:spPr>
        <p:txBody>
          <a:bodyPr>
            <a:normAutofit/>
          </a:bodyPr>
          <a:lstStyle>
            <a:lvl1pPr marL="0" indent="0">
              <a:buNone/>
              <a:defRPr sz="14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p:txBody>
      </p:sp>
      <p:pic>
        <p:nvPicPr>
          <p:cNvPr id="10" name="Picture 9">
            <a:extLst>
              <a:ext uri="{FF2B5EF4-FFF2-40B4-BE49-F238E27FC236}">
                <a16:creationId xmlns:a16="http://schemas.microsoft.com/office/drawing/2014/main" id="{C13E14D7-C86D-49E7-8E8C-F8DDDC20AE99}"/>
              </a:ext>
            </a:extLst>
          </p:cNvPr>
          <p:cNvPicPr>
            <a:picLocks noChangeAspect="1"/>
          </p:cNvPicPr>
          <p:nvPr userDrawn="1"/>
        </p:nvPicPr>
        <p:blipFill rotWithShape="1">
          <a:blip r:embed="rId2"/>
          <a:srcRect l="12380" t="1191" r="42164" b="-1191"/>
          <a:stretch/>
        </p:blipFill>
        <p:spPr>
          <a:xfrm>
            <a:off x="126749" y="6554708"/>
            <a:ext cx="315263" cy="179189"/>
          </a:xfrm>
          <a:prstGeom prst="rect">
            <a:avLst/>
          </a:prstGeom>
        </p:spPr>
      </p:pic>
    </p:spTree>
    <p:extLst>
      <p:ext uri="{BB962C8B-B14F-4D97-AF65-F5344CB8AC3E}">
        <p14:creationId xmlns:p14="http://schemas.microsoft.com/office/powerpoint/2010/main" val="69915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914400" y="2751064"/>
            <a:ext cx="10363200" cy="1470025"/>
          </a:xfrm>
        </p:spPr>
        <p:txBody>
          <a:bodyPr>
            <a:noAutofit/>
          </a:bodyPr>
          <a:lstStyle>
            <a:lvl1pPr>
              <a:defRPr sz="4400" b="0" cap="none" baseline="0">
                <a:solidFill>
                  <a:schemeClr val="tx2"/>
                </a:solidFill>
              </a:defRPr>
            </a:lvl1pPr>
          </a:lstStyle>
          <a:p>
            <a:r>
              <a:rPr lang="en-US" dirty="0"/>
              <a:t>Click to edit Master title style</a:t>
            </a:r>
          </a:p>
        </p:txBody>
      </p:sp>
      <p:sp>
        <p:nvSpPr>
          <p:cNvPr id="8" name="Subtitle 2"/>
          <p:cNvSpPr>
            <a:spLocks noGrp="1"/>
          </p:cNvSpPr>
          <p:nvPr>
            <p:ph type="subTitle" idx="1"/>
          </p:nvPr>
        </p:nvSpPr>
        <p:spPr>
          <a:xfrm>
            <a:off x="911424" y="4293096"/>
            <a:ext cx="10369152" cy="1752600"/>
          </a:xfrm>
        </p:spPr>
        <p:txBody>
          <a:bodyPr>
            <a:normAutofit/>
          </a:bodyPr>
          <a:lstStyle>
            <a:lvl1pPr marL="0" indent="0" algn="l">
              <a:buNone/>
              <a:defRPr sz="2400" b="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Slide Number Placeholder 5"/>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spTree>
    <p:extLst>
      <p:ext uri="{BB962C8B-B14F-4D97-AF65-F5344CB8AC3E}">
        <p14:creationId xmlns:p14="http://schemas.microsoft.com/office/powerpoint/2010/main" val="86260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36913"/>
            <a:ext cx="10363200" cy="1584176"/>
          </a:xfrm>
        </p:spPr>
        <p:txBody>
          <a:bodyPr anchor="ctr">
            <a:noAutofit/>
          </a:bodyPr>
          <a:lstStyle>
            <a:lvl1pPr algn="r">
              <a:defRPr sz="5200" b="0" cap="none" baseline="0">
                <a:solidFill>
                  <a:schemeClr val="tx2"/>
                </a:solidFill>
              </a:defRPr>
            </a:lvl1pPr>
          </a:lstStyle>
          <a:p>
            <a:r>
              <a:rPr lang="en-US" dirty="0"/>
              <a:t>Click to edit Master title style</a:t>
            </a:r>
          </a:p>
        </p:txBody>
      </p:sp>
      <p:sp>
        <p:nvSpPr>
          <p:cNvPr id="16" name="Subtitle 2"/>
          <p:cNvSpPr txBox="1">
            <a:spLocks/>
          </p:cNvSpPr>
          <p:nvPr userDrawn="1"/>
        </p:nvSpPr>
        <p:spPr>
          <a:xfrm>
            <a:off x="6172200" y="4293096"/>
            <a:ext cx="5082976" cy="431304"/>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ts val="600"/>
              </a:spcBef>
              <a:buFont typeface="Wingdings" pitchFamily="2" charset="2"/>
              <a:buNone/>
              <a:defRPr sz="2800" b="1" kern="1200">
                <a:solidFill>
                  <a:schemeClr val="tx1">
                    <a:lumMod val="85000"/>
                    <a:lumOff val="15000"/>
                  </a:schemeClr>
                </a:solidFill>
                <a:latin typeface="+mn-lt"/>
                <a:ea typeface="+mn-ea"/>
                <a:cs typeface="+mn-cs"/>
              </a:defRPr>
            </a:lvl1pPr>
            <a:lvl2pPr marL="457200" indent="0" algn="ctr" defTabSz="914400" rtl="0" eaLnBrk="1" latinLnBrk="0" hangingPunct="1">
              <a:spcBef>
                <a:spcPts val="6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ts val="600"/>
              </a:spcBef>
              <a:buFont typeface="Wingdings"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0" dirty="0">
                <a:solidFill>
                  <a:schemeClr val="tx1">
                    <a:lumMod val="65000"/>
                    <a:lumOff val="35000"/>
                  </a:schemeClr>
                </a:solidFill>
              </a:rPr>
              <a:t>Team:</a:t>
            </a:r>
          </a:p>
        </p:txBody>
      </p:sp>
      <p:sp>
        <p:nvSpPr>
          <p:cNvPr id="17" name="Subtitle 2"/>
          <p:cNvSpPr txBox="1">
            <a:spLocks/>
          </p:cNvSpPr>
          <p:nvPr userDrawn="1"/>
        </p:nvSpPr>
        <p:spPr>
          <a:xfrm>
            <a:off x="914400" y="4293096"/>
            <a:ext cx="5082976" cy="431304"/>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spcBef>
                <a:spcPts val="600"/>
              </a:spcBef>
              <a:buFont typeface="Wingdings" pitchFamily="2" charset="2"/>
              <a:buNone/>
              <a:defRPr sz="2800" b="1" kern="1200">
                <a:solidFill>
                  <a:schemeClr val="tx1">
                    <a:lumMod val="85000"/>
                    <a:lumOff val="15000"/>
                  </a:schemeClr>
                </a:solidFill>
                <a:latin typeface="+mn-lt"/>
                <a:ea typeface="+mn-ea"/>
                <a:cs typeface="+mn-cs"/>
              </a:defRPr>
            </a:lvl1pPr>
            <a:lvl2pPr marL="457200" indent="0" algn="ctr" defTabSz="914400" rtl="0" eaLnBrk="1" latinLnBrk="0" hangingPunct="1">
              <a:spcBef>
                <a:spcPts val="6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ts val="600"/>
              </a:spcBef>
              <a:buFont typeface="Wingdings"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600"/>
              </a:spcBef>
              <a:buFont typeface="Wingdings"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0" dirty="0">
                <a:solidFill>
                  <a:schemeClr val="tx1">
                    <a:lumMod val="65000"/>
                    <a:lumOff val="35000"/>
                  </a:schemeClr>
                </a:solidFill>
              </a:rPr>
              <a:t>Contributors:</a:t>
            </a:r>
          </a:p>
        </p:txBody>
      </p:sp>
      <p:sp>
        <p:nvSpPr>
          <p:cNvPr id="5" name="Text Placeholder Contributor"/>
          <p:cNvSpPr>
            <a:spLocks noGrp="1"/>
          </p:cNvSpPr>
          <p:nvPr>
            <p:ph type="body" sz="quarter" idx="10"/>
          </p:nvPr>
        </p:nvSpPr>
        <p:spPr>
          <a:xfrm>
            <a:off x="1016000" y="4648200"/>
            <a:ext cx="5181600" cy="1435100"/>
          </a:xfrm>
        </p:spPr>
        <p:txBody>
          <a:bodyPr>
            <a:normAutofit/>
          </a:bodyPr>
          <a:lstStyle>
            <a:lvl1pPr marL="0" indent="0">
              <a:buNone/>
              <a:defRPr sz="2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8" name="Text Placeholder Team"/>
          <p:cNvSpPr>
            <a:spLocks noGrp="1"/>
          </p:cNvSpPr>
          <p:nvPr>
            <p:ph type="body" sz="quarter" idx="11"/>
          </p:nvPr>
        </p:nvSpPr>
        <p:spPr>
          <a:xfrm>
            <a:off x="6337465" y="4648200"/>
            <a:ext cx="5181600" cy="1435100"/>
          </a:xfrm>
        </p:spPr>
        <p:txBody>
          <a:bodyPr>
            <a:normAutofit/>
          </a:bodyPr>
          <a:lstStyle>
            <a:lvl1pPr marL="0" indent="0">
              <a:buNone/>
              <a:defRPr sz="2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3" name="Rectangle 2">
            <a:extLst>
              <a:ext uri="{FF2B5EF4-FFF2-40B4-BE49-F238E27FC236}">
                <a16:creationId xmlns:a16="http://schemas.microsoft.com/office/drawing/2014/main" id="{7F93668C-63B1-4440-95D0-ACEA62055D51}"/>
              </a:ext>
            </a:extLst>
          </p:cNvPr>
          <p:cNvSpPr/>
          <p:nvPr userDrawn="1"/>
        </p:nvSpPr>
        <p:spPr>
          <a:xfrm>
            <a:off x="0" y="6541170"/>
            <a:ext cx="530786" cy="307777"/>
          </a:xfrm>
          <a:prstGeom prst="rect">
            <a:avLst/>
          </a:prstGeom>
        </p:spPr>
        <p:txBody>
          <a:bodyPr wrap="none">
            <a:spAutoFit/>
          </a:bodyPr>
          <a:lstStyle/>
          <a:p>
            <a:r>
              <a:rPr lang="en-US" sz="1400" dirty="0">
                <a:solidFill>
                  <a:schemeClr val="tx1">
                    <a:lumMod val="50000"/>
                    <a:lumOff val="50000"/>
                  </a:schemeClr>
                </a:solidFill>
              </a:rPr>
              <a:t>TES#</a:t>
            </a:r>
          </a:p>
        </p:txBody>
      </p:sp>
      <p:sp>
        <p:nvSpPr>
          <p:cNvPr id="9" name="Text Placeholder Proj_Num">
            <a:extLst>
              <a:ext uri="{FF2B5EF4-FFF2-40B4-BE49-F238E27FC236}">
                <a16:creationId xmlns:a16="http://schemas.microsoft.com/office/drawing/2014/main" id="{924B489E-B3CE-4EE9-888F-574DA67DCE35}"/>
              </a:ext>
            </a:extLst>
          </p:cNvPr>
          <p:cNvSpPr>
            <a:spLocks noGrp="1"/>
          </p:cNvSpPr>
          <p:nvPr>
            <p:ph type="body" sz="quarter" idx="12"/>
          </p:nvPr>
        </p:nvSpPr>
        <p:spPr>
          <a:xfrm>
            <a:off x="445631" y="6554706"/>
            <a:ext cx="2397156" cy="289711"/>
          </a:xfrm>
        </p:spPr>
        <p:txBody>
          <a:bodyPr>
            <a:noAutofit/>
          </a:bodyPr>
          <a:lstStyle>
            <a:lvl1pPr marL="0" indent="0">
              <a:buNone/>
              <a:defRPr sz="14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0" name="Slide Number Placeholder 5">
            <a:extLst>
              <a:ext uri="{FF2B5EF4-FFF2-40B4-BE49-F238E27FC236}">
                <a16:creationId xmlns:a16="http://schemas.microsoft.com/office/drawing/2014/main" id="{A69B0738-ADF7-4863-AC50-C03289D7C116}"/>
              </a:ext>
            </a:extLst>
          </p:cNvPr>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sp>
        <p:nvSpPr>
          <p:cNvPr id="13" name="Text Placeholder Date">
            <a:extLst>
              <a:ext uri="{FF2B5EF4-FFF2-40B4-BE49-F238E27FC236}">
                <a16:creationId xmlns:a16="http://schemas.microsoft.com/office/drawing/2014/main" id="{A6328BBD-B435-463C-BF59-F798F9670F26}"/>
              </a:ext>
            </a:extLst>
          </p:cNvPr>
          <p:cNvSpPr>
            <a:spLocks noGrp="1"/>
          </p:cNvSpPr>
          <p:nvPr>
            <p:ph type="body" sz="quarter" idx="13" hasCustomPrompt="1"/>
          </p:nvPr>
        </p:nvSpPr>
        <p:spPr>
          <a:xfrm>
            <a:off x="1016047" y="6195199"/>
            <a:ext cx="1944000" cy="360000"/>
          </a:xfrm>
        </p:spPr>
        <p:txBody>
          <a:bodyPr>
            <a:noAutofit/>
          </a:bodyPr>
          <a:lstStyle>
            <a:lvl1pPr marL="0" indent="0">
              <a:buNone/>
              <a:defRPr sz="1800" baseline="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t>
            </a:r>
            <a:r>
              <a:rPr lang="en-US"/>
              <a:t>edit Date</a:t>
            </a:r>
            <a:endParaRPr lang="en-US" dirty="0"/>
          </a:p>
        </p:txBody>
      </p:sp>
    </p:spTree>
    <p:extLst>
      <p:ext uri="{BB962C8B-B14F-4D97-AF65-F5344CB8AC3E}">
        <p14:creationId xmlns:p14="http://schemas.microsoft.com/office/powerpoint/2010/main" val="141424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st_Flow">
    <p:bg>
      <p:bgPr>
        <a:solidFill>
          <a:srgbClr val="FFFFFF"/>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0" y="-1"/>
            <a:ext cx="12192000" cy="997527"/>
          </a:xfrm>
          <a:solidFill>
            <a:schemeClr val="tx2"/>
          </a:solidFill>
        </p:spPr>
        <p:txBody>
          <a:bodyPr anchor="ctr">
            <a:normAutofit/>
          </a:bodyPr>
          <a:lstStyle>
            <a:lvl1pPr marL="233363" indent="0">
              <a:defRPr sz="3600" b="0">
                <a:solidFill>
                  <a:schemeClr val="accent5"/>
                </a:solidFill>
              </a:defRPr>
            </a:lvl1pPr>
          </a:lstStyle>
          <a:p>
            <a:r>
              <a:rPr lang="en-US" dirty="0"/>
              <a:t>Click to edit Master title style</a:t>
            </a:r>
          </a:p>
        </p:txBody>
      </p:sp>
      <p:sp>
        <p:nvSpPr>
          <p:cNvPr id="14" name="Slide Number Placeholder 5"/>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graphicFrame>
        <p:nvGraphicFramePr>
          <p:cNvPr id="7" name="Steps">
            <a:extLst>
              <a:ext uri="{FF2B5EF4-FFF2-40B4-BE49-F238E27FC236}">
                <a16:creationId xmlns:a16="http://schemas.microsoft.com/office/drawing/2014/main" id="{ACC7BDDB-8C90-4917-8FE8-4D434DED99FA}"/>
              </a:ext>
            </a:extLst>
          </p:cNvPr>
          <p:cNvGraphicFramePr>
            <a:graphicFrameLocks/>
          </p:cNvGraphicFramePr>
          <p:nvPr userDrawn="1">
            <p:extLst>
              <p:ext uri="{D42A27DB-BD31-4B8C-83A1-F6EECF244321}">
                <p14:modId xmlns:p14="http://schemas.microsoft.com/office/powerpoint/2010/main" val="3131295549"/>
              </p:ext>
            </p:extLst>
          </p:nvPr>
        </p:nvGraphicFramePr>
        <p:xfrm>
          <a:off x="1985963" y="1600199"/>
          <a:ext cx="8304212" cy="487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E5E382D-5856-4BF3-B024-77B6012A3BC4}"/>
              </a:ext>
            </a:extLst>
          </p:cNvPr>
          <p:cNvPicPr>
            <a:picLocks noChangeAspect="1"/>
          </p:cNvPicPr>
          <p:nvPr userDrawn="1"/>
        </p:nvPicPr>
        <p:blipFill rotWithShape="1">
          <a:blip r:embed="rId7"/>
          <a:srcRect l="12380" t="1191" r="42164" b="-1191"/>
          <a:stretch/>
        </p:blipFill>
        <p:spPr>
          <a:xfrm>
            <a:off x="126749" y="6554708"/>
            <a:ext cx="315263" cy="179189"/>
          </a:xfrm>
          <a:prstGeom prst="rect">
            <a:avLst/>
          </a:prstGeom>
        </p:spPr>
      </p:pic>
    </p:spTree>
    <p:extLst>
      <p:ext uri="{BB962C8B-B14F-4D97-AF65-F5344CB8AC3E}">
        <p14:creationId xmlns:p14="http://schemas.microsoft.com/office/powerpoint/2010/main" val="382818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ethodology">
    <p:bg>
      <p:bgPr>
        <a:solidFill>
          <a:srgbClr val="FFFFFF"/>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0" y="-1"/>
            <a:ext cx="12192000" cy="997527"/>
          </a:xfrm>
          <a:solidFill>
            <a:schemeClr val="tx2"/>
          </a:solidFill>
        </p:spPr>
        <p:txBody>
          <a:bodyPr anchor="ctr">
            <a:normAutofit/>
          </a:bodyPr>
          <a:lstStyle>
            <a:lvl1pPr marL="233363" indent="0">
              <a:defRPr sz="3600" b="0">
                <a:solidFill>
                  <a:schemeClr val="accent5"/>
                </a:solidFill>
              </a:defRPr>
            </a:lvl1pPr>
          </a:lstStyle>
          <a:p>
            <a:r>
              <a:rPr lang="en-US" dirty="0"/>
              <a:t>Click to edit Master title style</a:t>
            </a:r>
          </a:p>
        </p:txBody>
      </p:sp>
      <p:sp>
        <p:nvSpPr>
          <p:cNvPr id="14" name="Slide Number Placeholder 5"/>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graphicFrame>
        <p:nvGraphicFramePr>
          <p:cNvPr id="8" name="Content Placeholder Screener">
            <a:extLst>
              <a:ext uri="{FF2B5EF4-FFF2-40B4-BE49-F238E27FC236}">
                <a16:creationId xmlns:a16="http://schemas.microsoft.com/office/drawing/2014/main" id="{602E4A7C-1BEC-4E41-872C-3A2167AECE8B}"/>
              </a:ext>
            </a:extLst>
          </p:cNvPr>
          <p:cNvGraphicFramePr>
            <a:graphicFrameLocks/>
          </p:cNvGraphicFramePr>
          <p:nvPr userDrawn="1">
            <p:extLst>
              <p:ext uri="{D42A27DB-BD31-4B8C-83A1-F6EECF244321}">
                <p14:modId xmlns:p14="http://schemas.microsoft.com/office/powerpoint/2010/main" val="1346149276"/>
              </p:ext>
            </p:extLst>
          </p:nvPr>
        </p:nvGraphicFramePr>
        <p:xfrm>
          <a:off x="1814732" y="1153540"/>
          <a:ext cx="8426548" cy="2275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Products">
            <a:extLst>
              <a:ext uri="{FF2B5EF4-FFF2-40B4-BE49-F238E27FC236}">
                <a16:creationId xmlns:a16="http://schemas.microsoft.com/office/drawing/2014/main" id="{4B93C631-0D5A-4FE8-B7FD-28E5B6DB8269}"/>
              </a:ext>
            </a:extLst>
          </p:cNvPr>
          <p:cNvGraphicFramePr>
            <a:graphicFrameLocks/>
          </p:cNvGraphicFramePr>
          <p:nvPr userDrawn="1">
            <p:extLst>
              <p:ext uri="{D42A27DB-BD31-4B8C-83A1-F6EECF244321}">
                <p14:modId xmlns:p14="http://schemas.microsoft.com/office/powerpoint/2010/main" val="2599485322"/>
              </p:ext>
            </p:extLst>
          </p:nvPr>
        </p:nvGraphicFramePr>
        <p:xfrm>
          <a:off x="1812386" y="3529013"/>
          <a:ext cx="8429040" cy="31621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Table Products">
            <a:extLst>
              <a:ext uri="{FF2B5EF4-FFF2-40B4-BE49-F238E27FC236}">
                <a16:creationId xmlns:a16="http://schemas.microsoft.com/office/drawing/2014/main" id="{42CF1BA3-0C24-42BE-8733-24482078E6DB}"/>
              </a:ext>
            </a:extLst>
          </p:cNvPr>
          <p:cNvGraphicFramePr>
            <a:graphicFrameLocks noGrp="1"/>
          </p:cNvGraphicFramePr>
          <p:nvPr userDrawn="1">
            <p:extLst>
              <p:ext uri="{D42A27DB-BD31-4B8C-83A1-F6EECF244321}">
                <p14:modId xmlns:p14="http://schemas.microsoft.com/office/powerpoint/2010/main" val="2677709111"/>
              </p:ext>
            </p:extLst>
          </p:nvPr>
        </p:nvGraphicFramePr>
        <p:xfrm>
          <a:off x="3300413" y="4457701"/>
          <a:ext cx="5543550" cy="2000249"/>
        </p:xfrm>
        <a:graphic>
          <a:graphicData uri="http://schemas.openxmlformats.org/drawingml/2006/table">
            <a:tbl>
              <a:tblPr/>
              <a:tblGrid>
                <a:gridCol w="1111356">
                  <a:extLst>
                    <a:ext uri="{9D8B030D-6E8A-4147-A177-3AD203B41FA5}">
                      <a16:colId xmlns:a16="http://schemas.microsoft.com/office/drawing/2014/main" val="2454720966"/>
                    </a:ext>
                  </a:extLst>
                </a:gridCol>
                <a:gridCol w="2910695">
                  <a:extLst>
                    <a:ext uri="{9D8B030D-6E8A-4147-A177-3AD203B41FA5}">
                      <a16:colId xmlns:a16="http://schemas.microsoft.com/office/drawing/2014/main" val="1801901291"/>
                    </a:ext>
                  </a:extLst>
                </a:gridCol>
                <a:gridCol w="1521499">
                  <a:extLst>
                    <a:ext uri="{9D8B030D-6E8A-4147-A177-3AD203B41FA5}">
                      <a16:colId xmlns:a16="http://schemas.microsoft.com/office/drawing/2014/main" val="842068322"/>
                    </a:ext>
                  </a:extLst>
                </a:gridCol>
              </a:tblGrid>
              <a:tr h="229036">
                <a:tc>
                  <a:txBody>
                    <a:bodyPr/>
                    <a:lstStyle/>
                    <a:p>
                      <a:pPr algn="ctr" rtl="0" fontAlgn="ctr"/>
                      <a:r>
                        <a:rPr lang="en-IN" sz="1200" b="1" i="0" u="none" strike="noStrike" dirty="0">
                          <a:solidFill>
                            <a:srgbClr val="002288"/>
                          </a:solidFill>
                          <a:effectLst/>
                          <a:latin typeface="Arial" panose="020B0604020202020204" pitchFamily="34" charset="0"/>
                        </a:rPr>
                        <a:t>Sample Code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r>
                        <a:rPr lang="en-IN" sz="1200" b="1" i="0" u="none" strike="noStrike">
                          <a:solidFill>
                            <a:srgbClr val="002288"/>
                          </a:solidFill>
                          <a:effectLst/>
                          <a:latin typeface="Arial" panose="020B0604020202020204" pitchFamily="34" charset="0"/>
                        </a:rPr>
                        <a:t>Sample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r>
                        <a:rPr lang="en-IN" sz="1200" b="1" i="0" u="none" strike="noStrike" dirty="0">
                          <a:solidFill>
                            <a:srgbClr val="002288"/>
                          </a:solidFill>
                          <a:effectLst/>
                          <a:latin typeface="Arial" panose="020B0604020202020204" pitchFamily="34" charset="0"/>
                        </a:rPr>
                        <a:t>15-Char Label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85664443"/>
                  </a:ext>
                </a:extLst>
              </a:tr>
              <a:tr h="220311">
                <a:tc>
                  <a:txBody>
                    <a:bodyPr/>
                    <a:lstStyle/>
                    <a:p>
                      <a:pPr algn="ctr" rtl="0" fontAlgn="ctr"/>
                      <a:r>
                        <a:rPr lang="en-US" sz="1200" b="0" i="0" u="none" strike="noStrike" dirty="0">
                          <a:solidFill>
                            <a:srgbClr val="002288"/>
                          </a:solidFill>
                          <a:effectLst/>
                          <a:latin typeface="Arial" panose="020B0604020202020204" pitchFamily="34" charset="0"/>
                        </a:rPr>
                        <a:t>100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r>
                        <a:rPr lang="en-US" sz="1200" b="0" i="0" u="none" strike="noStrike" dirty="0">
                          <a:solidFill>
                            <a:srgbClr val="002288"/>
                          </a:solidFill>
                          <a:effectLst/>
                          <a:latin typeface="Arial" panose="020B0604020202020204" pitchFamily="34" charset="0"/>
                        </a:rPr>
                        <a:t>Sample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644556533"/>
                  </a:ext>
                </a:extLst>
              </a:tr>
              <a:tr h="220311">
                <a:tc>
                  <a:txBody>
                    <a:bodyPr/>
                    <a:lstStyle/>
                    <a:p>
                      <a:pPr algn="ctr" rtl="0" fontAlgn="ctr"/>
                      <a:r>
                        <a:rPr lang="en-US" sz="1200" b="0" i="0" u="none" strike="noStrike" dirty="0">
                          <a:solidFill>
                            <a:srgbClr val="002288"/>
                          </a:solidFill>
                          <a:effectLst/>
                          <a:latin typeface="Arial" panose="020B0604020202020204" pitchFamily="34" charset="0"/>
                        </a:rPr>
                        <a:t>200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r>
                        <a:rPr lang="en-US" sz="1200" b="0" i="0" u="none" strike="noStrike" dirty="0">
                          <a:solidFill>
                            <a:srgbClr val="002288"/>
                          </a:solidFill>
                          <a:effectLst/>
                          <a:latin typeface="Arial" panose="020B0604020202020204" pitchFamily="34" charset="0"/>
                        </a:rPr>
                        <a:t>Sample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820734924"/>
                  </a:ext>
                </a:extLst>
              </a:tr>
              <a:tr h="220311">
                <a:tc>
                  <a:txBody>
                    <a:bodyPr/>
                    <a:lstStyle/>
                    <a:p>
                      <a:pPr algn="ctr" rtl="0" fontAlgn="ctr"/>
                      <a:r>
                        <a:rPr lang="en-US" sz="1200" b="0" i="0" u="none" strike="noStrike" dirty="0">
                          <a:solidFill>
                            <a:srgbClr val="002288"/>
                          </a:solidFill>
                          <a:effectLst/>
                          <a:latin typeface="Arial" panose="020B0604020202020204" pitchFamily="34" charset="0"/>
                        </a:rPr>
                        <a:t>300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r>
                        <a:rPr lang="en-US" sz="1200" b="0" i="0" u="none" strike="noStrike" dirty="0">
                          <a:solidFill>
                            <a:srgbClr val="002288"/>
                          </a:solidFill>
                          <a:effectLst/>
                          <a:latin typeface="Arial" panose="020B0604020202020204" pitchFamily="34" charset="0"/>
                        </a:rPr>
                        <a:t>Sample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794334940"/>
                  </a:ext>
                </a:extLst>
              </a:tr>
              <a:tr h="220311">
                <a:tc>
                  <a:txBody>
                    <a:bodyPr/>
                    <a:lstStyle/>
                    <a:p>
                      <a:pPr algn="ctr" rtl="0" fontAlgn="ctr"/>
                      <a:r>
                        <a:rPr lang="en-US" sz="1200" b="0" i="0" u="none" strike="noStrike" dirty="0">
                          <a:solidFill>
                            <a:srgbClr val="002288"/>
                          </a:solidFill>
                          <a:effectLst/>
                          <a:latin typeface="Arial" panose="020B0604020202020204" pitchFamily="34" charset="0"/>
                        </a:rPr>
                        <a:t>400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r>
                        <a:rPr lang="en-US" sz="1200" b="0" i="0" u="none" strike="noStrike" dirty="0">
                          <a:solidFill>
                            <a:srgbClr val="002288"/>
                          </a:solidFill>
                          <a:effectLst/>
                          <a:latin typeface="Arial" panose="020B0604020202020204" pitchFamily="34" charset="0"/>
                        </a:rPr>
                        <a:t>Sample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950012226"/>
                  </a:ext>
                </a:extLst>
              </a:tr>
              <a:tr h="220311">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511890829"/>
                  </a:ext>
                </a:extLst>
              </a:tr>
              <a:tr h="220311">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387638280"/>
                  </a:ext>
                </a:extLst>
              </a:tr>
              <a:tr h="220311">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65664449"/>
                  </a:ext>
                </a:extLst>
              </a:tr>
              <a:tr h="229036">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rtl="0" fontAlgn="ctr"/>
                      <a:endParaRPr lang="en-US" sz="1200" b="0" i="0" u="none" strike="noStrike" dirty="0">
                        <a:solidFill>
                          <a:srgbClr val="002288"/>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907832545"/>
                  </a:ext>
                </a:extLst>
              </a:tr>
            </a:tbl>
          </a:graphicData>
        </a:graphic>
      </p:graphicFrame>
      <p:pic>
        <p:nvPicPr>
          <p:cNvPr id="7" name="Picture 6">
            <a:extLst>
              <a:ext uri="{FF2B5EF4-FFF2-40B4-BE49-F238E27FC236}">
                <a16:creationId xmlns:a16="http://schemas.microsoft.com/office/drawing/2014/main" id="{A8970F70-3A4C-4D12-B052-4600C531DAC5}"/>
              </a:ext>
            </a:extLst>
          </p:cNvPr>
          <p:cNvPicPr>
            <a:picLocks noChangeAspect="1"/>
          </p:cNvPicPr>
          <p:nvPr userDrawn="1"/>
        </p:nvPicPr>
        <p:blipFill rotWithShape="1">
          <a:blip r:embed="rId12"/>
          <a:srcRect l="12380" t="1191" r="42164" b="-1191"/>
          <a:stretch/>
        </p:blipFill>
        <p:spPr>
          <a:xfrm>
            <a:off x="126749" y="6554708"/>
            <a:ext cx="315263" cy="179189"/>
          </a:xfrm>
          <a:prstGeom prst="rect">
            <a:avLst/>
          </a:prstGeom>
        </p:spPr>
      </p:pic>
    </p:spTree>
    <p:extLst>
      <p:ext uri="{BB962C8B-B14F-4D97-AF65-F5344CB8AC3E}">
        <p14:creationId xmlns:p14="http://schemas.microsoft.com/office/powerpoint/2010/main" val="205423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image" Target="../media/image4.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image" Target="../media/image3.png"/><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image" Target="../media/image4.png"/><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3.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3.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50ABA90A-59CE-41EB-B8F1-54066382311B}"/>
              </a:ext>
            </a:extLst>
          </p:cNvPr>
          <p:cNvSpPr>
            <a:spLocks noGrp="1"/>
          </p:cNvSpPr>
          <p:nvPr>
            <p:ph type="sldNum" sz="quarter" idx="4"/>
          </p:nvPr>
        </p:nvSpPr>
        <p:spPr>
          <a:xfrm>
            <a:off x="11364864" y="6475125"/>
            <a:ext cx="781877" cy="365125"/>
          </a:xfrm>
          <a:prstGeom prst="rect">
            <a:avLst/>
          </a:prstGeom>
        </p:spPr>
        <p:txBody>
          <a:bodyPr/>
          <a:lstStyle>
            <a:lvl1pPr algn="r">
              <a:defRPr sz="1600" b="0">
                <a:solidFill>
                  <a:schemeClr val="bg1">
                    <a:lumMod val="75000"/>
                  </a:schemeClr>
                </a:solidFill>
              </a:defRPr>
            </a:lvl1pPr>
          </a:lstStyle>
          <a:p>
            <a:fld id="{49FF1220-C2A1-426F-A92D-09CFD1885704}" type="slidenum">
              <a:rPr lang="en-US" smtClean="0"/>
              <a:pPr/>
              <a:t>‹#›</a:t>
            </a:fld>
            <a:endParaRPr lang="en-US" dirty="0"/>
          </a:p>
        </p:txBody>
      </p:sp>
    </p:spTree>
    <p:extLst>
      <p:ext uri="{BB962C8B-B14F-4D97-AF65-F5344CB8AC3E}">
        <p14:creationId xmlns:p14="http://schemas.microsoft.com/office/powerpoint/2010/main" val="20000006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81" r:id="rId3"/>
    <p:sldLayoutId id="2147483674" r:id="rId4"/>
    <p:sldLayoutId id="2147483675" r:id="rId5"/>
    <p:sldLayoutId id="2147483678" r:id="rId6"/>
    <p:sldLayoutId id="2147483661" r:id="rId7"/>
    <p:sldLayoutId id="2147483679" r:id="rId8"/>
    <p:sldLayoutId id="2147483680" r:id="rId9"/>
  </p:sldLayoutIdLst>
  <p:hf hdr="0"/>
  <p:txStyles>
    <p:titleStyle>
      <a:lvl1pPr algn="l" defTabSz="914400" rtl="0" eaLnBrk="1" latinLnBrk="0" hangingPunct="1">
        <a:spcBef>
          <a:spcPct val="0"/>
        </a:spcBef>
        <a:buNone/>
        <a:defRPr sz="4400" b="0" kern="1200">
          <a:solidFill>
            <a:schemeClr val="tx2"/>
          </a:solidFill>
          <a:latin typeface="+mj-lt"/>
          <a:ea typeface="+mj-ea"/>
          <a:cs typeface="+mj-cs"/>
        </a:defRPr>
      </a:lvl1pPr>
    </p:titleStyle>
    <p:bodyStyle>
      <a:lvl1pPr marL="342900" indent="-342900" algn="l" defTabSz="914400" rtl="0" eaLnBrk="1" latinLnBrk="0" hangingPunct="1">
        <a:spcBef>
          <a:spcPts val="600"/>
        </a:spcBef>
        <a:buFont typeface="Wingdings" pitchFamily="2" charset="2"/>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ts val="600"/>
        </a:spcBef>
        <a:buFont typeface="Wingdings" pitchFamily="2" charset="2"/>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ts val="600"/>
        </a:spcBef>
        <a:buFont typeface="Wingdings" pitchFamily="2" charset="2"/>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ts val="600"/>
        </a:spcBef>
        <a:buFont typeface="Wingdings" pitchFamily="2" charset="2"/>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ts val="600"/>
        </a:spcBef>
        <a:buFont typeface="Wingdings" pitchFamily="2" charset="2"/>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023B3-80F5-3274-E5D9-881A6A5DE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859596-A480-F91B-2EEB-474716F15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1F2254-A4E3-3AF7-A848-61E1FE5DA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CCAF4-ACD5-4A57-B511-1321F640579E}" type="datetimeFigureOut">
              <a:rPr lang="en-US" smtClean="0"/>
              <a:t>4/21/2023</a:t>
            </a:fld>
            <a:endParaRPr lang="en-US" dirty="0"/>
          </a:p>
        </p:txBody>
      </p:sp>
      <p:sp>
        <p:nvSpPr>
          <p:cNvPr id="5" name="Footer Placeholder 4">
            <a:extLst>
              <a:ext uri="{FF2B5EF4-FFF2-40B4-BE49-F238E27FC236}">
                <a16:creationId xmlns:a16="http://schemas.microsoft.com/office/drawing/2014/main" id="{7E9A8E93-C9CC-2F81-FE6F-DE5DE1F81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6524D01-3135-DA75-F167-BB38E3BFF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D7E40-58C8-4BB6-8CCD-91811CFA808A}" type="slidenum">
              <a:rPr lang="en-US" smtClean="0"/>
              <a:t>‹#›</a:t>
            </a:fld>
            <a:endParaRPr lang="en-US" dirty="0"/>
          </a:p>
        </p:txBody>
      </p:sp>
      <p:sp>
        <p:nvSpPr>
          <p:cNvPr id="9" name="Rectangle 8">
            <a:extLst>
              <a:ext uri="{FF2B5EF4-FFF2-40B4-BE49-F238E27FC236}">
                <a16:creationId xmlns:a16="http://schemas.microsoft.com/office/drawing/2014/main" id="{83C102E6-96D7-E9E7-38B6-9CA5A13E042D}"/>
              </a:ext>
            </a:extLst>
          </p:cNvPr>
          <p:cNvSpPr/>
          <p:nvPr userDrawn="1"/>
        </p:nvSpPr>
        <p:spPr>
          <a:xfrm>
            <a:off x="0" y="0"/>
            <a:ext cx="12192000" cy="6864944"/>
          </a:xfrm>
          <a:prstGeom prst="rect">
            <a:avLst/>
          </a:prstGeom>
          <a:gradFill>
            <a:gsLst>
              <a:gs pos="0">
                <a:schemeClr val="accent1"/>
              </a:gs>
              <a:gs pos="10000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Slide Number Placeholder 3">
            <a:extLst>
              <a:ext uri="{FF2B5EF4-FFF2-40B4-BE49-F238E27FC236}">
                <a16:creationId xmlns:a16="http://schemas.microsoft.com/office/drawing/2014/main" id="{3E07EFA3-4A6A-B48F-0F9D-1A4C425E48F5}"/>
              </a:ext>
            </a:extLst>
          </p:cNvPr>
          <p:cNvSpPr txBox="1">
            <a:spLocks/>
          </p:cNvSpPr>
          <p:nvPr userDrawn="1"/>
        </p:nvSpPr>
        <p:spPr>
          <a:xfrm>
            <a:off x="311499" y="6439634"/>
            <a:ext cx="649200" cy="365125"/>
          </a:xfrm>
          <a:prstGeom prst="rect">
            <a:avLst/>
          </a:prstGeom>
        </p:spPr>
        <p:txBody>
          <a:bodyPr vert="horz" lIns="91440" tIns="45720" rIns="91440" bIns="45720" rtlCol="0" anchor="ctr"/>
          <a:lstStyle>
            <a:defPPr>
              <a:defRPr lang="en-US"/>
            </a:defPPr>
            <a:lvl1pPr marL="0" algn="ctr" defTabSz="914400" rtl="0" eaLnBrk="1" latinLnBrk="0" hangingPunct="1">
              <a:defRPr sz="900" b="1" i="0"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D8CB306-79FE-4E49-99A3-A0AED1A06D97}" type="slidenum">
              <a:rPr kumimoji="0" lang="en-US" sz="700" b="0" i="0" u="none" strike="noStrike" kern="1200" cap="none" spc="0" normalizeH="0" baseline="0" noProof="0" smtClean="0">
                <a:ln>
                  <a:noFill/>
                </a:ln>
                <a:solidFill>
                  <a:prstClr val="white"/>
                </a:solidFill>
                <a:effectLst/>
                <a:uLnTx/>
                <a:uFillTx/>
                <a:latin typeface="+mj-l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prstClr val="white"/>
              </a:solidFill>
              <a:effectLst/>
              <a:uLnTx/>
              <a:uFillTx/>
              <a:latin typeface="+mj-lt"/>
            </a:endParaRPr>
          </a:p>
        </p:txBody>
      </p:sp>
      <p:sp>
        <p:nvSpPr>
          <p:cNvPr id="11" name="Footer Placeholder 5">
            <a:extLst>
              <a:ext uri="{FF2B5EF4-FFF2-40B4-BE49-F238E27FC236}">
                <a16:creationId xmlns:a16="http://schemas.microsoft.com/office/drawing/2014/main" id="{42A39994-3B23-EB80-9D5B-86B0FFF487B8}"/>
              </a:ext>
            </a:extLst>
          </p:cNvPr>
          <p:cNvSpPr txBox="1">
            <a:spLocks/>
          </p:cNvSpPr>
          <p:nvPr userDrawn="1"/>
        </p:nvSpPr>
        <p:spPr>
          <a:xfrm>
            <a:off x="0" y="6439634"/>
            <a:ext cx="622999" cy="365125"/>
          </a:xfrm>
          <a:prstGeom prst="rect">
            <a:avLst/>
          </a:prstGeom>
        </p:spPr>
        <p:txBody>
          <a:bodyPr vert="horz" lIns="91440" tIns="45720" rIns="91440" bIns="45720" rtlCol="0" anchor="ctr"/>
          <a:lstStyle>
            <a:defPPr>
              <a:defRPr lang="en-US"/>
            </a:defPPr>
            <a:lvl1pPr marL="0" algn="ctr" defTabSz="914400" rtl="0" eaLnBrk="1" latinLnBrk="0" hangingPunct="1">
              <a:defRPr sz="600" b="0" i="1"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dirty="0">
                <a:ln>
                  <a:noFill/>
                </a:ln>
                <a:solidFill>
                  <a:prstClr val="white"/>
                </a:solidFill>
                <a:effectLst/>
                <a:uLnTx/>
                <a:uFillTx/>
                <a:latin typeface="+mj-lt"/>
              </a:rPr>
              <a:t>©MMR</a:t>
            </a:r>
          </a:p>
        </p:txBody>
      </p:sp>
      <p:pic>
        <p:nvPicPr>
          <p:cNvPr id="12" name="Picture 11">
            <a:extLst>
              <a:ext uri="{FF2B5EF4-FFF2-40B4-BE49-F238E27FC236}">
                <a16:creationId xmlns:a16="http://schemas.microsoft.com/office/drawing/2014/main" id="{E586D965-E2E9-D2E4-AEAC-350BD8DC0CC6}"/>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p:blipFill>
        <p:spPr>
          <a:xfrm>
            <a:off x="145279" y="159741"/>
            <a:ext cx="617838" cy="617838"/>
          </a:xfrm>
          <a:prstGeom prst="rect">
            <a:avLst/>
          </a:prstGeom>
        </p:spPr>
      </p:pic>
      <p:pic>
        <p:nvPicPr>
          <p:cNvPr id="15" name="Picture 14">
            <a:extLst>
              <a:ext uri="{FF2B5EF4-FFF2-40B4-BE49-F238E27FC236}">
                <a16:creationId xmlns:a16="http://schemas.microsoft.com/office/drawing/2014/main" id="{4E2D5C25-EDA6-13FB-A4EE-BD3C8CD7C4FD}"/>
              </a:ext>
            </a:extLst>
          </p:cNvPr>
          <p:cNvPicPr>
            <a:picLocks noChangeAspect="1"/>
          </p:cNvPicPr>
          <p:nvPr userDrawn="1"/>
        </p:nvPicPr>
        <p:blipFill>
          <a:blip r:embed="rId18"/>
          <a:stretch>
            <a:fillRect/>
          </a:stretch>
        </p:blipFill>
        <p:spPr>
          <a:xfrm>
            <a:off x="35083" y="766822"/>
            <a:ext cx="925616" cy="927467"/>
          </a:xfrm>
          <a:prstGeom prst="rect">
            <a:avLst/>
          </a:prstGeom>
        </p:spPr>
      </p:pic>
    </p:spTree>
    <p:extLst>
      <p:ext uri="{BB962C8B-B14F-4D97-AF65-F5344CB8AC3E}">
        <p14:creationId xmlns:p14="http://schemas.microsoft.com/office/powerpoint/2010/main" val="360178536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C13CD-993A-3335-83AC-16237575D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2935D-C098-09AC-2398-3C2EEC374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C86DB80-E76B-A867-2582-88A041C15071}"/>
              </a:ext>
            </a:extLst>
          </p:cNvPr>
          <p:cNvSpPr/>
          <p:nvPr userDrawn="1"/>
        </p:nvSpPr>
        <p:spPr>
          <a:xfrm>
            <a:off x="1" y="0"/>
            <a:ext cx="908394" cy="6857997"/>
          </a:xfrm>
          <a:prstGeom prst="rect">
            <a:avLst/>
          </a:prstGeom>
          <a:gradFill>
            <a:gsLst>
              <a:gs pos="0">
                <a:schemeClr val="accent1"/>
              </a:gs>
              <a:gs pos="100000">
                <a:schemeClr val="accent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8" name="Slide Number Placeholder 3">
            <a:extLst>
              <a:ext uri="{FF2B5EF4-FFF2-40B4-BE49-F238E27FC236}">
                <a16:creationId xmlns:a16="http://schemas.microsoft.com/office/drawing/2014/main" id="{6A656356-3FCD-11AD-978C-9E49F1BA1750}"/>
              </a:ext>
            </a:extLst>
          </p:cNvPr>
          <p:cNvSpPr txBox="1">
            <a:spLocks/>
          </p:cNvSpPr>
          <p:nvPr userDrawn="1"/>
        </p:nvSpPr>
        <p:spPr>
          <a:xfrm>
            <a:off x="311499" y="6439634"/>
            <a:ext cx="649200" cy="365125"/>
          </a:xfrm>
          <a:prstGeom prst="rect">
            <a:avLst/>
          </a:prstGeom>
        </p:spPr>
        <p:txBody>
          <a:bodyPr vert="horz" lIns="91440" tIns="45720" rIns="91440" bIns="45720" rtlCol="0" anchor="ctr"/>
          <a:lstStyle>
            <a:defPPr>
              <a:defRPr lang="en-US"/>
            </a:defPPr>
            <a:lvl1pPr marL="0" algn="ctr" defTabSz="914400" rtl="0" eaLnBrk="1" latinLnBrk="0" hangingPunct="1">
              <a:defRPr sz="900" b="1" i="0"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7D8CB306-79FE-4E49-99A3-A0AED1A06D97}" type="slidenum">
              <a:rPr kumimoji="0" lang="en-US" sz="700" b="0" i="0" u="none" strike="noStrike" kern="1200" cap="none" spc="0" normalizeH="0" baseline="0" noProof="0" smtClean="0">
                <a:ln>
                  <a:noFill/>
                </a:ln>
                <a:solidFill>
                  <a:prstClr val="white"/>
                </a:solidFill>
                <a:effectLst/>
                <a:uLnTx/>
                <a:uFillTx/>
                <a:latin typeface="+mj-l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solidFill>
              <a:effectLst/>
              <a:uLnTx/>
              <a:uFillTx/>
              <a:latin typeface="+mj-lt"/>
            </a:endParaRPr>
          </a:p>
        </p:txBody>
      </p:sp>
      <p:sp>
        <p:nvSpPr>
          <p:cNvPr id="9" name="Footer Placeholder 5">
            <a:extLst>
              <a:ext uri="{FF2B5EF4-FFF2-40B4-BE49-F238E27FC236}">
                <a16:creationId xmlns:a16="http://schemas.microsoft.com/office/drawing/2014/main" id="{A91BB041-4698-74D6-B59D-BA6FC364F1A9}"/>
              </a:ext>
            </a:extLst>
          </p:cNvPr>
          <p:cNvSpPr txBox="1">
            <a:spLocks/>
          </p:cNvSpPr>
          <p:nvPr userDrawn="1"/>
        </p:nvSpPr>
        <p:spPr>
          <a:xfrm>
            <a:off x="0" y="6439634"/>
            <a:ext cx="622999" cy="365125"/>
          </a:xfrm>
          <a:prstGeom prst="rect">
            <a:avLst/>
          </a:prstGeom>
        </p:spPr>
        <p:txBody>
          <a:bodyPr vert="horz" lIns="91440" tIns="45720" rIns="91440" bIns="45720" rtlCol="0" anchor="ctr"/>
          <a:lstStyle>
            <a:defPPr>
              <a:defRPr lang="en-US"/>
            </a:defPPr>
            <a:lvl1pPr marL="0" algn="ctr" defTabSz="914400" rtl="0" eaLnBrk="1" latinLnBrk="0" hangingPunct="1">
              <a:defRPr sz="600" b="0" i="1" kern="1200">
                <a:solidFill>
                  <a:schemeClr val="accent1"/>
                </a:solidFill>
                <a:latin typeface="Trebuchet MS" charset="0"/>
                <a:ea typeface="Trebuchet MS" charset="0"/>
                <a:cs typeface="Trebuchet M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dirty="0">
                <a:ln>
                  <a:noFill/>
                </a:ln>
                <a:solidFill>
                  <a:prstClr val="white"/>
                </a:solidFill>
                <a:effectLst/>
                <a:uLnTx/>
                <a:uFillTx/>
                <a:latin typeface="+mj-lt"/>
              </a:rPr>
              <a:t>©MMR</a:t>
            </a:r>
          </a:p>
        </p:txBody>
      </p:sp>
      <p:pic>
        <p:nvPicPr>
          <p:cNvPr id="11" name="Picture 10">
            <a:extLst>
              <a:ext uri="{FF2B5EF4-FFF2-40B4-BE49-F238E27FC236}">
                <a16:creationId xmlns:a16="http://schemas.microsoft.com/office/drawing/2014/main" id="{A1C3BA5F-BE68-D74C-2F92-4BF3EBE57392}"/>
              </a:ext>
            </a:extLst>
          </p:cNvPr>
          <p:cNvPicPr>
            <a:picLocks noChangeAspect="1"/>
          </p:cNvPicPr>
          <p:nvPr userDrawn="1"/>
        </p:nvPicPr>
        <p:blipFill>
          <a:blip r:embed="rId25">
            <a:extLst>
              <a:ext uri="{28A0092B-C50C-407E-A947-70E740481C1C}">
                <a14:useLocalDpi xmlns:a14="http://schemas.microsoft.com/office/drawing/2010/main" val="0"/>
              </a:ext>
            </a:extLst>
          </a:blip>
          <a:srcRect/>
          <a:stretch/>
        </p:blipFill>
        <p:spPr>
          <a:xfrm>
            <a:off x="145279" y="159741"/>
            <a:ext cx="617838" cy="617838"/>
          </a:xfrm>
          <a:prstGeom prst="rect">
            <a:avLst/>
          </a:prstGeom>
        </p:spPr>
      </p:pic>
      <p:pic>
        <p:nvPicPr>
          <p:cNvPr id="4" name="Picture 3">
            <a:extLst>
              <a:ext uri="{FF2B5EF4-FFF2-40B4-BE49-F238E27FC236}">
                <a16:creationId xmlns:a16="http://schemas.microsoft.com/office/drawing/2014/main" id="{85FE0BAF-9187-DA5E-477F-C41FD87E2AE2}"/>
              </a:ext>
            </a:extLst>
          </p:cNvPr>
          <p:cNvPicPr>
            <a:picLocks noChangeAspect="1"/>
          </p:cNvPicPr>
          <p:nvPr userDrawn="1"/>
        </p:nvPicPr>
        <p:blipFill>
          <a:blip r:embed="rId26"/>
          <a:stretch>
            <a:fillRect/>
          </a:stretch>
        </p:blipFill>
        <p:spPr>
          <a:xfrm>
            <a:off x="56926" y="766822"/>
            <a:ext cx="794543" cy="796132"/>
          </a:xfrm>
          <a:prstGeom prst="rect">
            <a:avLst/>
          </a:prstGeom>
        </p:spPr>
      </p:pic>
    </p:spTree>
    <p:extLst>
      <p:ext uri="{BB962C8B-B14F-4D97-AF65-F5344CB8AC3E}">
        <p14:creationId xmlns:p14="http://schemas.microsoft.com/office/powerpoint/2010/main" val="323361617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5.xml"/><Relationship Id="rId1" Type="http://schemas.openxmlformats.org/officeDocument/2006/relationships/tags" Target="../tags/tag1.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tags" Target="../tags/tag2.xml"/><Relationship Id="rId6" Type="http://schemas.openxmlformats.org/officeDocument/2006/relationships/image" Target="../media/image39.jpeg"/><Relationship Id="rId5" Type="http://schemas.openxmlformats.org/officeDocument/2006/relationships/image" Target="../media/image9.jpeg"/><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tags" Target="../tags/tag3.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microsoft.com/office/2007/relationships/media" Target="../media/media2.mp3"/><Relationship Id="rId7" Type="http://schemas.openxmlformats.org/officeDocument/2006/relationships/slideLayout" Target="../slideLayouts/slideLayout25.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audio" Target="../media/media3.mp3"/><Relationship Id="rId5" Type="http://schemas.microsoft.com/office/2007/relationships/media" Target="../media/media3.mp3"/><Relationship Id="rId10" Type="http://schemas.openxmlformats.org/officeDocument/2006/relationships/image" Target="../media/image41.png"/><Relationship Id="rId4" Type="http://schemas.openxmlformats.org/officeDocument/2006/relationships/audio" Target="../media/media2.mp3"/><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3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sv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10" Type="http://schemas.openxmlformats.org/officeDocument/2006/relationships/image" Target="../media/image27.sv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s://www.bentley.edu/centers/user-experience-center/what-every-client-should-know-about-sus-scor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F87E-5542-2076-5C45-9CB6F598003E}"/>
              </a:ext>
            </a:extLst>
          </p:cNvPr>
          <p:cNvSpPr>
            <a:spLocks noGrp="1"/>
          </p:cNvSpPr>
          <p:nvPr>
            <p:ph type="ctrTitle"/>
          </p:nvPr>
        </p:nvSpPr>
        <p:spPr>
          <a:xfrm>
            <a:off x="6544638" y="2636913"/>
            <a:ext cx="4732962" cy="1584176"/>
          </a:xfrm>
        </p:spPr>
        <p:txBody>
          <a:bodyPr/>
          <a:lstStyle/>
          <a:p>
            <a:r>
              <a:rPr lang="en-US" dirty="0">
                <a:solidFill>
                  <a:schemeClr val="tx1"/>
                </a:solidFill>
              </a:rPr>
              <a:t>Project Sesame</a:t>
            </a:r>
          </a:p>
        </p:txBody>
      </p:sp>
      <p:sp>
        <p:nvSpPr>
          <p:cNvPr id="5" name="Slide Number Placeholder 4">
            <a:extLst>
              <a:ext uri="{FF2B5EF4-FFF2-40B4-BE49-F238E27FC236}">
                <a16:creationId xmlns:a16="http://schemas.microsoft.com/office/drawing/2014/main" id="{13CCFE84-E12B-E485-5736-71BB979D3391}"/>
              </a:ext>
            </a:extLst>
          </p:cNvPr>
          <p:cNvSpPr>
            <a:spLocks noGrp="1"/>
          </p:cNvSpPr>
          <p:nvPr>
            <p:ph type="sldNum" sz="quarter" idx="4"/>
          </p:nvPr>
        </p:nvSpPr>
        <p:spPr/>
        <p:txBody>
          <a:bodyPr/>
          <a:lstStyle/>
          <a:p>
            <a:fld id="{49FF1220-C2A1-426F-A92D-09CFD1885704}" type="slidenum">
              <a:rPr lang="en-US" smtClean="0"/>
              <a:pPr/>
              <a:t>1</a:t>
            </a:fld>
            <a:endParaRPr lang="en-US" dirty="0"/>
          </a:p>
        </p:txBody>
      </p:sp>
      <p:sp>
        <p:nvSpPr>
          <p:cNvPr id="8" name="Rectangle 7">
            <a:extLst>
              <a:ext uri="{FF2B5EF4-FFF2-40B4-BE49-F238E27FC236}">
                <a16:creationId xmlns:a16="http://schemas.microsoft.com/office/drawing/2014/main" id="{B92F6BCA-E8BF-EE9F-970C-5FDE9D1BEA17}"/>
              </a:ext>
            </a:extLst>
          </p:cNvPr>
          <p:cNvSpPr/>
          <p:nvPr/>
        </p:nvSpPr>
        <p:spPr>
          <a:xfrm>
            <a:off x="6096000" y="4221089"/>
            <a:ext cx="1260297" cy="5563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0B9477-3D1A-F8C8-2A64-7945683B2F38}"/>
              </a:ext>
            </a:extLst>
          </p:cNvPr>
          <p:cNvSpPr txBox="1"/>
          <p:nvPr/>
        </p:nvSpPr>
        <p:spPr>
          <a:xfrm>
            <a:off x="7407630" y="3791400"/>
            <a:ext cx="3869970" cy="707886"/>
          </a:xfrm>
          <a:prstGeom prst="rect">
            <a:avLst/>
          </a:prstGeom>
          <a:noFill/>
        </p:spPr>
        <p:txBody>
          <a:bodyPr wrap="none" rtlCol="0">
            <a:spAutoFit/>
          </a:bodyPr>
          <a:lstStyle/>
          <a:p>
            <a:r>
              <a:rPr lang="en-US" sz="2000" dirty="0">
                <a:solidFill>
                  <a:schemeClr val="tx1">
                    <a:lumMod val="75000"/>
                    <a:lumOff val="25000"/>
                  </a:schemeClr>
                </a:solidFill>
              </a:rPr>
              <a:t>Mott’s Fruit Snacks Packaging IHUT</a:t>
            </a:r>
          </a:p>
          <a:p>
            <a:pPr algn="r"/>
            <a:r>
              <a:rPr lang="en-US" sz="2000" dirty="0">
                <a:solidFill>
                  <a:schemeClr val="tx1">
                    <a:lumMod val="75000"/>
                    <a:lumOff val="25000"/>
                  </a:schemeClr>
                </a:solidFill>
              </a:rPr>
              <a:t>April 2023</a:t>
            </a:r>
          </a:p>
        </p:txBody>
      </p:sp>
      <p:sp>
        <p:nvSpPr>
          <p:cNvPr id="12" name="Rectangle 11">
            <a:extLst>
              <a:ext uri="{FF2B5EF4-FFF2-40B4-BE49-F238E27FC236}">
                <a16:creationId xmlns:a16="http://schemas.microsoft.com/office/drawing/2014/main" id="{77AEF702-E5BB-C57A-2C50-DCDCA0ADF6B2}"/>
              </a:ext>
            </a:extLst>
          </p:cNvPr>
          <p:cNvSpPr/>
          <p:nvPr/>
        </p:nvSpPr>
        <p:spPr>
          <a:xfrm>
            <a:off x="914400" y="4221089"/>
            <a:ext cx="2188396" cy="5563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DF6F426E-CF8E-2459-D34F-E8444ACB49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9" t="7885" b="5750"/>
          <a:stretch/>
        </p:blipFill>
        <p:spPr bwMode="auto">
          <a:xfrm rot="10800000">
            <a:off x="1511415" y="914400"/>
            <a:ext cx="4135948" cy="490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1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7527"/>
          </a:xfrm>
        </p:spPr>
        <p:txBody>
          <a:bodyPr/>
          <a:lstStyle/>
          <a:p>
            <a:r>
              <a:t>Summary of Key Learning</a:t>
            </a:r>
          </a:p>
        </p:txBody>
      </p:sp>
      <p:sp>
        <p:nvSpPr>
          <p:cNvPr id="3" name="Rectangle 2">
            <a:extLst>
              <a:ext uri="{FF2B5EF4-FFF2-40B4-BE49-F238E27FC236}">
                <a16:creationId xmlns:a16="http://schemas.microsoft.com/office/drawing/2014/main" id="{54E46653-0279-FC98-8C57-E4061067E1DF}"/>
              </a:ext>
            </a:extLst>
          </p:cNvPr>
          <p:cNvSpPr/>
          <p:nvPr/>
        </p:nvSpPr>
        <p:spPr>
          <a:xfrm>
            <a:off x="754910" y="1584251"/>
            <a:ext cx="5124893" cy="914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accent5"/>
                </a:solidFill>
              </a:rPr>
              <a:t>Mott’s Test vs. Welch’s</a:t>
            </a:r>
          </a:p>
        </p:txBody>
      </p:sp>
      <p:sp>
        <p:nvSpPr>
          <p:cNvPr id="4" name="TextBox 3">
            <a:extLst>
              <a:ext uri="{FF2B5EF4-FFF2-40B4-BE49-F238E27FC236}">
                <a16:creationId xmlns:a16="http://schemas.microsoft.com/office/drawing/2014/main" id="{8C0F8A4A-99B1-6AF9-9CA3-5C0F5B9B6627}"/>
              </a:ext>
            </a:extLst>
          </p:cNvPr>
          <p:cNvSpPr txBox="1"/>
          <p:nvPr/>
        </p:nvSpPr>
        <p:spPr>
          <a:xfrm>
            <a:off x="839972" y="2636874"/>
            <a:ext cx="5039831"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00B050"/>
                </a:solidFill>
              </a:rPr>
              <a:t>Mott’s is at parity to Welch’s </a:t>
            </a:r>
            <a:r>
              <a:rPr lang="en-US" sz="2000" dirty="0">
                <a:solidFill>
                  <a:schemeClr val="tx1">
                    <a:lumMod val="75000"/>
                    <a:lumOff val="25000"/>
                  </a:schemeClr>
                </a:solidFill>
              </a:rPr>
              <a:t>in tear notch usability. </a:t>
            </a:r>
          </a:p>
          <a:p>
            <a:pPr marL="285750" indent="-285750">
              <a:buFont typeface="Arial" panose="020B0604020202020204" pitchFamily="34" charset="0"/>
              <a:buChar char="•"/>
            </a:pP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Opportunities for Mott’s improvement:</a:t>
            </a:r>
          </a:p>
          <a:p>
            <a:pPr marL="742950" lvl="1" indent="-285750">
              <a:buFont typeface="Arial" panose="020B0604020202020204" pitchFamily="34" charset="0"/>
              <a:buChar char="•"/>
            </a:pPr>
            <a:r>
              <a:rPr lang="en-US" sz="2000" dirty="0">
                <a:solidFill>
                  <a:schemeClr val="tx1">
                    <a:lumMod val="75000"/>
                    <a:lumOff val="25000"/>
                  </a:schemeClr>
                </a:solidFill>
              </a:rPr>
              <a:t>Place tear notch in top right corner. </a:t>
            </a:r>
          </a:p>
          <a:p>
            <a:pPr marL="742950" lvl="1" indent="-285750">
              <a:buFont typeface="Arial" panose="020B0604020202020204" pitchFamily="34" charset="0"/>
              <a:buChar char="•"/>
            </a:pPr>
            <a:r>
              <a:rPr lang="en-US" sz="2000" dirty="0">
                <a:solidFill>
                  <a:schemeClr val="tx1">
                    <a:lumMod val="75000"/>
                    <a:lumOff val="25000"/>
                  </a:schemeClr>
                </a:solidFill>
              </a:rPr>
              <a:t>Make tear notch more visible. </a:t>
            </a:r>
          </a:p>
          <a:p>
            <a:pPr marL="742950" lvl="1" indent="-285750">
              <a:buFont typeface="Arial" panose="020B0604020202020204" pitchFamily="34" charset="0"/>
              <a:buChar char="•"/>
            </a:pPr>
            <a:r>
              <a:rPr lang="en-US" sz="2000" dirty="0">
                <a:solidFill>
                  <a:schemeClr val="tx1">
                    <a:lumMod val="75000"/>
                    <a:lumOff val="25000"/>
                  </a:schemeClr>
                </a:solidFill>
              </a:rPr>
              <a:t>Direct consumer attention to tear notch.</a:t>
            </a:r>
          </a:p>
        </p:txBody>
      </p:sp>
      <p:pic>
        <p:nvPicPr>
          <p:cNvPr id="6" name="Graphic 5" descr="Checkbox Checked outline">
            <a:extLst>
              <a:ext uri="{FF2B5EF4-FFF2-40B4-BE49-F238E27FC236}">
                <a16:creationId xmlns:a16="http://schemas.microsoft.com/office/drawing/2014/main" id="{32F61139-CEE5-3733-75A3-23C6401386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3012" y="1368055"/>
            <a:ext cx="1346791" cy="1346791"/>
          </a:xfrm>
          <a:prstGeom prst="rect">
            <a:avLst/>
          </a:prstGeom>
        </p:spPr>
      </p:pic>
      <p:sp>
        <p:nvSpPr>
          <p:cNvPr id="7" name="Rectangle 6">
            <a:extLst>
              <a:ext uri="{FF2B5EF4-FFF2-40B4-BE49-F238E27FC236}">
                <a16:creationId xmlns:a16="http://schemas.microsoft.com/office/drawing/2014/main" id="{8365E42E-CEE1-FA09-08A0-22941FA915C9}"/>
              </a:ext>
            </a:extLst>
          </p:cNvPr>
          <p:cNvSpPr/>
          <p:nvPr/>
        </p:nvSpPr>
        <p:spPr>
          <a:xfrm>
            <a:off x="6227135" y="1586023"/>
            <a:ext cx="5124893" cy="914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accent5"/>
                </a:solidFill>
              </a:rPr>
              <a:t>Mott’s Test vs. Control</a:t>
            </a:r>
          </a:p>
        </p:txBody>
      </p:sp>
      <p:pic>
        <p:nvPicPr>
          <p:cNvPr id="8" name="Graphic 7" descr="Checkbox Checked outline">
            <a:extLst>
              <a:ext uri="{FF2B5EF4-FFF2-40B4-BE49-F238E27FC236}">
                <a16:creationId xmlns:a16="http://schemas.microsoft.com/office/drawing/2014/main" id="{5866DDD8-CCCA-8831-18C1-7B6CE0861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5237" y="1369827"/>
            <a:ext cx="1346791" cy="1346791"/>
          </a:xfrm>
          <a:prstGeom prst="rect">
            <a:avLst/>
          </a:prstGeom>
        </p:spPr>
      </p:pic>
      <p:sp>
        <p:nvSpPr>
          <p:cNvPr id="9" name="TextBox 8">
            <a:extLst>
              <a:ext uri="{FF2B5EF4-FFF2-40B4-BE49-F238E27FC236}">
                <a16:creationId xmlns:a16="http://schemas.microsoft.com/office/drawing/2014/main" id="{3640CDEC-CDE5-7C45-5755-358B1A65CD2A}"/>
              </a:ext>
            </a:extLst>
          </p:cNvPr>
          <p:cNvSpPr txBox="1"/>
          <p:nvPr/>
        </p:nvSpPr>
        <p:spPr>
          <a:xfrm>
            <a:off x="6227135" y="2636874"/>
            <a:ext cx="512489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75000"/>
                    <a:lumOff val="25000"/>
                  </a:schemeClr>
                </a:solidFill>
              </a:rPr>
              <a:t>Mott’s Test tear notch creates a </a:t>
            </a:r>
            <a:r>
              <a:rPr lang="en-US" sz="2000" b="1" dirty="0">
                <a:solidFill>
                  <a:srgbClr val="00B050"/>
                </a:solidFill>
              </a:rPr>
              <a:t>significantly easier </a:t>
            </a:r>
            <a:r>
              <a:rPr lang="en-US" sz="2000" dirty="0">
                <a:solidFill>
                  <a:schemeClr val="tx1">
                    <a:lumMod val="75000"/>
                    <a:lumOff val="25000"/>
                  </a:schemeClr>
                </a:solidFill>
              </a:rPr>
              <a:t>opening experience. </a:t>
            </a:r>
          </a:p>
          <a:p>
            <a:pPr marL="285750" indent="-285750">
              <a:buFont typeface="Arial" panose="020B0604020202020204" pitchFamily="34" charset="0"/>
              <a:buChar char="•"/>
            </a:pP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Move forward with a claim of easier to open. </a:t>
            </a:r>
          </a:p>
          <a:p>
            <a:pPr marL="742950" lvl="1" indent="-285750">
              <a:buFont typeface="Arial" panose="020B0604020202020204" pitchFamily="34" charset="0"/>
              <a:buChar char="•"/>
            </a:pPr>
            <a:r>
              <a:rPr lang="en-US" sz="2000" dirty="0" err="1">
                <a:solidFill>
                  <a:schemeClr val="tx1">
                    <a:lumMod val="75000"/>
                    <a:lumOff val="25000"/>
                  </a:schemeClr>
                </a:solidFill>
              </a:rPr>
              <a:t>Gogurt</a:t>
            </a:r>
            <a:r>
              <a:rPr lang="en-US" sz="2000" dirty="0">
                <a:solidFill>
                  <a:schemeClr val="tx1">
                    <a:lumMod val="75000"/>
                    <a:lumOff val="25000"/>
                  </a:schemeClr>
                </a:solidFill>
              </a:rPr>
              <a:t> Example: </a:t>
            </a:r>
          </a:p>
          <a:p>
            <a:pPr marL="1200150" lvl="2" indent="-285750">
              <a:buFont typeface="Arial" panose="020B0604020202020204" pitchFamily="34" charset="0"/>
              <a:buChar char="•"/>
            </a:pPr>
            <a:r>
              <a:rPr lang="en-US" sz="2000" dirty="0">
                <a:solidFill>
                  <a:schemeClr val="tx1">
                    <a:lumMod val="75000"/>
                    <a:lumOff val="25000"/>
                  </a:schemeClr>
                </a:solidFill>
              </a:rPr>
              <a:t>“Now easier to open” – 6 month claim</a:t>
            </a:r>
          </a:p>
          <a:p>
            <a:pPr marL="1200150" lvl="2" indent="-285750">
              <a:buFont typeface="Arial" panose="020B0604020202020204" pitchFamily="34" charset="0"/>
              <a:buChar char="•"/>
            </a:pPr>
            <a:r>
              <a:rPr lang="en-US" sz="2000" dirty="0">
                <a:solidFill>
                  <a:schemeClr val="tx1">
                    <a:lumMod val="75000"/>
                    <a:lumOff val="25000"/>
                  </a:schemeClr>
                </a:solidFill>
              </a:rPr>
              <a:t>“Easy open” – evergreen claim</a:t>
            </a:r>
          </a:p>
          <a:p>
            <a:pPr marL="1200150" lvl="2" indent="-285750">
              <a:buFont typeface="Arial" panose="020B0604020202020204" pitchFamily="34" charset="0"/>
              <a:buChar char="•"/>
            </a:pPr>
            <a:r>
              <a:rPr lang="en-US" sz="2000" dirty="0">
                <a:solidFill>
                  <a:schemeClr val="tx1">
                    <a:lumMod val="75000"/>
                    <a:lumOff val="25000"/>
                  </a:schemeClr>
                </a:solidFill>
              </a:rPr>
              <a:t>Consider using “tear notch”, or similar language, to tell consumers the tear notch is what makes it easier to open.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1702-1ED0-6286-ABE4-EF13B9F6CA5B}"/>
              </a:ext>
            </a:extLst>
          </p:cNvPr>
          <p:cNvSpPr>
            <a:spLocks noGrp="1"/>
          </p:cNvSpPr>
          <p:nvPr>
            <p:ph type="ctrTitle"/>
          </p:nvPr>
        </p:nvSpPr>
        <p:spPr>
          <a:xfrm>
            <a:off x="914400" y="2751064"/>
            <a:ext cx="10363200" cy="1342471"/>
          </a:xfrm>
          <a:solidFill>
            <a:srgbClr val="0070C0"/>
          </a:solidFill>
        </p:spPr>
        <p:txBody>
          <a:bodyPr anchor="ctr"/>
          <a:lstStyle/>
          <a:p>
            <a:r>
              <a:rPr lang="en-US" dirty="0">
                <a:solidFill>
                  <a:schemeClr val="accent5"/>
                </a:solidFill>
              </a:rPr>
              <a:t>Group 1- Mott’s Test vs. Welch’s</a:t>
            </a:r>
          </a:p>
        </p:txBody>
      </p:sp>
      <p:sp>
        <p:nvSpPr>
          <p:cNvPr id="3" name="Subtitle 2">
            <a:extLst>
              <a:ext uri="{FF2B5EF4-FFF2-40B4-BE49-F238E27FC236}">
                <a16:creationId xmlns:a16="http://schemas.microsoft.com/office/drawing/2014/main" id="{DBE45E08-D260-70EC-8236-9826FE93E133}"/>
              </a:ext>
            </a:extLst>
          </p:cNvPr>
          <p:cNvSpPr>
            <a:spLocks noGrp="1"/>
          </p:cNvSpPr>
          <p:nvPr>
            <p:ph type="subTitle" idx="1"/>
          </p:nvPr>
        </p:nvSpPr>
        <p:spPr>
          <a:xfrm>
            <a:off x="914400" y="4093535"/>
            <a:ext cx="10369152" cy="576616"/>
          </a:xfrm>
        </p:spPr>
        <p:txBody>
          <a:bodyPr/>
          <a:lstStyle/>
          <a:p>
            <a:r>
              <a:rPr lang="en-US" dirty="0"/>
              <a:t>Is Mott’s tear notch on par with Welch’s tear notch?</a:t>
            </a:r>
          </a:p>
        </p:txBody>
      </p:sp>
      <p:sp>
        <p:nvSpPr>
          <p:cNvPr id="4" name="Slide Number Placeholder 3">
            <a:extLst>
              <a:ext uri="{FF2B5EF4-FFF2-40B4-BE49-F238E27FC236}">
                <a16:creationId xmlns:a16="http://schemas.microsoft.com/office/drawing/2014/main" id="{34ADC61F-AEE2-745B-8B26-AFE19A07B4E0}"/>
              </a:ext>
            </a:extLst>
          </p:cNvPr>
          <p:cNvSpPr>
            <a:spLocks noGrp="1"/>
          </p:cNvSpPr>
          <p:nvPr>
            <p:ph type="sldNum" sz="quarter" idx="4"/>
          </p:nvPr>
        </p:nvSpPr>
        <p:spPr/>
        <p:txBody>
          <a:bodyPr/>
          <a:lstStyle/>
          <a:p>
            <a:fld id="{49FF1220-C2A1-426F-A92D-09CFD1885704}" type="slidenum">
              <a:rPr lang="en-US" smtClean="0"/>
              <a:pPr/>
              <a:t>11</a:t>
            </a:fld>
            <a:endParaRPr lang="en-US" dirty="0"/>
          </a:p>
        </p:txBody>
      </p:sp>
    </p:spTree>
    <p:extLst>
      <p:ext uri="{BB962C8B-B14F-4D97-AF65-F5344CB8AC3E}">
        <p14:creationId xmlns:p14="http://schemas.microsoft.com/office/powerpoint/2010/main" val="708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8">
            <a:extLst>
              <a:ext uri="{FF2B5EF4-FFF2-40B4-BE49-F238E27FC236}">
                <a16:creationId xmlns:a16="http://schemas.microsoft.com/office/drawing/2014/main" id="{7060AB80-5D30-5117-F5F9-B689154C0A9F}"/>
              </a:ext>
            </a:extLst>
          </p:cNvPr>
          <p:cNvSpPr/>
          <p:nvPr/>
        </p:nvSpPr>
        <p:spPr>
          <a:xfrm>
            <a:off x="9584470" y="5517652"/>
            <a:ext cx="2479202" cy="1008934"/>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a:solidFill>
                <a:schemeClr val="tx1"/>
              </a:solidFill>
              <a:ea typeface="Helvetica Neue Light" charset="0"/>
            </a:endParaRPr>
          </a:p>
        </p:txBody>
      </p:sp>
      <p:sp>
        <p:nvSpPr>
          <p:cNvPr id="2" name="Title 1">
            <a:extLst>
              <a:ext uri="{FF2B5EF4-FFF2-40B4-BE49-F238E27FC236}">
                <a16:creationId xmlns:a16="http://schemas.microsoft.com/office/drawing/2014/main" id="{FE676A36-AF68-52C7-059D-166ABDD4A959}"/>
              </a:ext>
            </a:extLst>
          </p:cNvPr>
          <p:cNvSpPr>
            <a:spLocks noGrp="1"/>
          </p:cNvSpPr>
          <p:nvPr>
            <p:ph type="title"/>
          </p:nvPr>
        </p:nvSpPr>
        <p:spPr>
          <a:solidFill>
            <a:srgbClr val="0070C0"/>
          </a:solidFill>
        </p:spPr>
        <p:txBody>
          <a:bodyPr>
            <a:normAutofit fontScale="90000"/>
          </a:bodyPr>
          <a:lstStyle/>
          <a:p>
            <a:r>
              <a:rPr lang="en-US" dirty="0"/>
              <a:t>Mott’s tear notch is successful and is at parity with Welch’s. Some opportunities identified for further optimization. </a:t>
            </a:r>
          </a:p>
        </p:txBody>
      </p:sp>
      <p:sp>
        <p:nvSpPr>
          <p:cNvPr id="4" name="Slide Number Placeholder 3">
            <a:extLst>
              <a:ext uri="{FF2B5EF4-FFF2-40B4-BE49-F238E27FC236}">
                <a16:creationId xmlns:a16="http://schemas.microsoft.com/office/drawing/2014/main" id="{445F37F6-EFAD-4EB7-FD16-73AE0919A099}"/>
              </a:ext>
            </a:extLst>
          </p:cNvPr>
          <p:cNvSpPr>
            <a:spLocks noGrp="1"/>
          </p:cNvSpPr>
          <p:nvPr>
            <p:ph type="sldNum" sz="quarter" idx="4"/>
          </p:nvPr>
        </p:nvSpPr>
        <p:spPr/>
        <p:txBody>
          <a:bodyPr/>
          <a:lstStyle/>
          <a:p>
            <a:fld id="{49FF1220-C2A1-426F-A92D-09CFD1885704}" type="slidenum">
              <a:rPr lang="en-US" smtClean="0"/>
              <a:pPr/>
              <a:t>12</a:t>
            </a:fld>
            <a:endParaRPr lang="en-US" dirty="0"/>
          </a:p>
        </p:txBody>
      </p:sp>
      <p:graphicFrame>
        <p:nvGraphicFramePr>
          <p:cNvPr id="5" name="Table 4">
            <a:extLst>
              <a:ext uri="{FF2B5EF4-FFF2-40B4-BE49-F238E27FC236}">
                <a16:creationId xmlns:a16="http://schemas.microsoft.com/office/drawing/2014/main" id="{6AE7C72B-CF7C-9BF5-9909-D75CDABCECCC}"/>
              </a:ext>
            </a:extLst>
          </p:cNvPr>
          <p:cNvGraphicFramePr>
            <a:graphicFrameLocks noGrp="1"/>
          </p:cNvGraphicFramePr>
          <p:nvPr>
            <p:extLst>
              <p:ext uri="{D42A27DB-BD31-4B8C-83A1-F6EECF244321}">
                <p14:modId xmlns:p14="http://schemas.microsoft.com/office/powerpoint/2010/main" val="3126458597"/>
              </p:ext>
            </p:extLst>
          </p:nvPr>
        </p:nvGraphicFramePr>
        <p:xfrm>
          <a:off x="334136" y="1525172"/>
          <a:ext cx="6565214" cy="4967145"/>
        </p:xfrm>
        <a:graphic>
          <a:graphicData uri="http://schemas.openxmlformats.org/drawingml/2006/table">
            <a:tbl>
              <a:tblPr firstRow="1" bandRow="1">
                <a:tableStyleId>{5C22544A-7EE6-4342-B048-85BDC9FD1C3A}</a:tableStyleId>
              </a:tblPr>
              <a:tblGrid>
                <a:gridCol w="3354133">
                  <a:extLst>
                    <a:ext uri="{9D8B030D-6E8A-4147-A177-3AD203B41FA5}">
                      <a16:colId xmlns:a16="http://schemas.microsoft.com/office/drawing/2014/main" val="2296775952"/>
                    </a:ext>
                  </a:extLst>
                </a:gridCol>
                <a:gridCol w="208280">
                  <a:extLst>
                    <a:ext uri="{9D8B030D-6E8A-4147-A177-3AD203B41FA5}">
                      <a16:colId xmlns:a16="http://schemas.microsoft.com/office/drawing/2014/main" val="2912546667"/>
                    </a:ext>
                  </a:extLst>
                </a:gridCol>
                <a:gridCol w="1619885">
                  <a:extLst>
                    <a:ext uri="{9D8B030D-6E8A-4147-A177-3AD203B41FA5}">
                      <a16:colId xmlns:a16="http://schemas.microsoft.com/office/drawing/2014/main" val="3761433370"/>
                    </a:ext>
                  </a:extLst>
                </a:gridCol>
                <a:gridCol w="1382916">
                  <a:extLst>
                    <a:ext uri="{9D8B030D-6E8A-4147-A177-3AD203B41FA5}">
                      <a16:colId xmlns:a16="http://schemas.microsoft.com/office/drawing/2014/main" val="1372822098"/>
                    </a:ext>
                  </a:extLst>
                </a:gridCol>
              </a:tblGrid>
              <a:tr h="514041">
                <a:tc>
                  <a:txBody>
                    <a:bodyPr/>
                    <a:lstStyle/>
                    <a:p>
                      <a:pPr algn="ctr" fontAlgn="b"/>
                      <a:r>
                        <a:rPr lang="en-US" sz="1600" b="1" i="0" u="none" strike="noStrike" kern="1200" dirty="0">
                          <a:solidFill>
                            <a:schemeClr val="tx1"/>
                          </a:solidFill>
                          <a:effectLst/>
                          <a:latin typeface="+mn-lt"/>
                          <a:ea typeface="+mn-ea"/>
                          <a:cs typeface="+mn-cs"/>
                        </a:rPr>
                        <a:t>METRIC</a:t>
                      </a:r>
                    </a:p>
                  </a:txBody>
                  <a:tcPr marL="9525" marR="9525" marT="787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600" b="1" i="0" u="none" strike="noStrike" kern="1200" dirty="0">
                        <a:solidFill>
                          <a:schemeClr val="bg1"/>
                        </a:solidFill>
                        <a:effectLst/>
                        <a:latin typeface="+mn-lt"/>
                        <a:ea typeface="+mn-ea"/>
                        <a:cs typeface="+mn-cs"/>
                      </a:endParaRPr>
                    </a:p>
                  </a:txBody>
                  <a:tcPr marT="37785" marB="37785"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000" b="1" i="0" u="none" strike="noStrike" kern="1200" dirty="0">
                          <a:solidFill>
                            <a:srgbClr val="FFFFFF"/>
                          </a:solidFill>
                          <a:effectLst/>
                          <a:latin typeface="+mn-lt"/>
                          <a:ea typeface="+mn-ea"/>
                          <a:cs typeface="+mn-cs"/>
                        </a:rPr>
                        <a:t>MOTT’S TEST</a:t>
                      </a:r>
                    </a:p>
                  </a:txBody>
                  <a:tcPr marT="37785" marB="3778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2000" b="1" i="0" u="none" strike="noStrike" kern="1200" dirty="0">
                          <a:solidFill>
                            <a:srgbClr val="FFFFFF"/>
                          </a:solidFill>
                          <a:effectLst/>
                          <a:latin typeface="+mn-lt"/>
                          <a:ea typeface="+mn-ea"/>
                          <a:cs typeface="+mn-cs"/>
                        </a:rPr>
                        <a:t>WELCH’S</a:t>
                      </a:r>
                    </a:p>
                  </a:txBody>
                  <a:tcPr marT="37785" marB="3778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46704684"/>
                  </a:ext>
                </a:extLst>
              </a:tr>
              <a:tr h="250071">
                <a:tc>
                  <a:txBody>
                    <a:bodyPr/>
                    <a:lstStyle/>
                    <a:p>
                      <a:pPr algn="r" fontAlgn="b"/>
                      <a:r>
                        <a:rPr lang="en-US" sz="1800" b="1" i="0" u="none" strike="noStrike" dirty="0">
                          <a:solidFill>
                            <a:srgbClr val="000000"/>
                          </a:solidFill>
                          <a:effectLst/>
                          <a:latin typeface="+mn-lt"/>
                        </a:rPr>
                        <a:t>Rating Effort Scale</a:t>
                      </a:r>
                    </a:p>
                    <a:p>
                      <a:pPr algn="r" fontAlgn="b"/>
                      <a:r>
                        <a:rPr lang="en-US" sz="1400" b="0" i="1" u="none" strike="noStrike" dirty="0">
                          <a:solidFill>
                            <a:srgbClr val="000000"/>
                          </a:solidFill>
                          <a:effectLst/>
                          <a:latin typeface="+mn-lt"/>
                        </a:rPr>
                        <a:t>150 pt. standard scale (lower = less effort)</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88207906"/>
                  </a:ext>
                </a:extLst>
              </a:tr>
              <a:tr h="250071">
                <a:tc>
                  <a:txBody>
                    <a:bodyPr/>
                    <a:lstStyle/>
                    <a:p>
                      <a:pPr algn="r" fontAlgn="b"/>
                      <a:r>
                        <a:rPr lang="en-US" sz="1800" b="0" i="0" u="none" strike="noStrike" dirty="0">
                          <a:solidFill>
                            <a:srgbClr val="000000"/>
                          </a:solidFill>
                          <a:effectLst/>
                          <a:latin typeface="+mn-lt"/>
                        </a:rPr>
                        <a:t>Adults</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25</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23</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4327402"/>
                  </a:ext>
                </a:extLst>
              </a:tr>
              <a:tr h="250071">
                <a:tc>
                  <a:txBody>
                    <a:bodyPr/>
                    <a:lstStyle/>
                    <a:p>
                      <a:pPr algn="r" fontAlgn="b"/>
                      <a:r>
                        <a:rPr lang="en-US" sz="1800" b="0" i="0" u="none" strike="noStrike" dirty="0">
                          <a:solidFill>
                            <a:srgbClr val="000000"/>
                          </a:solidFill>
                          <a:effectLst/>
                          <a:latin typeface="+mn-lt"/>
                        </a:rPr>
                        <a:t>Kids</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32</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30</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7934337"/>
                  </a:ext>
                </a:extLst>
              </a:tr>
              <a:tr h="250071">
                <a:tc>
                  <a:txBody>
                    <a:bodyPr/>
                    <a:lstStyle/>
                    <a:p>
                      <a:pPr algn="r" fontAlgn="b"/>
                      <a:r>
                        <a:rPr lang="en-US" sz="1800" b="1" i="0" u="none" strike="noStrike" dirty="0">
                          <a:solidFill>
                            <a:srgbClr val="000000"/>
                          </a:solidFill>
                          <a:effectLst/>
                          <a:latin typeface="+mn-lt"/>
                        </a:rPr>
                        <a:t>System Usability Scale (SUS)</a:t>
                      </a:r>
                    </a:p>
                    <a:p>
                      <a:pPr algn="r" fontAlgn="b"/>
                      <a:r>
                        <a:rPr lang="en-US" sz="1400" b="0" i="1" u="none" strike="noStrike" dirty="0">
                          <a:solidFill>
                            <a:srgbClr val="000000"/>
                          </a:solidFill>
                          <a:effectLst/>
                          <a:latin typeface="+mn-lt"/>
                        </a:rPr>
                        <a:t>100 pt. standard scale (higher = more usable)</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DEDEDE"/>
                    </a:solidFill>
                  </a:tcPr>
                </a:tc>
                <a:extLst>
                  <a:ext uri="{0D108BD9-81ED-4DB2-BD59-A6C34878D82A}">
                    <a16:rowId xmlns:a16="http://schemas.microsoft.com/office/drawing/2014/main" val="2545209493"/>
                  </a:ext>
                </a:extLst>
              </a:tr>
              <a:tr h="250071">
                <a:tc>
                  <a:txBody>
                    <a:bodyPr/>
                    <a:lstStyle/>
                    <a:p>
                      <a:pPr algn="r" fontAlgn="b"/>
                      <a:r>
                        <a:rPr lang="en-US" sz="1800" b="0" i="0" u="none" strike="noStrike" dirty="0">
                          <a:solidFill>
                            <a:srgbClr val="000000"/>
                          </a:solidFill>
                          <a:effectLst/>
                          <a:latin typeface="+mn-lt"/>
                        </a:rPr>
                        <a:t>Adults</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80</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86</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59640"/>
                  </a:ext>
                </a:extLst>
              </a:tr>
              <a:tr h="250071">
                <a:tc>
                  <a:txBody>
                    <a:bodyPr/>
                    <a:lstStyle/>
                    <a:p>
                      <a:pPr algn="r" fontAlgn="b"/>
                      <a:r>
                        <a:rPr lang="en-US" sz="1800" b="0" i="0" u="none" strike="noStrike" dirty="0">
                          <a:solidFill>
                            <a:srgbClr val="000000"/>
                          </a:solidFill>
                          <a:effectLst/>
                          <a:latin typeface="+mn-lt"/>
                        </a:rPr>
                        <a:t>Kids</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64</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66</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2400700"/>
                  </a:ext>
                </a:extLst>
              </a:tr>
              <a:tr h="250071">
                <a:tc>
                  <a:txBody>
                    <a:bodyPr/>
                    <a:lstStyle/>
                    <a:p>
                      <a:pPr algn="r" fontAlgn="b"/>
                      <a:r>
                        <a:rPr lang="en-US" sz="1800" b="1" i="0" u="none" strike="noStrike" dirty="0">
                          <a:solidFill>
                            <a:srgbClr val="000000"/>
                          </a:solidFill>
                          <a:effectLst/>
                          <a:latin typeface="+mn-lt"/>
                        </a:rPr>
                        <a:t>Preference</a:t>
                      </a:r>
                    </a:p>
                    <a:p>
                      <a:pPr algn="r" fontAlgn="b"/>
                      <a:r>
                        <a:rPr lang="en-US" sz="1400" b="0" i="1" u="none" strike="noStrike" dirty="0">
                          <a:solidFill>
                            <a:srgbClr val="000000"/>
                          </a:solidFill>
                          <a:effectLst/>
                          <a:latin typeface="+mn-lt"/>
                        </a:rPr>
                        <a:t>(Mott’s, Welch’s, or Neither)</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91352270"/>
                  </a:ext>
                </a:extLst>
              </a:tr>
              <a:tr h="250071">
                <a:tc>
                  <a:txBody>
                    <a:bodyPr/>
                    <a:lstStyle/>
                    <a:p>
                      <a:pPr algn="r" fontAlgn="b"/>
                      <a:r>
                        <a:rPr lang="en-US" sz="1800" b="0" i="0" u="none" strike="noStrike" dirty="0">
                          <a:solidFill>
                            <a:srgbClr val="000000"/>
                          </a:solidFill>
                          <a:effectLst/>
                          <a:latin typeface="+mn-lt"/>
                        </a:rPr>
                        <a:t>Adults</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32%</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49%</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438504"/>
                  </a:ext>
                </a:extLst>
              </a:tr>
              <a:tr h="250071">
                <a:tc>
                  <a:txBody>
                    <a:bodyPr/>
                    <a:lstStyle/>
                    <a:p>
                      <a:pPr algn="r" fontAlgn="b"/>
                      <a:r>
                        <a:rPr lang="en-US" sz="1800" b="1" i="0" u="none" strike="noStrike" dirty="0">
                          <a:solidFill>
                            <a:srgbClr val="000000"/>
                          </a:solidFill>
                          <a:effectLst/>
                          <a:latin typeface="+mn-lt"/>
                        </a:rPr>
                        <a:t>Overall Package Liking</a:t>
                      </a:r>
                    </a:p>
                    <a:p>
                      <a:pPr algn="r" fontAlgn="b"/>
                      <a:r>
                        <a:rPr lang="en-US" sz="1400" b="0" i="1" u="none" strike="noStrike" dirty="0">
                          <a:solidFill>
                            <a:srgbClr val="000000"/>
                          </a:solidFill>
                          <a:effectLst/>
                          <a:latin typeface="+mn-lt"/>
                        </a:rPr>
                        <a:t>9pt. Hedonic</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82710240"/>
                  </a:ext>
                </a:extLst>
              </a:tr>
              <a:tr h="0">
                <a:tc>
                  <a:txBody>
                    <a:bodyPr/>
                    <a:lstStyle/>
                    <a:p>
                      <a:pPr algn="r" fontAlgn="b"/>
                      <a:r>
                        <a:rPr lang="en-US" sz="1800" b="0" i="0" u="none" strike="noStrike" dirty="0">
                          <a:solidFill>
                            <a:srgbClr val="000000"/>
                          </a:solidFill>
                          <a:effectLst/>
                          <a:latin typeface="+mn-lt"/>
                        </a:rPr>
                        <a:t>Adults</a:t>
                      </a:r>
                      <a:endParaRPr lang="en-US" sz="1800" b="0" i="1" u="none" strike="noStrike" dirty="0">
                        <a:solidFill>
                          <a:srgbClr val="000000"/>
                        </a:solidFill>
                        <a:effectLst/>
                        <a:latin typeface="+mn-lt"/>
                      </a:endParaRP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7.2</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7.5</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5939409"/>
                  </a:ext>
                </a:extLst>
              </a:tr>
              <a:tr h="0">
                <a:tc>
                  <a:txBody>
                    <a:bodyPr/>
                    <a:lstStyle/>
                    <a:p>
                      <a:pPr algn="r" fontAlgn="b"/>
                      <a:r>
                        <a:rPr lang="en-US" sz="1800" b="1" i="0" u="none" strike="noStrike" dirty="0">
                          <a:solidFill>
                            <a:srgbClr val="000000"/>
                          </a:solidFill>
                          <a:effectLst/>
                          <a:latin typeface="+mn-lt"/>
                        </a:rPr>
                        <a:t>Child Opening</a:t>
                      </a:r>
                    </a:p>
                    <a:p>
                      <a:pPr algn="r" fontAlgn="b"/>
                      <a:r>
                        <a:rPr lang="en-US" sz="1400" b="0" i="1" u="none" strike="noStrike" dirty="0">
                          <a:solidFill>
                            <a:srgbClr val="000000"/>
                          </a:solidFill>
                          <a:effectLst/>
                          <a:latin typeface="+mn-lt"/>
                        </a:rPr>
                        <a:t>% kids could open on their own</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0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0000"/>
                      </a:schemeClr>
                    </a:solidFill>
                  </a:tcPr>
                </a:tc>
                <a:extLst>
                  <a:ext uri="{0D108BD9-81ED-4DB2-BD59-A6C34878D82A}">
                    <a16:rowId xmlns:a16="http://schemas.microsoft.com/office/drawing/2014/main" val="3274733329"/>
                  </a:ext>
                </a:extLst>
              </a:tr>
              <a:tr h="0">
                <a:tc>
                  <a:txBody>
                    <a:bodyPr/>
                    <a:lstStyle/>
                    <a:p>
                      <a:pPr algn="r" fontAlgn="b"/>
                      <a:r>
                        <a:rPr lang="en-US" sz="1800" b="0" i="0" u="none" strike="noStrike" dirty="0">
                          <a:solidFill>
                            <a:srgbClr val="000000"/>
                          </a:solidFill>
                          <a:effectLst/>
                          <a:latin typeface="+mn-lt"/>
                        </a:rPr>
                        <a:t>Kid</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76%</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78%</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5442035"/>
                  </a:ext>
                </a:extLst>
              </a:tr>
            </a:tbl>
          </a:graphicData>
        </a:graphic>
      </p:graphicFrame>
      <p:sp>
        <p:nvSpPr>
          <p:cNvPr id="18" name="TextBox 17">
            <a:extLst>
              <a:ext uri="{FF2B5EF4-FFF2-40B4-BE49-F238E27FC236}">
                <a16:creationId xmlns:a16="http://schemas.microsoft.com/office/drawing/2014/main" id="{93E1D7F6-0CB7-D67F-C001-C0B9021E99FC}"/>
              </a:ext>
            </a:extLst>
          </p:cNvPr>
          <p:cNvSpPr txBox="1"/>
          <p:nvPr/>
        </p:nvSpPr>
        <p:spPr>
          <a:xfrm>
            <a:off x="206546" y="1061294"/>
            <a:ext cx="11581662" cy="400110"/>
          </a:xfrm>
          <a:prstGeom prst="rect">
            <a:avLst/>
          </a:prstGeom>
          <a:noFill/>
        </p:spPr>
        <p:txBody>
          <a:bodyPr wrap="square" rtlCol="0">
            <a:spAutoFit/>
          </a:bodyPr>
          <a:lstStyle/>
          <a:p>
            <a:r>
              <a:rPr lang="en-US" sz="2000" dirty="0">
                <a:solidFill>
                  <a:schemeClr val="tx1">
                    <a:lumMod val="75000"/>
                    <a:lumOff val="25000"/>
                  </a:schemeClr>
                </a:solidFill>
              </a:rPr>
              <a:t>Mott’s tear notch works </a:t>
            </a:r>
            <a:r>
              <a:rPr lang="en-US" sz="2000" b="1" dirty="0">
                <a:solidFill>
                  <a:schemeClr val="tx1">
                    <a:lumMod val="75000"/>
                    <a:lumOff val="25000"/>
                  </a:schemeClr>
                </a:solidFill>
              </a:rPr>
              <a:t>at parity with Welch’s </a:t>
            </a:r>
            <a:r>
              <a:rPr lang="en-US" sz="2000" dirty="0">
                <a:solidFill>
                  <a:schemeClr val="tx1">
                    <a:lumMod val="75000"/>
                    <a:lumOff val="25000"/>
                  </a:schemeClr>
                </a:solidFill>
              </a:rPr>
              <a:t>tear notch for opening the fruit snack pouch.  </a:t>
            </a:r>
          </a:p>
        </p:txBody>
      </p:sp>
      <p:sp>
        <p:nvSpPr>
          <p:cNvPr id="3" name="Arrow: Right 2">
            <a:extLst>
              <a:ext uri="{FF2B5EF4-FFF2-40B4-BE49-F238E27FC236}">
                <a16:creationId xmlns:a16="http://schemas.microsoft.com/office/drawing/2014/main" id="{FD297B62-A6C7-0382-E555-2D2E5D70E177}"/>
              </a:ext>
            </a:extLst>
          </p:cNvPr>
          <p:cNvSpPr/>
          <p:nvPr/>
        </p:nvSpPr>
        <p:spPr>
          <a:xfrm>
            <a:off x="6948773" y="4549328"/>
            <a:ext cx="978408" cy="48463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49C98B-7A12-6FA5-0BF5-388FC73B099B}"/>
              </a:ext>
            </a:extLst>
          </p:cNvPr>
          <p:cNvSpPr txBox="1"/>
          <p:nvPr/>
        </p:nvSpPr>
        <p:spPr>
          <a:xfrm>
            <a:off x="7980925" y="4468478"/>
            <a:ext cx="3152732" cy="646331"/>
          </a:xfrm>
          <a:prstGeom prst="rect">
            <a:avLst/>
          </a:prstGeom>
          <a:noFill/>
        </p:spPr>
        <p:txBody>
          <a:bodyPr wrap="square" rtlCol="0">
            <a:spAutoFit/>
          </a:bodyPr>
          <a:lstStyle/>
          <a:p>
            <a:r>
              <a:rPr lang="en-US" dirty="0">
                <a:solidFill>
                  <a:schemeClr val="tx1">
                    <a:lumMod val="75000"/>
                    <a:lumOff val="25000"/>
                  </a:schemeClr>
                </a:solidFill>
              </a:rPr>
              <a:t>Opportunities identified to further optimize pouches. </a:t>
            </a:r>
          </a:p>
        </p:txBody>
      </p:sp>
      <p:sp>
        <p:nvSpPr>
          <p:cNvPr id="8" name="TextBox 7">
            <a:extLst>
              <a:ext uri="{FF2B5EF4-FFF2-40B4-BE49-F238E27FC236}">
                <a16:creationId xmlns:a16="http://schemas.microsoft.com/office/drawing/2014/main" id="{7E30E72D-2791-31D1-4017-C3705BE67866}"/>
              </a:ext>
            </a:extLst>
          </p:cNvPr>
          <p:cNvSpPr txBox="1"/>
          <p:nvPr/>
        </p:nvSpPr>
        <p:spPr>
          <a:xfrm>
            <a:off x="442653" y="6475125"/>
            <a:ext cx="2916376" cy="276999"/>
          </a:xfrm>
          <a:prstGeom prst="rect">
            <a:avLst/>
          </a:prstGeom>
          <a:noFill/>
        </p:spPr>
        <p:txBody>
          <a:bodyPr wrap="none" rtlCol="0">
            <a:spAutoFit/>
          </a:bodyPr>
          <a:lstStyle/>
          <a:p>
            <a:r>
              <a:rPr lang="en-US" sz="1200" dirty="0">
                <a:solidFill>
                  <a:schemeClr val="tx1">
                    <a:lumMod val="75000"/>
                    <a:lumOff val="25000"/>
                  </a:schemeClr>
                </a:solidFill>
              </a:rPr>
              <a:t>*indicates a significant difference at 95% CI.</a:t>
            </a:r>
          </a:p>
        </p:txBody>
      </p:sp>
      <p:sp>
        <p:nvSpPr>
          <p:cNvPr id="11" name="Rounded Rectangle 8">
            <a:extLst>
              <a:ext uri="{FF2B5EF4-FFF2-40B4-BE49-F238E27FC236}">
                <a16:creationId xmlns:a16="http://schemas.microsoft.com/office/drawing/2014/main" id="{82903882-3DD7-D1F7-101F-4B7766AA92EA}"/>
              </a:ext>
            </a:extLst>
          </p:cNvPr>
          <p:cNvSpPr/>
          <p:nvPr/>
        </p:nvSpPr>
        <p:spPr>
          <a:xfrm>
            <a:off x="7566865" y="5517652"/>
            <a:ext cx="1909088" cy="1008934"/>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a:solidFill>
                <a:schemeClr val="tx1"/>
              </a:solidFill>
              <a:ea typeface="Helvetica Neue Light" charset="0"/>
            </a:endParaRPr>
          </a:p>
        </p:txBody>
      </p:sp>
      <p:grpSp>
        <p:nvGrpSpPr>
          <p:cNvPr id="12" name="Group 11">
            <a:extLst>
              <a:ext uri="{FF2B5EF4-FFF2-40B4-BE49-F238E27FC236}">
                <a16:creationId xmlns:a16="http://schemas.microsoft.com/office/drawing/2014/main" id="{61554D42-B513-A592-0F23-A64B45832D4A}"/>
              </a:ext>
            </a:extLst>
          </p:cNvPr>
          <p:cNvGrpSpPr/>
          <p:nvPr/>
        </p:nvGrpSpPr>
        <p:grpSpPr>
          <a:xfrm>
            <a:off x="7641472" y="5542234"/>
            <a:ext cx="1834481" cy="892552"/>
            <a:chOff x="191567" y="3773661"/>
            <a:chExt cx="1834481" cy="892552"/>
          </a:xfrm>
        </p:grpSpPr>
        <p:sp>
          <p:nvSpPr>
            <p:cNvPr id="13" name="TextBox 12">
              <a:extLst>
                <a:ext uri="{FF2B5EF4-FFF2-40B4-BE49-F238E27FC236}">
                  <a16:creationId xmlns:a16="http://schemas.microsoft.com/office/drawing/2014/main" id="{1CCFE028-5F84-026D-04AE-617CA2045716}"/>
                </a:ext>
              </a:extLst>
            </p:cNvPr>
            <p:cNvSpPr txBox="1"/>
            <p:nvPr/>
          </p:nvSpPr>
          <p:spPr>
            <a:xfrm>
              <a:off x="379793" y="3773661"/>
              <a:ext cx="1646255" cy="892552"/>
            </a:xfrm>
            <a:prstGeom prst="rect">
              <a:avLst/>
            </a:prstGeom>
            <a:noFill/>
          </p:spPr>
          <p:txBody>
            <a:bodyPr wrap="square" rtlCol="0">
              <a:spAutoFit/>
            </a:bodyPr>
            <a:lstStyle/>
            <a:p>
              <a:pPr marR="0" defTabSz="914400" eaLnBrk="1" fontAlgn="auto" latinLnBrk="0" hangingPunct="1">
                <a:lnSpc>
                  <a:spcPct val="100000"/>
                </a:lnSpc>
                <a:spcBef>
                  <a:spcPts val="600"/>
                </a:spcBef>
                <a:spcAft>
                  <a:spcPts val="0"/>
                </a:spcAft>
                <a:buClrTx/>
                <a:buSzTx/>
              </a:pPr>
              <a:r>
                <a:rPr lang="en-US" sz="700" b="1" dirty="0">
                  <a:ea typeface="Helvetica Neue Light" charset="0"/>
                  <a:cs typeface="Helvetica Neue Light" charset="0"/>
                </a:rPr>
                <a:t>Superiority</a:t>
              </a:r>
              <a:r>
                <a:rPr lang="en-US" sz="700" dirty="0">
                  <a:ea typeface="Helvetica Neue Light" charset="0"/>
                  <a:cs typeface="Helvetica Neue Light" charset="0"/>
                </a:rPr>
                <a:t> –Mott’s pouch is sig. higher than Welch’s pouch</a:t>
              </a:r>
            </a:p>
            <a:p>
              <a:pPr marR="0" defTabSz="914400" eaLnBrk="1" fontAlgn="auto" latinLnBrk="0" hangingPunct="1">
                <a:lnSpc>
                  <a:spcPct val="100000"/>
                </a:lnSpc>
                <a:spcBef>
                  <a:spcPts val="600"/>
                </a:spcBef>
                <a:spcAft>
                  <a:spcPts val="0"/>
                </a:spcAft>
                <a:buClrTx/>
                <a:buSzTx/>
              </a:pPr>
              <a:r>
                <a:rPr lang="en-US" sz="700" b="1" dirty="0">
                  <a:ea typeface="Helvetica Neue Light" charset="0"/>
                  <a:cs typeface="Helvetica Neue Light" charset="0"/>
                </a:rPr>
                <a:t>Parity</a:t>
              </a:r>
              <a:r>
                <a:rPr lang="en-US" sz="700" dirty="0">
                  <a:ea typeface="Helvetica Neue Light" charset="0"/>
                  <a:cs typeface="Helvetica Neue Light" charset="0"/>
                </a:rPr>
                <a:t> – Mott’s pouch is at parity with Welch’s pouch</a:t>
              </a:r>
            </a:p>
            <a:p>
              <a:pPr marR="0" defTabSz="914400" eaLnBrk="1" fontAlgn="auto" latinLnBrk="0" hangingPunct="1">
                <a:lnSpc>
                  <a:spcPct val="100000"/>
                </a:lnSpc>
                <a:spcBef>
                  <a:spcPts val="600"/>
                </a:spcBef>
                <a:spcAft>
                  <a:spcPts val="0"/>
                </a:spcAft>
                <a:buClrTx/>
                <a:buSzTx/>
              </a:pPr>
              <a:r>
                <a:rPr lang="en-US" sz="700" b="1" dirty="0">
                  <a:ea typeface="Helvetica Neue Light" charset="0"/>
                  <a:cs typeface="Helvetica Neue Light" charset="0"/>
                </a:rPr>
                <a:t>Inferiority</a:t>
              </a:r>
              <a:r>
                <a:rPr lang="en-US" sz="700" dirty="0">
                  <a:ea typeface="Helvetica Neue Light" charset="0"/>
                  <a:cs typeface="Helvetica Neue Light" charset="0"/>
                </a:rPr>
                <a:t> – Mott’s pouch is sig. lower than Welch’s pouch</a:t>
              </a:r>
            </a:p>
          </p:txBody>
        </p:sp>
        <p:pic>
          <p:nvPicPr>
            <p:cNvPr id="14" name="Picture 13">
              <a:extLst>
                <a:ext uri="{FF2B5EF4-FFF2-40B4-BE49-F238E27FC236}">
                  <a16:creationId xmlns:a16="http://schemas.microsoft.com/office/drawing/2014/main" id="{BBDD834D-A0E2-4BDC-289A-0B1C88641344}"/>
                </a:ext>
              </a:extLst>
            </p:cNvPr>
            <p:cNvPicPr>
              <a:picLocks noChangeAspect="1"/>
            </p:cNvPicPr>
            <p:nvPr/>
          </p:nvPicPr>
          <p:blipFill>
            <a:blip r:embed="rId2"/>
            <a:stretch>
              <a:fillRect/>
            </a:stretch>
          </p:blipFill>
          <p:spPr>
            <a:xfrm>
              <a:off x="191567" y="4414794"/>
              <a:ext cx="182880" cy="182880"/>
            </a:xfrm>
            <a:prstGeom prst="rect">
              <a:avLst/>
            </a:prstGeom>
          </p:spPr>
        </p:pic>
        <p:pic>
          <p:nvPicPr>
            <p:cNvPr id="15" name="Picture 14">
              <a:extLst>
                <a:ext uri="{FF2B5EF4-FFF2-40B4-BE49-F238E27FC236}">
                  <a16:creationId xmlns:a16="http://schemas.microsoft.com/office/drawing/2014/main" id="{DB8F7DB2-2053-7FAE-125E-F326F7713873}"/>
                </a:ext>
              </a:extLst>
            </p:cNvPr>
            <p:cNvPicPr>
              <a:picLocks noChangeAspect="1"/>
            </p:cNvPicPr>
            <p:nvPr/>
          </p:nvPicPr>
          <p:blipFill>
            <a:blip r:embed="rId3"/>
            <a:stretch>
              <a:fillRect/>
            </a:stretch>
          </p:blipFill>
          <p:spPr>
            <a:xfrm>
              <a:off x="191567" y="3829263"/>
              <a:ext cx="182880" cy="182880"/>
            </a:xfrm>
            <a:prstGeom prst="rect">
              <a:avLst/>
            </a:prstGeom>
          </p:spPr>
        </p:pic>
        <p:pic>
          <p:nvPicPr>
            <p:cNvPr id="16" name="Picture 15">
              <a:extLst>
                <a:ext uri="{FF2B5EF4-FFF2-40B4-BE49-F238E27FC236}">
                  <a16:creationId xmlns:a16="http://schemas.microsoft.com/office/drawing/2014/main" id="{6EBD5115-5AD9-6C36-91C7-6682A311C618}"/>
                </a:ext>
              </a:extLst>
            </p:cNvPr>
            <p:cNvPicPr>
              <a:picLocks noChangeAspect="1"/>
            </p:cNvPicPr>
            <p:nvPr/>
          </p:nvPicPr>
          <p:blipFill>
            <a:blip r:embed="rId4"/>
            <a:stretch>
              <a:fillRect/>
            </a:stretch>
          </p:blipFill>
          <p:spPr>
            <a:xfrm>
              <a:off x="198298" y="4121517"/>
              <a:ext cx="182880" cy="182880"/>
            </a:xfrm>
            <a:prstGeom prst="rect">
              <a:avLst/>
            </a:prstGeom>
          </p:spPr>
        </p:pic>
      </p:grpSp>
      <p:pic>
        <p:nvPicPr>
          <p:cNvPr id="17" name="Picture 16">
            <a:extLst>
              <a:ext uri="{FF2B5EF4-FFF2-40B4-BE49-F238E27FC236}">
                <a16:creationId xmlns:a16="http://schemas.microsoft.com/office/drawing/2014/main" id="{5DF7E5DA-D4F5-9521-49AA-A280E36A21DA}"/>
              </a:ext>
            </a:extLst>
          </p:cNvPr>
          <p:cNvPicPr>
            <a:picLocks noChangeAspect="1"/>
          </p:cNvPicPr>
          <p:nvPr/>
        </p:nvPicPr>
        <p:blipFill>
          <a:blip r:embed="rId4"/>
          <a:stretch>
            <a:fillRect/>
          </a:stretch>
        </p:blipFill>
        <p:spPr>
          <a:xfrm>
            <a:off x="3682400" y="2606165"/>
            <a:ext cx="182880" cy="182880"/>
          </a:xfrm>
          <a:prstGeom prst="rect">
            <a:avLst/>
          </a:prstGeom>
        </p:spPr>
      </p:pic>
      <p:pic>
        <p:nvPicPr>
          <p:cNvPr id="19" name="Picture 18">
            <a:extLst>
              <a:ext uri="{FF2B5EF4-FFF2-40B4-BE49-F238E27FC236}">
                <a16:creationId xmlns:a16="http://schemas.microsoft.com/office/drawing/2014/main" id="{241C681A-8826-A208-8398-999F33ACBB6F}"/>
              </a:ext>
            </a:extLst>
          </p:cNvPr>
          <p:cNvPicPr>
            <a:picLocks noChangeAspect="1"/>
          </p:cNvPicPr>
          <p:nvPr/>
        </p:nvPicPr>
        <p:blipFill>
          <a:blip r:embed="rId4"/>
          <a:stretch>
            <a:fillRect/>
          </a:stretch>
        </p:blipFill>
        <p:spPr>
          <a:xfrm>
            <a:off x="3682400" y="2852813"/>
            <a:ext cx="182880" cy="182880"/>
          </a:xfrm>
          <a:prstGeom prst="rect">
            <a:avLst/>
          </a:prstGeom>
        </p:spPr>
      </p:pic>
      <p:pic>
        <p:nvPicPr>
          <p:cNvPr id="20" name="Picture 19">
            <a:extLst>
              <a:ext uri="{FF2B5EF4-FFF2-40B4-BE49-F238E27FC236}">
                <a16:creationId xmlns:a16="http://schemas.microsoft.com/office/drawing/2014/main" id="{A7B17FC7-60F9-E0BA-C019-69113A5C04BD}"/>
              </a:ext>
            </a:extLst>
          </p:cNvPr>
          <p:cNvPicPr>
            <a:picLocks noChangeAspect="1"/>
          </p:cNvPicPr>
          <p:nvPr/>
        </p:nvPicPr>
        <p:blipFill>
          <a:blip r:embed="rId4"/>
          <a:stretch>
            <a:fillRect/>
          </a:stretch>
        </p:blipFill>
        <p:spPr>
          <a:xfrm>
            <a:off x="3682400" y="3644885"/>
            <a:ext cx="182880" cy="182880"/>
          </a:xfrm>
          <a:prstGeom prst="rect">
            <a:avLst/>
          </a:prstGeom>
        </p:spPr>
      </p:pic>
      <p:pic>
        <p:nvPicPr>
          <p:cNvPr id="21" name="Picture 20">
            <a:extLst>
              <a:ext uri="{FF2B5EF4-FFF2-40B4-BE49-F238E27FC236}">
                <a16:creationId xmlns:a16="http://schemas.microsoft.com/office/drawing/2014/main" id="{28B065CA-2F73-D974-CBE0-C42DA6238E2D}"/>
              </a:ext>
            </a:extLst>
          </p:cNvPr>
          <p:cNvPicPr>
            <a:picLocks noChangeAspect="1"/>
          </p:cNvPicPr>
          <p:nvPr/>
        </p:nvPicPr>
        <p:blipFill>
          <a:blip r:embed="rId4"/>
          <a:stretch>
            <a:fillRect/>
          </a:stretch>
        </p:blipFill>
        <p:spPr>
          <a:xfrm>
            <a:off x="3682400" y="3917304"/>
            <a:ext cx="182880" cy="182880"/>
          </a:xfrm>
          <a:prstGeom prst="rect">
            <a:avLst/>
          </a:prstGeom>
        </p:spPr>
      </p:pic>
      <p:pic>
        <p:nvPicPr>
          <p:cNvPr id="22" name="Picture 21">
            <a:extLst>
              <a:ext uri="{FF2B5EF4-FFF2-40B4-BE49-F238E27FC236}">
                <a16:creationId xmlns:a16="http://schemas.microsoft.com/office/drawing/2014/main" id="{E7690DF9-3B81-1471-98BD-76F8F17E2EA9}"/>
              </a:ext>
            </a:extLst>
          </p:cNvPr>
          <p:cNvPicPr>
            <a:picLocks noChangeAspect="1"/>
          </p:cNvPicPr>
          <p:nvPr/>
        </p:nvPicPr>
        <p:blipFill>
          <a:blip r:embed="rId4"/>
          <a:stretch>
            <a:fillRect/>
          </a:stretch>
        </p:blipFill>
        <p:spPr>
          <a:xfrm>
            <a:off x="3682400" y="5483104"/>
            <a:ext cx="182880" cy="182880"/>
          </a:xfrm>
          <a:prstGeom prst="rect">
            <a:avLst/>
          </a:prstGeom>
        </p:spPr>
      </p:pic>
      <p:pic>
        <p:nvPicPr>
          <p:cNvPr id="23" name="Picture 22">
            <a:extLst>
              <a:ext uri="{FF2B5EF4-FFF2-40B4-BE49-F238E27FC236}">
                <a16:creationId xmlns:a16="http://schemas.microsoft.com/office/drawing/2014/main" id="{244A006C-E039-0F73-B23F-B41386ACC460}"/>
              </a:ext>
            </a:extLst>
          </p:cNvPr>
          <p:cNvPicPr>
            <a:picLocks noChangeAspect="1"/>
          </p:cNvPicPr>
          <p:nvPr/>
        </p:nvPicPr>
        <p:blipFill>
          <a:blip r:embed="rId4"/>
          <a:stretch>
            <a:fillRect/>
          </a:stretch>
        </p:blipFill>
        <p:spPr>
          <a:xfrm>
            <a:off x="3682400" y="6247368"/>
            <a:ext cx="182880" cy="182880"/>
          </a:xfrm>
          <a:prstGeom prst="rect">
            <a:avLst/>
          </a:prstGeom>
        </p:spPr>
      </p:pic>
      <p:pic>
        <p:nvPicPr>
          <p:cNvPr id="24" name="Picture 23">
            <a:extLst>
              <a:ext uri="{FF2B5EF4-FFF2-40B4-BE49-F238E27FC236}">
                <a16:creationId xmlns:a16="http://schemas.microsoft.com/office/drawing/2014/main" id="{C828FB28-BD33-F180-618A-D8BDA6999660}"/>
              </a:ext>
            </a:extLst>
          </p:cNvPr>
          <p:cNvPicPr>
            <a:picLocks noChangeAspect="1"/>
          </p:cNvPicPr>
          <p:nvPr/>
        </p:nvPicPr>
        <p:blipFill>
          <a:blip r:embed="rId2"/>
          <a:stretch>
            <a:fillRect/>
          </a:stretch>
        </p:blipFill>
        <p:spPr>
          <a:xfrm>
            <a:off x="3682400" y="4700204"/>
            <a:ext cx="182880" cy="182880"/>
          </a:xfrm>
          <a:prstGeom prst="rect">
            <a:avLst/>
          </a:prstGeom>
        </p:spPr>
      </p:pic>
      <p:sp>
        <p:nvSpPr>
          <p:cNvPr id="9" name="TextBox 8">
            <a:extLst>
              <a:ext uri="{FF2B5EF4-FFF2-40B4-BE49-F238E27FC236}">
                <a16:creationId xmlns:a16="http://schemas.microsoft.com/office/drawing/2014/main" id="{EE99BCD1-8198-6F1E-43AD-B10BABECD0BB}"/>
              </a:ext>
            </a:extLst>
          </p:cNvPr>
          <p:cNvSpPr txBox="1"/>
          <p:nvPr/>
        </p:nvSpPr>
        <p:spPr>
          <a:xfrm>
            <a:off x="9557291" y="5493737"/>
            <a:ext cx="2506381" cy="1015663"/>
          </a:xfrm>
          <a:prstGeom prst="rect">
            <a:avLst/>
          </a:prstGeom>
          <a:noFill/>
        </p:spPr>
        <p:txBody>
          <a:bodyPr wrap="square" rtlCol="0">
            <a:spAutoFit/>
          </a:bodyPr>
          <a:lstStyle/>
          <a:p>
            <a:r>
              <a:rPr lang="en-US" sz="1200" i="1" dirty="0">
                <a:solidFill>
                  <a:schemeClr val="tx1">
                    <a:lumMod val="75000"/>
                    <a:lumOff val="25000"/>
                  </a:schemeClr>
                </a:solidFill>
              </a:rPr>
              <a:t>SUS scores are adult focused for benchmarking. Kid SUS scores should only be looked at directionally and compared between samples, not benchmark values. </a:t>
            </a:r>
          </a:p>
        </p:txBody>
      </p:sp>
    </p:spTree>
    <p:extLst>
      <p:ext uri="{BB962C8B-B14F-4D97-AF65-F5344CB8AC3E}">
        <p14:creationId xmlns:p14="http://schemas.microsoft.com/office/powerpoint/2010/main" val="280775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1702-1ED0-6286-ABE4-EF13B9F6CA5B}"/>
              </a:ext>
            </a:extLst>
          </p:cNvPr>
          <p:cNvSpPr>
            <a:spLocks noGrp="1"/>
          </p:cNvSpPr>
          <p:nvPr>
            <p:ph type="ctrTitle"/>
          </p:nvPr>
        </p:nvSpPr>
        <p:spPr>
          <a:solidFill>
            <a:srgbClr val="0070C0"/>
          </a:solidFill>
        </p:spPr>
        <p:txBody>
          <a:bodyPr anchor="ctr"/>
          <a:lstStyle/>
          <a:p>
            <a:r>
              <a:rPr lang="en-US" dirty="0">
                <a:solidFill>
                  <a:schemeClr val="accent5"/>
                </a:solidFill>
              </a:rPr>
              <a:t>Group 1 Diagnostics</a:t>
            </a:r>
          </a:p>
        </p:txBody>
      </p:sp>
      <p:sp>
        <p:nvSpPr>
          <p:cNvPr id="4" name="Slide Number Placeholder 3">
            <a:extLst>
              <a:ext uri="{FF2B5EF4-FFF2-40B4-BE49-F238E27FC236}">
                <a16:creationId xmlns:a16="http://schemas.microsoft.com/office/drawing/2014/main" id="{34ADC61F-AEE2-745B-8B26-AFE19A07B4E0}"/>
              </a:ext>
            </a:extLst>
          </p:cNvPr>
          <p:cNvSpPr>
            <a:spLocks noGrp="1"/>
          </p:cNvSpPr>
          <p:nvPr>
            <p:ph type="sldNum" sz="quarter" idx="4"/>
          </p:nvPr>
        </p:nvSpPr>
        <p:spPr/>
        <p:txBody>
          <a:bodyPr/>
          <a:lstStyle/>
          <a:p>
            <a:fld id="{49FF1220-C2A1-426F-A92D-09CFD1885704}" type="slidenum">
              <a:rPr lang="en-US" smtClean="0"/>
              <a:pPr/>
              <a:t>13</a:t>
            </a:fld>
            <a:endParaRPr lang="en-US" dirty="0"/>
          </a:p>
        </p:txBody>
      </p:sp>
    </p:spTree>
    <p:extLst>
      <p:ext uri="{BB962C8B-B14F-4D97-AF65-F5344CB8AC3E}">
        <p14:creationId xmlns:p14="http://schemas.microsoft.com/office/powerpoint/2010/main" val="84559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B5A533B-0F1F-362D-AEA1-113E6394B496}"/>
              </a:ext>
            </a:extLst>
          </p:cNvPr>
          <p:cNvSpPr/>
          <p:nvPr/>
        </p:nvSpPr>
        <p:spPr>
          <a:xfrm>
            <a:off x="5908092" y="1334224"/>
            <a:ext cx="5386357" cy="5332343"/>
          </a:xfrm>
          <a:prstGeom prst="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EDCC1-D9CA-D00A-17AD-7CD186DCE97B}"/>
              </a:ext>
            </a:extLst>
          </p:cNvPr>
          <p:cNvSpPr>
            <a:spLocks noGrp="1"/>
          </p:cNvSpPr>
          <p:nvPr>
            <p:ph type="title"/>
          </p:nvPr>
        </p:nvSpPr>
        <p:spPr>
          <a:solidFill>
            <a:srgbClr val="0070C0"/>
          </a:solidFill>
        </p:spPr>
        <p:txBody>
          <a:bodyPr>
            <a:normAutofit fontScale="90000"/>
          </a:bodyPr>
          <a:lstStyle/>
          <a:p>
            <a:r>
              <a:rPr lang="en-US" dirty="0"/>
              <a:t>While Mott’s and Welch’s were at parity, Welch’s was preferred.</a:t>
            </a:r>
          </a:p>
        </p:txBody>
      </p:sp>
      <p:sp>
        <p:nvSpPr>
          <p:cNvPr id="4" name="Slide Number Placeholder 3">
            <a:extLst>
              <a:ext uri="{FF2B5EF4-FFF2-40B4-BE49-F238E27FC236}">
                <a16:creationId xmlns:a16="http://schemas.microsoft.com/office/drawing/2014/main" id="{B27F94BA-35DB-E0E1-63AA-C116EBBD958C}"/>
              </a:ext>
            </a:extLst>
          </p:cNvPr>
          <p:cNvSpPr>
            <a:spLocks noGrp="1"/>
          </p:cNvSpPr>
          <p:nvPr>
            <p:ph type="sldNum" sz="quarter" idx="4"/>
          </p:nvPr>
        </p:nvSpPr>
        <p:spPr/>
        <p:txBody>
          <a:bodyPr/>
          <a:lstStyle/>
          <a:p>
            <a:fld id="{49FF1220-C2A1-426F-A92D-09CFD1885704}" type="slidenum">
              <a:rPr lang="en-US" smtClean="0"/>
              <a:pPr/>
              <a:t>14</a:t>
            </a:fld>
            <a:endParaRPr lang="en-US" dirty="0"/>
          </a:p>
        </p:txBody>
      </p:sp>
      <p:grpSp>
        <p:nvGrpSpPr>
          <p:cNvPr id="5" name="Group 4">
            <a:extLst>
              <a:ext uri="{FF2B5EF4-FFF2-40B4-BE49-F238E27FC236}">
                <a16:creationId xmlns:a16="http://schemas.microsoft.com/office/drawing/2014/main" id="{78709BD1-00E5-18FF-CB0F-E969AF7BC2D7}"/>
              </a:ext>
            </a:extLst>
          </p:cNvPr>
          <p:cNvGrpSpPr/>
          <p:nvPr/>
        </p:nvGrpSpPr>
        <p:grpSpPr>
          <a:xfrm>
            <a:off x="478685" y="1251050"/>
            <a:ext cx="4776070" cy="3440073"/>
            <a:chOff x="2762750" y="1319641"/>
            <a:chExt cx="4776070" cy="3440073"/>
          </a:xfrm>
        </p:grpSpPr>
        <p:sp>
          <p:nvSpPr>
            <p:cNvPr id="7" name="pg4">
              <a:extLst>
                <a:ext uri="{FF2B5EF4-FFF2-40B4-BE49-F238E27FC236}">
                  <a16:creationId xmlns:a16="http://schemas.microsoft.com/office/drawing/2014/main" id="{D98836D7-79A1-F40D-3EA7-0C23C0C95A4D}"/>
                </a:ext>
              </a:extLst>
            </p:cNvPr>
            <p:cNvSpPr/>
            <p:nvPr/>
          </p:nvSpPr>
          <p:spPr>
            <a:xfrm>
              <a:off x="4899244" y="1905757"/>
              <a:ext cx="1212628" cy="1427082"/>
            </a:xfrm>
            <a:custGeom>
              <a:avLst/>
              <a:gdLst/>
              <a:ahLst/>
              <a:cxnLst/>
              <a:rect l="0" t="0" r="0" b="0"/>
              <a:pathLst>
                <a:path w="1212628" h="1427082">
                  <a:moveTo>
                    <a:pt x="1212628" y="1427082"/>
                  </a:moveTo>
                  <a:lnTo>
                    <a:pt x="1212628" y="1377873"/>
                  </a:lnTo>
                  <a:lnTo>
                    <a:pt x="1212628" y="1328663"/>
                  </a:lnTo>
                  <a:lnTo>
                    <a:pt x="1212628" y="1279453"/>
                  </a:lnTo>
                  <a:lnTo>
                    <a:pt x="1212628" y="1230243"/>
                  </a:lnTo>
                  <a:lnTo>
                    <a:pt x="1212628" y="1181034"/>
                  </a:lnTo>
                  <a:lnTo>
                    <a:pt x="1212628" y="1131824"/>
                  </a:lnTo>
                  <a:lnTo>
                    <a:pt x="1212628" y="1082614"/>
                  </a:lnTo>
                  <a:lnTo>
                    <a:pt x="1212628" y="1033404"/>
                  </a:lnTo>
                  <a:lnTo>
                    <a:pt x="1212628" y="984195"/>
                  </a:lnTo>
                  <a:lnTo>
                    <a:pt x="1212628" y="934985"/>
                  </a:lnTo>
                  <a:lnTo>
                    <a:pt x="1212628" y="885775"/>
                  </a:lnTo>
                  <a:lnTo>
                    <a:pt x="1212628" y="836565"/>
                  </a:lnTo>
                  <a:lnTo>
                    <a:pt x="1212628" y="787356"/>
                  </a:lnTo>
                  <a:lnTo>
                    <a:pt x="1212628" y="738146"/>
                  </a:lnTo>
                  <a:lnTo>
                    <a:pt x="1212628" y="688936"/>
                  </a:lnTo>
                  <a:lnTo>
                    <a:pt x="1212628" y="639726"/>
                  </a:lnTo>
                  <a:lnTo>
                    <a:pt x="1212628" y="590517"/>
                  </a:lnTo>
                  <a:lnTo>
                    <a:pt x="1212628" y="541307"/>
                  </a:lnTo>
                  <a:lnTo>
                    <a:pt x="1212628" y="492097"/>
                  </a:lnTo>
                  <a:lnTo>
                    <a:pt x="1212628" y="442887"/>
                  </a:lnTo>
                  <a:lnTo>
                    <a:pt x="1212628" y="393678"/>
                  </a:lnTo>
                  <a:lnTo>
                    <a:pt x="1212628" y="344468"/>
                  </a:lnTo>
                  <a:lnTo>
                    <a:pt x="1212628" y="295258"/>
                  </a:lnTo>
                  <a:lnTo>
                    <a:pt x="1212628" y="246048"/>
                  </a:lnTo>
                  <a:lnTo>
                    <a:pt x="1212628" y="196839"/>
                  </a:lnTo>
                  <a:lnTo>
                    <a:pt x="1212628" y="147629"/>
                  </a:lnTo>
                  <a:lnTo>
                    <a:pt x="1212628" y="98419"/>
                  </a:lnTo>
                  <a:lnTo>
                    <a:pt x="1212628" y="49209"/>
                  </a:lnTo>
                  <a:lnTo>
                    <a:pt x="1212628" y="0"/>
                  </a:lnTo>
                  <a:lnTo>
                    <a:pt x="1164332" y="817"/>
                  </a:lnTo>
                  <a:lnTo>
                    <a:pt x="1116092" y="3268"/>
                  </a:lnTo>
                  <a:lnTo>
                    <a:pt x="1067962" y="7351"/>
                  </a:lnTo>
                  <a:lnTo>
                    <a:pt x="1019998" y="13060"/>
                  </a:lnTo>
                  <a:lnTo>
                    <a:pt x="972254" y="20389"/>
                  </a:lnTo>
                  <a:lnTo>
                    <a:pt x="924786" y="29330"/>
                  </a:lnTo>
                  <a:lnTo>
                    <a:pt x="877648" y="39872"/>
                  </a:lnTo>
                  <a:lnTo>
                    <a:pt x="830893" y="52003"/>
                  </a:lnTo>
                  <a:lnTo>
                    <a:pt x="784576" y="65709"/>
                  </a:lnTo>
                  <a:lnTo>
                    <a:pt x="738749" y="80975"/>
                  </a:lnTo>
                  <a:lnTo>
                    <a:pt x="693465" y="97784"/>
                  </a:lnTo>
                  <a:lnTo>
                    <a:pt x="648776" y="116115"/>
                  </a:lnTo>
                  <a:lnTo>
                    <a:pt x="604733" y="135948"/>
                  </a:lnTo>
                  <a:lnTo>
                    <a:pt x="561386" y="157260"/>
                  </a:lnTo>
                  <a:lnTo>
                    <a:pt x="518785" y="180027"/>
                  </a:lnTo>
                  <a:lnTo>
                    <a:pt x="476979" y="204222"/>
                  </a:lnTo>
                  <a:lnTo>
                    <a:pt x="436016" y="229819"/>
                  </a:lnTo>
                  <a:lnTo>
                    <a:pt x="395943" y="256787"/>
                  </a:lnTo>
                  <a:lnTo>
                    <a:pt x="356805" y="285096"/>
                  </a:lnTo>
                  <a:lnTo>
                    <a:pt x="318648" y="314713"/>
                  </a:lnTo>
                  <a:lnTo>
                    <a:pt x="281515" y="345605"/>
                  </a:lnTo>
                  <a:lnTo>
                    <a:pt x="245448" y="377735"/>
                  </a:lnTo>
                  <a:lnTo>
                    <a:pt x="210490" y="411068"/>
                  </a:lnTo>
                  <a:lnTo>
                    <a:pt x="176680" y="445565"/>
                  </a:lnTo>
                  <a:lnTo>
                    <a:pt x="144056" y="481186"/>
                  </a:lnTo>
                  <a:lnTo>
                    <a:pt x="112657" y="517891"/>
                  </a:lnTo>
                  <a:lnTo>
                    <a:pt x="82518" y="555637"/>
                  </a:lnTo>
                  <a:lnTo>
                    <a:pt x="53674" y="594382"/>
                  </a:lnTo>
                  <a:lnTo>
                    <a:pt x="26157" y="634081"/>
                  </a:lnTo>
                  <a:lnTo>
                    <a:pt x="0" y="674688"/>
                  </a:lnTo>
                  <a:lnTo>
                    <a:pt x="41814" y="700633"/>
                  </a:lnTo>
                  <a:lnTo>
                    <a:pt x="83629" y="726577"/>
                  </a:lnTo>
                  <a:lnTo>
                    <a:pt x="125444" y="752522"/>
                  </a:lnTo>
                  <a:lnTo>
                    <a:pt x="167259" y="778466"/>
                  </a:lnTo>
                  <a:lnTo>
                    <a:pt x="209073" y="804411"/>
                  </a:lnTo>
                  <a:lnTo>
                    <a:pt x="250888" y="830356"/>
                  </a:lnTo>
                  <a:lnTo>
                    <a:pt x="292703" y="856300"/>
                  </a:lnTo>
                  <a:lnTo>
                    <a:pt x="334518" y="882245"/>
                  </a:lnTo>
                  <a:lnTo>
                    <a:pt x="376332" y="908190"/>
                  </a:lnTo>
                  <a:lnTo>
                    <a:pt x="418147" y="934134"/>
                  </a:lnTo>
                  <a:lnTo>
                    <a:pt x="459962" y="960079"/>
                  </a:lnTo>
                  <a:lnTo>
                    <a:pt x="501777" y="986023"/>
                  </a:lnTo>
                  <a:lnTo>
                    <a:pt x="543592" y="1011968"/>
                  </a:lnTo>
                  <a:lnTo>
                    <a:pt x="585406" y="1037913"/>
                  </a:lnTo>
                  <a:lnTo>
                    <a:pt x="627221" y="1063857"/>
                  </a:lnTo>
                  <a:lnTo>
                    <a:pt x="669036" y="1089802"/>
                  </a:lnTo>
                  <a:lnTo>
                    <a:pt x="710851" y="1115747"/>
                  </a:lnTo>
                  <a:lnTo>
                    <a:pt x="752665" y="1141691"/>
                  </a:lnTo>
                  <a:lnTo>
                    <a:pt x="794480" y="1167636"/>
                  </a:lnTo>
                  <a:lnTo>
                    <a:pt x="836295" y="1193581"/>
                  </a:lnTo>
                  <a:lnTo>
                    <a:pt x="878110" y="1219525"/>
                  </a:lnTo>
                  <a:lnTo>
                    <a:pt x="919925" y="1245470"/>
                  </a:lnTo>
                  <a:lnTo>
                    <a:pt x="961739" y="1271414"/>
                  </a:lnTo>
                  <a:lnTo>
                    <a:pt x="1003554" y="1297359"/>
                  </a:lnTo>
                  <a:lnTo>
                    <a:pt x="1045369" y="1323304"/>
                  </a:lnTo>
                  <a:lnTo>
                    <a:pt x="1087184" y="1349248"/>
                  </a:lnTo>
                  <a:lnTo>
                    <a:pt x="1128998" y="1375193"/>
                  </a:lnTo>
                  <a:lnTo>
                    <a:pt x="1170813" y="1401138"/>
                  </a:lnTo>
                  <a:close/>
                </a:path>
              </a:pathLst>
            </a:custGeom>
            <a:solidFill>
              <a:srgbClr val="B0B0B0">
                <a:alpha val="100000"/>
              </a:srgbClr>
            </a:solidFill>
            <a:ln w="13550" cap="rnd">
              <a:solidFill>
                <a:srgbClr val="000000">
                  <a:alpha val="100000"/>
                </a:srgbClr>
              </a:solidFill>
              <a:prstDash val="solid"/>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pg5">
              <a:extLst>
                <a:ext uri="{FF2B5EF4-FFF2-40B4-BE49-F238E27FC236}">
                  <a16:creationId xmlns:a16="http://schemas.microsoft.com/office/drawing/2014/main" id="{305E0937-09E0-F648-578D-2E924AE98758}"/>
                </a:ext>
              </a:extLst>
            </p:cNvPr>
            <p:cNvSpPr/>
            <p:nvPr/>
          </p:nvSpPr>
          <p:spPr>
            <a:xfrm>
              <a:off x="4813753" y="2580445"/>
              <a:ext cx="1298120" cy="752394"/>
            </a:xfrm>
            <a:custGeom>
              <a:avLst/>
              <a:gdLst/>
              <a:ahLst/>
              <a:cxnLst/>
              <a:rect l="0" t="0" r="0" b="0"/>
              <a:pathLst>
                <a:path w="1298120" h="752394">
                  <a:moveTo>
                    <a:pt x="1298120" y="752394"/>
                  </a:moveTo>
                  <a:lnTo>
                    <a:pt x="1256305" y="726449"/>
                  </a:lnTo>
                  <a:lnTo>
                    <a:pt x="1214490" y="700505"/>
                  </a:lnTo>
                  <a:lnTo>
                    <a:pt x="1172675" y="674560"/>
                  </a:lnTo>
                  <a:lnTo>
                    <a:pt x="1130861" y="648615"/>
                  </a:lnTo>
                  <a:lnTo>
                    <a:pt x="1089046" y="622671"/>
                  </a:lnTo>
                  <a:lnTo>
                    <a:pt x="1047231" y="596726"/>
                  </a:lnTo>
                  <a:lnTo>
                    <a:pt x="1005416" y="570781"/>
                  </a:lnTo>
                  <a:lnTo>
                    <a:pt x="963601" y="544837"/>
                  </a:lnTo>
                  <a:lnTo>
                    <a:pt x="921787" y="518892"/>
                  </a:lnTo>
                  <a:lnTo>
                    <a:pt x="879972" y="492948"/>
                  </a:lnTo>
                  <a:lnTo>
                    <a:pt x="838157" y="467003"/>
                  </a:lnTo>
                  <a:lnTo>
                    <a:pt x="796342" y="441058"/>
                  </a:lnTo>
                  <a:lnTo>
                    <a:pt x="754528" y="415114"/>
                  </a:lnTo>
                  <a:lnTo>
                    <a:pt x="712713" y="389169"/>
                  </a:lnTo>
                  <a:lnTo>
                    <a:pt x="670898" y="363224"/>
                  </a:lnTo>
                  <a:lnTo>
                    <a:pt x="629083" y="337280"/>
                  </a:lnTo>
                  <a:lnTo>
                    <a:pt x="587268" y="311335"/>
                  </a:lnTo>
                  <a:lnTo>
                    <a:pt x="545454" y="285390"/>
                  </a:lnTo>
                  <a:lnTo>
                    <a:pt x="503639" y="259446"/>
                  </a:lnTo>
                  <a:lnTo>
                    <a:pt x="461824" y="233501"/>
                  </a:lnTo>
                  <a:lnTo>
                    <a:pt x="420009" y="207557"/>
                  </a:lnTo>
                  <a:lnTo>
                    <a:pt x="378195" y="181612"/>
                  </a:lnTo>
                  <a:lnTo>
                    <a:pt x="336380" y="155667"/>
                  </a:lnTo>
                  <a:lnTo>
                    <a:pt x="294565" y="129723"/>
                  </a:lnTo>
                  <a:lnTo>
                    <a:pt x="252750" y="103778"/>
                  </a:lnTo>
                  <a:lnTo>
                    <a:pt x="210935" y="77833"/>
                  </a:lnTo>
                  <a:lnTo>
                    <a:pt x="169121" y="51889"/>
                  </a:lnTo>
                  <a:lnTo>
                    <a:pt x="127306" y="25944"/>
                  </a:lnTo>
                  <a:lnTo>
                    <a:pt x="85491" y="0"/>
                  </a:lnTo>
                  <a:lnTo>
                    <a:pt x="54751" y="51965"/>
                  </a:lnTo>
                  <a:lnTo>
                    <a:pt x="26237" y="105184"/>
                  </a:lnTo>
                  <a:lnTo>
                    <a:pt x="0" y="159562"/>
                  </a:lnTo>
                  <a:lnTo>
                    <a:pt x="44762" y="180005"/>
                  </a:lnTo>
                  <a:lnTo>
                    <a:pt x="89525" y="200447"/>
                  </a:lnTo>
                  <a:lnTo>
                    <a:pt x="134288" y="220890"/>
                  </a:lnTo>
                  <a:lnTo>
                    <a:pt x="179051" y="241332"/>
                  </a:lnTo>
                  <a:lnTo>
                    <a:pt x="223813" y="261775"/>
                  </a:lnTo>
                  <a:lnTo>
                    <a:pt x="268576" y="282217"/>
                  </a:lnTo>
                  <a:lnTo>
                    <a:pt x="313339" y="302660"/>
                  </a:lnTo>
                  <a:lnTo>
                    <a:pt x="358102" y="323102"/>
                  </a:lnTo>
                  <a:lnTo>
                    <a:pt x="402864" y="343544"/>
                  </a:lnTo>
                  <a:lnTo>
                    <a:pt x="447627" y="363987"/>
                  </a:lnTo>
                  <a:lnTo>
                    <a:pt x="492390" y="384429"/>
                  </a:lnTo>
                  <a:lnTo>
                    <a:pt x="537153" y="404872"/>
                  </a:lnTo>
                  <a:lnTo>
                    <a:pt x="581915" y="425314"/>
                  </a:lnTo>
                  <a:lnTo>
                    <a:pt x="626678" y="445757"/>
                  </a:lnTo>
                  <a:lnTo>
                    <a:pt x="671441" y="466199"/>
                  </a:lnTo>
                  <a:lnTo>
                    <a:pt x="716204" y="486642"/>
                  </a:lnTo>
                  <a:lnTo>
                    <a:pt x="760966" y="507084"/>
                  </a:lnTo>
                  <a:lnTo>
                    <a:pt x="805729" y="527527"/>
                  </a:lnTo>
                  <a:lnTo>
                    <a:pt x="850492" y="547969"/>
                  </a:lnTo>
                  <a:lnTo>
                    <a:pt x="895255" y="568412"/>
                  </a:lnTo>
                  <a:lnTo>
                    <a:pt x="940018" y="588854"/>
                  </a:lnTo>
                  <a:lnTo>
                    <a:pt x="984780" y="609297"/>
                  </a:lnTo>
                  <a:lnTo>
                    <a:pt x="1029543" y="629739"/>
                  </a:lnTo>
                  <a:lnTo>
                    <a:pt x="1074306" y="650182"/>
                  </a:lnTo>
                  <a:lnTo>
                    <a:pt x="1119069" y="670624"/>
                  </a:lnTo>
                  <a:lnTo>
                    <a:pt x="1163831" y="691066"/>
                  </a:lnTo>
                  <a:lnTo>
                    <a:pt x="1208594" y="711509"/>
                  </a:lnTo>
                  <a:lnTo>
                    <a:pt x="1253357" y="731951"/>
                  </a:lnTo>
                  <a:close/>
                </a:path>
              </a:pathLst>
            </a:custGeom>
            <a:solidFill>
              <a:schemeClr val="bg1">
                <a:lumMod val="50000"/>
              </a:schemeClr>
            </a:solidFill>
            <a:ln w="13550" cap="rnd">
              <a:solidFill>
                <a:srgbClr val="000000">
                  <a:alpha val="100000"/>
                </a:srgbClr>
              </a:solidFill>
              <a:prstDash val="solid"/>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pg6">
              <a:extLst>
                <a:ext uri="{FF2B5EF4-FFF2-40B4-BE49-F238E27FC236}">
                  <a16:creationId xmlns:a16="http://schemas.microsoft.com/office/drawing/2014/main" id="{E4DA3860-A8D1-8C9D-9C7F-EC86C538CC66}"/>
                </a:ext>
              </a:extLst>
            </p:cNvPr>
            <p:cNvSpPr/>
            <p:nvPr/>
          </p:nvSpPr>
          <p:spPr>
            <a:xfrm>
              <a:off x="4684970" y="2740008"/>
              <a:ext cx="2705560" cy="2019706"/>
            </a:xfrm>
            <a:custGeom>
              <a:avLst/>
              <a:gdLst/>
              <a:ahLst/>
              <a:cxnLst/>
              <a:rect l="0" t="0" r="0" b="0"/>
              <a:pathLst>
                <a:path w="2705560" h="2019706">
                  <a:moveTo>
                    <a:pt x="1426903" y="592831"/>
                  </a:moveTo>
                  <a:lnTo>
                    <a:pt x="1382140" y="572389"/>
                  </a:lnTo>
                  <a:lnTo>
                    <a:pt x="1337377" y="551946"/>
                  </a:lnTo>
                  <a:lnTo>
                    <a:pt x="1292614" y="531504"/>
                  </a:lnTo>
                  <a:lnTo>
                    <a:pt x="1247852" y="511061"/>
                  </a:lnTo>
                  <a:lnTo>
                    <a:pt x="1203089" y="490619"/>
                  </a:lnTo>
                  <a:lnTo>
                    <a:pt x="1158326" y="470176"/>
                  </a:lnTo>
                  <a:lnTo>
                    <a:pt x="1113563" y="449734"/>
                  </a:lnTo>
                  <a:lnTo>
                    <a:pt x="1068801" y="429291"/>
                  </a:lnTo>
                  <a:lnTo>
                    <a:pt x="1024038" y="408849"/>
                  </a:lnTo>
                  <a:lnTo>
                    <a:pt x="979275" y="388406"/>
                  </a:lnTo>
                  <a:lnTo>
                    <a:pt x="934512" y="367964"/>
                  </a:lnTo>
                  <a:lnTo>
                    <a:pt x="889749" y="347521"/>
                  </a:lnTo>
                  <a:lnTo>
                    <a:pt x="844987" y="327079"/>
                  </a:lnTo>
                  <a:lnTo>
                    <a:pt x="800224" y="306637"/>
                  </a:lnTo>
                  <a:lnTo>
                    <a:pt x="755461" y="286194"/>
                  </a:lnTo>
                  <a:lnTo>
                    <a:pt x="710698" y="265752"/>
                  </a:lnTo>
                  <a:lnTo>
                    <a:pt x="665936" y="245309"/>
                  </a:lnTo>
                  <a:lnTo>
                    <a:pt x="621173" y="224867"/>
                  </a:lnTo>
                  <a:lnTo>
                    <a:pt x="576410" y="204424"/>
                  </a:lnTo>
                  <a:lnTo>
                    <a:pt x="531647" y="183982"/>
                  </a:lnTo>
                  <a:lnTo>
                    <a:pt x="486885" y="163539"/>
                  </a:lnTo>
                  <a:lnTo>
                    <a:pt x="442122" y="143097"/>
                  </a:lnTo>
                  <a:lnTo>
                    <a:pt x="397359" y="122654"/>
                  </a:lnTo>
                  <a:lnTo>
                    <a:pt x="352596" y="102212"/>
                  </a:lnTo>
                  <a:lnTo>
                    <a:pt x="307834" y="81769"/>
                  </a:lnTo>
                  <a:lnTo>
                    <a:pt x="263071" y="61327"/>
                  </a:lnTo>
                  <a:lnTo>
                    <a:pt x="218308" y="40884"/>
                  </a:lnTo>
                  <a:lnTo>
                    <a:pt x="173545" y="20442"/>
                  </a:lnTo>
                  <a:lnTo>
                    <a:pt x="128782" y="0"/>
                  </a:lnTo>
                  <a:lnTo>
                    <a:pt x="109285" y="44699"/>
                  </a:lnTo>
                  <a:lnTo>
                    <a:pt x="91326" y="90039"/>
                  </a:lnTo>
                  <a:lnTo>
                    <a:pt x="74926" y="135966"/>
                  </a:lnTo>
                  <a:lnTo>
                    <a:pt x="60106" y="182427"/>
                  </a:lnTo>
                  <a:lnTo>
                    <a:pt x="46881" y="229367"/>
                  </a:lnTo>
                  <a:lnTo>
                    <a:pt x="35268" y="276731"/>
                  </a:lnTo>
                  <a:lnTo>
                    <a:pt x="25281" y="324464"/>
                  </a:lnTo>
                  <a:lnTo>
                    <a:pt x="16929" y="372511"/>
                  </a:lnTo>
                  <a:lnTo>
                    <a:pt x="10225" y="420815"/>
                  </a:lnTo>
                  <a:lnTo>
                    <a:pt x="5175" y="469320"/>
                  </a:lnTo>
                  <a:lnTo>
                    <a:pt x="1785" y="517969"/>
                  </a:lnTo>
                  <a:lnTo>
                    <a:pt x="59" y="566706"/>
                  </a:lnTo>
                  <a:lnTo>
                    <a:pt x="0" y="615473"/>
                  </a:lnTo>
                  <a:lnTo>
                    <a:pt x="1606" y="664214"/>
                  </a:lnTo>
                  <a:lnTo>
                    <a:pt x="4877" y="712871"/>
                  </a:lnTo>
                  <a:lnTo>
                    <a:pt x="9809" y="761388"/>
                  </a:lnTo>
                  <a:lnTo>
                    <a:pt x="16396" y="809709"/>
                  </a:lnTo>
                  <a:lnTo>
                    <a:pt x="24630" y="857776"/>
                  </a:lnTo>
                  <a:lnTo>
                    <a:pt x="34501" y="905533"/>
                  </a:lnTo>
                  <a:lnTo>
                    <a:pt x="45998" y="952926"/>
                  </a:lnTo>
                  <a:lnTo>
                    <a:pt x="59108" y="999898"/>
                  </a:lnTo>
                  <a:lnTo>
                    <a:pt x="73815" y="1046394"/>
                  </a:lnTo>
                  <a:lnTo>
                    <a:pt x="90102" y="1092361"/>
                  </a:lnTo>
                  <a:lnTo>
                    <a:pt x="107951" y="1137745"/>
                  </a:lnTo>
                  <a:lnTo>
                    <a:pt x="127339" y="1182492"/>
                  </a:lnTo>
                  <a:lnTo>
                    <a:pt x="148245" y="1226551"/>
                  </a:lnTo>
                  <a:lnTo>
                    <a:pt x="170645" y="1269870"/>
                  </a:lnTo>
                  <a:lnTo>
                    <a:pt x="194511" y="1312398"/>
                  </a:lnTo>
                  <a:lnTo>
                    <a:pt x="219816" y="1354085"/>
                  </a:lnTo>
                  <a:lnTo>
                    <a:pt x="246531" y="1394884"/>
                  </a:lnTo>
                  <a:lnTo>
                    <a:pt x="274625" y="1434746"/>
                  </a:lnTo>
                  <a:lnTo>
                    <a:pt x="304064" y="1473625"/>
                  </a:lnTo>
                  <a:lnTo>
                    <a:pt x="334814" y="1511476"/>
                  </a:lnTo>
                  <a:lnTo>
                    <a:pt x="366840" y="1548254"/>
                  </a:lnTo>
                  <a:lnTo>
                    <a:pt x="400103" y="1583915"/>
                  </a:lnTo>
                  <a:lnTo>
                    <a:pt x="434566" y="1618420"/>
                  </a:lnTo>
                  <a:lnTo>
                    <a:pt x="470187" y="1651727"/>
                  </a:lnTo>
                  <a:lnTo>
                    <a:pt x="506926" y="1683798"/>
                  </a:lnTo>
                  <a:lnTo>
                    <a:pt x="544739" y="1714594"/>
                  </a:lnTo>
                  <a:lnTo>
                    <a:pt x="583582" y="1744080"/>
                  </a:lnTo>
                  <a:lnTo>
                    <a:pt x="623410" y="1772222"/>
                  </a:lnTo>
                  <a:lnTo>
                    <a:pt x="664176" y="1798987"/>
                  </a:lnTo>
                  <a:lnTo>
                    <a:pt x="705833" y="1824344"/>
                  </a:lnTo>
                  <a:lnTo>
                    <a:pt x="748331" y="1848262"/>
                  </a:lnTo>
                  <a:lnTo>
                    <a:pt x="791623" y="1870714"/>
                  </a:lnTo>
                  <a:lnTo>
                    <a:pt x="835656" y="1891674"/>
                  </a:lnTo>
                  <a:lnTo>
                    <a:pt x="880379" y="1911117"/>
                  </a:lnTo>
                  <a:lnTo>
                    <a:pt x="925741" y="1929021"/>
                  </a:lnTo>
                  <a:lnTo>
                    <a:pt x="971688" y="1945364"/>
                  </a:lnTo>
                  <a:lnTo>
                    <a:pt x="1018167" y="1960128"/>
                  </a:lnTo>
                  <a:lnTo>
                    <a:pt x="1065123" y="1973295"/>
                  </a:lnTo>
                  <a:lnTo>
                    <a:pt x="1112501" y="1984850"/>
                  </a:lnTo>
                  <a:lnTo>
                    <a:pt x="1160247" y="1994780"/>
                  </a:lnTo>
                  <a:lnTo>
                    <a:pt x="1208304" y="2003072"/>
                  </a:lnTo>
                  <a:lnTo>
                    <a:pt x="1256616" y="2009718"/>
                  </a:lnTo>
                  <a:lnTo>
                    <a:pt x="1305127" y="2014709"/>
                  </a:lnTo>
                  <a:lnTo>
                    <a:pt x="1353780" y="2018039"/>
                  </a:lnTo>
                  <a:lnTo>
                    <a:pt x="1402519" y="2019706"/>
                  </a:lnTo>
                  <a:lnTo>
                    <a:pt x="1451286" y="2019706"/>
                  </a:lnTo>
                  <a:lnTo>
                    <a:pt x="1500025" y="2018039"/>
                  </a:lnTo>
                  <a:lnTo>
                    <a:pt x="1548678" y="2014709"/>
                  </a:lnTo>
                  <a:lnTo>
                    <a:pt x="1597189" y="2009718"/>
                  </a:lnTo>
                  <a:lnTo>
                    <a:pt x="1645501" y="2003072"/>
                  </a:lnTo>
                  <a:lnTo>
                    <a:pt x="1693558" y="1994780"/>
                  </a:lnTo>
                  <a:lnTo>
                    <a:pt x="1741304" y="1984850"/>
                  </a:lnTo>
                  <a:lnTo>
                    <a:pt x="1788682" y="1973295"/>
                  </a:lnTo>
                  <a:lnTo>
                    <a:pt x="1835638" y="1960128"/>
                  </a:lnTo>
                  <a:lnTo>
                    <a:pt x="1882117" y="1945364"/>
                  </a:lnTo>
                  <a:lnTo>
                    <a:pt x="1928064" y="1929021"/>
                  </a:lnTo>
                  <a:lnTo>
                    <a:pt x="1973426" y="1911117"/>
                  </a:lnTo>
                  <a:lnTo>
                    <a:pt x="2018149" y="1891674"/>
                  </a:lnTo>
                  <a:lnTo>
                    <a:pt x="2062183" y="1870714"/>
                  </a:lnTo>
                  <a:lnTo>
                    <a:pt x="2105474" y="1848262"/>
                  </a:lnTo>
                  <a:lnTo>
                    <a:pt x="2147973" y="1824344"/>
                  </a:lnTo>
                  <a:lnTo>
                    <a:pt x="2189630" y="1798987"/>
                  </a:lnTo>
                  <a:lnTo>
                    <a:pt x="2230396" y="1772222"/>
                  </a:lnTo>
                  <a:lnTo>
                    <a:pt x="2270224" y="1744080"/>
                  </a:lnTo>
                  <a:lnTo>
                    <a:pt x="2309067" y="1714594"/>
                  </a:lnTo>
                  <a:lnTo>
                    <a:pt x="2346880" y="1683798"/>
                  </a:lnTo>
                  <a:lnTo>
                    <a:pt x="2383618" y="1651727"/>
                  </a:lnTo>
                  <a:lnTo>
                    <a:pt x="2419240" y="1618420"/>
                  </a:lnTo>
                  <a:lnTo>
                    <a:pt x="2453702" y="1583915"/>
                  </a:lnTo>
                  <a:lnTo>
                    <a:pt x="2486966" y="1548254"/>
                  </a:lnTo>
                  <a:lnTo>
                    <a:pt x="2518991" y="1511476"/>
                  </a:lnTo>
                  <a:lnTo>
                    <a:pt x="2549741" y="1473625"/>
                  </a:lnTo>
                  <a:lnTo>
                    <a:pt x="2579180" y="1434746"/>
                  </a:lnTo>
                  <a:lnTo>
                    <a:pt x="2607274" y="1394884"/>
                  </a:lnTo>
                  <a:lnTo>
                    <a:pt x="2633989" y="1354085"/>
                  </a:lnTo>
                  <a:lnTo>
                    <a:pt x="2659294" y="1312398"/>
                  </a:lnTo>
                  <a:lnTo>
                    <a:pt x="2683161" y="1269870"/>
                  </a:lnTo>
                  <a:lnTo>
                    <a:pt x="2705560" y="1226551"/>
                  </a:lnTo>
                  <a:lnTo>
                    <a:pt x="2661468" y="1204699"/>
                  </a:lnTo>
                  <a:lnTo>
                    <a:pt x="2617377" y="1182846"/>
                  </a:lnTo>
                  <a:lnTo>
                    <a:pt x="2573285" y="1160994"/>
                  </a:lnTo>
                  <a:lnTo>
                    <a:pt x="2529193" y="1139141"/>
                  </a:lnTo>
                  <a:lnTo>
                    <a:pt x="2485102" y="1117289"/>
                  </a:lnTo>
                  <a:lnTo>
                    <a:pt x="2441010" y="1095436"/>
                  </a:lnTo>
                  <a:lnTo>
                    <a:pt x="2396919" y="1073584"/>
                  </a:lnTo>
                  <a:lnTo>
                    <a:pt x="2352827" y="1051732"/>
                  </a:lnTo>
                  <a:lnTo>
                    <a:pt x="2308735" y="1029879"/>
                  </a:lnTo>
                  <a:lnTo>
                    <a:pt x="2264644" y="1008027"/>
                  </a:lnTo>
                  <a:lnTo>
                    <a:pt x="2220552" y="986174"/>
                  </a:lnTo>
                  <a:lnTo>
                    <a:pt x="2176460" y="964322"/>
                  </a:lnTo>
                  <a:lnTo>
                    <a:pt x="2132369" y="942470"/>
                  </a:lnTo>
                  <a:lnTo>
                    <a:pt x="2088277" y="920617"/>
                  </a:lnTo>
                  <a:lnTo>
                    <a:pt x="2044185" y="898765"/>
                  </a:lnTo>
                  <a:lnTo>
                    <a:pt x="2000094" y="876912"/>
                  </a:lnTo>
                  <a:lnTo>
                    <a:pt x="1956002" y="855060"/>
                  </a:lnTo>
                  <a:lnTo>
                    <a:pt x="1911911" y="833208"/>
                  </a:lnTo>
                  <a:lnTo>
                    <a:pt x="1867819" y="811355"/>
                  </a:lnTo>
                  <a:lnTo>
                    <a:pt x="1823727" y="789503"/>
                  </a:lnTo>
                  <a:lnTo>
                    <a:pt x="1779636" y="767650"/>
                  </a:lnTo>
                  <a:lnTo>
                    <a:pt x="1735544" y="745798"/>
                  </a:lnTo>
                  <a:lnTo>
                    <a:pt x="1691452" y="723946"/>
                  </a:lnTo>
                  <a:lnTo>
                    <a:pt x="1647361" y="702093"/>
                  </a:lnTo>
                  <a:lnTo>
                    <a:pt x="1603269" y="680241"/>
                  </a:lnTo>
                  <a:lnTo>
                    <a:pt x="1559178" y="658388"/>
                  </a:lnTo>
                  <a:lnTo>
                    <a:pt x="1515086" y="636536"/>
                  </a:lnTo>
                  <a:lnTo>
                    <a:pt x="1470994" y="614684"/>
                  </a:lnTo>
                  <a:close/>
                </a:path>
              </a:pathLst>
            </a:custGeom>
            <a:solidFill>
              <a:srgbClr val="0070C0"/>
            </a:solidFill>
            <a:ln w="13550" cap="rnd">
              <a:solidFill>
                <a:srgbClr val="000000">
                  <a:alpha val="100000"/>
                </a:srgbClr>
              </a:solidFill>
              <a:prstDash val="solid"/>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pg7">
              <a:extLst>
                <a:ext uri="{FF2B5EF4-FFF2-40B4-BE49-F238E27FC236}">
                  <a16:creationId xmlns:a16="http://schemas.microsoft.com/office/drawing/2014/main" id="{0A3EB755-17BB-76FB-5CD6-2C3DB121BCFD}"/>
                </a:ext>
              </a:extLst>
            </p:cNvPr>
            <p:cNvSpPr/>
            <p:nvPr/>
          </p:nvSpPr>
          <p:spPr>
            <a:xfrm>
              <a:off x="6111873" y="1905757"/>
              <a:ext cx="1426947" cy="2060802"/>
            </a:xfrm>
            <a:custGeom>
              <a:avLst/>
              <a:gdLst/>
              <a:ahLst/>
              <a:cxnLst/>
              <a:rect l="0" t="0" r="0" b="0"/>
              <a:pathLst>
                <a:path w="1426947" h="2060802">
                  <a:moveTo>
                    <a:pt x="0" y="1427082"/>
                  </a:moveTo>
                  <a:lnTo>
                    <a:pt x="44091" y="1448935"/>
                  </a:lnTo>
                  <a:lnTo>
                    <a:pt x="88183" y="1470787"/>
                  </a:lnTo>
                  <a:lnTo>
                    <a:pt x="132274" y="1492639"/>
                  </a:lnTo>
                  <a:lnTo>
                    <a:pt x="176366" y="1514492"/>
                  </a:lnTo>
                  <a:lnTo>
                    <a:pt x="220458" y="1536344"/>
                  </a:lnTo>
                  <a:lnTo>
                    <a:pt x="264549" y="1558197"/>
                  </a:lnTo>
                  <a:lnTo>
                    <a:pt x="308641" y="1580049"/>
                  </a:lnTo>
                  <a:lnTo>
                    <a:pt x="352733" y="1601902"/>
                  </a:lnTo>
                  <a:lnTo>
                    <a:pt x="396824" y="1623754"/>
                  </a:lnTo>
                  <a:lnTo>
                    <a:pt x="440916" y="1645606"/>
                  </a:lnTo>
                  <a:lnTo>
                    <a:pt x="485007" y="1667459"/>
                  </a:lnTo>
                  <a:lnTo>
                    <a:pt x="529099" y="1689311"/>
                  </a:lnTo>
                  <a:lnTo>
                    <a:pt x="573191" y="1711164"/>
                  </a:lnTo>
                  <a:lnTo>
                    <a:pt x="617282" y="1733016"/>
                  </a:lnTo>
                  <a:lnTo>
                    <a:pt x="661374" y="1754868"/>
                  </a:lnTo>
                  <a:lnTo>
                    <a:pt x="705466" y="1776721"/>
                  </a:lnTo>
                  <a:lnTo>
                    <a:pt x="749557" y="1798573"/>
                  </a:lnTo>
                  <a:lnTo>
                    <a:pt x="793649" y="1820426"/>
                  </a:lnTo>
                  <a:lnTo>
                    <a:pt x="837740" y="1842278"/>
                  </a:lnTo>
                  <a:lnTo>
                    <a:pt x="881832" y="1864130"/>
                  </a:lnTo>
                  <a:lnTo>
                    <a:pt x="925924" y="1885983"/>
                  </a:lnTo>
                  <a:lnTo>
                    <a:pt x="970015" y="1907835"/>
                  </a:lnTo>
                  <a:lnTo>
                    <a:pt x="1014107" y="1929688"/>
                  </a:lnTo>
                  <a:lnTo>
                    <a:pt x="1058199" y="1951540"/>
                  </a:lnTo>
                  <a:lnTo>
                    <a:pt x="1102290" y="1973392"/>
                  </a:lnTo>
                  <a:lnTo>
                    <a:pt x="1146382" y="1995245"/>
                  </a:lnTo>
                  <a:lnTo>
                    <a:pt x="1190474" y="2017097"/>
                  </a:lnTo>
                  <a:lnTo>
                    <a:pt x="1234565" y="2038950"/>
                  </a:lnTo>
                  <a:lnTo>
                    <a:pt x="1278657" y="2060802"/>
                  </a:lnTo>
                  <a:lnTo>
                    <a:pt x="1299371" y="2017166"/>
                  </a:lnTo>
                  <a:lnTo>
                    <a:pt x="1318596" y="1972855"/>
                  </a:lnTo>
                  <a:lnTo>
                    <a:pt x="1336311" y="1927917"/>
                  </a:lnTo>
                  <a:lnTo>
                    <a:pt x="1352495" y="1882407"/>
                  </a:lnTo>
                  <a:lnTo>
                    <a:pt x="1367130" y="1836374"/>
                  </a:lnTo>
                  <a:lnTo>
                    <a:pt x="1380198" y="1789873"/>
                  </a:lnTo>
                  <a:lnTo>
                    <a:pt x="1391685" y="1742956"/>
                  </a:lnTo>
                  <a:lnTo>
                    <a:pt x="1401578" y="1695677"/>
                  </a:lnTo>
                  <a:lnTo>
                    <a:pt x="1409865" y="1648091"/>
                  </a:lnTo>
                  <a:lnTo>
                    <a:pt x="1416537" y="1600251"/>
                  </a:lnTo>
                  <a:lnTo>
                    <a:pt x="1421586" y="1552213"/>
                  </a:lnTo>
                  <a:lnTo>
                    <a:pt x="1425006" y="1504031"/>
                  </a:lnTo>
                  <a:lnTo>
                    <a:pt x="1426794" y="1455761"/>
                  </a:lnTo>
                  <a:lnTo>
                    <a:pt x="1426947" y="1407459"/>
                  </a:lnTo>
                  <a:lnTo>
                    <a:pt x="1425466" y="1359179"/>
                  </a:lnTo>
                  <a:lnTo>
                    <a:pt x="1422351" y="1310977"/>
                  </a:lnTo>
                  <a:lnTo>
                    <a:pt x="1417607" y="1262907"/>
                  </a:lnTo>
                  <a:lnTo>
                    <a:pt x="1411239" y="1215026"/>
                  </a:lnTo>
                  <a:lnTo>
                    <a:pt x="1403254" y="1167388"/>
                  </a:lnTo>
                  <a:lnTo>
                    <a:pt x="1393662" y="1120047"/>
                  </a:lnTo>
                  <a:lnTo>
                    <a:pt x="1382473" y="1073059"/>
                  </a:lnTo>
                  <a:lnTo>
                    <a:pt x="1369700" y="1026475"/>
                  </a:lnTo>
                  <a:lnTo>
                    <a:pt x="1355358" y="980351"/>
                  </a:lnTo>
                  <a:lnTo>
                    <a:pt x="1339463" y="934738"/>
                  </a:lnTo>
                  <a:lnTo>
                    <a:pt x="1322034" y="889690"/>
                  </a:lnTo>
                  <a:lnTo>
                    <a:pt x="1303090" y="845257"/>
                  </a:lnTo>
                  <a:lnTo>
                    <a:pt x="1282653" y="801490"/>
                  </a:lnTo>
                  <a:lnTo>
                    <a:pt x="1260747" y="758441"/>
                  </a:lnTo>
                  <a:lnTo>
                    <a:pt x="1237396" y="716157"/>
                  </a:lnTo>
                  <a:lnTo>
                    <a:pt x="1212628" y="674688"/>
                  </a:lnTo>
                  <a:lnTo>
                    <a:pt x="1186471" y="634081"/>
                  </a:lnTo>
                  <a:lnTo>
                    <a:pt x="1158954" y="594382"/>
                  </a:lnTo>
                  <a:lnTo>
                    <a:pt x="1130110" y="555637"/>
                  </a:lnTo>
                  <a:lnTo>
                    <a:pt x="1099970" y="517891"/>
                  </a:lnTo>
                  <a:lnTo>
                    <a:pt x="1068571" y="481186"/>
                  </a:lnTo>
                  <a:lnTo>
                    <a:pt x="1035948" y="445565"/>
                  </a:lnTo>
                  <a:lnTo>
                    <a:pt x="1002138" y="411068"/>
                  </a:lnTo>
                  <a:lnTo>
                    <a:pt x="967179" y="377735"/>
                  </a:lnTo>
                  <a:lnTo>
                    <a:pt x="931113" y="345605"/>
                  </a:lnTo>
                  <a:lnTo>
                    <a:pt x="893980" y="314713"/>
                  </a:lnTo>
                  <a:lnTo>
                    <a:pt x="855822" y="285096"/>
                  </a:lnTo>
                  <a:lnTo>
                    <a:pt x="816685" y="256787"/>
                  </a:lnTo>
                  <a:lnTo>
                    <a:pt x="776611" y="229819"/>
                  </a:lnTo>
                  <a:lnTo>
                    <a:pt x="735648" y="204222"/>
                  </a:lnTo>
                  <a:lnTo>
                    <a:pt x="693842" y="180027"/>
                  </a:lnTo>
                  <a:lnTo>
                    <a:pt x="651242" y="157260"/>
                  </a:lnTo>
                  <a:lnTo>
                    <a:pt x="607895" y="135948"/>
                  </a:lnTo>
                  <a:lnTo>
                    <a:pt x="563852" y="116115"/>
                  </a:lnTo>
                  <a:lnTo>
                    <a:pt x="519163" y="97784"/>
                  </a:lnTo>
                  <a:lnTo>
                    <a:pt x="473879" y="80975"/>
                  </a:lnTo>
                  <a:lnTo>
                    <a:pt x="428052" y="65709"/>
                  </a:lnTo>
                  <a:lnTo>
                    <a:pt x="381734" y="52003"/>
                  </a:lnTo>
                  <a:lnTo>
                    <a:pt x="334980" y="39872"/>
                  </a:lnTo>
                  <a:lnTo>
                    <a:pt x="287842" y="29330"/>
                  </a:lnTo>
                  <a:lnTo>
                    <a:pt x="240373" y="20389"/>
                  </a:lnTo>
                  <a:lnTo>
                    <a:pt x="192630" y="13060"/>
                  </a:lnTo>
                  <a:lnTo>
                    <a:pt x="144666" y="7351"/>
                  </a:lnTo>
                  <a:lnTo>
                    <a:pt x="96536" y="3268"/>
                  </a:lnTo>
                  <a:lnTo>
                    <a:pt x="48295" y="817"/>
                  </a:lnTo>
                  <a:lnTo>
                    <a:pt x="0" y="0"/>
                  </a:lnTo>
                  <a:lnTo>
                    <a:pt x="0" y="49209"/>
                  </a:lnTo>
                  <a:lnTo>
                    <a:pt x="0" y="98419"/>
                  </a:lnTo>
                  <a:lnTo>
                    <a:pt x="0" y="147629"/>
                  </a:lnTo>
                  <a:lnTo>
                    <a:pt x="0" y="196839"/>
                  </a:lnTo>
                  <a:lnTo>
                    <a:pt x="0" y="246048"/>
                  </a:lnTo>
                  <a:lnTo>
                    <a:pt x="0" y="295258"/>
                  </a:lnTo>
                  <a:lnTo>
                    <a:pt x="0" y="344468"/>
                  </a:lnTo>
                  <a:lnTo>
                    <a:pt x="0" y="393678"/>
                  </a:lnTo>
                  <a:lnTo>
                    <a:pt x="0" y="442887"/>
                  </a:lnTo>
                  <a:lnTo>
                    <a:pt x="0" y="492097"/>
                  </a:lnTo>
                  <a:lnTo>
                    <a:pt x="0" y="541307"/>
                  </a:lnTo>
                  <a:lnTo>
                    <a:pt x="0" y="590517"/>
                  </a:lnTo>
                  <a:lnTo>
                    <a:pt x="0" y="639726"/>
                  </a:lnTo>
                  <a:lnTo>
                    <a:pt x="0" y="688936"/>
                  </a:lnTo>
                  <a:lnTo>
                    <a:pt x="0" y="738146"/>
                  </a:lnTo>
                  <a:lnTo>
                    <a:pt x="0" y="787356"/>
                  </a:lnTo>
                  <a:lnTo>
                    <a:pt x="0" y="836565"/>
                  </a:lnTo>
                  <a:lnTo>
                    <a:pt x="0" y="885775"/>
                  </a:lnTo>
                  <a:lnTo>
                    <a:pt x="0" y="934985"/>
                  </a:lnTo>
                  <a:lnTo>
                    <a:pt x="0" y="984195"/>
                  </a:lnTo>
                  <a:lnTo>
                    <a:pt x="0" y="1033404"/>
                  </a:lnTo>
                  <a:lnTo>
                    <a:pt x="0" y="1082614"/>
                  </a:lnTo>
                  <a:lnTo>
                    <a:pt x="0" y="1131824"/>
                  </a:lnTo>
                  <a:lnTo>
                    <a:pt x="0" y="1181034"/>
                  </a:lnTo>
                  <a:lnTo>
                    <a:pt x="0" y="1230243"/>
                  </a:lnTo>
                  <a:lnTo>
                    <a:pt x="0" y="1279453"/>
                  </a:lnTo>
                  <a:lnTo>
                    <a:pt x="0" y="1328663"/>
                  </a:lnTo>
                  <a:lnTo>
                    <a:pt x="0" y="1377873"/>
                  </a:lnTo>
                  <a:close/>
                </a:path>
              </a:pathLst>
            </a:custGeom>
            <a:solidFill>
              <a:schemeClr val="bg2"/>
            </a:solidFill>
            <a:ln w="13550" cap="rnd">
              <a:solidFill>
                <a:srgbClr val="000000">
                  <a:alpha val="100000"/>
                </a:srgbClr>
              </a:solidFill>
              <a:prstDash val="solid"/>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x8">
              <a:extLst>
                <a:ext uri="{FF2B5EF4-FFF2-40B4-BE49-F238E27FC236}">
                  <a16:creationId xmlns:a16="http://schemas.microsoft.com/office/drawing/2014/main" id="{9D1F6292-43A1-2788-C506-E4F7F9478B51}"/>
                </a:ext>
              </a:extLst>
            </p:cNvPr>
            <p:cNvSpPr/>
            <p:nvPr/>
          </p:nvSpPr>
          <p:spPr>
            <a:xfrm>
              <a:off x="4337000" y="1319641"/>
              <a:ext cx="1668985" cy="837570"/>
            </a:xfrm>
            <a:prstGeom prst="rect">
              <a:avLst/>
            </a:prstGeom>
            <a:noFill/>
          </p:spPr>
          <p:txBody>
            <a:bodyPr wrap="none" lIns="0" tIns="0" rIns="0" bIns="0" anchor="ctr" anchorCtr="1"/>
            <a:lstStyle/>
            <a:p>
              <a:pPr marL="0" marR="0" lvl="0" indent="0" algn="ctr" defTabSz="914400" rtl="0" eaLnBrk="1" fontAlgn="auto" latinLnBrk="0" hangingPunct="1">
                <a:lnSpc>
                  <a:spcPts val="1422"/>
                </a:lnSpc>
                <a:spcBef>
                  <a:spcPts val="0"/>
                </a:spcBef>
                <a:spcAft>
                  <a:spcPts val="0"/>
                </a:spcAft>
                <a:buClrTx/>
                <a:buSzTx/>
                <a:buFontTx/>
                <a:buNone/>
                <a:tabLst/>
                <a:defRPr/>
              </a:pPr>
              <a:r>
                <a:rPr kumimoji="0" sz="1422" i="0" u="none" strike="noStrike" kern="1200" cap="none" spc="0" normalizeH="0" baseline="0" noProof="0" dirty="0">
                  <a:ln>
                    <a:noFill/>
                  </a:ln>
                  <a:effectLst/>
                  <a:uLnTx/>
                  <a:uFillTx/>
                  <a:latin typeface="DejaVu Sans"/>
                  <a:ea typeface="+mn-ea"/>
                  <a:cs typeface="DejaVu Sans"/>
                </a:rPr>
                <a:t>16%</a:t>
              </a:r>
              <a:endParaRPr kumimoji="0" lang="en-US" sz="1422" i="0" u="none" strike="noStrike" kern="1200" cap="none" spc="0" normalizeH="0" baseline="0" noProof="0" dirty="0">
                <a:ln>
                  <a:noFill/>
                </a:ln>
                <a:effectLst/>
                <a:uLnTx/>
                <a:uFillTx/>
                <a:latin typeface="DejaVu Sans"/>
                <a:ea typeface="+mn-ea"/>
                <a:cs typeface="DejaVu Sans"/>
              </a:endParaRPr>
            </a:p>
            <a:p>
              <a:pPr marL="0" marR="0" lvl="0" indent="0" algn="ctr" defTabSz="914400" rtl="0" eaLnBrk="1" fontAlgn="auto" latinLnBrk="0" hangingPunct="1">
                <a:lnSpc>
                  <a:spcPts val="1422"/>
                </a:lnSpc>
                <a:spcBef>
                  <a:spcPts val="0"/>
                </a:spcBef>
                <a:spcAft>
                  <a:spcPts val="0"/>
                </a:spcAft>
                <a:buClrTx/>
                <a:buSzTx/>
                <a:buFontTx/>
                <a:buNone/>
                <a:tabLst/>
                <a:defRPr/>
              </a:pPr>
              <a:r>
                <a:rPr lang="en-US" sz="1422" dirty="0">
                  <a:latin typeface="DejaVu Sans"/>
                  <a:cs typeface="DejaVu Sans"/>
                </a:rPr>
                <a:t>Neither, Both Easy</a:t>
              </a:r>
              <a:endParaRPr kumimoji="0" sz="1422" i="0" u="none" strike="noStrike" kern="1200" cap="none" spc="0" normalizeH="0" baseline="0" noProof="0" dirty="0">
                <a:ln>
                  <a:noFill/>
                </a:ln>
                <a:effectLst/>
                <a:uLnTx/>
                <a:uFillTx/>
                <a:latin typeface="DejaVu Sans"/>
                <a:ea typeface="+mn-ea"/>
                <a:cs typeface="DejaVu Sans"/>
              </a:endParaRPr>
            </a:p>
          </p:txBody>
        </p:sp>
        <p:sp>
          <p:nvSpPr>
            <p:cNvPr id="12" name="tx9">
              <a:extLst>
                <a:ext uri="{FF2B5EF4-FFF2-40B4-BE49-F238E27FC236}">
                  <a16:creationId xmlns:a16="http://schemas.microsoft.com/office/drawing/2014/main" id="{53B33E97-C63E-7AF3-1D05-5EC22CF54EA0}"/>
                </a:ext>
              </a:extLst>
            </p:cNvPr>
            <p:cNvSpPr/>
            <p:nvPr/>
          </p:nvSpPr>
          <p:spPr>
            <a:xfrm>
              <a:off x="2762750" y="1970278"/>
              <a:ext cx="1367335" cy="649020"/>
            </a:xfrm>
            <a:prstGeom prst="rect">
              <a:avLst/>
            </a:prstGeom>
            <a:noFill/>
          </p:spPr>
          <p:txBody>
            <a:bodyPr wrap="none" lIns="0" tIns="0" rIns="0" bIns="0" anchor="ctr" anchorCtr="1"/>
            <a:lstStyle/>
            <a:p>
              <a:pPr marL="0" marR="0" lvl="0" indent="0" algn="ctr" defTabSz="914400" rtl="0" eaLnBrk="1" fontAlgn="auto" latinLnBrk="0" hangingPunct="1">
                <a:lnSpc>
                  <a:spcPts val="1422"/>
                </a:lnSpc>
                <a:spcBef>
                  <a:spcPts val="0"/>
                </a:spcBef>
                <a:spcAft>
                  <a:spcPts val="0"/>
                </a:spcAft>
                <a:buClrTx/>
                <a:buSzTx/>
                <a:buFontTx/>
                <a:buNone/>
                <a:tabLst/>
                <a:defRPr/>
              </a:pPr>
              <a:r>
                <a:rPr kumimoji="0" sz="1422" b="0" i="0" u="none" strike="noStrike" kern="1200" cap="none" spc="0" normalizeH="0" baseline="0" noProof="0" dirty="0">
                  <a:ln>
                    <a:noFill/>
                  </a:ln>
                  <a:effectLst/>
                  <a:uLnTx/>
                  <a:uFillTx/>
                  <a:latin typeface="DejaVu Sans"/>
                  <a:ea typeface="+mn-ea"/>
                  <a:cs typeface="DejaVu Sans"/>
                </a:rPr>
                <a:t> 2%</a:t>
              </a:r>
              <a:endParaRPr kumimoji="0" lang="en-US" sz="1422" b="0" i="0" u="none" strike="noStrike" kern="1200" cap="none" spc="0" normalizeH="0" baseline="0" noProof="0" dirty="0">
                <a:ln>
                  <a:noFill/>
                </a:ln>
                <a:effectLst/>
                <a:uLnTx/>
                <a:uFillTx/>
                <a:latin typeface="DejaVu Sans"/>
                <a:ea typeface="+mn-ea"/>
                <a:cs typeface="DejaVu Sans"/>
              </a:endParaRPr>
            </a:p>
            <a:p>
              <a:pPr marL="0" marR="0" lvl="0" indent="0" algn="ctr" defTabSz="914400" rtl="0" eaLnBrk="1" fontAlgn="auto" latinLnBrk="0" hangingPunct="1">
                <a:lnSpc>
                  <a:spcPts val="1422"/>
                </a:lnSpc>
                <a:spcBef>
                  <a:spcPts val="0"/>
                </a:spcBef>
                <a:spcAft>
                  <a:spcPts val="0"/>
                </a:spcAft>
                <a:buClrTx/>
                <a:buSzTx/>
                <a:buFontTx/>
                <a:buNone/>
                <a:tabLst/>
                <a:defRPr/>
              </a:pPr>
              <a:r>
                <a:rPr lang="en-US" sz="1422" dirty="0">
                  <a:latin typeface="DejaVu Sans"/>
                  <a:cs typeface="DejaVu Sans"/>
                </a:rPr>
                <a:t>Neither, Both Difficult</a:t>
              </a:r>
              <a:endParaRPr kumimoji="0" sz="1422" b="0" i="0" u="none" strike="noStrike" kern="1200" cap="none" spc="0" normalizeH="0" baseline="0" noProof="0" dirty="0">
                <a:ln>
                  <a:noFill/>
                </a:ln>
                <a:effectLst/>
                <a:uLnTx/>
                <a:uFillTx/>
                <a:latin typeface="DejaVu Sans"/>
                <a:ea typeface="+mn-ea"/>
                <a:cs typeface="DejaVu Sans"/>
              </a:endParaRPr>
            </a:p>
          </p:txBody>
        </p:sp>
        <p:sp>
          <p:nvSpPr>
            <p:cNvPr id="13" name="tx10">
              <a:extLst>
                <a:ext uri="{FF2B5EF4-FFF2-40B4-BE49-F238E27FC236}">
                  <a16:creationId xmlns:a16="http://schemas.microsoft.com/office/drawing/2014/main" id="{F0FB154F-E84D-266E-7206-3DD1434768D7}"/>
                </a:ext>
              </a:extLst>
            </p:cNvPr>
            <p:cNvSpPr/>
            <p:nvPr/>
          </p:nvSpPr>
          <p:spPr>
            <a:xfrm>
              <a:off x="5391743" y="3650026"/>
              <a:ext cx="1212628" cy="752394"/>
            </a:xfrm>
            <a:prstGeom prst="rect">
              <a:avLst/>
            </a:prstGeom>
            <a:noFill/>
          </p:spPr>
          <p:txBody>
            <a:bodyPr wrap="none" lIns="0" tIns="0" rIns="0" bIns="0" anchor="ctr" anchorCtr="1"/>
            <a:lstStyle/>
            <a:p>
              <a:pPr marL="0" marR="0" lvl="0" indent="0" algn="ctr" defTabSz="914400" rtl="0" eaLnBrk="1" fontAlgn="auto" latinLnBrk="0" hangingPunct="1">
                <a:lnSpc>
                  <a:spcPts val="1422"/>
                </a:lnSpc>
                <a:spcBef>
                  <a:spcPts val="0"/>
                </a:spcBef>
                <a:spcAft>
                  <a:spcPts val="0"/>
                </a:spcAft>
                <a:buClrTx/>
                <a:buSzTx/>
                <a:buFontTx/>
                <a:buNone/>
                <a:tabLst/>
                <a:defRPr/>
              </a:pPr>
              <a:r>
                <a:rPr kumimoji="0" b="0" i="0" u="none" strike="noStrike" kern="1200" cap="none" spc="0" normalizeH="0" baseline="0" noProof="0" dirty="0">
                  <a:ln>
                    <a:noFill/>
                  </a:ln>
                  <a:solidFill>
                    <a:srgbClr val="FFFFFF">
                      <a:alpha val="100000"/>
                    </a:srgbClr>
                  </a:solidFill>
                  <a:effectLst/>
                  <a:uLnTx/>
                  <a:uFillTx/>
                  <a:latin typeface="DejaVu Sans"/>
                  <a:ea typeface="+mn-ea"/>
                  <a:cs typeface="DejaVu Sans"/>
                </a:rPr>
                <a:t>49%</a:t>
              </a:r>
              <a:endParaRPr kumimoji="0" lang="en-US" b="0" i="0" u="none" strike="noStrike" kern="1200" cap="none" spc="0" normalizeH="0" baseline="0" noProof="0" dirty="0">
                <a:ln>
                  <a:noFill/>
                </a:ln>
                <a:solidFill>
                  <a:srgbClr val="FFFFFF">
                    <a:alpha val="100000"/>
                  </a:srgbClr>
                </a:solidFill>
                <a:effectLst/>
                <a:uLnTx/>
                <a:uFillTx/>
                <a:latin typeface="DejaVu Sans"/>
                <a:ea typeface="+mn-ea"/>
                <a:cs typeface="DejaVu Sans"/>
              </a:endParaRPr>
            </a:p>
            <a:p>
              <a:pPr marL="0" marR="0" lvl="0" indent="0" algn="ctr" defTabSz="914400" rtl="0" eaLnBrk="1" fontAlgn="auto" latinLnBrk="0" hangingPunct="1">
                <a:lnSpc>
                  <a:spcPts val="1422"/>
                </a:lnSpc>
                <a:spcBef>
                  <a:spcPts val="0"/>
                </a:spcBef>
                <a:spcAft>
                  <a:spcPts val="0"/>
                </a:spcAft>
                <a:buClrTx/>
                <a:buSzTx/>
                <a:buFontTx/>
                <a:buNone/>
                <a:tabLst/>
                <a:defRPr/>
              </a:pPr>
              <a:endParaRPr kumimoji="0" lang="en-US" b="0" i="0" u="none" strike="noStrike" kern="1200" cap="none" spc="0" normalizeH="0" baseline="0" noProof="0" dirty="0">
                <a:ln>
                  <a:noFill/>
                </a:ln>
                <a:solidFill>
                  <a:srgbClr val="FFFFFF">
                    <a:alpha val="100000"/>
                  </a:srgbClr>
                </a:solidFill>
                <a:effectLst/>
                <a:uLnTx/>
                <a:uFillTx/>
                <a:latin typeface="DejaVu Sans"/>
                <a:ea typeface="+mn-ea"/>
                <a:cs typeface="DejaVu Sans"/>
              </a:endParaRPr>
            </a:p>
            <a:p>
              <a:pPr marL="0" marR="0" lvl="0" indent="0" algn="ctr" defTabSz="914400" rtl="0" eaLnBrk="1" fontAlgn="auto" latinLnBrk="0" hangingPunct="1">
                <a:lnSpc>
                  <a:spcPts val="1422"/>
                </a:lnSpc>
                <a:spcBef>
                  <a:spcPts val="0"/>
                </a:spcBef>
                <a:spcAft>
                  <a:spcPts val="0"/>
                </a:spcAft>
                <a:buClrTx/>
                <a:buSzTx/>
                <a:buFontTx/>
                <a:buNone/>
                <a:tabLst/>
                <a:defRPr/>
              </a:pPr>
              <a:r>
                <a:rPr lang="en-US" dirty="0">
                  <a:solidFill>
                    <a:srgbClr val="FFFFFF">
                      <a:alpha val="100000"/>
                    </a:srgbClr>
                  </a:solidFill>
                  <a:latin typeface="DejaVu Sans"/>
                  <a:cs typeface="DejaVu Sans"/>
                </a:rPr>
                <a:t>Welch’s</a:t>
              </a:r>
              <a:endParaRPr kumimoji="0" b="0" i="0" u="none" strike="noStrike" kern="1200" cap="none" spc="0" normalizeH="0" baseline="0" noProof="0" dirty="0">
                <a:ln>
                  <a:noFill/>
                </a:ln>
                <a:solidFill>
                  <a:srgbClr val="FFFFFF">
                    <a:alpha val="100000"/>
                  </a:srgbClr>
                </a:solidFill>
                <a:effectLst/>
                <a:uLnTx/>
                <a:uFillTx/>
                <a:latin typeface="DejaVu Sans"/>
                <a:ea typeface="+mn-ea"/>
                <a:cs typeface="DejaVu Sans"/>
              </a:endParaRPr>
            </a:p>
          </p:txBody>
        </p:sp>
        <p:sp>
          <p:nvSpPr>
            <p:cNvPr id="14" name="tx11">
              <a:extLst>
                <a:ext uri="{FF2B5EF4-FFF2-40B4-BE49-F238E27FC236}">
                  <a16:creationId xmlns:a16="http://schemas.microsoft.com/office/drawing/2014/main" id="{80F5F601-1347-3FA0-35EC-0665529BE040}"/>
                </a:ext>
              </a:extLst>
            </p:cNvPr>
            <p:cNvSpPr/>
            <p:nvPr/>
          </p:nvSpPr>
          <p:spPr>
            <a:xfrm>
              <a:off x="6353837" y="2564984"/>
              <a:ext cx="807104" cy="705725"/>
            </a:xfrm>
            <a:prstGeom prst="rect">
              <a:avLst/>
            </a:prstGeom>
            <a:noFill/>
          </p:spPr>
          <p:txBody>
            <a:bodyPr wrap="none" lIns="0" tIns="0" rIns="0" bIns="0" anchor="ctr" anchorCtr="1"/>
            <a:lstStyle/>
            <a:p>
              <a:pPr marL="0" marR="0" lvl="0" indent="0" algn="ctr" defTabSz="914400" rtl="0" eaLnBrk="1" fontAlgn="auto" latinLnBrk="0" hangingPunct="1">
                <a:lnSpc>
                  <a:spcPts val="1422"/>
                </a:lnSpc>
                <a:spcBef>
                  <a:spcPts val="0"/>
                </a:spcBef>
                <a:spcAft>
                  <a:spcPts val="0"/>
                </a:spcAft>
                <a:buClrTx/>
                <a:buSzTx/>
                <a:buFontTx/>
                <a:buNone/>
                <a:tabLst/>
                <a:defRPr/>
              </a:pPr>
              <a:r>
                <a:rPr kumimoji="0" b="0" i="0" u="none" strike="noStrike" kern="1200" cap="none" spc="0" normalizeH="0" baseline="0" noProof="0" dirty="0">
                  <a:ln>
                    <a:noFill/>
                  </a:ln>
                  <a:solidFill>
                    <a:srgbClr val="FFFFFF">
                      <a:alpha val="100000"/>
                    </a:srgbClr>
                  </a:solidFill>
                  <a:effectLst/>
                  <a:uLnTx/>
                  <a:uFillTx/>
                  <a:latin typeface="DejaVu Sans"/>
                  <a:ea typeface="+mn-ea"/>
                  <a:cs typeface="DejaVu Sans"/>
                </a:rPr>
                <a:t>32%</a:t>
              </a:r>
              <a:endParaRPr kumimoji="0" lang="en-US" b="0" i="0" u="none" strike="noStrike" kern="1200" cap="none" spc="0" normalizeH="0" baseline="0" noProof="0" dirty="0">
                <a:ln>
                  <a:noFill/>
                </a:ln>
                <a:solidFill>
                  <a:srgbClr val="FFFFFF">
                    <a:alpha val="100000"/>
                  </a:srgbClr>
                </a:solidFill>
                <a:effectLst/>
                <a:uLnTx/>
                <a:uFillTx/>
                <a:latin typeface="DejaVu Sans"/>
                <a:ea typeface="+mn-ea"/>
                <a:cs typeface="DejaVu Sans"/>
              </a:endParaRPr>
            </a:p>
            <a:p>
              <a:pPr marL="0" marR="0" lvl="0" indent="0" algn="ctr" defTabSz="914400" rtl="0" eaLnBrk="1" fontAlgn="auto" latinLnBrk="0" hangingPunct="1">
                <a:lnSpc>
                  <a:spcPts val="1422"/>
                </a:lnSpc>
                <a:spcBef>
                  <a:spcPts val="0"/>
                </a:spcBef>
                <a:spcAft>
                  <a:spcPts val="0"/>
                </a:spcAft>
                <a:buClrTx/>
                <a:buSzTx/>
                <a:buFontTx/>
                <a:buNone/>
                <a:tabLst/>
                <a:defRPr/>
              </a:pPr>
              <a:endParaRPr kumimoji="0" lang="en-US" b="0" i="0" u="none" strike="noStrike" kern="1200" cap="none" spc="0" normalizeH="0" baseline="0" noProof="0" dirty="0">
                <a:ln>
                  <a:noFill/>
                </a:ln>
                <a:solidFill>
                  <a:srgbClr val="FFFFFF">
                    <a:alpha val="100000"/>
                  </a:srgbClr>
                </a:solidFill>
                <a:effectLst/>
                <a:uLnTx/>
                <a:uFillTx/>
                <a:latin typeface="DejaVu Sans"/>
                <a:ea typeface="+mn-ea"/>
                <a:cs typeface="DejaVu Sans"/>
              </a:endParaRPr>
            </a:p>
            <a:p>
              <a:pPr marL="0" marR="0" lvl="0" indent="0" algn="ctr" defTabSz="914400" rtl="0" eaLnBrk="1" fontAlgn="auto" latinLnBrk="0" hangingPunct="1">
                <a:lnSpc>
                  <a:spcPts val="1422"/>
                </a:lnSpc>
                <a:spcBef>
                  <a:spcPts val="0"/>
                </a:spcBef>
                <a:spcAft>
                  <a:spcPts val="0"/>
                </a:spcAft>
                <a:buClrTx/>
                <a:buSzTx/>
                <a:buFontTx/>
                <a:buNone/>
                <a:tabLst/>
                <a:defRPr/>
              </a:pPr>
              <a:r>
                <a:rPr lang="en-US" dirty="0">
                  <a:solidFill>
                    <a:srgbClr val="FFFFFF">
                      <a:alpha val="100000"/>
                    </a:srgbClr>
                  </a:solidFill>
                  <a:latin typeface="DejaVu Sans"/>
                  <a:cs typeface="DejaVu Sans"/>
                </a:rPr>
                <a:t>Mott’s</a:t>
              </a:r>
              <a:endParaRPr kumimoji="0" b="0" i="0" u="none" strike="noStrike" kern="1200" cap="none" spc="0" normalizeH="0" baseline="0" noProof="0" dirty="0">
                <a:ln>
                  <a:noFill/>
                </a:ln>
                <a:solidFill>
                  <a:srgbClr val="FFFFFF">
                    <a:alpha val="100000"/>
                  </a:srgbClr>
                </a:solidFill>
                <a:effectLst/>
                <a:uLnTx/>
                <a:uFillTx/>
                <a:latin typeface="DejaVu Sans"/>
                <a:ea typeface="+mn-ea"/>
                <a:cs typeface="DejaVu Sans"/>
              </a:endParaRPr>
            </a:p>
          </p:txBody>
        </p:sp>
      </p:grpSp>
      <p:cxnSp>
        <p:nvCxnSpPr>
          <p:cNvPr id="25" name="Straight Connector 24">
            <a:extLst>
              <a:ext uri="{FF2B5EF4-FFF2-40B4-BE49-F238E27FC236}">
                <a16:creationId xmlns:a16="http://schemas.microsoft.com/office/drawing/2014/main" id="{D9ABA1CD-B417-231C-924D-E784DD02B85F}"/>
              </a:ext>
            </a:extLst>
          </p:cNvPr>
          <p:cNvCxnSpPr/>
          <p:nvPr/>
        </p:nvCxnSpPr>
        <p:spPr>
          <a:xfrm>
            <a:off x="2627739" y="1879142"/>
            <a:ext cx="516401" cy="355407"/>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19CBAE5-7233-2C52-FCF4-4BAB95E3CDCC}"/>
              </a:ext>
            </a:extLst>
          </p:cNvPr>
          <p:cNvCxnSpPr/>
          <p:nvPr/>
        </p:nvCxnSpPr>
        <p:spPr>
          <a:xfrm>
            <a:off x="2207096" y="2295399"/>
            <a:ext cx="516401" cy="355407"/>
          </a:xfrm>
          <a:prstGeom prst="line">
            <a:avLst/>
          </a:prstGeom>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640F5317-A1C9-8FC0-5E29-DB2B608562D7}"/>
              </a:ext>
            </a:extLst>
          </p:cNvPr>
          <p:cNvSpPr txBox="1"/>
          <p:nvPr/>
        </p:nvSpPr>
        <p:spPr>
          <a:xfrm>
            <a:off x="5970956" y="1695474"/>
            <a:ext cx="5334294" cy="4801314"/>
          </a:xfrm>
          <a:prstGeom prst="rect">
            <a:avLst/>
          </a:prstGeom>
          <a:noFill/>
        </p:spPr>
        <p:txBody>
          <a:bodyPr wrap="square" rtlCol="0">
            <a:spAutoFit/>
          </a:bodyPr>
          <a:lstStyle/>
          <a:p>
            <a:r>
              <a:rPr lang="en-US" dirty="0">
                <a:solidFill>
                  <a:schemeClr val="tx1">
                    <a:lumMod val="75000"/>
                    <a:lumOff val="25000"/>
                  </a:schemeClr>
                </a:solidFill>
              </a:rPr>
              <a:t>Welch’s had a few minor advantages to Mott’s that seem to have caused the higher preference score:</a:t>
            </a:r>
          </a:p>
          <a:p>
            <a:endParaRPr lang="en-US" dirty="0">
              <a:solidFill>
                <a:schemeClr val="tx1">
                  <a:lumMod val="75000"/>
                  <a:lumOff val="25000"/>
                </a:schemeClr>
              </a:solidFill>
            </a:endParaRPr>
          </a:p>
          <a:p>
            <a:pPr marL="800100" lvl="1" indent="-342900">
              <a:buFont typeface="+mj-lt"/>
              <a:buAutoNum type="arabicPeriod"/>
            </a:pPr>
            <a:r>
              <a:rPr lang="en-US" b="1" dirty="0">
                <a:solidFill>
                  <a:schemeClr val="tx1">
                    <a:lumMod val="75000"/>
                    <a:lumOff val="25000"/>
                  </a:schemeClr>
                </a:solidFill>
              </a:rPr>
              <a:t>More Visible</a:t>
            </a:r>
            <a:r>
              <a:rPr lang="en-US" dirty="0">
                <a:solidFill>
                  <a:schemeClr val="tx1">
                    <a:lumMod val="75000"/>
                    <a:lumOff val="25000"/>
                  </a:schemeClr>
                </a:solidFill>
              </a:rPr>
              <a:t>: Welch’s tear notch was more visually noticeable, didn’t have to search for it.</a:t>
            </a:r>
          </a:p>
          <a:p>
            <a:pPr marL="800100" lvl="1" indent="-342900">
              <a:buFont typeface="+mj-lt"/>
              <a:buAutoNum type="arabicPeriod"/>
            </a:pPr>
            <a:endParaRPr lang="en-US" dirty="0">
              <a:solidFill>
                <a:schemeClr val="tx1">
                  <a:lumMod val="75000"/>
                  <a:lumOff val="25000"/>
                </a:schemeClr>
              </a:solidFill>
            </a:endParaRPr>
          </a:p>
          <a:p>
            <a:pPr marL="800100" lvl="1" indent="-342900">
              <a:buFont typeface="+mj-lt"/>
              <a:buAutoNum type="arabicPeriod"/>
            </a:pPr>
            <a:r>
              <a:rPr lang="en-US" b="1" dirty="0">
                <a:solidFill>
                  <a:schemeClr val="tx1">
                    <a:lumMod val="75000"/>
                    <a:lumOff val="25000"/>
                  </a:schemeClr>
                </a:solidFill>
              </a:rPr>
              <a:t>Location</a:t>
            </a:r>
            <a:r>
              <a:rPr lang="en-US" dirty="0">
                <a:solidFill>
                  <a:schemeClr val="tx1">
                    <a:lumMod val="75000"/>
                    <a:lumOff val="25000"/>
                  </a:schemeClr>
                </a:solidFill>
              </a:rPr>
              <a:t>: Welch’s tear notch was in the top right corner of the pouch; Mott’s was on the bottom.</a:t>
            </a:r>
          </a:p>
          <a:p>
            <a:pPr marL="800100" lvl="1" indent="-342900">
              <a:buFont typeface="+mj-lt"/>
              <a:buAutoNum type="arabicPeriod"/>
            </a:pPr>
            <a:endParaRPr lang="en-US" dirty="0">
              <a:solidFill>
                <a:schemeClr val="tx1">
                  <a:lumMod val="75000"/>
                  <a:lumOff val="25000"/>
                </a:schemeClr>
              </a:solidFill>
            </a:endParaRPr>
          </a:p>
          <a:p>
            <a:r>
              <a:rPr lang="en-US" b="1" dirty="0">
                <a:solidFill>
                  <a:schemeClr val="tx1">
                    <a:lumMod val="75000"/>
                    <a:lumOff val="25000"/>
                  </a:schemeClr>
                </a:solidFill>
              </a:rPr>
              <a:t>Opportunity for improvement: </a:t>
            </a:r>
          </a:p>
          <a:p>
            <a:pPr marL="285750" indent="-285750">
              <a:buFont typeface="Arial" panose="020B0604020202020204" pitchFamily="34" charset="0"/>
              <a:buChar char="•"/>
            </a:pPr>
            <a:r>
              <a:rPr lang="en-US" dirty="0">
                <a:solidFill>
                  <a:schemeClr val="tx1">
                    <a:lumMod val="75000"/>
                    <a:lumOff val="25000"/>
                  </a:schemeClr>
                </a:solidFill>
              </a:rPr>
              <a:t>Move Mott’s tear notch to top right corner of pouch.</a:t>
            </a:r>
          </a:p>
          <a:p>
            <a:pPr marL="285750" indent="-285750">
              <a:buFont typeface="Arial" panose="020B0604020202020204" pitchFamily="34" charset="0"/>
              <a:buChar char="•"/>
            </a:pPr>
            <a:r>
              <a:rPr lang="en-US" dirty="0">
                <a:solidFill>
                  <a:schemeClr val="tx1">
                    <a:lumMod val="75000"/>
                    <a:lumOff val="25000"/>
                  </a:schemeClr>
                </a:solidFill>
              </a:rPr>
              <a:t>Make tear slit deeper or somehow make it is more visible (on blue vs. yellow part of pouch color?).</a:t>
            </a:r>
          </a:p>
          <a:p>
            <a:pPr marL="285750" indent="-285750">
              <a:buFont typeface="Arial" panose="020B0604020202020204" pitchFamily="34" charset="0"/>
              <a:buChar char="•"/>
            </a:pPr>
            <a:r>
              <a:rPr lang="en-US" dirty="0">
                <a:solidFill>
                  <a:schemeClr val="tx1">
                    <a:lumMod val="75000"/>
                    <a:lumOff val="25000"/>
                  </a:schemeClr>
                </a:solidFill>
              </a:rPr>
              <a:t>Call out tear notch on pack to draw attention to the change.</a:t>
            </a:r>
          </a:p>
        </p:txBody>
      </p:sp>
      <p:sp>
        <p:nvSpPr>
          <p:cNvPr id="34" name="TextBox 33">
            <a:extLst>
              <a:ext uri="{FF2B5EF4-FFF2-40B4-BE49-F238E27FC236}">
                <a16:creationId xmlns:a16="http://schemas.microsoft.com/office/drawing/2014/main" id="{62CAAA3F-F92F-98B3-5354-24B6A843ABA7}"/>
              </a:ext>
            </a:extLst>
          </p:cNvPr>
          <p:cNvSpPr txBox="1"/>
          <p:nvPr/>
        </p:nvSpPr>
        <p:spPr>
          <a:xfrm>
            <a:off x="524239" y="4850686"/>
            <a:ext cx="5239802" cy="1815882"/>
          </a:xfrm>
          <a:prstGeom prst="rect">
            <a:avLst/>
          </a:prstGeom>
          <a:noFill/>
        </p:spPr>
        <p:txBody>
          <a:bodyPr wrap="square">
            <a:spAutoFit/>
          </a:bodyPr>
          <a:lstStyle/>
          <a:p>
            <a:r>
              <a:rPr lang="en-US" sz="1400" i="1" dirty="0"/>
              <a:t>“The tear notch was deeper and more visible [Welch’s]”</a:t>
            </a:r>
          </a:p>
          <a:p>
            <a:endParaRPr lang="en-US" sz="1400" i="1" dirty="0"/>
          </a:p>
          <a:p>
            <a:r>
              <a:rPr lang="en-US" sz="1400" i="1" dirty="0"/>
              <a:t>“Once we located the slot on the BOTTOM of the package [Mott’s], it was quite easy. Intuition had us looking for it at the top of the package.”</a:t>
            </a:r>
          </a:p>
          <a:p>
            <a:endParaRPr lang="en-US" sz="1400" i="1" dirty="0"/>
          </a:p>
          <a:p>
            <a:r>
              <a:rPr lang="en-US" sz="1400" i="1" dirty="0"/>
              <a:t>“The ripped edge was on the top right corner [of Welch’s] which made it easier to find and rip.  It did not take as long to find and open.”</a:t>
            </a:r>
          </a:p>
        </p:txBody>
      </p:sp>
    </p:spTree>
    <p:extLst>
      <p:ext uri="{BB962C8B-B14F-4D97-AF65-F5344CB8AC3E}">
        <p14:creationId xmlns:p14="http://schemas.microsoft.com/office/powerpoint/2010/main" val="150817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7527"/>
          </a:xfrm>
          <a:solidFill>
            <a:srgbClr val="0070C0"/>
          </a:solidFill>
        </p:spPr>
        <p:txBody>
          <a:bodyPr/>
          <a:lstStyle/>
          <a:p>
            <a:r>
              <a:rPr lang="en-US" dirty="0"/>
              <a:t>Mott’s and Welch’s are at parity in overall pouch liking. </a:t>
            </a:r>
            <a:endParaRPr dirty="0"/>
          </a:p>
        </p:txBody>
      </p:sp>
      <p:grpSp>
        <p:nvGrpSpPr>
          <p:cNvPr id="3" name="Group 2"/>
          <p:cNvGrpSpPr/>
          <p:nvPr/>
        </p:nvGrpSpPr>
        <p:grpSpPr>
          <a:xfrm>
            <a:off x="448654" y="2015506"/>
            <a:ext cx="8210153" cy="3340964"/>
            <a:chOff x="2384548" y="2425659"/>
            <a:chExt cx="8669538" cy="3295614"/>
          </a:xfrm>
        </p:grpSpPr>
        <p:sp>
          <p:nvSpPr>
            <p:cNvPr id="5" name="rc4"/>
            <p:cNvSpPr/>
            <p:nvPr/>
          </p:nvSpPr>
          <p:spPr>
            <a:xfrm>
              <a:off x="2419342" y="2425659"/>
              <a:ext cx="6441519" cy="1060970"/>
            </a:xfrm>
            <a:prstGeom prst="rect">
              <a:avLst/>
            </a:prstGeom>
            <a:solidFill>
              <a:srgbClr val="B0B0B0">
                <a:alpha val="100000"/>
              </a:srgbClr>
            </a:solidFill>
          </p:spPr>
          <p:txBody>
            <a:bodyPr/>
            <a:lstStyle/>
            <a:p>
              <a:endParaRPr/>
            </a:p>
          </p:txBody>
        </p:sp>
        <p:sp>
          <p:nvSpPr>
            <p:cNvPr id="6" name="rc5"/>
            <p:cNvSpPr/>
            <p:nvPr/>
          </p:nvSpPr>
          <p:spPr>
            <a:xfrm>
              <a:off x="2419342" y="3637850"/>
              <a:ext cx="6714053" cy="1060971"/>
            </a:xfrm>
            <a:prstGeom prst="rect">
              <a:avLst/>
            </a:prstGeom>
            <a:solidFill>
              <a:schemeClr val="bg1">
                <a:lumMod val="75000"/>
              </a:schemeClr>
            </a:solidFill>
          </p:spPr>
          <p:txBody>
            <a:bodyPr/>
            <a:lstStyle/>
            <a:p>
              <a:endParaRPr/>
            </a:p>
          </p:txBody>
        </p:sp>
        <p:sp>
          <p:nvSpPr>
            <p:cNvPr id="7" name="tx6"/>
            <p:cNvSpPr/>
            <p:nvPr/>
          </p:nvSpPr>
          <p:spPr>
            <a:xfrm>
              <a:off x="8929267" y="2920555"/>
              <a:ext cx="1079063" cy="280416"/>
            </a:xfrm>
            <a:prstGeom prst="rect">
              <a:avLst/>
            </a:prstGeom>
            <a:noFill/>
          </p:spPr>
          <p:txBody>
            <a:bodyPr wrap="none" lIns="0" tIns="0" rIns="0" bIns="0" anchor="ctr" anchorCtr="1"/>
            <a:lstStyle/>
            <a:p>
              <a:pPr marL="0" marR="0" indent="0" algn="l">
                <a:lnSpc>
                  <a:spcPts val="1103"/>
                </a:lnSpc>
                <a:spcBef>
                  <a:spcPts val="0"/>
                </a:spcBef>
                <a:spcAft>
                  <a:spcPts val="0"/>
                </a:spcAft>
              </a:pPr>
              <a:r>
                <a:rPr sz="1600" dirty="0">
                  <a:solidFill>
                    <a:srgbClr val="000000">
                      <a:alpha val="100000"/>
                    </a:srgbClr>
                  </a:solidFill>
                  <a:latin typeface="DejaVu Sans"/>
                  <a:cs typeface="DejaVu Sans"/>
                </a:rPr>
                <a:t>7.2</a:t>
              </a:r>
            </a:p>
          </p:txBody>
        </p:sp>
        <p:sp>
          <p:nvSpPr>
            <p:cNvPr id="8" name="tx7"/>
            <p:cNvSpPr/>
            <p:nvPr/>
          </p:nvSpPr>
          <p:spPr>
            <a:xfrm>
              <a:off x="9201800" y="4057001"/>
              <a:ext cx="806530" cy="263888"/>
            </a:xfrm>
            <a:prstGeom prst="rect">
              <a:avLst/>
            </a:prstGeom>
            <a:noFill/>
          </p:spPr>
          <p:txBody>
            <a:bodyPr wrap="none" lIns="0" tIns="0" rIns="0" bIns="0" anchor="ctr" anchorCtr="1"/>
            <a:lstStyle/>
            <a:p>
              <a:pPr marL="0" marR="0" indent="0" algn="l">
                <a:lnSpc>
                  <a:spcPts val="1103"/>
                </a:lnSpc>
                <a:spcBef>
                  <a:spcPts val="0"/>
                </a:spcBef>
                <a:spcAft>
                  <a:spcPts val="0"/>
                </a:spcAft>
              </a:pPr>
              <a:r>
                <a:rPr sz="1600" dirty="0">
                  <a:solidFill>
                    <a:srgbClr val="000000">
                      <a:alpha val="100000"/>
                    </a:srgbClr>
                  </a:solidFill>
                  <a:latin typeface="DejaVu Sans"/>
                  <a:cs typeface="DejaVu Sans"/>
                </a:rPr>
                <a:t>7.5</a:t>
              </a:r>
            </a:p>
          </p:txBody>
        </p:sp>
        <p:sp>
          <p:nvSpPr>
            <p:cNvPr id="11" name="pl10"/>
            <p:cNvSpPr/>
            <p:nvPr/>
          </p:nvSpPr>
          <p:spPr>
            <a:xfrm>
              <a:off x="2384548" y="3562241"/>
              <a:ext cx="34794" cy="0"/>
            </a:xfrm>
            <a:custGeom>
              <a:avLst/>
              <a:gdLst/>
              <a:ahLst/>
              <a:cxnLst/>
              <a:rect l="0" t="0" r="0" b="0"/>
              <a:pathLst>
                <a:path w="34794">
                  <a:moveTo>
                    <a:pt x="0" y="0"/>
                  </a:moveTo>
                  <a:lnTo>
                    <a:pt x="34794" y="0"/>
                  </a:lnTo>
                </a:path>
              </a:pathLst>
            </a:custGeom>
            <a:ln w="27101" cap="flat">
              <a:solidFill>
                <a:srgbClr val="000000">
                  <a:alpha val="100000"/>
                </a:srgbClr>
              </a:solidFill>
              <a:prstDash val="solid"/>
              <a:round/>
            </a:ln>
          </p:spPr>
          <p:txBody>
            <a:bodyPr/>
            <a:lstStyle/>
            <a:p>
              <a:endParaRPr/>
            </a:p>
          </p:txBody>
        </p:sp>
        <p:sp>
          <p:nvSpPr>
            <p:cNvPr id="12" name="pl11"/>
            <p:cNvSpPr/>
            <p:nvPr/>
          </p:nvSpPr>
          <p:spPr>
            <a:xfrm>
              <a:off x="2419342" y="5077684"/>
              <a:ext cx="8634744" cy="0"/>
            </a:xfrm>
            <a:custGeom>
              <a:avLst/>
              <a:gdLst/>
              <a:ahLst/>
              <a:cxnLst/>
              <a:rect l="0" t="0" r="0" b="0"/>
              <a:pathLst>
                <a:path w="8634744">
                  <a:moveTo>
                    <a:pt x="0" y="0"/>
                  </a:moveTo>
                  <a:lnTo>
                    <a:pt x="8634744" y="0"/>
                  </a:lnTo>
                </a:path>
              </a:pathLst>
            </a:custGeom>
            <a:ln w="13550" cap="flat">
              <a:solidFill>
                <a:srgbClr val="000000">
                  <a:alpha val="100000"/>
                </a:srgbClr>
              </a:solidFill>
              <a:prstDash val="solid"/>
              <a:round/>
            </a:ln>
          </p:spPr>
          <p:txBody>
            <a:bodyPr/>
            <a:lstStyle/>
            <a:p>
              <a:endParaRPr/>
            </a:p>
          </p:txBody>
        </p:sp>
        <p:sp>
          <p:nvSpPr>
            <p:cNvPr id="13" name="pl12"/>
            <p:cNvSpPr/>
            <p:nvPr/>
          </p:nvSpPr>
          <p:spPr>
            <a:xfrm>
              <a:off x="3318795"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14" name="pl13"/>
            <p:cNvSpPr/>
            <p:nvPr/>
          </p:nvSpPr>
          <p:spPr>
            <a:xfrm>
              <a:off x="4218247"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15" name="pl14"/>
            <p:cNvSpPr/>
            <p:nvPr/>
          </p:nvSpPr>
          <p:spPr>
            <a:xfrm>
              <a:off x="5117700"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16" name="pl15"/>
            <p:cNvSpPr/>
            <p:nvPr/>
          </p:nvSpPr>
          <p:spPr>
            <a:xfrm>
              <a:off x="6017152"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17" name="pl16"/>
            <p:cNvSpPr/>
            <p:nvPr/>
          </p:nvSpPr>
          <p:spPr>
            <a:xfrm>
              <a:off x="6916605"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18" name="pl17"/>
            <p:cNvSpPr/>
            <p:nvPr/>
          </p:nvSpPr>
          <p:spPr>
            <a:xfrm>
              <a:off x="7816057"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19" name="pl18"/>
            <p:cNvSpPr/>
            <p:nvPr/>
          </p:nvSpPr>
          <p:spPr>
            <a:xfrm>
              <a:off x="8715510"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20" name="pl19"/>
            <p:cNvSpPr/>
            <p:nvPr/>
          </p:nvSpPr>
          <p:spPr>
            <a:xfrm>
              <a:off x="9614962"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21" name="pl20"/>
            <p:cNvSpPr/>
            <p:nvPr/>
          </p:nvSpPr>
          <p:spPr>
            <a:xfrm>
              <a:off x="10514415"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22" name="tx21"/>
            <p:cNvSpPr/>
            <p:nvPr/>
          </p:nvSpPr>
          <p:spPr>
            <a:xfrm>
              <a:off x="3270314" y="5140315"/>
              <a:ext cx="96961" cy="11110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1</a:t>
              </a:r>
            </a:p>
          </p:txBody>
        </p:sp>
        <p:sp>
          <p:nvSpPr>
            <p:cNvPr id="23" name="tx22"/>
            <p:cNvSpPr/>
            <p:nvPr/>
          </p:nvSpPr>
          <p:spPr>
            <a:xfrm>
              <a:off x="4169767" y="5138305"/>
              <a:ext cx="96961" cy="11310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2</a:t>
              </a:r>
            </a:p>
          </p:txBody>
        </p:sp>
        <p:sp>
          <p:nvSpPr>
            <p:cNvPr id="24" name="tx23"/>
            <p:cNvSpPr/>
            <p:nvPr/>
          </p:nvSpPr>
          <p:spPr>
            <a:xfrm>
              <a:off x="5069219"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3</a:t>
              </a:r>
            </a:p>
          </p:txBody>
        </p:sp>
        <p:sp>
          <p:nvSpPr>
            <p:cNvPr id="25" name="tx24"/>
            <p:cNvSpPr/>
            <p:nvPr/>
          </p:nvSpPr>
          <p:spPr>
            <a:xfrm>
              <a:off x="5968672" y="5140315"/>
              <a:ext cx="96961" cy="11110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4</a:t>
              </a:r>
            </a:p>
          </p:txBody>
        </p:sp>
        <p:sp>
          <p:nvSpPr>
            <p:cNvPr id="26" name="tx25"/>
            <p:cNvSpPr/>
            <p:nvPr/>
          </p:nvSpPr>
          <p:spPr>
            <a:xfrm>
              <a:off x="6868124" y="5138157"/>
              <a:ext cx="96961" cy="113258"/>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5</a:t>
              </a:r>
            </a:p>
          </p:txBody>
        </p:sp>
        <p:sp>
          <p:nvSpPr>
            <p:cNvPr id="27" name="tx26"/>
            <p:cNvSpPr/>
            <p:nvPr/>
          </p:nvSpPr>
          <p:spPr>
            <a:xfrm>
              <a:off x="7767577"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6</a:t>
              </a:r>
            </a:p>
          </p:txBody>
        </p:sp>
        <p:sp>
          <p:nvSpPr>
            <p:cNvPr id="28" name="tx27"/>
            <p:cNvSpPr/>
            <p:nvPr/>
          </p:nvSpPr>
          <p:spPr>
            <a:xfrm>
              <a:off x="8667029" y="5140315"/>
              <a:ext cx="96961" cy="11110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7</a:t>
              </a:r>
            </a:p>
          </p:txBody>
        </p:sp>
        <p:sp>
          <p:nvSpPr>
            <p:cNvPr id="29" name="tx28"/>
            <p:cNvSpPr/>
            <p:nvPr/>
          </p:nvSpPr>
          <p:spPr>
            <a:xfrm>
              <a:off x="9566482"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8</a:t>
              </a:r>
            </a:p>
          </p:txBody>
        </p:sp>
        <p:sp>
          <p:nvSpPr>
            <p:cNvPr id="30" name="tx29"/>
            <p:cNvSpPr/>
            <p:nvPr/>
          </p:nvSpPr>
          <p:spPr>
            <a:xfrm>
              <a:off x="10465934"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9</a:t>
              </a:r>
            </a:p>
          </p:txBody>
        </p:sp>
        <p:sp>
          <p:nvSpPr>
            <p:cNvPr id="31" name="tx30"/>
            <p:cNvSpPr/>
            <p:nvPr/>
          </p:nvSpPr>
          <p:spPr>
            <a:xfrm>
              <a:off x="2505122" y="5381873"/>
              <a:ext cx="1416545" cy="147488"/>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DejaVu Sans"/>
                  <a:cs typeface="DejaVu Sans"/>
                </a:rPr>
                <a:t>Liking (9-pt. scale)</a:t>
              </a:r>
            </a:p>
          </p:txBody>
        </p:sp>
        <p:sp>
          <p:nvSpPr>
            <p:cNvPr id="37" name="tx36"/>
            <p:cNvSpPr/>
            <p:nvPr/>
          </p:nvSpPr>
          <p:spPr>
            <a:xfrm>
              <a:off x="2546828" y="5598366"/>
              <a:ext cx="4189885" cy="122907"/>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DejaVu Sans"/>
                  <a:cs typeface="DejaVu Sans"/>
                </a:rPr>
                <a:t>*Product are significantly different at the 95% confidence interval</a:t>
              </a:r>
            </a:p>
          </p:txBody>
        </p:sp>
      </p:grpSp>
      <p:sp>
        <p:nvSpPr>
          <p:cNvPr id="38" name="TextBox 37">
            <a:extLst>
              <a:ext uri="{FF2B5EF4-FFF2-40B4-BE49-F238E27FC236}">
                <a16:creationId xmlns:a16="http://schemas.microsoft.com/office/drawing/2014/main" id="{DE4EBE4F-2EBB-CF40-571B-76FF5D3A0852}"/>
              </a:ext>
            </a:extLst>
          </p:cNvPr>
          <p:cNvSpPr txBox="1"/>
          <p:nvPr/>
        </p:nvSpPr>
        <p:spPr>
          <a:xfrm>
            <a:off x="5457949" y="2322458"/>
            <a:ext cx="1276101" cy="461665"/>
          </a:xfrm>
          <a:prstGeom prst="rect">
            <a:avLst/>
          </a:prstGeom>
          <a:noFill/>
        </p:spPr>
        <p:txBody>
          <a:bodyPr wrap="square" rtlCol="0">
            <a:spAutoFit/>
          </a:bodyPr>
          <a:lstStyle/>
          <a:p>
            <a:r>
              <a:rPr lang="en-US" sz="2400" b="1" dirty="0">
                <a:solidFill>
                  <a:srgbClr val="FFFFFF"/>
                </a:solidFill>
              </a:rPr>
              <a:t>Mott’s</a:t>
            </a:r>
          </a:p>
        </p:txBody>
      </p:sp>
      <p:sp>
        <p:nvSpPr>
          <p:cNvPr id="39" name="TextBox 38">
            <a:extLst>
              <a:ext uri="{FF2B5EF4-FFF2-40B4-BE49-F238E27FC236}">
                <a16:creationId xmlns:a16="http://schemas.microsoft.com/office/drawing/2014/main" id="{EEA1FE00-9CB7-586D-1481-AEEBC58F6420}"/>
              </a:ext>
            </a:extLst>
          </p:cNvPr>
          <p:cNvSpPr txBox="1"/>
          <p:nvPr/>
        </p:nvSpPr>
        <p:spPr>
          <a:xfrm>
            <a:off x="5638268" y="3533967"/>
            <a:ext cx="1404765" cy="461665"/>
          </a:xfrm>
          <a:prstGeom prst="rect">
            <a:avLst/>
          </a:prstGeom>
          <a:noFill/>
        </p:spPr>
        <p:txBody>
          <a:bodyPr wrap="square" rtlCol="0">
            <a:spAutoFit/>
          </a:bodyPr>
          <a:lstStyle/>
          <a:p>
            <a:r>
              <a:rPr lang="en-US" sz="2400" b="1" dirty="0">
                <a:solidFill>
                  <a:srgbClr val="FFFFFF"/>
                </a:solidFill>
              </a:rPr>
              <a:t>Welch’s</a:t>
            </a:r>
          </a:p>
        </p:txBody>
      </p:sp>
      <p:sp>
        <p:nvSpPr>
          <p:cNvPr id="40" name="TextBox 39">
            <a:extLst>
              <a:ext uri="{FF2B5EF4-FFF2-40B4-BE49-F238E27FC236}">
                <a16:creationId xmlns:a16="http://schemas.microsoft.com/office/drawing/2014/main" id="{160F4F9E-97FD-0392-F60C-ADD8D9DFBCAB}"/>
              </a:ext>
            </a:extLst>
          </p:cNvPr>
          <p:cNvSpPr txBox="1"/>
          <p:nvPr/>
        </p:nvSpPr>
        <p:spPr>
          <a:xfrm>
            <a:off x="401509" y="1417490"/>
            <a:ext cx="3005631" cy="461665"/>
          </a:xfrm>
          <a:prstGeom prst="rect">
            <a:avLst/>
          </a:prstGeom>
          <a:noFill/>
        </p:spPr>
        <p:txBody>
          <a:bodyPr wrap="none" rtlCol="0">
            <a:spAutoFit/>
          </a:bodyPr>
          <a:lstStyle/>
          <a:p>
            <a:r>
              <a:rPr lang="en-US" sz="2400" b="1" dirty="0">
                <a:solidFill>
                  <a:schemeClr val="tx1">
                    <a:lumMod val="75000"/>
                    <a:lumOff val="25000"/>
                  </a:schemeClr>
                </a:solidFill>
              </a:rPr>
              <a:t>Overall Package Liking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2AB6E811-3264-B698-C781-A110678C5890}"/>
              </a:ext>
            </a:extLst>
          </p:cNvPr>
          <p:cNvSpPr/>
          <p:nvPr/>
        </p:nvSpPr>
        <p:spPr>
          <a:xfrm>
            <a:off x="195943" y="1181110"/>
            <a:ext cx="11719845" cy="5482657"/>
          </a:xfrm>
          <a:prstGeom prst="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
            <a:ext cx="12192000" cy="997527"/>
          </a:xfrm>
          <a:solidFill>
            <a:srgbClr val="0070C0"/>
          </a:solidFill>
        </p:spPr>
        <p:txBody>
          <a:bodyPr/>
          <a:lstStyle/>
          <a:p>
            <a:r>
              <a:rPr lang="en-US" dirty="0"/>
              <a:t>What makes a good fruit snack pouch user experience?</a:t>
            </a:r>
            <a:endParaRPr dirty="0"/>
          </a:p>
        </p:txBody>
      </p:sp>
      <p:sp>
        <p:nvSpPr>
          <p:cNvPr id="49" name="TextBox 48">
            <a:extLst>
              <a:ext uri="{FF2B5EF4-FFF2-40B4-BE49-F238E27FC236}">
                <a16:creationId xmlns:a16="http://schemas.microsoft.com/office/drawing/2014/main" id="{1550C6FD-7F08-B8CE-45FD-30964FCF0C78}"/>
              </a:ext>
            </a:extLst>
          </p:cNvPr>
          <p:cNvSpPr txBox="1"/>
          <p:nvPr/>
        </p:nvSpPr>
        <p:spPr>
          <a:xfrm>
            <a:off x="429207" y="1799943"/>
            <a:ext cx="11206065" cy="4401205"/>
          </a:xfrm>
          <a:prstGeom prst="rect">
            <a:avLst/>
          </a:prstGeom>
          <a:noFill/>
        </p:spPr>
        <p:txBody>
          <a:bodyPr wrap="square" rtlCol="0">
            <a:spAutoFit/>
          </a:bodyPr>
          <a:lstStyle/>
          <a:p>
            <a:pPr marL="342900" indent="-342900">
              <a:buFont typeface="+mj-lt"/>
              <a:buAutoNum type="arabicPeriod"/>
            </a:pPr>
            <a:r>
              <a:rPr lang="en-US" sz="2000" b="1" dirty="0">
                <a:solidFill>
                  <a:schemeClr val="tx1">
                    <a:lumMod val="75000"/>
                    <a:lumOff val="25000"/>
                  </a:schemeClr>
                </a:solidFill>
              </a:rPr>
              <a:t>No frustration</a:t>
            </a:r>
            <a:r>
              <a:rPr lang="en-US" sz="2000" dirty="0">
                <a:solidFill>
                  <a:schemeClr val="tx1">
                    <a:lumMod val="75000"/>
                    <a:lumOff val="25000"/>
                  </a:schemeClr>
                </a:solidFill>
              </a:rPr>
              <a:t>: Easy open creates an overall enjoyable experience, hard to open creates frustration.</a:t>
            </a:r>
          </a:p>
          <a:p>
            <a:pPr marL="342900" indent="-342900">
              <a:buFont typeface="+mj-lt"/>
              <a:buAutoNum type="arabicPeriod"/>
            </a:pPr>
            <a:endParaRPr lang="en-US" sz="2000" dirty="0">
              <a:solidFill>
                <a:schemeClr val="tx1">
                  <a:lumMod val="75000"/>
                  <a:lumOff val="25000"/>
                </a:schemeClr>
              </a:solidFill>
            </a:endParaRPr>
          </a:p>
          <a:p>
            <a:pPr marL="342900" indent="-342900">
              <a:buFont typeface="+mj-lt"/>
              <a:buAutoNum type="arabicPeriod"/>
            </a:pPr>
            <a:r>
              <a:rPr lang="en-US" sz="2000" b="1" dirty="0">
                <a:solidFill>
                  <a:schemeClr val="tx1">
                    <a:lumMod val="75000"/>
                    <a:lumOff val="25000"/>
                  </a:schemeClr>
                </a:solidFill>
              </a:rPr>
              <a:t>Kid Friendly</a:t>
            </a:r>
            <a:r>
              <a:rPr lang="en-US" sz="2000" dirty="0">
                <a:solidFill>
                  <a:schemeClr val="tx1">
                    <a:lumMod val="75000"/>
                    <a:lumOff val="25000"/>
                  </a:schemeClr>
                </a:solidFill>
              </a:rPr>
              <a:t>: kids and parents like the independence an easy open pouch gives them. </a:t>
            </a:r>
          </a:p>
          <a:p>
            <a:pPr marL="342900" indent="-342900">
              <a:buFont typeface="+mj-lt"/>
              <a:buAutoNum type="arabicPeriod"/>
            </a:pPr>
            <a:endParaRPr lang="en-US" sz="2000" dirty="0">
              <a:solidFill>
                <a:schemeClr val="tx1">
                  <a:lumMod val="75000"/>
                  <a:lumOff val="25000"/>
                </a:schemeClr>
              </a:solidFill>
            </a:endParaRPr>
          </a:p>
          <a:p>
            <a:pPr marL="342900" indent="-342900">
              <a:buFont typeface="+mj-lt"/>
              <a:buAutoNum type="arabicPeriod"/>
            </a:pPr>
            <a:r>
              <a:rPr lang="en-US" sz="2000" b="1" dirty="0">
                <a:solidFill>
                  <a:schemeClr val="tx1">
                    <a:lumMod val="75000"/>
                    <a:lumOff val="25000"/>
                  </a:schemeClr>
                </a:solidFill>
              </a:rPr>
              <a:t>Fast and Easy</a:t>
            </a:r>
            <a:r>
              <a:rPr lang="en-US" sz="2000" dirty="0">
                <a:solidFill>
                  <a:schemeClr val="tx1">
                    <a:lumMod val="75000"/>
                    <a:lumOff val="25000"/>
                  </a:schemeClr>
                </a:solidFill>
              </a:rPr>
              <a:t>: parents want snacks to be fast and easy to open for hungry, impatient kids. </a:t>
            </a:r>
          </a:p>
          <a:p>
            <a:pPr marL="342900" indent="-342900">
              <a:buFont typeface="+mj-lt"/>
              <a:buAutoNum type="arabicPeriod"/>
            </a:pPr>
            <a:endParaRPr lang="en-US" sz="2000" dirty="0">
              <a:solidFill>
                <a:schemeClr val="tx1">
                  <a:lumMod val="75000"/>
                  <a:lumOff val="25000"/>
                </a:schemeClr>
              </a:solidFill>
            </a:endParaRPr>
          </a:p>
          <a:p>
            <a:pPr marL="342900" indent="-342900">
              <a:buFont typeface="+mj-lt"/>
              <a:buAutoNum type="arabicPeriod"/>
            </a:pPr>
            <a:r>
              <a:rPr lang="en-US" sz="2000" b="1" dirty="0">
                <a:solidFill>
                  <a:schemeClr val="tx1">
                    <a:lumMod val="75000"/>
                    <a:lumOff val="25000"/>
                  </a:schemeClr>
                </a:solidFill>
              </a:rPr>
              <a:t>Flying Fruit Snacks</a:t>
            </a:r>
            <a:r>
              <a:rPr lang="en-US" sz="2000" dirty="0">
                <a:solidFill>
                  <a:schemeClr val="tx1">
                    <a:lumMod val="75000"/>
                    <a:lumOff val="25000"/>
                  </a:schemeClr>
                </a:solidFill>
              </a:rPr>
              <a:t>: pieces should not come flying out of the pouch when tearing open. </a:t>
            </a:r>
          </a:p>
          <a:p>
            <a:pPr marL="800100" lvl="1" indent="-342900">
              <a:buFont typeface="Arial" panose="020B0604020202020204" pitchFamily="34" charset="0"/>
              <a:buChar char="•"/>
            </a:pPr>
            <a:r>
              <a:rPr lang="en-US" sz="2000" dirty="0">
                <a:solidFill>
                  <a:schemeClr val="tx1">
                    <a:lumMod val="75000"/>
                    <a:lumOff val="25000"/>
                  </a:schemeClr>
                </a:solidFill>
              </a:rPr>
              <a:t>Keeping tear notch on the right side and not central helps. </a:t>
            </a:r>
          </a:p>
          <a:p>
            <a:pPr marL="800100" lvl="1" indent="-342900">
              <a:buFont typeface="Arial" panose="020B0604020202020204" pitchFamily="34" charset="0"/>
              <a:buChar char="•"/>
            </a:pPr>
            <a:r>
              <a:rPr lang="en-US" sz="2000" dirty="0">
                <a:solidFill>
                  <a:schemeClr val="tx1">
                    <a:lumMod val="75000"/>
                    <a:lumOff val="25000"/>
                  </a:schemeClr>
                </a:solidFill>
              </a:rPr>
              <a:t>Making the tear smooth and not requiring force helps.</a:t>
            </a:r>
          </a:p>
          <a:p>
            <a:pPr marL="800100" lvl="1" indent="-342900">
              <a:buFont typeface="Arial" panose="020B0604020202020204" pitchFamily="34" charset="0"/>
              <a:buChar char="•"/>
            </a:pPr>
            <a:endParaRPr lang="en-US" sz="2000" dirty="0">
              <a:solidFill>
                <a:schemeClr val="tx1">
                  <a:lumMod val="75000"/>
                  <a:lumOff val="25000"/>
                </a:schemeClr>
              </a:solidFill>
            </a:endParaRPr>
          </a:p>
          <a:p>
            <a:pPr marL="342900" indent="-342900">
              <a:buFont typeface="+mj-lt"/>
              <a:buAutoNum type="arabicPeriod"/>
            </a:pPr>
            <a:r>
              <a:rPr lang="en-US" sz="2000" b="1" dirty="0">
                <a:solidFill>
                  <a:schemeClr val="tx1">
                    <a:lumMod val="75000"/>
                    <a:lumOff val="25000"/>
                  </a:schemeClr>
                </a:solidFill>
              </a:rPr>
              <a:t>Top Right Corner</a:t>
            </a:r>
            <a:r>
              <a:rPr lang="en-US" sz="2000" dirty="0">
                <a:solidFill>
                  <a:schemeClr val="tx1">
                    <a:lumMod val="75000"/>
                    <a:lumOff val="25000"/>
                  </a:schemeClr>
                </a:solidFill>
              </a:rPr>
              <a:t>: intuition tells people to look for a tear notch in the top right corner of the pouch.</a:t>
            </a:r>
          </a:p>
          <a:p>
            <a:pPr marL="342900" indent="-342900">
              <a:buFont typeface="+mj-lt"/>
              <a:buAutoNum type="arabicPeriod"/>
            </a:pPr>
            <a:endParaRPr lang="en-US" sz="2000" dirty="0">
              <a:solidFill>
                <a:schemeClr val="tx1">
                  <a:lumMod val="75000"/>
                  <a:lumOff val="25000"/>
                </a:schemeClr>
              </a:solidFill>
            </a:endParaRPr>
          </a:p>
          <a:p>
            <a:pPr marL="342900" indent="-342900">
              <a:buFont typeface="+mj-lt"/>
              <a:buAutoNum type="arabicPeriod"/>
            </a:pPr>
            <a:r>
              <a:rPr lang="en-US" sz="2000" b="1" dirty="0">
                <a:solidFill>
                  <a:schemeClr val="tx1">
                    <a:lumMod val="75000"/>
                    <a:lumOff val="25000"/>
                  </a:schemeClr>
                </a:solidFill>
              </a:rPr>
              <a:t>Satisfying</a:t>
            </a:r>
            <a:r>
              <a:rPr lang="en-US" sz="2000" dirty="0">
                <a:solidFill>
                  <a:schemeClr val="tx1">
                    <a:lumMod val="75000"/>
                    <a:lumOff val="25000"/>
                  </a:schemeClr>
                </a:solidFill>
              </a:rPr>
              <a:t>: when the tear notch tears easily and seamlessly, all the way down the pouch, people feel very satisfied with this experience. </a:t>
            </a:r>
          </a:p>
        </p:txBody>
      </p:sp>
      <p:sp>
        <p:nvSpPr>
          <p:cNvPr id="60" name="TextBox 59">
            <a:extLst>
              <a:ext uri="{FF2B5EF4-FFF2-40B4-BE49-F238E27FC236}">
                <a16:creationId xmlns:a16="http://schemas.microsoft.com/office/drawing/2014/main" id="{C1D32AA9-CCA4-7F73-D3FD-6AB134D59825}"/>
              </a:ext>
            </a:extLst>
          </p:cNvPr>
          <p:cNvSpPr txBox="1"/>
          <p:nvPr/>
        </p:nvSpPr>
        <p:spPr>
          <a:xfrm>
            <a:off x="78604" y="1167902"/>
            <a:ext cx="3794874" cy="461665"/>
          </a:xfrm>
          <a:prstGeom prst="rect">
            <a:avLst/>
          </a:prstGeom>
          <a:noFill/>
        </p:spPr>
        <p:txBody>
          <a:bodyPr wrap="square">
            <a:spAutoFit/>
          </a:bodyPr>
          <a:lstStyle/>
          <a:p>
            <a:pPr algn="ctr"/>
            <a:r>
              <a:rPr lang="en-US" sz="2400" b="1" dirty="0">
                <a:solidFill>
                  <a:schemeClr val="tx1">
                    <a:lumMod val="75000"/>
                    <a:lumOff val="25000"/>
                  </a:schemeClr>
                </a:solidFill>
              </a:rPr>
              <a:t>Ideal Pouch Characteristics</a:t>
            </a:r>
          </a:p>
        </p:txBody>
      </p:sp>
    </p:spTree>
    <p:extLst>
      <p:ext uri="{BB962C8B-B14F-4D97-AF65-F5344CB8AC3E}">
        <p14:creationId xmlns:p14="http://schemas.microsoft.com/office/powerpoint/2010/main" val="53233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6176-04A4-0F0D-57F2-D114C49B6B4C}"/>
              </a:ext>
            </a:extLst>
          </p:cNvPr>
          <p:cNvSpPr>
            <a:spLocks noGrp="1"/>
          </p:cNvSpPr>
          <p:nvPr>
            <p:ph type="title"/>
          </p:nvPr>
        </p:nvSpPr>
        <p:spPr>
          <a:solidFill>
            <a:srgbClr val="0070C0"/>
          </a:solidFill>
        </p:spPr>
        <p:txBody>
          <a:bodyPr>
            <a:normAutofit fontScale="90000"/>
          </a:bodyPr>
          <a:lstStyle/>
          <a:p>
            <a:r>
              <a:rPr lang="en-US" dirty="0"/>
              <a:t>Welch’s and Mott’s pouches require the same amount of effort to tear open.</a:t>
            </a:r>
          </a:p>
        </p:txBody>
      </p:sp>
      <p:sp>
        <p:nvSpPr>
          <p:cNvPr id="4" name="Slide Number Placeholder 3">
            <a:extLst>
              <a:ext uri="{FF2B5EF4-FFF2-40B4-BE49-F238E27FC236}">
                <a16:creationId xmlns:a16="http://schemas.microsoft.com/office/drawing/2014/main" id="{69CB0AA3-50EA-5300-8808-3F9DFCC50031}"/>
              </a:ext>
            </a:extLst>
          </p:cNvPr>
          <p:cNvSpPr>
            <a:spLocks noGrp="1"/>
          </p:cNvSpPr>
          <p:nvPr>
            <p:ph type="sldNum" sz="quarter" idx="4"/>
          </p:nvPr>
        </p:nvSpPr>
        <p:spPr/>
        <p:txBody>
          <a:bodyPr/>
          <a:lstStyle/>
          <a:p>
            <a:fld id="{49FF1220-C2A1-426F-A92D-09CFD1885704}" type="slidenum">
              <a:rPr lang="en-US" smtClean="0"/>
              <a:pPr/>
              <a:t>17</a:t>
            </a:fld>
            <a:endParaRPr lang="en-US" dirty="0"/>
          </a:p>
        </p:txBody>
      </p:sp>
      <p:pic>
        <p:nvPicPr>
          <p:cNvPr id="5" name="Picture 4">
            <a:extLst>
              <a:ext uri="{FF2B5EF4-FFF2-40B4-BE49-F238E27FC236}">
                <a16:creationId xmlns:a16="http://schemas.microsoft.com/office/drawing/2014/main" id="{1CC2E6D4-34AD-3798-DD01-15A896F955FA}"/>
              </a:ext>
            </a:extLst>
          </p:cNvPr>
          <p:cNvPicPr>
            <a:picLocks noChangeAspect="1"/>
          </p:cNvPicPr>
          <p:nvPr/>
        </p:nvPicPr>
        <p:blipFill rotWithShape="1">
          <a:blip r:embed="rId2"/>
          <a:srcRect t="23630"/>
          <a:stretch/>
        </p:blipFill>
        <p:spPr>
          <a:xfrm>
            <a:off x="152798" y="1102012"/>
            <a:ext cx="4993360" cy="5777939"/>
          </a:xfrm>
          <a:prstGeom prst="rect">
            <a:avLst/>
          </a:prstGeom>
        </p:spPr>
      </p:pic>
      <p:pic>
        <p:nvPicPr>
          <p:cNvPr id="7" name="Picture 6">
            <a:extLst>
              <a:ext uri="{FF2B5EF4-FFF2-40B4-BE49-F238E27FC236}">
                <a16:creationId xmlns:a16="http://schemas.microsoft.com/office/drawing/2014/main" id="{AD69E927-B562-070C-BD34-5401ED724F24}"/>
              </a:ext>
            </a:extLst>
          </p:cNvPr>
          <p:cNvPicPr>
            <a:picLocks noChangeAspect="1"/>
          </p:cNvPicPr>
          <p:nvPr/>
        </p:nvPicPr>
        <p:blipFill rotWithShape="1">
          <a:blip r:embed="rId3"/>
          <a:srcRect l="14239" t="1550" r="3320" b="5490"/>
          <a:stretch/>
        </p:blipFill>
        <p:spPr>
          <a:xfrm>
            <a:off x="5145488" y="2377201"/>
            <a:ext cx="6220047" cy="1611717"/>
          </a:xfrm>
          <a:prstGeom prst="rect">
            <a:avLst/>
          </a:prstGeom>
        </p:spPr>
      </p:pic>
      <p:sp>
        <p:nvSpPr>
          <p:cNvPr id="10" name="TextBox 9">
            <a:extLst>
              <a:ext uri="{FF2B5EF4-FFF2-40B4-BE49-F238E27FC236}">
                <a16:creationId xmlns:a16="http://schemas.microsoft.com/office/drawing/2014/main" id="{99ADB9B6-A972-DEE8-1463-24B85828DCD7}"/>
              </a:ext>
            </a:extLst>
          </p:cNvPr>
          <p:cNvSpPr txBox="1"/>
          <p:nvPr/>
        </p:nvSpPr>
        <p:spPr>
          <a:xfrm>
            <a:off x="5031172" y="1179532"/>
            <a:ext cx="6125024" cy="1015663"/>
          </a:xfrm>
          <a:prstGeom prst="rect">
            <a:avLst/>
          </a:prstGeom>
          <a:noFill/>
        </p:spPr>
        <p:txBody>
          <a:bodyPr wrap="square" rtlCol="0">
            <a:spAutoFit/>
          </a:bodyPr>
          <a:lstStyle/>
          <a:p>
            <a:r>
              <a:rPr lang="en-US" sz="2000" dirty="0">
                <a:solidFill>
                  <a:schemeClr val="tx1">
                    <a:lumMod val="75000"/>
                    <a:lumOff val="25000"/>
                  </a:schemeClr>
                </a:solidFill>
              </a:rPr>
              <a:t>For Adults and kids, both pouches only require “A Little Effort” to use. No significant difference in effort between  Mott’s and Welch’s pouches. </a:t>
            </a:r>
          </a:p>
        </p:txBody>
      </p:sp>
      <p:sp>
        <p:nvSpPr>
          <p:cNvPr id="11" name="Rectangle 10">
            <a:extLst>
              <a:ext uri="{FF2B5EF4-FFF2-40B4-BE49-F238E27FC236}">
                <a16:creationId xmlns:a16="http://schemas.microsoft.com/office/drawing/2014/main" id="{9581EECC-F24B-EFD9-2CB5-08704B9C8576}"/>
              </a:ext>
            </a:extLst>
          </p:cNvPr>
          <p:cNvSpPr/>
          <p:nvPr/>
        </p:nvSpPr>
        <p:spPr>
          <a:xfrm>
            <a:off x="1956390" y="5465134"/>
            <a:ext cx="2498652" cy="29085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x36">
            <a:extLst>
              <a:ext uri="{FF2B5EF4-FFF2-40B4-BE49-F238E27FC236}">
                <a16:creationId xmlns:a16="http://schemas.microsoft.com/office/drawing/2014/main" id="{9321CCB5-C628-6D6C-061B-F90BAFD345D3}"/>
              </a:ext>
            </a:extLst>
          </p:cNvPr>
          <p:cNvSpPr/>
          <p:nvPr/>
        </p:nvSpPr>
        <p:spPr>
          <a:xfrm>
            <a:off x="5145488" y="4047528"/>
            <a:ext cx="3494985" cy="91751"/>
          </a:xfrm>
          <a:prstGeom prst="rect">
            <a:avLst/>
          </a:prstGeom>
          <a:noFill/>
        </p:spPr>
        <p:txBody>
          <a:bodyPr wrap="none" lIns="0" tIns="0" rIns="0" bIns="0" anchor="ctr" anchorCtr="1"/>
          <a:lstStyle/>
          <a:p>
            <a:pPr marL="0" marR="0" indent="0">
              <a:lnSpc>
                <a:spcPts val="1000"/>
              </a:lnSpc>
              <a:spcBef>
                <a:spcPts val="0"/>
              </a:spcBef>
              <a:spcAft>
                <a:spcPts val="0"/>
              </a:spcAft>
            </a:pPr>
            <a:r>
              <a:rPr sz="800" dirty="0">
                <a:solidFill>
                  <a:srgbClr val="000000">
                    <a:alpha val="100000"/>
                  </a:srgbClr>
                </a:solidFill>
                <a:latin typeface="DejaVu Sans"/>
                <a:cs typeface="DejaVu Sans"/>
              </a:rPr>
              <a:t>*Product are significantly different at the 95% confidence interval</a:t>
            </a:r>
          </a:p>
        </p:txBody>
      </p:sp>
    </p:spTree>
    <p:extLst>
      <p:ext uri="{BB962C8B-B14F-4D97-AF65-F5344CB8AC3E}">
        <p14:creationId xmlns:p14="http://schemas.microsoft.com/office/powerpoint/2010/main" val="30100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BF2E-5859-485A-DFA1-428868B4CA18}"/>
              </a:ext>
            </a:extLst>
          </p:cNvPr>
          <p:cNvSpPr>
            <a:spLocks noGrp="1"/>
          </p:cNvSpPr>
          <p:nvPr>
            <p:ph type="title"/>
          </p:nvPr>
        </p:nvSpPr>
        <p:spPr>
          <a:solidFill>
            <a:srgbClr val="0070C0"/>
          </a:solidFill>
        </p:spPr>
        <p:txBody>
          <a:bodyPr>
            <a:normAutofit/>
          </a:bodyPr>
          <a:lstStyle/>
          <a:p>
            <a:r>
              <a:rPr lang="en-US" dirty="0"/>
              <a:t>No significant difference between Mott’s and Welch’s in SUS.</a:t>
            </a:r>
          </a:p>
        </p:txBody>
      </p:sp>
      <p:sp>
        <p:nvSpPr>
          <p:cNvPr id="4" name="Slide Number Placeholder 3">
            <a:extLst>
              <a:ext uri="{FF2B5EF4-FFF2-40B4-BE49-F238E27FC236}">
                <a16:creationId xmlns:a16="http://schemas.microsoft.com/office/drawing/2014/main" id="{1732319A-C94D-182E-860E-E1225D21AF9A}"/>
              </a:ext>
            </a:extLst>
          </p:cNvPr>
          <p:cNvSpPr>
            <a:spLocks noGrp="1"/>
          </p:cNvSpPr>
          <p:nvPr>
            <p:ph type="sldNum" sz="quarter" idx="4"/>
          </p:nvPr>
        </p:nvSpPr>
        <p:spPr/>
        <p:txBody>
          <a:bodyPr/>
          <a:lstStyle/>
          <a:p>
            <a:fld id="{49FF1220-C2A1-426F-A92D-09CFD1885704}" type="slidenum">
              <a:rPr lang="en-US" smtClean="0"/>
              <a:pPr/>
              <a:t>18</a:t>
            </a:fld>
            <a:endParaRPr lang="en-US" dirty="0"/>
          </a:p>
        </p:txBody>
      </p:sp>
      <p:pic>
        <p:nvPicPr>
          <p:cNvPr id="5" name="Picture 2" descr="SUS Score Bar Chart Comparison">
            <a:extLst>
              <a:ext uri="{FF2B5EF4-FFF2-40B4-BE49-F238E27FC236}">
                <a16:creationId xmlns:a16="http://schemas.microsoft.com/office/drawing/2014/main" id="{C23C9BBE-F822-133D-E0FD-D966D760B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0367"/>
            <a:ext cx="5726970" cy="42538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068AB1-A0C9-222C-AA21-096736D8FAFF}"/>
              </a:ext>
            </a:extLst>
          </p:cNvPr>
          <p:cNvPicPr>
            <a:picLocks noChangeAspect="1"/>
          </p:cNvPicPr>
          <p:nvPr/>
        </p:nvPicPr>
        <p:blipFill rotWithShape="1">
          <a:blip r:embed="rId3"/>
          <a:srcRect l="13633"/>
          <a:stretch/>
        </p:blipFill>
        <p:spPr>
          <a:xfrm>
            <a:off x="5872950" y="2623647"/>
            <a:ext cx="6220047" cy="1181265"/>
          </a:xfrm>
          <a:prstGeom prst="rect">
            <a:avLst/>
          </a:prstGeom>
        </p:spPr>
      </p:pic>
      <p:pic>
        <p:nvPicPr>
          <p:cNvPr id="8" name="Picture 7">
            <a:extLst>
              <a:ext uri="{FF2B5EF4-FFF2-40B4-BE49-F238E27FC236}">
                <a16:creationId xmlns:a16="http://schemas.microsoft.com/office/drawing/2014/main" id="{CA832552-0B2B-B14E-ED44-65186A9BB07E}"/>
              </a:ext>
            </a:extLst>
          </p:cNvPr>
          <p:cNvPicPr>
            <a:picLocks noChangeAspect="1"/>
          </p:cNvPicPr>
          <p:nvPr/>
        </p:nvPicPr>
        <p:blipFill rotWithShape="1">
          <a:blip r:embed="rId4"/>
          <a:srcRect l="14239" t="1550" r="3320" b="66227"/>
          <a:stretch/>
        </p:blipFill>
        <p:spPr>
          <a:xfrm>
            <a:off x="5872951" y="2101516"/>
            <a:ext cx="6220047" cy="558660"/>
          </a:xfrm>
          <a:prstGeom prst="rect">
            <a:avLst/>
          </a:prstGeom>
        </p:spPr>
      </p:pic>
      <p:sp>
        <p:nvSpPr>
          <p:cNvPr id="9" name="TextBox 8">
            <a:extLst>
              <a:ext uri="{FF2B5EF4-FFF2-40B4-BE49-F238E27FC236}">
                <a16:creationId xmlns:a16="http://schemas.microsoft.com/office/drawing/2014/main" id="{5F4DD19A-FD79-E540-0EAE-D9B09D8C792C}"/>
              </a:ext>
            </a:extLst>
          </p:cNvPr>
          <p:cNvSpPr txBox="1"/>
          <p:nvPr/>
        </p:nvSpPr>
        <p:spPr>
          <a:xfrm>
            <a:off x="5872950" y="3964126"/>
            <a:ext cx="5996997" cy="1631216"/>
          </a:xfrm>
          <a:prstGeom prst="rect">
            <a:avLst/>
          </a:prstGeom>
          <a:noFill/>
        </p:spPr>
        <p:txBody>
          <a:bodyPr wrap="square" rtlCol="0">
            <a:spAutoFit/>
          </a:bodyPr>
          <a:lstStyle/>
          <a:p>
            <a:r>
              <a:rPr lang="en-US" sz="2000" dirty="0">
                <a:solidFill>
                  <a:schemeClr val="tx1">
                    <a:lumMod val="75000"/>
                    <a:lumOff val="25000"/>
                  </a:schemeClr>
                </a:solidFill>
              </a:rPr>
              <a:t>Usability for adults is well above the 68 pt. threshold and is in line with usability of Thermometers, Amazon.com, and Gmail. No significant difference in SUS scores between Mott’s and Welch’s for Adults or Kids.</a:t>
            </a:r>
          </a:p>
        </p:txBody>
      </p:sp>
      <p:sp>
        <p:nvSpPr>
          <p:cNvPr id="3" name="tx36">
            <a:extLst>
              <a:ext uri="{FF2B5EF4-FFF2-40B4-BE49-F238E27FC236}">
                <a16:creationId xmlns:a16="http://schemas.microsoft.com/office/drawing/2014/main" id="{CEFCA26A-C9B8-978C-4CC0-C0F896C96BE5}"/>
              </a:ext>
            </a:extLst>
          </p:cNvPr>
          <p:cNvSpPr/>
          <p:nvPr/>
        </p:nvSpPr>
        <p:spPr>
          <a:xfrm>
            <a:off x="5872950" y="3872375"/>
            <a:ext cx="3494985" cy="91751"/>
          </a:xfrm>
          <a:prstGeom prst="rect">
            <a:avLst/>
          </a:prstGeom>
          <a:noFill/>
        </p:spPr>
        <p:txBody>
          <a:bodyPr wrap="none" lIns="0" tIns="0" rIns="0" bIns="0" anchor="ctr" anchorCtr="1"/>
          <a:lstStyle/>
          <a:p>
            <a:pPr marL="0" marR="0" indent="0">
              <a:lnSpc>
                <a:spcPts val="1000"/>
              </a:lnSpc>
              <a:spcBef>
                <a:spcPts val="0"/>
              </a:spcBef>
              <a:spcAft>
                <a:spcPts val="0"/>
              </a:spcAft>
            </a:pPr>
            <a:r>
              <a:rPr sz="800" dirty="0">
                <a:solidFill>
                  <a:srgbClr val="000000">
                    <a:alpha val="100000"/>
                  </a:srgbClr>
                </a:solidFill>
                <a:latin typeface="DejaVu Sans"/>
                <a:cs typeface="DejaVu Sans"/>
              </a:rPr>
              <a:t>*Product are significantly different at the 95% confidence interval</a:t>
            </a:r>
          </a:p>
        </p:txBody>
      </p:sp>
    </p:spTree>
    <p:extLst>
      <p:ext uri="{BB962C8B-B14F-4D97-AF65-F5344CB8AC3E}">
        <p14:creationId xmlns:p14="http://schemas.microsoft.com/office/powerpoint/2010/main" val="402549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vegetable&#10;&#10;Description automatically generated">
            <a:extLst>
              <a:ext uri="{FF2B5EF4-FFF2-40B4-BE49-F238E27FC236}">
                <a16:creationId xmlns:a16="http://schemas.microsoft.com/office/drawing/2014/main" id="{A7F1683D-361C-5E00-D179-869311F207E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924" b="5924"/>
          <a:stretch>
            <a:fillRect/>
          </a:stretch>
        </p:blipFill>
        <p:spPr>
          <a:xfrm rot="5400000">
            <a:off x="6748463" y="1414463"/>
            <a:ext cx="6858000" cy="4029075"/>
          </a:xfrm>
        </p:spPr>
      </p:pic>
      <p:sp>
        <p:nvSpPr>
          <p:cNvPr id="7" name="Title 6">
            <a:extLst>
              <a:ext uri="{FF2B5EF4-FFF2-40B4-BE49-F238E27FC236}">
                <a16:creationId xmlns:a16="http://schemas.microsoft.com/office/drawing/2014/main" id="{25DF40D8-062F-D703-9636-66F5C9DA2F16}"/>
              </a:ext>
            </a:extLst>
          </p:cNvPr>
          <p:cNvSpPr>
            <a:spLocks noGrp="1"/>
          </p:cNvSpPr>
          <p:nvPr>
            <p:ph type="title"/>
          </p:nvPr>
        </p:nvSpPr>
        <p:spPr/>
        <p:txBody>
          <a:bodyPr/>
          <a:lstStyle/>
          <a:p>
            <a:r>
              <a:rPr lang="en-US" dirty="0"/>
              <a:t>Voice Survey results </a:t>
            </a:r>
            <a:endParaRPr lang="en-GB" dirty="0"/>
          </a:p>
        </p:txBody>
      </p:sp>
    </p:spTree>
    <p:extLst>
      <p:ext uri="{BB962C8B-B14F-4D97-AF65-F5344CB8AC3E}">
        <p14:creationId xmlns:p14="http://schemas.microsoft.com/office/powerpoint/2010/main" val="183804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BBA7145-AB3F-8F1C-00C3-DFB4B279554B}"/>
              </a:ext>
            </a:extLst>
          </p:cNvPr>
          <p:cNvSpPr>
            <a:spLocks/>
          </p:cNvSpPr>
          <p:nvPr/>
        </p:nvSpPr>
        <p:spPr>
          <a:xfrm>
            <a:off x="6616445" y="1629752"/>
            <a:ext cx="3879065" cy="5111289"/>
          </a:xfrm>
          <a:prstGeom prst="roundRect">
            <a:avLst>
              <a:gd name="adj" fmla="val 11271"/>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endParaRPr lang="en-US" sz="3600" dirty="0"/>
          </a:p>
          <a:p>
            <a:pPr algn="ctr">
              <a:spcBef>
                <a:spcPts val="600"/>
              </a:spcBef>
            </a:pPr>
            <a:endParaRPr lang="en-US" sz="2400" dirty="0"/>
          </a:p>
          <a:p>
            <a:pPr algn="ctr"/>
            <a:endParaRPr lang="en-US" sz="1600" b="1" dirty="0">
              <a:solidFill>
                <a:srgbClr val="303030"/>
              </a:solidFill>
              <a:cs typeface="Arial"/>
            </a:endParaRPr>
          </a:p>
        </p:txBody>
      </p:sp>
      <p:sp>
        <p:nvSpPr>
          <p:cNvPr id="2" name="Title 1"/>
          <p:cNvSpPr>
            <a:spLocks noGrp="1"/>
          </p:cNvSpPr>
          <p:nvPr>
            <p:ph type="title"/>
          </p:nvPr>
        </p:nvSpPr>
        <p:spPr>
          <a:xfrm>
            <a:off x="0" y="-1"/>
            <a:ext cx="12192000" cy="997527"/>
          </a:xfrm>
        </p:spPr>
        <p:txBody>
          <a:bodyPr/>
          <a:lstStyle/>
          <a:p>
            <a:r>
              <a:rPr dirty="0"/>
              <a:t>Background</a:t>
            </a:r>
          </a:p>
        </p:txBody>
      </p:sp>
      <p:sp>
        <p:nvSpPr>
          <p:cNvPr id="4" name="Rounded Rectangle 12">
            <a:extLst>
              <a:ext uri="{FF2B5EF4-FFF2-40B4-BE49-F238E27FC236}">
                <a16:creationId xmlns:a16="http://schemas.microsoft.com/office/drawing/2014/main" id="{C7243576-5B99-9353-7175-5D2837CB5746}"/>
              </a:ext>
            </a:extLst>
          </p:cNvPr>
          <p:cNvSpPr>
            <a:spLocks/>
          </p:cNvSpPr>
          <p:nvPr/>
        </p:nvSpPr>
        <p:spPr>
          <a:xfrm>
            <a:off x="1330960" y="1629753"/>
            <a:ext cx="3879065" cy="5111289"/>
          </a:xfrm>
          <a:prstGeom prst="roundRect">
            <a:avLst>
              <a:gd name="adj" fmla="val 11271"/>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endParaRPr lang="en-US" sz="3600" dirty="0"/>
          </a:p>
          <a:p>
            <a:pPr algn="ctr">
              <a:spcBef>
                <a:spcPts val="600"/>
              </a:spcBef>
            </a:pPr>
            <a:endParaRPr lang="en-US" sz="2400" dirty="0"/>
          </a:p>
          <a:p>
            <a:pPr algn="ctr"/>
            <a:endParaRPr lang="en-US" sz="1600" b="1" dirty="0">
              <a:solidFill>
                <a:srgbClr val="303030"/>
              </a:solidFill>
              <a:cs typeface="Arial"/>
            </a:endParaRPr>
          </a:p>
        </p:txBody>
      </p:sp>
      <p:grpSp>
        <p:nvGrpSpPr>
          <p:cNvPr id="5" name="Group 4">
            <a:extLst>
              <a:ext uri="{FF2B5EF4-FFF2-40B4-BE49-F238E27FC236}">
                <a16:creationId xmlns:a16="http://schemas.microsoft.com/office/drawing/2014/main" id="{54EC7B6E-B5E4-77CA-7717-871362F8D728}"/>
              </a:ext>
            </a:extLst>
          </p:cNvPr>
          <p:cNvGrpSpPr/>
          <p:nvPr/>
        </p:nvGrpSpPr>
        <p:grpSpPr>
          <a:xfrm>
            <a:off x="2674014" y="1097456"/>
            <a:ext cx="1192956" cy="1077608"/>
            <a:chOff x="2418417" y="864359"/>
            <a:chExt cx="818532" cy="818532"/>
          </a:xfrm>
        </p:grpSpPr>
        <p:sp>
          <p:nvSpPr>
            <p:cNvPr id="6" name="Oval 5">
              <a:extLst>
                <a:ext uri="{FF2B5EF4-FFF2-40B4-BE49-F238E27FC236}">
                  <a16:creationId xmlns:a16="http://schemas.microsoft.com/office/drawing/2014/main" id="{1C102805-21BD-B9BE-346A-702EBACBDC28}"/>
                </a:ext>
              </a:extLst>
            </p:cNvPr>
            <p:cNvSpPr/>
            <p:nvPr/>
          </p:nvSpPr>
          <p:spPr>
            <a:xfrm>
              <a:off x="2418417" y="864359"/>
              <a:ext cx="818532" cy="818532"/>
            </a:xfrm>
            <a:prstGeom prst="ellipse">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cissors outline">
              <a:extLst>
                <a:ext uri="{FF2B5EF4-FFF2-40B4-BE49-F238E27FC236}">
                  <a16:creationId xmlns:a16="http://schemas.microsoft.com/office/drawing/2014/main" id="{49EFE7E4-EFC2-486B-5FB8-8B9988F78FE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602188" y="1052351"/>
              <a:ext cx="450991" cy="450991"/>
            </a:xfrm>
            <a:prstGeom prst="rect">
              <a:avLst/>
            </a:prstGeom>
          </p:spPr>
        </p:pic>
      </p:grpSp>
      <p:sp>
        <p:nvSpPr>
          <p:cNvPr id="9" name="TextBox 8">
            <a:extLst>
              <a:ext uri="{FF2B5EF4-FFF2-40B4-BE49-F238E27FC236}">
                <a16:creationId xmlns:a16="http://schemas.microsoft.com/office/drawing/2014/main" id="{BCAEB51B-A11A-04F2-50A4-75A4DF1CB08C}"/>
              </a:ext>
            </a:extLst>
          </p:cNvPr>
          <p:cNvSpPr txBox="1"/>
          <p:nvPr/>
        </p:nvSpPr>
        <p:spPr>
          <a:xfrm>
            <a:off x="1330960" y="2223490"/>
            <a:ext cx="3950984" cy="4324261"/>
          </a:xfrm>
          <a:prstGeom prst="rect">
            <a:avLst/>
          </a:prstGeom>
          <a:noFill/>
        </p:spPr>
        <p:txBody>
          <a:bodyPr wrap="square">
            <a:spAutoFit/>
          </a:bodyPr>
          <a:lstStyle/>
          <a:p>
            <a:pPr algn="ctr"/>
            <a:r>
              <a:rPr lang="en-US" sz="2200" b="1" dirty="0">
                <a:cs typeface="Arial"/>
              </a:rPr>
              <a:t>Remarkable Experience Framework (F22) Recommendation </a:t>
            </a:r>
            <a:endParaRPr lang="en-US" sz="2200" dirty="0"/>
          </a:p>
          <a:p>
            <a:pPr algn="ctr"/>
            <a:endParaRPr lang="en-US" sz="1800" dirty="0"/>
          </a:p>
          <a:p>
            <a:pPr marL="171450" indent="-171450">
              <a:spcBef>
                <a:spcPts val="600"/>
              </a:spcBef>
              <a:buClr>
                <a:schemeClr val="tx1"/>
              </a:buClr>
              <a:buFont typeface="Arial" panose="020B0604020202020204" pitchFamily="34" charset="0"/>
              <a:buChar char="•"/>
              <a:defRPr/>
            </a:pPr>
            <a:r>
              <a:rPr lang="en-US" sz="1600" b="1" dirty="0">
                <a:cs typeface="Arial"/>
              </a:rPr>
              <a:t>Consider adding a pre-cut slit on the pouch to gain a packaging edge.</a:t>
            </a:r>
            <a:endParaRPr lang="en-US" sz="1600" dirty="0">
              <a:cs typeface="Arial"/>
            </a:endParaRPr>
          </a:p>
          <a:p>
            <a:pPr marL="171450" lvl="0" indent="-171450">
              <a:spcBef>
                <a:spcPts val="600"/>
              </a:spcBef>
              <a:buClr>
                <a:schemeClr val="tx1"/>
              </a:buClr>
              <a:buFont typeface="Arial" panose="020B0604020202020204" pitchFamily="34" charset="0"/>
              <a:buChar char="•"/>
              <a:defRPr/>
            </a:pPr>
            <a:r>
              <a:rPr lang="en-US" sz="1600" dirty="0">
                <a:solidFill>
                  <a:srgbClr val="303030"/>
                </a:solidFill>
                <a:cs typeface="Arial"/>
              </a:rPr>
              <a:t>Neither product achieves true superiority in terms of packaging preference, as triers of both cite similar strengths, like ease of opening or design appeal.</a:t>
            </a:r>
          </a:p>
          <a:p>
            <a:pPr marL="171450" lvl="0" indent="-171450">
              <a:spcBef>
                <a:spcPts val="600"/>
              </a:spcBef>
              <a:buClr>
                <a:schemeClr val="tx1"/>
              </a:buClr>
              <a:buFont typeface="Arial" panose="020B0604020202020204" pitchFamily="34" charset="0"/>
              <a:buChar char="•"/>
              <a:defRPr/>
            </a:pPr>
            <a:r>
              <a:rPr lang="en-US" sz="1600" dirty="0">
                <a:solidFill>
                  <a:srgbClr val="303030"/>
                </a:solidFill>
                <a:cs typeface="Arial"/>
              </a:rPr>
              <a:t>While Mott’s has a more prominent tab on the box, which makes for easier opening, </a:t>
            </a:r>
            <a:r>
              <a:rPr lang="en-US" sz="1600" b="1" dirty="0">
                <a:solidFill>
                  <a:srgbClr val="303030"/>
                </a:solidFill>
                <a:cs typeface="Arial"/>
              </a:rPr>
              <a:t>Welch’s features a perforated slit on the pouch, which parents note is better for their children.</a:t>
            </a:r>
          </a:p>
        </p:txBody>
      </p:sp>
      <p:sp>
        <p:nvSpPr>
          <p:cNvPr id="10" name="Arrow: Right 9">
            <a:extLst>
              <a:ext uri="{FF2B5EF4-FFF2-40B4-BE49-F238E27FC236}">
                <a16:creationId xmlns:a16="http://schemas.microsoft.com/office/drawing/2014/main" id="{2F2063EF-1A7C-A69E-FF2C-55D9A20E68DC}"/>
              </a:ext>
            </a:extLst>
          </p:cNvPr>
          <p:cNvSpPr/>
          <p:nvPr/>
        </p:nvSpPr>
        <p:spPr>
          <a:xfrm>
            <a:off x="5384685" y="3697027"/>
            <a:ext cx="1150706" cy="809937"/>
          </a:xfrm>
          <a:prstGeom prst="rightArrow">
            <a:avLst/>
          </a:prstGeom>
          <a:solidFill>
            <a:srgbClr val="EAEAE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322341D-3B11-2ED1-2237-0B316DBB1408}"/>
              </a:ext>
            </a:extLst>
          </p:cNvPr>
          <p:cNvSpPr txBox="1"/>
          <p:nvPr/>
        </p:nvSpPr>
        <p:spPr>
          <a:xfrm>
            <a:off x="6625580" y="2223490"/>
            <a:ext cx="3879065" cy="1277273"/>
          </a:xfrm>
          <a:prstGeom prst="rect">
            <a:avLst/>
          </a:prstGeom>
          <a:noFill/>
        </p:spPr>
        <p:txBody>
          <a:bodyPr wrap="square">
            <a:spAutoFit/>
          </a:bodyPr>
          <a:lstStyle/>
          <a:p>
            <a:pPr algn="ctr"/>
            <a:r>
              <a:rPr lang="en-US" sz="2200" b="1" dirty="0">
                <a:cs typeface="Arial"/>
              </a:rPr>
              <a:t>Packaging R&amp;D’s Solution</a:t>
            </a:r>
            <a:endParaRPr lang="en-US" sz="2200" dirty="0"/>
          </a:p>
          <a:p>
            <a:pPr algn="ctr"/>
            <a:endParaRPr lang="en-US" sz="1800" dirty="0"/>
          </a:p>
          <a:p>
            <a:pPr marL="171450" lvl="0" indent="-171450">
              <a:spcBef>
                <a:spcPts val="600"/>
              </a:spcBef>
              <a:buClr>
                <a:schemeClr val="tx1"/>
              </a:buClr>
              <a:buFont typeface="Arial" panose="020B0604020202020204" pitchFamily="34" charset="0"/>
              <a:buChar char="•"/>
              <a:defRPr/>
            </a:pPr>
            <a:r>
              <a:rPr lang="en-US" sz="1600" dirty="0">
                <a:cs typeface="Arial"/>
              </a:rPr>
              <a:t>Add a tear notch to the seam of the packaging.</a:t>
            </a:r>
            <a:endParaRPr lang="en-US" sz="1600" dirty="0"/>
          </a:p>
        </p:txBody>
      </p:sp>
      <p:pic>
        <p:nvPicPr>
          <p:cNvPr id="16" name="Picture 15">
            <a:extLst>
              <a:ext uri="{FF2B5EF4-FFF2-40B4-BE49-F238E27FC236}">
                <a16:creationId xmlns:a16="http://schemas.microsoft.com/office/drawing/2014/main" id="{D9ED0401-0C66-712D-5417-5A28308F5208}"/>
              </a:ext>
            </a:extLst>
          </p:cNvPr>
          <p:cNvPicPr>
            <a:picLocks noChangeAspect="1"/>
          </p:cNvPicPr>
          <p:nvPr/>
        </p:nvPicPr>
        <p:blipFill>
          <a:blip r:embed="rId4"/>
          <a:stretch>
            <a:fillRect/>
          </a:stretch>
        </p:blipFill>
        <p:spPr>
          <a:xfrm>
            <a:off x="7287637" y="3697027"/>
            <a:ext cx="2536680" cy="2239936"/>
          </a:xfrm>
          <a:prstGeom prst="rect">
            <a:avLst/>
          </a:prstGeom>
        </p:spPr>
      </p:pic>
      <p:sp>
        <p:nvSpPr>
          <p:cNvPr id="18" name="Oval 17">
            <a:extLst>
              <a:ext uri="{FF2B5EF4-FFF2-40B4-BE49-F238E27FC236}">
                <a16:creationId xmlns:a16="http://schemas.microsoft.com/office/drawing/2014/main" id="{7E369E74-2A64-7B0E-66D9-043953F190B3}"/>
              </a:ext>
            </a:extLst>
          </p:cNvPr>
          <p:cNvSpPr/>
          <p:nvPr/>
        </p:nvSpPr>
        <p:spPr>
          <a:xfrm>
            <a:off x="8004012" y="1097456"/>
            <a:ext cx="1192956" cy="1077608"/>
          </a:xfrm>
          <a:prstGeom prst="ellipse">
            <a:avLst/>
          </a:prstGeom>
          <a:solidFill>
            <a:schemeClr val="bg1"/>
          </a:solidFill>
          <a:ln>
            <a:noFill/>
          </a:ln>
          <a:effectLst>
            <a:outerShdw blurRad="254000" sx="102000" sy="102000" algn="ctr" rotWithShape="0">
              <a:schemeClr val="bg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Sign language outline">
            <a:extLst>
              <a:ext uri="{FF2B5EF4-FFF2-40B4-BE49-F238E27FC236}">
                <a16:creationId xmlns:a16="http://schemas.microsoft.com/office/drawing/2014/main" id="{5ED342CC-A880-2F06-B2F2-9FFD310173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8154" y="1252000"/>
            <a:ext cx="799542" cy="79954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801B6F77-2845-5B69-E991-7F3A0204EEA8}"/>
              </a:ext>
            </a:extLst>
          </p:cNvPr>
          <p:cNvGraphicFramePr/>
          <p:nvPr/>
        </p:nvGraphicFramePr>
        <p:xfrm>
          <a:off x="6660302" y="2202807"/>
          <a:ext cx="4922253" cy="3262786"/>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F7086A06-532D-4135-A0F2-26E1ECC9B27B}"/>
              </a:ext>
            </a:extLst>
          </p:cNvPr>
          <p:cNvSpPr>
            <a:spLocks noGrp="1"/>
          </p:cNvSpPr>
          <p:nvPr>
            <p:ph type="title"/>
          </p:nvPr>
        </p:nvSpPr>
        <p:spPr>
          <a:xfrm>
            <a:off x="1292467" y="262433"/>
            <a:ext cx="10584000" cy="412454"/>
          </a:xfrm>
        </p:spPr>
        <p:txBody>
          <a:bodyPr/>
          <a:lstStyle/>
          <a:p>
            <a:r>
              <a:rPr lang="en-US" dirty="0"/>
              <a:t>M</a:t>
            </a:r>
            <a:r>
              <a:rPr lang="en-GB" dirty="0" err="1"/>
              <a:t>ott’s</a:t>
            </a:r>
            <a:r>
              <a:rPr lang="en-GB" dirty="0"/>
              <a:t> tear notch performance is almost on par with Welch’s,  but was slightly harder to locate</a:t>
            </a:r>
          </a:p>
        </p:txBody>
      </p:sp>
      <p:graphicFrame>
        <p:nvGraphicFramePr>
          <p:cNvPr id="5" name="New Table" descr="Table">
            <a:extLst>
              <a:ext uri="{FF2B5EF4-FFF2-40B4-BE49-F238E27FC236}">
                <a16:creationId xmlns:a16="http://schemas.microsoft.com/office/drawing/2014/main" id="{AE3020EE-CEE2-7E6B-99C3-2A2DEEAEBE90}"/>
              </a:ext>
            </a:extLst>
          </p:cNvPr>
          <p:cNvGraphicFramePr>
            <a:graphicFrameLocks noGrp="1"/>
          </p:cNvGraphicFramePr>
          <p:nvPr>
            <p:custDataLst>
              <p:tags r:id="rId1"/>
            </p:custDataLst>
          </p:nvPr>
        </p:nvGraphicFramePr>
        <p:xfrm>
          <a:off x="1236617" y="6440885"/>
          <a:ext cx="8292393" cy="342900"/>
        </p:xfrm>
        <a:graphic>
          <a:graphicData uri="http://schemas.openxmlformats.org/drawingml/2006/table">
            <a:tbl>
              <a:tblPr firstRow="1" bandRow="1">
                <a:tableStyleId>{5C22544A-7EE6-4342-B048-85BDC9FD1C3A}</a:tableStyleId>
              </a:tblPr>
              <a:tblGrid>
                <a:gridCol w="8292393">
                  <a:extLst>
                    <a:ext uri="{9D8B030D-6E8A-4147-A177-3AD203B41FA5}">
                      <a16:colId xmlns:a16="http://schemas.microsoft.com/office/drawing/2014/main" val="20000"/>
                    </a:ext>
                  </a:extLst>
                </a:gridCol>
              </a:tblGrid>
              <a:tr h="342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a:solidFill>
                            <a:srgbClr val="A6A6A6"/>
                          </a:solidFill>
                          <a:latin typeface="Gill Sans MT" panose="020B0502020104020203" pitchFamily="34" charset="0"/>
                          <a:ea typeface="+mn-ea"/>
                          <a:cs typeface="+mn-cs"/>
                        </a:rPr>
                        <a:t>Voice survey </a:t>
                      </a:r>
                      <a:r>
                        <a:rPr lang="en-GB" sz="1000" b="0" i="0" kern="1200">
                          <a:solidFill>
                            <a:srgbClr val="A6A6A6"/>
                          </a:solidFill>
                          <a:latin typeface="Gill Sans MT" panose="020B0502020104020203" pitchFamily="34" charset="0"/>
                          <a:ea typeface="+mn-ea"/>
                          <a:cs typeface="+mn-cs"/>
                        </a:rPr>
                        <a:t>Q. </a:t>
                      </a:r>
                      <a:r>
                        <a:rPr lang="en-US" sz="1000" b="0" i="0" kern="1200">
                          <a:solidFill>
                            <a:srgbClr val="A6A6A6"/>
                          </a:solidFill>
                          <a:latin typeface="Gill Sans MT" panose="020B0502020104020203" pitchFamily="34" charset="0"/>
                          <a:ea typeface="+mn-ea"/>
                          <a:cs typeface="+mn-cs"/>
                        </a:rPr>
                        <a:t>Did you succeed to locate the tear notch? Did the tear notch help you in opening the pack? Yes/No. N=198 </a:t>
                      </a:r>
                    </a:p>
                  </a:txBody>
                  <a:tcPr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1" name="Chart 10">
            <a:extLst>
              <a:ext uri="{FF2B5EF4-FFF2-40B4-BE49-F238E27FC236}">
                <a16:creationId xmlns:a16="http://schemas.microsoft.com/office/drawing/2014/main" id="{66270C86-121F-D6F6-5ED0-63F6C19C6D7D}"/>
              </a:ext>
            </a:extLst>
          </p:cNvPr>
          <p:cNvGraphicFramePr/>
          <p:nvPr/>
        </p:nvGraphicFramePr>
        <p:xfrm>
          <a:off x="1630949" y="2202807"/>
          <a:ext cx="4922253" cy="32627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30012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086A06-532D-4135-A0F2-26E1ECC9B27B}"/>
              </a:ext>
            </a:extLst>
          </p:cNvPr>
          <p:cNvSpPr>
            <a:spLocks noGrp="1"/>
          </p:cNvSpPr>
          <p:nvPr>
            <p:ph type="title"/>
          </p:nvPr>
        </p:nvSpPr>
        <p:spPr>
          <a:xfrm>
            <a:off x="1292467" y="262433"/>
            <a:ext cx="10584000" cy="412454"/>
          </a:xfrm>
        </p:spPr>
        <p:txBody>
          <a:bodyPr/>
          <a:lstStyle/>
          <a:p>
            <a:r>
              <a:rPr lang="en-GB" dirty="0"/>
              <a:t>tear notch Made it easy to open the pack, but some struggled to locate it</a:t>
            </a:r>
          </a:p>
        </p:txBody>
      </p:sp>
      <p:sp>
        <p:nvSpPr>
          <p:cNvPr id="2" name="TextBox 1">
            <a:extLst>
              <a:ext uri="{FF2B5EF4-FFF2-40B4-BE49-F238E27FC236}">
                <a16:creationId xmlns:a16="http://schemas.microsoft.com/office/drawing/2014/main" id="{B90F0D2B-FAC8-F31E-9567-F9FF2AD9D24E}"/>
              </a:ext>
            </a:extLst>
          </p:cNvPr>
          <p:cNvSpPr txBox="1"/>
          <p:nvPr/>
        </p:nvSpPr>
        <p:spPr>
          <a:xfrm>
            <a:off x="1479884" y="1070814"/>
            <a:ext cx="5329990"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6266A"/>
                </a:solidFill>
                <a:effectLst/>
                <a:uLnTx/>
                <a:uFillTx/>
                <a:latin typeface="Gill Sans MT" panose="020B0502020104020203"/>
                <a:ea typeface="+mn-ea"/>
                <a:cs typeface="+mn-cs"/>
              </a:rPr>
              <a:t>The Welch’s slit was easier to locate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6266A"/>
                </a:solidFill>
                <a:effectLst/>
                <a:uLnTx/>
                <a:uFillTx/>
                <a:latin typeface="Gill Sans MT" panose="020B0502020104020203"/>
                <a:ea typeface="+mn-ea"/>
                <a:cs typeface="+mn-cs"/>
              </a:rPr>
              <a:t>Mott’s was more user friendly for children </a:t>
            </a:r>
            <a:endParaRPr kumimoji="0" lang="en-GB" sz="1800" b="0" i="0" u="none" strike="noStrike" kern="1200" cap="none" spc="0" normalizeH="0" baseline="0" noProof="0" dirty="0">
              <a:ln>
                <a:noFill/>
              </a:ln>
              <a:solidFill>
                <a:srgbClr val="46266A"/>
              </a:solidFill>
              <a:effectLst/>
              <a:uLnTx/>
              <a:uFillTx/>
              <a:latin typeface="Gill Sans MT" panose="020B0502020104020203"/>
              <a:ea typeface="+mn-ea"/>
              <a:cs typeface="+mn-cs"/>
            </a:endParaRPr>
          </a:p>
        </p:txBody>
      </p:sp>
      <p:grpSp>
        <p:nvGrpSpPr>
          <p:cNvPr id="12" name="Group 11">
            <a:extLst>
              <a:ext uri="{FF2B5EF4-FFF2-40B4-BE49-F238E27FC236}">
                <a16:creationId xmlns:a16="http://schemas.microsoft.com/office/drawing/2014/main" id="{A3A8043F-1EB4-BD63-9624-7373858F0BBD}"/>
              </a:ext>
            </a:extLst>
          </p:cNvPr>
          <p:cNvGrpSpPr/>
          <p:nvPr/>
        </p:nvGrpSpPr>
        <p:grpSpPr>
          <a:xfrm>
            <a:off x="3012653" y="2031105"/>
            <a:ext cx="7112000" cy="4564462"/>
            <a:chOff x="2007937" y="1920559"/>
            <a:chExt cx="7112000" cy="4564462"/>
          </a:xfrm>
        </p:grpSpPr>
        <p:graphicFrame>
          <p:nvGraphicFramePr>
            <p:cNvPr id="9" name="Chart 8">
              <a:extLst>
                <a:ext uri="{FF2B5EF4-FFF2-40B4-BE49-F238E27FC236}">
                  <a16:creationId xmlns:a16="http://schemas.microsoft.com/office/drawing/2014/main" id="{565EB8EB-8728-FDDB-27CD-66F6FA6CB4E4}"/>
                </a:ext>
              </a:extLst>
            </p:cNvPr>
            <p:cNvGraphicFramePr/>
            <p:nvPr/>
          </p:nvGraphicFramePr>
          <p:xfrm>
            <a:off x="2490379" y="2102967"/>
            <a:ext cx="6629558" cy="4382054"/>
          </p:xfrm>
          <a:graphic>
            <a:graphicData uri="http://schemas.openxmlformats.org/drawingml/2006/chart">
              <c:chart xmlns:c="http://schemas.openxmlformats.org/drawingml/2006/chart" xmlns:r="http://schemas.openxmlformats.org/officeDocument/2006/relationships" r:id="rId4"/>
            </a:graphicData>
          </a:graphic>
        </p:graphicFrame>
        <p:pic>
          <p:nvPicPr>
            <p:cNvPr id="10" name="Picture 2">
              <a:extLst>
                <a:ext uri="{FF2B5EF4-FFF2-40B4-BE49-F238E27FC236}">
                  <a16:creationId xmlns:a16="http://schemas.microsoft.com/office/drawing/2014/main" id="{F39A4821-E770-7043-70F5-1E09E3DC09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6692659" y="1920559"/>
              <a:ext cx="622539" cy="650181"/>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1" name="Picture 10" descr="Welch’s Fruit Snacks (Mini Pouch) | Shopee Philippines">
              <a:extLst>
                <a:ext uri="{FF2B5EF4-FFF2-40B4-BE49-F238E27FC236}">
                  <a16:creationId xmlns:a16="http://schemas.microsoft.com/office/drawing/2014/main" id="{81D1194F-2A7E-F640-BB08-3D46D9C8D62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91" t="15475" r="31133" b="13425"/>
            <a:stretch/>
          </p:blipFill>
          <p:spPr bwMode="auto">
            <a:xfrm rot="706691">
              <a:off x="2007937" y="1929485"/>
              <a:ext cx="636236" cy="632327"/>
            </a:xfrm>
            <a:prstGeom prst="flowChartConnector">
              <a:avLst/>
            </a:prstGeom>
            <a:noFill/>
            <a:extLst>
              <a:ext uri="{909E8E84-426E-40DD-AFC4-6F175D3DCCD1}">
                <a14:hiddenFill xmlns:a14="http://schemas.microsoft.com/office/drawing/2010/main">
                  <a:solidFill>
                    <a:srgbClr val="FFFFFF"/>
                  </a:solidFill>
                </a14:hiddenFill>
              </a:ext>
            </a:extLst>
          </p:spPr>
        </p:pic>
      </p:grpSp>
      <p:graphicFrame>
        <p:nvGraphicFramePr>
          <p:cNvPr id="13" name="New Table" descr="Table">
            <a:extLst>
              <a:ext uri="{FF2B5EF4-FFF2-40B4-BE49-F238E27FC236}">
                <a16:creationId xmlns:a16="http://schemas.microsoft.com/office/drawing/2014/main" id="{5BA72079-DA43-55D1-90A6-D47429F07A27}"/>
              </a:ext>
            </a:extLst>
          </p:cNvPr>
          <p:cNvGraphicFramePr>
            <a:graphicFrameLocks noGrp="1"/>
          </p:cNvGraphicFramePr>
          <p:nvPr>
            <p:custDataLst>
              <p:tags r:id="rId1"/>
            </p:custDataLst>
          </p:nvPr>
        </p:nvGraphicFramePr>
        <p:xfrm>
          <a:off x="1236617" y="6440885"/>
          <a:ext cx="8292393" cy="342900"/>
        </p:xfrm>
        <a:graphic>
          <a:graphicData uri="http://schemas.openxmlformats.org/drawingml/2006/table">
            <a:tbl>
              <a:tblPr firstRow="1" bandRow="1">
                <a:tableStyleId>{5C22544A-7EE6-4342-B048-85BDC9FD1C3A}</a:tableStyleId>
              </a:tblPr>
              <a:tblGrid>
                <a:gridCol w="8292393">
                  <a:extLst>
                    <a:ext uri="{9D8B030D-6E8A-4147-A177-3AD203B41FA5}">
                      <a16:colId xmlns:a16="http://schemas.microsoft.com/office/drawing/2014/main" val="20000"/>
                    </a:ext>
                  </a:extLst>
                </a:gridCol>
              </a:tblGrid>
              <a:tr h="342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a:solidFill>
                            <a:srgbClr val="A6A6A6"/>
                          </a:solidFill>
                          <a:latin typeface="Gill Sans MT" panose="020B0502020104020203" pitchFamily="34" charset="0"/>
                          <a:ea typeface="+mn-ea"/>
                          <a:cs typeface="+mn-cs"/>
                        </a:rPr>
                        <a:t>Voice survey </a:t>
                      </a:r>
                      <a:r>
                        <a:rPr lang="en-GB" sz="1000" b="0" i="0" kern="1200">
                          <a:solidFill>
                            <a:srgbClr val="A6A6A6"/>
                          </a:solidFill>
                          <a:latin typeface="Gill Sans MT" panose="020B0502020104020203" pitchFamily="34" charset="0"/>
                          <a:ea typeface="+mn-ea"/>
                          <a:cs typeface="+mn-cs"/>
                        </a:rPr>
                        <a:t>Q. </a:t>
                      </a:r>
                      <a:r>
                        <a:rPr lang="en-US" sz="1000" b="0" i="0" kern="1200">
                          <a:solidFill>
                            <a:srgbClr val="A6A6A6"/>
                          </a:solidFill>
                          <a:latin typeface="Gill Sans MT" panose="020B0502020104020203" pitchFamily="34" charset="0"/>
                          <a:ea typeface="+mn-ea"/>
                          <a:cs typeface="+mn-cs"/>
                        </a:rPr>
                        <a:t>Did the tear notch help you in opening the pack? Why or Why not? N=198. </a:t>
                      </a:r>
                    </a:p>
                  </a:txBody>
                  <a:tcPr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6636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8FABFE-2400-FD31-5214-670DB2D7407C}"/>
              </a:ext>
            </a:extLst>
          </p:cNvPr>
          <p:cNvSpPr>
            <a:spLocks noGrp="1"/>
          </p:cNvSpPr>
          <p:nvPr>
            <p:ph type="title"/>
          </p:nvPr>
        </p:nvSpPr>
        <p:spPr/>
        <p:txBody>
          <a:bodyPr/>
          <a:lstStyle/>
          <a:p>
            <a:r>
              <a:rPr lang="en-US" dirty="0"/>
              <a:t>While the majority were satisfied with the current opening, some suggested adding clear instruction </a:t>
            </a:r>
            <a:endParaRPr lang="en-GB" dirty="0"/>
          </a:p>
        </p:txBody>
      </p:sp>
      <p:graphicFrame>
        <p:nvGraphicFramePr>
          <p:cNvPr id="4" name="Chart 3">
            <a:extLst>
              <a:ext uri="{FF2B5EF4-FFF2-40B4-BE49-F238E27FC236}">
                <a16:creationId xmlns:a16="http://schemas.microsoft.com/office/drawing/2014/main" id="{7A4938FF-6A88-A2BC-66FE-E511612BC230}"/>
              </a:ext>
            </a:extLst>
          </p:cNvPr>
          <p:cNvGraphicFramePr/>
          <p:nvPr/>
        </p:nvGraphicFramePr>
        <p:xfrm>
          <a:off x="3317202" y="1528010"/>
          <a:ext cx="5557595" cy="46945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New Table" descr="Table">
            <a:extLst>
              <a:ext uri="{FF2B5EF4-FFF2-40B4-BE49-F238E27FC236}">
                <a16:creationId xmlns:a16="http://schemas.microsoft.com/office/drawing/2014/main" id="{B8480667-8152-69CC-8B76-FC669134BD52}"/>
              </a:ext>
            </a:extLst>
          </p:cNvPr>
          <p:cNvGraphicFramePr>
            <a:graphicFrameLocks noGrp="1"/>
          </p:cNvGraphicFramePr>
          <p:nvPr>
            <p:custDataLst>
              <p:tags r:id="rId1"/>
            </p:custDataLst>
          </p:nvPr>
        </p:nvGraphicFramePr>
        <p:xfrm>
          <a:off x="1236617" y="6440885"/>
          <a:ext cx="8292393" cy="342900"/>
        </p:xfrm>
        <a:graphic>
          <a:graphicData uri="http://schemas.openxmlformats.org/drawingml/2006/table">
            <a:tbl>
              <a:tblPr firstRow="1" bandRow="1">
                <a:tableStyleId>{5C22544A-7EE6-4342-B048-85BDC9FD1C3A}</a:tableStyleId>
              </a:tblPr>
              <a:tblGrid>
                <a:gridCol w="8292393">
                  <a:extLst>
                    <a:ext uri="{9D8B030D-6E8A-4147-A177-3AD203B41FA5}">
                      <a16:colId xmlns:a16="http://schemas.microsoft.com/office/drawing/2014/main" val="20000"/>
                    </a:ext>
                  </a:extLst>
                </a:gridCol>
              </a:tblGrid>
              <a:tr h="342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rgbClr val="A6A6A6"/>
                          </a:solidFill>
                          <a:latin typeface="Gill Sans MT" panose="020B0502020104020203" pitchFamily="34" charset="0"/>
                          <a:ea typeface="+mn-ea"/>
                          <a:cs typeface="+mn-cs"/>
                        </a:rPr>
                        <a:t>Voice survey </a:t>
                      </a:r>
                      <a:r>
                        <a:rPr lang="en-GB" sz="1000" b="0" i="0" kern="1200" dirty="0">
                          <a:solidFill>
                            <a:srgbClr val="A6A6A6"/>
                          </a:solidFill>
                          <a:latin typeface="Gill Sans MT" panose="020B0502020104020203" pitchFamily="34" charset="0"/>
                          <a:ea typeface="+mn-ea"/>
                          <a:cs typeface="+mn-cs"/>
                        </a:rPr>
                        <a:t>Q. </a:t>
                      </a:r>
                      <a:r>
                        <a:rPr lang="en-US" sz="1000" b="0" i="0" kern="1200" dirty="0">
                          <a:solidFill>
                            <a:srgbClr val="A6A6A6"/>
                          </a:solidFill>
                          <a:latin typeface="Gill Sans MT" panose="020B0502020104020203" pitchFamily="34" charset="0"/>
                          <a:ea typeface="+mn-ea"/>
                          <a:cs typeface="+mn-cs"/>
                        </a:rPr>
                        <a:t>Do you have any suggestions to help us make it easier to open the pack?  N=198. </a:t>
                      </a:r>
                    </a:p>
                  </a:txBody>
                  <a:tcPr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095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8FABFE-2400-FD31-5214-670DB2D7407C}"/>
              </a:ext>
            </a:extLst>
          </p:cNvPr>
          <p:cNvSpPr>
            <a:spLocks noGrp="1"/>
          </p:cNvSpPr>
          <p:nvPr>
            <p:ph type="title"/>
          </p:nvPr>
        </p:nvSpPr>
        <p:spPr>
          <a:xfrm>
            <a:off x="1292469" y="262433"/>
            <a:ext cx="5048174" cy="412454"/>
          </a:xfrm>
        </p:spPr>
        <p:txBody>
          <a:bodyPr/>
          <a:lstStyle/>
          <a:p>
            <a:r>
              <a:rPr lang="en-US" dirty="0"/>
              <a:t>improving visibility of the Mott’s tear notch is recommended</a:t>
            </a:r>
            <a:endParaRPr lang="en-GB" dirty="0"/>
          </a:p>
        </p:txBody>
      </p:sp>
      <p:grpSp>
        <p:nvGrpSpPr>
          <p:cNvPr id="14" name="Group 13">
            <a:extLst>
              <a:ext uri="{FF2B5EF4-FFF2-40B4-BE49-F238E27FC236}">
                <a16:creationId xmlns:a16="http://schemas.microsoft.com/office/drawing/2014/main" id="{50814C9F-3201-D2C1-5D73-44B06FE580F7}"/>
              </a:ext>
            </a:extLst>
          </p:cNvPr>
          <p:cNvGrpSpPr/>
          <p:nvPr/>
        </p:nvGrpSpPr>
        <p:grpSpPr>
          <a:xfrm>
            <a:off x="5955633" y="782053"/>
            <a:ext cx="5809136" cy="5813514"/>
            <a:chOff x="1578253" y="782053"/>
            <a:chExt cx="5809136" cy="5813514"/>
          </a:xfrm>
        </p:grpSpPr>
        <p:pic>
          <p:nvPicPr>
            <p:cNvPr id="12" name="Picture 11">
              <a:extLst>
                <a:ext uri="{FF2B5EF4-FFF2-40B4-BE49-F238E27FC236}">
                  <a16:creationId xmlns:a16="http://schemas.microsoft.com/office/drawing/2014/main" id="{E17674C9-1188-F2F9-6667-ED3B95911429}"/>
                </a:ext>
              </a:extLst>
            </p:cNvPr>
            <p:cNvPicPr>
              <a:picLocks noChangeAspect="1"/>
            </p:cNvPicPr>
            <p:nvPr/>
          </p:nvPicPr>
          <p:blipFill>
            <a:blip r:embed="rId9"/>
            <a:stretch>
              <a:fillRect/>
            </a:stretch>
          </p:blipFill>
          <p:spPr>
            <a:xfrm>
              <a:off x="1578253" y="1024022"/>
              <a:ext cx="5809136" cy="5571545"/>
            </a:xfrm>
            <a:prstGeom prst="rect">
              <a:avLst/>
            </a:prstGeom>
          </p:spPr>
        </p:pic>
        <p:sp>
          <p:nvSpPr>
            <p:cNvPr id="13" name="Rectangle 12">
              <a:extLst>
                <a:ext uri="{FF2B5EF4-FFF2-40B4-BE49-F238E27FC236}">
                  <a16:creationId xmlns:a16="http://schemas.microsoft.com/office/drawing/2014/main" id="{1C7C53A3-3850-4F10-F2C6-EDF3E5309D47}"/>
                </a:ext>
              </a:extLst>
            </p:cNvPr>
            <p:cNvSpPr/>
            <p:nvPr/>
          </p:nvSpPr>
          <p:spPr>
            <a:xfrm>
              <a:off x="1578253" y="782053"/>
              <a:ext cx="1898873" cy="412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grpSp>
      <p:pic>
        <p:nvPicPr>
          <p:cNvPr id="15" name="1681399842508rypwqil-voicemaker.in-speech">
            <a:hlinkClick r:id="" action="ppaction://media"/>
            <a:extLst>
              <a:ext uri="{FF2B5EF4-FFF2-40B4-BE49-F238E27FC236}">
                <a16:creationId xmlns:a16="http://schemas.microsoft.com/office/drawing/2014/main" id="{4313407C-3024-9EEB-17E8-FB74ED056013}"/>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481260" y="2308497"/>
            <a:ext cx="595480" cy="595480"/>
          </a:xfrm>
          <a:prstGeom prst="rect">
            <a:avLst/>
          </a:prstGeom>
        </p:spPr>
      </p:pic>
      <p:pic>
        <p:nvPicPr>
          <p:cNvPr id="16" name="168139992178577lohgzi-voicemaker.in-speech">
            <a:hlinkClick r:id="" action="ppaction://media"/>
            <a:extLst>
              <a:ext uri="{FF2B5EF4-FFF2-40B4-BE49-F238E27FC236}">
                <a16:creationId xmlns:a16="http://schemas.microsoft.com/office/drawing/2014/main" id="{322BF242-DBE5-AAF9-AA91-EFC7CAEEFE4A}"/>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1481260" y="3686791"/>
            <a:ext cx="595480" cy="595480"/>
          </a:xfrm>
          <a:prstGeom prst="rect">
            <a:avLst/>
          </a:prstGeom>
        </p:spPr>
      </p:pic>
      <p:pic>
        <p:nvPicPr>
          <p:cNvPr id="17" name="16814000518322gaxkc0v-voicemaker.in-speech">
            <a:hlinkClick r:id="" action="ppaction://media"/>
            <a:extLst>
              <a:ext uri="{FF2B5EF4-FFF2-40B4-BE49-F238E27FC236}">
                <a16:creationId xmlns:a16="http://schemas.microsoft.com/office/drawing/2014/main" id="{53252444-B11F-7E4A-2C62-03DF44876B20}"/>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1515979" y="4956154"/>
            <a:ext cx="595480" cy="595480"/>
          </a:xfrm>
          <a:prstGeom prst="rect">
            <a:avLst/>
          </a:prstGeom>
        </p:spPr>
      </p:pic>
      <p:sp>
        <p:nvSpPr>
          <p:cNvPr id="18" name="Speech Bubble: Rectangle with Corners Rounded 17">
            <a:extLst>
              <a:ext uri="{FF2B5EF4-FFF2-40B4-BE49-F238E27FC236}">
                <a16:creationId xmlns:a16="http://schemas.microsoft.com/office/drawing/2014/main" id="{F10E7E07-83FA-FDEC-A48B-AB62F6408632}"/>
              </a:ext>
            </a:extLst>
          </p:cNvPr>
          <p:cNvSpPr/>
          <p:nvPr/>
        </p:nvSpPr>
        <p:spPr>
          <a:xfrm>
            <a:off x="2389528" y="2101307"/>
            <a:ext cx="3265314" cy="1009861"/>
          </a:xfrm>
          <a:prstGeom prst="wedgeRoundRectCallout">
            <a:avLst>
              <a:gd name="adj1" fmla="val -49573"/>
              <a:gd name="adj2" fmla="val 80730"/>
              <a:gd name="adj3" fmla="val 16667"/>
            </a:avLst>
          </a:prstGeom>
          <a:solidFill>
            <a:schemeClr val="tx1"/>
          </a:solidFill>
          <a:ln>
            <a:noFill/>
          </a:ln>
          <a:effectLst>
            <a:outerShdw blurRad="139700" sx="102000" sy="102000" algn="ctr" rotWithShape="0">
              <a:schemeClr val="tx1">
                <a:alpha val="13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Gill Sans MT" panose="020B0502020104020203"/>
                <a:ea typeface="+mn-ea"/>
                <a:cs typeface="+mn-cs"/>
              </a:rPr>
              <a:t>“M</a:t>
            </a:r>
            <a:r>
              <a:rPr kumimoji="0" lang="en-US" sz="1600" b="0" i="1" u="none" strike="noStrike" kern="1200" cap="none" spc="0" normalizeH="0" baseline="0" noProof="0" dirty="0" err="1">
                <a:ln>
                  <a:noFill/>
                </a:ln>
                <a:solidFill>
                  <a:srgbClr val="FFFFFF"/>
                </a:solidFill>
                <a:effectLst/>
                <a:uLnTx/>
                <a:uFillTx/>
                <a:latin typeface="Gill Sans MT" panose="020B0502020104020203"/>
                <a:ea typeface="+mn-ea"/>
                <a:cs typeface="+mn-cs"/>
              </a:rPr>
              <a:t>aybe</a:t>
            </a:r>
            <a:r>
              <a:rPr kumimoji="0" lang="en-US" sz="1600" b="0" i="1" u="none" strike="noStrike" kern="1200" cap="none" spc="0" normalizeH="0" baseline="0" noProof="0" dirty="0">
                <a:ln>
                  <a:noFill/>
                </a:ln>
                <a:solidFill>
                  <a:srgbClr val="FFFFFF"/>
                </a:solidFill>
                <a:effectLst/>
                <a:uLnTx/>
                <a:uFillTx/>
                <a:latin typeface="Gill Sans MT" panose="020B0502020104020203"/>
                <a:ea typeface="+mn-ea"/>
                <a:cs typeface="+mn-cs"/>
              </a:rPr>
              <a:t> have a like an arrow suggesting to open the notch because just initially seeing the pouch I don't see the tear notch.”</a:t>
            </a:r>
            <a:endParaRPr kumimoji="0" lang="en-GB" sz="1600" b="0" i="1"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9" name="Speech Bubble: Rectangle with Corners Rounded 18">
            <a:extLst>
              <a:ext uri="{FF2B5EF4-FFF2-40B4-BE49-F238E27FC236}">
                <a16:creationId xmlns:a16="http://schemas.microsoft.com/office/drawing/2014/main" id="{222E594D-6C8A-6836-A3CD-989523EFE02A}"/>
              </a:ext>
            </a:extLst>
          </p:cNvPr>
          <p:cNvSpPr/>
          <p:nvPr/>
        </p:nvSpPr>
        <p:spPr>
          <a:xfrm>
            <a:off x="2382088" y="3508583"/>
            <a:ext cx="3265314" cy="909389"/>
          </a:xfrm>
          <a:prstGeom prst="wedgeRoundRectCallout">
            <a:avLst>
              <a:gd name="adj1" fmla="val -49573"/>
              <a:gd name="adj2" fmla="val 80730"/>
              <a:gd name="adj3" fmla="val 16667"/>
            </a:avLst>
          </a:prstGeom>
          <a:solidFill>
            <a:schemeClr val="tx1"/>
          </a:solidFill>
          <a:ln>
            <a:noFill/>
          </a:ln>
          <a:effectLst>
            <a:outerShdw blurRad="139700" sx="102000" sy="102000" algn="ctr" rotWithShape="0">
              <a:schemeClr val="tx1">
                <a:alpha val="13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Gill Sans MT" panose="020B0502020104020203"/>
                <a:ea typeface="+mn-ea"/>
                <a:cs typeface="+mn-cs"/>
              </a:rPr>
              <a:t>“Put a drawing or icon where the notch is.”</a:t>
            </a:r>
            <a:endParaRPr kumimoji="0" lang="en-GB" sz="1600" b="0" i="1"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0" name="Speech Bubble: Rectangle with Corners Rounded 19">
            <a:extLst>
              <a:ext uri="{FF2B5EF4-FFF2-40B4-BE49-F238E27FC236}">
                <a16:creationId xmlns:a16="http://schemas.microsoft.com/office/drawing/2014/main" id="{5C8DB7B1-8834-EBB0-A812-B20B4573987D}"/>
              </a:ext>
            </a:extLst>
          </p:cNvPr>
          <p:cNvSpPr/>
          <p:nvPr/>
        </p:nvSpPr>
        <p:spPr>
          <a:xfrm>
            <a:off x="2382088" y="4756693"/>
            <a:ext cx="3265314" cy="994402"/>
          </a:xfrm>
          <a:prstGeom prst="wedgeRoundRectCallout">
            <a:avLst>
              <a:gd name="adj1" fmla="val -49573"/>
              <a:gd name="adj2" fmla="val 80730"/>
              <a:gd name="adj3" fmla="val 16667"/>
            </a:avLst>
          </a:prstGeom>
          <a:solidFill>
            <a:schemeClr val="tx1"/>
          </a:solidFill>
          <a:ln>
            <a:noFill/>
          </a:ln>
          <a:effectLst>
            <a:outerShdw blurRad="139700" sx="102000" sy="102000" algn="ctr" rotWithShape="0">
              <a:schemeClr val="tx1">
                <a:alpha val="13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FFFFF"/>
                </a:solidFill>
                <a:effectLst/>
                <a:uLnTx/>
                <a:uFillTx/>
                <a:latin typeface="Gill Sans MT" panose="020B0502020104020203"/>
                <a:ea typeface="+mn-ea"/>
                <a:cs typeface="+mn-cs"/>
              </a:rPr>
              <a:t>“Maybe make a notch a little easier to see if I kind of like a picture, like an arrow pointing to where you should change it from.”</a:t>
            </a:r>
            <a:endParaRPr kumimoji="0" lang="en-GB" sz="1600" b="0" i="1"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1" name="TextBox 20">
            <a:extLst>
              <a:ext uri="{FF2B5EF4-FFF2-40B4-BE49-F238E27FC236}">
                <a16:creationId xmlns:a16="http://schemas.microsoft.com/office/drawing/2014/main" id="{12F48DB0-8FB2-48C3-D541-CD9299A89908}"/>
              </a:ext>
            </a:extLst>
          </p:cNvPr>
          <p:cNvSpPr txBox="1"/>
          <p:nvPr/>
        </p:nvSpPr>
        <p:spPr>
          <a:xfrm>
            <a:off x="1241564" y="6503831"/>
            <a:ext cx="6867719"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6A6A6"/>
                </a:solidFill>
                <a:effectLst/>
                <a:uLnTx/>
                <a:uFillTx/>
                <a:latin typeface="Gill Sans MT" panose="020B0502020104020203" pitchFamily="34" charset="0"/>
                <a:ea typeface="+mn-ea"/>
                <a:cs typeface="+mn-cs"/>
              </a:rPr>
              <a:t>Voice survey </a:t>
            </a:r>
            <a:r>
              <a:rPr kumimoji="0" lang="en-GB" sz="1000" b="0" i="0" u="none" strike="noStrike" kern="1200" cap="none" spc="0" normalizeH="0" baseline="0" noProof="0" dirty="0">
                <a:ln>
                  <a:noFill/>
                </a:ln>
                <a:solidFill>
                  <a:srgbClr val="A6A6A6"/>
                </a:solidFill>
                <a:effectLst/>
                <a:uLnTx/>
                <a:uFillTx/>
                <a:latin typeface="Gill Sans MT" panose="020B0502020104020203" pitchFamily="34" charset="0"/>
                <a:ea typeface="+mn-ea"/>
                <a:cs typeface="+mn-cs"/>
              </a:rPr>
              <a:t>Q. </a:t>
            </a:r>
            <a:r>
              <a:rPr kumimoji="0" lang="en-US" sz="1000" b="0" i="0" u="none" strike="noStrike" kern="1200" cap="none" spc="0" normalizeH="0" baseline="0" noProof="0" dirty="0">
                <a:ln>
                  <a:noFill/>
                </a:ln>
                <a:solidFill>
                  <a:srgbClr val="A6A6A6"/>
                </a:solidFill>
                <a:effectLst/>
                <a:uLnTx/>
                <a:uFillTx/>
                <a:latin typeface="Gill Sans MT" panose="020B0502020104020203" pitchFamily="34" charset="0"/>
                <a:ea typeface="+mn-ea"/>
                <a:cs typeface="+mn-cs"/>
              </a:rPr>
              <a:t>Do you have any suggestions to help us make it easier to open the pack? N=99, Mott’s </a:t>
            </a:r>
            <a:r>
              <a:rPr kumimoji="0" lang="en-GB" sz="1000" b="0" i="0" u="none" strike="noStrike" kern="1200" cap="none" spc="0" normalizeH="0" baseline="0" noProof="0" dirty="0">
                <a:ln>
                  <a:noFill/>
                </a:ln>
                <a:solidFill>
                  <a:srgbClr val="A6A6A6"/>
                </a:solidFill>
                <a:effectLst/>
                <a:uLnTx/>
                <a:uFillTx/>
                <a:latin typeface="Gill Sans MT" panose="020B0502020104020203" pitchFamily="34" charset="0"/>
                <a:ea typeface="+mn-ea"/>
                <a:cs typeface="+mn-cs"/>
              </a:rPr>
              <a:t> </a:t>
            </a:r>
          </a:p>
        </p:txBody>
      </p:sp>
    </p:spTree>
    <p:extLst>
      <p:ext uri="{BB962C8B-B14F-4D97-AF65-F5344CB8AC3E}">
        <p14:creationId xmlns:p14="http://schemas.microsoft.com/office/powerpoint/2010/main" val="187815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56" fill="hold"/>
                                        <p:tgtEl>
                                          <p:spTgt spid="1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472" fill="hold"/>
                                        <p:tgtEl>
                                          <p:spTgt spid="1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6480"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5"/>
                </p:tgtEl>
              </p:cMediaNode>
            </p:audio>
            <p:audio>
              <p:cMediaNode vol="80000">
                <p:cTn id="16" fill="hold" display="0">
                  <p:stCondLst>
                    <p:cond delay="indefinite"/>
                  </p:stCondLst>
                  <p:endCondLst>
                    <p:cond evt="onStopAudio" delay="0">
                      <p:tgtEl>
                        <p:sldTgt/>
                      </p:tgtEl>
                    </p:cond>
                  </p:endCondLst>
                </p:cTn>
                <p:tgtEl>
                  <p:spTgt spid="16"/>
                </p:tgtEl>
              </p:cMediaNode>
            </p:audio>
            <p:audio>
              <p:cMediaNode vol="80000">
                <p:cTn id="17" fill="hold" display="0">
                  <p:stCondLst>
                    <p:cond delay="indefinite"/>
                  </p:stCondLst>
                  <p:endCondLst>
                    <p:cond evt="onStopAudio" delay="0">
                      <p:tgtEl>
                        <p:sldTgt/>
                      </p:tgtEl>
                    </p:cond>
                  </p:endCondLst>
                </p:cTn>
                <p:tgtEl>
                  <p:spTgt spid="17"/>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1702-1ED0-6286-ABE4-EF13B9F6CA5B}"/>
              </a:ext>
            </a:extLst>
          </p:cNvPr>
          <p:cNvSpPr>
            <a:spLocks noGrp="1"/>
          </p:cNvSpPr>
          <p:nvPr>
            <p:ph type="ctrTitle"/>
          </p:nvPr>
        </p:nvSpPr>
        <p:spPr>
          <a:solidFill>
            <a:schemeClr val="bg2"/>
          </a:solidFill>
        </p:spPr>
        <p:txBody>
          <a:bodyPr anchor="ctr"/>
          <a:lstStyle/>
          <a:p>
            <a:r>
              <a:rPr lang="en-US" dirty="0">
                <a:solidFill>
                  <a:schemeClr val="tx1"/>
                </a:solidFill>
              </a:rPr>
              <a:t>Group 2 – Mott’s Control vs. Mott’s Test</a:t>
            </a:r>
          </a:p>
        </p:txBody>
      </p:sp>
      <p:sp>
        <p:nvSpPr>
          <p:cNvPr id="3" name="Subtitle 2">
            <a:extLst>
              <a:ext uri="{FF2B5EF4-FFF2-40B4-BE49-F238E27FC236}">
                <a16:creationId xmlns:a16="http://schemas.microsoft.com/office/drawing/2014/main" id="{DBE45E08-D260-70EC-8236-9826FE93E133}"/>
              </a:ext>
            </a:extLst>
          </p:cNvPr>
          <p:cNvSpPr>
            <a:spLocks noGrp="1"/>
          </p:cNvSpPr>
          <p:nvPr>
            <p:ph type="subTitle" idx="1"/>
          </p:nvPr>
        </p:nvSpPr>
        <p:spPr>
          <a:xfrm>
            <a:off x="911424" y="4293096"/>
            <a:ext cx="10369152" cy="842430"/>
          </a:xfrm>
        </p:spPr>
        <p:txBody>
          <a:bodyPr/>
          <a:lstStyle/>
          <a:p>
            <a:r>
              <a:rPr lang="en-US" dirty="0"/>
              <a:t>Is Mott’s Test with the tear notch an easier to open experience than Mott’s Control without a tear notch? Can we claim “now easy to open”?</a:t>
            </a:r>
          </a:p>
        </p:txBody>
      </p:sp>
      <p:sp>
        <p:nvSpPr>
          <p:cNvPr id="4" name="Slide Number Placeholder 3">
            <a:extLst>
              <a:ext uri="{FF2B5EF4-FFF2-40B4-BE49-F238E27FC236}">
                <a16:creationId xmlns:a16="http://schemas.microsoft.com/office/drawing/2014/main" id="{34ADC61F-AEE2-745B-8B26-AFE19A07B4E0}"/>
              </a:ext>
            </a:extLst>
          </p:cNvPr>
          <p:cNvSpPr>
            <a:spLocks noGrp="1"/>
          </p:cNvSpPr>
          <p:nvPr>
            <p:ph type="sldNum" sz="quarter" idx="4"/>
          </p:nvPr>
        </p:nvSpPr>
        <p:spPr/>
        <p:txBody>
          <a:bodyPr/>
          <a:lstStyle/>
          <a:p>
            <a:fld id="{49FF1220-C2A1-426F-A92D-09CFD1885704}" type="slidenum">
              <a:rPr lang="en-US" smtClean="0"/>
              <a:pPr/>
              <a:t>24</a:t>
            </a:fld>
            <a:endParaRPr lang="en-US" dirty="0"/>
          </a:p>
        </p:txBody>
      </p:sp>
    </p:spTree>
    <p:extLst>
      <p:ext uri="{BB962C8B-B14F-4D97-AF65-F5344CB8AC3E}">
        <p14:creationId xmlns:p14="http://schemas.microsoft.com/office/powerpoint/2010/main" val="4276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B6AE-73FD-B452-2898-362AEE56E2D4}"/>
              </a:ext>
            </a:extLst>
          </p:cNvPr>
          <p:cNvSpPr>
            <a:spLocks noGrp="1"/>
          </p:cNvSpPr>
          <p:nvPr>
            <p:ph type="title"/>
          </p:nvPr>
        </p:nvSpPr>
        <p:spPr>
          <a:solidFill>
            <a:schemeClr val="bg2"/>
          </a:solidFill>
        </p:spPr>
        <p:txBody>
          <a:bodyPr>
            <a:normAutofit fontScale="90000"/>
          </a:bodyPr>
          <a:lstStyle/>
          <a:p>
            <a:r>
              <a:rPr lang="en-US" dirty="0">
                <a:solidFill>
                  <a:schemeClr val="tx1"/>
                </a:solidFill>
              </a:rPr>
              <a:t>Mott’s Test is a significantly easier opening experience than Control.</a:t>
            </a:r>
          </a:p>
        </p:txBody>
      </p:sp>
      <p:sp>
        <p:nvSpPr>
          <p:cNvPr id="4" name="Slide Number Placeholder 3">
            <a:extLst>
              <a:ext uri="{FF2B5EF4-FFF2-40B4-BE49-F238E27FC236}">
                <a16:creationId xmlns:a16="http://schemas.microsoft.com/office/drawing/2014/main" id="{82677305-DC0A-9794-C5F4-C60B9EAD9633}"/>
              </a:ext>
            </a:extLst>
          </p:cNvPr>
          <p:cNvSpPr>
            <a:spLocks noGrp="1"/>
          </p:cNvSpPr>
          <p:nvPr>
            <p:ph type="sldNum" sz="quarter" idx="4"/>
          </p:nvPr>
        </p:nvSpPr>
        <p:spPr/>
        <p:txBody>
          <a:bodyPr/>
          <a:lstStyle/>
          <a:p>
            <a:fld id="{49FF1220-C2A1-426F-A92D-09CFD1885704}" type="slidenum">
              <a:rPr lang="en-US" smtClean="0"/>
              <a:pPr/>
              <a:t>25</a:t>
            </a:fld>
            <a:endParaRPr lang="en-US" dirty="0"/>
          </a:p>
        </p:txBody>
      </p:sp>
      <p:graphicFrame>
        <p:nvGraphicFramePr>
          <p:cNvPr id="3" name="Table 2">
            <a:extLst>
              <a:ext uri="{FF2B5EF4-FFF2-40B4-BE49-F238E27FC236}">
                <a16:creationId xmlns:a16="http://schemas.microsoft.com/office/drawing/2014/main" id="{D1266E6E-2B26-3D55-C102-7930BB93B8D3}"/>
              </a:ext>
            </a:extLst>
          </p:cNvPr>
          <p:cNvGraphicFramePr>
            <a:graphicFrameLocks noGrp="1"/>
          </p:cNvGraphicFramePr>
          <p:nvPr>
            <p:extLst>
              <p:ext uri="{D42A27DB-BD31-4B8C-83A1-F6EECF244321}">
                <p14:modId xmlns:p14="http://schemas.microsoft.com/office/powerpoint/2010/main" val="1206438830"/>
              </p:ext>
            </p:extLst>
          </p:nvPr>
        </p:nvGraphicFramePr>
        <p:xfrm>
          <a:off x="235613" y="1346841"/>
          <a:ext cx="8013191" cy="4867833"/>
        </p:xfrm>
        <a:graphic>
          <a:graphicData uri="http://schemas.openxmlformats.org/drawingml/2006/table">
            <a:tbl>
              <a:tblPr firstRow="1" bandRow="1">
                <a:tableStyleId>{5C22544A-7EE6-4342-B048-85BDC9FD1C3A}</a:tableStyleId>
              </a:tblPr>
              <a:tblGrid>
                <a:gridCol w="3354133">
                  <a:extLst>
                    <a:ext uri="{9D8B030D-6E8A-4147-A177-3AD203B41FA5}">
                      <a16:colId xmlns:a16="http://schemas.microsoft.com/office/drawing/2014/main" val="2296775952"/>
                    </a:ext>
                  </a:extLst>
                </a:gridCol>
                <a:gridCol w="208280">
                  <a:extLst>
                    <a:ext uri="{9D8B030D-6E8A-4147-A177-3AD203B41FA5}">
                      <a16:colId xmlns:a16="http://schemas.microsoft.com/office/drawing/2014/main" val="2912546667"/>
                    </a:ext>
                  </a:extLst>
                </a:gridCol>
                <a:gridCol w="1909889">
                  <a:extLst>
                    <a:ext uri="{9D8B030D-6E8A-4147-A177-3AD203B41FA5}">
                      <a16:colId xmlns:a16="http://schemas.microsoft.com/office/drawing/2014/main" val="3761433370"/>
                    </a:ext>
                  </a:extLst>
                </a:gridCol>
                <a:gridCol w="2540889">
                  <a:extLst>
                    <a:ext uri="{9D8B030D-6E8A-4147-A177-3AD203B41FA5}">
                      <a16:colId xmlns:a16="http://schemas.microsoft.com/office/drawing/2014/main" val="1372822098"/>
                    </a:ext>
                  </a:extLst>
                </a:gridCol>
              </a:tblGrid>
              <a:tr h="514041">
                <a:tc>
                  <a:txBody>
                    <a:bodyPr/>
                    <a:lstStyle/>
                    <a:p>
                      <a:pPr algn="ctr" fontAlgn="b"/>
                      <a:r>
                        <a:rPr lang="en-US" sz="1800" b="1" i="0" u="none" strike="noStrike" kern="1200" dirty="0">
                          <a:solidFill>
                            <a:schemeClr val="tx1"/>
                          </a:solidFill>
                          <a:effectLst/>
                          <a:latin typeface="+mn-lt"/>
                          <a:ea typeface="+mn-ea"/>
                          <a:cs typeface="+mn-cs"/>
                        </a:rPr>
                        <a:t>METRIC</a:t>
                      </a:r>
                    </a:p>
                  </a:txBody>
                  <a:tcPr marL="9525" marR="9525" marT="787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1" i="0" u="none" strike="noStrike" kern="1200" dirty="0">
                        <a:solidFill>
                          <a:schemeClr val="bg1"/>
                        </a:solidFill>
                        <a:effectLst/>
                        <a:latin typeface="+mn-lt"/>
                        <a:ea typeface="+mn-ea"/>
                        <a:cs typeface="+mn-cs"/>
                      </a:endParaRPr>
                    </a:p>
                  </a:txBody>
                  <a:tcPr marT="37785" marB="37785"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1" i="0" u="none" strike="noStrike" kern="1200" dirty="0">
                          <a:solidFill>
                            <a:schemeClr val="tx1"/>
                          </a:solidFill>
                          <a:effectLst/>
                          <a:latin typeface="+mn-lt"/>
                          <a:ea typeface="+mn-ea"/>
                          <a:cs typeface="+mn-cs"/>
                        </a:rPr>
                        <a:t>MOTT’S TEST</a:t>
                      </a:r>
                    </a:p>
                  </a:txBody>
                  <a:tcPr marT="37785" marB="3778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400" b="1" i="0" u="none" strike="noStrike" kern="1200" dirty="0">
                          <a:solidFill>
                            <a:schemeClr val="tx1"/>
                          </a:solidFill>
                          <a:effectLst/>
                          <a:latin typeface="+mn-lt"/>
                          <a:ea typeface="+mn-ea"/>
                          <a:cs typeface="+mn-cs"/>
                        </a:rPr>
                        <a:t>MOTT’S CONTROL</a:t>
                      </a:r>
                    </a:p>
                  </a:txBody>
                  <a:tcPr marT="37785" marB="37785"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46704684"/>
                  </a:ext>
                </a:extLst>
              </a:tr>
              <a:tr h="250071">
                <a:tc>
                  <a:txBody>
                    <a:bodyPr/>
                    <a:lstStyle/>
                    <a:p>
                      <a:pPr algn="r" fontAlgn="b"/>
                      <a:r>
                        <a:rPr lang="en-US" sz="1800" b="1" i="0" u="none" strike="noStrike" dirty="0">
                          <a:solidFill>
                            <a:srgbClr val="000000"/>
                          </a:solidFill>
                          <a:effectLst/>
                          <a:latin typeface="+mn-lt"/>
                        </a:rPr>
                        <a:t>Rating Effort Scale</a:t>
                      </a:r>
                    </a:p>
                    <a:p>
                      <a:pPr algn="r" fontAlgn="b"/>
                      <a:r>
                        <a:rPr lang="en-US" sz="1400" b="0" i="1" u="none" strike="noStrike" dirty="0">
                          <a:solidFill>
                            <a:srgbClr val="000000"/>
                          </a:solidFill>
                          <a:effectLst/>
                          <a:latin typeface="+mn-lt"/>
                        </a:rPr>
                        <a:t>150 pt. standard scale (lower = less effort)</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88207906"/>
                  </a:ext>
                </a:extLst>
              </a:tr>
              <a:tr h="250071">
                <a:tc>
                  <a:txBody>
                    <a:bodyPr/>
                    <a:lstStyle/>
                    <a:p>
                      <a:pPr algn="r" fontAlgn="b"/>
                      <a:r>
                        <a:rPr lang="en-US" sz="1800" b="0" i="0" u="none" strike="noStrike" dirty="0">
                          <a:solidFill>
                            <a:srgbClr val="000000"/>
                          </a:solidFill>
                          <a:effectLst/>
                          <a:latin typeface="+mn-lt"/>
                        </a:rPr>
                        <a:t>Adults</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mn-lt"/>
                          <a:ea typeface="+mn-ea"/>
                          <a:cs typeface="+mn-cs"/>
                        </a:rPr>
                        <a:t>27*</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79</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4327402"/>
                  </a:ext>
                </a:extLst>
              </a:tr>
              <a:tr h="250071">
                <a:tc>
                  <a:txBody>
                    <a:bodyPr/>
                    <a:lstStyle/>
                    <a:p>
                      <a:pPr algn="r" fontAlgn="b"/>
                      <a:r>
                        <a:rPr lang="en-US" sz="1800" b="1" i="0" u="none" strike="noStrike" dirty="0">
                          <a:solidFill>
                            <a:srgbClr val="000000"/>
                          </a:solidFill>
                          <a:effectLst/>
                          <a:latin typeface="+mn-lt"/>
                        </a:rPr>
                        <a:t>System Usability Scale (SUS)</a:t>
                      </a:r>
                    </a:p>
                    <a:p>
                      <a:pPr algn="r" fontAlgn="b"/>
                      <a:r>
                        <a:rPr lang="en-US" sz="1400" b="0" i="1" u="none" strike="noStrike" dirty="0">
                          <a:solidFill>
                            <a:srgbClr val="000000"/>
                          </a:solidFill>
                          <a:effectLst/>
                          <a:latin typeface="+mn-lt"/>
                        </a:rPr>
                        <a:t>100 pt. standard scale (higher = more usable)</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DEDEDE"/>
                    </a:solidFill>
                  </a:tcPr>
                </a:tc>
                <a:extLst>
                  <a:ext uri="{0D108BD9-81ED-4DB2-BD59-A6C34878D82A}">
                    <a16:rowId xmlns:a16="http://schemas.microsoft.com/office/drawing/2014/main" val="2545209493"/>
                  </a:ext>
                </a:extLst>
              </a:tr>
              <a:tr h="250071">
                <a:tc>
                  <a:txBody>
                    <a:bodyPr/>
                    <a:lstStyle/>
                    <a:p>
                      <a:pPr algn="r" fontAlgn="b"/>
                      <a:r>
                        <a:rPr lang="en-US" sz="1800" b="0" i="0" u="none" strike="noStrike" dirty="0">
                          <a:solidFill>
                            <a:srgbClr val="000000"/>
                          </a:solidFill>
                          <a:effectLst/>
                          <a:latin typeface="+mn-lt"/>
                        </a:rPr>
                        <a:t>Adults</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mn-lt"/>
                          <a:ea typeface="+mn-ea"/>
                          <a:cs typeface="+mn-cs"/>
                        </a:rPr>
                        <a:t>77*</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39</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59640"/>
                  </a:ext>
                </a:extLst>
              </a:tr>
              <a:tr h="250071">
                <a:tc>
                  <a:txBody>
                    <a:bodyPr/>
                    <a:lstStyle/>
                    <a:p>
                      <a:pPr algn="r" fontAlgn="b"/>
                      <a:r>
                        <a:rPr lang="en-US" sz="1800" b="0" i="0" u="none" strike="noStrike" dirty="0">
                          <a:solidFill>
                            <a:srgbClr val="000000"/>
                          </a:solidFill>
                          <a:effectLst/>
                          <a:latin typeface="+mn-lt"/>
                        </a:rPr>
                        <a:t>Kids</a:t>
                      </a: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45</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42</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2400700"/>
                  </a:ext>
                </a:extLst>
              </a:tr>
              <a:tr h="250071">
                <a:tc>
                  <a:txBody>
                    <a:bodyPr/>
                    <a:lstStyle/>
                    <a:p>
                      <a:pPr algn="r" fontAlgn="b"/>
                      <a:r>
                        <a:rPr lang="en-US" sz="1800" b="1" i="0" u="none" strike="noStrike" dirty="0">
                          <a:solidFill>
                            <a:srgbClr val="000000"/>
                          </a:solidFill>
                          <a:effectLst/>
                          <a:latin typeface="+mn-lt"/>
                        </a:rPr>
                        <a:t>Preference</a:t>
                      </a:r>
                    </a:p>
                    <a:p>
                      <a:pPr algn="r" fontAlgn="b"/>
                      <a:r>
                        <a:rPr lang="en-US" sz="1400" b="0" i="1" u="none" strike="noStrike" dirty="0">
                          <a:solidFill>
                            <a:srgbClr val="000000"/>
                          </a:solidFill>
                          <a:effectLst/>
                          <a:latin typeface="+mn-lt"/>
                        </a:rPr>
                        <a:t>(Mott’s, Welch’s, or Neither)</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91352270"/>
                  </a:ext>
                </a:extLst>
              </a:tr>
              <a:tr h="250071">
                <a:tc>
                  <a:txBody>
                    <a:bodyPr/>
                    <a:lstStyle/>
                    <a:p>
                      <a:pPr algn="r" fontAlgn="b"/>
                      <a:r>
                        <a:rPr lang="en-US" sz="1800" b="0" i="0" u="none" strike="noStrike" dirty="0">
                          <a:solidFill>
                            <a:srgbClr val="000000"/>
                          </a:solidFill>
                          <a:effectLst/>
                          <a:latin typeface="+mn-lt"/>
                        </a:rPr>
                        <a:t>Adults</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mn-lt"/>
                          <a:ea typeface="+mn-ea"/>
                          <a:cs typeface="+mn-cs"/>
                        </a:rPr>
                        <a:t>71%</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14%</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438504"/>
                  </a:ext>
                </a:extLst>
              </a:tr>
              <a:tr h="250071">
                <a:tc>
                  <a:txBody>
                    <a:bodyPr/>
                    <a:lstStyle/>
                    <a:p>
                      <a:pPr algn="r" fontAlgn="b"/>
                      <a:r>
                        <a:rPr lang="en-US" sz="1800" b="1" i="0" u="none" strike="noStrike" dirty="0">
                          <a:solidFill>
                            <a:srgbClr val="000000"/>
                          </a:solidFill>
                          <a:effectLst/>
                          <a:latin typeface="+mn-lt"/>
                        </a:rPr>
                        <a:t>Child Opening</a:t>
                      </a:r>
                    </a:p>
                    <a:p>
                      <a:pPr algn="r" fontAlgn="b"/>
                      <a:r>
                        <a:rPr lang="en-US" sz="1400" b="0" i="1" u="none" strike="noStrike" dirty="0">
                          <a:solidFill>
                            <a:srgbClr val="000000"/>
                          </a:solidFill>
                          <a:effectLst/>
                          <a:latin typeface="+mn-lt"/>
                        </a:rPr>
                        <a:t>% kids could open on their own</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9700744"/>
                  </a:ext>
                </a:extLst>
              </a:tr>
              <a:tr h="250071">
                <a:tc>
                  <a:txBody>
                    <a:bodyPr/>
                    <a:lstStyle/>
                    <a:p>
                      <a:pPr algn="r" fontAlgn="b"/>
                      <a:r>
                        <a:rPr lang="en-US" sz="1800" b="0" i="0" u="none" strike="noStrike" dirty="0">
                          <a:solidFill>
                            <a:srgbClr val="000000"/>
                          </a:solidFill>
                          <a:effectLst/>
                          <a:latin typeface="+mn-lt"/>
                        </a:rPr>
                        <a:t>Kids</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mn-lt"/>
                          <a:ea typeface="+mn-ea"/>
                          <a:cs typeface="+mn-cs"/>
                        </a:rPr>
                        <a:t>76%</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27%</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4626282"/>
                  </a:ext>
                </a:extLst>
              </a:tr>
              <a:tr h="371460">
                <a:tc>
                  <a:txBody>
                    <a:bodyPr/>
                    <a:lstStyle/>
                    <a:p>
                      <a:pPr algn="r" fontAlgn="b"/>
                      <a:r>
                        <a:rPr lang="en-US" sz="1800" b="1" i="0" u="none" strike="noStrike" dirty="0">
                          <a:solidFill>
                            <a:srgbClr val="000000"/>
                          </a:solidFill>
                          <a:effectLst/>
                          <a:latin typeface="+mn-lt"/>
                        </a:rPr>
                        <a:t>Overall Package Liking</a:t>
                      </a:r>
                    </a:p>
                    <a:p>
                      <a:pPr algn="r" fontAlgn="b"/>
                      <a:r>
                        <a:rPr lang="en-US" sz="1400" b="0" i="1" u="none" strike="noStrike" dirty="0">
                          <a:solidFill>
                            <a:srgbClr val="000000"/>
                          </a:solidFill>
                          <a:effectLst/>
                          <a:latin typeface="+mn-lt"/>
                        </a:rPr>
                        <a:t>9pt. Hedonic</a:t>
                      </a:r>
                    </a:p>
                  </a:txBody>
                  <a:tcPr marL="9525" marR="45720"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82710240"/>
                  </a:ext>
                </a:extLst>
              </a:tr>
              <a:tr h="250071">
                <a:tc>
                  <a:txBody>
                    <a:bodyPr/>
                    <a:lstStyle/>
                    <a:p>
                      <a:pPr algn="r" fontAlgn="b"/>
                      <a:r>
                        <a:rPr lang="en-US" sz="1800" b="0" i="0" u="none" strike="noStrike" dirty="0">
                          <a:solidFill>
                            <a:srgbClr val="000000"/>
                          </a:solidFill>
                          <a:effectLst/>
                          <a:latin typeface="+mn-lt"/>
                        </a:rPr>
                        <a:t>Adults</a:t>
                      </a:r>
                      <a:endParaRPr lang="en-US" sz="1800" b="0" i="1" u="none" strike="noStrike" dirty="0">
                        <a:solidFill>
                          <a:srgbClr val="000000"/>
                        </a:solidFill>
                        <a:effectLst/>
                        <a:latin typeface="+mn-lt"/>
                      </a:endParaRPr>
                    </a:p>
                  </a:txBody>
                  <a:tcPr marL="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mn-lt"/>
                          <a:ea typeface="+mn-ea"/>
                          <a:cs typeface="+mn-cs"/>
                        </a:rPr>
                        <a:t>7.2*</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6.4</a:t>
                      </a:r>
                    </a:p>
                  </a:txBody>
                  <a:tcPr marL="9525" marR="9525" marT="7872"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5939409"/>
                  </a:ext>
                </a:extLst>
              </a:tr>
            </a:tbl>
          </a:graphicData>
        </a:graphic>
      </p:graphicFrame>
      <p:sp>
        <p:nvSpPr>
          <p:cNvPr id="5" name="TextBox 4">
            <a:extLst>
              <a:ext uri="{FF2B5EF4-FFF2-40B4-BE49-F238E27FC236}">
                <a16:creationId xmlns:a16="http://schemas.microsoft.com/office/drawing/2014/main" id="{F5734210-CD17-FFD8-DBCB-B88F1DDC7AC8}"/>
              </a:ext>
            </a:extLst>
          </p:cNvPr>
          <p:cNvSpPr txBox="1"/>
          <p:nvPr/>
        </p:nvSpPr>
        <p:spPr>
          <a:xfrm>
            <a:off x="186354" y="6214674"/>
            <a:ext cx="2226635" cy="276999"/>
          </a:xfrm>
          <a:prstGeom prst="rect">
            <a:avLst/>
          </a:prstGeom>
          <a:noFill/>
        </p:spPr>
        <p:txBody>
          <a:bodyPr wrap="none" rtlCol="0">
            <a:spAutoFit/>
          </a:bodyPr>
          <a:lstStyle/>
          <a:p>
            <a:r>
              <a:rPr lang="en-US" sz="1200" dirty="0">
                <a:solidFill>
                  <a:schemeClr val="tx1">
                    <a:lumMod val="75000"/>
                    <a:lumOff val="25000"/>
                  </a:schemeClr>
                </a:solidFill>
              </a:rPr>
              <a:t>*Significant difference at 95% CI.</a:t>
            </a:r>
          </a:p>
        </p:txBody>
      </p:sp>
      <p:sp>
        <p:nvSpPr>
          <p:cNvPr id="6" name="TextBox 5">
            <a:extLst>
              <a:ext uri="{FF2B5EF4-FFF2-40B4-BE49-F238E27FC236}">
                <a16:creationId xmlns:a16="http://schemas.microsoft.com/office/drawing/2014/main" id="{20210695-421B-6E21-4698-EE2EA64F0ED9}"/>
              </a:ext>
            </a:extLst>
          </p:cNvPr>
          <p:cNvSpPr txBox="1"/>
          <p:nvPr/>
        </p:nvSpPr>
        <p:spPr>
          <a:xfrm>
            <a:off x="186354" y="1039064"/>
            <a:ext cx="7455118" cy="307777"/>
          </a:xfrm>
          <a:prstGeom prst="rect">
            <a:avLst/>
          </a:prstGeom>
          <a:noFill/>
        </p:spPr>
        <p:txBody>
          <a:bodyPr wrap="none" rtlCol="0">
            <a:spAutoFit/>
          </a:bodyPr>
          <a:lstStyle/>
          <a:p>
            <a:r>
              <a:rPr lang="en-US" sz="1400" i="1" dirty="0">
                <a:solidFill>
                  <a:schemeClr val="tx1">
                    <a:lumMod val="75000"/>
                    <a:lumOff val="25000"/>
                  </a:schemeClr>
                </a:solidFill>
              </a:rPr>
              <a:t>*scores in this table reflect comparison between tear from edge method, not pinch and pull method.</a:t>
            </a:r>
          </a:p>
        </p:txBody>
      </p:sp>
      <p:pic>
        <p:nvPicPr>
          <p:cNvPr id="13" name="Picture 12">
            <a:extLst>
              <a:ext uri="{FF2B5EF4-FFF2-40B4-BE49-F238E27FC236}">
                <a16:creationId xmlns:a16="http://schemas.microsoft.com/office/drawing/2014/main" id="{D85C6461-5AA6-7392-4F78-C312750007AF}"/>
              </a:ext>
            </a:extLst>
          </p:cNvPr>
          <p:cNvPicPr>
            <a:picLocks noChangeAspect="1"/>
          </p:cNvPicPr>
          <p:nvPr/>
        </p:nvPicPr>
        <p:blipFill>
          <a:blip r:embed="rId2"/>
          <a:stretch>
            <a:fillRect/>
          </a:stretch>
        </p:blipFill>
        <p:spPr>
          <a:xfrm>
            <a:off x="3550898" y="2340026"/>
            <a:ext cx="286977" cy="286977"/>
          </a:xfrm>
          <a:prstGeom prst="rect">
            <a:avLst/>
          </a:prstGeom>
        </p:spPr>
      </p:pic>
      <p:pic>
        <p:nvPicPr>
          <p:cNvPr id="14" name="Picture 13">
            <a:extLst>
              <a:ext uri="{FF2B5EF4-FFF2-40B4-BE49-F238E27FC236}">
                <a16:creationId xmlns:a16="http://schemas.microsoft.com/office/drawing/2014/main" id="{29B24DA7-4C37-3851-8AF8-BD87303A0F20}"/>
              </a:ext>
            </a:extLst>
          </p:cNvPr>
          <p:cNvPicPr>
            <a:picLocks noChangeAspect="1"/>
          </p:cNvPicPr>
          <p:nvPr/>
        </p:nvPicPr>
        <p:blipFill>
          <a:blip r:embed="rId2"/>
          <a:stretch>
            <a:fillRect/>
          </a:stretch>
        </p:blipFill>
        <p:spPr>
          <a:xfrm>
            <a:off x="3550898" y="3165262"/>
            <a:ext cx="286977" cy="286977"/>
          </a:xfrm>
          <a:prstGeom prst="rect">
            <a:avLst/>
          </a:prstGeom>
        </p:spPr>
      </p:pic>
      <p:pic>
        <p:nvPicPr>
          <p:cNvPr id="15" name="Picture 14">
            <a:extLst>
              <a:ext uri="{FF2B5EF4-FFF2-40B4-BE49-F238E27FC236}">
                <a16:creationId xmlns:a16="http://schemas.microsoft.com/office/drawing/2014/main" id="{26D14768-736E-A1D1-B6EE-C3C496A2FD9F}"/>
              </a:ext>
            </a:extLst>
          </p:cNvPr>
          <p:cNvPicPr>
            <a:picLocks noChangeAspect="1"/>
          </p:cNvPicPr>
          <p:nvPr/>
        </p:nvPicPr>
        <p:blipFill>
          <a:blip r:embed="rId3"/>
          <a:stretch>
            <a:fillRect/>
          </a:stretch>
        </p:blipFill>
        <p:spPr>
          <a:xfrm>
            <a:off x="3550898" y="3480910"/>
            <a:ext cx="286977" cy="286977"/>
          </a:xfrm>
          <a:prstGeom prst="rect">
            <a:avLst/>
          </a:prstGeom>
        </p:spPr>
      </p:pic>
      <p:pic>
        <p:nvPicPr>
          <p:cNvPr id="16" name="Picture 15">
            <a:extLst>
              <a:ext uri="{FF2B5EF4-FFF2-40B4-BE49-F238E27FC236}">
                <a16:creationId xmlns:a16="http://schemas.microsoft.com/office/drawing/2014/main" id="{318C98D5-37E9-740F-BAC8-B4BC7BE0B65B}"/>
              </a:ext>
            </a:extLst>
          </p:cNvPr>
          <p:cNvPicPr>
            <a:picLocks noChangeAspect="1"/>
          </p:cNvPicPr>
          <p:nvPr/>
        </p:nvPicPr>
        <p:blipFill>
          <a:blip r:embed="rId2"/>
          <a:stretch>
            <a:fillRect/>
          </a:stretch>
        </p:blipFill>
        <p:spPr>
          <a:xfrm>
            <a:off x="3550898" y="4308544"/>
            <a:ext cx="286977" cy="286977"/>
          </a:xfrm>
          <a:prstGeom prst="rect">
            <a:avLst/>
          </a:prstGeom>
        </p:spPr>
      </p:pic>
      <p:pic>
        <p:nvPicPr>
          <p:cNvPr id="17" name="Picture 16">
            <a:extLst>
              <a:ext uri="{FF2B5EF4-FFF2-40B4-BE49-F238E27FC236}">
                <a16:creationId xmlns:a16="http://schemas.microsoft.com/office/drawing/2014/main" id="{CFBB8ECF-39D1-5265-1103-F0CE6D0DFF4E}"/>
              </a:ext>
            </a:extLst>
          </p:cNvPr>
          <p:cNvPicPr>
            <a:picLocks noChangeAspect="1"/>
          </p:cNvPicPr>
          <p:nvPr/>
        </p:nvPicPr>
        <p:blipFill>
          <a:blip r:embed="rId2"/>
          <a:stretch>
            <a:fillRect/>
          </a:stretch>
        </p:blipFill>
        <p:spPr>
          <a:xfrm>
            <a:off x="3550898" y="5105356"/>
            <a:ext cx="286977" cy="286977"/>
          </a:xfrm>
          <a:prstGeom prst="rect">
            <a:avLst/>
          </a:prstGeom>
        </p:spPr>
      </p:pic>
      <p:pic>
        <p:nvPicPr>
          <p:cNvPr id="18" name="Picture 17">
            <a:extLst>
              <a:ext uri="{FF2B5EF4-FFF2-40B4-BE49-F238E27FC236}">
                <a16:creationId xmlns:a16="http://schemas.microsoft.com/office/drawing/2014/main" id="{6FE8837A-FA11-E022-A86D-882CA1FA0B04}"/>
              </a:ext>
            </a:extLst>
          </p:cNvPr>
          <p:cNvPicPr>
            <a:picLocks noChangeAspect="1"/>
          </p:cNvPicPr>
          <p:nvPr/>
        </p:nvPicPr>
        <p:blipFill>
          <a:blip r:embed="rId2"/>
          <a:stretch>
            <a:fillRect/>
          </a:stretch>
        </p:blipFill>
        <p:spPr>
          <a:xfrm>
            <a:off x="3550898" y="5932990"/>
            <a:ext cx="286977" cy="286977"/>
          </a:xfrm>
          <a:prstGeom prst="rect">
            <a:avLst/>
          </a:prstGeom>
        </p:spPr>
      </p:pic>
      <p:sp>
        <p:nvSpPr>
          <p:cNvPr id="29" name="Rounded Rectangle 8">
            <a:extLst>
              <a:ext uri="{FF2B5EF4-FFF2-40B4-BE49-F238E27FC236}">
                <a16:creationId xmlns:a16="http://schemas.microsoft.com/office/drawing/2014/main" id="{B9C23592-BB28-5759-96D8-71532AE83FE0}"/>
              </a:ext>
            </a:extLst>
          </p:cNvPr>
          <p:cNvSpPr/>
          <p:nvPr/>
        </p:nvSpPr>
        <p:spPr>
          <a:xfrm>
            <a:off x="9477185" y="2529503"/>
            <a:ext cx="2479202" cy="1008934"/>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a:solidFill>
                <a:schemeClr val="tx1"/>
              </a:solidFill>
              <a:ea typeface="Helvetica Neue Light" charset="0"/>
            </a:endParaRPr>
          </a:p>
        </p:txBody>
      </p:sp>
      <p:sp>
        <p:nvSpPr>
          <p:cNvPr id="30" name="Rounded Rectangle 8">
            <a:extLst>
              <a:ext uri="{FF2B5EF4-FFF2-40B4-BE49-F238E27FC236}">
                <a16:creationId xmlns:a16="http://schemas.microsoft.com/office/drawing/2014/main" id="{71943D99-02BD-5177-9B82-DA3CD9BD14A3}"/>
              </a:ext>
            </a:extLst>
          </p:cNvPr>
          <p:cNvSpPr/>
          <p:nvPr/>
        </p:nvSpPr>
        <p:spPr>
          <a:xfrm>
            <a:off x="9994282" y="1346841"/>
            <a:ext cx="1909088" cy="1008934"/>
          </a:xfrm>
          <a:prstGeom prst="roundRect">
            <a:avLst>
              <a:gd name="adj" fmla="val 10395"/>
            </a:avLst>
          </a:prstGeom>
          <a:solidFill>
            <a:schemeClr val="bg1"/>
          </a:solidFill>
          <a:ln>
            <a:solidFill>
              <a:schemeClr val="tx1">
                <a:lumMod val="10000"/>
                <a:lumOff val="90000"/>
              </a:schemeClr>
            </a:solidFill>
          </a:ln>
          <a:effectLst>
            <a:outerShdw blurRad="127000" sx="102000" sy="102000" algn="ctr" rotWithShape="0">
              <a:schemeClr val="tx1">
                <a:lumMod val="10000"/>
                <a:lumOff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defTabSz="914400"/>
            <a:endParaRPr lang="en-US" sz="800" b="1">
              <a:solidFill>
                <a:schemeClr val="tx1"/>
              </a:solidFill>
              <a:ea typeface="Helvetica Neue Light" charset="0"/>
            </a:endParaRPr>
          </a:p>
        </p:txBody>
      </p:sp>
      <p:grpSp>
        <p:nvGrpSpPr>
          <p:cNvPr id="31" name="Group 30">
            <a:extLst>
              <a:ext uri="{FF2B5EF4-FFF2-40B4-BE49-F238E27FC236}">
                <a16:creationId xmlns:a16="http://schemas.microsoft.com/office/drawing/2014/main" id="{778108E0-20AD-BD90-0FAE-4B72827BAE5A}"/>
              </a:ext>
            </a:extLst>
          </p:cNvPr>
          <p:cNvGrpSpPr/>
          <p:nvPr/>
        </p:nvGrpSpPr>
        <p:grpSpPr>
          <a:xfrm>
            <a:off x="10068889" y="1371423"/>
            <a:ext cx="1834481" cy="892552"/>
            <a:chOff x="191567" y="3773661"/>
            <a:chExt cx="1834481" cy="892552"/>
          </a:xfrm>
        </p:grpSpPr>
        <p:sp>
          <p:nvSpPr>
            <p:cNvPr id="32" name="TextBox 31">
              <a:extLst>
                <a:ext uri="{FF2B5EF4-FFF2-40B4-BE49-F238E27FC236}">
                  <a16:creationId xmlns:a16="http://schemas.microsoft.com/office/drawing/2014/main" id="{D151C3E4-7C57-F428-B1D2-6E5361120D0C}"/>
                </a:ext>
              </a:extLst>
            </p:cNvPr>
            <p:cNvSpPr txBox="1"/>
            <p:nvPr/>
          </p:nvSpPr>
          <p:spPr>
            <a:xfrm>
              <a:off x="379793" y="3773661"/>
              <a:ext cx="1646255" cy="892552"/>
            </a:xfrm>
            <a:prstGeom prst="rect">
              <a:avLst/>
            </a:prstGeom>
            <a:noFill/>
          </p:spPr>
          <p:txBody>
            <a:bodyPr wrap="square" rtlCol="0">
              <a:spAutoFit/>
            </a:bodyPr>
            <a:lstStyle/>
            <a:p>
              <a:pPr marR="0" defTabSz="914400" eaLnBrk="1" fontAlgn="auto" latinLnBrk="0" hangingPunct="1">
                <a:lnSpc>
                  <a:spcPct val="100000"/>
                </a:lnSpc>
                <a:spcBef>
                  <a:spcPts val="600"/>
                </a:spcBef>
                <a:spcAft>
                  <a:spcPts val="0"/>
                </a:spcAft>
                <a:buClrTx/>
                <a:buSzTx/>
              </a:pPr>
              <a:r>
                <a:rPr lang="en-US" sz="700" b="1" dirty="0">
                  <a:ea typeface="Helvetica Neue Light" charset="0"/>
                  <a:cs typeface="Helvetica Neue Light" charset="0"/>
                </a:rPr>
                <a:t>Superiority</a:t>
              </a:r>
              <a:r>
                <a:rPr lang="en-US" sz="700" dirty="0">
                  <a:ea typeface="Helvetica Neue Light" charset="0"/>
                  <a:cs typeface="Helvetica Neue Light" charset="0"/>
                </a:rPr>
                <a:t> –Mott’s pouch is sig. higher than Welch’s pouch</a:t>
              </a:r>
            </a:p>
            <a:p>
              <a:pPr marR="0" defTabSz="914400" eaLnBrk="1" fontAlgn="auto" latinLnBrk="0" hangingPunct="1">
                <a:lnSpc>
                  <a:spcPct val="100000"/>
                </a:lnSpc>
                <a:spcBef>
                  <a:spcPts val="600"/>
                </a:spcBef>
                <a:spcAft>
                  <a:spcPts val="0"/>
                </a:spcAft>
                <a:buClrTx/>
                <a:buSzTx/>
              </a:pPr>
              <a:r>
                <a:rPr lang="en-US" sz="700" b="1" dirty="0">
                  <a:ea typeface="Helvetica Neue Light" charset="0"/>
                  <a:cs typeface="Helvetica Neue Light" charset="0"/>
                </a:rPr>
                <a:t>Parity</a:t>
              </a:r>
              <a:r>
                <a:rPr lang="en-US" sz="700" dirty="0">
                  <a:ea typeface="Helvetica Neue Light" charset="0"/>
                  <a:cs typeface="Helvetica Neue Light" charset="0"/>
                </a:rPr>
                <a:t> – Mott’s pouch is at parity with Welch’s pouch</a:t>
              </a:r>
            </a:p>
            <a:p>
              <a:pPr marR="0" defTabSz="914400" eaLnBrk="1" fontAlgn="auto" latinLnBrk="0" hangingPunct="1">
                <a:lnSpc>
                  <a:spcPct val="100000"/>
                </a:lnSpc>
                <a:spcBef>
                  <a:spcPts val="600"/>
                </a:spcBef>
                <a:spcAft>
                  <a:spcPts val="0"/>
                </a:spcAft>
                <a:buClrTx/>
                <a:buSzTx/>
              </a:pPr>
              <a:r>
                <a:rPr lang="en-US" sz="700" b="1" dirty="0">
                  <a:ea typeface="Helvetica Neue Light" charset="0"/>
                  <a:cs typeface="Helvetica Neue Light" charset="0"/>
                </a:rPr>
                <a:t>Inferiority</a:t>
              </a:r>
              <a:r>
                <a:rPr lang="en-US" sz="700" dirty="0">
                  <a:ea typeface="Helvetica Neue Light" charset="0"/>
                  <a:cs typeface="Helvetica Neue Light" charset="0"/>
                </a:rPr>
                <a:t> – Mott’s pouch is sig. lower than Welch’s pouch</a:t>
              </a:r>
            </a:p>
          </p:txBody>
        </p:sp>
        <p:pic>
          <p:nvPicPr>
            <p:cNvPr id="33" name="Picture 32">
              <a:extLst>
                <a:ext uri="{FF2B5EF4-FFF2-40B4-BE49-F238E27FC236}">
                  <a16:creationId xmlns:a16="http://schemas.microsoft.com/office/drawing/2014/main" id="{B690B638-4A5E-61D7-303D-009661A77677}"/>
                </a:ext>
              </a:extLst>
            </p:cNvPr>
            <p:cNvPicPr>
              <a:picLocks noChangeAspect="1"/>
            </p:cNvPicPr>
            <p:nvPr/>
          </p:nvPicPr>
          <p:blipFill>
            <a:blip r:embed="rId4"/>
            <a:stretch>
              <a:fillRect/>
            </a:stretch>
          </p:blipFill>
          <p:spPr>
            <a:xfrm>
              <a:off x="191567" y="4414794"/>
              <a:ext cx="182880" cy="182880"/>
            </a:xfrm>
            <a:prstGeom prst="rect">
              <a:avLst/>
            </a:prstGeom>
          </p:spPr>
        </p:pic>
        <p:pic>
          <p:nvPicPr>
            <p:cNvPr id="34" name="Picture 33">
              <a:extLst>
                <a:ext uri="{FF2B5EF4-FFF2-40B4-BE49-F238E27FC236}">
                  <a16:creationId xmlns:a16="http://schemas.microsoft.com/office/drawing/2014/main" id="{0015A155-1DBB-A014-2BBE-64EF760F2C23}"/>
                </a:ext>
              </a:extLst>
            </p:cNvPr>
            <p:cNvPicPr>
              <a:picLocks noChangeAspect="1"/>
            </p:cNvPicPr>
            <p:nvPr/>
          </p:nvPicPr>
          <p:blipFill>
            <a:blip r:embed="rId2"/>
            <a:stretch>
              <a:fillRect/>
            </a:stretch>
          </p:blipFill>
          <p:spPr>
            <a:xfrm>
              <a:off x="191567" y="3829263"/>
              <a:ext cx="182880" cy="182880"/>
            </a:xfrm>
            <a:prstGeom prst="rect">
              <a:avLst/>
            </a:prstGeom>
          </p:spPr>
        </p:pic>
        <p:pic>
          <p:nvPicPr>
            <p:cNvPr id="35" name="Picture 34">
              <a:extLst>
                <a:ext uri="{FF2B5EF4-FFF2-40B4-BE49-F238E27FC236}">
                  <a16:creationId xmlns:a16="http://schemas.microsoft.com/office/drawing/2014/main" id="{05125280-3798-7B15-9916-ED2F9E4F0665}"/>
                </a:ext>
              </a:extLst>
            </p:cNvPr>
            <p:cNvPicPr>
              <a:picLocks noChangeAspect="1"/>
            </p:cNvPicPr>
            <p:nvPr/>
          </p:nvPicPr>
          <p:blipFill>
            <a:blip r:embed="rId3"/>
            <a:stretch>
              <a:fillRect/>
            </a:stretch>
          </p:blipFill>
          <p:spPr>
            <a:xfrm>
              <a:off x="198298" y="4121517"/>
              <a:ext cx="182880" cy="182880"/>
            </a:xfrm>
            <a:prstGeom prst="rect">
              <a:avLst/>
            </a:prstGeom>
          </p:spPr>
        </p:pic>
      </p:grpSp>
      <p:sp>
        <p:nvSpPr>
          <p:cNvPr id="36" name="TextBox 35">
            <a:extLst>
              <a:ext uri="{FF2B5EF4-FFF2-40B4-BE49-F238E27FC236}">
                <a16:creationId xmlns:a16="http://schemas.microsoft.com/office/drawing/2014/main" id="{FCEFD22E-E686-ABBC-49DE-D1D4D4E14138}"/>
              </a:ext>
            </a:extLst>
          </p:cNvPr>
          <p:cNvSpPr txBox="1"/>
          <p:nvPr/>
        </p:nvSpPr>
        <p:spPr>
          <a:xfrm>
            <a:off x="9450006" y="2505588"/>
            <a:ext cx="2506381" cy="1015663"/>
          </a:xfrm>
          <a:prstGeom prst="rect">
            <a:avLst/>
          </a:prstGeom>
          <a:noFill/>
        </p:spPr>
        <p:txBody>
          <a:bodyPr wrap="square" rtlCol="0">
            <a:spAutoFit/>
          </a:bodyPr>
          <a:lstStyle/>
          <a:p>
            <a:r>
              <a:rPr lang="en-US" sz="1200" i="1" dirty="0">
                <a:solidFill>
                  <a:schemeClr val="tx1">
                    <a:lumMod val="75000"/>
                    <a:lumOff val="25000"/>
                  </a:schemeClr>
                </a:solidFill>
              </a:rPr>
              <a:t>SUS scores are adult focused for benchmarking. Kid SUS scores should only be looked at directionally and compared between samples, not benchmark values. </a:t>
            </a:r>
          </a:p>
        </p:txBody>
      </p:sp>
    </p:spTree>
    <p:extLst>
      <p:ext uri="{BB962C8B-B14F-4D97-AF65-F5344CB8AC3E}">
        <p14:creationId xmlns:p14="http://schemas.microsoft.com/office/powerpoint/2010/main" val="56700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1702-1ED0-6286-ABE4-EF13B9F6CA5B}"/>
              </a:ext>
            </a:extLst>
          </p:cNvPr>
          <p:cNvSpPr>
            <a:spLocks noGrp="1"/>
          </p:cNvSpPr>
          <p:nvPr>
            <p:ph type="ctrTitle"/>
          </p:nvPr>
        </p:nvSpPr>
        <p:spPr>
          <a:solidFill>
            <a:schemeClr val="bg2"/>
          </a:solidFill>
        </p:spPr>
        <p:txBody>
          <a:bodyPr anchor="ctr"/>
          <a:lstStyle/>
          <a:p>
            <a:r>
              <a:rPr lang="en-US" dirty="0">
                <a:solidFill>
                  <a:schemeClr val="tx1"/>
                </a:solidFill>
              </a:rPr>
              <a:t>Group 2 Diagnostics</a:t>
            </a:r>
          </a:p>
        </p:txBody>
      </p:sp>
      <p:sp>
        <p:nvSpPr>
          <p:cNvPr id="4" name="Slide Number Placeholder 3">
            <a:extLst>
              <a:ext uri="{FF2B5EF4-FFF2-40B4-BE49-F238E27FC236}">
                <a16:creationId xmlns:a16="http://schemas.microsoft.com/office/drawing/2014/main" id="{34ADC61F-AEE2-745B-8B26-AFE19A07B4E0}"/>
              </a:ext>
            </a:extLst>
          </p:cNvPr>
          <p:cNvSpPr>
            <a:spLocks noGrp="1"/>
          </p:cNvSpPr>
          <p:nvPr>
            <p:ph type="sldNum" sz="quarter" idx="4"/>
          </p:nvPr>
        </p:nvSpPr>
        <p:spPr/>
        <p:txBody>
          <a:bodyPr/>
          <a:lstStyle/>
          <a:p>
            <a:fld id="{49FF1220-C2A1-426F-A92D-09CFD1885704}" type="slidenum">
              <a:rPr lang="en-US" smtClean="0"/>
              <a:pPr/>
              <a:t>26</a:t>
            </a:fld>
            <a:endParaRPr lang="en-US" dirty="0"/>
          </a:p>
        </p:txBody>
      </p:sp>
    </p:spTree>
    <p:extLst>
      <p:ext uri="{BB962C8B-B14F-4D97-AF65-F5344CB8AC3E}">
        <p14:creationId xmlns:p14="http://schemas.microsoft.com/office/powerpoint/2010/main" val="1402216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DCC1-D9CA-D00A-17AD-7CD186DCE97B}"/>
              </a:ext>
            </a:extLst>
          </p:cNvPr>
          <p:cNvSpPr>
            <a:spLocks noGrp="1"/>
          </p:cNvSpPr>
          <p:nvPr>
            <p:ph type="title"/>
          </p:nvPr>
        </p:nvSpPr>
        <p:spPr>
          <a:solidFill>
            <a:schemeClr val="bg2"/>
          </a:solidFill>
        </p:spPr>
        <p:txBody>
          <a:bodyPr>
            <a:normAutofit fontScale="90000"/>
          </a:bodyPr>
          <a:lstStyle/>
          <a:p>
            <a:r>
              <a:rPr lang="en-US" dirty="0">
                <a:solidFill>
                  <a:schemeClr val="tx1"/>
                </a:solidFill>
              </a:rPr>
              <a:t>Mott’s Test pouch is significantly more preferred over Mott’s Control pouch.</a:t>
            </a:r>
          </a:p>
        </p:txBody>
      </p:sp>
      <p:sp>
        <p:nvSpPr>
          <p:cNvPr id="4" name="Slide Number Placeholder 3">
            <a:extLst>
              <a:ext uri="{FF2B5EF4-FFF2-40B4-BE49-F238E27FC236}">
                <a16:creationId xmlns:a16="http://schemas.microsoft.com/office/drawing/2014/main" id="{B27F94BA-35DB-E0E1-63AA-C116EBBD958C}"/>
              </a:ext>
            </a:extLst>
          </p:cNvPr>
          <p:cNvSpPr>
            <a:spLocks noGrp="1"/>
          </p:cNvSpPr>
          <p:nvPr>
            <p:ph type="sldNum" sz="quarter" idx="4"/>
          </p:nvPr>
        </p:nvSpPr>
        <p:spPr/>
        <p:txBody>
          <a:bodyPr/>
          <a:lstStyle/>
          <a:p>
            <a:fld id="{49FF1220-C2A1-426F-A92D-09CFD1885704}" type="slidenum">
              <a:rPr lang="en-US" smtClean="0"/>
              <a:pPr/>
              <a:t>27</a:t>
            </a:fld>
            <a:endParaRPr lang="en-US" dirty="0"/>
          </a:p>
        </p:txBody>
      </p:sp>
      <p:grpSp>
        <p:nvGrpSpPr>
          <p:cNvPr id="3" name="Group 2">
            <a:extLst>
              <a:ext uri="{FF2B5EF4-FFF2-40B4-BE49-F238E27FC236}">
                <a16:creationId xmlns:a16="http://schemas.microsoft.com/office/drawing/2014/main" id="{8C716390-88D2-3BCF-6A79-7681CAD5CE38}"/>
              </a:ext>
            </a:extLst>
          </p:cNvPr>
          <p:cNvGrpSpPr/>
          <p:nvPr/>
        </p:nvGrpSpPr>
        <p:grpSpPr>
          <a:xfrm>
            <a:off x="486198" y="1797156"/>
            <a:ext cx="4883587" cy="3263687"/>
            <a:chOff x="2655240" y="1496200"/>
            <a:chExt cx="4883587" cy="3263687"/>
          </a:xfrm>
        </p:grpSpPr>
        <p:sp>
          <p:nvSpPr>
            <p:cNvPr id="15" name="pg4">
              <a:extLst>
                <a:ext uri="{FF2B5EF4-FFF2-40B4-BE49-F238E27FC236}">
                  <a16:creationId xmlns:a16="http://schemas.microsoft.com/office/drawing/2014/main" id="{653A51C3-03F7-A41F-F6BE-94CC40CA836E}"/>
                </a:ext>
              </a:extLst>
            </p:cNvPr>
            <p:cNvSpPr/>
            <p:nvPr/>
          </p:nvSpPr>
          <p:spPr>
            <a:xfrm>
              <a:off x="5217201" y="1905757"/>
              <a:ext cx="894672" cy="1427082"/>
            </a:xfrm>
            <a:custGeom>
              <a:avLst/>
              <a:gdLst/>
              <a:ahLst/>
              <a:cxnLst/>
              <a:rect l="0" t="0" r="0" b="0"/>
              <a:pathLst>
                <a:path w="894672" h="1427082">
                  <a:moveTo>
                    <a:pt x="894672" y="1427082"/>
                  </a:moveTo>
                  <a:lnTo>
                    <a:pt x="894672" y="1377873"/>
                  </a:lnTo>
                  <a:lnTo>
                    <a:pt x="894672" y="1328663"/>
                  </a:lnTo>
                  <a:lnTo>
                    <a:pt x="894672" y="1279453"/>
                  </a:lnTo>
                  <a:lnTo>
                    <a:pt x="894672" y="1230243"/>
                  </a:lnTo>
                  <a:lnTo>
                    <a:pt x="894672" y="1181034"/>
                  </a:lnTo>
                  <a:lnTo>
                    <a:pt x="894672" y="1131824"/>
                  </a:lnTo>
                  <a:lnTo>
                    <a:pt x="894672" y="1082614"/>
                  </a:lnTo>
                  <a:lnTo>
                    <a:pt x="894672" y="1033404"/>
                  </a:lnTo>
                  <a:lnTo>
                    <a:pt x="894672" y="984195"/>
                  </a:lnTo>
                  <a:lnTo>
                    <a:pt x="894672" y="934985"/>
                  </a:lnTo>
                  <a:lnTo>
                    <a:pt x="894672" y="885775"/>
                  </a:lnTo>
                  <a:lnTo>
                    <a:pt x="894672" y="836565"/>
                  </a:lnTo>
                  <a:lnTo>
                    <a:pt x="894672" y="787356"/>
                  </a:lnTo>
                  <a:lnTo>
                    <a:pt x="894672" y="738146"/>
                  </a:lnTo>
                  <a:lnTo>
                    <a:pt x="894672" y="688936"/>
                  </a:lnTo>
                  <a:lnTo>
                    <a:pt x="894672" y="639726"/>
                  </a:lnTo>
                  <a:lnTo>
                    <a:pt x="894672" y="590517"/>
                  </a:lnTo>
                  <a:lnTo>
                    <a:pt x="894672" y="541307"/>
                  </a:lnTo>
                  <a:lnTo>
                    <a:pt x="894672" y="492097"/>
                  </a:lnTo>
                  <a:lnTo>
                    <a:pt x="894672" y="442887"/>
                  </a:lnTo>
                  <a:lnTo>
                    <a:pt x="894672" y="393678"/>
                  </a:lnTo>
                  <a:lnTo>
                    <a:pt x="894672" y="344468"/>
                  </a:lnTo>
                  <a:lnTo>
                    <a:pt x="894672" y="295258"/>
                  </a:lnTo>
                  <a:lnTo>
                    <a:pt x="894672" y="246048"/>
                  </a:lnTo>
                  <a:lnTo>
                    <a:pt x="894672" y="196839"/>
                  </a:lnTo>
                  <a:lnTo>
                    <a:pt x="894672" y="147629"/>
                  </a:lnTo>
                  <a:lnTo>
                    <a:pt x="894672" y="98419"/>
                  </a:lnTo>
                  <a:lnTo>
                    <a:pt x="894672" y="49209"/>
                  </a:lnTo>
                  <a:lnTo>
                    <a:pt x="894672" y="0"/>
                  </a:lnTo>
                  <a:lnTo>
                    <a:pt x="846331" y="818"/>
                  </a:lnTo>
                  <a:lnTo>
                    <a:pt x="798047" y="3274"/>
                  </a:lnTo>
                  <a:lnTo>
                    <a:pt x="749873" y="7364"/>
                  </a:lnTo>
                  <a:lnTo>
                    <a:pt x="701865" y="13084"/>
                  </a:lnTo>
                  <a:lnTo>
                    <a:pt x="654079" y="20427"/>
                  </a:lnTo>
                  <a:lnTo>
                    <a:pt x="606569" y="29383"/>
                  </a:lnTo>
                  <a:lnTo>
                    <a:pt x="559389" y="39945"/>
                  </a:lnTo>
                  <a:lnTo>
                    <a:pt x="512595" y="52098"/>
                  </a:lnTo>
                  <a:lnTo>
                    <a:pt x="466238" y="65829"/>
                  </a:lnTo>
                  <a:lnTo>
                    <a:pt x="420374" y="81123"/>
                  </a:lnTo>
                  <a:lnTo>
                    <a:pt x="375054" y="97961"/>
                  </a:lnTo>
                  <a:lnTo>
                    <a:pt x="330330" y="116325"/>
                  </a:lnTo>
                  <a:lnTo>
                    <a:pt x="286254" y="136194"/>
                  </a:lnTo>
                  <a:lnTo>
                    <a:pt x="242876" y="157544"/>
                  </a:lnTo>
                  <a:lnTo>
                    <a:pt x="200247" y="180351"/>
                  </a:lnTo>
                  <a:lnTo>
                    <a:pt x="158414" y="204589"/>
                  </a:lnTo>
                  <a:lnTo>
                    <a:pt x="117427" y="230230"/>
                  </a:lnTo>
                  <a:lnTo>
                    <a:pt x="77331" y="257245"/>
                  </a:lnTo>
                  <a:lnTo>
                    <a:pt x="38174" y="285602"/>
                  </a:lnTo>
                  <a:lnTo>
                    <a:pt x="0" y="315270"/>
                  </a:lnTo>
                  <a:lnTo>
                    <a:pt x="30850" y="353608"/>
                  </a:lnTo>
                  <a:lnTo>
                    <a:pt x="61701" y="391947"/>
                  </a:lnTo>
                  <a:lnTo>
                    <a:pt x="92552" y="430285"/>
                  </a:lnTo>
                  <a:lnTo>
                    <a:pt x="123403" y="468623"/>
                  </a:lnTo>
                  <a:lnTo>
                    <a:pt x="154253" y="506962"/>
                  </a:lnTo>
                  <a:lnTo>
                    <a:pt x="185104" y="545300"/>
                  </a:lnTo>
                  <a:lnTo>
                    <a:pt x="215955" y="583638"/>
                  </a:lnTo>
                  <a:lnTo>
                    <a:pt x="246806" y="621977"/>
                  </a:lnTo>
                  <a:lnTo>
                    <a:pt x="277656" y="660315"/>
                  </a:lnTo>
                  <a:lnTo>
                    <a:pt x="308507" y="698653"/>
                  </a:lnTo>
                  <a:lnTo>
                    <a:pt x="339358" y="736992"/>
                  </a:lnTo>
                  <a:lnTo>
                    <a:pt x="370209" y="775330"/>
                  </a:lnTo>
                  <a:lnTo>
                    <a:pt x="401059" y="813669"/>
                  </a:lnTo>
                  <a:lnTo>
                    <a:pt x="431910" y="852007"/>
                  </a:lnTo>
                  <a:lnTo>
                    <a:pt x="462761" y="890345"/>
                  </a:lnTo>
                  <a:lnTo>
                    <a:pt x="493612" y="928684"/>
                  </a:lnTo>
                  <a:lnTo>
                    <a:pt x="524462" y="967022"/>
                  </a:lnTo>
                  <a:lnTo>
                    <a:pt x="555313" y="1005360"/>
                  </a:lnTo>
                  <a:lnTo>
                    <a:pt x="586164" y="1043699"/>
                  </a:lnTo>
                  <a:lnTo>
                    <a:pt x="617015" y="1082037"/>
                  </a:lnTo>
                  <a:lnTo>
                    <a:pt x="647866" y="1120375"/>
                  </a:lnTo>
                  <a:lnTo>
                    <a:pt x="678716" y="1158714"/>
                  </a:lnTo>
                  <a:lnTo>
                    <a:pt x="709567" y="1197052"/>
                  </a:lnTo>
                  <a:lnTo>
                    <a:pt x="740418" y="1235390"/>
                  </a:lnTo>
                  <a:lnTo>
                    <a:pt x="771269" y="1273729"/>
                  </a:lnTo>
                  <a:lnTo>
                    <a:pt x="802119" y="1312067"/>
                  </a:lnTo>
                  <a:lnTo>
                    <a:pt x="832970" y="1350406"/>
                  </a:lnTo>
                  <a:lnTo>
                    <a:pt x="863821" y="1388744"/>
                  </a:lnTo>
                  <a:close/>
                </a:path>
              </a:pathLst>
            </a:custGeom>
            <a:solidFill>
              <a:srgbClr val="B0B0B0">
                <a:alpha val="100000"/>
              </a:srgbClr>
            </a:solidFill>
            <a:ln w="13550" cap="rnd">
              <a:solidFill>
                <a:srgbClr val="000000">
                  <a:alpha val="100000"/>
                </a:srgbClr>
              </a:solidFill>
              <a:prstDash val="solid"/>
              <a:round/>
            </a:ln>
          </p:spPr>
          <p:txBody>
            <a:bodyPr/>
            <a:lstStyle/>
            <a:p>
              <a:endParaRPr/>
            </a:p>
          </p:txBody>
        </p:sp>
        <p:sp>
          <p:nvSpPr>
            <p:cNvPr id="16" name="pg5">
              <a:extLst>
                <a:ext uri="{FF2B5EF4-FFF2-40B4-BE49-F238E27FC236}">
                  <a16:creationId xmlns:a16="http://schemas.microsoft.com/office/drawing/2014/main" id="{8E03A1AE-DD9E-9AA4-E672-61CB7C173576}"/>
                </a:ext>
              </a:extLst>
            </p:cNvPr>
            <p:cNvSpPr/>
            <p:nvPr/>
          </p:nvSpPr>
          <p:spPr>
            <a:xfrm>
              <a:off x="4922253" y="2221027"/>
              <a:ext cx="1189619" cy="1111812"/>
            </a:xfrm>
            <a:custGeom>
              <a:avLst/>
              <a:gdLst/>
              <a:ahLst/>
              <a:cxnLst/>
              <a:rect l="0" t="0" r="0" b="0"/>
              <a:pathLst>
                <a:path w="1189619" h="1111812">
                  <a:moveTo>
                    <a:pt x="1189619" y="1111812"/>
                  </a:moveTo>
                  <a:lnTo>
                    <a:pt x="1158768" y="1073474"/>
                  </a:lnTo>
                  <a:lnTo>
                    <a:pt x="1127918" y="1035135"/>
                  </a:lnTo>
                  <a:lnTo>
                    <a:pt x="1097067" y="996797"/>
                  </a:lnTo>
                  <a:lnTo>
                    <a:pt x="1066216" y="958459"/>
                  </a:lnTo>
                  <a:lnTo>
                    <a:pt x="1035365" y="920120"/>
                  </a:lnTo>
                  <a:lnTo>
                    <a:pt x="1004515" y="881782"/>
                  </a:lnTo>
                  <a:lnTo>
                    <a:pt x="973664" y="843443"/>
                  </a:lnTo>
                  <a:lnTo>
                    <a:pt x="942813" y="805105"/>
                  </a:lnTo>
                  <a:lnTo>
                    <a:pt x="911962" y="766767"/>
                  </a:lnTo>
                  <a:lnTo>
                    <a:pt x="881111" y="728428"/>
                  </a:lnTo>
                  <a:lnTo>
                    <a:pt x="850261" y="690090"/>
                  </a:lnTo>
                  <a:lnTo>
                    <a:pt x="819410" y="651752"/>
                  </a:lnTo>
                  <a:lnTo>
                    <a:pt x="788559" y="613413"/>
                  </a:lnTo>
                  <a:lnTo>
                    <a:pt x="757708" y="575075"/>
                  </a:lnTo>
                  <a:lnTo>
                    <a:pt x="726858" y="536737"/>
                  </a:lnTo>
                  <a:lnTo>
                    <a:pt x="696007" y="498398"/>
                  </a:lnTo>
                  <a:lnTo>
                    <a:pt x="665156" y="460060"/>
                  </a:lnTo>
                  <a:lnTo>
                    <a:pt x="634305" y="421721"/>
                  </a:lnTo>
                  <a:lnTo>
                    <a:pt x="603455" y="383383"/>
                  </a:lnTo>
                  <a:lnTo>
                    <a:pt x="572604" y="345045"/>
                  </a:lnTo>
                  <a:lnTo>
                    <a:pt x="541753" y="306706"/>
                  </a:lnTo>
                  <a:lnTo>
                    <a:pt x="510902" y="268368"/>
                  </a:lnTo>
                  <a:lnTo>
                    <a:pt x="480052" y="230030"/>
                  </a:lnTo>
                  <a:lnTo>
                    <a:pt x="449201" y="191691"/>
                  </a:lnTo>
                  <a:lnTo>
                    <a:pt x="418350" y="153353"/>
                  </a:lnTo>
                  <a:lnTo>
                    <a:pt x="387499" y="115015"/>
                  </a:lnTo>
                  <a:lnTo>
                    <a:pt x="356648" y="76676"/>
                  </a:lnTo>
                  <a:lnTo>
                    <a:pt x="325798" y="38338"/>
                  </a:lnTo>
                  <a:lnTo>
                    <a:pt x="294947" y="0"/>
                  </a:lnTo>
                  <a:lnTo>
                    <a:pt x="257430" y="31262"/>
                  </a:lnTo>
                  <a:lnTo>
                    <a:pt x="221004" y="63790"/>
                  </a:lnTo>
                  <a:lnTo>
                    <a:pt x="185713" y="97545"/>
                  </a:lnTo>
                  <a:lnTo>
                    <a:pt x="151597" y="132488"/>
                  </a:lnTo>
                  <a:lnTo>
                    <a:pt x="118696" y="168578"/>
                  </a:lnTo>
                  <a:lnTo>
                    <a:pt x="87050" y="205773"/>
                  </a:lnTo>
                  <a:lnTo>
                    <a:pt x="56695" y="244028"/>
                  </a:lnTo>
                  <a:lnTo>
                    <a:pt x="27667" y="283300"/>
                  </a:lnTo>
                  <a:lnTo>
                    <a:pt x="0" y="323541"/>
                  </a:lnTo>
                  <a:lnTo>
                    <a:pt x="41021" y="350723"/>
                  </a:lnTo>
                  <a:lnTo>
                    <a:pt x="82042" y="377905"/>
                  </a:lnTo>
                  <a:lnTo>
                    <a:pt x="123064" y="405087"/>
                  </a:lnTo>
                  <a:lnTo>
                    <a:pt x="164085" y="432268"/>
                  </a:lnTo>
                  <a:lnTo>
                    <a:pt x="205106" y="459450"/>
                  </a:lnTo>
                  <a:lnTo>
                    <a:pt x="246128" y="486632"/>
                  </a:lnTo>
                  <a:lnTo>
                    <a:pt x="287149" y="513814"/>
                  </a:lnTo>
                  <a:lnTo>
                    <a:pt x="328170" y="540995"/>
                  </a:lnTo>
                  <a:lnTo>
                    <a:pt x="369192" y="568177"/>
                  </a:lnTo>
                  <a:lnTo>
                    <a:pt x="410213" y="595359"/>
                  </a:lnTo>
                  <a:lnTo>
                    <a:pt x="451235" y="622541"/>
                  </a:lnTo>
                  <a:lnTo>
                    <a:pt x="492256" y="649722"/>
                  </a:lnTo>
                  <a:lnTo>
                    <a:pt x="533277" y="676904"/>
                  </a:lnTo>
                  <a:lnTo>
                    <a:pt x="574299" y="704086"/>
                  </a:lnTo>
                  <a:lnTo>
                    <a:pt x="615320" y="731268"/>
                  </a:lnTo>
                  <a:lnTo>
                    <a:pt x="656341" y="758449"/>
                  </a:lnTo>
                  <a:lnTo>
                    <a:pt x="697363" y="785631"/>
                  </a:lnTo>
                  <a:lnTo>
                    <a:pt x="738384" y="812813"/>
                  </a:lnTo>
                  <a:lnTo>
                    <a:pt x="779405" y="839995"/>
                  </a:lnTo>
                  <a:lnTo>
                    <a:pt x="820427" y="867176"/>
                  </a:lnTo>
                  <a:lnTo>
                    <a:pt x="861448" y="894358"/>
                  </a:lnTo>
                  <a:lnTo>
                    <a:pt x="902470" y="921540"/>
                  </a:lnTo>
                  <a:lnTo>
                    <a:pt x="943491" y="948722"/>
                  </a:lnTo>
                  <a:lnTo>
                    <a:pt x="984512" y="975903"/>
                  </a:lnTo>
                  <a:lnTo>
                    <a:pt x="1025534" y="1003085"/>
                  </a:lnTo>
                  <a:lnTo>
                    <a:pt x="1066555" y="1030267"/>
                  </a:lnTo>
                  <a:lnTo>
                    <a:pt x="1107576" y="1057448"/>
                  </a:lnTo>
                  <a:lnTo>
                    <a:pt x="1148598" y="1084630"/>
                  </a:lnTo>
                  <a:close/>
                </a:path>
              </a:pathLst>
            </a:custGeom>
            <a:solidFill>
              <a:schemeClr val="bg1">
                <a:lumMod val="50000"/>
              </a:schemeClr>
            </a:solidFill>
            <a:ln w="13550" cap="rnd">
              <a:solidFill>
                <a:srgbClr val="000000">
                  <a:alpha val="100000"/>
                </a:srgbClr>
              </a:solidFill>
              <a:prstDash val="solid"/>
              <a:round/>
            </a:ln>
          </p:spPr>
          <p:txBody>
            <a:bodyPr/>
            <a:lstStyle/>
            <a:p>
              <a:endParaRPr/>
            </a:p>
          </p:txBody>
        </p:sp>
        <p:sp>
          <p:nvSpPr>
            <p:cNvPr id="17" name="pg6">
              <a:extLst>
                <a:ext uri="{FF2B5EF4-FFF2-40B4-BE49-F238E27FC236}">
                  <a16:creationId xmlns:a16="http://schemas.microsoft.com/office/drawing/2014/main" id="{4959CC0A-7641-5EAE-EA47-74598347D0A3}"/>
                </a:ext>
              </a:extLst>
            </p:cNvPr>
            <p:cNvSpPr/>
            <p:nvPr/>
          </p:nvSpPr>
          <p:spPr>
            <a:xfrm>
              <a:off x="4684791" y="2544569"/>
              <a:ext cx="1427081" cy="1178810"/>
            </a:xfrm>
            <a:custGeom>
              <a:avLst/>
              <a:gdLst/>
              <a:ahLst/>
              <a:cxnLst/>
              <a:rect l="0" t="0" r="0" b="0"/>
              <a:pathLst>
                <a:path w="1427081" h="1178810">
                  <a:moveTo>
                    <a:pt x="1427081" y="788270"/>
                  </a:moveTo>
                  <a:lnTo>
                    <a:pt x="1386060" y="761088"/>
                  </a:lnTo>
                  <a:lnTo>
                    <a:pt x="1345038" y="733907"/>
                  </a:lnTo>
                  <a:lnTo>
                    <a:pt x="1304017" y="706725"/>
                  </a:lnTo>
                  <a:lnTo>
                    <a:pt x="1262996" y="679543"/>
                  </a:lnTo>
                  <a:lnTo>
                    <a:pt x="1221974" y="652361"/>
                  </a:lnTo>
                  <a:lnTo>
                    <a:pt x="1180953" y="625180"/>
                  </a:lnTo>
                  <a:lnTo>
                    <a:pt x="1139932" y="597998"/>
                  </a:lnTo>
                  <a:lnTo>
                    <a:pt x="1098910" y="570816"/>
                  </a:lnTo>
                  <a:lnTo>
                    <a:pt x="1057889" y="543634"/>
                  </a:lnTo>
                  <a:lnTo>
                    <a:pt x="1016868" y="516453"/>
                  </a:lnTo>
                  <a:lnTo>
                    <a:pt x="975846" y="489271"/>
                  </a:lnTo>
                  <a:lnTo>
                    <a:pt x="934825" y="462089"/>
                  </a:lnTo>
                  <a:lnTo>
                    <a:pt x="893803" y="434907"/>
                  </a:lnTo>
                  <a:lnTo>
                    <a:pt x="852782" y="407726"/>
                  </a:lnTo>
                  <a:lnTo>
                    <a:pt x="811761" y="380544"/>
                  </a:lnTo>
                  <a:lnTo>
                    <a:pt x="770739" y="353362"/>
                  </a:lnTo>
                  <a:lnTo>
                    <a:pt x="729718" y="326180"/>
                  </a:lnTo>
                  <a:lnTo>
                    <a:pt x="688697" y="298999"/>
                  </a:lnTo>
                  <a:lnTo>
                    <a:pt x="647675" y="271817"/>
                  </a:lnTo>
                  <a:lnTo>
                    <a:pt x="606654" y="244635"/>
                  </a:lnTo>
                  <a:lnTo>
                    <a:pt x="565633" y="217453"/>
                  </a:lnTo>
                  <a:lnTo>
                    <a:pt x="524611" y="190272"/>
                  </a:lnTo>
                  <a:lnTo>
                    <a:pt x="483590" y="163090"/>
                  </a:lnTo>
                  <a:lnTo>
                    <a:pt x="442568" y="135908"/>
                  </a:lnTo>
                  <a:lnTo>
                    <a:pt x="401547" y="108726"/>
                  </a:lnTo>
                  <a:lnTo>
                    <a:pt x="360526" y="81545"/>
                  </a:lnTo>
                  <a:lnTo>
                    <a:pt x="319504" y="54363"/>
                  </a:lnTo>
                  <a:lnTo>
                    <a:pt x="278483" y="27181"/>
                  </a:lnTo>
                  <a:lnTo>
                    <a:pt x="237462" y="0"/>
                  </a:lnTo>
                  <a:lnTo>
                    <a:pt x="210983" y="41497"/>
                  </a:lnTo>
                  <a:lnTo>
                    <a:pt x="185951" y="83884"/>
                  </a:lnTo>
                  <a:lnTo>
                    <a:pt x="162395" y="127108"/>
                  </a:lnTo>
                  <a:lnTo>
                    <a:pt x="140345" y="171119"/>
                  </a:lnTo>
                  <a:lnTo>
                    <a:pt x="119825" y="215865"/>
                  </a:lnTo>
                  <a:lnTo>
                    <a:pt x="100861" y="261292"/>
                  </a:lnTo>
                  <a:lnTo>
                    <a:pt x="83475" y="307345"/>
                  </a:lnTo>
                  <a:lnTo>
                    <a:pt x="67688" y="353971"/>
                  </a:lnTo>
                  <a:lnTo>
                    <a:pt x="53518" y="401114"/>
                  </a:lnTo>
                  <a:lnTo>
                    <a:pt x="40983" y="448717"/>
                  </a:lnTo>
                  <a:lnTo>
                    <a:pt x="30097" y="496724"/>
                  </a:lnTo>
                  <a:lnTo>
                    <a:pt x="20872" y="545078"/>
                  </a:lnTo>
                  <a:lnTo>
                    <a:pt x="13322" y="593722"/>
                  </a:lnTo>
                  <a:lnTo>
                    <a:pt x="7453" y="642597"/>
                  </a:lnTo>
                  <a:lnTo>
                    <a:pt x="3273" y="691645"/>
                  </a:lnTo>
                  <a:lnTo>
                    <a:pt x="788" y="740808"/>
                  </a:lnTo>
                  <a:lnTo>
                    <a:pt x="0" y="790028"/>
                  </a:lnTo>
                  <a:lnTo>
                    <a:pt x="909" y="839246"/>
                  </a:lnTo>
                  <a:lnTo>
                    <a:pt x="3516" y="888403"/>
                  </a:lnTo>
                  <a:lnTo>
                    <a:pt x="7816" y="937441"/>
                  </a:lnTo>
                  <a:lnTo>
                    <a:pt x="13805" y="986301"/>
                  </a:lnTo>
                  <a:lnTo>
                    <a:pt x="21476" y="1034926"/>
                  </a:lnTo>
                  <a:lnTo>
                    <a:pt x="30819" y="1083257"/>
                  </a:lnTo>
                  <a:lnTo>
                    <a:pt x="41824" y="1131238"/>
                  </a:lnTo>
                  <a:lnTo>
                    <a:pt x="54476" y="1178810"/>
                  </a:lnTo>
                  <a:lnTo>
                    <a:pt x="101808" y="1165343"/>
                  </a:lnTo>
                  <a:lnTo>
                    <a:pt x="149139" y="1151876"/>
                  </a:lnTo>
                  <a:lnTo>
                    <a:pt x="196470" y="1138409"/>
                  </a:lnTo>
                  <a:lnTo>
                    <a:pt x="243801" y="1124942"/>
                  </a:lnTo>
                  <a:lnTo>
                    <a:pt x="291132" y="1111475"/>
                  </a:lnTo>
                  <a:lnTo>
                    <a:pt x="338464" y="1098008"/>
                  </a:lnTo>
                  <a:lnTo>
                    <a:pt x="385795" y="1084542"/>
                  </a:lnTo>
                  <a:lnTo>
                    <a:pt x="433126" y="1071075"/>
                  </a:lnTo>
                  <a:lnTo>
                    <a:pt x="480457" y="1057608"/>
                  </a:lnTo>
                  <a:lnTo>
                    <a:pt x="527788" y="1044141"/>
                  </a:lnTo>
                  <a:lnTo>
                    <a:pt x="575120" y="1030674"/>
                  </a:lnTo>
                  <a:lnTo>
                    <a:pt x="622451" y="1017207"/>
                  </a:lnTo>
                  <a:lnTo>
                    <a:pt x="669782" y="1003740"/>
                  </a:lnTo>
                  <a:lnTo>
                    <a:pt x="717113" y="990273"/>
                  </a:lnTo>
                  <a:lnTo>
                    <a:pt x="764444" y="976806"/>
                  </a:lnTo>
                  <a:lnTo>
                    <a:pt x="811776" y="963340"/>
                  </a:lnTo>
                  <a:lnTo>
                    <a:pt x="859107" y="949873"/>
                  </a:lnTo>
                  <a:lnTo>
                    <a:pt x="906438" y="936406"/>
                  </a:lnTo>
                  <a:lnTo>
                    <a:pt x="953769" y="922939"/>
                  </a:lnTo>
                  <a:lnTo>
                    <a:pt x="1001100" y="909472"/>
                  </a:lnTo>
                  <a:lnTo>
                    <a:pt x="1048432" y="896005"/>
                  </a:lnTo>
                  <a:lnTo>
                    <a:pt x="1095763" y="882538"/>
                  </a:lnTo>
                  <a:lnTo>
                    <a:pt x="1143094" y="869071"/>
                  </a:lnTo>
                  <a:lnTo>
                    <a:pt x="1190425" y="855604"/>
                  </a:lnTo>
                  <a:lnTo>
                    <a:pt x="1237756" y="842138"/>
                  </a:lnTo>
                  <a:lnTo>
                    <a:pt x="1285088" y="828671"/>
                  </a:lnTo>
                  <a:lnTo>
                    <a:pt x="1332419" y="815204"/>
                  </a:lnTo>
                  <a:lnTo>
                    <a:pt x="1379750" y="801737"/>
                  </a:lnTo>
                  <a:close/>
                </a:path>
              </a:pathLst>
            </a:custGeom>
            <a:solidFill>
              <a:srgbClr val="0070C0"/>
            </a:solidFill>
            <a:ln w="13550" cap="rnd">
              <a:solidFill>
                <a:srgbClr val="000000">
                  <a:alpha val="100000"/>
                </a:srgbClr>
              </a:solidFill>
              <a:prstDash val="solid"/>
              <a:round/>
            </a:ln>
          </p:spPr>
          <p:txBody>
            <a:bodyPr/>
            <a:lstStyle/>
            <a:p>
              <a:endParaRPr/>
            </a:p>
          </p:txBody>
        </p:sp>
        <p:sp>
          <p:nvSpPr>
            <p:cNvPr id="18" name="pg7">
              <a:extLst>
                <a:ext uri="{FF2B5EF4-FFF2-40B4-BE49-F238E27FC236}">
                  <a16:creationId xmlns:a16="http://schemas.microsoft.com/office/drawing/2014/main" id="{E979602C-8FBC-C858-BAFD-42BEFDE9DB74}"/>
                </a:ext>
              </a:extLst>
            </p:cNvPr>
            <p:cNvSpPr/>
            <p:nvPr/>
          </p:nvSpPr>
          <p:spPr>
            <a:xfrm>
              <a:off x="4739268" y="1905757"/>
              <a:ext cx="2799559" cy="2854130"/>
            </a:xfrm>
            <a:custGeom>
              <a:avLst/>
              <a:gdLst/>
              <a:ahLst/>
              <a:cxnLst/>
              <a:rect l="0" t="0" r="0" b="0"/>
              <a:pathLst>
                <a:path w="2799559" h="2854130">
                  <a:moveTo>
                    <a:pt x="1372604" y="1427082"/>
                  </a:moveTo>
                  <a:lnTo>
                    <a:pt x="1325273" y="1440549"/>
                  </a:lnTo>
                  <a:lnTo>
                    <a:pt x="1277942" y="1454016"/>
                  </a:lnTo>
                  <a:lnTo>
                    <a:pt x="1230611" y="1467483"/>
                  </a:lnTo>
                  <a:lnTo>
                    <a:pt x="1183280" y="1480950"/>
                  </a:lnTo>
                  <a:lnTo>
                    <a:pt x="1135948" y="1494417"/>
                  </a:lnTo>
                  <a:lnTo>
                    <a:pt x="1088617" y="1507884"/>
                  </a:lnTo>
                  <a:lnTo>
                    <a:pt x="1041286" y="1521350"/>
                  </a:lnTo>
                  <a:lnTo>
                    <a:pt x="993955" y="1534817"/>
                  </a:lnTo>
                  <a:lnTo>
                    <a:pt x="946624" y="1548284"/>
                  </a:lnTo>
                  <a:lnTo>
                    <a:pt x="899292" y="1561751"/>
                  </a:lnTo>
                  <a:lnTo>
                    <a:pt x="851961" y="1575218"/>
                  </a:lnTo>
                  <a:lnTo>
                    <a:pt x="804630" y="1588685"/>
                  </a:lnTo>
                  <a:lnTo>
                    <a:pt x="757299" y="1602152"/>
                  </a:lnTo>
                  <a:lnTo>
                    <a:pt x="709968" y="1615619"/>
                  </a:lnTo>
                  <a:lnTo>
                    <a:pt x="662636" y="1629086"/>
                  </a:lnTo>
                  <a:lnTo>
                    <a:pt x="615305" y="1642552"/>
                  </a:lnTo>
                  <a:lnTo>
                    <a:pt x="567974" y="1656019"/>
                  </a:lnTo>
                  <a:lnTo>
                    <a:pt x="520643" y="1669486"/>
                  </a:lnTo>
                  <a:lnTo>
                    <a:pt x="473312" y="1682953"/>
                  </a:lnTo>
                  <a:lnTo>
                    <a:pt x="425980" y="1696420"/>
                  </a:lnTo>
                  <a:lnTo>
                    <a:pt x="378649" y="1709887"/>
                  </a:lnTo>
                  <a:lnTo>
                    <a:pt x="331318" y="1723354"/>
                  </a:lnTo>
                  <a:lnTo>
                    <a:pt x="283987" y="1736821"/>
                  </a:lnTo>
                  <a:lnTo>
                    <a:pt x="236656" y="1750288"/>
                  </a:lnTo>
                  <a:lnTo>
                    <a:pt x="189324" y="1763754"/>
                  </a:lnTo>
                  <a:lnTo>
                    <a:pt x="141993" y="1777221"/>
                  </a:lnTo>
                  <a:lnTo>
                    <a:pt x="94662" y="1790688"/>
                  </a:lnTo>
                  <a:lnTo>
                    <a:pt x="47331" y="1804155"/>
                  </a:lnTo>
                  <a:lnTo>
                    <a:pt x="0" y="1817622"/>
                  </a:lnTo>
                  <a:lnTo>
                    <a:pt x="14006" y="1863861"/>
                  </a:lnTo>
                  <a:lnTo>
                    <a:pt x="29569" y="1909599"/>
                  </a:lnTo>
                  <a:lnTo>
                    <a:pt x="46672" y="1954784"/>
                  </a:lnTo>
                  <a:lnTo>
                    <a:pt x="65295" y="1999364"/>
                  </a:lnTo>
                  <a:lnTo>
                    <a:pt x="85416" y="2043289"/>
                  </a:lnTo>
                  <a:lnTo>
                    <a:pt x="107012" y="2086507"/>
                  </a:lnTo>
                  <a:lnTo>
                    <a:pt x="130059" y="2128969"/>
                  </a:lnTo>
                  <a:lnTo>
                    <a:pt x="154529" y="2170627"/>
                  </a:lnTo>
                  <a:lnTo>
                    <a:pt x="180396" y="2211433"/>
                  </a:lnTo>
                  <a:lnTo>
                    <a:pt x="207630" y="2251339"/>
                  </a:lnTo>
                  <a:lnTo>
                    <a:pt x="236199" y="2290301"/>
                  </a:lnTo>
                  <a:lnTo>
                    <a:pt x="266070" y="2328274"/>
                  </a:lnTo>
                  <a:lnTo>
                    <a:pt x="297209" y="2365214"/>
                  </a:lnTo>
                  <a:lnTo>
                    <a:pt x="329581" y="2401078"/>
                  </a:lnTo>
                  <a:lnTo>
                    <a:pt x="363149" y="2435826"/>
                  </a:lnTo>
                  <a:lnTo>
                    <a:pt x="397873" y="2469418"/>
                  </a:lnTo>
                  <a:lnTo>
                    <a:pt x="433715" y="2501815"/>
                  </a:lnTo>
                  <a:lnTo>
                    <a:pt x="470632" y="2532981"/>
                  </a:lnTo>
                  <a:lnTo>
                    <a:pt x="508584" y="2562879"/>
                  </a:lnTo>
                  <a:lnTo>
                    <a:pt x="547526" y="2591475"/>
                  </a:lnTo>
                  <a:lnTo>
                    <a:pt x="587413" y="2618737"/>
                  </a:lnTo>
                  <a:lnTo>
                    <a:pt x="628200" y="2644632"/>
                  </a:lnTo>
                  <a:lnTo>
                    <a:pt x="669841" y="2669133"/>
                  </a:lnTo>
                  <a:lnTo>
                    <a:pt x="712287" y="2692209"/>
                  </a:lnTo>
                  <a:lnTo>
                    <a:pt x="755490" y="2713836"/>
                  </a:lnTo>
                  <a:lnTo>
                    <a:pt x="799400" y="2733988"/>
                  </a:lnTo>
                  <a:lnTo>
                    <a:pt x="843967" y="2752642"/>
                  </a:lnTo>
                  <a:lnTo>
                    <a:pt x="889140" y="2769777"/>
                  </a:lnTo>
                  <a:lnTo>
                    <a:pt x="934868" y="2785372"/>
                  </a:lnTo>
                  <a:lnTo>
                    <a:pt x="981097" y="2799411"/>
                  </a:lnTo>
                  <a:lnTo>
                    <a:pt x="1027774" y="2811877"/>
                  </a:lnTo>
                  <a:lnTo>
                    <a:pt x="1074847" y="2822756"/>
                  </a:lnTo>
                  <a:lnTo>
                    <a:pt x="1122261" y="2832035"/>
                  </a:lnTo>
                  <a:lnTo>
                    <a:pt x="1169962" y="2839704"/>
                  </a:lnTo>
                  <a:lnTo>
                    <a:pt x="1217895" y="2845754"/>
                  </a:lnTo>
                  <a:lnTo>
                    <a:pt x="1266006" y="2850178"/>
                  </a:lnTo>
                  <a:lnTo>
                    <a:pt x="1314239" y="2852971"/>
                  </a:lnTo>
                  <a:lnTo>
                    <a:pt x="1362539" y="2854130"/>
                  </a:lnTo>
                  <a:lnTo>
                    <a:pt x="1410850" y="2853652"/>
                  </a:lnTo>
                  <a:lnTo>
                    <a:pt x="1459117" y="2851540"/>
                  </a:lnTo>
                  <a:lnTo>
                    <a:pt x="1507285" y="2847796"/>
                  </a:lnTo>
                  <a:lnTo>
                    <a:pt x="1555299" y="2842422"/>
                  </a:lnTo>
                  <a:lnTo>
                    <a:pt x="1603104" y="2835427"/>
                  </a:lnTo>
                  <a:lnTo>
                    <a:pt x="1650644" y="2826818"/>
                  </a:lnTo>
                  <a:lnTo>
                    <a:pt x="1697866" y="2816604"/>
                  </a:lnTo>
                  <a:lnTo>
                    <a:pt x="1744715" y="2804797"/>
                  </a:lnTo>
                  <a:lnTo>
                    <a:pt x="1791137" y="2791412"/>
                  </a:lnTo>
                  <a:lnTo>
                    <a:pt x="1837080" y="2776463"/>
                  </a:lnTo>
                  <a:lnTo>
                    <a:pt x="1882490" y="2759967"/>
                  </a:lnTo>
                  <a:lnTo>
                    <a:pt x="1927316" y="2741944"/>
                  </a:lnTo>
                  <a:lnTo>
                    <a:pt x="1971506" y="2722413"/>
                  </a:lnTo>
                  <a:lnTo>
                    <a:pt x="2015009" y="2701398"/>
                  </a:lnTo>
                  <a:lnTo>
                    <a:pt x="2057777" y="2678922"/>
                  </a:lnTo>
                  <a:lnTo>
                    <a:pt x="2099759" y="2655012"/>
                  </a:lnTo>
                  <a:lnTo>
                    <a:pt x="2140908" y="2629694"/>
                  </a:lnTo>
                  <a:lnTo>
                    <a:pt x="2181176" y="2602998"/>
                  </a:lnTo>
                  <a:lnTo>
                    <a:pt x="2220517" y="2574954"/>
                  </a:lnTo>
                  <a:lnTo>
                    <a:pt x="2258886" y="2545594"/>
                  </a:lnTo>
                  <a:lnTo>
                    <a:pt x="2296240" y="2514953"/>
                  </a:lnTo>
                  <a:lnTo>
                    <a:pt x="2332535" y="2483064"/>
                  </a:lnTo>
                  <a:lnTo>
                    <a:pt x="2367730" y="2449966"/>
                  </a:lnTo>
                  <a:lnTo>
                    <a:pt x="2401784" y="2415694"/>
                  </a:lnTo>
                  <a:lnTo>
                    <a:pt x="2434659" y="2380290"/>
                  </a:lnTo>
                  <a:lnTo>
                    <a:pt x="2466316" y="2343794"/>
                  </a:lnTo>
                  <a:lnTo>
                    <a:pt x="2496720" y="2306246"/>
                  </a:lnTo>
                  <a:lnTo>
                    <a:pt x="2525836" y="2267691"/>
                  </a:lnTo>
                  <a:lnTo>
                    <a:pt x="2553629" y="2228172"/>
                  </a:lnTo>
                  <a:lnTo>
                    <a:pt x="2580069" y="2187736"/>
                  </a:lnTo>
                  <a:lnTo>
                    <a:pt x="2605125" y="2146427"/>
                  </a:lnTo>
                  <a:lnTo>
                    <a:pt x="2628769" y="2104294"/>
                  </a:lnTo>
                  <a:lnTo>
                    <a:pt x="2650972" y="2061385"/>
                  </a:lnTo>
                  <a:lnTo>
                    <a:pt x="2671711" y="2017749"/>
                  </a:lnTo>
                  <a:lnTo>
                    <a:pt x="2690961" y="1973436"/>
                  </a:lnTo>
                  <a:lnTo>
                    <a:pt x="2708699" y="1928496"/>
                  </a:lnTo>
                  <a:lnTo>
                    <a:pt x="2724906" y="1882982"/>
                  </a:lnTo>
                  <a:lnTo>
                    <a:pt x="2739563" y="1836946"/>
                  </a:lnTo>
                  <a:lnTo>
                    <a:pt x="2752654" y="1790439"/>
                  </a:lnTo>
                  <a:lnTo>
                    <a:pt x="2764163" y="1743516"/>
                  </a:lnTo>
                  <a:lnTo>
                    <a:pt x="2774076" y="1696231"/>
                  </a:lnTo>
                  <a:lnTo>
                    <a:pt x="2782384" y="1648637"/>
                  </a:lnTo>
                  <a:lnTo>
                    <a:pt x="2789076" y="1600789"/>
                  </a:lnTo>
                  <a:lnTo>
                    <a:pt x="2794144" y="1552742"/>
                  </a:lnTo>
                  <a:lnTo>
                    <a:pt x="2797583" y="1504551"/>
                  </a:lnTo>
                  <a:lnTo>
                    <a:pt x="2799389" y="1456271"/>
                  </a:lnTo>
                  <a:lnTo>
                    <a:pt x="2799559" y="1407958"/>
                  </a:lnTo>
                  <a:lnTo>
                    <a:pt x="2798094" y="1359666"/>
                  </a:lnTo>
                  <a:lnTo>
                    <a:pt x="2794995" y="1311452"/>
                  </a:lnTo>
                  <a:lnTo>
                    <a:pt x="2790266" y="1263371"/>
                  </a:lnTo>
                  <a:lnTo>
                    <a:pt x="2783912" y="1215477"/>
                  </a:lnTo>
                  <a:lnTo>
                    <a:pt x="2775940" y="1167825"/>
                  </a:lnTo>
                  <a:lnTo>
                    <a:pt x="2766360" y="1120471"/>
                  </a:lnTo>
                  <a:lnTo>
                    <a:pt x="2755182" y="1073468"/>
                  </a:lnTo>
                  <a:lnTo>
                    <a:pt x="2742420" y="1026871"/>
                  </a:lnTo>
                  <a:lnTo>
                    <a:pt x="2728088" y="980732"/>
                  </a:lnTo>
                  <a:lnTo>
                    <a:pt x="2712202" y="935105"/>
                  </a:lnTo>
                  <a:lnTo>
                    <a:pt x="2694781" y="890041"/>
                  </a:lnTo>
                  <a:lnTo>
                    <a:pt x="2675845" y="845593"/>
                  </a:lnTo>
                  <a:lnTo>
                    <a:pt x="2655415" y="801812"/>
                  </a:lnTo>
                  <a:lnTo>
                    <a:pt x="2633514" y="758747"/>
                  </a:lnTo>
                  <a:lnTo>
                    <a:pt x="2610168" y="716449"/>
                  </a:lnTo>
                  <a:lnTo>
                    <a:pt x="2585404" y="674964"/>
                  </a:lnTo>
                  <a:lnTo>
                    <a:pt x="2559250" y="634342"/>
                  </a:lnTo>
                  <a:lnTo>
                    <a:pt x="2531736" y="594629"/>
                  </a:lnTo>
                  <a:lnTo>
                    <a:pt x="2502893" y="555869"/>
                  </a:lnTo>
                  <a:lnTo>
                    <a:pt x="2472755" y="518108"/>
                  </a:lnTo>
                  <a:lnTo>
                    <a:pt x="2441356" y="481389"/>
                  </a:lnTo>
                  <a:lnTo>
                    <a:pt x="2408732" y="445754"/>
                  </a:lnTo>
                  <a:lnTo>
                    <a:pt x="2374920" y="411243"/>
                  </a:lnTo>
                  <a:lnTo>
                    <a:pt x="2339959" y="377897"/>
                  </a:lnTo>
                  <a:lnTo>
                    <a:pt x="2303890" y="345754"/>
                  </a:lnTo>
                  <a:lnTo>
                    <a:pt x="2266754" y="314849"/>
                  </a:lnTo>
                  <a:lnTo>
                    <a:pt x="2228592" y="285220"/>
                  </a:lnTo>
                  <a:lnTo>
                    <a:pt x="2189450" y="256899"/>
                  </a:lnTo>
                  <a:lnTo>
                    <a:pt x="2149371" y="229919"/>
                  </a:lnTo>
                  <a:lnTo>
                    <a:pt x="2108402" y="204312"/>
                  </a:lnTo>
                  <a:lnTo>
                    <a:pt x="2066589" y="180106"/>
                  </a:lnTo>
                  <a:lnTo>
                    <a:pt x="2023982" y="157329"/>
                  </a:lnTo>
                  <a:lnTo>
                    <a:pt x="1980627" y="136008"/>
                  </a:lnTo>
                  <a:lnTo>
                    <a:pt x="1936576" y="116166"/>
                  </a:lnTo>
                  <a:lnTo>
                    <a:pt x="1891878" y="97827"/>
                  </a:lnTo>
                  <a:lnTo>
                    <a:pt x="1846586" y="81011"/>
                  </a:lnTo>
                  <a:lnTo>
                    <a:pt x="1800750" y="65739"/>
                  </a:lnTo>
                  <a:lnTo>
                    <a:pt x="1754423" y="52026"/>
                  </a:lnTo>
                  <a:lnTo>
                    <a:pt x="1707658" y="39889"/>
                  </a:lnTo>
                  <a:lnTo>
                    <a:pt x="1660510" y="29343"/>
                  </a:lnTo>
                  <a:lnTo>
                    <a:pt x="1613032" y="20398"/>
                  </a:lnTo>
                  <a:lnTo>
                    <a:pt x="1565278" y="13066"/>
                  </a:lnTo>
                  <a:lnTo>
                    <a:pt x="1517303" y="7354"/>
                  </a:lnTo>
                  <a:lnTo>
                    <a:pt x="1469162" y="3270"/>
                  </a:lnTo>
                  <a:lnTo>
                    <a:pt x="1420911" y="817"/>
                  </a:lnTo>
                  <a:lnTo>
                    <a:pt x="1372604" y="0"/>
                  </a:lnTo>
                  <a:lnTo>
                    <a:pt x="1372604" y="49209"/>
                  </a:lnTo>
                  <a:lnTo>
                    <a:pt x="1372604" y="98419"/>
                  </a:lnTo>
                  <a:lnTo>
                    <a:pt x="1372604" y="147629"/>
                  </a:lnTo>
                  <a:lnTo>
                    <a:pt x="1372604" y="196839"/>
                  </a:lnTo>
                  <a:lnTo>
                    <a:pt x="1372604" y="246048"/>
                  </a:lnTo>
                  <a:lnTo>
                    <a:pt x="1372604" y="295258"/>
                  </a:lnTo>
                  <a:lnTo>
                    <a:pt x="1372604" y="344468"/>
                  </a:lnTo>
                  <a:lnTo>
                    <a:pt x="1372604" y="393678"/>
                  </a:lnTo>
                  <a:lnTo>
                    <a:pt x="1372604" y="442887"/>
                  </a:lnTo>
                  <a:lnTo>
                    <a:pt x="1372604" y="492097"/>
                  </a:lnTo>
                  <a:lnTo>
                    <a:pt x="1372604" y="541307"/>
                  </a:lnTo>
                  <a:lnTo>
                    <a:pt x="1372604" y="590517"/>
                  </a:lnTo>
                  <a:lnTo>
                    <a:pt x="1372604" y="639726"/>
                  </a:lnTo>
                  <a:lnTo>
                    <a:pt x="1372604" y="688936"/>
                  </a:lnTo>
                  <a:lnTo>
                    <a:pt x="1372604" y="738146"/>
                  </a:lnTo>
                  <a:lnTo>
                    <a:pt x="1372604" y="787356"/>
                  </a:lnTo>
                  <a:lnTo>
                    <a:pt x="1372604" y="836565"/>
                  </a:lnTo>
                  <a:lnTo>
                    <a:pt x="1372604" y="885775"/>
                  </a:lnTo>
                  <a:lnTo>
                    <a:pt x="1372604" y="934985"/>
                  </a:lnTo>
                  <a:lnTo>
                    <a:pt x="1372604" y="984195"/>
                  </a:lnTo>
                  <a:lnTo>
                    <a:pt x="1372604" y="1033404"/>
                  </a:lnTo>
                  <a:lnTo>
                    <a:pt x="1372604" y="1082614"/>
                  </a:lnTo>
                  <a:lnTo>
                    <a:pt x="1372604" y="1131824"/>
                  </a:lnTo>
                  <a:lnTo>
                    <a:pt x="1372604" y="1181034"/>
                  </a:lnTo>
                  <a:lnTo>
                    <a:pt x="1372604" y="1230243"/>
                  </a:lnTo>
                  <a:lnTo>
                    <a:pt x="1372604" y="1279453"/>
                  </a:lnTo>
                  <a:lnTo>
                    <a:pt x="1372604" y="1328663"/>
                  </a:lnTo>
                  <a:lnTo>
                    <a:pt x="1372604" y="1377873"/>
                  </a:lnTo>
                  <a:close/>
                </a:path>
              </a:pathLst>
            </a:custGeom>
            <a:solidFill>
              <a:schemeClr val="bg2"/>
            </a:solidFill>
            <a:ln w="13550" cap="rnd">
              <a:solidFill>
                <a:srgbClr val="000000">
                  <a:alpha val="100000"/>
                </a:srgbClr>
              </a:solidFill>
              <a:prstDash val="solid"/>
              <a:round/>
            </a:ln>
          </p:spPr>
          <p:txBody>
            <a:bodyPr/>
            <a:lstStyle/>
            <a:p>
              <a:endParaRPr/>
            </a:p>
          </p:txBody>
        </p:sp>
        <p:sp>
          <p:nvSpPr>
            <p:cNvPr id="19" name="tx8">
              <a:extLst>
                <a:ext uri="{FF2B5EF4-FFF2-40B4-BE49-F238E27FC236}">
                  <a16:creationId xmlns:a16="http://schemas.microsoft.com/office/drawing/2014/main" id="{3A1E199E-C319-AB40-844B-BDD347753B75}"/>
                </a:ext>
              </a:extLst>
            </p:cNvPr>
            <p:cNvSpPr/>
            <p:nvPr/>
          </p:nvSpPr>
          <p:spPr>
            <a:xfrm>
              <a:off x="3407990" y="1496200"/>
              <a:ext cx="2286569" cy="458687"/>
            </a:xfrm>
            <a:prstGeom prst="rect">
              <a:avLst/>
            </a:prstGeom>
            <a:noFill/>
          </p:spPr>
          <p:txBody>
            <a:bodyPr wrap="none" lIns="0" tIns="0" rIns="0" bIns="0" anchor="ctr" anchorCtr="1"/>
            <a:lstStyle/>
            <a:p>
              <a:pPr marL="0" marR="0" indent="0" algn="l">
                <a:lnSpc>
                  <a:spcPts val="1422"/>
                </a:lnSpc>
                <a:spcBef>
                  <a:spcPts val="0"/>
                </a:spcBef>
                <a:spcAft>
                  <a:spcPts val="0"/>
                </a:spcAft>
              </a:pPr>
              <a:r>
                <a:rPr dirty="0">
                  <a:latin typeface="DejaVu Sans"/>
                  <a:cs typeface="DejaVu Sans"/>
                </a:rPr>
                <a:t>11%</a:t>
              </a:r>
              <a:endParaRPr lang="en-US" dirty="0">
                <a:latin typeface="DejaVu Sans"/>
                <a:cs typeface="DejaVu Sans"/>
              </a:endParaRPr>
            </a:p>
            <a:p>
              <a:pPr marL="0" marR="0" indent="0" algn="l">
                <a:lnSpc>
                  <a:spcPts val="1422"/>
                </a:lnSpc>
                <a:spcBef>
                  <a:spcPts val="0"/>
                </a:spcBef>
                <a:spcAft>
                  <a:spcPts val="0"/>
                </a:spcAft>
              </a:pPr>
              <a:endParaRPr lang="en-US" dirty="0">
                <a:latin typeface="DejaVu Sans"/>
                <a:cs typeface="DejaVu Sans"/>
              </a:endParaRPr>
            </a:p>
            <a:p>
              <a:pPr marL="0" marR="0" indent="0" algn="l">
                <a:lnSpc>
                  <a:spcPts val="1422"/>
                </a:lnSpc>
                <a:spcBef>
                  <a:spcPts val="0"/>
                </a:spcBef>
                <a:spcAft>
                  <a:spcPts val="0"/>
                </a:spcAft>
              </a:pPr>
              <a:r>
                <a:rPr lang="en-US" dirty="0">
                  <a:latin typeface="DejaVu Sans"/>
                  <a:cs typeface="DejaVu Sans"/>
                </a:rPr>
                <a:t>Neither, Both Easy</a:t>
              </a:r>
              <a:endParaRPr dirty="0">
                <a:latin typeface="DejaVu Sans"/>
                <a:cs typeface="DejaVu Sans"/>
              </a:endParaRPr>
            </a:p>
          </p:txBody>
        </p:sp>
        <p:sp>
          <p:nvSpPr>
            <p:cNvPr id="20" name="tx9">
              <a:extLst>
                <a:ext uri="{FF2B5EF4-FFF2-40B4-BE49-F238E27FC236}">
                  <a16:creationId xmlns:a16="http://schemas.microsoft.com/office/drawing/2014/main" id="{D122FA6C-D6D9-D687-09B5-C80209F5020B}"/>
                </a:ext>
              </a:extLst>
            </p:cNvPr>
            <p:cNvSpPr/>
            <p:nvPr/>
          </p:nvSpPr>
          <p:spPr>
            <a:xfrm>
              <a:off x="2655240" y="1888336"/>
              <a:ext cx="2375435" cy="612960"/>
            </a:xfrm>
            <a:prstGeom prst="rect">
              <a:avLst/>
            </a:prstGeom>
            <a:noFill/>
          </p:spPr>
          <p:txBody>
            <a:bodyPr wrap="none" lIns="0" tIns="0" rIns="0" bIns="0" anchor="ctr" anchorCtr="1"/>
            <a:lstStyle/>
            <a:p>
              <a:pPr marL="0" marR="0" indent="0" algn="l">
                <a:lnSpc>
                  <a:spcPts val="1422"/>
                </a:lnSpc>
                <a:spcBef>
                  <a:spcPts val="0"/>
                </a:spcBef>
                <a:spcAft>
                  <a:spcPts val="0"/>
                </a:spcAft>
              </a:pPr>
              <a:r>
                <a:rPr dirty="0">
                  <a:latin typeface="DejaVu Sans"/>
                  <a:cs typeface="DejaVu Sans"/>
                </a:rPr>
                <a:t> 5%</a:t>
              </a:r>
              <a:endParaRPr lang="en-US" dirty="0">
                <a:latin typeface="DejaVu Sans"/>
                <a:cs typeface="DejaVu Sans"/>
              </a:endParaRPr>
            </a:p>
            <a:p>
              <a:pPr marL="0" marR="0" indent="0" algn="l">
                <a:lnSpc>
                  <a:spcPts val="1422"/>
                </a:lnSpc>
                <a:spcBef>
                  <a:spcPts val="0"/>
                </a:spcBef>
                <a:spcAft>
                  <a:spcPts val="0"/>
                </a:spcAft>
              </a:pPr>
              <a:endParaRPr lang="en-US" dirty="0">
                <a:latin typeface="DejaVu Sans"/>
                <a:cs typeface="DejaVu Sans"/>
              </a:endParaRPr>
            </a:p>
            <a:p>
              <a:pPr marL="0" marR="0" indent="0" algn="l">
                <a:lnSpc>
                  <a:spcPts val="1422"/>
                </a:lnSpc>
                <a:spcBef>
                  <a:spcPts val="0"/>
                </a:spcBef>
                <a:spcAft>
                  <a:spcPts val="0"/>
                </a:spcAft>
              </a:pPr>
              <a:r>
                <a:rPr lang="en-US" dirty="0">
                  <a:latin typeface="DejaVu Sans"/>
                  <a:cs typeface="DejaVu Sans"/>
                </a:rPr>
                <a:t>Neither Both Difficult</a:t>
              </a:r>
              <a:endParaRPr dirty="0">
                <a:latin typeface="DejaVu Sans"/>
                <a:cs typeface="DejaVu Sans"/>
              </a:endParaRPr>
            </a:p>
          </p:txBody>
        </p:sp>
        <p:sp>
          <p:nvSpPr>
            <p:cNvPr id="21" name="tx10">
              <a:extLst>
                <a:ext uri="{FF2B5EF4-FFF2-40B4-BE49-F238E27FC236}">
                  <a16:creationId xmlns:a16="http://schemas.microsoft.com/office/drawing/2014/main" id="{E5DE1BC8-90CC-BF46-4951-EC3BA0F70FC1}"/>
                </a:ext>
              </a:extLst>
            </p:cNvPr>
            <p:cNvSpPr/>
            <p:nvPr/>
          </p:nvSpPr>
          <p:spPr>
            <a:xfrm>
              <a:off x="3006197" y="2776933"/>
              <a:ext cx="1673519" cy="731127"/>
            </a:xfrm>
            <a:prstGeom prst="rect">
              <a:avLst/>
            </a:prstGeom>
            <a:noFill/>
          </p:spPr>
          <p:txBody>
            <a:bodyPr wrap="none" lIns="0" tIns="0" rIns="0" bIns="0" anchor="ctr" anchorCtr="1"/>
            <a:lstStyle/>
            <a:p>
              <a:pPr marL="0" marR="0" indent="0" algn="l">
                <a:lnSpc>
                  <a:spcPts val="1422"/>
                </a:lnSpc>
                <a:spcBef>
                  <a:spcPts val="0"/>
                </a:spcBef>
                <a:spcAft>
                  <a:spcPts val="0"/>
                </a:spcAft>
              </a:pPr>
              <a:r>
                <a:rPr dirty="0">
                  <a:latin typeface="DejaVu Sans"/>
                  <a:cs typeface="DejaVu Sans"/>
                </a:rPr>
                <a:t>14%</a:t>
              </a:r>
              <a:endParaRPr lang="en-US" dirty="0">
                <a:latin typeface="DejaVu Sans"/>
                <a:cs typeface="DejaVu Sans"/>
              </a:endParaRPr>
            </a:p>
            <a:p>
              <a:pPr marL="0" marR="0" indent="0" algn="l">
                <a:lnSpc>
                  <a:spcPts val="1422"/>
                </a:lnSpc>
                <a:spcBef>
                  <a:spcPts val="0"/>
                </a:spcBef>
                <a:spcAft>
                  <a:spcPts val="0"/>
                </a:spcAft>
              </a:pPr>
              <a:endParaRPr lang="en-US" dirty="0">
                <a:latin typeface="DejaVu Sans"/>
                <a:cs typeface="DejaVu Sans"/>
              </a:endParaRPr>
            </a:p>
            <a:p>
              <a:pPr marL="0" marR="0" indent="0" algn="l">
                <a:lnSpc>
                  <a:spcPts val="1422"/>
                </a:lnSpc>
                <a:spcBef>
                  <a:spcPts val="0"/>
                </a:spcBef>
                <a:spcAft>
                  <a:spcPts val="0"/>
                </a:spcAft>
              </a:pPr>
              <a:r>
                <a:rPr lang="en-US" dirty="0">
                  <a:latin typeface="DejaVu Sans"/>
                  <a:cs typeface="DejaVu Sans"/>
                </a:rPr>
                <a:t>Mott’s Control</a:t>
              </a:r>
              <a:endParaRPr dirty="0">
                <a:latin typeface="DejaVu Sans"/>
                <a:cs typeface="DejaVu Sans"/>
              </a:endParaRPr>
            </a:p>
          </p:txBody>
        </p:sp>
        <p:sp>
          <p:nvSpPr>
            <p:cNvPr id="22" name="tx11">
              <a:extLst>
                <a:ext uri="{FF2B5EF4-FFF2-40B4-BE49-F238E27FC236}">
                  <a16:creationId xmlns:a16="http://schemas.microsoft.com/office/drawing/2014/main" id="{87A28B2F-761B-78CA-F8AD-B3C11641F29E}"/>
                </a:ext>
              </a:extLst>
            </p:cNvPr>
            <p:cNvSpPr/>
            <p:nvPr/>
          </p:nvSpPr>
          <p:spPr>
            <a:xfrm>
              <a:off x="6174736" y="2720258"/>
              <a:ext cx="1268414" cy="1108444"/>
            </a:xfrm>
            <a:prstGeom prst="rect">
              <a:avLst/>
            </a:prstGeom>
            <a:noFill/>
          </p:spPr>
          <p:txBody>
            <a:bodyPr wrap="none" lIns="0" tIns="0" rIns="0" bIns="0" anchor="ctr" anchorCtr="1"/>
            <a:lstStyle/>
            <a:p>
              <a:pPr marL="0" marR="0" indent="0" algn="l">
                <a:lnSpc>
                  <a:spcPts val="1422"/>
                </a:lnSpc>
                <a:spcBef>
                  <a:spcPts val="0"/>
                </a:spcBef>
                <a:spcAft>
                  <a:spcPts val="0"/>
                </a:spcAft>
              </a:pPr>
              <a:r>
                <a:rPr dirty="0">
                  <a:latin typeface="DejaVu Sans"/>
                  <a:cs typeface="DejaVu Sans"/>
                </a:rPr>
                <a:t>71%</a:t>
              </a:r>
              <a:endParaRPr lang="en-US" dirty="0">
                <a:latin typeface="DejaVu Sans"/>
                <a:cs typeface="DejaVu Sans"/>
              </a:endParaRPr>
            </a:p>
            <a:p>
              <a:pPr marL="0" marR="0" indent="0" algn="l">
                <a:lnSpc>
                  <a:spcPts val="1422"/>
                </a:lnSpc>
                <a:spcBef>
                  <a:spcPts val="0"/>
                </a:spcBef>
                <a:spcAft>
                  <a:spcPts val="0"/>
                </a:spcAft>
              </a:pPr>
              <a:endParaRPr lang="en-US" dirty="0">
                <a:latin typeface="DejaVu Sans"/>
                <a:cs typeface="DejaVu Sans"/>
              </a:endParaRPr>
            </a:p>
            <a:p>
              <a:pPr marL="0" marR="0" indent="0" algn="l">
                <a:lnSpc>
                  <a:spcPts val="1422"/>
                </a:lnSpc>
                <a:spcBef>
                  <a:spcPts val="0"/>
                </a:spcBef>
                <a:spcAft>
                  <a:spcPts val="0"/>
                </a:spcAft>
              </a:pPr>
              <a:r>
                <a:rPr lang="en-US" dirty="0">
                  <a:latin typeface="DejaVu Sans"/>
                  <a:cs typeface="DejaVu Sans"/>
                </a:rPr>
                <a:t>Mott’s Test</a:t>
              </a:r>
              <a:endParaRPr dirty="0">
                <a:latin typeface="DejaVu Sans"/>
                <a:cs typeface="DejaVu Sans"/>
              </a:endParaRPr>
            </a:p>
          </p:txBody>
        </p:sp>
      </p:grpSp>
      <p:cxnSp>
        <p:nvCxnSpPr>
          <p:cNvPr id="37" name="Straight Connector 36">
            <a:extLst>
              <a:ext uri="{FF2B5EF4-FFF2-40B4-BE49-F238E27FC236}">
                <a16:creationId xmlns:a16="http://schemas.microsoft.com/office/drawing/2014/main" id="{0F5C0A6D-B513-C6E0-AF38-0465D9B09E3B}"/>
              </a:ext>
            </a:extLst>
          </p:cNvPr>
          <p:cNvCxnSpPr/>
          <p:nvPr/>
        </p:nvCxnSpPr>
        <p:spPr>
          <a:xfrm>
            <a:off x="3086802" y="2263535"/>
            <a:ext cx="516401" cy="355407"/>
          </a:xfrm>
          <a:prstGeom prst="line">
            <a:avLst/>
          </a:prstGeom>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40CD510-7839-0D03-30F4-0376A76D0520}"/>
              </a:ext>
            </a:extLst>
          </p:cNvPr>
          <p:cNvCxnSpPr/>
          <p:nvPr/>
        </p:nvCxnSpPr>
        <p:spPr>
          <a:xfrm>
            <a:off x="2688443" y="2587077"/>
            <a:ext cx="516401" cy="355407"/>
          </a:xfrm>
          <a:prstGeom prst="line">
            <a:avLst/>
          </a:prstGeom>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4E0A7D4-870C-B837-126A-7E567855CEDA}"/>
              </a:ext>
            </a:extLst>
          </p:cNvPr>
          <p:cNvCxnSpPr>
            <a:cxnSpLocks/>
          </p:cNvCxnSpPr>
          <p:nvPr/>
        </p:nvCxnSpPr>
        <p:spPr>
          <a:xfrm>
            <a:off x="2240000" y="3345070"/>
            <a:ext cx="679919" cy="163628"/>
          </a:xfrm>
          <a:prstGeom prst="line">
            <a:avLst/>
          </a:prstGeom>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6735667C-E819-5FC6-6F69-5C368701A187}"/>
              </a:ext>
            </a:extLst>
          </p:cNvPr>
          <p:cNvSpPr txBox="1"/>
          <p:nvPr/>
        </p:nvSpPr>
        <p:spPr>
          <a:xfrm>
            <a:off x="5963063" y="1780626"/>
            <a:ext cx="6097772" cy="2031325"/>
          </a:xfrm>
          <a:prstGeom prst="rect">
            <a:avLst/>
          </a:prstGeom>
          <a:noFill/>
        </p:spPr>
        <p:txBody>
          <a:bodyPr wrap="square">
            <a:spAutoFit/>
          </a:bodyPr>
          <a:lstStyle/>
          <a:p>
            <a:r>
              <a:rPr lang="en-US" i="1" dirty="0"/>
              <a:t>“The second batch [Mott’s Control] of pouches are way more difficult to open than the first batch.  It comes down to how much strength I had to exert to open a simple pouch of fruit snacks, a product consumed regularly by children. I'm sure some older kids would be able to open even the second batch on their own but the amount of kids able to do so drops drastically.”</a:t>
            </a:r>
          </a:p>
        </p:txBody>
      </p:sp>
      <p:sp>
        <p:nvSpPr>
          <p:cNvPr id="44" name="TextBox 43">
            <a:extLst>
              <a:ext uri="{FF2B5EF4-FFF2-40B4-BE49-F238E27FC236}">
                <a16:creationId xmlns:a16="http://schemas.microsoft.com/office/drawing/2014/main" id="{288B870C-0F53-0A7B-3807-F0E6017CCEFD}"/>
              </a:ext>
            </a:extLst>
          </p:cNvPr>
          <p:cNvSpPr txBox="1"/>
          <p:nvPr/>
        </p:nvSpPr>
        <p:spPr>
          <a:xfrm>
            <a:off x="5963063" y="4112022"/>
            <a:ext cx="5902872" cy="1477328"/>
          </a:xfrm>
          <a:prstGeom prst="rect">
            <a:avLst/>
          </a:prstGeom>
          <a:noFill/>
        </p:spPr>
        <p:txBody>
          <a:bodyPr wrap="square">
            <a:spAutoFit/>
          </a:bodyPr>
          <a:lstStyle/>
          <a:p>
            <a:r>
              <a:rPr lang="en-US" i="1" dirty="0"/>
              <a:t>“It [Mott’s Control] was more difficult to open then I was prepared for. Also the idea of my daughter getting it open when In school. The pouch was slightly difficult to pinch in order to open I imagine kids struggling to open and it ripping and the snacks going everywhere.”</a:t>
            </a:r>
          </a:p>
        </p:txBody>
      </p:sp>
    </p:spTree>
    <p:extLst>
      <p:ext uri="{BB962C8B-B14F-4D97-AF65-F5344CB8AC3E}">
        <p14:creationId xmlns:p14="http://schemas.microsoft.com/office/powerpoint/2010/main" val="2655232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7527"/>
          </a:xfrm>
          <a:solidFill>
            <a:schemeClr val="bg2"/>
          </a:solidFill>
        </p:spPr>
        <p:txBody>
          <a:bodyPr>
            <a:normAutofit fontScale="90000"/>
          </a:bodyPr>
          <a:lstStyle/>
          <a:p>
            <a:r>
              <a:rPr lang="en-US" dirty="0">
                <a:solidFill>
                  <a:schemeClr val="tx1"/>
                </a:solidFill>
              </a:rPr>
              <a:t>Mott’s Test is liked significantly more than Mott’s Control pouch.</a:t>
            </a:r>
            <a:endParaRPr dirty="0">
              <a:solidFill>
                <a:schemeClr val="tx1"/>
              </a:solidFill>
            </a:endParaRPr>
          </a:p>
        </p:txBody>
      </p:sp>
      <p:sp>
        <p:nvSpPr>
          <p:cNvPr id="40" name="TextBox 39">
            <a:extLst>
              <a:ext uri="{FF2B5EF4-FFF2-40B4-BE49-F238E27FC236}">
                <a16:creationId xmlns:a16="http://schemas.microsoft.com/office/drawing/2014/main" id="{160F4F9E-97FD-0392-F60C-ADD8D9DFBCAB}"/>
              </a:ext>
            </a:extLst>
          </p:cNvPr>
          <p:cNvSpPr txBox="1"/>
          <p:nvPr/>
        </p:nvSpPr>
        <p:spPr>
          <a:xfrm>
            <a:off x="401509" y="1417490"/>
            <a:ext cx="3005631" cy="461665"/>
          </a:xfrm>
          <a:prstGeom prst="rect">
            <a:avLst/>
          </a:prstGeom>
          <a:noFill/>
        </p:spPr>
        <p:txBody>
          <a:bodyPr wrap="none" rtlCol="0">
            <a:spAutoFit/>
          </a:bodyPr>
          <a:lstStyle/>
          <a:p>
            <a:r>
              <a:rPr lang="en-US" sz="2400" b="1" dirty="0">
                <a:solidFill>
                  <a:schemeClr val="tx1">
                    <a:lumMod val="75000"/>
                    <a:lumOff val="25000"/>
                  </a:schemeClr>
                </a:solidFill>
              </a:rPr>
              <a:t>Overall Package Liking</a:t>
            </a:r>
          </a:p>
        </p:txBody>
      </p:sp>
      <p:grpSp>
        <p:nvGrpSpPr>
          <p:cNvPr id="4" name="Group 3">
            <a:extLst>
              <a:ext uri="{FF2B5EF4-FFF2-40B4-BE49-F238E27FC236}">
                <a16:creationId xmlns:a16="http://schemas.microsoft.com/office/drawing/2014/main" id="{1F93CDFC-FBC1-C425-2F1B-70A26115A122}"/>
              </a:ext>
            </a:extLst>
          </p:cNvPr>
          <p:cNvGrpSpPr/>
          <p:nvPr/>
        </p:nvGrpSpPr>
        <p:grpSpPr>
          <a:xfrm>
            <a:off x="588095" y="2243286"/>
            <a:ext cx="8842983" cy="3245813"/>
            <a:chOff x="2661443" y="2425659"/>
            <a:chExt cx="8392643" cy="3245813"/>
          </a:xfrm>
        </p:grpSpPr>
        <p:sp>
          <p:nvSpPr>
            <p:cNvPr id="10" name="rc4">
              <a:extLst>
                <a:ext uri="{FF2B5EF4-FFF2-40B4-BE49-F238E27FC236}">
                  <a16:creationId xmlns:a16="http://schemas.microsoft.com/office/drawing/2014/main" id="{B7B68E73-C61F-8076-B120-D3E55FB38B9C}"/>
                </a:ext>
              </a:extLst>
            </p:cNvPr>
            <p:cNvSpPr/>
            <p:nvPr/>
          </p:nvSpPr>
          <p:spPr>
            <a:xfrm>
              <a:off x="2696237" y="2425659"/>
              <a:ext cx="5556576" cy="1136582"/>
            </a:xfrm>
            <a:prstGeom prst="rect">
              <a:avLst/>
            </a:prstGeom>
            <a:solidFill>
              <a:srgbClr val="B0B0B0">
                <a:alpha val="100000"/>
              </a:srgbClr>
            </a:solidFill>
          </p:spPr>
          <p:txBody>
            <a:bodyPr/>
            <a:lstStyle/>
            <a:p>
              <a:endParaRPr/>
            </a:p>
          </p:txBody>
        </p:sp>
        <p:sp>
          <p:nvSpPr>
            <p:cNvPr id="32" name="rc5">
              <a:extLst>
                <a:ext uri="{FF2B5EF4-FFF2-40B4-BE49-F238E27FC236}">
                  <a16:creationId xmlns:a16="http://schemas.microsoft.com/office/drawing/2014/main" id="{3A3EADF9-5A89-A18C-39EC-1CFDB9834C6C}"/>
                </a:ext>
              </a:extLst>
            </p:cNvPr>
            <p:cNvSpPr/>
            <p:nvPr/>
          </p:nvSpPr>
          <p:spPr>
            <a:xfrm>
              <a:off x="2696237" y="3562241"/>
              <a:ext cx="6239395" cy="1136582"/>
            </a:xfrm>
            <a:prstGeom prst="rect">
              <a:avLst/>
            </a:prstGeom>
            <a:solidFill>
              <a:schemeClr val="bg2"/>
            </a:solidFill>
          </p:spPr>
          <p:txBody>
            <a:bodyPr/>
            <a:lstStyle/>
            <a:p>
              <a:endParaRPr/>
            </a:p>
          </p:txBody>
        </p:sp>
        <p:sp>
          <p:nvSpPr>
            <p:cNvPr id="33" name="tx6">
              <a:extLst>
                <a:ext uri="{FF2B5EF4-FFF2-40B4-BE49-F238E27FC236}">
                  <a16:creationId xmlns:a16="http://schemas.microsoft.com/office/drawing/2014/main" id="{2E5CD7A4-B015-E4A8-7618-563D97C7C66A}"/>
                </a:ext>
              </a:extLst>
            </p:cNvPr>
            <p:cNvSpPr/>
            <p:nvPr/>
          </p:nvSpPr>
          <p:spPr>
            <a:xfrm>
              <a:off x="8315449" y="2918569"/>
              <a:ext cx="620183" cy="254887"/>
            </a:xfrm>
            <a:prstGeom prst="rect">
              <a:avLst/>
            </a:prstGeom>
            <a:noFill/>
          </p:spPr>
          <p:txBody>
            <a:bodyPr wrap="none" lIns="0" tIns="0" rIns="0" bIns="0" anchor="ctr" anchorCtr="1"/>
            <a:lstStyle/>
            <a:p>
              <a:pPr marL="0" marR="0" indent="0" algn="l">
                <a:lnSpc>
                  <a:spcPts val="1103"/>
                </a:lnSpc>
                <a:spcBef>
                  <a:spcPts val="0"/>
                </a:spcBef>
                <a:spcAft>
                  <a:spcPts val="0"/>
                </a:spcAft>
              </a:pPr>
              <a:r>
                <a:rPr sz="1600" dirty="0">
                  <a:solidFill>
                    <a:srgbClr val="000000">
                      <a:alpha val="100000"/>
                    </a:srgbClr>
                  </a:solidFill>
                  <a:latin typeface="DejaVu Sans"/>
                  <a:cs typeface="DejaVu Sans"/>
                </a:rPr>
                <a:t>6.4</a:t>
              </a:r>
            </a:p>
          </p:txBody>
        </p:sp>
        <p:sp>
          <p:nvSpPr>
            <p:cNvPr id="34" name="tx7">
              <a:extLst>
                <a:ext uri="{FF2B5EF4-FFF2-40B4-BE49-F238E27FC236}">
                  <a16:creationId xmlns:a16="http://schemas.microsoft.com/office/drawing/2014/main" id="{8044395D-037A-2210-A014-F86710A0E966}"/>
                </a:ext>
              </a:extLst>
            </p:cNvPr>
            <p:cNvSpPr/>
            <p:nvPr/>
          </p:nvSpPr>
          <p:spPr>
            <a:xfrm>
              <a:off x="8963218" y="4057138"/>
              <a:ext cx="746374" cy="271929"/>
            </a:xfrm>
            <a:prstGeom prst="rect">
              <a:avLst/>
            </a:prstGeom>
            <a:noFill/>
          </p:spPr>
          <p:txBody>
            <a:bodyPr wrap="none" lIns="0" tIns="0" rIns="0" bIns="0" anchor="ctr" anchorCtr="1"/>
            <a:lstStyle/>
            <a:p>
              <a:pPr marL="0" marR="0" indent="0" algn="l">
                <a:lnSpc>
                  <a:spcPts val="1103"/>
                </a:lnSpc>
                <a:spcBef>
                  <a:spcPts val="0"/>
                </a:spcBef>
                <a:spcAft>
                  <a:spcPts val="0"/>
                </a:spcAft>
              </a:pPr>
              <a:r>
                <a:rPr sz="1600" dirty="0">
                  <a:solidFill>
                    <a:srgbClr val="000000">
                      <a:alpha val="100000"/>
                    </a:srgbClr>
                  </a:solidFill>
                  <a:latin typeface="DejaVu Sans"/>
                  <a:cs typeface="DejaVu Sans"/>
                </a:rPr>
                <a:t>7.2*</a:t>
              </a:r>
            </a:p>
          </p:txBody>
        </p:sp>
        <p:sp>
          <p:nvSpPr>
            <p:cNvPr id="41" name="pl10">
              <a:extLst>
                <a:ext uri="{FF2B5EF4-FFF2-40B4-BE49-F238E27FC236}">
                  <a16:creationId xmlns:a16="http://schemas.microsoft.com/office/drawing/2014/main" id="{189F6B78-0C48-08FA-85DC-8D78A6D0ABD4}"/>
                </a:ext>
              </a:extLst>
            </p:cNvPr>
            <p:cNvSpPr/>
            <p:nvPr/>
          </p:nvSpPr>
          <p:spPr>
            <a:xfrm>
              <a:off x="2661443" y="3562241"/>
              <a:ext cx="34794" cy="0"/>
            </a:xfrm>
            <a:custGeom>
              <a:avLst/>
              <a:gdLst/>
              <a:ahLst/>
              <a:cxnLst/>
              <a:rect l="0" t="0" r="0" b="0"/>
              <a:pathLst>
                <a:path w="34794">
                  <a:moveTo>
                    <a:pt x="0" y="0"/>
                  </a:moveTo>
                  <a:lnTo>
                    <a:pt x="34794" y="0"/>
                  </a:lnTo>
                </a:path>
              </a:pathLst>
            </a:custGeom>
            <a:ln w="27101" cap="flat">
              <a:solidFill>
                <a:srgbClr val="000000">
                  <a:alpha val="100000"/>
                </a:srgbClr>
              </a:solidFill>
              <a:prstDash val="solid"/>
              <a:round/>
            </a:ln>
          </p:spPr>
          <p:txBody>
            <a:bodyPr/>
            <a:lstStyle/>
            <a:p>
              <a:endParaRPr/>
            </a:p>
          </p:txBody>
        </p:sp>
        <p:sp>
          <p:nvSpPr>
            <p:cNvPr id="42" name="pl11">
              <a:extLst>
                <a:ext uri="{FF2B5EF4-FFF2-40B4-BE49-F238E27FC236}">
                  <a16:creationId xmlns:a16="http://schemas.microsoft.com/office/drawing/2014/main" id="{5460727D-4039-86FD-FFCE-93B6E505BAE3}"/>
                </a:ext>
              </a:extLst>
            </p:cNvPr>
            <p:cNvSpPr/>
            <p:nvPr/>
          </p:nvSpPr>
          <p:spPr>
            <a:xfrm>
              <a:off x="2696237" y="5077684"/>
              <a:ext cx="8357849" cy="0"/>
            </a:xfrm>
            <a:custGeom>
              <a:avLst/>
              <a:gdLst/>
              <a:ahLst/>
              <a:cxnLst/>
              <a:rect l="0" t="0" r="0" b="0"/>
              <a:pathLst>
                <a:path w="8357849">
                  <a:moveTo>
                    <a:pt x="0" y="0"/>
                  </a:moveTo>
                  <a:lnTo>
                    <a:pt x="8357849" y="0"/>
                  </a:lnTo>
                </a:path>
              </a:pathLst>
            </a:custGeom>
            <a:ln w="13550" cap="flat">
              <a:solidFill>
                <a:srgbClr val="000000">
                  <a:alpha val="100000"/>
                </a:srgbClr>
              </a:solidFill>
              <a:prstDash val="solid"/>
              <a:round/>
            </a:ln>
          </p:spPr>
          <p:txBody>
            <a:bodyPr/>
            <a:lstStyle/>
            <a:p>
              <a:endParaRPr/>
            </a:p>
          </p:txBody>
        </p:sp>
        <p:sp>
          <p:nvSpPr>
            <p:cNvPr id="43" name="pl12">
              <a:extLst>
                <a:ext uri="{FF2B5EF4-FFF2-40B4-BE49-F238E27FC236}">
                  <a16:creationId xmlns:a16="http://schemas.microsoft.com/office/drawing/2014/main" id="{F80096FA-BC34-0D0B-4266-9B23D7B62C73}"/>
                </a:ext>
              </a:extLst>
            </p:cNvPr>
            <p:cNvSpPr/>
            <p:nvPr/>
          </p:nvSpPr>
          <p:spPr>
            <a:xfrm>
              <a:off x="3566846"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44" name="pl13">
              <a:extLst>
                <a:ext uri="{FF2B5EF4-FFF2-40B4-BE49-F238E27FC236}">
                  <a16:creationId xmlns:a16="http://schemas.microsoft.com/office/drawing/2014/main" id="{591AA0EE-353F-B498-920C-B58319F44129}"/>
                </a:ext>
              </a:extLst>
            </p:cNvPr>
            <p:cNvSpPr/>
            <p:nvPr/>
          </p:nvSpPr>
          <p:spPr>
            <a:xfrm>
              <a:off x="4437456"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45" name="pl14">
              <a:extLst>
                <a:ext uri="{FF2B5EF4-FFF2-40B4-BE49-F238E27FC236}">
                  <a16:creationId xmlns:a16="http://schemas.microsoft.com/office/drawing/2014/main" id="{0F229A16-F9FF-18B1-88D8-034E3994FE91}"/>
                </a:ext>
              </a:extLst>
            </p:cNvPr>
            <p:cNvSpPr/>
            <p:nvPr/>
          </p:nvSpPr>
          <p:spPr>
            <a:xfrm>
              <a:off x="5308065"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46" name="pl15">
              <a:extLst>
                <a:ext uri="{FF2B5EF4-FFF2-40B4-BE49-F238E27FC236}">
                  <a16:creationId xmlns:a16="http://schemas.microsoft.com/office/drawing/2014/main" id="{4E2680AC-1CA8-D59B-5156-A4FF2D1906F8}"/>
                </a:ext>
              </a:extLst>
            </p:cNvPr>
            <p:cNvSpPr/>
            <p:nvPr/>
          </p:nvSpPr>
          <p:spPr>
            <a:xfrm>
              <a:off x="6178674"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47" name="pl16">
              <a:extLst>
                <a:ext uri="{FF2B5EF4-FFF2-40B4-BE49-F238E27FC236}">
                  <a16:creationId xmlns:a16="http://schemas.microsoft.com/office/drawing/2014/main" id="{29E30195-5971-5C69-6E29-A5EF6A662910}"/>
                </a:ext>
              </a:extLst>
            </p:cNvPr>
            <p:cNvSpPr/>
            <p:nvPr/>
          </p:nvSpPr>
          <p:spPr>
            <a:xfrm>
              <a:off x="7049284"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48" name="pl17">
              <a:extLst>
                <a:ext uri="{FF2B5EF4-FFF2-40B4-BE49-F238E27FC236}">
                  <a16:creationId xmlns:a16="http://schemas.microsoft.com/office/drawing/2014/main" id="{75C6090A-3330-2D77-D06A-1B0929B78C7B}"/>
                </a:ext>
              </a:extLst>
            </p:cNvPr>
            <p:cNvSpPr/>
            <p:nvPr/>
          </p:nvSpPr>
          <p:spPr>
            <a:xfrm>
              <a:off x="7919893"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50" name="pl18">
              <a:extLst>
                <a:ext uri="{FF2B5EF4-FFF2-40B4-BE49-F238E27FC236}">
                  <a16:creationId xmlns:a16="http://schemas.microsoft.com/office/drawing/2014/main" id="{AE200626-212E-21C9-9278-5D874E0E63B1}"/>
                </a:ext>
              </a:extLst>
            </p:cNvPr>
            <p:cNvSpPr/>
            <p:nvPr/>
          </p:nvSpPr>
          <p:spPr>
            <a:xfrm>
              <a:off x="8790502"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51" name="pl19">
              <a:extLst>
                <a:ext uri="{FF2B5EF4-FFF2-40B4-BE49-F238E27FC236}">
                  <a16:creationId xmlns:a16="http://schemas.microsoft.com/office/drawing/2014/main" id="{DEA1637C-F7F9-6A78-E97F-137273F82868}"/>
                </a:ext>
              </a:extLst>
            </p:cNvPr>
            <p:cNvSpPr/>
            <p:nvPr/>
          </p:nvSpPr>
          <p:spPr>
            <a:xfrm>
              <a:off x="9661112"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52" name="pl20">
              <a:extLst>
                <a:ext uri="{FF2B5EF4-FFF2-40B4-BE49-F238E27FC236}">
                  <a16:creationId xmlns:a16="http://schemas.microsoft.com/office/drawing/2014/main" id="{79EFEC64-935C-109F-91CE-707B2CCAFCCD}"/>
                </a:ext>
              </a:extLst>
            </p:cNvPr>
            <p:cNvSpPr/>
            <p:nvPr/>
          </p:nvSpPr>
          <p:spPr>
            <a:xfrm>
              <a:off x="10531721" y="5077684"/>
              <a:ext cx="0" cy="34794"/>
            </a:xfrm>
            <a:custGeom>
              <a:avLst/>
              <a:gdLst/>
              <a:ahLst/>
              <a:cxnLst/>
              <a:rect l="0" t="0" r="0" b="0"/>
              <a:pathLst>
                <a:path h="34794">
                  <a:moveTo>
                    <a:pt x="0" y="34794"/>
                  </a:moveTo>
                  <a:lnTo>
                    <a:pt x="0" y="0"/>
                  </a:lnTo>
                </a:path>
              </a:pathLst>
            </a:custGeom>
            <a:ln w="27101" cap="flat">
              <a:solidFill>
                <a:srgbClr val="000000">
                  <a:alpha val="100000"/>
                </a:srgbClr>
              </a:solidFill>
              <a:prstDash val="solid"/>
              <a:round/>
            </a:ln>
          </p:spPr>
          <p:txBody>
            <a:bodyPr/>
            <a:lstStyle/>
            <a:p>
              <a:endParaRPr/>
            </a:p>
          </p:txBody>
        </p:sp>
        <p:sp>
          <p:nvSpPr>
            <p:cNvPr id="53" name="tx21">
              <a:extLst>
                <a:ext uri="{FF2B5EF4-FFF2-40B4-BE49-F238E27FC236}">
                  <a16:creationId xmlns:a16="http://schemas.microsoft.com/office/drawing/2014/main" id="{EBF69872-68A5-F6A1-9A0A-FE2B09F9066D}"/>
                </a:ext>
              </a:extLst>
            </p:cNvPr>
            <p:cNvSpPr/>
            <p:nvPr/>
          </p:nvSpPr>
          <p:spPr>
            <a:xfrm>
              <a:off x="3518366" y="5140315"/>
              <a:ext cx="96961" cy="11110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1</a:t>
              </a:r>
            </a:p>
          </p:txBody>
        </p:sp>
        <p:sp>
          <p:nvSpPr>
            <p:cNvPr id="54" name="tx22">
              <a:extLst>
                <a:ext uri="{FF2B5EF4-FFF2-40B4-BE49-F238E27FC236}">
                  <a16:creationId xmlns:a16="http://schemas.microsoft.com/office/drawing/2014/main" id="{0D0DD318-8C6E-3536-0BD6-B1FEB8BAFDA7}"/>
                </a:ext>
              </a:extLst>
            </p:cNvPr>
            <p:cNvSpPr/>
            <p:nvPr/>
          </p:nvSpPr>
          <p:spPr>
            <a:xfrm>
              <a:off x="4388975" y="5138305"/>
              <a:ext cx="96961" cy="11310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2</a:t>
              </a:r>
            </a:p>
          </p:txBody>
        </p:sp>
        <p:sp>
          <p:nvSpPr>
            <p:cNvPr id="55" name="tx23">
              <a:extLst>
                <a:ext uri="{FF2B5EF4-FFF2-40B4-BE49-F238E27FC236}">
                  <a16:creationId xmlns:a16="http://schemas.microsoft.com/office/drawing/2014/main" id="{5E7855FD-13DE-D2E9-AD51-67AC3A2DB3E5}"/>
                </a:ext>
              </a:extLst>
            </p:cNvPr>
            <p:cNvSpPr/>
            <p:nvPr/>
          </p:nvSpPr>
          <p:spPr>
            <a:xfrm>
              <a:off x="5259584"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3</a:t>
              </a:r>
            </a:p>
          </p:txBody>
        </p:sp>
        <p:sp>
          <p:nvSpPr>
            <p:cNvPr id="56" name="tx24">
              <a:extLst>
                <a:ext uri="{FF2B5EF4-FFF2-40B4-BE49-F238E27FC236}">
                  <a16:creationId xmlns:a16="http://schemas.microsoft.com/office/drawing/2014/main" id="{69369BEE-1D1D-A8A7-5DBD-9F0A49626EE6}"/>
                </a:ext>
              </a:extLst>
            </p:cNvPr>
            <p:cNvSpPr/>
            <p:nvPr/>
          </p:nvSpPr>
          <p:spPr>
            <a:xfrm>
              <a:off x="6130194" y="5140315"/>
              <a:ext cx="96961" cy="11110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4</a:t>
              </a:r>
            </a:p>
          </p:txBody>
        </p:sp>
        <p:sp>
          <p:nvSpPr>
            <p:cNvPr id="57" name="tx25">
              <a:extLst>
                <a:ext uri="{FF2B5EF4-FFF2-40B4-BE49-F238E27FC236}">
                  <a16:creationId xmlns:a16="http://schemas.microsoft.com/office/drawing/2014/main" id="{08FBC77B-027F-45C8-E812-598CCC39D802}"/>
                </a:ext>
              </a:extLst>
            </p:cNvPr>
            <p:cNvSpPr/>
            <p:nvPr/>
          </p:nvSpPr>
          <p:spPr>
            <a:xfrm>
              <a:off x="7000803" y="5138157"/>
              <a:ext cx="96961" cy="113258"/>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5</a:t>
              </a:r>
            </a:p>
          </p:txBody>
        </p:sp>
        <p:sp>
          <p:nvSpPr>
            <p:cNvPr id="59" name="tx26">
              <a:extLst>
                <a:ext uri="{FF2B5EF4-FFF2-40B4-BE49-F238E27FC236}">
                  <a16:creationId xmlns:a16="http://schemas.microsoft.com/office/drawing/2014/main" id="{1D8EFF16-271B-6A2A-B7F0-0A981AAE3221}"/>
                </a:ext>
              </a:extLst>
            </p:cNvPr>
            <p:cNvSpPr/>
            <p:nvPr/>
          </p:nvSpPr>
          <p:spPr>
            <a:xfrm>
              <a:off x="7871412"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6</a:t>
              </a:r>
            </a:p>
          </p:txBody>
        </p:sp>
        <p:sp>
          <p:nvSpPr>
            <p:cNvPr id="61" name="tx27">
              <a:extLst>
                <a:ext uri="{FF2B5EF4-FFF2-40B4-BE49-F238E27FC236}">
                  <a16:creationId xmlns:a16="http://schemas.microsoft.com/office/drawing/2014/main" id="{187A6B0D-A995-AF02-3164-416027910B7C}"/>
                </a:ext>
              </a:extLst>
            </p:cNvPr>
            <p:cNvSpPr/>
            <p:nvPr/>
          </p:nvSpPr>
          <p:spPr>
            <a:xfrm>
              <a:off x="8742021" y="5140315"/>
              <a:ext cx="96961" cy="11110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7</a:t>
              </a:r>
            </a:p>
          </p:txBody>
        </p:sp>
        <p:sp>
          <p:nvSpPr>
            <p:cNvPr id="62" name="tx28">
              <a:extLst>
                <a:ext uri="{FF2B5EF4-FFF2-40B4-BE49-F238E27FC236}">
                  <a16:creationId xmlns:a16="http://schemas.microsoft.com/office/drawing/2014/main" id="{687E2E0D-4655-10B4-CEDE-483784852886}"/>
                </a:ext>
              </a:extLst>
            </p:cNvPr>
            <p:cNvSpPr/>
            <p:nvPr/>
          </p:nvSpPr>
          <p:spPr>
            <a:xfrm>
              <a:off x="9612631"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8</a:t>
              </a:r>
            </a:p>
          </p:txBody>
        </p:sp>
        <p:sp>
          <p:nvSpPr>
            <p:cNvPr id="63" name="tx29">
              <a:extLst>
                <a:ext uri="{FF2B5EF4-FFF2-40B4-BE49-F238E27FC236}">
                  <a16:creationId xmlns:a16="http://schemas.microsoft.com/office/drawing/2014/main" id="{415897E8-7511-2779-2BAB-6A11AA82DD34}"/>
                </a:ext>
              </a:extLst>
            </p:cNvPr>
            <p:cNvSpPr/>
            <p:nvPr/>
          </p:nvSpPr>
          <p:spPr>
            <a:xfrm>
              <a:off x="10483240" y="5136147"/>
              <a:ext cx="96961" cy="11526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DejaVu Sans"/>
                  <a:cs typeface="DejaVu Sans"/>
                </a:rPr>
                <a:t>9</a:t>
              </a:r>
            </a:p>
          </p:txBody>
        </p:sp>
        <p:sp>
          <p:nvSpPr>
            <p:cNvPr id="64" name="tx30">
              <a:extLst>
                <a:ext uri="{FF2B5EF4-FFF2-40B4-BE49-F238E27FC236}">
                  <a16:creationId xmlns:a16="http://schemas.microsoft.com/office/drawing/2014/main" id="{CE0471CB-4AC3-A68B-4546-4F992DC858CC}"/>
                </a:ext>
              </a:extLst>
            </p:cNvPr>
            <p:cNvSpPr/>
            <p:nvPr/>
          </p:nvSpPr>
          <p:spPr>
            <a:xfrm>
              <a:off x="2699355" y="5326246"/>
              <a:ext cx="1416545" cy="147488"/>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DejaVu Sans"/>
                  <a:cs typeface="DejaVu Sans"/>
                </a:rPr>
                <a:t>Liking (9-pt. scale)</a:t>
              </a:r>
            </a:p>
          </p:txBody>
        </p:sp>
        <p:sp>
          <p:nvSpPr>
            <p:cNvPr id="70" name="tx36">
              <a:extLst>
                <a:ext uri="{FF2B5EF4-FFF2-40B4-BE49-F238E27FC236}">
                  <a16:creationId xmlns:a16="http://schemas.microsoft.com/office/drawing/2014/main" id="{50F00943-B6A3-C679-3768-A973A754BC41}"/>
                </a:ext>
              </a:extLst>
            </p:cNvPr>
            <p:cNvSpPr/>
            <p:nvPr/>
          </p:nvSpPr>
          <p:spPr>
            <a:xfrm>
              <a:off x="2661443" y="5548565"/>
              <a:ext cx="4189883" cy="122907"/>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DejaVu Sans"/>
                  <a:cs typeface="DejaVu Sans"/>
                </a:rPr>
                <a:t>*Product are significantly different at the 95% confidence interval</a:t>
              </a:r>
            </a:p>
          </p:txBody>
        </p:sp>
      </p:grpSp>
      <p:sp>
        <p:nvSpPr>
          <p:cNvPr id="38" name="TextBox 37">
            <a:extLst>
              <a:ext uri="{FF2B5EF4-FFF2-40B4-BE49-F238E27FC236}">
                <a16:creationId xmlns:a16="http://schemas.microsoft.com/office/drawing/2014/main" id="{DE4EBE4F-2EBB-CF40-571B-76FF5D3A0852}"/>
              </a:ext>
            </a:extLst>
          </p:cNvPr>
          <p:cNvSpPr txBox="1"/>
          <p:nvPr/>
        </p:nvSpPr>
        <p:spPr>
          <a:xfrm>
            <a:off x="4345139" y="2618858"/>
            <a:ext cx="2018248" cy="461665"/>
          </a:xfrm>
          <a:prstGeom prst="rect">
            <a:avLst/>
          </a:prstGeom>
          <a:noFill/>
        </p:spPr>
        <p:txBody>
          <a:bodyPr wrap="square" rtlCol="0">
            <a:spAutoFit/>
          </a:bodyPr>
          <a:lstStyle/>
          <a:p>
            <a:r>
              <a:rPr lang="en-US" sz="2400" b="1" dirty="0"/>
              <a:t>Mott’s Control</a:t>
            </a:r>
          </a:p>
        </p:txBody>
      </p:sp>
      <p:sp>
        <p:nvSpPr>
          <p:cNvPr id="39" name="TextBox 38">
            <a:extLst>
              <a:ext uri="{FF2B5EF4-FFF2-40B4-BE49-F238E27FC236}">
                <a16:creationId xmlns:a16="http://schemas.microsoft.com/office/drawing/2014/main" id="{EEA1FE00-9CB7-586D-1481-AEEBC58F6420}"/>
              </a:ext>
            </a:extLst>
          </p:cNvPr>
          <p:cNvSpPr txBox="1"/>
          <p:nvPr/>
        </p:nvSpPr>
        <p:spPr>
          <a:xfrm>
            <a:off x="5495987" y="3755440"/>
            <a:ext cx="1637289" cy="461665"/>
          </a:xfrm>
          <a:prstGeom prst="rect">
            <a:avLst/>
          </a:prstGeom>
          <a:noFill/>
        </p:spPr>
        <p:txBody>
          <a:bodyPr wrap="square" rtlCol="0">
            <a:spAutoFit/>
          </a:bodyPr>
          <a:lstStyle/>
          <a:p>
            <a:r>
              <a:rPr lang="en-US" sz="2400" b="1" dirty="0"/>
              <a:t>Mott’s Test</a:t>
            </a:r>
          </a:p>
        </p:txBody>
      </p:sp>
    </p:spTree>
    <p:extLst>
      <p:ext uri="{BB962C8B-B14F-4D97-AF65-F5344CB8AC3E}">
        <p14:creationId xmlns:p14="http://schemas.microsoft.com/office/powerpoint/2010/main" val="2215413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DB3C87E-DC76-6BAF-CB0F-016B1652E15C}"/>
              </a:ext>
            </a:extLst>
          </p:cNvPr>
          <p:cNvSpPr/>
          <p:nvPr/>
        </p:nvSpPr>
        <p:spPr>
          <a:xfrm>
            <a:off x="4776319" y="4813063"/>
            <a:ext cx="7179089" cy="1832854"/>
          </a:xfrm>
          <a:prstGeom prst="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36176-04A4-0F0D-57F2-D114C49B6B4C}"/>
              </a:ext>
            </a:extLst>
          </p:cNvPr>
          <p:cNvSpPr>
            <a:spLocks noGrp="1"/>
          </p:cNvSpPr>
          <p:nvPr>
            <p:ph type="title"/>
          </p:nvPr>
        </p:nvSpPr>
        <p:spPr>
          <a:solidFill>
            <a:schemeClr val="bg2"/>
          </a:solidFill>
        </p:spPr>
        <p:txBody>
          <a:bodyPr>
            <a:normAutofit fontScale="90000"/>
          </a:bodyPr>
          <a:lstStyle/>
          <a:p>
            <a:r>
              <a:rPr lang="en-US" dirty="0">
                <a:solidFill>
                  <a:schemeClr val="tx1"/>
                </a:solidFill>
              </a:rPr>
              <a:t>Mott’s Control requires much more effort to tear open than Mott’s Test. </a:t>
            </a:r>
          </a:p>
        </p:txBody>
      </p:sp>
      <p:sp>
        <p:nvSpPr>
          <p:cNvPr id="4" name="Slide Number Placeholder 3">
            <a:extLst>
              <a:ext uri="{FF2B5EF4-FFF2-40B4-BE49-F238E27FC236}">
                <a16:creationId xmlns:a16="http://schemas.microsoft.com/office/drawing/2014/main" id="{69CB0AA3-50EA-5300-8808-3F9DFCC5003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F1220-C2A1-426F-A92D-09CFD1885704}" type="slidenum">
              <a:rPr kumimoji="0" lang="en-US" sz="1600" b="0" i="0" u="none" strike="noStrike" kern="1200" cap="none" spc="0" normalizeH="0" baseline="0" noProof="0" smtClean="0">
                <a:ln>
                  <a:noFill/>
                </a:ln>
                <a:solidFill>
                  <a:srgbClr val="EAEAEA">
                    <a:lumMod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600" b="0" i="0" u="none" strike="noStrike" kern="1200" cap="none" spc="0" normalizeH="0" baseline="0" noProof="0" dirty="0">
              <a:ln>
                <a:noFill/>
              </a:ln>
              <a:solidFill>
                <a:srgbClr val="EAEAEA">
                  <a:lumMod val="75000"/>
                </a:srgb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1CC2E6D4-34AD-3798-DD01-15A896F955FA}"/>
              </a:ext>
            </a:extLst>
          </p:cNvPr>
          <p:cNvPicPr>
            <a:picLocks noChangeAspect="1"/>
          </p:cNvPicPr>
          <p:nvPr/>
        </p:nvPicPr>
        <p:blipFill rotWithShape="1">
          <a:blip r:embed="rId2"/>
          <a:srcRect l="21836" t="23630" r="19729"/>
          <a:stretch/>
        </p:blipFill>
        <p:spPr>
          <a:xfrm>
            <a:off x="446476" y="1116784"/>
            <a:ext cx="2917862" cy="5777939"/>
          </a:xfrm>
          <a:prstGeom prst="rect">
            <a:avLst/>
          </a:prstGeom>
        </p:spPr>
      </p:pic>
      <p:sp>
        <p:nvSpPr>
          <p:cNvPr id="23" name="TextBox 22">
            <a:extLst>
              <a:ext uri="{FF2B5EF4-FFF2-40B4-BE49-F238E27FC236}">
                <a16:creationId xmlns:a16="http://schemas.microsoft.com/office/drawing/2014/main" id="{4665AA1C-D4CD-22A2-C6B9-183A54A32082}"/>
              </a:ext>
            </a:extLst>
          </p:cNvPr>
          <p:cNvSpPr txBox="1"/>
          <p:nvPr/>
        </p:nvSpPr>
        <p:spPr>
          <a:xfrm>
            <a:off x="4776319" y="4891591"/>
            <a:ext cx="7179090" cy="1754326"/>
          </a:xfrm>
          <a:prstGeom prst="rect">
            <a:avLst/>
          </a:prstGeom>
          <a:noFill/>
        </p:spPr>
        <p:txBody>
          <a:bodyPr wrap="square" rtlCol="0">
            <a:spAutoFit/>
          </a:bodyPr>
          <a:lstStyle/>
          <a:p>
            <a:r>
              <a:rPr lang="en-US" dirty="0">
                <a:solidFill>
                  <a:schemeClr val="tx1">
                    <a:lumMod val="75000"/>
                    <a:lumOff val="25000"/>
                  </a:schemeClr>
                </a:solidFill>
              </a:rPr>
              <a:t>The pinch pull open of the pouches work similarly well for Control and Test (expected). The big difference is in the tear method usability. Mott’s Control requires a considerable effort to open using the tearing method compared to the Test pouch which requires only a little effort. </a:t>
            </a:r>
            <a:r>
              <a:rPr lang="en-US" b="1" dirty="0">
                <a:solidFill>
                  <a:schemeClr val="tx1">
                    <a:lumMod val="75000"/>
                    <a:lumOff val="25000"/>
                  </a:schemeClr>
                </a:solidFill>
              </a:rPr>
              <a:t>The tear notch will create a significantly easier opening experience for the 2/3rds of consumers who like to open via the tear from edge method.</a:t>
            </a:r>
          </a:p>
        </p:txBody>
      </p:sp>
      <p:pic>
        <p:nvPicPr>
          <p:cNvPr id="6" name="Picture 5">
            <a:extLst>
              <a:ext uri="{FF2B5EF4-FFF2-40B4-BE49-F238E27FC236}">
                <a16:creationId xmlns:a16="http://schemas.microsoft.com/office/drawing/2014/main" id="{C48E7860-867B-F534-19C5-10F2AA1907B0}"/>
              </a:ext>
            </a:extLst>
          </p:cNvPr>
          <p:cNvPicPr>
            <a:picLocks noChangeAspect="1"/>
          </p:cNvPicPr>
          <p:nvPr/>
        </p:nvPicPr>
        <p:blipFill rotWithShape="1">
          <a:blip r:embed="rId3">
            <a:extLst>
              <a:ext uri="{28A0092B-C50C-407E-A947-70E740481C1C}">
                <a14:useLocalDpi xmlns:a14="http://schemas.microsoft.com/office/drawing/2010/main" val="0"/>
              </a:ext>
            </a:extLst>
          </a:blip>
          <a:srcRect t="12403" r="-537" b="24532"/>
          <a:stretch/>
        </p:blipFill>
        <p:spPr>
          <a:xfrm>
            <a:off x="8272544" y="1227745"/>
            <a:ext cx="2503544" cy="2093910"/>
          </a:xfrm>
          <a:prstGeom prst="rect">
            <a:avLst/>
          </a:prstGeom>
        </p:spPr>
      </p:pic>
      <p:pic>
        <p:nvPicPr>
          <p:cNvPr id="8" name="Picture 7" descr="A picture containing person&#10;&#10;Description automatically generated">
            <a:extLst>
              <a:ext uri="{FF2B5EF4-FFF2-40B4-BE49-F238E27FC236}">
                <a16:creationId xmlns:a16="http://schemas.microsoft.com/office/drawing/2014/main" id="{464BDD8C-787D-A143-66B2-270DB189CFFE}"/>
              </a:ext>
            </a:extLst>
          </p:cNvPr>
          <p:cNvPicPr>
            <a:picLocks noChangeAspect="1"/>
          </p:cNvPicPr>
          <p:nvPr/>
        </p:nvPicPr>
        <p:blipFill rotWithShape="1">
          <a:blip r:embed="rId4">
            <a:extLst>
              <a:ext uri="{28A0092B-C50C-407E-A947-70E740481C1C}">
                <a14:useLocalDpi xmlns:a14="http://schemas.microsoft.com/office/drawing/2010/main" val="0"/>
              </a:ext>
            </a:extLst>
          </a:blip>
          <a:srcRect l="1" t="10233" r="-536" b="26491"/>
          <a:stretch/>
        </p:blipFill>
        <p:spPr>
          <a:xfrm>
            <a:off x="5436630" y="1220732"/>
            <a:ext cx="2503544" cy="2100923"/>
          </a:xfrm>
          <a:prstGeom prst="rect">
            <a:avLst/>
          </a:prstGeom>
        </p:spPr>
      </p:pic>
      <p:sp>
        <p:nvSpPr>
          <p:cNvPr id="9" name="TextBox 8">
            <a:extLst>
              <a:ext uri="{FF2B5EF4-FFF2-40B4-BE49-F238E27FC236}">
                <a16:creationId xmlns:a16="http://schemas.microsoft.com/office/drawing/2014/main" id="{C2A25620-3255-EC59-9828-64FF8297FF55}"/>
              </a:ext>
            </a:extLst>
          </p:cNvPr>
          <p:cNvSpPr txBox="1"/>
          <p:nvPr/>
        </p:nvSpPr>
        <p:spPr>
          <a:xfrm>
            <a:off x="5572619" y="2859990"/>
            <a:ext cx="2193229" cy="461665"/>
          </a:xfrm>
          <a:prstGeom prst="rect">
            <a:avLst/>
          </a:prstGeom>
          <a:noFill/>
        </p:spPr>
        <p:txBody>
          <a:bodyPr wrap="none" rtlCol="0">
            <a:spAutoFit/>
          </a:bodyPr>
          <a:lstStyle/>
          <a:p>
            <a:pPr algn="ctr"/>
            <a:r>
              <a:rPr lang="en-US" sz="2400" b="1" dirty="0">
                <a:solidFill>
                  <a:schemeClr val="accent5"/>
                </a:solidFill>
              </a:rPr>
              <a:t>Pinch Pull Open</a:t>
            </a:r>
          </a:p>
        </p:txBody>
      </p:sp>
      <p:sp>
        <p:nvSpPr>
          <p:cNvPr id="10" name="TextBox 9">
            <a:extLst>
              <a:ext uri="{FF2B5EF4-FFF2-40B4-BE49-F238E27FC236}">
                <a16:creationId xmlns:a16="http://schemas.microsoft.com/office/drawing/2014/main" id="{0FBA0168-C7EA-D328-7621-8E80AD58C9E1}"/>
              </a:ext>
            </a:extLst>
          </p:cNvPr>
          <p:cNvSpPr txBox="1"/>
          <p:nvPr/>
        </p:nvSpPr>
        <p:spPr>
          <a:xfrm>
            <a:off x="8779240" y="2864062"/>
            <a:ext cx="1490152" cy="461665"/>
          </a:xfrm>
          <a:prstGeom prst="rect">
            <a:avLst/>
          </a:prstGeom>
          <a:noFill/>
        </p:spPr>
        <p:txBody>
          <a:bodyPr wrap="none" rtlCol="0">
            <a:spAutoFit/>
          </a:bodyPr>
          <a:lstStyle/>
          <a:p>
            <a:pPr algn="ctr"/>
            <a:r>
              <a:rPr lang="en-US" sz="2400" b="1" dirty="0">
                <a:solidFill>
                  <a:schemeClr val="accent5"/>
                </a:solidFill>
              </a:rPr>
              <a:t>Tear Open</a:t>
            </a:r>
          </a:p>
        </p:txBody>
      </p:sp>
      <p:sp>
        <p:nvSpPr>
          <p:cNvPr id="3" name="tx36">
            <a:extLst>
              <a:ext uri="{FF2B5EF4-FFF2-40B4-BE49-F238E27FC236}">
                <a16:creationId xmlns:a16="http://schemas.microsoft.com/office/drawing/2014/main" id="{15429F16-BA49-1682-F348-A43E05D0D89E}"/>
              </a:ext>
            </a:extLst>
          </p:cNvPr>
          <p:cNvSpPr/>
          <p:nvPr/>
        </p:nvSpPr>
        <p:spPr>
          <a:xfrm>
            <a:off x="5300055" y="4586066"/>
            <a:ext cx="4414708" cy="11119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DejaVu Sans"/>
                <a:cs typeface="DejaVu Sans"/>
              </a:rPr>
              <a:t>*Product are significantly different at the 95% confidence interval</a:t>
            </a:r>
          </a:p>
        </p:txBody>
      </p:sp>
      <p:graphicFrame>
        <p:nvGraphicFramePr>
          <p:cNvPr id="7" name="Table 17">
            <a:extLst>
              <a:ext uri="{FF2B5EF4-FFF2-40B4-BE49-F238E27FC236}">
                <a16:creationId xmlns:a16="http://schemas.microsoft.com/office/drawing/2014/main" id="{DB7917FA-962B-55B4-6FFA-F3EF713CCD57}"/>
              </a:ext>
            </a:extLst>
          </p:cNvPr>
          <p:cNvGraphicFramePr>
            <a:graphicFrameLocks noGrp="1"/>
          </p:cNvGraphicFramePr>
          <p:nvPr>
            <p:extLst>
              <p:ext uri="{D42A27DB-BD31-4B8C-83A1-F6EECF244321}">
                <p14:modId xmlns:p14="http://schemas.microsoft.com/office/powerpoint/2010/main" val="4110358476"/>
              </p:ext>
            </p:extLst>
          </p:nvPr>
        </p:nvGraphicFramePr>
        <p:xfrm>
          <a:off x="5390242" y="3346062"/>
          <a:ext cx="5375566" cy="1112520"/>
        </p:xfrm>
        <a:graphic>
          <a:graphicData uri="http://schemas.openxmlformats.org/drawingml/2006/table">
            <a:tbl>
              <a:tblPr firstRow="1" bandRow="1">
                <a:tableStyleId>{073A0DAA-6AF3-43AB-8588-CEC1D06C72B9}</a:tableStyleId>
              </a:tblPr>
              <a:tblGrid>
                <a:gridCol w="2317110">
                  <a:extLst>
                    <a:ext uri="{9D8B030D-6E8A-4147-A177-3AD203B41FA5}">
                      <a16:colId xmlns:a16="http://schemas.microsoft.com/office/drawing/2014/main" val="1235475729"/>
                    </a:ext>
                  </a:extLst>
                </a:gridCol>
                <a:gridCol w="1700553">
                  <a:extLst>
                    <a:ext uri="{9D8B030D-6E8A-4147-A177-3AD203B41FA5}">
                      <a16:colId xmlns:a16="http://schemas.microsoft.com/office/drawing/2014/main" val="34391887"/>
                    </a:ext>
                  </a:extLst>
                </a:gridCol>
                <a:gridCol w="1357903">
                  <a:extLst>
                    <a:ext uri="{9D8B030D-6E8A-4147-A177-3AD203B41FA5}">
                      <a16:colId xmlns:a16="http://schemas.microsoft.com/office/drawing/2014/main" val="2882858324"/>
                    </a:ext>
                  </a:extLst>
                </a:gridCol>
              </a:tblGrid>
              <a:tr h="370840">
                <a:tc>
                  <a:txBody>
                    <a:bodyPr/>
                    <a:lstStyle/>
                    <a:p>
                      <a:r>
                        <a:rPr lang="en-US" dirty="0">
                          <a:solidFill>
                            <a:schemeClr val="tx1"/>
                          </a:solidFill>
                        </a:rPr>
                        <a:t>Sample</a:t>
                      </a:r>
                    </a:p>
                  </a:txBody>
                  <a:tcPr>
                    <a:solidFill>
                      <a:schemeClr val="bg2"/>
                    </a:solidFill>
                  </a:tcPr>
                </a:tc>
                <a:tc>
                  <a:txBody>
                    <a:bodyPr/>
                    <a:lstStyle/>
                    <a:p>
                      <a:r>
                        <a:rPr lang="en-US" dirty="0">
                          <a:solidFill>
                            <a:schemeClr val="tx1"/>
                          </a:solidFill>
                        </a:rPr>
                        <a:t>Mott’s Control</a:t>
                      </a:r>
                    </a:p>
                  </a:txBody>
                  <a:tcPr>
                    <a:solidFill>
                      <a:schemeClr val="bg2"/>
                    </a:solidFill>
                  </a:tcPr>
                </a:tc>
                <a:tc>
                  <a:txBody>
                    <a:bodyPr/>
                    <a:lstStyle/>
                    <a:p>
                      <a:r>
                        <a:rPr lang="en-US" dirty="0">
                          <a:solidFill>
                            <a:schemeClr val="tx1"/>
                          </a:solidFill>
                        </a:rPr>
                        <a:t>Mott’s Test</a:t>
                      </a:r>
                    </a:p>
                  </a:txBody>
                  <a:tcPr>
                    <a:solidFill>
                      <a:schemeClr val="bg2"/>
                    </a:solidFill>
                  </a:tcPr>
                </a:tc>
                <a:extLst>
                  <a:ext uri="{0D108BD9-81ED-4DB2-BD59-A6C34878D82A}">
                    <a16:rowId xmlns:a16="http://schemas.microsoft.com/office/drawing/2014/main" val="2716361719"/>
                  </a:ext>
                </a:extLst>
              </a:tr>
              <a:tr h="370840">
                <a:tc>
                  <a:txBody>
                    <a:bodyPr/>
                    <a:lstStyle/>
                    <a:p>
                      <a:r>
                        <a:rPr lang="en-US" dirty="0"/>
                        <a:t>Pinch Pull Open RES</a:t>
                      </a:r>
                    </a:p>
                  </a:txBody>
                  <a:tcPr/>
                </a:tc>
                <a:tc>
                  <a:txBody>
                    <a:bodyPr/>
                    <a:lstStyle/>
                    <a:p>
                      <a:pPr algn="ctr"/>
                      <a:r>
                        <a:rPr lang="en-US" dirty="0"/>
                        <a:t>37</a:t>
                      </a:r>
                    </a:p>
                  </a:txBody>
                  <a:tcPr/>
                </a:tc>
                <a:tc>
                  <a:txBody>
                    <a:bodyPr/>
                    <a:lstStyle/>
                    <a:p>
                      <a:pPr algn="ctr"/>
                      <a:r>
                        <a:rPr lang="en-US" dirty="0"/>
                        <a:t>27*</a:t>
                      </a:r>
                    </a:p>
                  </a:txBody>
                  <a:tcPr/>
                </a:tc>
                <a:extLst>
                  <a:ext uri="{0D108BD9-81ED-4DB2-BD59-A6C34878D82A}">
                    <a16:rowId xmlns:a16="http://schemas.microsoft.com/office/drawing/2014/main" val="2659124608"/>
                  </a:ext>
                </a:extLst>
              </a:tr>
              <a:tr h="370840">
                <a:tc>
                  <a:txBody>
                    <a:bodyPr/>
                    <a:lstStyle/>
                    <a:p>
                      <a:r>
                        <a:rPr lang="en-US" dirty="0"/>
                        <a:t>Tear Notch Open RES</a:t>
                      </a:r>
                    </a:p>
                  </a:txBody>
                  <a:tcPr/>
                </a:tc>
                <a:tc>
                  <a:txBody>
                    <a:bodyPr/>
                    <a:lstStyle/>
                    <a:p>
                      <a:pPr algn="ctr"/>
                      <a:r>
                        <a:rPr lang="en-US" dirty="0"/>
                        <a:t>79</a:t>
                      </a:r>
                    </a:p>
                  </a:txBody>
                  <a:tcPr/>
                </a:tc>
                <a:tc>
                  <a:txBody>
                    <a:bodyPr/>
                    <a:lstStyle/>
                    <a:p>
                      <a:pPr algn="ctr"/>
                      <a:r>
                        <a:rPr lang="en-US" dirty="0"/>
                        <a:t>27*</a:t>
                      </a:r>
                    </a:p>
                  </a:txBody>
                  <a:tcPr/>
                </a:tc>
                <a:extLst>
                  <a:ext uri="{0D108BD9-81ED-4DB2-BD59-A6C34878D82A}">
                    <a16:rowId xmlns:a16="http://schemas.microsoft.com/office/drawing/2014/main" val="2350392929"/>
                  </a:ext>
                </a:extLst>
              </a:tr>
            </a:tbl>
          </a:graphicData>
        </a:graphic>
      </p:graphicFrame>
    </p:spTree>
    <p:extLst>
      <p:ext uri="{BB962C8B-B14F-4D97-AF65-F5344CB8AC3E}">
        <p14:creationId xmlns:p14="http://schemas.microsoft.com/office/powerpoint/2010/main" val="79667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7DCF-A980-FD51-97DF-C42FB81F2DF5}"/>
              </a:ext>
            </a:extLst>
          </p:cNvPr>
          <p:cNvSpPr>
            <a:spLocks noGrp="1"/>
          </p:cNvSpPr>
          <p:nvPr>
            <p:ph type="title"/>
          </p:nvPr>
        </p:nvSpPr>
        <p:spPr/>
        <p:txBody>
          <a:bodyPr/>
          <a:lstStyle/>
          <a:p>
            <a:r>
              <a:rPr lang="en-US" dirty="0"/>
              <a:t>Test Objectives</a:t>
            </a:r>
          </a:p>
        </p:txBody>
      </p:sp>
      <p:sp>
        <p:nvSpPr>
          <p:cNvPr id="4" name="Slide Number Placeholder 3">
            <a:extLst>
              <a:ext uri="{FF2B5EF4-FFF2-40B4-BE49-F238E27FC236}">
                <a16:creationId xmlns:a16="http://schemas.microsoft.com/office/drawing/2014/main" id="{137976D6-2AAD-AC72-A8DB-1E876F202770}"/>
              </a:ext>
            </a:extLst>
          </p:cNvPr>
          <p:cNvSpPr>
            <a:spLocks noGrp="1"/>
          </p:cNvSpPr>
          <p:nvPr>
            <p:ph type="sldNum" sz="quarter" idx="4"/>
          </p:nvPr>
        </p:nvSpPr>
        <p:spPr/>
        <p:txBody>
          <a:bodyPr/>
          <a:lstStyle/>
          <a:p>
            <a:fld id="{49FF1220-C2A1-426F-A92D-09CFD1885704}" type="slidenum">
              <a:rPr lang="en-US" smtClean="0"/>
              <a:pPr/>
              <a:t>3</a:t>
            </a:fld>
            <a:endParaRPr lang="en-US" dirty="0"/>
          </a:p>
        </p:txBody>
      </p:sp>
      <p:sp>
        <p:nvSpPr>
          <p:cNvPr id="6" name="TextBox 5">
            <a:extLst>
              <a:ext uri="{FF2B5EF4-FFF2-40B4-BE49-F238E27FC236}">
                <a16:creationId xmlns:a16="http://schemas.microsoft.com/office/drawing/2014/main" id="{9B15DB65-0B1C-5F15-7C57-91FE8E302BFF}"/>
              </a:ext>
            </a:extLst>
          </p:cNvPr>
          <p:cNvSpPr txBox="1"/>
          <p:nvPr/>
        </p:nvSpPr>
        <p:spPr>
          <a:xfrm>
            <a:off x="1993360" y="1515143"/>
            <a:ext cx="9371504" cy="1162052"/>
          </a:xfrm>
          <a:prstGeom prst="rect">
            <a:avLst/>
          </a:prstGeom>
        </p:spPr>
        <p:txBody>
          <a:bodyPr vert="horz" wrap="square" lIns="91440" tIns="45720" rIns="91440" bIns="45720" rtlCol="0" anchor="ctr" anchorCtr="0">
            <a:normAutofit/>
          </a:bodyPr>
          <a:lstStyle/>
          <a:p>
            <a:pPr algn="l"/>
            <a:r>
              <a:rPr lang="en-US" sz="2400" b="1" dirty="0"/>
              <a:t>Mott’s Test vs. Welch’s</a:t>
            </a:r>
          </a:p>
          <a:p>
            <a:pPr algn="l"/>
            <a:r>
              <a:rPr lang="en-US" sz="2000" dirty="0"/>
              <a:t>Using Welch’s tear notch as an in-market benchmark, determine if Mott’s tear notch performs at parity to Welch’s tear notch. </a:t>
            </a:r>
          </a:p>
        </p:txBody>
      </p:sp>
      <p:sp>
        <p:nvSpPr>
          <p:cNvPr id="8" name="TextBox 7">
            <a:extLst>
              <a:ext uri="{FF2B5EF4-FFF2-40B4-BE49-F238E27FC236}">
                <a16:creationId xmlns:a16="http://schemas.microsoft.com/office/drawing/2014/main" id="{EB02761C-263C-0F5D-217F-4D73147A02F2}"/>
              </a:ext>
            </a:extLst>
          </p:cNvPr>
          <p:cNvSpPr txBox="1"/>
          <p:nvPr/>
        </p:nvSpPr>
        <p:spPr>
          <a:xfrm>
            <a:off x="1993360" y="2773014"/>
            <a:ext cx="8829244" cy="2250356"/>
          </a:xfrm>
          <a:prstGeom prst="rect">
            <a:avLst/>
          </a:prstGeom>
        </p:spPr>
        <p:txBody>
          <a:bodyPr vert="horz" wrap="square" lIns="91440" tIns="45720" rIns="91440" bIns="45720" rtlCol="0" anchor="ctr" anchorCtr="0">
            <a:normAutofit/>
          </a:bodyPr>
          <a:lstStyle/>
          <a:p>
            <a:pPr algn="l"/>
            <a:r>
              <a:rPr lang="en-US" sz="2400" b="1" dirty="0"/>
              <a:t>Mott’s Control vs. Mott’s Test</a:t>
            </a:r>
          </a:p>
          <a:p>
            <a:pPr algn="l"/>
            <a:r>
              <a:rPr lang="en-US" sz="2000" dirty="0"/>
              <a:t>Validate a claim that the added tear notch creates an overall easier to open pouch of fruit snacks for both parents and children. </a:t>
            </a:r>
          </a:p>
          <a:p>
            <a:pPr algn="l"/>
            <a:endParaRPr lang="en-US" sz="2000" dirty="0"/>
          </a:p>
          <a:p>
            <a:pPr algn="l"/>
            <a:r>
              <a:rPr lang="en-US" sz="2000" b="1" dirty="0"/>
              <a:t>Claim</a:t>
            </a:r>
            <a:r>
              <a:rPr lang="en-US" sz="2000" dirty="0"/>
              <a:t>: “Now easy to open”</a:t>
            </a:r>
          </a:p>
        </p:txBody>
      </p:sp>
      <p:sp>
        <p:nvSpPr>
          <p:cNvPr id="9" name="Oval 8">
            <a:extLst>
              <a:ext uri="{FF2B5EF4-FFF2-40B4-BE49-F238E27FC236}">
                <a16:creationId xmlns:a16="http://schemas.microsoft.com/office/drawing/2014/main" id="{77F3A7A5-FF5A-083A-CAE4-8C613D84CC32}"/>
              </a:ext>
            </a:extLst>
          </p:cNvPr>
          <p:cNvSpPr/>
          <p:nvPr/>
        </p:nvSpPr>
        <p:spPr>
          <a:xfrm>
            <a:off x="987487" y="1667934"/>
            <a:ext cx="914400" cy="914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5"/>
                </a:solidFill>
              </a:rPr>
              <a:t>1</a:t>
            </a:r>
          </a:p>
        </p:txBody>
      </p:sp>
      <p:sp>
        <p:nvSpPr>
          <p:cNvPr id="10" name="Oval 9">
            <a:extLst>
              <a:ext uri="{FF2B5EF4-FFF2-40B4-BE49-F238E27FC236}">
                <a16:creationId xmlns:a16="http://schemas.microsoft.com/office/drawing/2014/main" id="{A87F6D3B-5C53-FC39-B8BB-F47DD7DA1527}"/>
              </a:ext>
            </a:extLst>
          </p:cNvPr>
          <p:cNvSpPr/>
          <p:nvPr/>
        </p:nvSpPr>
        <p:spPr>
          <a:xfrm>
            <a:off x="987487" y="3347686"/>
            <a:ext cx="914400" cy="914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5"/>
                </a:solidFill>
              </a:rPr>
              <a:t>2</a:t>
            </a:r>
          </a:p>
        </p:txBody>
      </p:sp>
    </p:spTree>
    <p:extLst>
      <p:ext uri="{BB962C8B-B14F-4D97-AF65-F5344CB8AC3E}">
        <p14:creationId xmlns:p14="http://schemas.microsoft.com/office/powerpoint/2010/main" val="425619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BF2E-5859-485A-DFA1-428868B4CA18}"/>
              </a:ext>
            </a:extLst>
          </p:cNvPr>
          <p:cNvSpPr>
            <a:spLocks noGrp="1"/>
          </p:cNvSpPr>
          <p:nvPr>
            <p:ph type="title"/>
          </p:nvPr>
        </p:nvSpPr>
        <p:spPr>
          <a:solidFill>
            <a:schemeClr val="bg2"/>
          </a:solidFill>
        </p:spPr>
        <p:txBody>
          <a:bodyPr>
            <a:normAutofit fontScale="90000"/>
          </a:bodyPr>
          <a:lstStyle/>
          <a:p>
            <a:r>
              <a:rPr lang="en-US" dirty="0">
                <a:solidFill>
                  <a:schemeClr val="tx1"/>
                </a:solidFill>
              </a:rPr>
              <a:t>Mott’s Test is significantly easier to use than Mott’s Control for adults. No difference in usage for kids. </a:t>
            </a:r>
          </a:p>
        </p:txBody>
      </p:sp>
      <p:sp>
        <p:nvSpPr>
          <p:cNvPr id="4" name="Slide Number Placeholder 3">
            <a:extLst>
              <a:ext uri="{FF2B5EF4-FFF2-40B4-BE49-F238E27FC236}">
                <a16:creationId xmlns:a16="http://schemas.microsoft.com/office/drawing/2014/main" id="{1732319A-C94D-182E-860E-E1225D21AF9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F1220-C2A1-426F-A92D-09CFD1885704}" type="slidenum">
              <a:rPr kumimoji="0" lang="en-US" sz="1600" b="0" i="0" u="none" strike="noStrike" kern="1200" cap="none" spc="0" normalizeH="0" baseline="0" noProof="0" smtClean="0">
                <a:ln>
                  <a:noFill/>
                </a:ln>
                <a:solidFill>
                  <a:srgbClr val="EAEAEA">
                    <a:lumMod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600" b="0" i="0" u="none" strike="noStrike" kern="1200" cap="none" spc="0" normalizeH="0" baseline="0" noProof="0" dirty="0">
              <a:ln>
                <a:noFill/>
              </a:ln>
              <a:solidFill>
                <a:srgbClr val="EAEAEA">
                  <a:lumMod val="75000"/>
                </a:srgbClr>
              </a:solidFill>
              <a:effectLst/>
              <a:uLnTx/>
              <a:uFillTx/>
              <a:latin typeface="Calibri"/>
              <a:ea typeface="+mn-ea"/>
              <a:cs typeface="+mn-cs"/>
            </a:endParaRPr>
          </a:p>
        </p:txBody>
      </p:sp>
      <p:pic>
        <p:nvPicPr>
          <p:cNvPr id="5" name="Picture 2" descr="SUS Score Bar Chart Comparison">
            <a:extLst>
              <a:ext uri="{FF2B5EF4-FFF2-40B4-BE49-F238E27FC236}">
                <a16:creationId xmlns:a16="http://schemas.microsoft.com/office/drawing/2014/main" id="{C23C9BBE-F822-133D-E0FD-D966D760B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12" y="1259639"/>
            <a:ext cx="4859676" cy="360966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F95EE62-4D1C-3191-F7E4-D8B8445EB9E7}"/>
              </a:ext>
            </a:extLst>
          </p:cNvPr>
          <p:cNvSpPr/>
          <p:nvPr/>
        </p:nvSpPr>
        <p:spPr>
          <a:xfrm>
            <a:off x="276212" y="4962001"/>
            <a:ext cx="5695380" cy="1832854"/>
          </a:xfrm>
          <a:prstGeom prst="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D38CF93-D905-73C4-8EBF-860CFBBAD965}"/>
              </a:ext>
            </a:extLst>
          </p:cNvPr>
          <p:cNvSpPr txBox="1"/>
          <p:nvPr/>
        </p:nvSpPr>
        <p:spPr>
          <a:xfrm>
            <a:off x="477561" y="5040529"/>
            <a:ext cx="5494031" cy="1754326"/>
          </a:xfrm>
          <a:prstGeom prst="rect">
            <a:avLst/>
          </a:prstGeom>
          <a:noFill/>
        </p:spPr>
        <p:txBody>
          <a:bodyPr wrap="square" rtlCol="0">
            <a:spAutoFit/>
          </a:bodyPr>
          <a:lstStyle/>
          <a:p>
            <a:r>
              <a:rPr lang="en-US" dirty="0">
                <a:solidFill>
                  <a:schemeClr val="tx1">
                    <a:lumMod val="75000"/>
                    <a:lumOff val="25000"/>
                  </a:schemeClr>
                </a:solidFill>
              </a:rPr>
              <a:t>Similarly, the pinch pull open method has similar usability in Control and Test (expected). The difference again is that the Mott’s Control sample does not perform well in tearing open (which we know 2/3rds of consumers use to open pouches) and is significantly less user friendly than Mott’s Test pouch. </a:t>
            </a:r>
          </a:p>
        </p:txBody>
      </p:sp>
      <p:pic>
        <p:nvPicPr>
          <p:cNvPr id="3" name="Picture 2">
            <a:extLst>
              <a:ext uri="{FF2B5EF4-FFF2-40B4-BE49-F238E27FC236}">
                <a16:creationId xmlns:a16="http://schemas.microsoft.com/office/drawing/2014/main" id="{911CF141-1E82-FD24-53FA-ED79A560CFCA}"/>
              </a:ext>
            </a:extLst>
          </p:cNvPr>
          <p:cNvPicPr>
            <a:picLocks noChangeAspect="1"/>
          </p:cNvPicPr>
          <p:nvPr/>
        </p:nvPicPr>
        <p:blipFill rotWithShape="1">
          <a:blip r:embed="rId3">
            <a:extLst>
              <a:ext uri="{28A0092B-C50C-407E-A947-70E740481C1C}">
                <a14:useLocalDpi xmlns:a14="http://schemas.microsoft.com/office/drawing/2010/main" val="0"/>
              </a:ext>
            </a:extLst>
          </a:blip>
          <a:srcRect t="12403" r="-537" b="24532"/>
          <a:stretch/>
        </p:blipFill>
        <p:spPr>
          <a:xfrm>
            <a:off x="9252258" y="1227745"/>
            <a:ext cx="2503544" cy="2093910"/>
          </a:xfrm>
          <a:prstGeom prst="rect">
            <a:avLst/>
          </a:prstGeom>
        </p:spPr>
      </p:pic>
      <p:pic>
        <p:nvPicPr>
          <p:cNvPr id="6" name="Picture 5" descr="A picture containing person&#10;&#10;Description automatically generated">
            <a:extLst>
              <a:ext uri="{FF2B5EF4-FFF2-40B4-BE49-F238E27FC236}">
                <a16:creationId xmlns:a16="http://schemas.microsoft.com/office/drawing/2014/main" id="{F0825575-A86F-5F89-4168-47BD7FACF0FB}"/>
              </a:ext>
            </a:extLst>
          </p:cNvPr>
          <p:cNvPicPr>
            <a:picLocks noChangeAspect="1"/>
          </p:cNvPicPr>
          <p:nvPr/>
        </p:nvPicPr>
        <p:blipFill rotWithShape="1">
          <a:blip r:embed="rId4">
            <a:extLst>
              <a:ext uri="{28A0092B-C50C-407E-A947-70E740481C1C}">
                <a14:useLocalDpi xmlns:a14="http://schemas.microsoft.com/office/drawing/2010/main" val="0"/>
              </a:ext>
            </a:extLst>
          </a:blip>
          <a:srcRect l="1" t="10233" r="-536" b="26491"/>
          <a:stretch/>
        </p:blipFill>
        <p:spPr>
          <a:xfrm>
            <a:off x="6416344" y="1220732"/>
            <a:ext cx="2503544" cy="2100923"/>
          </a:xfrm>
          <a:prstGeom prst="rect">
            <a:avLst/>
          </a:prstGeom>
        </p:spPr>
      </p:pic>
      <p:sp>
        <p:nvSpPr>
          <p:cNvPr id="7" name="TextBox 6">
            <a:extLst>
              <a:ext uri="{FF2B5EF4-FFF2-40B4-BE49-F238E27FC236}">
                <a16:creationId xmlns:a16="http://schemas.microsoft.com/office/drawing/2014/main" id="{B271ACAE-BADE-3312-F93C-487C8ADE9E90}"/>
              </a:ext>
            </a:extLst>
          </p:cNvPr>
          <p:cNvSpPr txBox="1"/>
          <p:nvPr/>
        </p:nvSpPr>
        <p:spPr>
          <a:xfrm>
            <a:off x="6552333" y="2859990"/>
            <a:ext cx="2193229" cy="461665"/>
          </a:xfrm>
          <a:prstGeom prst="rect">
            <a:avLst/>
          </a:prstGeom>
          <a:noFill/>
        </p:spPr>
        <p:txBody>
          <a:bodyPr wrap="none" rtlCol="0">
            <a:spAutoFit/>
          </a:bodyPr>
          <a:lstStyle/>
          <a:p>
            <a:pPr algn="ctr"/>
            <a:r>
              <a:rPr lang="en-US" sz="2400" b="1" dirty="0">
                <a:solidFill>
                  <a:schemeClr val="accent5"/>
                </a:solidFill>
              </a:rPr>
              <a:t>Pinch Pull Open</a:t>
            </a:r>
          </a:p>
        </p:txBody>
      </p:sp>
      <p:sp>
        <p:nvSpPr>
          <p:cNvPr id="8" name="TextBox 7">
            <a:extLst>
              <a:ext uri="{FF2B5EF4-FFF2-40B4-BE49-F238E27FC236}">
                <a16:creationId xmlns:a16="http://schemas.microsoft.com/office/drawing/2014/main" id="{9DB85358-1555-724B-D391-9CC0F607F376}"/>
              </a:ext>
            </a:extLst>
          </p:cNvPr>
          <p:cNvSpPr txBox="1"/>
          <p:nvPr/>
        </p:nvSpPr>
        <p:spPr>
          <a:xfrm>
            <a:off x="9758954" y="2864062"/>
            <a:ext cx="1490152" cy="461665"/>
          </a:xfrm>
          <a:prstGeom prst="rect">
            <a:avLst/>
          </a:prstGeom>
          <a:noFill/>
        </p:spPr>
        <p:txBody>
          <a:bodyPr wrap="none" rtlCol="0">
            <a:spAutoFit/>
          </a:bodyPr>
          <a:lstStyle/>
          <a:p>
            <a:pPr algn="ctr"/>
            <a:r>
              <a:rPr lang="en-US" sz="2400" b="1" dirty="0">
                <a:solidFill>
                  <a:schemeClr val="accent5"/>
                </a:solidFill>
              </a:rPr>
              <a:t>Tear Open</a:t>
            </a:r>
          </a:p>
        </p:txBody>
      </p:sp>
      <p:sp>
        <p:nvSpPr>
          <p:cNvPr id="9" name="tx36">
            <a:extLst>
              <a:ext uri="{FF2B5EF4-FFF2-40B4-BE49-F238E27FC236}">
                <a16:creationId xmlns:a16="http://schemas.microsoft.com/office/drawing/2014/main" id="{0E2A2325-038D-C1B0-8777-31A75B75987A}"/>
              </a:ext>
            </a:extLst>
          </p:cNvPr>
          <p:cNvSpPr/>
          <p:nvPr/>
        </p:nvSpPr>
        <p:spPr>
          <a:xfrm>
            <a:off x="6802173" y="4957972"/>
            <a:ext cx="3494985" cy="91751"/>
          </a:xfrm>
          <a:prstGeom prst="rect">
            <a:avLst/>
          </a:prstGeom>
          <a:noFill/>
        </p:spPr>
        <p:txBody>
          <a:bodyPr wrap="none" lIns="0" tIns="0" rIns="0" bIns="0" anchor="ctr" anchorCtr="1"/>
          <a:lstStyle/>
          <a:p>
            <a:pPr marL="0" marR="0" indent="0">
              <a:lnSpc>
                <a:spcPts val="1000"/>
              </a:lnSpc>
              <a:spcBef>
                <a:spcPts val="0"/>
              </a:spcBef>
              <a:spcAft>
                <a:spcPts val="0"/>
              </a:spcAft>
            </a:pPr>
            <a:r>
              <a:rPr sz="800" dirty="0">
                <a:solidFill>
                  <a:srgbClr val="000000">
                    <a:alpha val="100000"/>
                  </a:srgbClr>
                </a:solidFill>
                <a:latin typeface="DejaVu Sans"/>
                <a:cs typeface="DejaVu Sans"/>
              </a:rPr>
              <a:t>*Product are significantly different at the 95% confidence interval</a:t>
            </a:r>
          </a:p>
        </p:txBody>
      </p:sp>
      <p:graphicFrame>
        <p:nvGraphicFramePr>
          <p:cNvPr id="11" name="Table 17">
            <a:extLst>
              <a:ext uri="{FF2B5EF4-FFF2-40B4-BE49-F238E27FC236}">
                <a16:creationId xmlns:a16="http://schemas.microsoft.com/office/drawing/2014/main" id="{EA6A485C-8378-7171-DB77-792C3443EEAB}"/>
              </a:ext>
            </a:extLst>
          </p:cNvPr>
          <p:cNvGraphicFramePr>
            <a:graphicFrameLocks noGrp="1"/>
          </p:cNvGraphicFramePr>
          <p:nvPr>
            <p:extLst>
              <p:ext uri="{D42A27DB-BD31-4B8C-83A1-F6EECF244321}">
                <p14:modId xmlns:p14="http://schemas.microsoft.com/office/powerpoint/2010/main" val="160864829"/>
              </p:ext>
            </p:extLst>
          </p:nvPr>
        </p:nvGraphicFramePr>
        <p:xfrm>
          <a:off x="6802173" y="3409316"/>
          <a:ext cx="4900169" cy="1483360"/>
        </p:xfrm>
        <a:graphic>
          <a:graphicData uri="http://schemas.openxmlformats.org/drawingml/2006/table">
            <a:tbl>
              <a:tblPr firstRow="1" bandRow="1">
                <a:tableStyleId>{073A0DAA-6AF3-43AB-8588-CEC1D06C72B9}</a:tableStyleId>
              </a:tblPr>
              <a:tblGrid>
                <a:gridCol w="1648841">
                  <a:extLst>
                    <a:ext uri="{9D8B030D-6E8A-4147-A177-3AD203B41FA5}">
                      <a16:colId xmlns:a16="http://schemas.microsoft.com/office/drawing/2014/main" val="1235475729"/>
                    </a:ext>
                  </a:extLst>
                </a:gridCol>
                <a:gridCol w="1578293">
                  <a:extLst>
                    <a:ext uri="{9D8B030D-6E8A-4147-A177-3AD203B41FA5}">
                      <a16:colId xmlns:a16="http://schemas.microsoft.com/office/drawing/2014/main" val="34391887"/>
                    </a:ext>
                  </a:extLst>
                </a:gridCol>
                <a:gridCol w="1673035">
                  <a:extLst>
                    <a:ext uri="{9D8B030D-6E8A-4147-A177-3AD203B41FA5}">
                      <a16:colId xmlns:a16="http://schemas.microsoft.com/office/drawing/2014/main" val="2882858324"/>
                    </a:ext>
                  </a:extLst>
                </a:gridCol>
              </a:tblGrid>
              <a:tr h="370840">
                <a:tc>
                  <a:txBody>
                    <a:bodyPr/>
                    <a:lstStyle/>
                    <a:p>
                      <a:r>
                        <a:rPr lang="en-US" dirty="0">
                          <a:solidFill>
                            <a:schemeClr val="tx1"/>
                          </a:solidFill>
                        </a:rPr>
                        <a:t>Sample</a:t>
                      </a:r>
                    </a:p>
                  </a:txBody>
                  <a:tcPr>
                    <a:solidFill>
                      <a:schemeClr val="bg2"/>
                    </a:solidFill>
                  </a:tcPr>
                </a:tc>
                <a:tc>
                  <a:txBody>
                    <a:bodyPr/>
                    <a:lstStyle/>
                    <a:p>
                      <a:r>
                        <a:rPr lang="en-US" dirty="0">
                          <a:solidFill>
                            <a:schemeClr val="tx1"/>
                          </a:solidFill>
                        </a:rPr>
                        <a:t>Mott’s Control</a:t>
                      </a:r>
                    </a:p>
                  </a:txBody>
                  <a:tcPr>
                    <a:solidFill>
                      <a:schemeClr val="bg2"/>
                    </a:solidFill>
                  </a:tcPr>
                </a:tc>
                <a:tc>
                  <a:txBody>
                    <a:bodyPr/>
                    <a:lstStyle/>
                    <a:p>
                      <a:r>
                        <a:rPr lang="en-US" dirty="0">
                          <a:solidFill>
                            <a:schemeClr val="tx1"/>
                          </a:solidFill>
                        </a:rPr>
                        <a:t>Mott’s Test</a:t>
                      </a:r>
                    </a:p>
                  </a:txBody>
                  <a:tcPr>
                    <a:solidFill>
                      <a:schemeClr val="bg2"/>
                    </a:solidFill>
                  </a:tcPr>
                </a:tc>
                <a:extLst>
                  <a:ext uri="{0D108BD9-81ED-4DB2-BD59-A6C34878D82A}">
                    <a16:rowId xmlns:a16="http://schemas.microsoft.com/office/drawing/2014/main" val="2716361719"/>
                  </a:ext>
                </a:extLst>
              </a:tr>
              <a:tr h="370840">
                <a:tc>
                  <a:txBody>
                    <a:bodyPr/>
                    <a:lstStyle/>
                    <a:p>
                      <a:r>
                        <a:rPr lang="en-US" dirty="0"/>
                        <a:t>Pinch Pull SUS</a:t>
                      </a:r>
                    </a:p>
                  </a:txBody>
                  <a:tcPr/>
                </a:tc>
                <a:tc>
                  <a:txBody>
                    <a:bodyPr/>
                    <a:lstStyle/>
                    <a:p>
                      <a:pPr algn="ctr"/>
                      <a:r>
                        <a:rPr lang="en-US" dirty="0"/>
                        <a:t>74</a:t>
                      </a:r>
                    </a:p>
                  </a:txBody>
                  <a:tcPr/>
                </a:tc>
                <a:tc>
                  <a:txBody>
                    <a:bodyPr/>
                    <a:lstStyle/>
                    <a:p>
                      <a:pPr algn="ctr"/>
                      <a:r>
                        <a:rPr lang="en-US" dirty="0"/>
                        <a:t>79*</a:t>
                      </a:r>
                    </a:p>
                  </a:txBody>
                  <a:tcPr/>
                </a:tc>
                <a:extLst>
                  <a:ext uri="{0D108BD9-81ED-4DB2-BD59-A6C34878D82A}">
                    <a16:rowId xmlns:a16="http://schemas.microsoft.com/office/drawing/2014/main" val="2659124608"/>
                  </a:ext>
                </a:extLst>
              </a:tr>
              <a:tr h="370840">
                <a:tc>
                  <a:txBody>
                    <a:bodyPr/>
                    <a:lstStyle/>
                    <a:p>
                      <a:r>
                        <a:rPr lang="en-US" dirty="0"/>
                        <a:t>Tear Notch SUS</a:t>
                      </a:r>
                    </a:p>
                  </a:txBody>
                  <a:tcPr/>
                </a:tc>
                <a:tc>
                  <a:txBody>
                    <a:bodyPr/>
                    <a:lstStyle/>
                    <a:p>
                      <a:pPr algn="ctr"/>
                      <a:r>
                        <a:rPr lang="en-US" dirty="0"/>
                        <a:t>39</a:t>
                      </a:r>
                    </a:p>
                  </a:txBody>
                  <a:tcPr/>
                </a:tc>
                <a:tc>
                  <a:txBody>
                    <a:bodyPr/>
                    <a:lstStyle/>
                    <a:p>
                      <a:pPr algn="ctr"/>
                      <a:r>
                        <a:rPr lang="en-US" dirty="0"/>
                        <a:t>77*</a:t>
                      </a:r>
                    </a:p>
                  </a:txBody>
                  <a:tcPr/>
                </a:tc>
                <a:extLst>
                  <a:ext uri="{0D108BD9-81ED-4DB2-BD59-A6C34878D82A}">
                    <a16:rowId xmlns:a16="http://schemas.microsoft.com/office/drawing/2014/main" val="2350392929"/>
                  </a:ext>
                </a:extLst>
              </a:tr>
              <a:tr h="370840">
                <a:tc>
                  <a:txBody>
                    <a:bodyPr/>
                    <a:lstStyle/>
                    <a:p>
                      <a:r>
                        <a:rPr lang="en-US" dirty="0"/>
                        <a:t>Kid SUS</a:t>
                      </a:r>
                    </a:p>
                  </a:txBody>
                  <a:tcPr/>
                </a:tc>
                <a:tc>
                  <a:txBody>
                    <a:bodyPr/>
                    <a:lstStyle/>
                    <a:p>
                      <a:pPr algn="ctr"/>
                      <a:r>
                        <a:rPr lang="en-US" dirty="0"/>
                        <a:t>42</a:t>
                      </a:r>
                    </a:p>
                  </a:txBody>
                  <a:tcPr/>
                </a:tc>
                <a:tc>
                  <a:txBody>
                    <a:bodyPr/>
                    <a:lstStyle/>
                    <a:p>
                      <a:pPr algn="ctr"/>
                      <a:r>
                        <a:rPr lang="en-US" dirty="0"/>
                        <a:t>45</a:t>
                      </a:r>
                    </a:p>
                  </a:txBody>
                  <a:tcPr/>
                </a:tc>
                <a:extLst>
                  <a:ext uri="{0D108BD9-81ED-4DB2-BD59-A6C34878D82A}">
                    <a16:rowId xmlns:a16="http://schemas.microsoft.com/office/drawing/2014/main" val="1832784523"/>
                  </a:ext>
                </a:extLst>
              </a:tr>
            </a:tbl>
          </a:graphicData>
        </a:graphic>
      </p:graphicFrame>
    </p:spTree>
    <p:extLst>
      <p:ext uri="{BB962C8B-B14F-4D97-AF65-F5344CB8AC3E}">
        <p14:creationId xmlns:p14="http://schemas.microsoft.com/office/powerpoint/2010/main" val="3799456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7527"/>
          </a:xfrm>
        </p:spPr>
        <p:txBody>
          <a:bodyPr/>
          <a:lstStyle/>
          <a:p>
            <a:r>
              <a:t>Summary of Key Learning</a:t>
            </a:r>
          </a:p>
        </p:txBody>
      </p:sp>
      <p:sp>
        <p:nvSpPr>
          <p:cNvPr id="3" name="Rectangle 2">
            <a:extLst>
              <a:ext uri="{FF2B5EF4-FFF2-40B4-BE49-F238E27FC236}">
                <a16:creationId xmlns:a16="http://schemas.microsoft.com/office/drawing/2014/main" id="{54E46653-0279-FC98-8C57-E4061067E1DF}"/>
              </a:ext>
            </a:extLst>
          </p:cNvPr>
          <p:cNvSpPr/>
          <p:nvPr/>
        </p:nvSpPr>
        <p:spPr>
          <a:xfrm>
            <a:off x="754910" y="1584251"/>
            <a:ext cx="5124893" cy="914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a:ea typeface="+mn-ea"/>
                <a:cs typeface="+mn-cs"/>
              </a:rPr>
              <a:t>Mott’s Test vs. Welch’s</a:t>
            </a:r>
          </a:p>
        </p:txBody>
      </p:sp>
      <p:sp>
        <p:nvSpPr>
          <p:cNvPr id="4" name="TextBox 3">
            <a:extLst>
              <a:ext uri="{FF2B5EF4-FFF2-40B4-BE49-F238E27FC236}">
                <a16:creationId xmlns:a16="http://schemas.microsoft.com/office/drawing/2014/main" id="{8C0F8A4A-99B1-6AF9-9CA3-5C0F5B9B6627}"/>
              </a:ext>
            </a:extLst>
          </p:cNvPr>
          <p:cNvSpPr txBox="1"/>
          <p:nvPr/>
        </p:nvSpPr>
        <p:spPr>
          <a:xfrm>
            <a:off x="839972" y="2636874"/>
            <a:ext cx="5039831"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B050"/>
                </a:solidFill>
                <a:effectLst/>
                <a:uLnTx/>
                <a:uFillTx/>
                <a:latin typeface="Calibri"/>
                <a:ea typeface="+mn-ea"/>
                <a:cs typeface="+mn-cs"/>
              </a:rPr>
              <a:t>Mott’s is at parity to Welch’s </a:t>
            </a: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in tear notch usability.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Opportunities for Mott’s improvement: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Place tear notch in top right corner.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Make tear notch more visible.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Direct consumer attention to tear notch.</a:t>
            </a:r>
          </a:p>
        </p:txBody>
      </p:sp>
      <p:pic>
        <p:nvPicPr>
          <p:cNvPr id="6" name="Graphic 5" descr="Checkbox Checked outline">
            <a:extLst>
              <a:ext uri="{FF2B5EF4-FFF2-40B4-BE49-F238E27FC236}">
                <a16:creationId xmlns:a16="http://schemas.microsoft.com/office/drawing/2014/main" id="{32F61139-CEE5-3733-75A3-23C6401386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3012" y="1368055"/>
            <a:ext cx="1346791" cy="1346791"/>
          </a:xfrm>
          <a:prstGeom prst="rect">
            <a:avLst/>
          </a:prstGeom>
        </p:spPr>
      </p:pic>
      <p:sp>
        <p:nvSpPr>
          <p:cNvPr id="7" name="Rectangle 6">
            <a:extLst>
              <a:ext uri="{FF2B5EF4-FFF2-40B4-BE49-F238E27FC236}">
                <a16:creationId xmlns:a16="http://schemas.microsoft.com/office/drawing/2014/main" id="{8365E42E-CEE1-FA09-08A0-22941FA915C9}"/>
              </a:ext>
            </a:extLst>
          </p:cNvPr>
          <p:cNvSpPr/>
          <p:nvPr/>
        </p:nvSpPr>
        <p:spPr>
          <a:xfrm>
            <a:off x="6227135" y="1586023"/>
            <a:ext cx="5124893" cy="914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a:ea typeface="+mn-ea"/>
                <a:cs typeface="+mn-cs"/>
              </a:rPr>
              <a:t>Mott’s Test vs. Control</a:t>
            </a:r>
          </a:p>
        </p:txBody>
      </p:sp>
      <p:pic>
        <p:nvPicPr>
          <p:cNvPr id="8" name="Graphic 7" descr="Checkbox Checked outline">
            <a:extLst>
              <a:ext uri="{FF2B5EF4-FFF2-40B4-BE49-F238E27FC236}">
                <a16:creationId xmlns:a16="http://schemas.microsoft.com/office/drawing/2014/main" id="{5866DDD8-CCCA-8831-18C1-7B6CE0861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5237" y="1369827"/>
            <a:ext cx="1346791" cy="1346791"/>
          </a:xfrm>
          <a:prstGeom prst="rect">
            <a:avLst/>
          </a:prstGeom>
        </p:spPr>
      </p:pic>
      <p:sp>
        <p:nvSpPr>
          <p:cNvPr id="9" name="TextBox 8">
            <a:extLst>
              <a:ext uri="{FF2B5EF4-FFF2-40B4-BE49-F238E27FC236}">
                <a16:creationId xmlns:a16="http://schemas.microsoft.com/office/drawing/2014/main" id="{3640CDEC-CDE5-7C45-5755-358B1A65CD2A}"/>
              </a:ext>
            </a:extLst>
          </p:cNvPr>
          <p:cNvSpPr txBox="1"/>
          <p:nvPr/>
        </p:nvSpPr>
        <p:spPr>
          <a:xfrm>
            <a:off x="6227135" y="2636874"/>
            <a:ext cx="5124893"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Mott’s Test tear notch creates a </a:t>
            </a:r>
            <a:r>
              <a:rPr kumimoji="0" lang="en-US" sz="2000" b="1" i="0" u="none" strike="noStrike" kern="1200" cap="none" spc="0" normalizeH="0" baseline="0" noProof="0" dirty="0">
                <a:ln>
                  <a:noFill/>
                </a:ln>
                <a:solidFill>
                  <a:srgbClr val="00B050"/>
                </a:solidFill>
                <a:effectLst/>
                <a:uLnTx/>
                <a:uFillTx/>
                <a:latin typeface="Calibri"/>
                <a:ea typeface="+mn-ea"/>
                <a:cs typeface="+mn-cs"/>
              </a:rPr>
              <a:t>significantly easier </a:t>
            </a: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opening experience.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Move forward with a claim of easier to open.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Gogurt</a:t>
            </a: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Example: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“Now easier to open” – 6 month claim</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“Easy open” – evergreen claim</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Consider using “tear notch”, or similar language, to tell consumers the tear notch is what makes it easier to open. </a:t>
            </a:r>
          </a:p>
        </p:txBody>
      </p:sp>
    </p:spTree>
    <p:extLst>
      <p:ext uri="{BB962C8B-B14F-4D97-AF65-F5344CB8AC3E}">
        <p14:creationId xmlns:p14="http://schemas.microsoft.com/office/powerpoint/2010/main" val="4031898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751064"/>
            <a:ext cx="10363200" cy="1470025"/>
          </a:xfrm>
        </p:spPr>
        <p:txBody>
          <a:bodyPr/>
          <a:lstStyle/>
          <a:p>
            <a:r>
              <a:t>Appendix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751064"/>
            <a:ext cx="10363200" cy="1470025"/>
          </a:xfrm>
        </p:spPr>
        <p:txBody>
          <a:bodyPr/>
          <a:lstStyle/>
          <a:p>
            <a:r>
              <a:rPr lang="en-US" dirty="0"/>
              <a:t>Demographics and Usage</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AA8E-F76C-BFB6-44D7-57EFE3BC7778}"/>
              </a:ext>
            </a:extLst>
          </p:cNvPr>
          <p:cNvSpPr>
            <a:spLocks noGrp="1"/>
          </p:cNvSpPr>
          <p:nvPr>
            <p:ph type="title"/>
          </p:nvPr>
        </p:nvSpPr>
        <p:spPr/>
        <p:txBody>
          <a:bodyPr/>
          <a:lstStyle/>
          <a:p>
            <a:r>
              <a:rPr lang="en-US" dirty="0"/>
              <a:t>Demographics &amp; Usage</a:t>
            </a:r>
          </a:p>
        </p:txBody>
      </p:sp>
      <p:sp>
        <p:nvSpPr>
          <p:cNvPr id="4" name="Slide Number Placeholder 3">
            <a:extLst>
              <a:ext uri="{FF2B5EF4-FFF2-40B4-BE49-F238E27FC236}">
                <a16:creationId xmlns:a16="http://schemas.microsoft.com/office/drawing/2014/main" id="{65EC9ECA-2975-F3BA-8E89-6817F1D26999}"/>
              </a:ext>
            </a:extLst>
          </p:cNvPr>
          <p:cNvSpPr>
            <a:spLocks noGrp="1"/>
          </p:cNvSpPr>
          <p:nvPr>
            <p:ph type="sldNum" sz="quarter" idx="4"/>
          </p:nvPr>
        </p:nvSpPr>
        <p:spPr/>
        <p:txBody>
          <a:bodyPr/>
          <a:lstStyle/>
          <a:p>
            <a:fld id="{49FF1220-C2A1-426F-A92D-09CFD1885704}" type="slidenum">
              <a:rPr lang="en-US" smtClean="0"/>
              <a:pPr/>
              <a:t>34</a:t>
            </a:fld>
            <a:endParaRPr lang="en-US" dirty="0"/>
          </a:p>
        </p:txBody>
      </p:sp>
      <p:graphicFrame>
        <p:nvGraphicFramePr>
          <p:cNvPr id="5" name="Content Placeholder 2">
            <a:extLst>
              <a:ext uri="{FF2B5EF4-FFF2-40B4-BE49-F238E27FC236}">
                <a16:creationId xmlns:a16="http://schemas.microsoft.com/office/drawing/2014/main" id="{92D400D6-A92E-CF0F-9B63-006A95FBB44A}"/>
              </a:ext>
            </a:extLst>
          </p:cNvPr>
          <p:cNvGraphicFramePr>
            <a:graphicFrameLocks noGrp="1"/>
          </p:cNvGraphicFramePr>
          <p:nvPr>
            <p:extLst>
              <p:ext uri="{D42A27DB-BD31-4B8C-83A1-F6EECF244321}">
                <p14:modId xmlns:p14="http://schemas.microsoft.com/office/powerpoint/2010/main" val="1652112880"/>
              </p:ext>
            </p:extLst>
          </p:nvPr>
        </p:nvGraphicFramePr>
        <p:xfrm>
          <a:off x="436320" y="1347198"/>
          <a:ext cx="3428569" cy="4815840"/>
        </p:xfrm>
        <a:graphic>
          <a:graphicData uri="http://schemas.openxmlformats.org/drawingml/2006/table">
            <a:tbl>
              <a:tblPr>
                <a:tableStyleId>{616DA210-FB5B-4158-B5E0-FEB733F419BA}</a:tableStyleId>
              </a:tblPr>
              <a:tblGrid>
                <a:gridCol w="1114820">
                  <a:extLst>
                    <a:ext uri="{9D8B030D-6E8A-4147-A177-3AD203B41FA5}">
                      <a16:colId xmlns:a16="http://schemas.microsoft.com/office/drawing/2014/main" val="20000"/>
                    </a:ext>
                  </a:extLst>
                </a:gridCol>
                <a:gridCol w="1183068">
                  <a:extLst>
                    <a:ext uri="{9D8B030D-6E8A-4147-A177-3AD203B41FA5}">
                      <a16:colId xmlns:a16="http://schemas.microsoft.com/office/drawing/2014/main" val="20001"/>
                    </a:ext>
                  </a:extLst>
                </a:gridCol>
                <a:gridCol w="1130681">
                  <a:extLst>
                    <a:ext uri="{9D8B030D-6E8A-4147-A177-3AD203B41FA5}">
                      <a16:colId xmlns:a16="http://schemas.microsoft.com/office/drawing/2014/main" val="20002"/>
                    </a:ext>
                  </a:extLst>
                </a:gridCol>
              </a:tblGrid>
              <a:tr h="346967">
                <a:tc>
                  <a:txBody>
                    <a:bodyPr/>
                    <a:lstStyle/>
                    <a:p>
                      <a:pPr marL="63500" marR="63500" algn="ctr">
                        <a:lnSpc>
                          <a:spcPct val="100000"/>
                        </a:lnSpc>
                        <a:spcBef>
                          <a:spcPts val="500"/>
                        </a:spcBef>
                        <a:spcAft>
                          <a:spcPts val="500"/>
                        </a:spcAft>
                        <a:buNone/>
                      </a:pPr>
                      <a:r>
                        <a:rPr sz="1800" b="1" u="none" cap="none" dirty="0">
                          <a:solidFill>
                            <a:schemeClr val="tx1"/>
                          </a:solidFill>
                          <a:sym typeface="DejaVu Sans"/>
                        </a:rPr>
                        <a:t>Child Age</a:t>
                      </a:r>
                      <a:endParaRPr sz="1800" b="1" i="0" u="none" cap="none" dirty="0">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lang="en-US" sz="1800" b="1" u="none" cap="none" dirty="0">
                          <a:solidFill>
                            <a:schemeClr val="tx1"/>
                          </a:solidFill>
                          <a:sym typeface="DejaVu Sans"/>
                        </a:rPr>
                        <a:t>Group 1 %</a:t>
                      </a:r>
                      <a:endParaRPr sz="1800" b="1" i="0" u="none" cap="none" dirty="0">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lang="en-US" sz="1800" b="1" u="none" cap="none" dirty="0">
                          <a:solidFill>
                            <a:schemeClr val="tx1"/>
                          </a:solidFill>
                          <a:sym typeface="DejaVu Sans"/>
                        </a:rPr>
                        <a:t>Group 2%</a:t>
                      </a:r>
                      <a:endParaRPr sz="1800" b="1" i="0" u="none" cap="none" dirty="0">
                        <a:solidFill>
                          <a:schemeClr val="tx1"/>
                        </a:solidFill>
                        <a:latin typeface="DejaVu Sans"/>
                        <a:cs typeface="DejaVu Sans"/>
                        <a:sym typeface="DejaVu Sans"/>
                      </a:endParaRPr>
                    </a:p>
                  </a:txBody>
                  <a:tcPr marL="0" marR="0" marT="63500" marB="63500" anchor="ctr"/>
                </a:tc>
                <a:extLst>
                  <a:ext uri="{0D108BD9-81ED-4DB2-BD59-A6C34878D82A}">
                    <a16:rowId xmlns:a16="http://schemas.microsoft.com/office/drawing/2014/main" val="10000"/>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2</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 8%</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11%</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01"/>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3</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 8%</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5%</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02"/>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4</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a:solidFill>
                            <a:schemeClr val="tx1"/>
                          </a:solidFill>
                          <a:sym typeface="DejaVu Sans"/>
                        </a:rPr>
                        <a:t>13%</a:t>
                      </a:r>
                      <a:endParaRPr sz="1800" b="0" i="0" u="none" cap="none">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a:solidFill>
                            <a:schemeClr val="tx1"/>
                          </a:solidFill>
                          <a:effectLst/>
                        </a:rPr>
                        <a:t>13%</a:t>
                      </a:r>
                      <a:endParaRPr lang="en-US" sz="1800">
                        <a:solidFill>
                          <a:schemeClr val="tx1"/>
                        </a:solidFill>
                        <a:effectLst/>
                      </a:endParaRPr>
                    </a:p>
                  </a:txBody>
                  <a:tcPr marL="75433" marR="75433" marT="37716" marB="37716" anchor="ctr"/>
                </a:tc>
                <a:extLst>
                  <a:ext uri="{0D108BD9-81ED-4DB2-BD59-A6C34878D82A}">
                    <a16:rowId xmlns:a16="http://schemas.microsoft.com/office/drawing/2014/main" val="10003"/>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5</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16%</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12%</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04"/>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6</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11%</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a:solidFill>
                            <a:schemeClr val="tx1"/>
                          </a:solidFill>
                          <a:effectLst/>
                        </a:rPr>
                        <a:t>13%</a:t>
                      </a:r>
                      <a:endParaRPr lang="en-US" sz="1800">
                        <a:solidFill>
                          <a:schemeClr val="tx1"/>
                        </a:solidFill>
                        <a:effectLst/>
                      </a:endParaRPr>
                    </a:p>
                  </a:txBody>
                  <a:tcPr marL="75433" marR="75433" marT="37716" marB="37716" anchor="ctr"/>
                </a:tc>
                <a:extLst>
                  <a:ext uri="{0D108BD9-81ED-4DB2-BD59-A6C34878D82A}">
                    <a16:rowId xmlns:a16="http://schemas.microsoft.com/office/drawing/2014/main" val="10005"/>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7</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 9%</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20%</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06"/>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8</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13%</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13%</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07"/>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9</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a:solidFill>
                            <a:schemeClr val="tx1"/>
                          </a:solidFill>
                          <a:sym typeface="DejaVu Sans"/>
                        </a:rPr>
                        <a:t> 8%</a:t>
                      </a:r>
                      <a:endParaRPr sz="1800" b="0" i="0" u="none" cap="none">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3%</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08"/>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10</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a:solidFill>
                            <a:schemeClr val="tx1"/>
                          </a:solidFill>
                          <a:sym typeface="DejaVu Sans"/>
                        </a:rPr>
                        <a:t> 5%</a:t>
                      </a:r>
                      <a:endParaRPr sz="1800" b="0" i="0" u="none" cap="none">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5%</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09"/>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11</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 4%</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1%</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10"/>
                  </a:ext>
                </a:extLst>
              </a:tr>
              <a:tr h="346967">
                <a:tc>
                  <a:txBody>
                    <a:bodyPr/>
                    <a:lstStyle/>
                    <a:p>
                      <a:pPr marL="63500" marR="63500" algn="ctr">
                        <a:lnSpc>
                          <a:spcPct val="100000"/>
                        </a:lnSpc>
                        <a:spcBef>
                          <a:spcPts val="500"/>
                        </a:spcBef>
                        <a:spcAft>
                          <a:spcPts val="500"/>
                        </a:spcAft>
                        <a:buNone/>
                      </a:pPr>
                      <a:r>
                        <a:rPr sz="1800" b="1" u="none" cap="none">
                          <a:solidFill>
                            <a:schemeClr val="tx1"/>
                          </a:solidFill>
                          <a:sym typeface="DejaVu Sans"/>
                        </a:rPr>
                        <a:t>12+</a:t>
                      </a:r>
                      <a:endParaRPr sz="1800" b="1" i="0" u="none" cap="none">
                        <a:solidFill>
                          <a:schemeClr val="tx1"/>
                        </a:solidFill>
                        <a:latin typeface="DejaVu Sans"/>
                        <a:cs typeface="DejaVu Sans"/>
                        <a:sym typeface="DejaVu Sans"/>
                      </a:endParaRPr>
                    </a:p>
                  </a:txBody>
                  <a:tcPr marL="0" marR="0" marT="63500" marB="63500"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 4%</a:t>
                      </a:r>
                      <a:endParaRPr sz="1800" b="0" i="0" u="none" cap="none" dirty="0">
                        <a:solidFill>
                          <a:schemeClr val="tx1"/>
                        </a:solidFill>
                        <a:latin typeface="DejaVu Sans"/>
                        <a:cs typeface="DejaVu Sans"/>
                        <a:sym typeface="DejaVu Sans"/>
                      </a:endParaRPr>
                    </a:p>
                  </a:txBody>
                  <a:tcPr marL="0" marR="0" marT="63500" marB="63500" anchor="ctr"/>
                </a:tc>
                <a:tc>
                  <a:txBody>
                    <a:bodyPr/>
                    <a:lstStyle/>
                    <a:p>
                      <a:pPr algn="ctr" fontAlgn="ctr"/>
                      <a:r>
                        <a:rPr lang="en-US" sz="1800" b="0" u="none" strike="noStrike" dirty="0">
                          <a:solidFill>
                            <a:schemeClr val="tx1"/>
                          </a:solidFill>
                          <a:effectLst/>
                        </a:rPr>
                        <a:t>6%</a:t>
                      </a:r>
                      <a:endParaRPr lang="en-US" sz="1800" dirty="0">
                        <a:solidFill>
                          <a:schemeClr val="tx1"/>
                        </a:solidFill>
                        <a:effectLst/>
                      </a:endParaRPr>
                    </a:p>
                  </a:txBody>
                  <a:tcPr marL="75433" marR="75433" marT="37716" marB="37716" anchor="ctr"/>
                </a:tc>
                <a:extLst>
                  <a:ext uri="{0D108BD9-81ED-4DB2-BD59-A6C34878D82A}">
                    <a16:rowId xmlns:a16="http://schemas.microsoft.com/office/drawing/2014/main" val="10011"/>
                  </a:ext>
                </a:extLst>
              </a:tr>
            </a:tbl>
          </a:graphicData>
        </a:graphic>
      </p:graphicFrame>
      <p:graphicFrame>
        <p:nvGraphicFramePr>
          <p:cNvPr id="8" name="Table 7">
            <a:extLst>
              <a:ext uri="{FF2B5EF4-FFF2-40B4-BE49-F238E27FC236}">
                <a16:creationId xmlns:a16="http://schemas.microsoft.com/office/drawing/2014/main" id="{F39BA422-BECC-2D6F-DD1F-50163BA70BC5}"/>
              </a:ext>
            </a:extLst>
          </p:cNvPr>
          <p:cNvGraphicFramePr>
            <a:graphicFrameLocks noGrp="1"/>
          </p:cNvGraphicFramePr>
          <p:nvPr>
            <p:extLst>
              <p:ext uri="{D42A27DB-BD31-4B8C-83A1-F6EECF244321}">
                <p14:modId xmlns:p14="http://schemas.microsoft.com/office/powerpoint/2010/main" val="1205650799"/>
              </p:ext>
            </p:extLst>
          </p:nvPr>
        </p:nvGraphicFramePr>
        <p:xfrm>
          <a:off x="4304516" y="1347198"/>
          <a:ext cx="4786694" cy="2468880"/>
        </p:xfrm>
        <a:graphic>
          <a:graphicData uri="http://schemas.openxmlformats.org/drawingml/2006/table">
            <a:tbl>
              <a:tblPr>
                <a:tableStyleId>{616DA210-FB5B-4158-B5E0-FEB733F419BA}</a:tableStyleId>
              </a:tblPr>
              <a:tblGrid>
                <a:gridCol w="2533714">
                  <a:extLst>
                    <a:ext uri="{9D8B030D-6E8A-4147-A177-3AD203B41FA5}">
                      <a16:colId xmlns:a16="http://schemas.microsoft.com/office/drawing/2014/main" val="2322129099"/>
                    </a:ext>
                  </a:extLst>
                </a:gridCol>
                <a:gridCol w="1162050">
                  <a:extLst>
                    <a:ext uri="{9D8B030D-6E8A-4147-A177-3AD203B41FA5}">
                      <a16:colId xmlns:a16="http://schemas.microsoft.com/office/drawing/2014/main" val="2387953445"/>
                    </a:ext>
                  </a:extLst>
                </a:gridCol>
                <a:gridCol w="1090930">
                  <a:extLst>
                    <a:ext uri="{9D8B030D-6E8A-4147-A177-3AD203B41FA5}">
                      <a16:colId xmlns:a16="http://schemas.microsoft.com/office/drawing/2014/main" val="448630215"/>
                    </a:ext>
                  </a:extLst>
                </a:gridCol>
              </a:tblGrid>
              <a:tr h="457200">
                <a:tc>
                  <a:txBody>
                    <a:bodyPr/>
                    <a:lstStyle/>
                    <a:p>
                      <a:pPr algn="ctr" fontAlgn="ctr"/>
                      <a:r>
                        <a:rPr lang="en-US" sz="1800" b="1" u="none" strike="noStrike">
                          <a:solidFill>
                            <a:schemeClr val="tx1"/>
                          </a:solidFill>
                          <a:effectLst/>
                        </a:rPr>
                        <a:t>Consumption Frequency</a:t>
                      </a:r>
                      <a:endParaRPr lang="en-US" sz="1800">
                        <a:solidFill>
                          <a:schemeClr val="tx1"/>
                        </a:solidFill>
                        <a:effectLst/>
                      </a:endParaRPr>
                    </a:p>
                  </a:txBody>
                  <a:tcPr anchor="ctr"/>
                </a:tc>
                <a:tc>
                  <a:txBody>
                    <a:bodyPr/>
                    <a:lstStyle/>
                    <a:p>
                      <a:pPr algn="ctr" fontAlgn="ctr"/>
                      <a:r>
                        <a:rPr lang="en-US" sz="1800" b="1" u="none" strike="noStrike" dirty="0">
                          <a:solidFill>
                            <a:schemeClr val="tx1"/>
                          </a:solidFill>
                          <a:effectLst/>
                        </a:rPr>
                        <a:t>Group 1%</a:t>
                      </a:r>
                      <a:endParaRPr lang="en-US" sz="1800" dirty="0">
                        <a:solidFill>
                          <a:schemeClr val="tx1"/>
                        </a:solidFill>
                        <a:effectLst/>
                      </a:endParaRPr>
                    </a:p>
                  </a:txBody>
                  <a:tcPr anchor="ctr"/>
                </a:tc>
                <a:tc>
                  <a:txBody>
                    <a:bodyPr/>
                    <a:lstStyle/>
                    <a:p>
                      <a:pPr algn="ctr" fontAlgn="ctr"/>
                      <a:r>
                        <a:rPr lang="en-US" sz="1800" b="1" u="none" strike="noStrike" dirty="0">
                          <a:solidFill>
                            <a:schemeClr val="tx1"/>
                          </a:solidFill>
                          <a:effectLst/>
                        </a:rPr>
                        <a:t>Group 2%</a:t>
                      </a:r>
                      <a:endParaRPr lang="en-US" sz="1800" dirty="0">
                        <a:solidFill>
                          <a:schemeClr val="tx1"/>
                        </a:solidFill>
                        <a:effectLst/>
                      </a:endParaRPr>
                    </a:p>
                  </a:txBody>
                  <a:tcPr anchor="ctr"/>
                </a:tc>
                <a:extLst>
                  <a:ext uri="{0D108BD9-81ED-4DB2-BD59-A6C34878D82A}">
                    <a16:rowId xmlns:a16="http://schemas.microsoft.com/office/drawing/2014/main" val="70893021"/>
                  </a:ext>
                </a:extLst>
              </a:tr>
              <a:tr h="457200">
                <a:tc>
                  <a:txBody>
                    <a:bodyPr/>
                    <a:lstStyle/>
                    <a:p>
                      <a:pPr algn="ctr" fontAlgn="ctr"/>
                      <a:r>
                        <a:rPr lang="en-US" sz="1800" b="1" u="none" strike="noStrike" dirty="0">
                          <a:solidFill>
                            <a:schemeClr val="tx1"/>
                          </a:solidFill>
                          <a:effectLst/>
                        </a:rPr>
                        <a:t>At least once a day</a:t>
                      </a:r>
                      <a:endParaRPr lang="en-US" sz="1800" dirty="0">
                        <a:solidFill>
                          <a:schemeClr val="tx1"/>
                        </a:solidFill>
                        <a:effectLst/>
                      </a:endParaRPr>
                    </a:p>
                  </a:txBody>
                  <a:tcPr anchor="ctr"/>
                </a:tc>
                <a:tc>
                  <a:txBody>
                    <a:bodyPr/>
                    <a:lstStyle/>
                    <a:p>
                      <a:pPr algn="ctr" fontAlgn="ctr"/>
                      <a:r>
                        <a:rPr lang="en-US" sz="1800" b="0" u="none" strike="noStrike" dirty="0">
                          <a:solidFill>
                            <a:schemeClr val="tx1"/>
                          </a:solidFill>
                          <a:effectLst/>
                        </a:rPr>
                        <a:t>34%</a:t>
                      </a:r>
                      <a:endParaRPr lang="en-US" sz="1800" dirty="0">
                        <a:solidFill>
                          <a:schemeClr val="tx1"/>
                        </a:solidFill>
                        <a:effectLst/>
                      </a:endParaRPr>
                    </a:p>
                  </a:txBody>
                  <a:tcPr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44%</a:t>
                      </a:r>
                      <a:endParaRPr sz="1800" b="0" i="0" u="none" cap="none" dirty="0">
                        <a:solidFill>
                          <a:schemeClr val="tx1"/>
                        </a:solidFill>
                        <a:latin typeface="DejaVu Sans"/>
                        <a:cs typeface="DejaVu Sans"/>
                        <a:sym typeface="DejaVu Sans"/>
                      </a:endParaRPr>
                    </a:p>
                  </a:txBody>
                  <a:tcPr marL="0" marR="0" marT="63500" marB="63500" anchor="ctr"/>
                </a:tc>
                <a:extLst>
                  <a:ext uri="{0D108BD9-81ED-4DB2-BD59-A6C34878D82A}">
                    <a16:rowId xmlns:a16="http://schemas.microsoft.com/office/drawing/2014/main" val="3509442839"/>
                  </a:ext>
                </a:extLst>
              </a:tr>
              <a:tr h="457200">
                <a:tc>
                  <a:txBody>
                    <a:bodyPr/>
                    <a:lstStyle/>
                    <a:p>
                      <a:pPr algn="ctr" fontAlgn="ctr"/>
                      <a:r>
                        <a:rPr lang="en-US" sz="1800" b="1" u="none" strike="noStrike">
                          <a:solidFill>
                            <a:schemeClr val="tx1"/>
                          </a:solidFill>
                          <a:effectLst/>
                        </a:rPr>
                        <a:t>2-3 times a week</a:t>
                      </a:r>
                      <a:endParaRPr lang="en-US" sz="1800">
                        <a:solidFill>
                          <a:schemeClr val="tx1"/>
                        </a:solidFill>
                        <a:effectLst/>
                      </a:endParaRPr>
                    </a:p>
                  </a:txBody>
                  <a:tcPr anchor="ctr"/>
                </a:tc>
                <a:tc>
                  <a:txBody>
                    <a:bodyPr/>
                    <a:lstStyle/>
                    <a:p>
                      <a:pPr algn="ctr" fontAlgn="ctr"/>
                      <a:r>
                        <a:rPr lang="en-US" sz="1800" b="0" u="none" strike="noStrike">
                          <a:solidFill>
                            <a:schemeClr val="tx1"/>
                          </a:solidFill>
                          <a:effectLst/>
                        </a:rPr>
                        <a:t>55%</a:t>
                      </a:r>
                      <a:endParaRPr lang="en-US" sz="1800">
                        <a:solidFill>
                          <a:schemeClr val="tx1"/>
                        </a:solidFill>
                        <a:effectLst/>
                      </a:endParaRPr>
                    </a:p>
                  </a:txBody>
                  <a:tcPr anchor="ctr"/>
                </a:tc>
                <a:tc>
                  <a:txBody>
                    <a:bodyPr/>
                    <a:lstStyle/>
                    <a:p>
                      <a:pPr marL="63500" marR="63500" algn="ctr">
                        <a:lnSpc>
                          <a:spcPct val="100000"/>
                        </a:lnSpc>
                        <a:spcBef>
                          <a:spcPts val="500"/>
                        </a:spcBef>
                        <a:spcAft>
                          <a:spcPts val="500"/>
                        </a:spcAft>
                        <a:buNone/>
                      </a:pPr>
                      <a:r>
                        <a:rPr sz="1800" b="0" u="none" cap="none">
                          <a:solidFill>
                            <a:schemeClr val="tx1"/>
                          </a:solidFill>
                          <a:sym typeface="DejaVu Sans"/>
                        </a:rPr>
                        <a:t>41%</a:t>
                      </a:r>
                      <a:endParaRPr sz="1800" b="0" i="0" u="none" cap="none">
                        <a:solidFill>
                          <a:schemeClr val="tx1"/>
                        </a:solidFill>
                        <a:latin typeface="DejaVu Sans"/>
                        <a:cs typeface="DejaVu Sans"/>
                        <a:sym typeface="DejaVu Sans"/>
                      </a:endParaRPr>
                    </a:p>
                  </a:txBody>
                  <a:tcPr marL="0" marR="0" marT="63500" marB="63500" anchor="ctr"/>
                </a:tc>
                <a:extLst>
                  <a:ext uri="{0D108BD9-81ED-4DB2-BD59-A6C34878D82A}">
                    <a16:rowId xmlns:a16="http://schemas.microsoft.com/office/drawing/2014/main" val="3720485724"/>
                  </a:ext>
                </a:extLst>
              </a:tr>
              <a:tr h="457200">
                <a:tc>
                  <a:txBody>
                    <a:bodyPr/>
                    <a:lstStyle/>
                    <a:p>
                      <a:pPr algn="ctr" fontAlgn="ctr"/>
                      <a:r>
                        <a:rPr lang="en-US" sz="1800" b="1" u="none" strike="noStrike">
                          <a:solidFill>
                            <a:schemeClr val="tx1"/>
                          </a:solidFill>
                          <a:effectLst/>
                        </a:rPr>
                        <a:t>Once a week</a:t>
                      </a:r>
                      <a:endParaRPr lang="en-US" sz="1800">
                        <a:solidFill>
                          <a:schemeClr val="tx1"/>
                        </a:solidFill>
                        <a:effectLst/>
                      </a:endParaRPr>
                    </a:p>
                  </a:txBody>
                  <a:tcPr anchor="ctr"/>
                </a:tc>
                <a:tc>
                  <a:txBody>
                    <a:bodyPr/>
                    <a:lstStyle/>
                    <a:p>
                      <a:pPr algn="ctr" fontAlgn="ctr"/>
                      <a:r>
                        <a:rPr lang="en-US" sz="1800" b="0" u="none" strike="noStrike">
                          <a:solidFill>
                            <a:schemeClr val="tx1"/>
                          </a:solidFill>
                          <a:effectLst/>
                        </a:rPr>
                        <a:t>8%</a:t>
                      </a:r>
                      <a:endParaRPr lang="en-US" sz="1800">
                        <a:solidFill>
                          <a:schemeClr val="tx1"/>
                        </a:solidFill>
                        <a:effectLst/>
                      </a:endParaRPr>
                    </a:p>
                  </a:txBody>
                  <a:tcPr anchor="ctr"/>
                </a:tc>
                <a:tc>
                  <a:txBody>
                    <a:bodyPr/>
                    <a:lstStyle/>
                    <a:p>
                      <a:pPr marL="63500" marR="63500" algn="ctr">
                        <a:lnSpc>
                          <a:spcPct val="100000"/>
                        </a:lnSpc>
                        <a:spcBef>
                          <a:spcPts val="500"/>
                        </a:spcBef>
                        <a:spcAft>
                          <a:spcPts val="500"/>
                        </a:spcAft>
                        <a:buNone/>
                      </a:pPr>
                      <a:r>
                        <a:rPr sz="1800" b="0" u="none" cap="none">
                          <a:solidFill>
                            <a:schemeClr val="tx1"/>
                          </a:solidFill>
                          <a:sym typeface="DejaVu Sans"/>
                        </a:rPr>
                        <a:t>10%</a:t>
                      </a:r>
                      <a:endParaRPr sz="1800" b="0" i="0" u="none" cap="none">
                        <a:solidFill>
                          <a:schemeClr val="tx1"/>
                        </a:solidFill>
                        <a:latin typeface="DejaVu Sans"/>
                        <a:cs typeface="DejaVu Sans"/>
                        <a:sym typeface="DejaVu Sans"/>
                      </a:endParaRPr>
                    </a:p>
                  </a:txBody>
                  <a:tcPr marL="0" marR="0" marT="63500" marB="63500" anchor="ctr"/>
                </a:tc>
                <a:extLst>
                  <a:ext uri="{0D108BD9-81ED-4DB2-BD59-A6C34878D82A}">
                    <a16:rowId xmlns:a16="http://schemas.microsoft.com/office/drawing/2014/main" val="739942173"/>
                  </a:ext>
                </a:extLst>
              </a:tr>
              <a:tr h="457200">
                <a:tc>
                  <a:txBody>
                    <a:bodyPr/>
                    <a:lstStyle/>
                    <a:p>
                      <a:pPr algn="ctr" fontAlgn="ctr"/>
                      <a:r>
                        <a:rPr lang="en-US" sz="1800" b="1" u="none" strike="noStrike">
                          <a:solidFill>
                            <a:schemeClr val="tx1"/>
                          </a:solidFill>
                          <a:effectLst/>
                        </a:rPr>
                        <a:t>Once every other week</a:t>
                      </a:r>
                      <a:endParaRPr lang="en-US" sz="1800">
                        <a:solidFill>
                          <a:schemeClr val="tx1"/>
                        </a:solidFill>
                        <a:effectLst/>
                      </a:endParaRPr>
                    </a:p>
                  </a:txBody>
                  <a:tcPr anchor="ctr"/>
                </a:tc>
                <a:tc>
                  <a:txBody>
                    <a:bodyPr/>
                    <a:lstStyle/>
                    <a:p>
                      <a:pPr algn="ctr" fontAlgn="ctr"/>
                      <a:r>
                        <a:rPr lang="en-US" sz="1800" b="0" u="none" strike="noStrike" dirty="0">
                          <a:solidFill>
                            <a:schemeClr val="tx1"/>
                          </a:solidFill>
                          <a:effectLst/>
                        </a:rPr>
                        <a:t>3%</a:t>
                      </a:r>
                      <a:endParaRPr lang="en-US" sz="1800" dirty="0">
                        <a:solidFill>
                          <a:schemeClr val="tx1"/>
                        </a:solidFill>
                        <a:effectLst/>
                      </a:endParaRPr>
                    </a:p>
                  </a:txBody>
                  <a:tcPr anchor="ctr"/>
                </a:tc>
                <a:tc>
                  <a:txBody>
                    <a:bodyPr/>
                    <a:lstStyle/>
                    <a:p>
                      <a:pPr marL="63500" marR="63500" algn="ctr">
                        <a:lnSpc>
                          <a:spcPct val="100000"/>
                        </a:lnSpc>
                        <a:spcBef>
                          <a:spcPts val="500"/>
                        </a:spcBef>
                        <a:spcAft>
                          <a:spcPts val="500"/>
                        </a:spcAft>
                        <a:buNone/>
                      </a:pPr>
                      <a:r>
                        <a:rPr sz="1800" b="0" u="none" cap="none" dirty="0">
                          <a:solidFill>
                            <a:schemeClr val="tx1"/>
                          </a:solidFill>
                          <a:sym typeface="DejaVu Sans"/>
                        </a:rPr>
                        <a:t> 4%</a:t>
                      </a:r>
                      <a:endParaRPr sz="1800" b="0" i="0" u="none" cap="none" dirty="0">
                        <a:solidFill>
                          <a:schemeClr val="tx1"/>
                        </a:solidFill>
                        <a:latin typeface="DejaVu Sans"/>
                        <a:cs typeface="DejaVu Sans"/>
                        <a:sym typeface="DejaVu Sans"/>
                      </a:endParaRPr>
                    </a:p>
                  </a:txBody>
                  <a:tcPr marL="0" marR="0" marT="63500" marB="63500" anchor="ctr"/>
                </a:tc>
                <a:extLst>
                  <a:ext uri="{0D108BD9-81ED-4DB2-BD59-A6C34878D82A}">
                    <a16:rowId xmlns:a16="http://schemas.microsoft.com/office/drawing/2014/main" val="1976867925"/>
                  </a:ext>
                </a:extLst>
              </a:tr>
            </a:tbl>
          </a:graphicData>
        </a:graphic>
      </p:graphicFrame>
    </p:spTree>
    <p:extLst>
      <p:ext uri="{BB962C8B-B14F-4D97-AF65-F5344CB8AC3E}">
        <p14:creationId xmlns:p14="http://schemas.microsoft.com/office/powerpoint/2010/main" val="176216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0C53BD5-FCBF-3146-2969-9A224BF10C79}"/>
              </a:ext>
            </a:extLst>
          </p:cNvPr>
          <p:cNvSpPr/>
          <p:nvPr/>
        </p:nvSpPr>
        <p:spPr>
          <a:xfrm>
            <a:off x="5993645" y="1370700"/>
            <a:ext cx="5207115" cy="491908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7196CF0-A90F-F6EA-4B53-FAA1892BDDA8}"/>
              </a:ext>
            </a:extLst>
          </p:cNvPr>
          <p:cNvSpPr/>
          <p:nvPr/>
        </p:nvSpPr>
        <p:spPr>
          <a:xfrm>
            <a:off x="602173" y="1343497"/>
            <a:ext cx="5207115" cy="49190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0C45A-8BD2-04F5-2429-15353CAB40F2}"/>
              </a:ext>
            </a:extLst>
          </p:cNvPr>
          <p:cNvSpPr>
            <a:spLocks noGrp="1"/>
          </p:cNvSpPr>
          <p:nvPr>
            <p:ph type="title"/>
          </p:nvPr>
        </p:nvSpPr>
        <p:spPr/>
        <p:txBody>
          <a:bodyPr/>
          <a:lstStyle/>
          <a:p>
            <a:r>
              <a:rPr lang="en-US" dirty="0"/>
              <a:t>Recruiting Criteria &amp; Sample Info</a:t>
            </a:r>
          </a:p>
        </p:txBody>
      </p:sp>
      <p:sp>
        <p:nvSpPr>
          <p:cNvPr id="4" name="Slide Number Placeholder 3">
            <a:extLst>
              <a:ext uri="{FF2B5EF4-FFF2-40B4-BE49-F238E27FC236}">
                <a16:creationId xmlns:a16="http://schemas.microsoft.com/office/drawing/2014/main" id="{C5A2405A-55D2-4121-6FAD-B184099A384C}"/>
              </a:ext>
            </a:extLst>
          </p:cNvPr>
          <p:cNvSpPr>
            <a:spLocks noGrp="1"/>
          </p:cNvSpPr>
          <p:nvPr>
            <p:ph type="sldNum" sz="quarter" idx="4"/>
          </p:nvPr>
        </p:nvSpPr>
        <p:spPr/>
        <p:txBody>
          <a:bodyPr/>
          <a:lstStyle/>
          <a:p>
            <a:fld id="{49FF1220-C2A1-426F-A92D-09CFD1885704}" type="slidenum">
              <a:rPr lang="en-US" smtClean="0"/>
              <a:pPr/>
              <a:t>4</a:t>
            </a:fld>
            <a:endParaRPr lang="en-US" dirty="0"/>
          </a:p>
        </p:txBody>
      </p:sp>
      <p:sp>
        <p:nvSpPr>
          <p:cNvPr id="6" name="TextBox 5">
            <a:extLst>
              <a:ext uri="{FF2B5EF4-FFF2-40B4-BE49-F238E27FC236}">
                <a16:creationId xmlns:a16="http://schemas.microsoft.com/office/drawing/2014/main" id="{7D0967CD-F130-CC68-62D7-61B69B2E9B2D}"/>
              </a:ext>
            </a:extLst>
          </p:cNvPr>
          <p:cNvSpPr txBox="1"/>
          <p:nvPr/>
        </p:nvSpPr>
        <p:spPr>
          <a:xfrm>
            <a:off x="602173" y="2407911"/>
            <a:ext cx="4621284" cy="2637859"/>
          </a:xfrm>
          <a:prstGeom prst="rect">
            <a:avLst/>
          </a:prstGeom>
        </p:spPr>
        <p:txBody>
          <a:bodyPr vert="horz" wrap="square" lIns="91440" tIns="45720" rIns="91440" bIns="45720" rtlCol="0" anchor="t" anchorCtr="0">
            <a:normAutofit fontScale="92500" lnSpcReduction="20000"/>
          </a:bodyPr>
          <a:lstStyle/>
          <a:p>
            <a:pPr algn="l"/>
            <a:r>
              <a:rPr lang="en-US" sz="2400" dirty="0"/>
              <a:t>Recruit:</a:t>
            </a:r>
          </a:p>
          <a:p>
            <a:pPr marL="342900" indent="-342900">
              <a:buFont typeface="Arial" panose="020B0604020202020204" pitchFamily="34" charset="0"/>
              <a:buChar char="•"/>
            </a:pPr>
            <a:r>
              <a:rPr lang="en-US" sz="2400" dirty="0"/>
              <a:t>Mott’s and Welch’s consumers 2x in P3M (quota minimum 50% per product, cross over encouraged).</a:t>
            </a:r>
          </a:p>
          <a:p>
            <a:pPr marL="342900" indent="-342900">
              <a:buFont typeface="Arial" panose="020B0604020202020204" pitchFamily="34" charset="0"/>
              <a:buChar char="•"/>
            </a:pPr>
            <a:r>
              <a:rPr lang="en-US" sz="2400" dirty="0"/>
              <a:t>Parents with kids ages 2-8</a:t>
            </a:r>
          </a:p>
          <a:p>
            <a:pPr marL="342900" indent="-342900">
              <a:buFont typeface="Arial" panose="020B0604020202020204" pitchFamily="34" charset="0"/>
              <a:buChar char="•"/>
            </a:pPr>
            <a:endParaRPr lang="en-US" sz="2400" dirty="0"/>
          </a:p>
          <a:p>
            <a:r>
              <a:rPr lang="en-US" sz="2400" dirty="0"/>
              <a:t>Samples</a:t>
            </a:r>
          </a:p>
          <a:p>
            <a:pPr marL="342900" indent="-342900">
              <a:buFont typeface="Arial" panose="020B0604020202020204" pitchFamily="34" charset="0"/>
              <a:buChar char="•"/>
            </a:pPr>
            <a:r>
              <a:rPr lang="en-US" sz="2400" dirty="0"/>
              <a:t>Mott’s Test (with tear notch)</a:t>
            </a:r>
          </a:p>
          <a:p>
            <a:pPr marL="342900" indent="-342900">
              <a:buFont typeface="Arial" panose="020B0604020202020204" pitchFamily="34" charset="0"/>
              <a:buChar char="•"/>
            </a:pPr>
            <a:r>
              <a:rPr lang="en-US" sz="2400" dirty="0"/>
              <a:t>Welch’s</a:t>
            </a:r>
          </a:p>
        </p:txBody>
      </p:sp>
      <p:sp>
        <p:nvSpPr>
          <p:cNvPr id="7" name="TextBox 6">
            <a:extLst>
              <a:ext uri="{FF2B5EF4-FFF2-40B4-BE49-F238E27FC236}">
                <a16:creationId xmlns:a16="http://schemas.microsoft.com/office/drawing/2014/main" id="{B8077B11-CE76-74D0-D640-F8DE59719217}"/>
              </a:ext>
            </a:extLst>
          </p:cNvPr>
          <p:cNvSpPr txBox="1"/>
          <p:nvPr/>
        </p:nvSpPr>
        <p:spPr>
          <a:xfrm>
            <a:off x="6096000" y="2407911"/>
            <a:ext cx="4478322" cy="2637858"/>
          </a:xfrm>
          <a:prstGeom prst="rect">
            <a:avLst/>
          </a:prstGeom>
        </p:spPr>
        <p:txBody>
          <a:bodyPr vert="horz" wrap="square" lIns="91440" tIns="45720" rIns="91440" bIns="45720" rtlCol="0" anchor="t" anchorCtr="0">
            <a:normAutofit/>
          </a:bodyPr>
          <a:lstStyle/>
          <a:p>
            <a:pPr algn="l"/>
            <a:r>
              <a:rPr lang="en-US" sz="2200" dirty="0"/>
              <a:t>Recruit:</a:t>
            </a:r>
          </a:p>
          <a:p>
            <a:pPr marL="342900" indent="-342900" algn="l">
              <a:buFont typeface="Arial" panose="020B0604020202020204" pitchFamily="34" charset="0"/>
              <a:buChar char="•"/>
            </a:pPr>
            <a:r>
              <a:rPr lang="en-US" sz="2200" dirty="0"/>
              <a:t>Mott’s consumers 2x in P3M</a:t>
            </a:r>
          </a:p>
          <a:p>
            <a:pPr marL="342900" indent="-342900" algn="l">
              <a:buFont typeface="Arial" panose="020B0604020202020204" pitchFamily="34" charset="0"/>
              <a:buChar char="•"/>
            </a:pPr>
            <a:r>
              <a:rPr lang="en-US" sz="2200" dirty="0"/>
              <a:t>Parents with kids ages 2-8</a:t>
            </a:r>
          </a:p>
          <a:p>
            <a:pPr marL="342900" indent="-342900" algn="l">
              <a:buFont typeface="Arial" panose="020B0604020202020204" pitchFamily="34" charset="0"/>
              <a:buChar char="•"/>
            </a:pPr>
            <a:endParaRPr lang="en-US" sz="2200" dirty="0"/>
          </a:p>
          <a:p>
            <a:r>
              <a:rPr lang="en-US" sz="2200" dirty="0"/>
              <a:t>Samples</a:t>
            </a:r>
          </a:p>
          <a:p>
            <a:pPr marL="342900" indent="-342900">
              <a:buFont typeface="Arial" panose="020B0604020202020204" pitchFamily="34" charset="0"/>
              <a:buChar char="•"/>
            </a:pPr>
            <a:r>
              <a:rPr lang="en-US" sz="2200" dirty="0"/>
              <a:t>Mott’s Test (with tear notch)</a:t>
            </a:r>
          </a:p>
          <a:p>
            <a:pPr marL="342900" indent="-342900">
              <a:buFont typeface="Arial" panose="020B0604020202020204" pitchFamily="34" charset="0"/>
              <a:buChar char="•"/>
            </a:pPr>
            <a:r>
              <a:rPr lang="en-US" sz="2200" dirty="0"/>
              <a:t>Mott’s Control (no tear notch)</a:t>
            </a:r>
          </a:p>
          <a:p>
            <a:pPr algn="l"/>
            <a:endParaRPr lang="en-US" sz="2200" dirty="0"/>
          </a:p>
        </p:txBody>
      </p:sp>
      <p:pic>
        <p:nvPicPr>
          <p:cNvPr id="13" name="Graphic 12" descr="Woman with kid outline">
            <a:extLst>
              <a:ext uri="{FF2B5EF4-FFF2-40B4-BE49-F238E27FC236}">
                <a16:creationId xmlns:a16="http://schemas.microsoft.com/office/drawing/2014/main" id="{6E996462-E55A-A43D-6019-7D685CF146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6716" y="-15095"/>
            <a:ext cx="985284" cy="985284"/>
          </a:xfrm>
          <a:prstGeom prst="rect">
            <a:avLst/>
          </a:prstGeom>
        </p:spPr>
      </p:pic>
      <p:pic>
        <p:nvPicPr>
          <p:cNvPr id="18" name="Picture 17">
            <a:extLst>
              <a:ext uri="{FF2B5EF4-FFF2-40B4-BE49-F238E27FC236}">
                <a16:creationId xmlns:a16="http://schemas.microsoft.com/office/drawing/2014/main" id="{ED10EC65-1AB4-03AA-E653-D44DF2CD846F}"/>
              </a:ext>
            </a:extLst>
          </p:cNvPr>
          <p:cNvPicPr>
            <a:picLocks noChangeAspect="1"/>
          </p:cNvPicPr>
          <p:nvPr/>
        </p:nvPicPr>
        <p:blipFill rotWithShape="1">
          <a:blip r:embed="rId4"/>
          <a:srcRect l="44424" b="80865"/>
          <a:stretch/>
        </p:blipFill>
        <p:spPr>
          <a:xfrm>
            <a:off x="8463680" y="5339945"/>
            <a:ext cx="2221448" cy="997527"/>
          </a:xfrm>
          <a:prstGeom prst="rect">
            <a:avLst/>
          </a:prstGeom>
        </p:spPr>
      </p:pic>
      <p:pic>
        <p:nvPicPr>
          <p:cNvPr id="20" name="Picture 19">
            <a:extLst>
              <a:ext uri="{FF2B5EF4-FFF2-40B4-BE49-F238E27FC236}">
                <a16:creationId xmlns:a16="http://schemas.microsoft.com/office/drawing/2014/main" id="{58DA4F35-A246-3236-59E1-94AC75BF9EFD}"/>
              </a:ext>
            </a:extLst>
          </p:cNvPr>
          <p:cNvPicPr>
            <a:picLocks noChangeAspect="1"/>
          </p:cNvPicPr>
          <p:nvPr/>
        </p:nvPicPr>
        <p:blipFill>
          <a:blip r:embed="rId5"/>
          <a:stretch>
            <a:fillRect/>
          </a:stretch>
        </p:blipFill>
        <p:spPr>
          <a:xfrm>
            <a:off x="1189193" y="4916587"/>
            <a:ext cx="1803928" cy="1592902"/>
          </a:xfrm>
          <a:prstGeom prst="rect">
            <a:avLst/>
          </a:prstGeom>
        </p:spPr>
      </p:pic>
      <p:pic>
        <p:nvPicPr>
          <p:cNvPr id="23" name="Picture 22">
            <a:extLst>
              <a:ext uri="{FF2B5EF4-FFF2-40B4-BE49-F238E27FC236}">
                <a16:creationId xmlns:a16="http://schemas.microsoft.com/office/drawing/2014/main" id="{FAA47494-B879-D49B-062A-866E3D1E026B}"/>
              </a:ext>
            </a:extLst>
          </p:cNvPr>
          <p:cNvPicPr>
            <a:picLocks noChangeAspect="1"/>
          </p:cNvPicPr>
          <p:nvPr/>
        </p:nvPicPr>
        <p:blipFill>
          <a:blip r:embed="rId6"/>
          <a:stretch>
            <a:fillRect/>
          </a:stretch>
        </p:blipFill>
        <p:spPr>
          <a:xfrm>
            <a:off x="3204490" y="4916587"/>
            <a:ext cx="1461605" cy="1567627"/>
          </a:xfrm>
          <a:prstGeom prst="rect">
            <a:avLst/>
          </a:prstGeom>
        </p:spPr>
      </p:pic>
      <p:pic>
        <p:nvPicPr>
          <p:cNvPr id="24" name="Picture 23">
            <a:extLst>
              <a:ext uri="{FF2B5EF4-FFF2-40B4-BE49-F238E27FC236}">
                <a16:creationId xmlns:a16="http://schemas.microsoft.com/office/drawing/2014/main" id="{CACE4E4B-8E58-56ED-7036-310139843C62}"/>
              </a:ext>
            </a:extLst>
          </p:cNvPr>
          <p:cNvPicPr>
            <a:picLocks noChangeAspect="1"/>
          </p:cNvPicPr>
          <p:nvPr/>
        </p:nvPicPr>
        <p:blipFill>
          <a:blip r:embed="rId5"/>
          <a:stretch>
            <a:fillRect/>
          </a:stretch>
        </p:blipFill>
        <p:spPr>
          <a:xfrm>
            <a:off x="6382713" y="4916587"/>
            <a:ext cx="1803928" cy="1592902"/>
          </a:xfrm>
          <a:prstGeom prst="rect">
            <a:avLst/>
          </a:prstGeom>
        </p:spPr>
      </p:pic>
      <p:sp>
        <p:nvSpPr>
          <p:cNvPr id="26" name="Title 1">
            <a:extLst>
              <a:ext uri="{FF2B5EF4-FFF2-40B4-BE49-F238E27FC236}">
                <a16:creationId xmlns:a16="http://schemas.microsoft.com/office/drawing/2014/main" id="{A5F82B49-833B-3FEE-38E2-9F248AA1F87E}"/>
              </a:ext>
            </a:extLst>
          </p:cNvPr>
          <p:cNvSpPr txBox="1">
            <a:spLocks/>
          </p:cNvSpPr>
          <p:nvPr/>
        </p:nvSpPr>
        <p:spPr>
          <a:xfrm>
            <a:off x="602173" y="1343498"/>
            <a:ext cx="5227584" cy="997526"/>
          </a:xfrm>
          <a:prstGeom prst="rect">
            <a:avLst/>
          </a:prstGeom>
          <a:solidFill>
            <a:srgbClr val="0070C0"/>
          </a:solidFill>
        </p:spPr>
        <p:txBody>
          <a:bodyPr vert="horz" lIns="91440" tIns="45720" rIns="91440" bIns="45720" rtlCol="0" anchor="ctr">
            <a:noAutofit/>
          </a:bodyPr>
          <a:lstStyle>
            <a:lvl1pPr marL="233363" indent="0" algn="l" defTabSz="914400" rtl="0" eaLnBrk="1" latinLnBrk="0" hangingPunct="1">
              <a:spcBef>
                <a:spcPct val="0"/>
              </a:spcBef>
              <a:buNone/>
              <a:defRPr sz="3600" b="0" kern="1200">
                <a:solidFill>
                  <a:schemeClr val="accent5"/>
                </a:solidFill>
                <a:latin typeface="+mj-lt"/>
                <a:ea typeface="+mj-ea"/>
                <a:cs typeface="+mj-cs"/>
              </a:defRPr>
            </a:lvl1pPr>
          </a:lstStyle>
          <a:p>
            <a:pPr algn="ctr"/>
            <a:r>
              <a:rPr lang="en-US" sz="2400" b="1" dirty="0"/>
              <a:t>Group 1: </a:t>
            </a:r>
          </a:p>
          <a:p>
            <a:pPr algn="ctr"/>
            <a:r>
              <a:rPr lang="en-US" sz="2400" dirty="0"/>
              <a:t>Mott’s Test vs. Welch’s</a:t>
            </a:r>
          </a:p>
        </p:txBody>
      </p:sp>
      <p:sp>
        <p:nvSpPr>
          <p:cNvPr id="27" name="Title 1">
            <a:extLst>
              <a:ext uri="{FF2B5EF4-FFF2-40B4-BE49-F238E27FC236}">
                <a16:creationId xmlns:a16="http://schemas.microsoft.com/office/drawing/2014/main" id="{E9EC79A5-C847-A5B6-A35D-B2A05D3E364A}"/>
              </a:ext>
            </a:extLst>
          </p:cNvPr>
          <p:cNvSpPr txBox="1">
            <a:spLocks/>
          </p:cNvSpPr>
          <p:nvPr/>
        </p:nvSpPr>
        <p:spPr>
          <a:xfrm>
            <a:off x="5979132" y="1343497"/>
            <a:ext cx="5227584" cy="997525"/>
          </a:xfrm>
          <a:prstGeom prst="rect">
            <a:avLst/>
          </a:prstGeom>
          <a:solidFill>
            <a:schemeClr val="bg2"/>
          </a:solidFill>
          <a:ln>
            <a:solidFill>
              <a:schemeClr val="bg2"/>
            </a:solidFill>
          </a:ln>
        </p:spPr>
        <p:txBody>
          <a:bodyPr vert="horz" lIns="91440" tIns="45720" rIns="91440" bIns="45720" rtlCol="0" anchor="ctr">
            <a:noAutofit/>
          </a:bodyPr>
          <a:lstStyle>
            <a:lvl1pPr marL="233363" indent="0" algn="l" defTabSz="914400" rtl="0" eaLnBrk="1" latinLnBrk="0" hangingPunct="1">
              <a:spcBef>
                <a:spcPct val="0"/>
              </a:spcBef>
              <a:buNone/>
              <a:defRPr sz="3600" b="0" kern="1200">
                <a:solidFill>
                  <a:schemeClr val="accent5"/>
                </a:solidFill>
                <a:latin typeface="+mj-lt"/>
                <a:ea typeface="+mj-ea"/>
                <a:cs typeface="+mj-cs"/>
              </a:defRPr>
            </a:lvl1pPr>
          </a:lstStyle>
          <a:p>
            <a:pPr algn="ctr"/>
            <a:r>
              <a:rPr lang="en-US" sz="2400" b="1" dirty="0"/>
              <a:t>Group 2: </a:t>
            </a:r>
          </a:p>
          <a:p>
            <a:pPr algn="ctr"/>
            <a:r>
              <a:rPr lang="en-US" sz="2400" dirty="0"/>
              <a:t>Mott’s Test vs. Mott’s Control</a:t>
            </a:r>
          </a:p>
        </p:txBody>
      </p:sp>
    </p:spTree>
    <p:extLst>
      <p:ext uri="{BB962C8B-B14F-4D97-AF65-F5344CB8AC3E}">
        <p14:creationId xmlns:p14="http://schemas.microsoft.com/office/powerpoint/2010/main" val="371881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7527"/>
          </a:xfrm>
        </p:spPr>
        <p:txBody>
          <a:bodyPr/>
          <a:lstStyle/>
          <a:p>
            <a:r>
              <a:t>Test Flow</a:t>
            </a:r>
          </a:p>
        </p:txBody>
      </p:sp>
      <p:sp>
        <p:nvSpPr>
          <p:cNvPr id="4" name="Title 1">
            <a:extLst>
              <a:ext uri="{FF2B5EF4-FFF2-40B4-BE49-F238E27FC236}">
                <a16:creationId xmlns:a16="http://schemas.microsoft.com/office/drawing/2014/main" id="{83D5AC6C-A4A0-A1CB-4002-358A3929678D}"/>
              </a:ext>
            </a:extLst>
          </p:cNvPr>
          <p:cNvSpPr txBox="1">
            <a:spLocks/>
          </p:cNvSpPr>
          <p:nvPr/>
        </p:nvSpPr>
        <p:spPr>
          <a:xfrm>
            <a:off x="834872" y="1055677"/>
            <a:ext cx="4477381" cy="551146"/>
          </a:xfrm>
          <a:prstGeom prst="rect">
            <a:avLst/>
          </a:prstGeom>
          <a:solidFill>
            <a:srgbClr val="0070C0"/>
          </a:solidFill>
        </p:spPr>
        <p:txBody>
          <a:bodyPr vert="horz" lIns="91440" tIns="45720" rIns="91440" bIns="45720" rtlCol="0" anchor="ctr">
            <a:noAutofit/>
          </a:bodyPr>
          <a:lstStyle>
            <a:lvl1pPr marL="233363" indent="0" algn="l" defTabSz="914400" rtl="0" eaLnBrk="1" latinLnBrk="0" hangingPunct="1">
              <a:spcBef>
                <a:spcPct val="0"/>
              </a:spcBef>
              <a:buNone/>
              <a:defRPr sz="3600" b="0" kern="1200">
                <a:solidFill>
                  <a:schemeClr val="accent5"/>
                </a:solidFill>
                <a:latin typeface="+mj-lt"/>
                <a:ea typeface="+mj-ea"/>
                <a:cs typeface="+mj-cs"/>
              </a:defRPr>
            </a:lvl1pPr>
          </a:lstStyle>
          <a:p>
            <a:pPr algn="ctr"/>
            <a:r>
              <a:rPr lang="en-US" sz="2400" b="1" dirty="0"/>
              <a:t>Group 1</a:t>
            </a:r>
            <a:r>
              <a:rPr lang="en-US" sz="2400" dirty="0"/>
              <a:t>: Mott’s Test vs. Welch’s</a:t>
            </a:r>
          </a:p>
        </p:txBody>
      </p:sp>
      <p:pic>
        <p:nvPicPr>
          <p:cNvPr id="5" name="Graphic 4" descr="Clipboard with solid fill">
            <a:extLst>
              <a:ext uri="{FF2B5EF4-FFF2-40B4-BE49-F238E27FC236}">
                <a16:creationId xmlns:a16="http://schemas.microsoft.com/office/drawing/2014/main" id="{B6ABFFDF-A2ED-5962-43A4-895562B9F1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387" y="1753479"/>
            <a:ext cx="914400" cy="914400"/>
          </a:xfrm>
          <a:prstGeom prst="rect">
            <a:avLst/>
          </a:prstGeom>
        </p:spPr>
      </p:pic>
      <p:sp>
        <p:nvSpPr>
          <p:cNvPr id="6" name="TextBox 5">
            <a:extLst>
              <a:ext uri="{FF2B5EF4-FFF2-40B4-BE49-F238E27FC236}">
                <a16:creationId xmlns:a16="http://schemas.microsoft.com/office/drawing/2014/main" id="{2AAC3508-50B7-F9B3-49E2-663DB9760536}"/>
              </a:ext>
            </a:extLst>
          </p:cNvPr>
          <p:cNvSpPr txBox="1"/>
          <p:nvPr/>
        </p:nvSpPr>
        <p:spPr>
          <a:xfrm>
            <a:off x="1751787" y="1836882"/>
            <a:ext cx="3580572" cy="830997"/>
          </a:xfrm>
          <a:prstGeom prst="rect">
            <a:avLst/>
          </a:prstGeom>
          <a:noFill/>
        </p:spPr>
        <p:txBody>
          <a:bodyPr wrap="square">
            <a:spAutoFit/>
          </a:bodyPr>
          <a:lstStyle/>
          <a:p>
            <a:r>
              <a:rPr lang="en-US" sz="1600" b="1" dirty="0"/>
              <a:t>Pre-Usage Survey:</a:t>
            </a:r>
          </a:p>
          <a:p>
            <a:pPr marL="742950" lvl="1" indent="-285750">
              <a:buFont typeface="Arial" panose="020B0604020202020204" pitchFamily="34" charset="0"/>
              <a:buChar char="•"/>
            </a:pPr>
            <a:r>
              <a:rPr lang="en-US" sz="1600" dirty="0"/>
              <a:t>Ease of Opening Expectation</a:t>
            </a:r>
          </a:p>
          <a:p>
            <a:pPr marL="742950" lvl="1" indent="-285750">
              <a:buFont typeface="Arial" panose="020B0604020202020204" pitchFamily="34" charset="0"/>
              <a:buChar char="•"/>
            </a:pPr>
            <a:r>
              <a:rPr lang="en-US" sz="1600" dirty="0"/>
              <a:t>Typical opening method</a:t>
            </a:r>
          </a:p>
        </p:txBody>
      </p:sp>
      <p:sp>
        <p:nvSpPr>
          <p:cNvPr id="7" name="TextBox 6">
            <a:extLst>
              <a:ext uri="{FF2B5EF4-FFF2-40B4-BE49-F238E27FC236}">
                <a16:creationId xmlns:a16="http://schemas.microsoft.com/office/drawing/2014/main" id="{3A1B958F-3ED3-0F99-A17E-BCFC5C4E2D02}"/>
              </a:ext>
            </a:extLst>
          </p:cNvPr>
          <p:cNvSpPr txBox="1"/>
          <p:nvPr/>
        </p:nvSpPr>
        <p:spPr>
          <a:xfrm>
            <a:off x="1751787" y="2897037"/>
            <a:ext cx="3492645" cy="338554"/>
          </a:xfrm>
          <a:prstGeom prst="rect">
            <a:avLst/>
          </a:prstGeom>
          <a:noFill/>
        </p:spPr>
        <p:txBody>
          <a:bodyPr wrap="square">
            <a:spAutoFit/>
          </a:bodyPr>
          <a:lstStyle/>
          <a:p>
            <a:r>
              <a:rPr lang="en-US" sz="1600" b="1" dirty="0"/>
              <a:t>Voice Survey</a:t>
            </a:r>
          </a:p>
        </p:txBody>
      </p:sp>
      <p:pic>
        <p:nvPicPr>
          <p:cNvPr id="8" name="Graphic 7" descr="Radio microphone with solid fill">
            <a:extLst>
              <a:ext uri="{FF2B5EF4-FFF2-40B4-BE49-F238E27FC236}">
                <a16:creationId xmlns:a16="http://schemas.microsoft.com/office/drawing/2014/main" id="{81CC57BE-8C4F-BC0D-9708-216E4AC88A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387" y="2704606"/>
            <a:ext cx="914400" cy="914400"/>
          </a:xfrm>
          <a:prstGeom prst="rect">
            <a:avLst/>
          </a:prstGeom>
        </p:spPr>
      </p:pic>
      <p:sp>
        <p:nvSpPr>
          <p:cNvPr id="9" name="TextBox 8">
            <a:extLst>
              <a:ext uri="{FF2B5EF4-FFF2-40B4-BE49-F238E27FC236}">
                <a16:creationId xmlns:a16="http://schemas.microsoft.com/office/drawing/2014/main" id="{6F9F2225-3DBD-459A-3391-741384E88DF4}"/>
              </a:ext>
            </a:extLst>
          </p:cNvPr>
          <p:cNvSpPr txBox="1"/>
          <p:nvPr/>
        </p:nvSpPr>
        <p:spPr>
          <a:xfrm>
            <a:off x="1730651" y="3716436"/>
            <a:ext cx="4546193" cy="1077218"/>
          </a:xfrm>
          <a:prstGeom prst="rect">
            <a:avLst/>
          </a:prstGeom>
          <a:noFill/>
        </p:spPr>
        <p:txBody>
          <a:bodyPr wrap="square">
            <a:spAutoFit/>
          </a:bodyPr>
          <a:lstStyle/>
          <a:p>
            <a:r>
              <a:rPr lang="en-US" sz="1600" b="1" dirty="0"/>
              <a:t>Post-Use Survey</a:t>
            </a:r>
          </a:p>
          <a:p>
            <a:pPr marL="742950" lvl="1" indent="-285750">
              <a:buFont typeface="Arial" panose="020B0604020202020204" pitchFamily="34" charset="0"/>
              <a:buChar char="•"/>
            </a:pPr>
            <a:r>
              <a:rPr lang="en-US" sz="1600" dirty="0"/>
              <a:t>Rating Effort Scale</a:t>
            </a:r>
          </a:p>
          <a:p>
            <a:pPr marL="742950" lvl="1" indent="-285750">
              <a:buFont typeface="Arial" panose="020B0604020202020204" pitchFamily="34" charset="0"/>
              <a:buChar char="•"/>
            </a:pPr>
            <a:r>
              <a:rPr lang="en-US" sz="1600" dirty="0"/>
              <a:t>Overall package liking (9 pt.)</a:t>
            </a:r>
          </a:p>
          <a:p>
            <a:pPr marL="742950" lvl="1" indent="-285750">
              <a:buFont typeface="Arial" panose="020B0604020202020204" pitchFamily="34" charset="0"/>
              <a:buChar char="•"/>
            </a:pPr>
            <a:r>
              <a:rPr lang="en-US" sz="1600" dirty="0"/>
              <a:t>System Usability Scale (Adult)</a:t>
            </a:r>
          </a:p>
        </p:txBody>
      </p:sp>
      <p:pic>
        <p:nvPicPr>
          <p:cNvPr id="10" name="Picture 2" descr="Bag, chips, packet, potato, snack icon">
            <a:extLst>
              <a:ext uri="{FF2B5EF4-FFF2-40B4-BE49-F238E27FC236}">
                <a16:creationId xmlns:a16="http://schemas.microsoft.com/office/drawing/2014/main" id="{2AF96695-CC33-7C0F-3F99-FB33B3F293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051" y="3687830"/>
            <a:ext cx="1055072" cy="10550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6E309C-9B6D-B5E9-774C-20E2C7AD3D9F}"/>
              </a:ext>
            </a:extLst>
          </p:cNvPr>
          <p:cNvSpPr txBox="1"/>
          <p:nvPr/>
        </p:nvSpPr>
        <p:spPr>
          <a:xfrm>
            <a:off x="1730651" y="4858452"/>
            <a:ext cx="5593378" cy="830997"/>
          </a:xfrm>
          <a:prstGeom prst="rect">
            <a:avLst/>
          </a:prstGeom>
          <a:noFill/>
        </p:spPr>
        <p:txBody>
          <a:bodyPr wrap="square">
            <a:spAutoFit/>
          </a:bodyPr>
          <a:lstStyle/>
          <a:p>
            <a:r>
              <a:rPr lang="en-US" sz="1600" b="1" dirty="0"/>
              <a:t>Child Usage</a:t>
            </a:r>
          </a:p>
          <a:p>
            <a:pPr marL="742950" lvl="1" indent="-285750">
              <a:buFont typeface="Arial" panose="020B0604020202020204" pitchFamily="34" charset="0"/>
              <a:buChar char="•"/>
            </a:pPr>
            <a:r>
              <a:rPr lang="en-US" sz="1600" dirty="0"/>
              <a:t>Rating Effort Scale</a:t>
            </a:r>
          </a:p>
          <a:p>
            <a:pPr marL="742950" lvl="1" indent="-285750">
              <a:buFont typeface="Arial" panose="020B0604020202020204" pitchFamily="34" charset="0"/>
              <a:buChar char="•"/>
            </a:pPr>
            <a:r>
              <a:rPr lang="en-US" sz="1600" dirty="0"/>
              <a:t>System Usability Scale (Child)</a:t>
            </a:r>
          </a:p>
        </p:txBody>
      </p:sp>
      <p:pic>
        <p:nvPicPr>
          <p:cNvPr id="12" name="Graphic 11" descr="Man with kid with solid fill">
            <a:extLst>
              <a:ext uri="{FF2B5EF4-FFF2-40B4-BE49-F238E27FC236}">
                <a16:creationId xmlns:a16="http://schemas.microsoft.com/office/drawing/2014/main" id="{DBE44229-942F-B1E5-97E2-EE17298DD0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387" y="4822260"/>
            <a:ext cx="914400" cy="914400"/>
          </a:xfrm>
          <a:prstGeom prst="rect">
            <a:avLst/>
          </a:prstGeom>
        </p:spPr>
      </p:pic>
      <p:sp>
        <p:nvSpPr>
          <p:cNvPr id="13" name="TextBox 12">
            <a:extLst>
              <a:ext uri="{FF2B5EF4-FFF2-40B4-BE49-F238E27FC236}">
                <a16:creationId xmlns:a16="http://schemas.microsoft.com/office/drawing/2014/main" id="{B99E6BA3-2FC6-E759-2A8B-FAA363029236}"/>
              </a:ext>
            </a:extLst>
          </p:cNvPr>
          <p:cNvSpPr txBox="1"/>
          <p:nvPr/>
        </p:nvSpPr>
        <p:spPr>
          <a:xfrm>
            <a:off x="1751786" y="5902288"/>
            <a:ext cx="3294821" cy="830997"/>
          </a:xfrm>
          <a:prstGeom prst="rect">
            <a:avLst/>
          </a:prstGeom>
          <a:noFill/>
        </p:spPr>
        <p:txBody>
          <a:bodyPr wrap="square">
            <a:spAutoFit/>
          </a:bodyPr>
          <a:lstStyle/>
          <a:p>
            <a:r>
              <a:rPr lang="en-US" sz="1600" b="1" dirty="0"/>
              <a:t>Final Comparison</a:t>
            </a:r>
            <a:r>
              <a:rPr lang="en-US" sz="1600" dirty="0"/>
              <a:t>: Which pouch was easiest to open? (A, B, neither, both)</a:t>
            </a:r>
          </a:p>
        </p:txBody>
      </p:sp>
      <p:pic>
        <p:nvPicPr>
          <p:cNvPr id="14" name="Graphic 13" descr="Thumbs up sign with solid fill">
            <a:extLst>
              <a:ext uri="{FF2B5EF4-FFF2-40B4-BE49-F238E27FC236}">
                <a16:creationId xmlns:a16="http://schemas.microsoft.com/office/drawing/2014/main" id="{17315E56-4357-65DB-8881-B3E5F7778C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8749" y="5816017"/>
            <a:ext cx="843037" cy="843037"/>
          </a:xfrm>
          <a:prstGeom prst="rect">
            <a:avLst/>
          </a:prstGeom>
        </p:spPr>
      </p:pic>
      <p:sp>
        <p:nvSpPr>
          <p:cNvPr id="15" name="Title 1">
            <a:extLst>
              <a:ext uri="{FF2B5EF4-FFF2-40B4-BE49-F238E27FC236}">
                <a16:creationId xmlns:a16="http://schemas.microsoft.com/office/drawing/2014/main" id="{DE5128E1-9A78-2342-1A74-E0BF04868AA2}"/>
              </a:ext>
            </a:extLst>
          </p:cNvPr>
          <p:cNvSpPr txBox="1">
            <a:spLocks/>
          </p:cNvSpPr>
          <p:nvPr/>
        </p:nvSpPr>
        <p:spPr>
          <a:xfrm>
            <a:off x="6276844" y="1059775"/>
            <a:ext cx="5227584" cy="551146"/>
          </a:xfrm>
          <a:prstGeom prst="rect">
            <a:avLst/>
          </a:prstGeom>
          <a:solidFill>
            <a:schemeClr val="bg2"/>
          </a:solidFill>
        </p:spPr>
        <p:txBody>
          <a:bodyPr vert="horz" lIns="91440" tIns="45720" rIns="91440" bIns="45720" rtlCol="0" anchor="ctr">
            <a:noAutofit/>
          </a:bodyPr>
          <a:lstStyle>
            <a:lvl1pPr marL="233363" indent="0" algn="l" defTabSz="914400" rtl="0" eaLnBrk="1" latinLnBrk="0" hangingPunct="1">
              <a:spcBef>
                <a:spcPct val="0"/>
              </a:spcBef>
              <a:buNone/>
              <a:defRPr sz="3600" b="0" kern="1200">
                <a:solidFill>
                  <a:schemeClr val="accent5"/>
                </a:solidFill>
                <a:latin typeface="+mj-lt"/>
                <a:ea typeface="+mj-ea"/>
                <a:cs typeface="+mj-cs"/>
              </a:defRPr>
            </a:lvl1pPr>
          </a:lstStyle>
          <a:p>
            <a:pPr algn="ctr"/>
            <a:r>
              <a:rPr lang="en-US" sz="2400" b="1" dirty="0"/>
              <a:t>Group 2:</a:t>
            </a:r>
            <a:r>
              <a:rPr lang="en-US" sz="2400" dirty="0"/>
              <a:t> Mott’s Test vs. Mott’s Control</a:t>
            </a:r>
          </a:p>
        </p:txBody>
      </p:sp>
      <p:pic>
        <p:nvPicPr>
          <p:cNvPr id="16" name="Graphic 15" descr="Clipboard with solid fill">
            <a:extLst>
              <a:ext uri="{FF2B5EF4-FFF2-40B4-BE49-F238E27FC236}">
                <a16:creationId xmlns:a16="http://schemas.microsoft.com/office/drawing/2014/main" id="{484DE720-5B8F-B48D-D1AC-2617CD0A45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5365" y="1749278"/>
            <a:ext cx="914400" cy="914400"/>
          </a:xfrm>
          <a:prstGeom prst="rect">
            <a:avLst/>
          </a:prstGeom>
        </p:spPr>
      </p:pic>
      <p:pic>
        <p:nvPicPr>
          <p:cNvPr id="18" name="Graphic 17" descr="Man with kid with solid fill">
            <a:extLst>
              <a:ext uri="{FF2B5EF4-FFF2-40B4-BE49-F238E27FC236}">
                <a16:creationId xmlns:a16="http://schemas.microsoft.com/office/drawing/2014/main" id="{0973D8E2-E6E3-1082-A2C5-C324344ED3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5365" y="5058286"/>
            <a:ext cx="914400" cy="914400"/>
          </a:xfrm>
          <a:prstGeom prst="rect">
            <a:avLst/>
          </a:prstGeom>
        </p:spPr>
      </p:pic>
      <p:pic>
        <p:nvPicPr>
          <p:cNvPr id="19" name="Graphic 18" descr="Thumbs up sign with solid fill">
            <a:extLst>
              <a:ext uri="{FF2B5EF4-FFF2-40B4-BE49-F238E27FC236}">
                <a16:creationId xmlns:a16="http://schemas.microsoft.com/office/drawing/2014/main" id="{179445FF-A54D-C4B0-47A6-2DFA1DDC487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26191" y="5972686"/>
            <a:ext cx="819204" cy="819204"/>
          </a:xfrm>
          <a:prstGeom prst="rect">
            <a:avLst/>
          </a:prstGeom>
        </p:spPr>
      </p:pic>
      <p:sp>
        <p:nvSpPr>
          <p:cNvPr id="20" name="TextBox 19">
            <a:extLst>
              <a:ext uri="{FF2B5EF4-FFF2-40B4-BE49-F238E27FC236}">
                <a16:creationId xmlns:a16="http://schemas.microsoft.com/office/drawing/2014/main" id="{CEEFB405-F8BD-C383-375F-9558466AA087}"/>
              </a:ext>
            </a:extLst>
          </p:cNvPr>
          <p:cNvSpPr txBox="1"/>
          <p:nvPr/>
        </p:nvSpPr>
        <p:spPr>
          <a:xfrm>
            <a:off x="7211172" y="1841647"/>
            <a:ext cx="4562171" cy="830997"/>
          </a:xfrm>
          <a:prstGeom prst="rect">
            <a:avLst/>
          </a:prstGeom>
          <a:noFill/>
        </p:spPr>
        <p:txBody>
          <a:bodyPr wrap="square">
            <a:spAutoFit/>
          </a:bodyPr>
          <a:lstStyle/>
          <a:p>
            <a:r>
              <a:rPr lang="en-US" sz="1600" b="1" dirty="0"/>
              <a:t>Pre-Usage Survey:</a:t>
            </a:r>
          </a:p>
          <a:p>
            <a:pPr marL="742950" lvl="1" indent="-285750">
              <a:buFont typeface="Arial" panose="020B0604020202020204" pitchFamily="34" charset="0"/>
              <a:buChar char="•"/>
            </a:pPr>
            <a:r>
              <a:rPr lang="en-US" sz="1600" dirty="0"/>
              <a:t>Ease of Opening Expectation</a:t>
            </a:r>
          </a:p>
          <a:p>
            <a:pPr marL="742950" lvl="1" indent="-285750">
              <a:buFont typeface="Arial" panose="020B0604020202020204" pitchFamily="34" charset="0"/>
              <a:buChar char="•"/>
            </a:pPr>
            <a:r>
              <a:rPr lang="en-US" sz="1600" dirty="0"/>
              <a:t>How do you normally open the pouch?</a:t>
            </a:r>
          </a:p>
        </p:txBody>
      </p:sp>
      <p:sp>
        <p:nvSpPr>
          <p:cNvPr id="21" name="TextBox 20">
            <a:extLst>
              <a:ext uri="{FF2B5EF4-FFF2-40B4-BE49-F238E27FC236}">
                <a16:creationId xmlns:a16="http://schemas.microsoft.com/office/drawing/2014/main" id="{A1479BC9-CE8B-5BDB-8673-D3E8ECCE6BBA}"/>
              </a:ext>
            </a:extLst>
          </p:cNvPr>
          <p:cNvSpPr txBox="1"/>
          <p:nvPr/>
        </p:nvSpPr>
        <p:spPr>
          <a:xfrm>
            <a:off x="7191244" y="2764574"/>
            <a:ext cx="4812732" cy="1077218"/>
          </a:xfrm>
          <a:prstGeom prst="rect">
            <a:avLst/>
          </a:prstGeom>
          <a:noFill/>
        </p:spPr>
        <p:txBody>
          <a:bodyPr wrap="square">
            <a:spAutoFit/>
          </a:bodyPr>
          <a:lstStyle/>
          <a:p>
            <a:r>
              <a:rPr lang="en-US" sz="1600" b="1" dirty="0"/>
              <a:t>Pinch Pull Open Usage Survey:</a:t>
            </a:r>
          </a:p>
          <a:p>
            <a:pPr marL="742950" lvl="1" indent="-285750">
              <a:buFont typeface="Arial" panose="020B0604020202020204" pitchFamily="34" charset="0"/>
              <a:buChar char="•"/>
            </a:pPr>
            <a:r>
              <a:rPr lang="en-US" sz="1600" dirty="0"/>
              <a:t>Overall package liking (9 pt.)</a:t>
            </a:r>
          </a:p>
          <a:p>
            <a:pPr marL="742950" lvl="1" indent="-285750">
              <a:buFont typeface="Arial" panose="020B0604020202020204" pitchFamily="34" charset="0"/>
              <a:buChar char="•"/>
            </a:pPr>
            <a:r>
              <a:rPr lang="en-US" sz="1600" dirty="0"/>
              <a:t>Rating Effort Scale (Adult-Unprompted) </a:t>
            </a:r>
          </a:p>
          <a:p>
            <a:pPr marL="742950" lvl="1" indent="-285750">
              <a:buFont typeface="Arial" panose="020B0604020202020204" pitchFamily="34" charset="0"/>
              <a:buChar char="•"/>
            </a:pPr>
            <a:r>
              <a:rPr lang="en-US" sz="1600" dirty="0"/>
              <a:t>System Usability Scale (Adult) </a:t>
            </a:r>
          </a:p>
        </p:txBody>
      </p:sp>
      <p:sp>
        <p:nvSpPr>
          <p:cNvPr id="22" name="TextBox 21">
            <a:extLst>
              <a:ext uri="{FF2B5EF4-FFF2-40B4-BE49-F238E27FC236}">
                <a16:creationId xmlns:a16="http://schemas.microsoft.com/office/drawing/2014/main" id="{6FA6A7CB-EE3B-0393-6653-C60299AFEE6D}"/>
              </a:ext>
            </a:extLst>
          </p:cNvPr>
          <p:cNvSpPr txBox="1"/>
          <p:nvPr/>
        </p:nvSpPr>
        <p:spPr>
          <a:xfrm>
            <a:off x="7191244" y="4015227"/>
            <a:ext cx="3951632" cy="830997"/>
          </a:xfrm>
          <a:prstGeom prst="rect">
            <a:avLst/>
          </a:prstGeom>
          <a:noFill/>
        </p:spPr>
        <p:txBody>
          <a:bodyPr wrap="square">
            <a:spAutoFit/>
          </a:bodyPr>
          <a:lstStyle/>
          <a:p>
            <a:r>
              <a:rPr lang="en-US" sz="1600" b="1" dirty="0"/>
              <a:t>Tear Notch Usage Survey</a:t>
            </a:r>
          </a:p>
          <a:p>
            <a:pPr marL="742950" lvl="1" indent="-285750">
              <a:buFont typeface="Arial" panose="020B0604020202020204" pitchFamily="34" charset="0"/>
              <a:buChar char="•"/>
            </a:pPr>
            <a:r>
              <a:rPr lang="en-US" sz="1600" dirty="0"/>
              <a:t>Rating Effort Scale</a:t>
            </a:r>
          </a:p>
          <a:p>
            <a:pPr marL="742950" lvl="1" indent="-285750">
              <a:buFont typeface="Arial" panose="020B0604020202020204" pitchFamily="34" charset="0"/>
              <a:buChar char="•"/>
            </a:pPr>
            <a:r>
              <a:rPr lang="en-US" sz="1600" dirty="0"/>
              <a:t>System Usability Scale (Adult)</a:t>
            </a:r>
          </a:p>
        </p:txBody>
      </p:sp>
      <p:pic>
        <p:nvPicPr>
          <p:cNvPr id="23" name="Graphic 22" descr="Clipboard with solid fill">
            <a:extLst>
              <a:ext uri="{FF2B5EF4-FFF2-40B4-BE49-F238E27FC236}">
                <a16:creationId xmlns:a16="http://schemas.microsoft.com/office/drawing/2014/main" id="{AB562F27-2449-0213-7A8B-6190F4448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1069" y="2656948"/>
            <a:ext cx="914400" cy="914400"/>
          </a:xfrm>
          <a:prstGeom prst="rect">
            <a:avLst/>
          </a:prstGeom>
        </p:spPr>
      </p:pic>
      <p:sp>
        <p:nvSpPr>
          <p:cNvPr id="24" name="TextBox 23">
            <a:extLst>
              <a:ext uri="{FF2B5EF4-FFF2-40B4-BE49-F238E27FC236}">
                <a16:creationId xmlns:a16="http://schemas.microsoft.com/office/drawing/2014/main" id="{5E002ED6-E872-BE44-E669-A4D29F2C5976}"/>
              </a:ext>
            </a:extLst>
          </p:cNvPr>
          <p:cNvSpPr txBox="1"/>
          <p:nvPr/>
        </p:nvSpPr>
        <p:spPr>
          <a:xfrm>
            <a:off x="7219765" y="5001404"/>
            <a:ext cx="4677348" cy="830997"/>
          </a:xfrm>
          <a:prstGeom prst="rect">
            <a:avLst/>
          </a:prstGeom>
          <a:noFill/>
        </p:spPr>
        <p:txBody>
          <a:bodyPr wrap="square">
            <a:spAutoFit/>
          </a:bodyPr>
          <a:lstStyle/>
          <a:p>
            <a:r>
              <a:rPr lang="en-US" sz="1600" b="1" dirty="0"/>
              <a:t>Child Usage</a:t>
            </a:r>
          </a:p>
          <a:p>
            <a:pPr marL="742950" lvl="1" indent="-285750">
              <a:buFont typeface="Arial" panose="020B0604020202020204" pitchFamily="34" charset="0"/>
              <a:buChar char="•"/>
            </a:pPr>
            <a:r>
              <a:rPr lang="en-US" sz="1600" dirty="0"/>
              <a:t>Rating Effort Scale</a:t>
            </a:r>
          </a:p>
          <a:p>
            <a:pPr marL="742950" lvl="1" indent="-285750">
              <a:buFont typeface="Arial" panose="020B0604020202020204" pitchFamily="34" charset="0"/>
              <a:buChar char="•"/>
            </a:pPr>
            <a:r>
              <a:rPr lang="en-US" sz="1600" dirty="0"/>
              <a:t>System Usability Scale (Child)</a:t>
            </a:r>
          </a:p>
        </p:txBody>
      </p:sp>
      <p:sp>
        <p:nvSpPr>
          <p:cNvPr id="25" name="TextBox 24">
            <a:extLst>
              <a:ext uri="{FF2B5EF4-FFF2-40B4-BE49-F238E27FC236}">
                <a16:creationId xmlns:a16="http://schemas.microsoft.com/office/drawing/2014/main" id="{8CE11982-8176-3D32-8FFE-B4FA63B58689}"/>
              </a:ext>
            </a:extLst>
          </p:cNvPr>
          <p:cNvSpPr txBox="1"/>
          <p:nvPr/>
        </p:nvSpPr>
        <p:spPr>
          <a:xfrm>
            <a:off x="7211172" y="6025398"/>
            <a:ext cx="4677348" cy="584775"/>
          </a:xfrm>
          <a:prstGeom prst="rect">
            <a:avLst/>
          </a:prstGeom>
          <a:noFill/>
        </p:spPr>
        <p:txBody>
          <a:bodyPr wrap="square">
            <a:spAutoFit/>
          </a:bodyPr>
          <a:lstStyle/>
          <a:p>
            <a:r>
              <a:rPr lang="en-US" sz="1600" b="1" dirty="0"/>
              <a:t>Final Comparison</a:t>
            </a:r>
            <a:r>
              <a:rPr lang="en-US" sz="1600" dirty="0"/>
              <a:t>: Which pouch was easiest to open? (A, B, neither, both)</a:t>
            </a:r>
          </a:p>
        </p:txBody>
      </p:sp>
      <p:pic>
        <p:nvPicPr>
          <p:cNvPr id="26" name="Picture 2" descr="Bag, chips, packet, potato, snack icon">
            <a:extLst>
              <a:ext uri="{FF2B5EF4-FFF2-40B4-BE49-F238E27FC236}">
                <a16:creationId xmlns:a16="http://schemas.microsoft.com/office/drawing/2014/main" id="{F102EBAF-C168-5AD0-D713-AB4A9535AE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0733" y="3958125"/>
            <a:ext cx="1055072" cy="1055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A016-74CE-2DD2-5E3E-A9BAEA8F89A5}"/>
              </a:ext>
            </a:extLst>
          </p:cNvPr>
          <p:cNvSpPr>
            <a:spLocks noGrp="1"/>
          </p:cNvSpPr>
          <p:nvPr>
            <p:ph type="title"/>
          </p:nvPr>
        </p:nvSpPr>
        <p:spPr/>
        <p:txBody>
          <a:bodyPr/>
          <a:lstStyle/>
          <a:p>
            <a:r>
              <a:rPr lang="en-US" dirty="0"/>
              <a:t>Method: Rating Scale Mental Effort</a:t>
            </a:r>
          </a:p>
        </p:txBody>
      </p:sp>
      <p:sp>
        <p:nvSpPr>
          <p:cNvPr id="6" name="Rectangle 5">
            <a:extLst>
              <a:ext uri="{FF2B5EF4-FFF2-40B4-BE49-F238E27FC236}">
                <a16:creationId xmlns:a16="http://schemas.microsoft.com/office/drawing/2014/main" id="{A3A5E5FE-80C3-91DE-E3D9-3EAD4856E384}"/>
              </a:ext>
            </a:extLst>
          </p:cNvPr>
          <p:cNvSpPr/>
          <p:nvPr/>
        </p:nvSpPr>
        <p:spPr>
          <a:xfrm>
            <a:off x="6958329" y="17749"/>
            <a:ext cx="4815856" cy="6822501"/>
          </a:xfrm>
          <a:prstGeom prst="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6D0496-8F1A-34D6-FB00-EF4F24810756}"/>
              </a:ext>
            </a:extLst>
          </p:cNvPr>
          <p:cNvSpPr>
            <a:spLocks noGrp="1"/>
          </p:cNvSpPr>
          <p:nvPr>
            <p:ph idx="1"/>
          </p:nvPr>
        </p:nvSpPr>
        <p:spPr>
          <a:xfrm>
            <a:off x="305371" y="1163549"/>
            <a:ext cx="6591443" cy="4983163"/>
          </a:xfrm>
        </p:spPr>
        <p:txBody>
          <a:bodyPr/>
          <a:lstStyle/>
          <a:p>
            <a:pPr marL="0" indent="0">
              <a:buNone/>
            </a:pPr>
            <a:r>
              <a:rPr lang="en-US" dirty="0"/>
              <a:t>Standardized scale for effort needed to complete a task.</a:t>
            </a:r>
          </a:p>
          <a:p>
            <a:pPr marL="0" indent="0">
              <a:buNone/>
            </a:pPr>
            <a:endParaRPr lang="en-US" dirty="0"/>
          </a:p>
          <a:p>
            <a:pPr marL="0" indent="0">
              <a:buNone/>
            </a:pPr>
            <a:r>
              <a:rPr lang="en-US" dirty="0"/>
              <a:t>A low score = less effort to use. </a:t>
            </a:r>
          </a:p>
        </p:txBody>
      </p:sp>
      <p:sp>
        <p:nvSpPr>
          <p:cNvPr id="4" name="Slide Number Placeholder 3">
            <a:extLst>
              <a:ext uri="{FF2B5EF4-FFF2-40B4-BE49-F238E27FC236}">
                <a16:creationId xmlns:a16="http://schemas.microsoft.com/office/drawing/2014/main" id="{2FF75A3E-8AB1-946F-2008-D8FF13D20166}"/>
              </a:ext>
            </a:extLst>
          </p:cNvPr>
          <p:cNvSpPr>
            <a:spLocks noGrp="1"/>
          </p:cNvSpPr>
          <p:nvPr>
            <p:ph type="sldNum" sz="quarter" idx="4"/>
          </p:nvPr>
        </p:nvSpPr>
        <p:spPr/>
        <p:txBody>
          <a:bodyPr/>
          <a:lstStyle/>
          <a:p>
            <a:fld id="{49FF1220-C2A1-426F-A92D-09CFD1885704}" type="slidenum">
              <a:rPr lang="en-US" smtClean="0"/>
              <a:pPr/>
              <a:t>6</a:t>
            </a:fld>
            <a:endParaRPr lang="en-US" dirty="0"/>
          </a:p>
        </p:txBody>
      </p:sp>
      <p:pic>
        <p:nvPicPr>
          <p:cNvPr id="5" name="Picture 4">
            <a:extLst>
              <a:ext uri="{FF2B5EF4-FFF2-40B4-BE49-F238E27FC236}">
                <a16:creationId xmlns:a16="http://schemas.microsoft.com/office/drawing/2014/main" id="{2F472154-EE93-41AA-301E-D9EC80CEF3C7}"/>
              </a:ext>
            </a:extLst>
          </p:cNvPr>
          <p:cNvPicPr>
            <a:picLocks noChangeAspect="1"/>
          </p:cNvPicPr>
          <p:nvPr/>
        </p:nvPicPr>
        <p:blipFill>
          <a:blip r:embed="rId2"/>
          <a:stretch>
            <a:fillRect/>
          </a:stretch>
        </p:blipFill>
        <p:spPr>
          <a:xfrm>
            <a:off x="7180918" y="92492"/>
            <a:ext cx="4404189" cy="6673015"/>
          </a:xfrm>
          <a:prstGeom prst="rect">
            <a:avLst/>
          </a:prstGeom>
        </p:spPr>
      </p:pic>
      <p:sp>
        <p:nvSpPr>
          <p:cNvPr id="7" name="TextBox 6">
            <a:extLst>
              <a:ext uri="{FF2B5EF4-FFF2-40B4-BE49-F238E27FC236}">
                <a16:creationId xmlns:a16="http://schemas.microsoft.com/office/drawing/2014/main" id="{B1F01D38-6C44-619B-CC5E-3374949CCBEE}"/>
              </a:ext>
            </a:extLst>
          </p:cNvPr>
          <p:cNvSpPr txBox="1"/>
          <p:nvPr/>
        </p:nvSpPr>
        <p:spPr>
          <a:xfrm>
            <a:off x="9366257" y="2780523"/>
            <a:ext cx="1536959" cy="369332"/>
          </a:xfrm>
          <a:prstGeom prst="rect">
            <a:avLst/>
          </a:prstGeom>
          <a:solidFill>
            <a:schemeClr val="accent5"/>
          </a:solidFill>
        </p:spPr>
        <p:txBody>
          <a:bodyPr wrap="none" rtlCol="0">
            <a:spAutoFit/>
          </a:bodyPr>
          <a:lstStyle/>
          <a:p>
            <a:r>
              <a:rPr lang="en-US" dirty="0"/>
              <a:t>Extreme Effort</a:t>
            </a:r>
          </a:p>
        </p:txBody>
      </p:sp>
      <p:sp>
        <p:nvSpPr>
          <p:cNvPr id="8" name="TextBox 7">
            <a:extLst>
              <a:ext uri="{FF2B5EF4-FFF2-40B4-BE49-F238E27FC236}">
                <a16:creationId xmlns:a16="http://schemas.microsoft.com/office/drawing/2014/main" id="{F20DD50D-1757-3403-3E8F-75F6DA919A2B}"/>
              </a:ext>
            </a:extLst>
          </p:cNvPr>
          <p:cNvSpPr txBox="1"/>
          <p:nvPr/>
        </p:nvSpPr>
        <p:spPr>
          <a:xfrm>
            <a:off x="9366257" y="3149855"/>
            <a:ext cx="1753044" cy="369332"/>
          </a:xfrm>
          <a:prstGeom prst="rect">
            <a:avLst/>
          </a:prstGeom>
          <a:solidFill>
            <a:schemeClr val="accent5"/>
          </a:solidFill>
        </p:spPr>
        <p:txBody>
          <a:bodyPr wrap="none" rtlCol="0">
            <a:spAutoFit/>
          </a:bodyPr>
          <a:lstStyle/>
          <a:p>
            <a:r>
              <a:rPr lang="en-US" dirty="0"/>
              <a:t>Very Great Effort</a:t>
            </a:r>
          </a:p>
        </p:txBody>
      </p:sp>
      <p:sp>
        <p:nvSpPr>
          <p:cNvPr id="9" name="TextBox 8">
            <a:extLst>
              <a:ext uri="{FF2B5EF4-FFF2-40B4-BE49-F238E27FC236}">
                <a16:creationId xmlns:a16="http://schemas.microsoft.com/office/drawing/2014/main" id="{A69A787E-721F-2B4B-D456-1D769EB5B580}"/>
              </a:ext>
            </a:extLst>
          </p:cNvPr>
          <p:cNvSpPr txBox="1"/>
          <p:nvPr/>
        </p:nvSpPr>
        <p:spPr>
          <a:xfrm>
            <a:off x="9366257" y="3655130"/>
            <a:ext cx="1279261" cy="369332"/>
          </a:xfrm>
          <a:prstGeom prst="rect">
            <a:avLst/>
          </a:prstGeom>
          <a:solidFill>
            <a:schemeClr val="accent5"/>
          </a:solidFill>
        </p:spPr>
        <p:txBody>
          <a:bodyPr wrap="none" rtlCol="0">
            <a:spAutoFit/>
          </a:bodyPr>
          <a:lstStyle/>
          <a:p>
            <a:r>
              <a:rPr lang="en-US" dirty="0"/>
              <a:t>Great Effort</a:t>
            </a:r>
          </a:p>
        </p:txBody>
      </p:sp>
      <p:sp>
        <p:nvSpPr>
          <p:cNvPr id="10" name="TextBox 9">
            <a:extLst>
              <a:ext uri="{FF2B5EF4-FFF2-40B4-BE49-F238E27FC236}">
                <a16:creationId xmlns:a16="http://schemas.microsoft.com/office/drawing/2014/main" id="{135C6A0B-40C3-0CC8-DE11-0A4384230538}"/>
              </a:ext>
            </a:extLst>
          </p:cNvPr>
          <p:cNvSpPr txBox="1"/>
          <p:nvPr/>
        </p:nvSpPr>
        <p:spPr>
          <a:xfrm>
            <a:off x="9366257" y="4113674"/>
            <a:ext cx="1978555" cy="369332"/>
          </a:xfrm>
          <a:prstGeom prst="rect">
            <a:avLst/>
          </a:prstGeom>
          <a:solidFill>
            <a:schemeClr val="accent5"/>
          </a:solidFill>
        </p:spPr>
        <p:txBody>
          <a:bodyPr wrap="none" rtlCol="0">
            <a:spAutoFit/>
          </a:bodyPr>
          <a:lstStyle/>
          <a:p>
            <a:r>
              <a:rPr lang="en-US" dirty="0"/>
              <a:t>Considerable Effort</a:t>
            </a:r>
          </a:p>
        </p:txBody>
      </p:sp>
      <p:sp>
        <p:nvSpPr>
          <p:cNvPr id="11" name="TextBox 10">
            <a:extLst>
              <a:ext uri="{FF2B5EF4-FFF2-40B4-BE49-F238E27FC236}">
                <a16:creationId xmlns:a16="http://schemas.microsoft.com/office/drawing/2014/main" id="{5F03D797-0627-AE8D-7BFB-5C5C62037CFF}"/>
              </a:ext>
            </a:extLst>
          </p:cNvPr>
          <p:cNvSpPr txBox="1"/>
          <p:nvPr/>
        </p:nvSpPr>
        <p:spPr>
          <a:xfrm>
            <a:off x="9366257" y="4557749"/>
            <a:ext cx="1974771" cy="369332"/>
          </a:xfrm>
          <a:prstGeom prst="rect">
            <a:avLst/>
          </a:prstGeom>
          <a:solidFill>
            <a:schemeClr val="accent5"/>
          </a:solidFill>
        </p:spPr>
        <p:txBody>
          <a:bodyPr wrap="none" rtlCol="0">
            <a:spAutoFit/>
          </a:bodyPr>
          <a:lstStyle/>
          <a:p>
            <a:r>
              <a:rPr lang="en-US" dirty="0"/>
              <a:t>Rather Much Effort</a:t>
            </a:r>
          </a:p>
        </p:txBody>
      </p:sp>
      <p:sp>
        <p:nvSpPr>
          <p:cNvPr id="12" name="TextBox 11">
            <a:extLst>
              <a:ext uri="{FF2B5EF4-FFF2-40B4-BE49-F238E27FC236}">
                <a16:creationId xmlns:a16="http://schemas.microsoft.com/office/drawing/2014/main" id="{DA9D3C42-BD21-A7E9-8033-C15C99167B1B}"/>
              </a:ext>
            </a:extLst>
          </p:cNvPr>
          <p:cNvSpPr txBox="1"/>
          <p:nvPr/>
        </p:nvSpPr>
        <p:spPr>
          <a:xfrm>
            <a:off x="9366257" y="5093518"/>
            <a:ext cx="1282787" cy="369332"/>
          </a:xfrm>
          <a:prstGeom prst="rect">
            <a:avLst/>
          </a:prstGeom>
          <a:solidFill>
            <a:schemeClr val="accent5"/>
          </a:solidFill>
        </p:spPr>
        <p:txBody>
          <a:bodyPr wrap="none" rtlCol="0">
            <a:spAutoFit/>
          </a:bodyPr>
          <a:lstStyle/>
          <a:p>
            <a:r>
              <a:rPr lang="en-US" dirty="0"/>
              <a:t>Some Effort</a:t>
            </a:r>
          </a:p>
        </p:txBody>
      </p:sp>
      <p:sp>
        <p:nvSpPr>
          <p:cNvPr id="13" name="TextBox 12">
            <a:extLst>
              <a:ext uri="{FF2B5EF4-FFF2-40B4-BE49-F238E27FC236}">
                <a16:creationId xmlns:a16="http://schemas.microsoft.com/office/drawing/2014/main" id="{628DA9D7-F2AE-8D2F-7303-AD02611C755E}"/>
              </a:ext>
            </a:extLst>
          </p:cNvPr>
          <p:cNvSpPr txBox="1"/>
          <p:nvPr/>
        </p:nvSpPr>
        <p:spPr>
          <a:xfrm>
            <a:off x="9366257" y="5537593"/>
            <a:ext cx="1410964" cy="369332"/>
          </a:xfrm>
          <a:prstGeom prst="rect">
            <a:avLst/>
          </a:prstGeom>
          <a:solidFill>
            <a:schemeClr val="accent5"/>
          </a:solidFill>
        </p:spPr>
        <p:txBody>
          <a:bodyPr wrap="none" rtlCol="0">
            <a:spAutoFit/>
          </a:bodyPr>
          <a:lstStyle/>
          <a:p>
            <a:r>
              <a:rPr lang="en-US" dirty="0"/>
              <a:t>A Little Effort</a:t>
            </a:r>
          </a:p>
        </p:txBody>
      </p:sp>
      <p:sp>
        <p:nvSpPr>
          <p:cNvPr id="14" name="TextBox 13">
            <a:extLst>
              <a:ext uri="{FF2B5EF4-FFF2-40B4-BE49-F238E27FC236}">
                <a16:creationId xmlns:a16="http://schemas.microsoft.com/office/drawing/2014/main" id="{6399226B-EC14-46F3-CFCA-F5B4764C3FDB}"/>
              </a:ext>
            </a:extLst>
          </p:cNvPr>
          <p:cNvSpPr txBox="1"/>
          <p:nvPr/>
        </p:nvSpPr>
        <p:spPr>
          <a:xfrm>
            <a:off x="9366257" y="5896500"/>
            <a:ext cx="1735475" cy="369332"/>
          </a:xfrm>
          <a:prstGeom prst="rect">
            <a:avLst/>
          </a:prstGeom>
          <a:solidFill>
            <a:schemeClr val="accent5"/>
          </a:solidFill>
        </p:spPr>
        <p:txBody>
          <a:bodyPr wrap="none" rtlCol="0">
            <a:spAutoFit/>
          </a:bodyPr>
          <a:lstStyle/>
          <a:p>
            <a:r>
              <a:rPr lang="en-US" dirty="0"/>
              <a:t>Almost No Effort</a:t>
            </a:r>
          </a:p>
        </p:txBody>
      </p:sp>
      <p:sp>
        <p:nvSpPr>
          <p:cNvPr id="15" name="TextBox 14">
            <a:extLst>
              <a:ext uri="{FF2B5EF4-FFF2-40B4-BE49-F238E27FC236}">
                <a16:creationId xmlns:a16="http://schemas.microsoft.com/office/drawing/2014/main" id="{1D46AB8D-0929-5021-79BB-953CBFB650E8}"/>
              </a:ext>
            </a:extLst>
          </p:cNvPr>
          <p:cNvSpPr txBox="1"/>
          <p:nvPr/>
        </p:nvSpPr>
        <p:spPr>
          <a:xfrm>
            <a:off x="9366257" y="6245762"/>
            <a:ext cx="2066207" cy="369332"/>
          </a:xfrm>
          <a:prstGeom prst="rect">
            <a:avLst/>
          </a:prstGeom>
          <a:solidFill>
            <a:schemeClr val="accent5"/>
          </a:solidFill>
        </p:spPr>
        <p:txBody>
          <a:bodyPr wrap="none" rtlCol="0">
            <a:spAutoFit/>
          </a:bodyPr>
          <a:lstStyle/>
          <a:p>
            <a:r>
              <a:rPr lang="en-US" dirty="0"/>
              <a:t>Absolutely No Effort</a:t>
            </a:r>
          </a:p>
        </p:txBody>
      </p:sp>
    </p:spTree>
    <p:extLst>
      <p:ext uri="{BB962C8B-B14F-4D97-AF65-F5344CB8AC3E}">
        <p14:creationId xmlns:p14="http://schemas.microsoft.com/office/powerpoint/2010/main" val="310649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26C1E-3551-567B-7766-B5AF67035881}"/>
              </a:ext>
            </a:extLst>
          </p:cNvPr>
          <p:cNvSpPr/>
          <p:nvPr/>
        </p:nvSpPr>
        <p:spPr>
          <a:xfrm>
            <a:off x="5432331" y="2703576"/>
            <a:ext cx="5386357" cy="3954109"/>
          </a:xfrm>
          <a:prstGeom prst="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A60E62-D036-F00D-5CD6-87EDB796971F}"/>
              </a:ext>
            </a:extLst>
          </p:cNvPr>
          <p:cNvSpPr/>
          <p:nvPr/>
        </p:nvSpPr>
        <p:spPr>
          <a:xfrm>
            <a:off x="1704219" y="2703578"/>
            <a:ext cx="3630925" cy="3954109"/>
          </a:xfrm>
          <a:prstGeom prst="rect">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82A37-D4E7-AD7D-AAC8-79FB67C94995}"/>
              </a:ext>
            </a:extLst>
          </p:cNvPr>
          <p:cNvSpPr>
            <a:spLocks noGrp="1"/>
          </p:cNvSpPr>
          <p:nvPr>
            <p:ph type="title"/>
          </p:nvPr>
        </p:nvSpPr>
        <p:spPr/>
        <p:txBody>
          <a:bodyPr/>
          <a:lstStyle/>
          <a:p>
            <a:r>
              <a:rPr lang="en-US" dirty="0"/>
              <a:t>Method: System Usability Scale (SUS)</a:t>
            </a:r>
          </a:p>
        </p:txBody>
      </p:sp>
      <p:sp>
        <p:nvSpPr>
          <p:cNvPr id="3" name="Content Placeholder 2">
            <a:extLst>
              <a:ext uri="{FF2B5EF4-FFF2-40B4-BE49-F238E27FC236}">
                <a16:creationId xmlns:a16="http://schemas.microsoft.com/office/drawing/2014/main" id="{00DD7A5D-9D8F-E861-7E33-BB11D92BE53D}"/>
              </a:ext>
            </a:extLst>
          </p:cNvPr>
          <p:cNvSpPr>
            <a:spLocks noGrp="1"/>
          </p:cNvSpPr>
          <p:nvPr>
            <p:ph idx="1"/>
          </p:nvPr>
        </p:nvSpPr>
        <p:spPr>
          <a:xfrm>
            <a:off x="276629" y="1133359"/>
            <a:ext cx="11638741" cy="1074321"/>
          </a:xfrm>
        </p:spPr>
        <p:txBody>
          <a:bodyPr>
            <a:normAutofit fontScale="92500" lnSpcReduction="10000"/>
          </a:bodyPr>
          <a:lstStyle/>
          <a:p>
            <a:pPr>
              <a:buFont typeface="Arial" panose="020B0604020202020204" pitchFamily="34" charset="0"/>
              <a:buChar char="•"/>
            </a:pPr>
            <a:r>
              <a:rPr lang="en-US" sz="2400" dirty="0"/>
              <a:t>Standardized metric that is the industry standard in measuring the usability of websites and products (Bentley University). </a:t>
            </a:r>
          </a:p>
          <a:p>
            <a:pPr>
              <a:buFont typeface="Arial" panose="020B0604020202020204" pitchFamily="34" charset="0"/>
              <a:buChar char="•"/>
            </a:pPr>
            <a:r>
              <a:rPr lang="en-US" sz="2400" dirty="0"/>
              <a:t>Good experiences are 68 or above on this scale. </a:t>
            </a:r>
          </a:p>
        </p:txBody>
      </p:sp>
      <p:sp>
        <p:nvSpPr>
          <p:cNvPr id="4" name="Slide Number Placeholder 3">
            <a:extLst>
              <a:ext uri="{FF2B5EF4-FFF2-40B4-BE49-F238E27FC236}">
                <a16:creationId xmlns:a16="http://schemas.microsoft.com/office/drawing/2014/main" id="{2778F6EE-CEDF-C6CF-6A21-390F5794E6C9}"/>
              </a:ext>
            </a:extLst>
          </p:cNvPr>
          <p:cNvSpPr>
            <a:spLocks noGrp="1"/>
          </p:cNvSpPr>
          <p:nvPr>
            <p:ph type="sldNum" sz="quarter" idx="4"/>
          </p:nvPr>
        </p:nvSpPr>
        <p:spPr/>
        <p:txBody>
          <a:bodyPr/>
          <a:lstStyle/>
          <a:p>
            <a:fld id="{49FF1220-C2A1-426F-A92D-09CFD1885704}" type="slidenum">
              <a:rPr lang="en-US" smtClean="0"/>
              <a:pPr/>
              <a:t>7</a:t>
            </a:fld>
            <a:endParaRPr lang="en-US" dirty="0"/>
          </a:p>
        </p:txBody>
      </p:sp>
      <p:pic>
        <p:nvPicPr>
          <p:cNvPr id="5" name="Picture 4">
            <a:extLst>
              <a:ext uri="{FF2B5EF4-FFF2-40B4-BE49-F238E27FC236}">
                <a16:creationId xmlns:a16="http://schemas.microsoft.com/office/drawing/2014/main" id="{CE61A66C-2755-E255-E740-7A2094F07522}"/>
              </a:ext>
            </a:extLst>
          </p:cNvPr>
          <p:cNvPicPr>
            <a:picLocks noChangeAspect="1"/>
          </p:cNvPicPr>
          <p:nvPr/>
        </p:nvPicPr>
        <p:blipFill>
          <a:blip r:embed="rId2"/>
          <a:stretch>
            <a:fillRect/>
          </a:stretch>
        </p:blipFill>
        <p:spPr>
          <a:xfrm>
            <a:off x="1847030" y="2794858"/>
            <a:ext cx="3271817" cy="3771547"/>
          </a:xfrm>
          <a:prstGeom prst="rect">
            <a:avLst/>
          </a:prstGeom>
        </p:spPr>
      </p:pic>
      <p:pic>
        <p:nvPicPr>
          <p:cNvPr id="6" name="Picture 2" descr="SUS Score Bar Chart Comparison">
            <a:extLst>
              <a:ext uri="{FF2B5EF4-FFF2-40B4-BE49-F238E27FC236}">
                <a16:creationId xmlns:a16="http://schemas.microsoft.com/office/drawing/2014/main" id="{9A763300-65AE-0CEC-DEC4-837290CA4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141" y="2848678"/>
            <a:ext cx="5005161" cy="37177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7C2882-F101-64B9-888A-6B1261C49E39}"/>
              </a:ext>
            </a:extLst>
          </p:cNvPr>
          <p:cNvSpPr txBox="1"/>
          <p:nvPr/>
        </p:nvSpPr>
        <p:spPr>
          <a:xfrm>
            <a:off x="7089465" y="1449234"/>
            <a:ext cx="4001102" cy="646331"/>
          </a:xfrm>
          <a:prstGeom prst="rect">
            <a:avLst/>
          </a:prstGeom>
          <a:noFill/>
        </p:spPr>
        <p:txBody>
          <a:bodyPr wrap="square">
            <a:spAutoFit/>
          </a:bodyPr>
          <a:lstStyle/>
          <a:p>
            <a:pPr algn="r"/>
            <a:r>
              <a:rPr lang="en-US" i="1" dirty="0">
                <a:hlinkClick r:id="rId4"/>
              </a:rPr>
              <a:t>What Every Client Should Know about SUS Scores | Bentley University</a:t>
            </a:r>
            <a:endParaRPr lang="en-US" i="1" dirty="0"/>
          </a:p>
        </p:txBody>
      </p:sp>
      <p:sp>
        <p:nvSpPr>
          <p:cNvPr id="7" name="TextBox 6">
            <a:extLst>
              <a:ext uri="{FF2B5EF4-FFF2-40B4-BE49-F238E27FC236}">
                <a16:creationId xmlns:a16="http://schemas.microsoft.com/office/drawing/2014/main" id="{6D6726B4-1835-F749-8E4B-53501FF5E1B9}"/>
              </a:ext>
            </a:extLst>
          </p:cNvPr>
          <p:cNvSpPr txBox="1"/>
          <p:nvPr/>
        </p:nvSpPr>
        <p:spPr>
          <a:xfrm>
            <a:off x="1630732" y="2352782"/>
            <a:ext cx="3704412" cy="369332"/>
          </a:xfrm>
          <a:prstGeom prst="rect">
            <a:avLst/>
          </a:prstGeom>
          <a:noFill/>
        </p:spPr>
        <p:txBody>
          <a:bodyPr wrap="none" rtlCol="0">
            <a:spAutoFit/>
          </a:bodyPr>
          <a:lstStyle/>
          <a:p>
            <a:pPr algn="ctr"/>
            <a:r>
              <a:rPr lang="en-US" b="1" dirty="0">
                <a:solidFill>
                  <a:schemeClr val="tx1">
                    <a:lumMod val="75000"/>
                    <a:lumOff val="25000"/>
                  </a:schemeClr>
                </a:solidFill>
              </a:rPr>
              <a:t>Example Standardized Questionnaire</a:t>
            </a:r>
          </a:p>
        </p:txBody>
      </p:sp>
      <p:sp>
        <p:nvSpPr>
          <p:cNvPr id="9" name="TextBox 8">
            <a:extLst>
              <a:ext uri="{FF2B5EF4-FFF2-40B4-BE49-F238E27FC236}">
                <a16:creationId xmlns:a16="http://schemas.microsoft.com/office/drawing/2014/main" id="{10671578-77A8-BFC3-CEDC-AE99D7DC5279}"/>
              </a:ext>
            </a:extLst>
          </p:cNvPr>
          <p:cNvSpPr txBox="1"/>
          <p:nvPr/>
        </p:nvSpPr>
        <p:spPr>
          <a:xfrm>
            <a:off x="6949161" y="2343513"/>
            <a:ext cx="2352696" cy="369332"/>
          </a:xfrm>
          <a:prstGeom prst="rect">
            <a:avLst/>
          </a:prstGeom>
          <a:noFill/>
        </p:spPr>
        <p:txBody>
          <a:bodyPr wrap="none" rtlCol="0">
            <a:spAutoFit/>
          </a:bodyPr>
          <a:lstStyle/>
          <a:p>
            <a:pPr algn="ctr"/>
            <a:r>
              <a:rPr lang="en-US" b="1" dirty="0">
                <a:solidFill>
                  <a:schemeClr val="tx1">
                    <a:lumMod val="75000"/>
                    <a:lumOff val="25000"/>
                  </a:schemeClr>
                </a:solidFill>
              </a:rPr>
              <a:t>SUS Score Benchmarks</a:t>
            </a:r>
          </a:p>
        </p:txBody>
      </p:sp>
    </p:spTree>
    <p:extLst>
      <p:ext uri="{BB962C8B-B14F-4D97-AF65-F5344CB8AC3E}">
        <p14:creationId xmlns:p14="http://schemas.microsoft.com/office/powerpoint/2010/main" val="326438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4680-668B-E85B-005A-5F42847D9A2F}"/>
              </a:ext>
            </a:extLst>
          </p:cNvPr>
          <p:cNvSpPr>
            <a:spLocks noGrp="1"/>
          </p:cNvSpPr>
          <p:nvPr>
            <p:ph type="title"/>
          </p:nvPr>
        </p:nvSpPr>
        <p:spPr/>
        <p:txBody>
          <a:bodyPr/>
          <a:lstStyle/>
          <a:p>
            <a:r>
              <a:rPr lang="en-US" dirty="0"/>
              <a:t>SUS Questions from Sesame Ballot</a:t>
            </a:r>
          </a:p>
        </p:txBody>
      </p:sp>
      <p:graphicFrame>
        <p:nvGraphicFramePr>
          <p:cNvPr id="5" name="Content Placeholder 4">
            <a:extLst>
              <a:ext uri="{FF2B5EF4-FFF2-40B4-BE49-F238E27FC236}">
                <a16:creationId xmlns:a16="http://schemas.microsoft.com/office/drawing/2014/main" id="{06FC17B5-B4A7-9FC7-623B-70F78E3BE5E5}"/>
              </a:ext>
            </a:extLst>
          </p:cNvPr>
          <p:cNvGraphicFramePr>
            <a:graphicFrameLocks noGrp="1"/>
          </p:cNvGraphicFramePr>
          <p:nvPr>
            <p:ph idx="1"/>
            <p:extLst>
              <p:ext uri="{D42A27DB-BD31-4B8C-83A1-F6EECF244321}">
                <p14:modId xmlns:p14="http://schemas.microsoft.com/office/powerpoint/2010/main" val="3673251926"/>
              </p:ext>
            </p:extLst>
          </p:nvPr>
        </p:nvGraphicFramePr>
        <p:xfrm>
          <a:off x="927359" y="1872728"/>
          <a:ext cx="4318000" cy="4086860"/>
        </p:xfrm>
        <a:graphic>
          <a:graphicData uri="http://schemas.openxmlformats.org/drawingml/2006/table">
            <a:tbl>
              <a:tblPr>
                <a:tableStyleId>{073A0DAA-6AF3-43AB-8588-CEC1D06C72B9}</a:tableStyleId>
              </a:tblPr>
              <a:tblGrid>
                <a:gridCol w="4318000">
                  <a:extLst>
                    <a:ext uri="{9D8B030D-6E8A-4147-A177-3AD203B41FA5}">
                      <a16:colId xmlns:a16="http://schemas.microsoft.com/office/drawing/2014/main" val="3284097103"/>
                    </a:ext>
                  </a:extLst>
                </a:gridCol>
              </a:tblGrid>
              <a:tr h="368300">
                <a:tc>
                  <a:txBody>
                    <a:bodyPr/>
                    <a:lstStyle/>
                    <a:p>
                      <a:pPr marL="228600" indent="-228600" algn="l" fontAlgn="b">
                        <a:buAutoNum type="arabicPeriod"/>
                      </a:pPr>
                      <a:r>
                        <a:rPr lang="en-US" sz="1200" u="none" strike="noStrike" dirty="0">
                          <a:effectLst/>
                        </a:rPr>
                        <a:t>I think that I would use the tearing from the edge method to open this pouch frequently. </a:t>
                      </a:r>
                    </a:p>
                    <a:p>
                      <a:pPr marL="228600" indent="-228600" algn="l" fontAlgn="b">
                        <a:buAutoNum type="arabicPeriod"/>
                      </a:pP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4884698"/>
                  </a:ext>
                </a:extLst>
              </a:tr>
              <a:tr h="184150">
                <a:tc>
                  <a:txBody>
                    <a:bodyPr/>
                    <a:lstStyle/>
                    <a:p>
                      <a:pPr algn="l" fontAlgn="b"/>
                      <a:r>
                        <a:rPr lang="en-US" sz="1200" u="none" strike="noStrike" dirty="0">
                          <a:effectLst/>
                        </a:rPr>
                        <a:t>2. I found the packaging of this pouch unnecessarily difficult to open.</a:t>
                      </a:r>
                    </a:p>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2992887"/>
                  </a:ext>
                </a:extLst>
              </a:tr>
              <a:tr h="184150">
                <a:tc>
                  <a:txBody>
                    <a:bodyPr/>
                    <a:lstStyle/>
                    <a:p>
                      <a:pPr algn="l" fontAlgn="b"/>
                      <a:r>
                        <a:rPr lang="en-US" sz="1200" u="none" strike="noStrike" dirty="0">
                          <a:effectLst/>
                        </a:rPr>
                        <a:t>3. I thought the packaging of this pouch was easy to open.</a:t>
                      </a:r>
                    </a:p>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02079222"/>
                  </a:ext>
                </a:extLst>
              </a:tr>
              <a:tr h="184150">
                <a:tc>
                  <a:txBody>
                    <a:bodyPr/>
                    <a:lstStyle/>
                    <a:p>
                      <a:pPr algn="l" fontAlgn="b"/>
                      <a:r>
                        <a:rPr lang="en-US" sz="1200" u="none" strike="noStrike" dirty="0">
                          <a:effectLst/>
                        </a:rPr>
                        <a:t>4. I think I would need to try multiple times to open this pouch.</a:t>
                      </a:r>
                    </a:p>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1898287"/>
                  </a:ext>
                </a:extLst>
              </a:tr>
              <a:tr h="184150">
                <a:tc>
                  <a:txBody>
                    <a:bodyPr/>
                    <a:lstStyle/>
                    <a:p>
                      <a:pPr algn="l" fontAlgn="b"/>
                      <a:r>
                        <a:rPr lang="en-US" sz="1200" u="none" strike="noStrike" dirty="0">
                          <a:effectLst/>
                        </a:rPr>
                        <a:t>5. I found the tearing open of this pouch to be easy to complete.</a:t>
                      </a:r>
                    </a:p>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1062479"/>
                  </a:ext>
                </a:extLst>
              </a:tr>
              <a:tr h="184150">
                <a:tc>
                  <a:txBody>
                    <a:bodyPr/>
                    <a:lstStyle/>
                    <a:p>
                      <a:pPr algn="l" fontAlgn="b"/>
                      <a:r>
                        <a:rPr lang="en-US" sz="1200" u="none" strike="noStrike" dirty="0">
                          <a:effectLst/>
                        </a:rPr>
                        <a:t>6. I thought there was too much effort used to open this pouch.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6437371"/>
                  </a:ext>
                </a:extLst>
              </a:tr>
              <a:tr h="184150">
                <a:tc>
                  <a:txBody>
                    <a:bodyPr/>
                    <a:lstStyle/>
                    <a:p>
                      <a:pPr algn="l" fontAlgn="b"/>
                      <a:r>
                        <a:rPr lang="en-US" sz="1200" u="none" strike="noStrike" dirty="0">
                          <a:effectLst/>
                        </a:rPr>
                        <a:t>7. I imagine that most people would be able to open this pouch easily.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0436092"/>
                  </a:ext>
                </a:extLst>
              </a:tr>
              <a:tr h="184150">
                <a:tc>
                  <a:txBody>
                    <a:bodyPr/>
                    <a:lstStyle/>
                    <a:p>
                      <a:pPr algn="l" fontAlgn="b"/>
                      <a:r>
                        <a:rPr lang="en-US" sz="1200" u="none" strike="noStrike" dirty="0">
                          <a:effectLst/>
                        </a:rPr>
                        <a:t>8. I found the pouch awkward to use.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7658445"/>
                  </a:ext>
                </a:extLst>
              </a:tr>
              <a:tr h="184150">
                <a:tc>
                  <a:txBody>
                    <a:bodyPr/>
                    <a:lstStyle/>
                    <a:p>
                      <a:pPr algn="l" fontAlgn="b"/>
                      <a:r>
                        <a:rPr lang="en-US" sz="1200" u="none" strike="noStrike" dirty="0">
                          <a:effectLst/>
                        </a:rPr>
                        <a:t>9. I felt confident opening the pouch.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6587789"/>
                  </a:ext>
                </a:extLst>
              </a:tr>
              <a:tr h="368300">
                <a:tc>
                  <a:txBody>
                    <a:bodyPr/>
                    <a:lstStyle/>
                    <a:p>
                      <a:pPr algn="l" fontAlgn="b"/>
                      <a:r>
                        <a:rPr lang="en-US" sz="1200" u="none" strike="noStrike" dirty="0">
                          <a:effectLst/>
                        </a:rPr>
                        <a:t>10. I need to use another way to open this pouch other than tearing the edge. </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9182909"/>
                  </a:ext>
                </a:extLst>
              </a:tr>
            </a:tbl>
          </a:graphicData>
        </a:graphic>
      </p:graphicFrame>
      <p:sp>
        <p:nvSpPr>
          <p:cNvPr id="4" name="Slide Number Placeholder 3">
            <a:extLst>
              <a:ext uri="{FF2B5EF4-FFF2-40B4-BE49-F238E27FC236}">
                <a16:creationId xmlns:a16="http://schemas.microsoft.com/office/drawing/2014/main" id="{941122CB-CDF6-FB72-1C43-E93228F7DC74}"/>
              </a:ext>
            </a:extLst>
          </p:cNvPr>
          <p:cNvSpPr>
            <a:spLocks noGrp="1"/>
          </p:cNvSpPr>
          <p:nvPr>
            <p:ph type="sldNum" sz="quarter" idx="4"/>
          </p:nvPr>
        </p:nvSpPr>
        <p:spPr/>
        <p:txBody>
          <a:bodyPr/>
          <a:lstStyle/>
          <a:p>
            <a:fld id="{49FF1220-C2A1-426F-A92D-09CFD1885704}" type="slidenum">
              <a:rPr lang="en-US" smtClean="0"/>
              <a:pPr/>
              <a:t>8</a:t>
            </a:fld>
            <a:endParaRPr lang="en-US" dirty="0"/>
          </a:p>
        </p:txBody>
      </p:sp>
      <p:graphicFrame>
        <p:nvGraphicFramePr>
          <p:cNvPr id="6" name="Table 5">
            <a:extLst>
              <a:ext uri="{FF2B5EF4-FFF2-40B4-BE49-F238E27FC236}">
                <a16:creationId xmlns:a16="http://schemas.microsoft.com/office/drawing/2014/main" id="{3B91A277-D9DF-7501-8270-8A4A1DE99D93}"/>
              </a:ext>
            </a:extLst>
          </p:cNvPr>
          <p:cNvGraphicFramePr>
            <a:graphicFrameLocks noGrp="1"/>
          </p:cNvGraphicFramePr>
          <p:nvPr>
            <p:extLst>
              <p:ext uri="{D42A27DB-BD31-4B8C-83A1-F6EECF244321}">
                <p14:modId xmlns:p14="http://schemas.microsoft.com/office/powerpoint/2010/main" val="1344765635"/>
              </p:ext>
            </p:extLst>
          </p:nvPr>
        </p:nvGraphicFramePr>
        <p:xfrm>
          <a:off x="5728477" y="1876538"/>
          <a:ext cx="4945744" cy="4083049"/>
        </p:xfrm>
        <a:graphic>
          <a:graphicData uri="http://schemas.openxmlformats.org/drawingml/2006/table">
            <a:tbl>
              <a:tblPr>
                <a:tableStyleId>{073A0DAA-6AF3-43AB-8588-CEC1D06C72B9}</a:tableStyleId>
              </a:tblPr>
              <a:tblGrid>
                <a:gridCol w="4945744">
                  <a:extLst>
                    <a:ext uri="{9D8B030D-6E8A-4147-A177-3AD203B41FA5}">
                      <a16:colId xmlns:a16="http://schemas.microsoft.com/office/drawing/2014/main" val="1839262659"/>
                    </a:ext>
                  </a:extLst>
                </a:gridCol>
              </a:tblGrid>
              <a:tr h="581014">
                <a:tc>
                  <a:txBody>
                    <a:bodyPr/>
                    <a:lstStyle/>
                    <a:p>
                      <a:pPr marL="228600" indent="-228600" algn="l" fontAlgn="b">
                        <a:buAutoNum type="arabicPeriod"/>
                      </a:pPr>
                      <a:r>
                        <a:rPr lang="en-US" sz="1200" u="none" strike="noStrike" dirty="0">
                          <a:effectLst/>
                        </a:rPr>
                        <a:t>I think that my child would use the tearing method to open this pouch frequently. </a:t>
                      </a:r>
                    </a:p>
                    <a:p>
                      <a:pPr marL="228600" indent="-228600" algn="l" fontAlgn="b">
                        <a:buAutoNum type="arabicPeriod"/>
                      </a:pP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507059"/>
                  </a:ext>
                </a:extLst>
              </a:tr>
              <a:tr h="389558">
                <a:tc>
                  <a:txBody>
                    <a:bodyPr/>
                    <a:lstStyle/>
                    <a:p>
                      <a:pPr algn="l" fontAlgn="b"/>
                      <a:r>
                        <a:rPr lang="en-US" sz="1200" u="none" strike="noStrike" dirty="0">
                          <a:effectLst/>
                        </a:rPr>
                        <a:t>2. My child found the packaging of this pouch unnecessarily difficult to open.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50352563"/>
                  </a:ext>
                </a:extLst>
              </a:tr>
              <a:tr h="389558">
                <a:tc>
                  <a:txBody>
                    <a:bodyPr/>
                    <a:lstStyle/>
                    <a:p>
                      <a:pPr algn="l" fontAlgn="b"/>
                      <a:r>
                        <a:rPr lang="en-US" sz="1200" u="none" strike="noStrike" dirty="0">
                          <a:effectLst/>
                        </a:rPr>
                        <a:t>3. My child thought the packaging of this pouch was easy to open.</a:t>
                      </a:r>
                    </a:p>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4140211"/>
                  </a:ext>
                </a:extLst>
              </a:tr>
              <a:tr h="389558">
                <a:tc>
                  <a:txBody>
                    <a:bodyPr/>
                    <a:lstStyle/>
                    <a:p>
                      <a:pPr algn="l" fontAlgn="b"/>
                      <a:r>
                        <a:rPr lang="en-US" sz="1200" u="none" strike="noStrike" dirty="0">
                          <a:effectLst/>
                        </a:rPr>
                        <a:t>4. I think my child would need to try multiple times to open this pouch.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68349548"/>
                  </a:ext>
                </a:extLst>
              </a:tr>
              <a:tr h="389558">
                <a:tc>
                  <a:txBody>
                    <a:bodyPr/>
                    <a:lstStyle/>
                    <a:p>
                      <a:pPr algn="l" fontAlgn="b"/>
                      <a:r>
                        <a:rPr lang="en-US" sz="1200" u="none" strike="noStrike" dirty="0">
                          <a:effectLst/>
                        </a:rPr>
                        <a:t>5. My child found the tearing open of this pouch to be easy to complete.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86017115"/>
                  </a:ext>
                </a:extLst>
              </a:tr>
              <a:tr h="389558">
                <a:tc>
                  <a:txBody>
                    <a:bodyPr/>
                    <a:lstStyle/>
                    <a:p>
                      <a:pPr algn="l" fontAlgn="b"/>
                      <a:r>
                        <a:rPr lang="en-US" sz="1200" u="none" strike="noStrike" dirty="0">
                          <a:effectLst/>
                        </a:rPr>
                        <a:t>6. It took my child too much effort to open this pouch easily on their own.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6907909"/>
                  </a:ext>
                </a:extLst>
              </a:tr>
              <a:tr h="581014">
                <a:tc>
                  <a:txBody>
                    <a:bodyPr/>
                    <a:lstStyle/>
                    <a:p>
                      <a:pPr algn="l" fontAlgn="b"/>
                      <a:r>
                        <a:rPr lang="en-US" sz="1200" u="none" strike="noStrike" dirty="0">
                          <a:effectLst/>
                        </a:rPr>
                        <a:t>7. I imagine that most children would be able to open this pouch easily on their own.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55452337"/>
                  </a:ext>
                </a:extLst>
              </a:tr>
              <a:tr h="389558">
                <a:tc>
                  <a:txBody>
                    <a:bodyPr/>
                    <a:lstStyle/>
                    <a:p>
                      <a:pPr algn="l" fontAlgn="b"/>
                      <a:r>
                        <a:rPr lang="en-US" sz="1200" u="none" strike="noStrike" dirty="0">
                          <a:effectLst/>
                        </a:rPr>
                        <a:t>8. My child found the pouch awkward to use on their own. </a:t>
                      </a:r>
                    </a:p>
                    <a:p>
                      <a:pPr algn="l" fontAlgn="b"/>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2846597"/>
                  </a:ext>
                </a:extLst>
              </a:tr>
              <a:tr h="198103">
                <a:tc>
                  <a:txBody>
                    <a:bodyPr/>
                    <a:lstStyle/>
                    <a:p>
                      <a:pPr algn="l" fontAlgn="b"/>
                      <a:r>
                        <a:rPr lang="en-US" sz="1200" u="none" strike="noStrike" dirty="0">
                          <a:effectLst/>
                        </a:rPr>
                        <a:t>9. My child felt confident opening the pouch on their own. </a:t>
                      </a:r>
                    </a:p>
                  </a:txBody>
                  <a:tcPr marL="6350" marR="6350" marT="6350" marB="0" anchor="b"/>
                </a:tc>
                <a:extLst>
                  <a:ext uri="{0D108BD9-81ED-4DB2-BD59-A6C34878D82A}">
                    <a16:rowId xmlns:a16="http://schemas.microsoft.com/office/drawing/2014/main" val="3577403783"/>
                  </a:ext>
                </a:extLst>
              </a:tr>
              <a:tr h="385570">
                <a:tc>
                  <a:txBody>
                    <a:bodyPr/>
                    <a:lstStyle/>
                    <a:p>
                      <a:pPr algn="l" fontAlgn="b"/>
                      <a:r>
                        <a:rPr lang="en-US" sz="1200" u="none" strike="noStrike" dirty="0">
                          <a:effectLst/>
                        </a:rPr>
                        <a:t>10. My child needed to use another way to open this pouch other than tearing. </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7134685"/>
                  </a:ext>
                </a:extLst>
              </a:tr>
            </a:tbl>
          </a:graphicData>
        </a:graphic>
      </p:graphicFrame>
      <p:sp>
        <p:nvSpPr>
          <p:cNvPr id="7" name="TextBox 6">
            <a:extLst>
              <a:ext uri="{FF2B5EF4-FFF2-40B4-BE49-F238E27FC236}">
                <a16:creationId xmlns:a16="http://schemas.microsoft.com/office/drawing/2014/main" id="{B2C12F5E-BD2A-34A9-D237-C59F57F5ECF2}"/>
              </a:ext>
            </a:extLst>
          </p:cNvPr>
          <p:cNvSpPr txBox="1"/>
          <p:nvPr/>
        </p:nvSpPr>
        <p:spPr>
          <a:xfrm>
            <a:off x="927359" y="1507206"/>
            <a:ext cx="2509598" cy="369332"/>
          </a:xfrm>
          <a:prstGeom prst="rect">
            <a:avLst/>
          </a:prstGeom>
          <a:noFill/>
        </p:spPr>
        <p:txBody>
          <a:bodyPr wrap="none" rtlCol="0">
            <a:spAutoFit/>
          </a:bodyPr>
          <a:lstStyle/>
          <a:p>
            <a:r>
              <a:rPr lang="en-US" dirty="0">
                <a:solidFill>
                  <a:schemeClr val="tx1">
                    <a:lumMod val="75000"/>
                    <a:lumOff val="25000"/>
                  </a:schemeClr>
                </a:solidFill>
              </a:rPr>
              <a:t>SUS Questions for Adults</a:t>
            </a:r>
          </a:p>
        </p:txBody>
      </p:sp>
      <p:sp>
        <p:nvSpPr>
          <p:cNvPr id="8" name="TextBox 7">
            <a:extLst>
              <a:ext uri="{FF2B5EF4-FFF2-40B4-BE49-F238E27FC236}">
                <a16:creationId xmlns:a16="http://schemas.microsoft.com/office/drawing/2014/main" id="{0693DAE2-4776-EC0C-D4D5-879441FBD316}"/>
              </a:ext>
            </a:extLst>
          </p:cNvPr>
          <p:cNvSpPr txBox="1"/>
          <p:nvPr/>
        </p:nvSpPr>
        <p:spPr>
          <a:xfrm>
            <a:off x="5638799" y="1507206"/>
            <a:ext cx="5168338" cy="369332"/>
          </a:xfrm>
          <a:prstGeom prst="rect">
            <a:avLst/>
          </a:prstGeom>
          <a:noFill/>
        </p:spPr>
        <p:txBody>
          <a:bodyPr wrap="none" rtlCol="0">
            <a:spAutoFit/>
          </a:bodyPr>
          <a:lstStyle/>
          <a:p>
            <a:r>
              <a:rPr lang="en-US" dirty="0">
                <a:solidFill>
                  <a:schemeClr val="tx1">
                    <a:lumMod val="75000"/>
                    <a:lumOff val="25000"/>
                  </a:schemeClr>
                </a:solidFill>
              </a:rPr>
              <a:t>SUS Questions for Adults to Answer About their Child</a:t>
            </a:r>
          </a:p>
        </p:txBody>
      </p:sp>
    </p:spTree>
    <p:extLst>
      <p:ext uri="{BB962C8B-B14F-4D97-AF65-F5344CB8AC3E}">
        <p14:creationId xmlns:p14="http://schemas.microsoft.com/office/powerpoint/2010/main" val="223497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B136-624D-9508-5C7C-F8C87E0AE017}"/>
              </a:ext>
            </a:extLst>
          </p:cNvPr>
          <p:cNvSpPr>
            <a:spLocks noGrp="1"/>
          </p:cNvSpPr>
          <p:nvPr>
            <p:ph type="title"/>
          </p:nvPr>
        </p:nvSpPr>
        <p:spPr/>
        <p:txBody>
          <a:bodyPr>
            <a:normAutofit fontScale="90000"/>
          </a:bodyPr>
          <a:lstStyle/>
          <a:p>
            <a:r>
              <a:rPr lang="en-US" dirty="0"/>
              <a:t>2/3rds of consumers typically tear the fruit snack pouch from the edge to open the pouch. </a:t>
            </a:r>
          </a:p>
        </p:txBody>
      </p:sp>
      <p:sp>
        <p:nvSpPr>
          <p:cNvPr id="4" name="Slide Number Placeholder 3">
            <a:extLst>
              <a:ext uri="{FF2B5EF4-FFF2-40B4-BE49-F238E27FC236}">
                <a16:creationId xmlns:a16="http://schemas.microsoft.com/office/drawing/2014/main" id="{9DADF489-B755-BC0C-9268-38BB5A6E5122}"/>
              </a:ext>
            </a:extLst>
          </p:cNvPr>
          <p:cNvSpPr>
            <a:spLocks noGrp="1"/>
          </p:cNvSpPr>
          <p:nvPr>
            <p:ph type="sldNum" sz="quarter" idx="4"/>
          </p:nvPr>
        </p:nvSpPr>
        <p:spPr/>
        <p:txBody>
          <a:bodyPr/>
          <a:lstStyle/>
          <a:p>
            <a:fld id="{49FF1220-C2A1-426F-A92D-09CFD1885704}" type="slidenum">
              <a:rPr lang="en-US" smtClean="0"/>
              <a:pPr/>
              <a:t>9</a:t>
            </a:fld>
            <a:endParaRPr lang="en-US" dirty="0"/>
          </a:p>
        </p:txBody>
      </p:sp>
      <p:graphicFrame>
        <p:nvGraphicFramePr>
          <p:cNvPr id="6" name="Chart 5">
            <a:extLst>
              <a:ext uri="{FF2B5EF4-FFF2-40B4-BE49-F238E27FC236}">
                <a16:creationId xmlns:a16="http://schemas.microsoft.com/office/drawing/2014/main" id="{447FE310-8D73-026A-526D-6CB9A5A85AB8}"/>
              </a:ext>
            </a:extLst>
          </p:cNvPr>
          <p:cNvGraphicFramePr>
            <a:graphicFrameLocks/>
          </p:cNvGraphicFramePr>
          <p:nvPr>
            <p:extLst>
              <p:ext uri="{D42A27DB-BD31-4B8C-83A1-F6EECF244321}">
                <p14:modId xmlns:p14="http://schemas.microsoft.com/office/powerpoint/2010/main" val="3713431477"/>
              </p:ext>
            </p:extLst>
          </p:nvPr>
        </p:nvGraphicFramePr>
        <p:xfrm>
          <a:off x="372140" y="1860699"/>
          <a:ext cx="10047767" cy="46888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B40E199-B334-1B3E-F4F7-345221DF7535}"/>
              </a:ext>
            </a:extLst>
          </p:cNvPr>
          <p:cNvSpPr txBox="1"/>
          <p:nvPr/>
        </p:nvSpPr>
        <p:spPr>
          <a:xfrm>
            <a:off x="297711" y="1068733"/>
            <a:ext cx="11759610" cy="646331"/>
          </a:xfrm>
          <a:prstGeom prst="rect">
            <a:avLst/>
          </a:prstGeom>
          <a:noFill/>
        </p:spPr>
        <p:txBody>
          <a:bodyPr wrap="square" rtlCol="0">
            <a:spAutoFit/>
          </a:bodyPr>
          <a:lstStyle/>
          <a:p>
            <a:r>
              <a:rPr lang="en-US" dirty="0">
                <a:solidFill>
                  <a:schemeClr val="tx1">
                    <a:lumMod val="75000"/>
                    <a:lumOff val="25000"/>
                  </a:schemeClr>
                </a:solidFill>
              </a:rPr>
              <a:t>Having an easy-to-use tear open option for our fruit snack pouches will likely improve the packaging experience for around 2/3rds of the consumers. </a:t>
            </a:r>
          </a:p>
        </p:txBody>
      </p:sp>
    </p:spTree>
    <p:extLst>
      <p:ext uri="{BB962C8B-B14F-4D97-AF65-F5344CB8AC3E}">
        <p14:creationId xmlns:p14="http://schemas.microsoft.com/office/powerpoint/2010/main" val="3335079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2641"/>
</p:tagLst>
</file>

<file path=ppt/tags/tag2.xml><?xml version="1.0" encoding="utf-8"?>
<p:tagLst xmlns:a="http://schemas.openxmlformats.org/drawingml/2006/main" xmlns:r="http://schemas.openxmlformats.org/officeDocument/2006/relationships" xmlns:p="http://schemas.openxmlformats.org/presentationml/2006/main">
  <p:tag name="AS_UNIQUEID" val="2641"/>
</p:tagLst>
</file>

<file path=ppt/tags/tag3.xml><?xml version="1.0" encoding="utf-8"?>
<p:tagLst xmlns:a="http://schemas.openxmlformats.org/drawingml/2006/main" xmlns:r="http://schemas.openxmlformats.org/officeDocument/2006/relationships" xmlns:p="http://schemas.openxmlformats.org/presentationml/2006/main">
  <p:tag name="AS_UNIQUEID" val="2641"/>
</p:tagLst>
</file>

<file path=ppt/theme/theme1.xml><?xml version="1.0" encoding="utf-8"?>
<a:theme xmlns:a="http://schemas.openxmlformats.org/drawingml/2006/main" name="Sensory PGI">
  <a:themeElements>
    <a:clrScheme name="PGI Template">
      <a:dk1>
        <a:sysClr val="windowText" lastClr="000000"/>
      </a:dk1>
      <a:lt1>
        <a:srgbClr val="EAEAEA"/>
      </a:lt1>
      <a:dk2>
        <a:srgbClr val="009DD9"/>
      </a:dk2>
      <a:lt2>
        <a:srgbClr val="AAD6F4"/>
      </a:lt2>
      <a:accent1>
        <a:srgbClr val="F79646"/>
      </a:accent1>
      <a:accent2>
        <a:srgbClr val="DB494C"/>
      </a:accent2>
      <a:accent3>
        <a:srgbClr val="92D050"/>
      </a:accent3>
      <a:accent4>
        <a:srgbClr val="E9E658"/>
      </a:accent4>
      <a:accent5>
        <a:srgbClr val="FFFFFF"/>
      </a:accent5>
      <a:accent6>
        <a:srgbClr val="DB494C"/>
      </a:accent6>
      <a:hlink>
        <a:srgbClr val="DB494C"/>
      </a:hlink>
      <a:folHlink>
        <a:srgbClr val="54237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Sensory PGI" id="{64F7A4C1-938B-4C4D-8627-F362E25C5370}" vid="{15643C3F-1146-4C12-B111-735371F83FFE}"/>
    </a:ext>
  </a:extLst>
</a:theme>
</file>

<file path=ppt/theme/theme2.xml><?xml version="1.0" encoding="utf-8"?>
<a:theme xmlns:a="http://schemas.openxmlformats.org/drawingml/2006/main" name="Purple Slides">
  <a:themeElements>
    <a:clrScheme name="Custom 4">
      <a:dk1>
        <a:srgbClr val="46266A"/>
      </a:dk1>
      <a:lt1>
        <a:srgbClr val="FFFFFF"/>
      </a:lt1>
      <a:dk2>
        <a:srgbClr val="46266A"/>
      </a:dk2>
      <a:lt2>
        <a:srgbClr val="FFFFFF"/>
      </a:lt2>
      <a:accent1>
        <a:srgbClr val="46266A"/>
      </a:accent1>
      <a:accent2>
        <a:srgbClr val="00B8FF"/>
      </a:accent2>
      <a:accent3>
        <a:srgbClr val="FED700"/>
      </a:accent3>
      <a:accent4>
        <a:srgbClr val="FD007D"/>
      </a:accent4>
      <a:accent5>
        <a:srgbClr val="A3149D"/>
      </a:accent5>
      <a:accent6>
        <a:srgbClr val="94E501"/>
      </a:accent6>
      <a:hlink>
        <a:srgbClr val="CE022E"/>
      </a:hlink>
      <a:folHlink>
        <a:srgbClr val="00B05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R Template 2023.potx" id="{CD257750-FB2E-47E5-ACD6-C07BE0D8AFEC}" vid="{00FAF29D-6C75-4947-923D-0C4DBA12C00F}"/>
    </a:ext>
  </a:extLst>
</a:theme>
</file>

<file path=ppt/theme/theme3.xml><?xml version="1.0" encoding="utf-8"?>
<a:theme xmlns:a="http://schemas.openxmlformats.org/drawingml/2006/main" name="White Slides">
  <a:themeElements>
    <a:clrScheme name="Custom 6">
      <a:dk1>
        <a:srgbClr val="46266A"/>
      </a:dk1>
      <a:lt1>
        <a:srgbClr val="FFFFFF"/>
      </a:lt1>
      <a:dk2>
        <a:srgbClr val="46266A"/>
      </a:dk2>
      <a:lt2>
        <a:srgbClr val="FFFFFF"/>
      </a:lt2>
      <a:accent1>
        <a:srgbClr val="46266A"/>
      </a:accent1>
      <a:accent2>
        <a:srgbClr val="00B8FF"/>
      </a:accent2>
      <a:accent3>
        <a:srgbClr val="FED700"/>
      </a:accent3>
      <a:accent4>
        <a:srgbClr val="FD007D"/>
      </a:accent4>
      <a:accent5>
        <a:srgbClr val="A3149D"/>
      </a:accent5>
      <a:accent6>
        <a:srgbClr val="94E501"/>
      </a:accent6>
      <a:hlink>
        <a:srgbClr val="CE022E"/>
      </a:hlink>
      <a:folHlink>
        <a:srgbClr val="41F7CB"/>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R Template 2023.potx" id="{CD257750-FB2E-47E5-ACD6-C07BE0D8AFEC}" vid="{76E2EEAB-37EA-4B38-9161-B055E5A120A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MIDescription xmlns="http://schemas.microsoft.com/sharepoint/v3" xsi:nil="true"/>
    <VaultId xmlns="2ebe6cc9-e4f7-43b0-b639-d6b5fe93766a" xsi:nil="true"/>
    <_x0032_007GMISPDocID xmlns="ce91e1f6-0b68-4e9f-807e-539e9a21827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E8CE63B5C1B548AAAC5391ADDD7A28" ma:contentTypeVersion="8" ma:contentTypeDescription="Create a new document." ma:contentTypeScope="" ma:versionID="505d94d1493904d06935c4e6aede1773">
  <xsd:schema xmlns:xsd="http://www.w3.org/2001/XMLSchema" xmlns:xs="http://www.w3.org/2001/XMLSchema" xmlns:p="http://schemas.microsoft.com/office/2006/metadata/properties" xmlns:ns1="http://schemas.microsoft.com/sharepoint/v3" xmlns:ns3="2ebe6cc9-e4f7-43b0-b639-d6b5fe93766a" xmlns:ns4="ce91e1f6-0b68-4e9f-807e-539e9a218277" targetNamespace="http://schemas.microsoft.com/office/2006/metadata/properties" ma:root="true" ma:fieldsID="744eadd3e4d1e993aa06e3254d142529" ns1:_="" ns3:_="" ns4:_="">
    <xsd:import namespace="http://schemas.microsoft.com/sharepoint/v3"/>
    <xsd:import namespace="2ebe6cc9-e4f7-43b0-b639-d6b5fe93766a"/>
    <xsd:import namespace="ce91e1f6-0b68-4e9f-807e-539e9a218277"/>
    <xsd:element name="properties">
      <xsd:complexType>
        <xsd:sequence>
          <xsd:element name="documentManagement">
            <xsd:complexType>
              <xsd:all>
                <xsd:element ref="ns1:GMIDescription" minOccurs="0"/>
                <xsd:element ref="ns3:VaultId" minOccurs="0"/>
                <xsd:element ref="ns3:vtiIsPermanentRecord" minOccurs="0"/>
                <xsd:element ref="ns4:_x0032_007GMISP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GMIDescription" ma:index="6" nillable="true" ma:displayName="Description" ma:description="The document description" ma:internalName="GMIDescrip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be6cc9-e4f7-43b0-b639-d6b5fe93766a" elementFormDefault="qualified">
    <xsd:import namespace="http://schemas.microsoft.com/office/2006/documentManagement/types"/>
    <xsd:import namespace="http://schemas.microsoft.com/office/infopath/2007/PartnerControls"/>
    <xsd:element name="VaultId" ma:index="10" nillable="true" ma:displayName="VaultId" ma:decimals="0" ma:description="General Mills unique SPDoc document ID of document in the eVault." ma:hidden="true" ma:internalName="VaultId" ma:readOnly="false">
      <xsd:simpleType>
        <xsd:restriction base="dms:Text"/>
      </xsd:simpleType>
    </xsd:element>
    <xsd:element name="vtiIsPermanentRecord" ma:index="11" nillable="true" ma:displayName="vtiIsPermanentRecord" ma:default="0" ma:hidden="true" ma:internalName="vtiIsPermanentRecord" ma:readOnly="true">
      <xsd:simpleType>
        <xsd:restriction base="dms:Choice">
          <xsd:enumeration value="0"/>
          <xsd:enumeration value="1"/>
        </xsd:restriction>
      </xsd:simpleType>
    </xsd:element>
  </xsd:schema>
  <xsd:schema xmlns:xsd="http://www.w3.org/2001/XMLSchema" xmlns:xs="http://www.w3.org/2001/XMLSchema" xmlns:dms="http://schemas.microsoft.com/office/2006/documentManagement/types" xmlns:pc="http://schemas.microsoft.com/office/infopath/2007/PartnerControls" targetNamespace="ce91e1f6-0b68-4e9f-807e-539e9a218277" elementFormDefault="qualified">
    <xsd:import namespace="http://schemas.microsoft.com/office/2006/documentManagement/types"/>
    <xsd:import namespace="http://schemas.microsoft.com/office/infopath/2007/PartnerControls"/>
    <xsd:element name="_x0032_007GMISPDocID" ma:index="12" nillable="true" ma:displayName="2007GMISPDocID" ma:default="" ma:description="This is an internal column created for purposes of migration. Please do not modify the values" ma:internalName="_x0032_007GMISPDoc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5"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164C74-964A-4E39-991B-E48A1953B6FC}">
  <ds:schemaRefs>
    <ds:schemaRef ds:uri="http://schemas.microsoft.com/sharepoint/v3/contenttype/forms"/>
  </ds:schemaRefs>
</ds:datastoreItem>
</file>

<file path=customXml/itemProps2.xml><?xml version="1.0" encoding="utf-8"?>
<ds:datastoreItem xmlns:ds="http://schemas.openxmlformats.org/officeDocument/2006/customXml" ds:itemID="{D854B62B-DE81-4B0B-8018-9310B7D0FFCB}">
  <ds:schemaRefs>
    <ds:schemaRef ds:uri="http://schemas.microsoft.com/office/2006/metadata/properties"/>
    <ds:schemaRef ds:uri="http://schemas.microsoft.com/office/infopath/2007/PartnerControls"/>
    <ds:schemaRef ds:uri="http://schemas.microsoft.com/sharepoint/v3"/>
    <ds:schemaRef ds:uri="2ebe6cc9-e4f7-43b0-b639-d6b5fe93766a"/>
    <ds:schemaRef ds:uri="ce91e1f6-0b68-4e9f-807e-539e9a218277"/>
  </ds:schemaRefs>
</ds:datastoreItem>
</file>

<file path=customXml/itemProps3.xml><?xml version="1.0" encoding="utf-8"?>
<ds:datastoreItem xmlns:ds="http://schemas.openxmlformats.org/officeDocument/2006/customXml" ds:itemID="{40AB8395-A397-441F-B200-F64D0CF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ebe6cc9-e4f7-43b0-b639-d6b5fe93766a"/>
    <ds:schemaRef ds:uri="ce91e1f6-0b68-4e9f-807e-539e9a2182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Sensory PGI</Template>
  <TotalTime>4746</TotalTime>
  <Words>2956</Words>
  <Application>Microsoft Office PowerPoint</Application>
  <PresentationFormat>Widescreen</PresentationFormat>
  <Paragraphs>461</Paragraphs>
  <Slides>34</Slides>
  <Notes>3</Notes>
  <HiddenSlides>3</HiddenSlides>
  <MMClips>3</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34</vt:i4>
      </vt:variant>
    </vt:vector>
  </HeadingPairs>
  <TitlesOfParts>
    <vt:vector size="42" baseType="lpstr">
      <vt:lpstr>Arial</vt:lpstr>
      <vt:lpstr>Calibri</vt:lpstr>
      <vt:lpstr>DejaVu Sans</vt:lpstr>
      <vt:lpstr>Gill Sans MT</vt:lpstr>
      <vt:lpstr>Wingdings</vt:lpstr>
      <vt:lpstr>Sensory PGI</vt:lpstr>
      <vt:lpstr>Purple Slides</vt:lpstr>
      <vt:lpstr>White Slides</vt:lpstr>
      <vt:lpstr>Project Sesame</vt:lpstr>
      <vt:lpstr>Background</vt:lpstr>
      <vt:lpstr>Test Objectives</vt:lpstr>
      <vt:lpstr>Recruiting Criteria &amp; Sample Info</vt:lpstr>
      <vt:lpstr>Test Flow</vt:lpstr>
      <vt:lpstr>Method: Rating Scale Mental Effort</vt:lpstr>
      <vt:lpstr>Method: System Usability Scale (SUS)</vt:lpstr>
      <vt:lpstr>SUS Questions from Sesame Ballot</vt:lpstr>
      <vt:lpstr>2/3rds of consumers typically tear the fruit snack pouch from the edge to open the pouch. </vt:lpstr>
      <vt:lpstr>Summary of Key Learning</vt:lpstr>
      <vt:lpstr>Group 1- Mott’s Test vs. Welch’s</vt:lpstr>
      <vt:lpstr>Mott’s tear notch is successful and is at parity with Welch’s. Some opportunities identified for further optimization. </vt:lpstr>
      <vt:lpstr>Group 1 Diagnostics</vt:lpstr>
      <vt:lpstr>While Mott’s and Welch’s were at parity, Welch’s was preferred.</vt:lpstr>
      <vt:lpstr>Mott’s and Welch’s are at parity in overall pouch liking. </vt:lpstr>
      <vt:lpstr>What makes a good fruit snack pouch user experience?</vt:lpstr>
      <vt:lpstr>Welch’s and Mott’s pouches require the same amount of effort to tear open.</vt:lpstr>
      <vt:lpstr>No significant difference between Mott’s and Welch’s in SUS.</vt:lpstr>
      <vt:lpstr>Voice Survey results </vt:lpstr>
      <vt:lpstr>Mott’s tear notch performance is almost on par with Welch’s,  but was slightly harder to locate</vt:lpstr>
      <vt:lpstr>tear notch Made it easy to open the pack, but some struggled to locate it</vt:lpstr>
      <vt:lpstr>While the majority were satisfied with the current opening, some suggested adding clear instruction </vt:lpstr>
      <vt:lpstr>improving visibility of the Mott’s tear notch is recommended</vt:lpstr>
      <vt:lpstr>Group 2 – Mott’s Control vs. Mott’s Test</vt:lpstr>
      <vt:lpstr>Mott’s Test is a significantly easier opening experience than Control.</vt:lpstr>
      <vt:lpstr>Group 2 Diagnostics</vt:lpstr>
      <vt:lpstr>Mott’s Test pouch is significantly more preferred over Mott’s Control pouch.</vt:lpstr>
      <vt:lpstr>Mott’s Test is liked significantly more than Mott’s Control pouch.</vt:lpstr>
      <vt:lpstr>Mott’s Control requires much more effort to tear open than Mott’s Test. </vt:lpstr>
      <vt:lpstr>Mott’s Test is significantly easier to use than Mott’s Control for adults. No difference in usage for kids. </vt:lpstr>
      <vt:lpstr>Summary of Key Learning</vt:lpstr>
      <vt:lpstr>Appendix</vt:lpstr>
      <vt:lpstr>Demographics and Usage</vt:lpstr>
      <vt:lpstr>Demographics &amp; Usage</vt:lpstr>
    </vt:vector>
  </TitlesOfParts>
  <Company>General Mills,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Lee</dc:creator>
  <cp:lastModifiedBy>Courtney Schlossareck</cp:lastModifiedBy>
  <cp:revision>42</cp:revision>
  <cp:lastPrinted>2014-12-03T20:37:04Z</cp:lastPrinted>
  <dcterms:created xsi:type="dcterms:W3CDTF">2015-06-04T19:17:47Z</dcterms:created>
  <dcterms:modified xsi:type="dcterms:W3CDTF">2023-04-21T12:30:01Z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0x0101001BE8CE63B5C1B548AAAC5391ADDD7A28</vt:lpwstr>
  </property>
</Properties>
</file>