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73" r:id="rId6"/>
    <p:sldId id="281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3792" autoAdjust="0"/>
  </p:normalViewPr>
  <p:slideViewPr>
    <p:cSldViewPr snapToGrid="0">
      <p:cViewPr varScale="1">
        <p:scale>
          <a:sx n="62" d="100"/>
          <a:sy n="62" d="100"/>
        </p:scale>
        <p:origin x="9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496199-9501-44AB-A93F-BB5DD92AE4E4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B2F3E5A-C832-4BCB-8FBC-06E6E08FAA43}">
      <dgm:prSet/>
      <dgm:spPr/>
      <dgm:t>
        <a:bodyPr/>
        <a:lstStyle/>
        <a:p>
          <a:r>
            <a:rPr lang="en-US"/>
            <a:t>JAVA</a:t>
          </a:r>
        </a:p>
      </dgm:t>
    </dgm:pt>
    <dgm:pt modelId="{2EAA7702-8AA0-4AE9-AAFE-390BFF9BD557}" type="parTrans" cxnId="{D1082C87-A2A7-4129-9106-B68E989D06CF}">
      <dgm:prSet/>
      <dgm:spPr/>
      <dgm:t>
        <a:bodyPr/>
        <a:lstStyle/>
        <a:p>
          <a:endParaRPr lang="en-US"/>
        </a:p>
      </dgm:t>
    </dgm:pt>
    <dgm:pt modelId="{F72E564A-71F4-449F-977A-EB2A2890826F}" type="sibTrans" cxnId="{D1082C87-A2A7-4129-9106-B68E989D06CF}">
      <dgm:prSet/>
      <dgm:spPr/>
      <dgm:t>
        <a:bodyPr/>
        <a:lstStyle/>
        <a:p>
          <a:endParaRPr lang="en-US"/>
        </a:p>
      </dgm:t>
    </dgm:pt>
    <dgm:pt modelId="{8CA7083C-FFD7-47F8-B7AF-1BED3ABAF632}">
      <dgm:prSet/>
      <dgm:spPr/>
      <dgm:t>
        <a:bodyPr/>
        <a:lstStyle/>
        <a:p>
          <a:r>
            <a:rPr lang="en-US" dirty="0"/>
            <a:t>MySQL</a:t>
          </a:r>
        </a:p>
      </dgm:t>
    </dgm:pt>
    <dgm:pt modelId="{3692F91A-33CF-4EFF-9FC8-7503A26F4B56}" type="parTrans" cxnId="{82EE0675-8733-428E-9E86-758046A41FB5}">
      <dgm:prSet/>
      <dgm:spPr/>
      <dgm:t>
        <a:bodyPr/>
        <a:lstStyle/>
        <a:p>
          <a:endParaRPr lang="en-US"/>
        </a:p>
      </dgm:t>
    </dgm:pt>
    <dgm:pt modelId="{B66D820D-16A2-40F4-8119-335CD7DCD63A}" type="sibTrans" cxnId="{82EE0675-8733-428E-9E86-758046A41FB5}">
      <dgm:prSet/>
      <dgm:spPr/>
      <dgm:t>
        <a:bodyPr/>
        <a:lstStyle/>
        <a:p>
          <a:endParaRPr lang="en-US"/>
        </a:p>
      </dgm:t>
    </dgm:pt>
    <dgm:pt modelId="{C5F3B747-80E9-47AF-91E7-71D8EEFFDAB8}">
      <dgm:prSet/>
      <dgm:spPr/>
      <dgm:t>
        <a:bodyPr/>
        <a:lstStyle/>
        <a:p>
          <a:r>
            <a:rPr lang="en-US" dirty="0"/>
            <a:t>Maven</a:t>
          </a:r>
        </a:p>
      </dgm:t>
    </dgm:pt>
    <dgm:pt modelId="{355FFA8C-94A5-429F-96C3-25A9959672B6}" type="parTrans" cxnId="{904999C6-AF52-404F-B91D-4160DF5DDD18}">
      <dgm:prSet/>
      <dgm:spPr/>
      <dgm:t>
        <a:bodyPr/>
        <a:lstStyle/>
        <a:p>
          <a:endParaRPr lang="en-US"/>
        </a:p>
      </dgm:t>
    </dgm:pt>
    <dgm:pt modelId="{FB20640F-7872-4ABE-B326-A2D52A8DE226}" type="sibTrans" cxnId="{904999C6-AF52-404F-B91D-4160DF5DDD18}">
      <dgm:prSet/>
      <dgm:spPr/>
      <dgm:t>
        <a:bodyPr/>
        <a:lstStyle/>
        <a:p>
          <a:endParaRPr lang="en-US"/>
        </a:p>
      </dgm:t>
    </dgm:pt>
    <dgm:pt modelId="{452F9841-51CD-47F3-B261-381E9CB74A95}">
      <dgm:prSet/>
      <dgm:spPr/>
      <dgm:t>
        <a:bodyPr/>
        <a:lstStyle/>
        <a:p>
          <a:r>
            <a:rPr lang="en-US"/>
            <a:t>JSP</a:t>
          </a:r>
        </a:p>
      </dgm:t>
    </dgm:pt>
    <dgm:pt modelId="{529B2E04-C4E3-49F8-BBF3-972A3E9CA4D0}" type="parTrans" cxnId="{08C5D57B-AEAC-41DE-AC82-7D801B1625D0}">
      <dgm:prSet/>
      <dgm:spPr/>
      <dgm:t>
        <a:bodyPr/>
        <a:lstStyle/>
        <a:p>
          <a:endParaRPr lang="en-US"/>
        </a:p>
      </dgm:t>
    </dgm:pt>
    <dgm:pt modelId="{50CABB95-8D42-4CA6-9F20-634F667A5A0C}" type="sibTrans" cxnId="{08C5D57B-AEAC-41DE-AC82-7D801B1625D0}">
      <dgm:prSet/>
      <dgm:spPr/>
      <dgm:t>
        <a:bodyPr/>
        <a:lstStyle/>
        <a:p>
          <a:endParaRPr lang="en-US"/>
        </a:p>
      </dgm:t>
    </dgm:pt>
    <dgm:pt modelId="{F7B6652B-F988-4ED2-B285-1AD67F83F805}">
      <dgm:prSet/>
      <dgm:spPr/>
      <dgm:t>
        <a:bodyPr/>
        <a:lstStyle/>
        <a:p>
          <a:r>
            <a:rPr lang="en-US"/>
            <a:t>Tomcat Server</a:t>
          </a:r>
        </a:p>
      </dgm:t>
    </dgm:pt>
    <dgm:pt modelId="{4378FD35-F741-434C-82CE-1D2F7C763871}" type="parTrans" cxnId="{91ADD9E4-D246-474D-81D4-7337BF2C433D}">
      <dgm:prSet/>
      <dgm:spPr/>
      <dgm:t>
        <a:bodyPr/>
        <a:lstStyle/>
        <a:p>
          <a:endParaRPr lang="en-US"/>
        </a:p>
      </dgm:t>
    </dgm:pt>
    <dgm:pt modelId="{A29BDA94-0422-46A9-AB83-720D310C6F45}" type="sibTrans" cxnId="{91ADD9E4-D246-474D-81D4-7337BF2C433D}">
      <dgm:prSet/>
      <dgm:spPr/>
      <dgm:t>
        <a:bodyPr/>
        <a:lstStyle/>
        <a:p>
          <a:endParaRPr lang="en-US"/>
        </a:p>
      </dgm:t>
    </dgm:pt>
    <dgm:pt modelId="{E15B0B5E-93BD-4834-B53D-C4A1F2DB30F9}">
      <dgm:prSet/>
      <dgm:spPr/>
      <dgm:t>
        <a:bodyPr/>
        <a:lstStyle/>
        <a:p>
          <a:r>
            <a:rPr lang="en-US" dirty="0"/>
            <a:t>Eclipse</a:t>
          </a:r>
        </a:p>
      </dgm:t>
    </dgm:pt>
    <dgm:pt modelId="{E2306FCF-D01C-41A2-9B69-858872C495E0}" type="parTrans" cxnId="{030EA238-40D5-4F87-940D-A4303CC7366C}">
      <dgm:prSet/>
      <dgm:spPr/>
      <dgm:t>
        <a:bodyPr/>
        <a:lstStyle/>
        <a:p>
          <a:endParaRPr lang="en-US"/>
        </a:p>
      </dgm:t>
    </dgm:pt>
    <dgm:pt modelId="{137BF3E6-AAD6-47B9-8F20-779113F2D5B6}" type="sibTrans" cxnId="{030EA238-40D5-4F87-940D-A4303CC7366C}">
      <dgm:prSet/>
      <dgm:spPr/>
      <dgm:t>
        <a:bodyPr/>
        <a:lstStyle/>
        <a:p>
          <a:endParaRPr lang="en-US"/>
        </a:p>
      </dgm:t>
    </dgm:pt>
    <dgm:pt modelId="{F95B4652-ACED-4667-9428-D800A4023E07}">
      <dgm:prSet/>
      <dgm:spPr/>
      <dgm:t>
        <a:bodyPr/>
        <a:lstStyle/>
        <a:p>
          <a:r>
            <a:rPr lang="en-US" dirty="0"/>
            <a:t>HTML</a:t>
          </a:r>
        </a:p>
      </dgm:t>
    </dgm:pt>
    <dgm:pt modelId="{0A5D6E3B-D904-4DD7-9110-64911E6C671A}" type="parTrans" cxnId="{ECAB3AC4-F2AD-4692-9749-BD64B77CB43C}">
      <dgm:prSet/>
      <dgm:spPr/>
      <dgm:t>
        <a:bodyPr/>
        <a:lstStyle/>
        <a:p>
          <a:endParaRPr lang="en-US"/>
        </a:p>
      </dgm:t>
    </dgm:pt>
    <dgm:pt modelId="{7D177163-BC8C-4638-9FAF-7C30F47EB0E0}" type="sibTrans" cxnId="{ECAB3AC4-F2AD-4692-9749-BD64B77CB43C}">
      <dgm:prSet/>
      <dgm:spPr/>
      <dgm:t>
        <a:bodyPr/>
        <a:lstStyle/>
        <a:p>
          <a:endParaRPr lang="en-US"/>
        </a:p>
      </dgm:t>
    </dgm:pt>
    <dgm:pt modelId="{C04FC1D3-4C79-4BA2-A172-83E6620EB92F}">
      <dgm:prSet/>
      <dgm:spPr/>
      <dgm:t>
        <a:bodyPr/>
        <a:lstStyle/>
        <a:p>
          <a:r>
            <a:rPr lang="en-US" dirty="0"/>
            <a:t>CSS</a:t>
          </a:r>
        </a:p>
      </dgm:t>
    </dgm:pt>
    <dgm:pt modelId="{014088FA-517F-48A4-A896-AA624A376B5C}" type="parTrans" cxnId="{E807492F-2142-4B45-AB72-A6552461833A}">
      <dgm:prSet/>
      <dgm:spPr/>
      <dgm:t>
        <a:bodyPr/>
        <a:lstStyle/>
        <a:p>
          <a:endParaRPr lang="en-US"/>
        </a:p>
      </dgm:t>
    </dgm:pt>
    <dgm:pt modelId="{B18E3B46-CFC4-4DEB-B19D-4495A18B469E}" type="sibTrans" cxnId="{E807492F-2142-4B45-AB72-A6552461833A}">
      <dgm:prSet/>
      <dgm:spPr/>
      <dgm:t>
        <a:bodyPr/>
        <a:lstStyle/>
        <a:p>
          <a:endParaRPr lang="en-US"/>
        </a:p>
      </dgm:t>
    </dgm:pt>
    <dgm:pt modelId="{23C31214-595E-4A33-95FF-BBA07A22206C}" type="pres">
      <dgm:prSet presAssocID="{08496199-9501-44AB-A93F-BB5DD92AE4E4}" presName="diagram" presStyleCnt="0">
        <dgm:presLayoutVars>
          <dgm:dir/>
          <dgm:resizeHandles val="exact"/>
        </dgm:presLayoutVars>
      </dgm:prSet>
      <dgm:spPr/>
    </dgm:pt>
    <dgm:pt modelId="{31E803CB-6DCC-4E30-846A-4A51DB945C2B}" type="pres">
      <dgm:prSet presAssocID="{DB2F3E5A-C832-4BCB-8FBC-06E6E08FAA43}" presName="node" presStyleLbl="node1" presStyleIdx="0" presStyleCnt="8">
        <dgm:presLayoutVars>
          <dgm:bulletEnabled val="1"/>
        </dgm:presLayoutVars>
      </dgm:prSet>
      <dgm:spPr/>
    </dgm:pt>
    <dgm:pt modelId="{9E8D8FC5-3222-427A-B960-9ADA4E550398}" type="pres">
      <dgm:prSet presAssocID="{F72E564A-71F4-449F-977A-EB2A2890826F}" presName="sibTrans" presStyleCnt="0"/>
      <dgm:spPr/>
    </dgm:pt>
    <dgm:pt modelId="{9282D0F5-357C-4BAF-B693-151E389677B4}" type="pres">
      <dgm:prSet presAssocID="{8CA7083C-FFD7-47F8-B7AF-1BED3ABAF632}" presName="node" presStyleLbl="node1" presStyleIdx="1" presStyleCnt="8">
        <dgm:presLayoutVars>
          <dgm:bulletEnabled val="1"/>
        </dgm:presLayoutVars>
      </dgm:prSet>
      <dgm:spPr/>
    </dgm:pt>
    <dgm:pt modelId="{25DDCF67-135A-445E-9CF3-5104F07811D7}" type="pres">
      <dgm:prSet presAssocID="{B66D820D-16A2-40F4-8119-335CD7DCD63A}" presName="sibTrans" presStyleCnt="0"/>
      <dgm:spPr/>
    </dgm:pt>
    <dgm:pt modelId="{E2532A87-297A-4ADD-B195-EFE8C4339748}" type="pres">
      <dgm:prSet presAssocID="{C5F3B747-80E9-47AF-91E7-71D8EEFFDAB8}" presName="node" presStyleLbl="node1" presStyleIdx="2" presStyleCnt="8">
        <dgm:presLayoutVars>
          <dgm:bulletEnabled val="1"/>
        </dgm:presLayoutVars>
      </dgm:prSet>
      <dgm:spPr/>
    </dgm:pt>
    <dgm:pt modelId="{F6513789-C305-4159-A8A6-E8EDAA65D79B}" type="pres">
      <dgm:prSet presAssocID="{FB20640F-7872-4ABE-B326-A2D52A8DE226}" presName="sibTrans" presStyleCnt="0"/>
      <dgm:spPr/>
    </dgm:pt>
    <dgm:pt modelId="{B32FACF0-259B-43EF-AB9D-58088E0F8C51}" type="pres">
      <dgm:prSet presAssocID="{452F9841-51CD-47F3-B261-381E9CB74A95}" presName="node" presStyleLbl="node1" presStyleIdx="3" presStyleCnt="8">
        <dgm:presLayoutVars>
          <dgm:bulletEnabled val="1"/>
        </dgm:presLayoutVars>
      </dgm:prSet>
      <dgm:spPr/>
    </dgm:pt>
    <dgm:pt modelId="{369B0D6A-B7CE-4585-B9C1-1A154C314684}" type="pres">
      <dgm:prSet presAssocID="{50CABB95-8D42-4CA6-9F20-634F667A5A0C}" presName="sibTrans" presStyleCnt="0"/>
      <dgm:spPr/>
    </dgm:pt>
    <dgm:pt modelId="{1A3994DC-7F61-48A3-8F84-D559B21DDB35}" type="pres">
      <dgm:prSet presAssocID="{F7B6652B-F988-4ED2-B285-1AD67F83F805}" presName="node" presStyleLbl="node1" presStyleIdx="4" presStyleCnt="8">
        <dgm:presLayoutVars>
          <dgm:bulletEnabled val="1"/>
        </dgm:presLayoutVars>
      </dgm:prSet>
      <dgm:spPr/>
    </dgm:pt>
    <dgm:pt modelId="{B0AD2A73-154B-4AB0-9F5F-FE2F227FC14F}" type="pres">
      <dgm:prSet presAssocID="{A29BDA94-0422-46A9-AB83-720D310C6F45}" presName="sibTrans" presStyleCnt="0"/>
      <dgm:spPr/>
    </dgm:pt>
    <dgm:pt modelId="{6A0882FA-9405-45FC-B52B-11CB1E23EF60}" type="pres">
      <dgm:prSet presAssocID="{E15B0B5E-93BD-4834-B53D-C4A1F2DB30F9}" presName="node" presStyleLbl="node1" presStyleIdx="5" presStyleCnt="8">
        <dgm:presLayoutVars>
          <dgm:bulletEnabled val="1"/>
        </dgm:presLayoutVars>
      </dgm:prSet>
      <dgm:spPr/>
    </dgm:pt>
    <dgm:pt modelId="{28F1EE4B-08CD-4100-87B8-7D749B8C6FD6}" type="pres">
      <dgm:prSet presAssocID="{137BF3E6-AAD6-47B9-8F20-779113F2D5B6}" presName="sibTrans" presStyleCnt="0"/>
      <dgm:spPr/>
    </dgm:pt>
    <dgm:pt modelId="{3AF2AE20-C981-43D8-A0F0-87D1951EFDB4}" type="pres">
      <dgm:prSet presAssocID="{F95B4652-ACED-4667-9428-D800A4023E07}" presName="node" presStyleLbl="node1" presStyleIdx="6" presStyleCnt="8">
        <dgm:presLayoutVars>
          <dgm:bulletEnabled val="1"/>
        </dgm:presLayoutVars>
      </dgm:prSet>
      <dgm:spPr/>
    </dgm:pt>
    <dgm:pt modelId="{AE2DB7F3-DE27-48F9-8A73-6FE1B43EF30E}" type="pres">
      <dgm:prSet presAssocID="{7D177163-BC8C-4638-9FAF-7C30F47EB0E0}" presName="sibTrans" presStyleCnt="0"/>
      <dgm:spPr/>
    </dgm:pt>
    <dgm:pt modelId="{832DF1E3-CDD7-4906-814A-D1DA3E1A3E10}" type="pres">
      <dgm:prSet presAssocID="{C04FC1D3-4C79-4BA2-A172-83E6620EB92F}" presName="node" presStyleLbl="node1" presStyleIdx="7" presStyleCnt="8">
        <dgm:presLayoutVars>
          <dgm:bulletEnabled val="1"/>
        </dgm:presLayoutVars>
      </dgm:prSet>
      <dgm:spPr/>
    </dgm:pt>
  </dgm:ptLst>
  <dgm:cxnLst>
    <dgm:cxn modelId="{0B2FA51A-B3AD-4A2F-BF6D-CA471865ACB3}" type="presOf" srcId="{C5F3B747-80E9-47AF-91E7-71D8EEFFDAB8}" destId="{E2532A87-297A-4ADD-B195-EFE8C4339748}" srcOrd="0" destOrd="0" presId="urn:microsoft.com/office/officeart/2005/8/layout/default"/>
    <dgm:cxn modelId="{CF91D21F-DC54-499B-9851-7E4D40C497A8}" type="presOf" srcId="{8CA7083C-FFD7-47F8-B7AF-1BED3ABAF632}" destId="{9282D0F5-357C-4BAF-B693-151E389677B4}" srcOrd="0" destOrd="0" presId="urn:microsoft.com/office/officeart/2005/8/layout/default"/>
    <dgm:cxn modelId="{445D232B-0EC8-4FF3-B378-D825B193B47F}" type="presOf" srcId="{C04FC1D3-4C79-4BA2-A172-83E6620EB92F}" destId="{832DF1E3-CDD7-4906-814A-D1DA3E1A3E10}" srcOrd="0" destOrd="0" presId="urn:microsoft.com/office/officeart/2005/8/layout/default"/>
    <dgm:cxn modelId="{0B435F2B-3838-441A-B25D-47F4D50DCDE6}" type="presOf" srcId="{E15B0B5E-93BD-4834-B53D-C4A1F2DB30F9}" destId="{6A0882FA-9405-45FC-B52B-11CB1E23EF60}" srcOrd="0" destOrd="0" presId="urn:microsoft.com/office/officeart/2005/8/layout/default"/>
    <dgm:cxn modelId="{E807492F-2142-4B45-AB72-A6552461833A}" srcId="{08496199-9501-44AB-A93F-BB5DD92AE4E4}" destId="{C04FC1D3-4C79-4BA2-A172-83E6620EB92F}" srcOrd="7" destOrd="0" parTransId="{014088FA-517F-48A4-A896-AA624A376B5C}" sibTransId="{B18E3B46-CFC4-4DEB-B19D-4495A18B469E}"/>
    <dgm:cxn modelId="{030EA238-40D5-4F87-940D-A4303CC7366C}" srcId="{08496199-9501-44AB-A93F-BB5DD92AE4E4}" destId="{E15B0B5E-93BD-4834-B53D-C4A1F2DB30F9}" srcOrd="5" destOrd="0" parTransId="{E2306FCF-D01C-41A2-9B69-858872C495E0}" sibTransId="{137BF3E6-AAD6-47B9-8F20-779113F2D5B6}"/>
    <dgm:cxn modelId="{6076A950-7529-4012-B93B-25207543FDFF}" type="presOf" srcId="{F95B4652-ACED-4667-9428-D800A4023E07}" destId="{3AF2AE20-C981-43D8-A0F0-87D1951EFDB4}" srcOrd="0" destOrd="0" presId="urn:microsoft.com/office/officeart/2005/8/layout/default"/>
    <dgm:cxn modelId="{82EE0675-8733-428E-9E86-758046A41FB5}" srcId="{08496199-9501-44AB-A93F-BB5DD92AE4E4}" destId="{8CA7083C-FFD7-47F8-B7AF-1BED3ABAF632}" srcOrd="1" destOrd="0" parTransId="{3692F91A-33CF-4EFF-9FC8-7503A26F4B56}" sibTransId="{B66D820D-16A2-40F4-8119-335CD7DCD63A}"/>
    <dgm:cxn modelId="{8F765357-D1BB-4A24-BF57-BDEB32A83D55}" type="presOf" srcId="{08496199-9501-44AB-A93F-BB5DD92AE4E4}" destId="{23C31214-595E-4A33-95FF-BBA07A22206C}" srcOrd="0" destOrd="0" presId="urn:microsoft.com/office/officeart/2005/8/layout/default"/>
    <dgm:cxn modelId="{08C5D57B-AEAC-41DE-AC82-7D801B1625D0}" srcId="{08496199-9501-44AB-A93F-BB5DD92AE4E4}" destId="{452F9841-51CD-47F3-B261-381E9CB74A95}" srcOrd="3" destOrd="0" parTransId="{529B2E04-C4E3-49F8-BBF3-972A3E9CA4D0}" sibTransId="{50CABB95-8D42-4CA6-9F20-634F667A5A0C}"/>
    <dgm:cxn modelId="{D1082C87-A2A7-4129-9106-B68E989D06CF}" srcId="{08496199-9501-44AB-A93F-BB5DD92AE4E4}" destId="{DB2F3E5A-C832-4BCB-8FBC-06E6E08FAA43}" srcOrd="0" destOrd="0" parTransId="{2EAA7702-8AA0-4AE9-AAFE-390BFF9BD557}" sibTransId="{F72E564A-71F4-449F-977A-EB2A2890826F}"/>
    <dgm:cxn modelId="{19A4AB88-BD7F-443D-89F4-9E575E242146}" type="presOf" srcId="{DB2F3E5A-C832-4BCB-8FBC-06E6E08FAA43}" destId="{31E803CB-6DCC-4E30-846A-4A51DB945C2B}" srcOrd="0" destOrd="0" presId="urn:microsoft.com/office/officeart/2005/8/layout/default"/>
    <dgm:cxn modelId="{ECAB3AC4-F2AD-4692-9749-BD64B77CB43C}" srcId="{08496199-9501-44AB-A93F-BB5DD92AE4E4}" destId="{F95B4652-ACED-4667-9428-D800A4023E07}" srcOrd="6" destOrd="0" parTransId="{0A5D6E3B-D904-4DD7-9110-64911E6C671A}" sibTransId="{7D177163-BC8C-4638-9FAF-7C30F47EB0E0}"/>
    <dgm:cxn modelId="{904999C6-AF52-404F-B91D-4160DF5DDD18}" srcId="{08496199-9501-44AB-A93F-BB5DD92AE4E4}" destId="{C5F3B747-80E9-47AF-91E7-71D8EEFFDAB8}" srcOrd="2" destOrd="0" parTransId="{355FFA8C-94A5-429F-96C3-25A9959672B6}" sibTransId="{FB20640F-7872-4ABE-B326-A2D52A8DE226}"/>
    <dgm:cxn modelId="{A05728D6-594F-4F84-946C-F5929CC89B05}" type="presOf" srcId="{F7B6652B-F988-4ED2-B285-1AD67F83F805}" destId="{1A3994DC-7F61-48A3-8F84-D559B21DDB35}" srcOrd="0" destOrd="0" presId="urn:microsoft.com/office/officeart/2005/8/layout/default"/>
    <dgm:cxn modelId="{5EF362DA-7008-4E72-80B4-C0C9EB1B1018}" type="presOf" srcId="{452F9841-51CD-47F3-B261-381E9CB74A95}" destId="{B32FACF0-259B-43EF-AB9D-58088E0F8C51}" srcOrd="0" destOrd="0" presId="urn:microsoft.com/office/officeart/2005/8/layout/default"/>
    <dgm:cxn modelId="{91ADD9E4-D246-474D-81D4-7337BF2C433D}" srcId="{08496199-9501-44AB-A93F-BB5DD92AE4E4}" destId="{F7B6652B-F988-4ED2-B285-1AD67F83F805}" srcOrd="4" destOrd="0" parTransId="{4378FD35-F741-434C-82CE-1D2F7C763871}" sibTransId="{A29BDA94-0422-46A9-AB83-720D310C6F45}"/>
    <dgm:cxn modelId="{E2229ECC-E20E-428D-A7A1-C56EAEF2B0A4}" type="presParOf" srcId="{23C31214-595E-4A33-95FF-BBA07A22206C}" destId="{31E803CB-6DCC-4E30-846A-4A51DB945C2B}" srcOrd="0" destOrd="0" presId="urn:microsoft.com/office/officeart/2005/8/layout/default"/>
    <dgm:cxn modelId="{94AF837E-33E1-4A00-B548-309733CC5BDE}" type="presParOf" srcId="{23C31214-595E-4A33-95FF-BBA07A22206C}" destId="{9E8D8FC5-3222-427A-B960-9ADA4E550398}" srcOrd="1" destOrd="0" presId="urn:microsoft.com/office/officeart/2005/8/layout/default"/>
    <dgm:cxn modelId="{BFD028CE-15D5-4A9A-A55B-EF75D7AD81FA}" type="presParOf" srcId="{23C31214-595E-4A33-95FF-BBA07A22206C}" destId="{9282D0F5-357C-4BAF-B693-151E389677B4}" srcOrd="2" destOrd="0" presId="urn:microsoft.com/office/officeart/2005/8/layout/default"/>
    <dgm:cxn modelId="{B3C81827-B551-4414-8C05-1AF2E08BC63E}" type="presParOf" srcId="{23C31214-595E-4A33-95FF-BBA07A22206C}" destId="{25DDCF67-135A-445E-9CF3-5104F07811D7}" srcOrd="3" destOrd="0" presId="urn:microsoft.com/office/officeart/2005/8/layout/default"/>
    <dgm:cxn modelId="{55B08C78-585A-4C7E-B4AB-799F7DF5988B}" type="presParOf" srcId="{23C31214-595E-4A33-95FF-BBA07A22206C}" destId="{E2532A87-297A-4ADD-B195-EFE8C4339748}" srcOrd="4" destOrd="0" presId="urn:microsoft.com/office/officeart/2005/8/layout/default"/>
    <dgm:cxn modelId="{5EC818BC-3014-4427-BE7B-D7E562B7D00B}" type="presParOf" srcId="{23C31214-595E-4A33-95FF-BBA07A22206C}" destId="{F6513789-C305-4159-A8A6-E8EDAA65D79B}" srcOrd="5" destOrd="0" presId="urn:microsoft.com/office/officeart/2005/8/layout/default"/>
    <dgm:cxn modelId="{84E6EC1A-C6D9-4E44-BF5C-BC25FBBBC131}" type="presParOf" srcId="{23C31214-595E-4A33-95FF-BBA07A22206C}" destId="{B32FACF0-259B-43EF-AB9D-58088E0F8C51}" srcOrd="6" destOrd="0" presId="urn:microsoft.com/office/officeart/2005/8/layout/default"/>
    <dgm:cxn modelId="{9516E128-C847-4B97-917D-F7BF75C15B29}" type="presParOf" srcId="{23C31214-595E-4A33-95FF-BBA07A22206C}" destId="{369B0D6A-B7CE-4585-B9C1-1A154C314684}" srcOrd="7" destOrd="0" presId="urn:microsoft.com/office/officeart/2005/8/layout/default"/>
    <dgm:cxn modelId="{50F99945-2D32-4603-A324-A1CE01F725FF}" type="presParOf" srcId="{23C31214-595E-4A33-95FF-BBA07A22206C}" destId="{1A3994DC-7F61-48A3-8F84-D559B21DDB35}" srcOrd="8" destOrd="0" presId="urn:microsoft.com/office/officeart/2005/8/layout/default"/>
    <dgm:cxn modelId="{4BE25A40-B3CF-4519-9E99-61FF4581E00C}" type="presParOf" srcId="{23C31214-595E-4A33-95FF-BBA07A22206C}" destId="{B0AD2A73-154B-4AB0-9F5F-FE2F227FC14F}" srcOrd="9" destOrd="0" presId="urn:microsoft.com/office/officeart/2005/8/layout/default"/>
    <dgm:cxn modelId="{71775DF5-D35C-4F74-A13E-2CD3C1F00564}" type="presParOf" srcId="{23C31214-595E-4A33-95FF-BBA07A22206C}" destId="{6A0882FA-9405-45FC-B52B-11CB1E23EF60}" srcOrd="10" destOrd="0" presId="urn:microsoft.com/office/officeart/2005/8/layout/default"/>
    <dgm:cxn modelId="{77A4026D-831C-4586-9983-243034DE73AC}" type="presParOf" srcId="{23C31214-595E-4A33-95FF-BBA07A22206C}" destId="{28F1EE4B-08CD-4100-87B8-7D749B8C6FD6}" srcOrd="11" destOrd="0" presId="urn:microsoft.com/office/officeart/2005/8/layout/default"/>
    <dgm:cxn modelId="{F9B2C642-9F98-4DA0-B302-5E1BD1DE3C87}" type="presParOf" srcId="{23C31214-595E-4A33-95FF-BBA07A22206C}" destId="{3AF2AE20-C981-43D8-A0F0-87D1951EFDB4}" srcOrd="12" destOrd="0" presId="urn:microsoft.com/office/officeart/2005/8/layout/default"/>
    <dgm:cxn modelId="{85023E6F-5B60-48F0-8C7A-25EC2FFE65DB}" type="presParOf" srcId="{23C31214-595E-4A33-95FF-BBA07A22206C}" destId="{AE2DB7F3-DE27-48F9-8A73-6FE1B43EF30E}" srcOrd="13" destOrd="0" presId="urn:microsoft.com/office/officeart/2005/8/layout/default"/>
    <dgm:cxn modelId="{C71A7335-84F2-461E-8E08-0CD11FD5E67F}" type="presParOf" srcId="{23C31214-595E-4A33-95FF-BBA07A22206C}" destId="{832DF1E3-CDD7-4906-814A-D1DA3E1A3E10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803CB-6DCC-4E30-846A-4A51DB945C2B}">
      <dsp:nvSpPr>
        <dsp:cNvPr id="0" name=""/>
        <dsp:cNvSpPr/>
      </dsp:nvSpPr>
      <dsp:spPr>
        <a:xfrm>
          <a:off x="2848" y="577765"/>
          <a:ext cx="2259962" cy="13559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JAVA</a:t>
          </a:r>
        </a:p>
      </dsp:txBody>
      <dsp:txXfrm>
        <a:off x="2848" y="577765"/>
        <a:ext cx="2259962" cy="1355977"/>
      </dsp:txXfrm>
    </dsp:sp>
    <dsp:sp modelId="{9282D0F5-357C-4BAF-B693-151E389677B4}">
      <dsp:nvSpPr>
        <dsp:cNvPr id="0" name=""/>
        <dsp:cNvSpPr/>
      </dsp:nvSpPr>
      <dsp:spPr>
        <a:xfrm>
          <a:off x="2488807" y="577765"/>
          <a:ext cx="2259962" cy="13559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MySQL</a:t>
          </a:r>
        </a:p>
      </dsp:txBody>
      <dsp:txXfrm>
        <a:off x="2488807" y="577765"/>
        <a:ext cx="2259962" cy="1355977"/>
      </dsp:txXfrm>
    </dsp:sp>
    <dsp:sp modelId="{E2532A87-297A-4ADD-B195-EFE8C4339748}">
      <dsp:nvSpPr>
        <dsp:cNvPr id="0" name=""/>
        <dsp:cNvSpPr/>
      </dsp:nvSpPr>
      <dsp:spPr>
        <a:xfrm>
          <a:off x="4974767" y="577765"/>
          <a:ext cx="2259962" cy="13559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Maven</a:t>
          </a:r>
        </a:p>
      </dsp:txBody>
      <dsp:txXfrm>
        <a:off x="4974767" y="577765"/>
        <a:ext cx="2259962" cy="1355977"/>
      </dsp:txXfrm>
    </dsp:sp>
    <dsp:sp modelId="{B32FACF0-259B-43EF-AB9D-58088E0F8C51}">
      <dsp:nvSpPr>
        <dsp:cNvPr id="0" name=""/>
        <dsp:cNvSpPr/>
      </dsp:nvSpPr>
      <dsp:spPr>
        <a:xfrm>
          <a:off x="7460726" y="577765"/>
          <a:ext cx="2259962" cy="13559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JSP</a:t>
          </a:r>
        </a:p>
      </dsp:txBody>
      <dsp:txXfrm>
        <a:off x="7460726" y="577765"/>
        <a:ext cx="2259962" cy="1355977"/>
      </dsp:txXfrm>
    </dsp:sp>
    <dsp:sp modelId="{1A3994DC-7F61-48A3-8F84-D559B21DDB35}">
      <dsp:nvSpPr>
        <dsp:cNvPr id="0" name=""/>
        <dsp:cNvSpPr/>
      </dsp:nvSpPr>
      <dsp:spPr>
        <a:xfrm>
          <a:off x="2848" y="2159739"/>
          <a:ext cx="2259962" cy="13559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Tomcat Server</a:t>
          </a:r>
        </a:p>
      </dsp:txBody>
      <dsp:txXfrm>
        <a:off x="2848" y="2159739"/>
        <a:ext cx="2259962" cy="1355977"/>
      </dsp:txXfrm>
    </dsp:sp>
    <dsp:sp modelId="{6A0882FA-9405-45FC-B52B-11CB1E23EF60}">
      <dsp:nvSpPr>
        <dsp:cNvPr id="0" name=""/>
        <dsp:cNvSpPr/>
      </dsp:nvSpPr>
      <dsp:spPr>
        <a:xfrm>
          <a:off x="2488807" y="2159739"/>
          <a:ext cx="2259962" cy="13559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Eclipse</a:t>
          </a:r>
        </a:p>
      </dsp:txBody>
      <dsp:txXfrm>
        <a:off x="2488807" y="2159739"/>
        <a:ext cx="2259962" cy="1355977"/>
      </dsp:txXfrm>
    </dsp:sp>
    <dsp:sp modelId="{3AF2AE20-C981-43D8-A0F0-87D1951EFDB4}">
      <dsp:nvSpPr>
        <dsp:cNvPr id="0" name=""/>
        <dsp:cNvSpPr/>
      </dsp:nvSpPr>
      <dsp:spPr>
        <a:xfrm>
          <a:off x="4974767" y="2159739"/>
          <a:ext cx="2259962" cy="13559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HTML</a:t>
          </a:r>
        </a:p>
      </dsp:txBody>
      <dsp:txXfrm>
        <a:off x="4974767" y="2159739"/>
        <a:ext cx="2259962" cy="1355977"/>
      </dsp:txXfrm>
    </dsp:sp>
    <dsp:sp modelId="{832DF1E3-CDD7-4906-814A-D1DA3E1A3E10}">
      <dsp:nvSpPr>
        <dsp:cNvPr id="0" name=""/>
        <dsp:cNvSpPr/>
      </dsp:nvSpPr>
      <dsp:spPr>
        <a:xfrm>
          <a:off x="7460726" y="2159739"/>
          <a:ext cx="2259962" cy="135597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CSS</a:t>
          </a:r>
        </a:p>
      </dsp:txBody>
      <dsp:txXfrm>
        <a:off x="7460726" y="2159739"/>
        <a:ext cx="2259962" cy="1355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D5A8-185D-4224-A4A6-319CECEDA0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152B-56D7-4A9A-98C5-671C830F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1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D5A8-185D-4224-A4A6-319CECEDA0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152B-56D7-4A9A-98C5-671C830F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2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D5A8-185D-4224-A4A6-319CECEDA0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152B-56D7-4A9A-98C5-671C830F688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4756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D5A8-185D-4224-A4A6-319CECEDA0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152B-56D7-4A9A-98C5-671C830F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6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D5A8-185D-4224-A4A6-319CECEDA0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152B-56D7-4A9A-98C5-671C830F688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9453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D5A8-185D-4224-A4A6-319CECEDA0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152B-56D7-4A9A-98C5-671C830F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D5A8-185D-4224-A4A6-319CECEDA0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152B-56D7-4A9A-98C5-671C830F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9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D5A8-185D-4224-A4A6-319CECEDA0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152B-56D7-4A9A-98C5-671C830F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1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D5A8-185D-4224-A4A6-319CECEDA0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152B-56D7-4A9A-98C5-671C830F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D5A8-185D-4224-A4A6-319CECEDA0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152B-56D7-4A9A-98C5-671C830F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7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D5A8-185D-4224-A4A6-319CECEDA0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152B-56D7-4A9A-98C5-671C830F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82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D5A8-185D-4224-A4A6-319CECEDA0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152B-56D7-4A9A-98C5-671C830F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5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D5A8-185D-4224-A4A6-319CECEDA0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152B-56D7-4A9A-98C5-671C830F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D5A8-185D-4224-A4A6-319CECEDA0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152B-56D7-4A9A-98C5-671C830F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7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D5A8-185D-4224-A4A6-319CECEDA0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152B-56D7-4A9A-98C5-671C830F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4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BD5A8-185D-4224-A4A6-319CECEDA0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A152B-56D7-4A9A-98C5-671C830F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2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BD5A8-185D-4224-A4A6-319CECEDA09F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1A152B-56D7-4A9A-98C5-671C830F6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DD1E-3D23-4C23-B3D6-00F763AD3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E-LEARNING WEB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F68C-798D-4555-9147-B7DFA20A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92D050"/>
                </a:solidFill>
              </a:rPr>
              <a:t>Name- Prasad Malwadkar</a:t>
            </a:r>
          </a:p>
          <a:p>
            <a:pPr algn="l"/>
            <a:r>
              <a:rPr lang="en-US" sz="2000" dirty="0">
                <a:solidFill>
                  <a:srgbClr val="92D050"/>
                </a:solidFill>
              </a:rPr>
              <a:t>Batch- 2B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Graphic 6" descr="Laptop">
            <a:extLst>
              <a:ext uri="{FF2B5EF4-FFF2-40B4-BE49-F238E27FC236}">
                <a16:creationId xmlns:a16="http://schemas.microsoft.com/office/drawing/2014/main" id="{6E9B140F-29A3-436B-B66E-2BAC077A3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771" y="1546154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0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1922D-1082-455E-92B3-2F7EC71F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Feedback And course list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2627B4-196E-492D-A37A-62E700AD1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6871" y="3561833"/>
            <a:ext cx="6326167" cy="3181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A8C897-6B2B-4972-B8E5-102043FDF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872" y="132836"/>
            <a:ext cx="6326167" cy="329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3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1922D-1082-455E-92B3-2F7EC71F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Admin Login View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5E7DA-3F98-4EC3-ABA3-25927C8D8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0778" y="1331271"/>
            <a:ext cx="6349283" cy="453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6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1922D-1082-455E-92B3-2F7EC71F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Admin course list and add new course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6D2C53-48FE-45B4-8CC6-5238F863F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8391" y="3608491"/>
            <a:ext cx="6194146" cy="31721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BF5634-2F1A-467E-8EDE-43A6149B6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391" y="77331"/>
            <a:ext cx="6194146" cy="33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2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1922D-1082-455E-92B3-2F7EC71F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Admin User feedback list and User list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B85AA6-F90C-4BB0-925D-FF307BA39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9300" y="3467665"/>
            <a:ext cx="6360468" cy="3185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9925B3-3B12-4A00-8DF8-9827A06DC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871" y="77331"/>
            <a:ext cx="6372897" cy="31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1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30595-C97B-43EF-8D33-8E20DAFE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THANK YOU </a:t>
            </a:r>
            <a:r>
              <a:rPr lang="en-US" sz="6000" dirty="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1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222DF-506E-49E8-9AAE-584A6E89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Software Used:</a:t>
            </a:r>
            <a:endParaRPr lang="en-US" dirty="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2282857-416A-4B1B-A95B-C79344FBE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095882"/>
              </p:ext>
            </p:extLst>
          </p:nvPr>
        </p:nvGraphicFramePr>
        <p:xfrm>
          <a:off x="1181529" y="1948543"/>
          <a:ext cx="9723538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900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C57AA-2867-463D-B0F1-EA02A46B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Modules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2234354-015F-43B7-8907-7ECB2FEAA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Mainly two modules: Frontend and Backend. </a:t>
            </a:r>
          </a:p>
          <a:p>
            <a:r>
              <a:rPr lang="en-US" dirty="0">
                <a:solidFill>
                  <a:schemeClr val="bg1"/>
                </a:solidFill>
              </a:rPr>
              <a:t>Frontend consists of JSP and Servlet.</a:t>
            </a:r>
          </a:p>
          <a:p>
            <a:r>
              <a:rPr lang="en-US" dirty="0">
                <a:solidFill>
                  <a:schemeClr val="bg1"/>
                </a:solidFill>
              </a:rPr>
              <a:t>Backend is Java and MySQL</a:t>
            </a:r>
          </a:p>
          <a:p>
            <a:r>
              <a:rPr lang="en-US" dirty="0">
                <a:solidFill>
                  <a:schemeClr val="bg1"/>
                </a:solidFill>
              </a:rPr>
              <a:t>Backend integrated into frontend using JAR.</a:t>
            </a:r>
          </a:p>
          <a:p>
            <a:r>
              <a:rPr lang="en-US" dirty="0">
                <a:solidFill>
                  <a:schemeClr val="bg1"/>
                </a:solidFill>
              </a:rPr>
              <a:t>For Integration we have used Maven tool.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5DDC74C-7C69-48B5-9CB7-339C8593B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3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039FC-F490-4908-9025-38A118E80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Project Overview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671B4-39CD-411F-98B3-97F609BD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Created a e-learning portal with frontend and backend.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There are two types of users mainly Admin and Learner(user).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Admin have the privilege to add the course ,view user info, view feedback given by user etc.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Learners can contact, give feedback and enroll for the course.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rgbClr val="FFFFFF"/>
                </a:solidFill>
              </a:rPr>
              <a:t>The portal is user-friendly.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710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99D0C-6D3B-4006-AD6B-A9BB307B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D6D9F-0482-4CC1-962D-FFD760476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Created the frontend using JSP and servlet and added the JAR file of backend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Created forms using JSP and Servlet for the functionalities.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In the frontend the learner and admin can Sign up and login.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Admin can view the list of learners and add the course details 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</a:rPr>
              <a:t>Added Ul using basic HTML and CSS.</a:t>
            </a:r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F273CD00-8CD2-4857-AE3D-B9EFFFDD2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7616" y="972608"/>
            <a:ext cx="4900269" cy="4900269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4DEBB-BC3D-4DF2-8D53-ABC962C6C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rmAutofit/>
          </a:bodyPr>
          <a:lstStyle/>
          <a:p>
            <a:r>
              <a:rPr lang="en-US" dirty="0"/>
              <a:t>Made a Java project and connected it with MySQL DB.</a:t>
            </a:r>
          </a:p>
          <a:p>
            <a:r>
              <a:rPr lang="en-US" dirty="0"/>
              <a:t>Created tables using MySQL according to the requirement.</a:t>
            </a:r>
          </a:p>
          <a:p>
            <a:r>
              <a:rPr lang="en-US" dirty="0"/>
              <a:t> Added functionalities like user registration, add new course, contact , feedback, etc.</a:t>
            </a:r>
          </a:p>
          <a:p>
            <a:r>
              <a:rPr lang="en-US" dirty="0"/>
              <a:t>Exported the project as JAR file using maven install.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66804-3037-48D9-9BC1-96AB51659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55147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1922D-1082-455E-92B3-2F7EC71F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D75D8E-B25C-4B0A-8924-B4A006492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7506" y="3759036"/>
            <a:ext cx="5167415" cy="2909607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626692-07AD-41AB-BB89-82CCE7114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21" y="330039"/>
            <a:ext cx="5143500" cy="3098958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6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1922D-1082-455E-92B3-2F7EC71F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Login Page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4EA016-0D3A-4F43-A099-D4AA2371B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7596" y="3429000"/>
            <a:ext cx="5744063" cy="3428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D34886-CF25-460F-9170-057484E3E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595" y="-47393"/>
            <a:ext cx="5744063" cy="323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8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1922D-1082-455E-92B3-2F7EC71F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Welcome view and User registration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0F33A-CED5-4B22-AAFB-7E0BC1928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6872" y="119387"/>
            <a:ext cx="6205142" cy="3309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B202A1-DA3B-44DA-9EC3-611EEDA8D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872" y="3548383"/>
            <a:ext cx="6240421" cy="319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195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258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E-LEARNING WEB PORTAL</vt:lpstr>
      <vt:lpstr>Software Used:</vt:lpstr>
      <vt:lpstr>Modules</vt:lpstr>
      <vt:lpstr>Project Overview</vt:lpstr>
      <vt:lpstr>Frontend</vt:lpstr>
      <vt:lpstr>Backend</vt:lpstr>
      <vt:lpstr>Welcome Page</vt:lpstr>
      <vt:lpstr>Login Page</vt:lpstr>
      <vt:lpstr>Welcome view and User registration</vt:lpstr>
      <vt:lpstr>User Feedback And course list</vt:lpstr>
      <vt:lpstr>Admin Login View</vt:lpstr>
      <vt:lpstr>Admin course list and add new course</vt:lpstr>
      <vt:lpstr>Admin User feedback list and User list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WEB PORTAL</dc:title>
  <dc:creator>Niranjan Bhagwat</dc:creator>
  <cp:lastModifiedBy>Prasad Malwadkar</cp:lastModifiedBy>
  <cp:revision>18</cp:revision>
  <dcterms:created xsi:type="dcterms:W3CDTF">2021-08-24T17:46:25Z</dcterms:created>
  <dcterms:modified xsi:type="dcterms:W3CDTF">2021-08-25T05:53:54Z</dcterms:modified>
</cp:coreProperties>
</file>