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8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23-May-21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fc4ec253e7.cognitiveclass.ai/la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map.toronto.ca/wellbe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a:t>
            </a:r>
            <a:r>
              <a:rPr lang="en-US" b="1" dirty="0" smtClean="0"/>
              <a:t>Food Truck Business</a:t>
            </a:r>
            <a:endParaRPr lang="en-CA" dirty="0"/>
          </a:p>
        </p:txBody>
      </p:sp>
      <p:sp>
        <p:nvSpPr>
          <p:cNvPr id="3" name="Subtitle 2">
            <a:extLst>
              <a:ext uri="{FF2B5EF4-FFF2-40B4-BE49-F238E27FC236}">
                <a16:creationId xmlns:a16="http://schemas.microsoft.com/office/drawing/2014/main" xmlns=""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xmlns=""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xmlns=""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xmlns="" val="300644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r>
              <a:rPr lang="en-CA" dirty="0"/>
              <a:t/>
            </a:r>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406820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xmlns=""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xmlns="" val="368907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328130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233190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xmlns=""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xmlns=""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xmlns="" id="{D310AAB2-7179-4D49-AEAA-3034C24CDF41}"/>
              </a:ext>
            </a:extLst>
          </p:cNvPr>
          <p:cNvSpPr>
            <a:spLocks noGrp="1"/>
          </p:cNvSpPr>
          <p:nvPr>
            <p:ph type="body" sz="half" idx="2"/>
          </p:nvPr>
        </p:nvSpPr>
        <p:spPr>
          <a:xfrm>
            <a:off x="4722812" y="1021666"/>
            <a:ext cx="6021388" cy="5282151"/>
          </a:xfrm>
        </p:spPr>
        <p:txBody>
          <a:bodyPr>
            <a:normAutofit/>
          </a:bodyPr>
          <a:lstStyle/>
          <a:p>
            <a:pPr fontAlgn="base"/>
            <a:r>
              <a:rPr lang="en-US" dirty="0" smtClean="0"/>
              <a:t>This work explains how the neighborhoods of Toronto have potential for Food Truck business development in several neighborhoods.</a:t>
            </a:r>
          </a:p>
          <a:p>
            <a:r>
              <a:rPr lang="en-US" b="1" dirty="0" smtClean="0"/>
              <a:t>Requirements:</a:t>
            </a:r>
            <a:endParaRPr lang="en-US" dirty="0" smtClean="0"/>
          </a:p>
          <a:p>
            <a:r>
              <a:rPr lang="en-US" dirty="0" smtClean="0"/>
              <a:t>Toronto being the financial capital of Canada is one of the densely populated cities in the world. This city sees a lot of diversity resulting from the movement of a lot of immigrants from several parts of the world for work and settlement. The current food truck business is booming in many neighborhoods. So for stakeholders who are interested in low investment business will get benefits from this analysis. The Foursquare API is used for the project which will get which neighborhoods have a potential for this business and population density to have a successful earnings.</a:t>
            </a:r>
            <a:endParaRPr lang="en-CA" dirty="0"/>
          </a:p>
        </p:txBody>
      </p:sp>
    </p:spTree>
    <p:extLst>
      <p:ext uri="{BB962C8B-B14F-4D97-AF65-F5344CB8AC3E}">
        <p14:creationId xmlns:p14="http://schemas.microsoft.com/office/powerpoint/2010/main" xmlns=""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861391" y="274290"/>
            <a:ext cx="9965635" cy="5016758"/>
          </a:xfrm>
          <a:prstGeom prst="rect">
            <a:avLst/>
          </a:prstGeom>
          <a:noFill/>
        </p:spPr>
        <p:txBody>
          <a:bodyPr wrap="square" rtlCol="0">
            <a:spAutoFit/>
          </a:bodyPr>
          <a:lstStyle/>
          <a:p>
            <a:pPr fontAlgn="base"/>
            <a:r>
              <a:rPr lang="en-US" sz="2000" b="1" dirty="0" smtClean="0"/>
              <a:t>Data</a:t>
            </a:r>
          </a:p>
          <a:p>
            <a:pPr fontAlgn="base"/>
            <a:endParaRPr lang="en-US" sz="2000" b="1" dirty="0" smtClean="0"/>
          </a:p>
          <a:p>
            <a:pPr fontAlgn="base"/>
            <a:r>
              <a:rPr lang="en-US" sz="2000" dirty="0" smtClean="0"/>
              <a:t>The </a:t>
            </a:r>
            <a:r>
              <a:rPr lang="en-US" sz="2000" dirty="0" smtClean="0"/>
              <a:t>data used for this project are manipulated in a way which gives a list of potential neighborhoods that have potential for food truck business. The Toronto neighborhood is made using the Wikipedia webpage. Foursquare database is used to sort neighborhoods based on their current food truck business traffic. The Wellbeing Toronto webpage is used to get and compare the resulting neighborhood from K-Mean analysis to further sort them population density-wise. This will give the most favorable neighborhood for the business and stakeholders can make an informed decision about investment.      </a:t>
            </a:r>
          </a:p>
          <a:p>
            <a:pPr lvl="0" fontAlgn="base"/>
            <a:r>
              <a:rPr lang="en-US" sz="2000" dirty="0" smtClean="0"/>
              <a:t>List of postal codes of Canada Wiki: </a:t>
            </a:r>
            <a:r>
              <a:rPr lang="en-US" sz="2000" b="1" dirty="0" smtClean="0">
                <a:hlinkClick r:id="rId2"/>
              </a:rPr>
              <a:t>https://en.wikipedia.org/wiki/List_of_postal_codes_of_Canada:_M</a:t>
            </a:r>
            <a:r>
              <a:rPr lang="en-US" sz="2000" dirty="0" smtClean="0"/>
              <a:t> for access to neighborhood data of Toronto region.</a:t>
            </a:r>
          </a:p>
          <a:p>
            <a:pPr lvl="0" fontAlgn="base"/>
            <a:r>
              <a:rPr lang="en-US" sz="2000" dirty="0" smtClean="0"/>
              <a:t>Geographical coordinates of the neighborhoods: </a:t>
            </a:r>
            <a:r>
              <a:rPr lang="en-US" sz="2000" b="1" dirty="0" smtClean="0">
                <a:hlinkClick r:id="rId3"/>
              </a:rPr>
              <a:t>http://cocl.us/Geospatial_data</a:t>
            </a:r>
            <a:r>
              <a:rPr lang="en-US" sz="2000" dirty="0" smtClean="0"/>
              <a:t> for getting the longitude and latitude data for the neighborhoods</a:t>
            </a:r>
            <a:r>
              <a:rPr lang="en-US" sz="2000" dirty="0" smtClean="0"/>
              <a:t>.</a:t>
            </a:r>
            <a:endParaRPr lang="en-US" sz="2000" dirty="0" smtClean="0"/>
          </a:p>
        </p:txBody>
      </p:sp>
    </p:spTree>
    <p:extLst>
      <p:ext uri="{BB962C8B-B14F-4D97-AF65-F5344CB8AC3E}">
        <p14:creationId xmlns:p14="http://schemas.microsoft.com/office/powerpoint/2010/main" xmlns=""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594" y="261696"/>
            <a:ext cx="8534400" cy="1507067"/>
          </a:xfrm>
        </p:spPr>
        <p:txBody>
          <a:bodyPr/>
          <a:lstStyle/>
          <a:p>
            <a:r>
              <a:rPr lang="en-US" dirty="0" smtClean="0"/>
              <a:t>Continue..</a:t>
            </a:r>
            <a:endParaRPr lang="en-US" dirty="0"/>
          </a:p>
        </p:txBody>
      </p:sp>
      <p:sp>
        <p:nvSpPr>
          <p:cNvPr id="3" name="Content Placeholder 2"/>
          <p:cNvSpPr>
            <a:spLocks noGrp="1"/>
          </p:cNvSpPr>
          <p:nvPr>
            <p:ph idx="1"/>
          </p:nvPr>
        </p:nvSpPr>
        <p:spPr>
          <a:xfrm>
            <a:off x="684212" y="2445327"/>
            <a:ext cx="8534400" cy="3615267"/>
          </a:xfrm>
        </p:spPr>
        <p:txBody>
          <a:bodyPr>
            <a:normAutofit fontScale="85000" lnSpcReduction="20000"/>
          </a:bodyPr>
          <a:lstStyle/>
          <a:p>
            <a:pPr lvl="0" fontAlgn="base"/>
            <a:r>
              <a:rPr lang="en-US" dirty="0" smtClean="0"/>
              <a:t>The population density of Toronto city is graphed and displayed in the map </a:t>
            </a:r>
            <a:r>
              <a:rPr lang="en-US" u="sng" dirty="0" smtClean="0">
                <a:hlinkClick r:id="rId2"/>
              </a:rPr>
              <a:t>http://map.toronto.ca/wellbeing/#eyJ0b3Itd2lkZ2V0LWNsYXNzYnJlYWsiOsSAcGVyY2VudE9wYWNpdHnElzcwfSwiY3VzxIJtYcSTYcSXxIBuZWlnaGJvdXJob29kc8S2fcSrxIHEg8SFxIfEicSLdGFixYXEmCLEo3RpdmVUxZBJZMSXxYnEhMWPYi1pbmRpY2HEgnLFhcWIYWdzTWFwxLYiesWCbcSXMTHErHjEly04ODM2NDQ1LjAzNzk4OTTErMSnOjU0MjE0OTIuMcaNxow1NcWIxaTFpsWoxarFksSAxZjFq2lvbsSXMsSsc8WkZ2xlxbTErnLEk8SfVGltZcWcxKjErMWWxrrGpCI3xbRzZcaxY3RlZEnFpcWnxanEg8a8OseCMyLErMagx47FqsWcc0HFpVfEucS7dMWSW8SAxIfFnjfHlMSsd8efaHTFucSsxJPGpseFUG%2FEjnLEpcaQZmFsx4V9XcWHxYjGv2XHhce2yILFhsSsxrTGtnTHjMahx49yTcWDxrLHksaubsawxrLGn8eNxqLEg1PHhmXHiMSDxbTIgVR5xJrFnsiTyJXHlcSBxrnGu8WdOjfFhw%3D%3D</a:t>
            </a:r>
            <a:endParaRPr lang="en-US" dirty="0" smtClean="0"/>
          </a:p>
          <a:p>
            <a:pPr lvl="0" fontAlgn="base"/>
            <a:r>
              <a:rPr lang="en-US" dirty="0" smtClean="0"/>
              <a:t>Foursquare database: </a:t>
            </a:r>
            <a:r>
              <a:rPr lang="en-US" b="1" dirty="0" smtClean="0">
                <a:hlinkClick r:id="rId3"/>
              </a:rPr>
              <a:t>https://Foursquare.com</a:t>
            </a:r>
            <a:r>
              <a:rPr lang="en-US" dirty="0" smtClean="0"/>
              <a:t> to be used in order to explore the desired neighborhood data for various restaurant details and access the JSON files. This data shall be utilized to map the Food Trucks in various locations.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xmlns="" val="90481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294917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332572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xmlns=""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xmlns="" val="16849443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TotalTime>
  <Words>809</Words>
  <Application>Microsoft Office PowerPoint</Application>
  <PresentationFormat>Custom</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Slice</vt:lpstr>
      <vt:lpstr>Capstone: Find the best neighborhood in Toronto to open a Food Truck Business</vt:lpstr>
      <vt:lpstr>Introduction: </vt:lpstr>
      <vt:lpstr>Problem Description:</vt:lpstr>
      <vt:lpstr>Slide 4</vt:lpstr>
      <vt:lpstr>Continue..</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User</cp:lastModifiedBy>
  <cp:revision>13</cp:revision>
  <dcterms:created xsi:type="dcterms:W3CDTF">2019-01-19T16:30:22Z</dcterms:created>
  <dcterms:modified xsi:type="dcterms:W3CDTF">2021-05-23T13:55:40Z</dcterms:modified>
</cp:coreProperties>
</file>