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61" r:id="rId6"/>
    <p:sldId id="262" r:id="rId7"/>
    <p:sldId id="263" r:id="rId8"/>
    <p:sldId id="264" r:id="rId9"/>
    <p:sldId id="265"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424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808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333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68713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5299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103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9111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4611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904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4054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206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258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6985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340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8230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056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197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6/15/2020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570533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590805"/>
            <a:ext cx="8825658" cy="2317315"/>
          </a:xfrm>
        </p:spPr>
        <p:txBody>
          <a:bodyPr/>
          <a:lstStyle/>
          <a:p>
            <a:r>
              <a:rPr lang="en-US" dirty="0" smtClean="0"/>
              <a:t>welcome</a:t>
            </a:r>
            <a:endParaRPr lang="en-US" dirty="0"/>
          </a:p>
        </p:txBody>
      </p:sp>
      <p:sp>
        <p:nvSpPr>
          <p:cNvPr id="7" name="Rectangle 6"/>
          <p:cNvSpPr/>
          <p:nvPr/>
        </p:nvSpPr>
        <p:spPr>
          <a:xfrm>
            <a:off x="2536009" y="4563610"/>
            <a:ext cx="8845755" cy="1446550"/>
          </a:xfrm>
          <a:prstGeom prst="rect">
            <a:avLst/>
          </a:prstGeom>
          <a:noFill/>
        </p:spPr>
        <p:txBody>
          <a:bodyPr wrap="none" lIns="91440" tIns="45720" rIns="91440" bIns="45720">
            <a:spAutoFit/>
          </a:bodyPr>
          <a:lstStyle/>
          <a:p>
            <a:pPr algn="ctr"/>
            <a:r>
              <a:rPr lang="en-US" sz="4400" b="1" dirty="0" smtClean="0">
                <a:ln w="0"/>
                <a:solidFill>
                  <a:schemeClr val="accent1"/>
                </a:solidFill>
                <a:effectLst>
                  <a:outerShdw blurRad="38100" dist="25400" dir="5400000" algn="ctr" rotWithShape="0">
                    <a:srgbClr val="6E747A">
                      <a:alpha val="43000"/>
                    </a:srgbClr>
                  </a:outerShdw>
                </a:effectLst>
              </a:rPr>
              <a:t>Project Name</a:t>
            </a:r>
            <a:r>
              <a:rPr lang="en-US" sz="4400" dirty="0" smtClean="0">
                <a:ln w="0"/>
                <a:solidFill>
                  <a:schemeClr val="accent1"/>
                </a:solidFill>
                <a:effectLst>
                  <a:outerShdw blurRad="38100" dist="25400" dir="5400000" algn="ctr" rotWithShape="0">
                    <a:srgbClr val="6E747A">
                      <a:alpha val="43000"/>
                    </a:srgbClr>
                  </a:outerShdw>
                </a:effectLst>
              </a:rPr>
              <a:t>: </a:t>
            </a:r>
            <a:r>
              <a:rPr lang="en-US" sz="4400" i="1" dirty="0"/>
              <a:t>Pharmacy Management </a:t>
            </a:r>
            <a:endParaRPr lang="en-US" sz="4400" i="1" dirty="0" smtClean="0"/>
          </a:p>
          <a:p>
            <a:pPr algn="ctr"/>
            <a:r>
              <a:rPr lang="en-US" sz="4400" i="1" dirty="0" smtClean="0"/>
              <a:t>System</a:t>
            </a:r>
            <a:endParaRPr lang="en-US" sz="4400" b="0" cap="none" spc="0" dirty="0">
              <a:ln w="0"/>
              <a:solidFill>
                <a:srgbClr val="92D05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42417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 </a:t>
            </a:r>
            <a:r>
              <a:rPr lang="en-IN" dirty="0" err="1"/>
              <a:t>Pharmcist</a:t>
            </a:r>
            <a:r>
              <a:rPr lang="en-IN" dirty="0"/>
              <a:t/>
            </a:r>
            <a:br>
              <a:rPr lang="en-IN"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857" y="1803749"/>
            <a:ext cx="7828768" cy="4935254"/>
          </a:xfrm>
        </p:spPr>
      </p:pic>
    </p:spTree>
    <p:extLst>
      <p:ext uri="{BB962C8B-B14F-4D97-AF65-F5344CB8AC3E}">
        <p14:creationId xmlns:p14="http://schemas.microsoft.com/office/powerpoint/2010/main" val="308002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2167003"/>
            <a:ext cx="11330746" cy="2364192"/>
          </a:xfrm>
        </p:spPr>
        <p:txBody>
          <a:bodyPr/>
          <a:lstStyle/>
          <a:p>
            <a:r>
              <a:rPr lang="en-US" b="1" dirty="0" smtClean="0">
                <a:solidFill>
                  <a:srgbClr val="FF0000"/>
                </a:solidFill>
              </a:rPr>
              <a:t>                  Thank you</a:t>
            </a:r>
            <a:endParaRPr lang="en-US" b="1" dirty="0">
              <a:solidFill>
                <a:srgbClr val="FF0000"/>
              </a:solidFill>
            </a:endParaRPr>
          </a:p>
        </p:txBody>
      </p:sp>
    </p:spTree>
    <p:extLst>
      <p:ext uri="{BB962C8B-B14F-4D97-AF65-F5344CB8AC3E}">
        <p14:creationId xmlns:p14="http://schemas.microsoft.com/office/powerpoint/2010/main" val="299665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Intorduction</a:t>
            </a:r>
            <a:endParaRPr lang="en-US" b="1" dirty="0"/>
          </a:p>
        </p:txBody>
      </p:sp>
      <p:sp>
        <p:nvSpPr>
          <p:cNvPr id="3" name="Content Placeholder 2"/>
          <p:cNvSpPr>
            <a:spLocks noGrp="1"/>
          </p:cNvSpPr>
          <p:nvPr>
            <p:ph idx="1"/>
          </p:nvPr>
        </p:nvSpPr>
        <p:spPr/>
        <p:txBody>
          <a:bodyPr/>
          <a:lstStyle/>
          <a:p>
            <a:r>
              <a:rPr lang="en-US" dirty="0" smtClean="0"/>
              <a:t>‘This </a:t>
            </a:r>
            <a:r>
              <a:rPr lang="en-US" dirty="0"/>
              <a:t>project concerned about developing a Pharmacy Management System that will be used for retail and wholesale pharmacies. The purpose of this project is to manage all data derived for a pharmacy to maintain their business through the system rather than recording their data manually which is more risk to the business to maintain and to avoid loss. According to </a:t>
            </a:r>
            <a:r>
              <a:rPr lang="en-US" dirty="0" smtClean="0"/>
              <a:t>my'.</a:t>
            </a:r>
            <a:endParaRPr lang="en-IN" dirty="0"/>
          </a:p>
          <a:p>
            <a:endParaRPr lang="en-US" dirty="0"/>
          </a:p>
        </p:txBody>
      </p:sp>
    </p:spTree>
    <p:extLst>
      <p:ext uri="{BB962C8B-B14F-4D97-AF65-F5344CB8AC3E}">
        <p14:creationId xmlns:p14="http://schemas.microsoft.com/office/powerpoint/2010/main" val="77302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sz="3200" dirty="0"/>
              <a:t>The user of this system is being able to manage all necessary activities of the pharmacy shop. The information management that provided by the system is a great advantage to reduce records errors associated with pharmacy shops</a:t>
            </a:r>
            <a:r>
              <a:rPr lang="en-US" dirty="0"/>
              <a:t>.</a:t>
            </a:r>
            <a:endParaRPr lang="en-US" dirty="0"/>
          </a:p>
        </p:txBody>
      </p:sp>
    </p:spTree>
    <p:extLst>
      <p:ext uri="{BB962C8B-B14F-4D97-AF65-F5344CB8AC3E}">
        <p14:creationId xmlns:p14="http://schemas.microsoft.com/office/powerpoint/2010/main" val="378051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smtClean="0"/>
              <a:t>Requirement</a:t>
            </a:r>
            <a:endParaRPr lang="en-US" dirty="0"/>
          </a:p>
        </p:txBody>
      </p:sp>
      <p:sp>
        <p:nvSpPr>
          <p:cNvPr id="3" name="Content Placeholder 2"/>
          <p:cNvSpPr>
            <a:spLocks noGrp="1"/>
          </p:cNvSpPr>
          <p:nvPr>
            <p:ph idx="1"/>
          </p:nvPr>
        </p:nvSpPr>
        <p:spPr/>
        <p:txBody>
          <a:bodyPr/>
          <a:lstStyle/>
          <a:p>
            <a:pPr lvl="0"/>
            <a:r>
              <a:rPr lang="en-US" b="1" dirty="0" smtClean="0"/>
              <a:t>Operating system</a:t>
            </a:r>
            <a:r>
              <a:rPr lang="en-US" dirty="0" smtClean="0"/>
              <a:t>: Windows</a:t>
            </a:r>
          </a:p>
          <a:p>
            <a:pPr lvl="0"/>
            <a:r>
              <a:rPr lang="en-US" b="1" dirty="0" smtClean="0"/>
              <a:t>Web-technology</a:t>
            </a:r>
            <a:r>
              <a:rPr lang="en-US" dirty="0" smtClean="0"/>
              <a:t>: PHP</a:t>
            </a:r>
          </a:p>
          <a:p>
            <a:pPr lvl="0"/>
            <a:r>
              <a:rPr lang="en-US" b="1" dirty="0" smtClean="0"/>
              <a:t>Front-end</a:t>
            </a:r>
            <a:r>
              <a:rPr lang="en-US" dirty="0" smtClean="0"/>
              <a:t>: HTML, CSS, JAVASCRIPT.</a:t>
            </a:r>
          </a:p>
          <a:p>
            <a:pPr lvl="0"/>
            <a:r>
              <a:rPr lang="en-US" b="1" dirty="0" smtClean="0"/>
              <a:t>Back-end</a:t>
            </a:r>
            <a:r>
              <a:rPr lang="en-US" dirty="0" smtClean="0"/>
              <a:t>: MYSQL</a:t>
            </a:r>
          </a:p>
          <a:p>
            <a:pPr lvl="0"/>
            <a:r>
              <a:rPr lang="en-US" b="1" dirty="0" smtClean="0"/>
              <a:t>Web Sever</a:t>
            </a:r>
            <a:r>
              <a:rPr lang="en-US" dirty="0" smtClean="0"/>
              <a:t>: WAMP Sever</a:t>
            </a:r>
          </a:p>
          <a:p>
            <a:endParaRPr lang="en-US" dirty="0"/>
          </a:p>
        </p:txBody>
      </p:sp>
    </p:spTree>
    <p:extLst>
      <p:ext uri="{BB962C8B-B14F-4D97-AF65-F5344CB8AC3E}">
        <p14:creationId xmlns:p14="http://schemas.microsoft.com/office/powerpoint/2010/main" val="252046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pPr lvl="0"/>
            <a:r>
              <a:rPr lang="en-US" dirty="0"/>
              <a:t>Lack of security of data.</a:t>
            </a:r>
          </a:p>
          <a:p>
            <a:pPr lvl="0"/>
            <a:r>
              <a:rPr lang="en-US" dirty="0"/>
              <a:t>More man power.</a:t>
            </a:r>
          </a:p>
          <a:p>
            <a:pPr lvl="0"/>
            <a:r>
              <a:rPr lang="en-US" dirty="0"/>
              <a:t>Time consuming.</a:t>
            </a:r>
          </a:p>
          <a:p>
            <a:pPr lvl="0"/>
            <a:r>
              <a:rPr lang="en-US" dirty="0"/>
              <a:t>Consumes large volume of pare work.</a:t>
            </a:r>
          </a:p>
          <a:p>
            <a:pPr lvl="0"/>
            <a:r>
              <a:rPr lang="en-US" dirty="0"/>
              <a:t>Needs manual calculations.</a:t>
            </a:r>
          </a:p>
          <a:p>
            <a:pPr lvl="0"/>
            <a:r>
              <a:rPr lang="en-US" dirty="0"/>
              <a:t>No direct role for the higher officials.</a:t>
            </a:r>
          </a:p>
          <a:p>
            <a:endParaRPr lang="en-US" dirty="0"/>
          </a:p>
        </p:txBody>
      </p:sp>
    </p:spTree>
    <p:extLst>
      <p:ext uri="{BB962C8B-B14F-4D97-AF65-F5344CB8AC3E}">
        <p14:creationId xmlns:p14="http://schemas.microsoft.com/office/powerpoint/2010/main" val="306231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a:bodyPr>
          <a:lstStyle/>
          <a:p>
            <a:r>
              <a:rPr lang="en-US" dirty="0"/>
              <a:t>As far as the project is developed the functionality is simple, the objective of the proposal is to strengthen the functioning of Audit Status Monitoring and make them effective and better. The entire scope has been classified into five streams knows as Coordinator Level, management Level, Auditor Level, User Level and State Web Coordinator Level. </a:t>
            </a:r>
            <a:endParaRPr lang="en-IN" dirty="0"/>
          </a:p>
          <a:p>
            <a:endParaRPr lang="en-US" dirty="0"/>
          </a:p>
        </p:txBody>
      </p:sp>
    </p:spTree>
    <p:extLst>
      <p:ext uri="{BB962C8B-B14F-4D97-AF65-F5344CB8AC3E}">
        <p14:creationId xmlns:p14="http://schemas.microsoft.com/office/powerpoint/2010/main" val="193412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748" y="1828800"/>
            <a:ext cx="7766137" cy="4734838"/>
          </a:xfrm>
        </p:spPr>
      </p:pic>
    </p:spTree>
    <p:extLst>
      <p:ext uri="{BB962C8B-B14F-4D97-AF65-F5344CB8AC3E}">
        <p14:creationId xmlns:p14="http://schemas.microsoft.com/office/powerpoint/2010/main" val="320612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Home Page</a:t>
            </a:r>
            <a:r>
              <a:rPr lang="en-IN" dirty="0"/>
              <a:t/>
            </a:r>
            <a:br>
              <a:rPr lang="en-IN"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581" y="1678488"/>
            <a:ext cx="7390356" cy="4835046"/>
          </a:xfrm>
        </p:spPr>
      </p:pic>
    </p:spTree>
    <p:extLst>
      <p:ext uri="{BB962C8B-B14F-4D97-AF65-F5344CB8AC3E}">
        <p14:creationId xmlns:p14="http://schemas.microsoft.com/office/powerpoint/2010/main" val="1336380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Compny</a:t>
            </a:r>
            <a:r>
              <a:rPr lang="en-IN" dirty="0"/>
              <a:t> Add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742" y="1816274"/>
            <a:ext cx="7302674" cy="4684734"/>
          </a:xfrm>
        </p:spPr>
      </p:pic>
    </p:spTree>
    <p:extLst>
      <p:ext uri="{BB962C8B-B14F-4D97-AF65-F5344CB8AC3E}">
        <p14:creationId xmlns:p14="http://schemas.microsoft.com/office/powerpoint/2010/main" val="2996004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TotalTime>
  <Words>246</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welcome</vt:lpstr>
      <vt:lpstr>Intorduction</vt:lpstr>
      <vt:lpstr>Scope</vt:lpstr>
      <vt:lpstr>Software Requirement</vt:lpstr>
      <vt:lpstr>Existing System</vt:lpstr>
      <vt:lpstr>Proposed system</vt:lpstr>
      <vt:lpstr>snapshots</vt:lpstr>
      <vt:lpstr>Admin Home Page </vt:lpstr>
      <vt:lpstr>Compny Add</vt:lpstr>
      <vt:lpstr>Add Pharmcist </vt:lpstr>
      <vt:lpstr>                  Thank you</vt:lpstr>
    </vt:vector>
  </TitlesOfParts>
  <Company>dfg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Anil</dc:creator>
  <cp:lastModifiedBy>DELL</cp:lastModifiedBy>
  <cp:revision>8</cp:revision>
  <dcterms:created xsi:type="dcterms:W3CDTF">2019-01-01T16:59:30Z</dcterms:created>
  <dcterms:modified xsi:type="dcterms:W3CDTF">2020-06-15T17:22:44Z</dcterms:modified>
</cp:coreProperties>
</file>