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62" r:id="rId5"/>
    <p:sldId id="260" r:id="rId6"/>
    <p:sldId id="261" r:id="rId7"/>
    <p:sldId id="257" r:id="rId8"/>
    <p:sldId id="263" r:id="rId9"/>
    <p:sldId id="264" r:id="rId10"/>
    <p:sldId id="265"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4F7E412-F52C-4462-8BAB-A5873EE84B83}">
          <p14:sldIdLst>
            <p14:sldId id="256"/>
            <p14:sldId id="259"/>
            <p14:sldId id="258"/>
          </p14:sldIdLst>
        </p14:section>
        <p14:section name="Untitled Section" id="{0671E29B-D046-4315-82E6-A39DC25B0DA6}">
          <p14:sldIdLst>
            <p14:sldId id="262"/>
            <p14:sldId id="260"/>
            <p14:sldId id="261"/>
            <p14:sldId id="257"/>
            <p14:sldId id="263"/>
            <p14:sldId id="264"/>
            <p14:sldId id="265"/>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1" d="100"/>
          <a:sy n="71" d="100"/>
        </p:scale>
        <p:origin x="1061"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76781F-580B-E166-77AA-1A8348C280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A2DB989-3B41-9DA7-AAC7-C705A42541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EE5E124-EBA2-1D72-7EC3-AF8636A9F091}"/>
              </a:ext>
            </a:extLst>
          </p:cNvPr>
          <p:cNvSpPr>
            <a:spLocks noGrp="1"/>
          </p:cNvSpPr>
          <p:nvPr>
            <p:ph type="dt" sz="half" idx="10"/>
          </p:nvPr>
        </p:nvSpPr>
        <p:spPr/>
        <p:txBody>
          <a:bodyPr/>
          <a:lstStyle/>
          <a:p>
            <a:fld id="{DE5A16A0-B579-4E9C-AC5C-BBE93F8D8EE6}" type="datetimeFigureOut">
              <a:rPr lang="en-IN" smtClean="0"/>
              <a:t>13-03-2025</a:t>
            </a:fld>
            <a:endParaRPr lang="en-IN"/>
          </a:p>
        </p:txBody>
      </p:sp>
      <p:sp>
        <p:nvSpPr>
          <p:cNvPr id="5" name="Footer Placeholder 4">
            <a:extLst>
              <a:ext uri="{FF2B5EF4-FFF2-40B4-BE49-F238E27FC236}">
                <a16:creationId xmlns:a16="http://schemas.microsoft.com/office/drawing/2014/main" id="{93CDF0E1-36CD-AABE-3DE9-E436EED5E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F3B35E9-D961-8FC4-312F-168DC97103F4}"/>
              </a:ext>
            </a:extLst>
          </p:cNvPr>
          <p:cNvSpPr>
            <a:spLocks noGrp="1"/>
          </p:cNvSpPr>
          <p:nvPr>
            <p:ph type="sldNum" sz="quarter" idx="12"/>
          </p:nvPr>
        </p:nvSpPr>
        <p:spPr/>
        <p:txBody>
          <a:bodyPr/>
          <a:lstStyle/>
          <a:p>
            <a:fld id="{C7834966-01F8-45B7-B3F1-CBB05C7FF148}" type="slidenum">
              <a:rPr lang="en-IN" smtClean="0"/>
              <a:t>‹#›</a:t>
            </a:fld>
            <a:endParaRPr lang="en-IN"/>
          </a:p>
        </p:txBody>
      </p:sp>
    </p:spTree>
    <p:extLst>
      <p:ext uri="{BB962C8B-B14F-4D97-AF65-F5344CB8AC3E}">
        <p14:creationId xmlns:p14="http://schemas.microsoft.com/office/powerpoint/2010/main" val="3265889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6D2E-9CB6-6C35-7659-DB593354642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B714F8B-CDD5-506D-22A2-5C5657AC98A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E564D1-1CBD-E16B-F7EC-321E33FF1088}"/>
              </a:ext>
            </a:extLst>
          </p:cNvPr>
          <p:cNvSpPr>
            <a:spLocks noGrp="1"/>
          </p:cNvSpPr>
          <p:nvPr>
            <p:ph type="dt" sz="half" idx="10"/>
          </p:nvPr>
        </p:nvSpPr>
        <p:spPr/>
        <p:txBody>
          <a:bodyPr/>
          <a:lstStyle/>
          <a:p>
            <a:fld id="{DE5A16A0-B579-4E9C-AC5C-BBE93F8D8EE6}" type="datetimeFigureOut">
              <a:rPr lang="en-IN" smtClean="0"/>
              <a:t>13-03-2025</a:t>
            </a:fld>
            <a:endParaRPr lang="en-IN"/>
          </a:p>
        </p:txBody>
      </p:sp>
      <p:sp>
        <p:nvSpPr>
          <p:cNvPr id="5" name="Footer Placeholder 4">
            <a:extLst>
              <a:ext uri="{FF2B5EF4-FFF2-40B4-BE49-F238E27FC236}">
                <a16:creationId xmlns:a16="http://schemas.microsoft.com/office/drawing/2014/main" id="{746188F7-7222-2C47-B93C-350331D5E7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8090C-3FB2-C93D-D003-BFB3791A114F}"/>
              </a:ext>
            </a:extLst>
          </p:cNvPr>
          <p:cNvSpPr>
            <a:spLocks noGrp="1"/>
          </p:cNvSpPr>
          <p:nvPr>
            <p:ph type="sldNum" sz="quarter" idx="12"/>
          </p:nvPr>
        </p:nvSpPr>
        <p:spPr/>
        <p:txBody>
          <a:bodyPr/>
          <a:lstStyle/>
          <a:p>
            <a:fld id="{C7834966-01F8-45B7-B3F1-CBB05C7FF148}" type="slidenum">
              <a:rPr lang="en-IN" smtClean="0"/>
              <a:t>‹#›</a:t>
            </a:fld>
            <a:endParaRPr lang="en-IN"/>
          </a:p>
        </p:txBody>
      </p:sp>
    </p:spTree>
    <p:extLst>
      <p:ext uri="{BB962C8B-B14F-4D97-AF65-F5344CB8AC3E}">
        <p14:creationId xmlns:p14="http://schemas.microsoft.com/office/powerpoint/2010/main" val="3714535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9252C6-DEEC-7F54-2384-352C47C0CE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9BC3028-8C69-BF92-8835-9EE20EA84B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BE5835-9715-EDA2-8AC9-2A3188E489C7}"/>
              </a:ext>
            </a:extLst>
          </p:cNvPr>
          <p:cNvSpPr>
            <a:spLocks noGrp="1"/>
          </p:cNvSpPr>
          <p:nvPr>
            <p:ph type="dt" sz="half" idx="10"/>
          </p:nvPr>
        </p:nvSpPr>
        <p:spPr/>
        <p:txBody>
          <a:bodyPr/>
          <a:lstStyle/>
          <a:p>
            <a:fld id="{DE5A16A0-B579-4E9C-AC5C-BBE93F8D8EE6}" type="datetimeFigureOut">
              <a:rPr lang="en-IN" smtClean="0"/>
              <a:t>13-03-2025</a:t>
            </a:fld>
            <a:endParaRPr lang="en-IN"/>
          </a:p>
        </p:txBody>
      </p:sp>
      <p:sp>
        <p:nvSpPr>
          <p:cNvPr id="5" name="Footer Placeholder 4">
            <a:extLst>
              <a:ext uri="{FF2B5EF4-FFF2-40B4-BE49-F238E27FC236}">
                <a16:creationId xmlns:a16="http://schemas.microsoft.com/office/drawing/2014/main" id="{302913ED-1314-381A-8115-A055185BA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F47119-822C-B6F5-493C-EEB789FC6268}"/>
              </a:ext>
            </a:extLst>
          </p:cNvPr>
          <p:cNvSpPr>
            <a:spLocks noGrp="1"/>
          </p:cNvSpPr>
          <p:nvPr>
            <p:ph type="sldNum" sz="quarter" idx="12"/>
          </p:nvPr>
        </p:nvSpPr>
        <p:spPr/>
        <p:txBody>
          <a:bodyPr/>
          <a:lstStyle/>
          <a:p>
            <a:fld id="{C7834966-01F8-45B7-B3F1-CBB05C7FF148}" type="slidenum">
              <a:rPr lang="en-IN" smtClean="0"/>
              <a:t>‹#›</a:t>
            </a:fld>
            <a:endParaRPr lang="en-IN"/>
          </a:p>
        </p:txBody>
      </p:sp>
    </p:spTree>
    <p:extLst>
      <p:ext uri="{BB962C8B-B14F-4D97-AF65-F5344CB8AC3E}">
        <p14:creationId xmlns:p14="http://schemas.microsoft.com/office/powerpoint/2010/main" val="7300502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1912D-153B-A2DA-A9AD-EAF7F92742F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1205B5C-951C-2C6C-8957-721AC1551F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644D8C-757A-0168-3FDD-33AB8315D0F4}"/>
              </a:ext>
            </a:extLst>
          </p:cNvPr>
          <p:cNvSpPr>
            <a:spLocks noGrp="1"/>
          </p:cNvSpPr>
          <p:nvPr>
            <p:ph type="dt" sz="half" idx="10"/>
          </p:nvPr>
        </p:nvSpPr>
        <p:spPr/>
        <p:txBody>
          <a:bodyPr/>
          <a:lstStyle/>
          <a:p>
            <a:fld id="{DE5A16A0-B579-4E9C-AC5C-BBE93F8D8EE6}" type="datetimeFigureOut">
              <a:rPr lang="en-IN" smtClean="0"/>
              <a:t>13-03-2025</a:t>
            </a:fld>
            <a:endParaRPr lang="en-IN"/>
          </a:p>
        </p:txBody>
      </p:sp>
      <p:sp>
        <p:nvSpPr>
          <p:cNvPr id="5" name="Footer Placeholder 4">
            <a:extLst>
              <a:ext uri="{FF2B5EF4-FFF2-40B4-BE49-F238E27FC236}">
                <a16:creationId xmlns:a16="http://schemas.microsoft.com/office/drawing/2014/main" id="{F54E4FB1-D5F2-D25B-971A-226FB7ECB1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395B9B-8543-2C17-EA19-0B5AABBE7157}"/>
              </a:ext>
            </a:extLst>
          </p:cNvPr>
          <p:cNvSpPr>
            <a:spLocks noGrp="1"/>
          </p:cNvSpPr>
          <p:nvPr>
            <p:ph type="sldNum" sz="quarter" idx="12"/>
          </p:nvPr>
        </p:nvSpPr>
        <p:spPr/>
        <p:txBody>
          <a:bodyPr/>
          <a:lstStyle/>
          <a:p>
            <a:fld id="{C7834966-01F8-45B7-B3F1-CBB05C7FF148}" type="slidenum">
              <a:rPr lang="en-IN" smtClean="0"/>
              <a:t>‹#›</a:t>
            </a:fld>
            <a:endParaRPr lang="en-IN"/>
          </a:p>
        </p:txBody>
      </p:sp>
    </p:spTree>
    <p:extLst>
      <p:ext uri="{BB962C8B-B14F-4D97-AF65-F5344CB8AC3E}">
        <p14:creationId xmlns:p14="http://schemas.microsoft.com/office/powerpoint/2010/main" val="153880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5F21F-0A05-9B93-2838-250DA43588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E37CC56-18EC-7CE9-EE66-B4CC253F0C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A10BE7-C036-238E-2705-EFE6CE63B5F0}"/>
              </a:ext>
            </a:extLst>
          </p:cNvPr>
          <p:cNvSpPr>
            <a:spLocks noGrp="1"/>
          </p:cNvSpPr>
          <p:nvPr>
            <p:ph type="dt" sz="half" idx="10"/>
          </p:nvPr>
        </p:nvSpPr>
        <p:spPr/>
        <p:txBody>
          <a:bodyPr/>
          <a:lstStyle/>
          <a:p>
            <a:fld id="{DE5A16A0-B579-4E9C-AC5C-BBE93F8D8EE6}" type="datetimeFigureOut">
              <a:rPr lang="en-IN" smtClean="0"/>
              <a:t>13-03-2025</a:t>
            </a:fld>
            <a:endParaRPr lang="en-IN"/>
          </a:p>
        </p:txBody>
      </p:sp>
      <p:sp>
        <p:nvSpPr>
          <p:cNvPr id="5" name="Footer Placeholder 4">
            <a:extLst>
              <a:ext uri="{FF2B5EF4-FFF2-40B4-BE49-F238E27FC236}">
                <a16:creationId xmlns:a16="http://schemas.microsoft.com/office/drawing/2014/main" id="{6937B915-A3EF-C602-D5C7-D3DADF2FE9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5F381D-B57F-9D85-F454-655B72018DF0}"/>
              </a:ext>
            </a:extLst>
          </p:cNvPr>
          <p:cNvSpPr>
            <a:spLocks noGrp="1"/>
          </p:cNvSpPr>
          <p:nvPr>
            <p:ph type="sldNum" sz="quarter" idx="12"/>
          </p:nvPr>
        </p:nvSpPr>
        <p:spPr/>
        <p:txBody>
          <a:bodyPr/>
          <a:lstStyle/>
          <a:p>
            <a:fld id="{C7834966-01F8-45B7-B3F1-CBB05C7FF148}" type="slidenum">
              <a:rPr lang="en-IN" smtClean="0"/>
              <a:t>‹#›</a:t>
            </a:fld>
            <a:endParaRPr lang="en-IN"/>
          </a:p>
        </p:txBody>
      </p:sp>
    </p:spTree>
    <p:extLst>
      <p:ext uri="{BB962C8B-B14F-4D97-AF65-F5344CB8AC3E}">
        <p14:creationId xmlns:p14="http://schemas.microsoft.com/office/powerpoint/2010/main" val="4283156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B370E-D830-EED2-A685-2C3F4F66A45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7E7E6AF-8321-B996-6C46-7DCE89885B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6BEBFFD-ABEE-36C9-94C8-014C64B0F9D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7B18A8C-0244-B582-4921-E4CACE15CCBB}"/>
              </a:ext>
            </a:extLst>
          </p:cNvPr>
          <p:cNvSpPr>
            <a:spLocks noGrp="1"/>
          </p:cNvSpPr>
          <p:nvPr>
            <p:ph type="dt" sz="half" idx="10"/>
          </p:nvPr>
        </p:nvSpPr>
        <p:spPr/>
        <p:txBody>
          <a:bodyPr/>
          <a:lstStyle/>
          <a:p>
            <a:fld id="{DE5A16A0-B579-4E9C-AC5C-BBE93F8D8EE6}" type="datetimeFigureOut">
              <a:rPr lang="en-IN" smtClean="0"/>
              <a:t>13-03-2025</a:t>
            </a:fld>
            <a:endParaRPr lang="en-IN"/>
          </a:p>
        </p:txBody>
      </p:sp>
      <p:sp>
        <p:nvSpPr>
          <p:cNvPr id="6" name="Footer Placeholder 5">
            <a:extLst>
              <a:ext uri="{FF2B5EF4-FFF2-40B4-BE49-F238E27FC236}">
                <a16:creationId xmlns:a16="http://schemas.microsoft.com/office/drawing/2014/main" id="{01B03511-09F0-DDAE-29D4-8EFDB2F8C3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DFCE28-C7E6-9B6A-CAB6-EACC662EEF38}"/>
              </a:ext>
            </a:extLst>
          </p:cNvPr>
          <p:cNvSpPr>
            <a:spLocks noGrp="1"/>
          </p:cNvSpPr>
          <p:nvPr>
            <p:ph type="sldNum" sz="quarter" idx="12"/>
          </p:nvPr>
        </p:nvSpPr>
        <p:spPr/>
        <p:txBody>
          <a:bodyPr/>
          <a:lstStyle/>
          <a:p>
            <a:fld id="{C7834966-01F8-45B7-B3F1-CBB05C7FF148}" type="slidenum">
              <a:rPr lang="en-IN" smtClean="0"/>
              <a:t>‹#›</a:t>
            </a:fld>
            <a:endParaRPr lang="en-IN"/>
          </a:p>
        </p:txBody>
      </p:sp>
    </p:spTree>
    <p:extLst>
      <p:ext uri="{BB962C8B-B14F-4D97-AF65-F5344CB8AC3E}">
        <p14:creationId xmlns:p14="http://schemas.microsoft.com/office/powerpoint/2010/main" val="1599072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BB57E-5695-9C00-7E82-0AF78264F1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435ED9-231E-3DA7-754D-BDB7F7ACE2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557F53-E24A-63BA-5FCF-21FBD5B048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4C6F45-8AB3-AEDD-42F2-B2380C5507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61CEDB-9F8E-D196-2394-59A80B8E3E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9CDAD26-BF04-867C-B3D6-22D978E5D03D}"/>
              </a:ext>
            </a:extLst>
          </p:cNvPr>
          <p:cNvSpPr>
            <a:spLocks noGrp="1"/>
          </p:cNvSpPr>
          <p:nvPr>
            <p:ph type="dt" sz="half" idx="10"/>
          </p:nvPr>
        </p:nvSpPr>
        <p:spPr/>
        <p:txBody>
          <a:bodyPr/>
          <a:lstStyle/>
          <a:p>
            <a:fld id="{DE5A16A0-B579-4E9C-AC5C-BBE93F8D8EE6}" type="datetimeFigureOut">
              <a:rPr lang="en-IN" smtClean="0"/>
              <a:t>13-03-2025</a:t>
            </a:fld>
            <a:endParaRPr lang="en-IN"/>
          </a:p>
        </p:txBody>
      </p:sp>
      <p:sp>
        <p:nvSpPr>
          <p:cNvPr id="8" name="Footer Placeholder 7">
            <a:extLst>
              <a:ext uri="{FF2B5EF4-FFF2-40B4-BE49-F238E27FC236}">
                <a16:creationId xmlns:a16="http://schemas.microsoft.com/office/drawing/2014/main" id="{A44F3BC9-ABC3-9151-81DB-7BE9B270BDE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DD0906C-1D4F-6169-18EC-BE99281B3D23}"/>
              </a:ext>
            </a:extLst>
          </p:cNvPr>
          <p:cNvSpPr>
            <a:spLocks noGrp="1"/>
          </p:cNvSpPr>
          <p:nvPr>
            <p:ph type="sldNum" sz="quarter" idx="12"/>
          </p:nvPr>
        </p:nvSpPr>
        <p:spPr/>
        <p:txBody>
          <a:bodyPr/>
          <a:lstStyle/>
          <a:p>
            <a:fld id="{C7834966-01F8-45B7-B3F1-CBB05C7FF148}" type="slidenum">
              <a:rPr lang="en-IN" smtClean="0"/>
              <a:t>‹#›</a:t>
            </a:fld>
            <a:endParaRPr lang="en-IN"/>
          </a:p>
        </p:txBody>
      </p:sp>
    </p:spTree>
    <p:extLst>
      <p:ext uri="{BB962C8B-B14F-4D97-AF65-F5344CB8AC3E}">
        <p14:creationId xmlns:p14="http://schemas.microsoft.com/office/powerpoint/2010/main" val="20721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A053E-DFEF-7D54-3CEC-1FF2884BB3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946E4C-9636-E9B6-CE87-68C3CEF54654}"/>
              </a:ext>
            </a:extLst>
          </p:cNvPr>
          <p:cNvSpPr>
            <a:spLocks noGrp="1"/>
          </p:cNvSpPr>
          <p:nvPr>
            <p:ph type="dt" sz="half" idx="10"/>
          </p:nvPr>
        </p:nvSpPr>
        <p:spPr/>
        <p:txBody>
          <a:bodyPr/>
          <a:lstStyle/>
          <a:p>
            <a:fld id="{DE5A16A0-B579-4E9C-AC5C-BBE93F8D8EE6}" type="datetimeFigureOut">
              <a:rPr lang="en-IN" smtClean="0"/>
              <a:t>13-03-2025</a:t>
            </a:fld>
            <a:endParaRPr lang="en-IN"/>
          </a:p>
        </p:txBody>
      </p:sp>
      <p:sp>
        <p:nvSpPr>
          <p:cNvPr id="4" name="Footer Placeholder 3">
            <a:extLst>
              <a:ext uri="{FF2B5EF4-FFF2-40B4-BE49-F238E27FC236}">
                <a16:creationId xmlns:a16="http://schemas.microsoft.com/office/drawing/2014/main" id="{C001EF8B-864B-6119-6BD8-531914B8E4E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E291738-6977-2725-1283-98B2A39725E7}"/>
              </a:ext>
            </a:extLst>
          </p:cNvPr>
          <p:cNvSpPr>
            <a:spLocks noGrp="1"/>
          </p:cNvSpPr>
          <p:nvPr>
            <p:ph type="sldNum" sz="quarter" idx="12"/>
          </p:nvPr>
        </p:nvSpPr>
        <p:spPr/>
        <p:txBody>
          <a:bodyPr/>
          <a:lstStyle/>
          <a:p>
            <a:fld id="{C7834966-01F8-45B7-B3F1-CBB05C7FF148}" type="slidenum">
              <a:rPr lang="en-IN" smtClean="0"/>
              <a:t>‹#›</a:t>
            </a:fld>
            <a:endParaRPr lang="en-IN"/>
          </a:p>
        </p:txBody>
      </p:sp>
    </p:spTree>
    <p:extLst>
      <p:ext uri="{BB962C8B-B14F-4D97-AF65-F5344CB8AC3E}">
        <p14:creationId xmlns:p14="http://schemas.microsoft.com/office/powerpoint/2010/main" val="200957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7A7BF4-4A83-2B4F-677E-D983019607B6}"/>
              </a:ext>
            </a:extLst>
          </p:cNvPr>
          <p:cNvSpPr>
            <a:spLocks noGrp="1"/>
          </p:cNvSpPr>
          <p:nvPr>
            <p:ph type="dt" sz="half" idx="10"/>
          </p:nvPr>
        </p:nvSpPr>
        <p:spPr/>
        <p:txBody>
          <a:bodyPr/>
          <a:lstStyle/>
          <a:p>
            <a:fld id="{DE5A16A0-B579-4E9C-AC5C-BBE93F8D8EE6}" type="datetimeFigureOut">
              <a:rPr lang="en-IN" smtClean="0"/>
              <a:t>13-03-2025</a:t>
            </a:fld>
            <a:endParaRPr lang="en-IN"/>
          </a:p>
        </p:txBody>
      </p:sp>
      <p:sp>
        <p:nvSpPr>
          <p:cNvPr id="3" name="Footer Placeholder 2">
            <a:extLst>
              <a:ext uri="{FF2B5EF4-FFF2-40B4-BE49-F238E27FC236}">
                <a16:creationId xmlns:a16="http://schemas.microsoft.com/office/drawing/2014/main" id="{2D1AC7D0-3DCC-EB58-B663-823BBD8047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5D59D8C-C52B-4211-2FFF-0190041EC9AD}"/>
              </a:ext>
            </a:extLst>
          </p:cNvPr>
          <p:cNvSpPr>
            <a:spLocks noGrp="1"/>
          </p:cNvSpPr>
          <p:nvPr>
            <p:ph type="sldNum" sz="quarter" idx="12"/>
          </p:nvPr>
        </p:nvSpPr>
        <p:spPr/>
        <p:txBody>
          <a:bodyPr/>
          <a:lstStyle/>
          <a:p>
            <a:fld id="{C7834966-01F8-45B7-B3F1-CBB05C7FF148}" type="slidenum">
              <a:rPr lang="en-IN" smtClean="0"/>
              <a:t>‹#›</a:t>
            </a:fld>
            <a:endParaRPr lang="en-IN"/>
          </a:p>
        </p:txBody>
      </p:sp>
    </p:spTree>
    <p:extLst>
      <p:ext uri="{BB962C8B-B14F-4D97-AF65-F5344CB8AC3E}">
        <p14:creationId xmlns:p14="http://schemas.microsoft.com/office/powerpoint/2010/main" val="1316574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34F3-723A-E3D0-EA2F-D345C4D008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6DF59F9-D94C-FCB5-2CDC-7F4C7B524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B7364E3-06C3-2158-3961-B9D887746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A0148C-4E3D-6C76-D98E-3D534872737F}"/>
              </a:ext>
            </a:extLst>
          </p:cNvPr>
          <p:cNvSpPr>
            <a:spLocks noGrp="1"/>
          </p:cNvSpPr>
          <p:nvPr>
            <p:ph type="dt" sz="half" idx="10"/>
          </p:nvPr>
        </p:nvSpPr>
        <p:spPr/>
        <p:txBody>
          <a:bodyPr/>
          <a:lstStyle/>
          <a:p>
            <a:fld id="{DE5A16A0-B579-4E9C-AC5C-BBE93F8D8EE6}" type="datetimeFigureOut">
              <a:rPr lang="en-IN" smtClean="0"/>
              <a:t>13-03-2025</a:t>
            </a:fld>
            <a:endParaRPr lang="en-IN"/>
          </a:p>
        </p:txBody>
      </p:sp>
      <p:sp>
        <p:nvSpPr>
          <p:cNvPr id="6" name="Footer Placeholder 5">
            <a:extLst>
              <a:ext uri="{FF2B5EF4-FFF2-40B4-BE49-F238E27FC236}">
                <a16:creationId xmlns:a16="http://schemas.microsoft.com/office/drawing/2014/main" id="{23F1F2E4-9ACB-AA34-8BCD-CDDFB4803B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6C337F-AC7E-470F-6BE9-E7B5F0928F4B}"/>
              </a:ext>
            </a:extLst>
          </p:cNvPr>
          <p:cNvSpPr>
            <a:spLocks noGrp="1"/>
          </p:cNvSpPr>
          <p:nvPr>
            <p:ph type="sldNum" sz="quarter" idx="12"/>
          </p:nvPr>
        </p:nvSpPr>
        <p:spPr/>
        <p:txBody>
          <a:bodyPr/>
          <a:lstStyle/>
          <a:p>
            <a:fld id="{C7834966-01F8-45B7-B3F1-CBB05C7FF148}" type="slidenum">
              <a:rPr lang="en-IN" smtClean="0"/>
              <a:t>‹#›</a:t>
            </a:fld>
            <a:endParaRPr lang="en-IN"/>
          </a:p>
        </p:txBody>
      </p:sp>
    </p:spTree>
    <p:extLst>
      <p:ext uri="{BB962C8B-B14F-4D97-AF65-F5344CB8AC3E}">
        <p14:creationId xmlns:p14="http://schemas.microsoft.com/office/powerpoint/2010/main" val="39579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AAAD9-E141-6915-D949-77DD68D2F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6259D1-3D65-DB85-D953-D12ED76052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1144087-3B4C-A501-DA19-2B070A0843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61B91A-407A-F0A7-6C5A-C8AEF56E0366}"/>
              </a:ext>
            </a:extLst>
          </p:cNvPr>
          <p:cNvSpPr>
            <a:spLocks noGrp="1"/>
          </p:cNvSpPr>
          <p:nvPr>
            <p:ph type="dt" sz="half" idx="10"/>
          </p:nvPr>
        </p:nvSpPr>
        <p:spPr/>
        <p:txBody>
          <a:bodyPr/>
          <a:lstStyle/>
          <a:p>
            <a:fld id="{DE5A16A0-B579-4E9C-AC5C-BBE93F8D8EE6}" type="datetimeFigureOut">
              <a:rPr lang="en-IN" smtClean="0"/>
              <a:t>13-03-2025</a:t>
            </a:fld>
            <a:endParaRPr lang="en-IN"/>
          </a:p>
        </p:txBody>
      </p:sp>
      <p:sp>
        <p:nvSpPr>
          <p:cNvPr id="6" name="Footer Placeholder 5">
            <a:extLst>
              <a:ext uri="{FF2B5EF4-FFF2-40B4-BE49-F238E27FC236}">
                <a16:creationId xmlns:a16="http://schemas.microsoft.com/office/drawing/2014/main" id="{8AEFBF74-AA4C-2E6E-4D09-CA386C1705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900518A-A2B4-168F-26EB-A80D5DBC7D2D}"/>
              </a:ext>
            </a:extLst>
          </p:cNvPr>
          <p:cNvSpPr>
            <a:spLocks noGrp="1"/>
          </p:cNvSpPr>
          <p:nvPr>
            <p:ph type="sldNum" sz="quarter" idx="12"/>
          </p:nvPr>
        </p:nvSpPr>
        <p:spPr/>
        <p:txBody>
          <a:bodyPr/>
          <a:lstStyle/>
          <a:p>
            <a:fld id="{C7834966-01F8-45B7-B3F1-CBB05C7FF148}" type="slidenum">
              <a:rPr lang="en-IN" smtClean="0"/>
              <a:t>‹#›</a:t>
            </a:fld>
            <a:endParaRPr lang="en-IN"/>
          </a:p>
        </p:txBody>
      </p:sp>
    </p:spTree>
    <p:extLst>
      <p:ext uri="{BB962C8B-B14F-4D97-AF65-F5344CB8AC3E}">
        <p14:creationId xmlns:p14="http://schemas.microsoft.com/office/powerpoint/2010/main" val="681508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B0DA5E-E0B4-EBFF-0A16-19BD8C110F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52B43F-A2DB-1D03-6158-0E5E3F26E6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3BA2C-4387-1933-F93F-1C060E366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5A16A0-B579-4E9C-AC5C-BBE93F8D8EE6}" type="datetimeFigureOut">
              <a:rPr lang="en-IN" smtClean="0"/>
              <a:t>13-03-2025</a:t>
            </a:fld>
            <a:endParaRPr lang="en-IN"/>
          </a:p>
        </p:txBody>
      </p:sp>
      <p:sp>
        <p:nvSpPr>
          <p:cNvPr id="5" name="Footer Placeholder 4">
            <a:extLst>
              <a:ext uri="{FF2B5EF4-FFF2-40B4-BE49-F238E27FC236}">
                <a16:creationId xmlns:a16="http://schemas.microsoft.com/office/drawing/2014/main" id="{8E65F751-6FE0-9981-E98F-6697487C6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992A74-301C-A176-DA08-C3DE0284E0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834966-01F8-45B7-B3F1-CBB05C7FF148}" type="slidenum">
              <a:rPr lang="en-IN" smtClean="0"/>
              <a:t>‹#›</a:t>
            </a:fld>
            <a:endParaRPr lang="en-IN"/>
          </a:p>
        </p:txBody>
      </p:sp>
    </p:spTree>
    <p:extLst>
      <p:ext uri="{BB962C8B-B14F-4D97-AF65-F5344CB8AC3E}">
        <p14:creationId xmlns:p14="http://schemas.microsoft.com/office/powerpoint/2010/main" val="1073739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5C8C-62F5-26ED-5E9A-3A336DC7939E}"/>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FC004783-DC79-D0FA-F1C7-EDBD2927A47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98EB0A03-922B-4280-404A-4A53ED646E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TextBox 5">
            <a:extLst>
              <a:ext uri="{FF2B5EF4-FFF2-40B4-BE49-F238E27FC236}">
                <a16:creationId xmlns:a16="http://schemas.microsoft.com/office/drawing/2014/main" id="{3089D506-3902-2682-07EA-DD7EC94D7BB7}"/>
              </a:ext>
            </a:extLst>
          </p:cNvPr>
          <p:cNvSpPr txBox="1"/>
          <p:nvPr/>
        </p:nvSpPr>
        <p:spPr>
          <a:xfrm>
            <a:off x="7086577" y="5742592"/>
            <a:ext cx="536841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 :</a:t>
            </a:r>
          </a:p>
        </p:txBody>
      </p:sp>
      <p:sp>
        <p:nvSpPr>
          <p:cNvPr id="7" name="TextBox 6">
            <a:extLst>
              <a:ext uri="{FF2B5EF4-FFF2-40B4-BE49-F238E27FC236}">
                <a16:creationId xmlns:a16="http://schemas.microsoft.com/office/drawing/2014/main" id="{A2988F4C-1AC5-2C81-8D81-08CD6E7C1983}"/>
              </a:ext>
            </a:extLst>
          </p:cNvPr>
          <p:cNvSpPr txBox="1"/>
          <p:nvPr/>
        </p:nvSpPr>
        <p:spPr>
          <a:xfrm>
            <a:off x="6652013" y="6123988"/>
            <a:ext cx="520126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Prasad P. </a:t>
            </a:r>
            <a:r>
              <a:rPr lang="en-IN" dirty="0" err="1">
                <a:latin typeface="Times New Roman" panose="02020603050405020304" pitchFamily="18" charset="0"/>
                <a:cs typeface="Times New Roman" panose="02020603050405020304" pitchFamily="18" charset="0"/>
              </a:rPr>
              <a:t>Chougule</a:t>
            </a:r>
            <a:r>
              <a:rPr lang="en-IN" dirty="0">
                <a:latin typeface="Times New Roman" panose="02020603050405020304" pitchFamily="18" charset="0"/>
                <a:cs typeface="Times New Roman" panose="02020603050405020304" pitchFamily="18" charset="0"/>
              </a:rPr>
              <a:t> (3338)</a:t>
            </a:r>
          </a:p>
        </p:txBody>
      </p:sp>
      <p:sp>
        <p:nvSpPr>
          <p:cNvPr id="8" name="TextBox 7">
            <a:extLst>
              <a:ext uri="{FF2B5EF4-FFF2-40B4-BE49-F238E27FC236}">
                <a16:creationId xmlns:a16="http://schemas.microsoft.com/office/drawing/2014/main" id="{5EDF68E6-8078-661D-4930-8845D0ADBC92}"/>
              </a:ext>
            </a:extLst>
          </p:cNvPr>
          <p:cNvSpPr txBox="1"/>
          <p:nvPr/>
        </p:nvSpPr>
        <p:spPr>
          <a:xfrm>
            <a:off x="9680348" y="6118416"/>
            <a:ext cx="3234813"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Dev D. Khairmode (3339)</a:t>
            </a:r>
          </a:p>
        </p:txBody>
      </p:sp>
      <p:sp>
        <p:nvSpPr>
          <p:cNvPr id="9" name="TextBox 8">
            <a:extLst>
              <a:ext uri="{FF2B5EF4-FFF2-40B4-BE49-F238E27FC236}">
                <a16:creationId xmlns:a16="http://schemas.microsoft.com/office/drawing/2014/main" id="{91DF8BC6-DC3E-259C-889D-D9B46524AAF8}"/>
              </a:ext>
            </a:extLst>
          </p:cNvPr>
          <p:cNvSpPr txBox="1"/>
          <p:nvPr/>
        </p:nvSpPr>
        <p:spPr>
          <a:xfrm>
            <a:off x="6652013" y="6494240"/>
            <a:ext cx="3028335"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Prathamesh P. </a:t>
            </a:r>
            <a:r>
              <a:rPr lang="en-IN" dirty="0" err="1">
                <a:latin typeface="Times New Roman" panose="02020603050405020304" pitchFamily="18" charset="0"/>
                <a:cs typeface="Times New Roman" panose="02020603050405020304" pitchFamily="18" charset="0"/>
              </a:rPr>
              <a:t>Lavhate</a:t>
            </a:r>
            <a:r>
              <a:rPr lang="en-IN" dirty="0">
                <a:latin typeface="Times New Roman" panose="02020603050405020304" pitchFamily="18" charset="0"/>
                <a:cs typeface="Times New Roman" panose="02020603050405020304" pitchFamily="18" charset="0"/>
              </a:rPr>
              <a:t>(3340)</a:t>
            </a:r>
          </a:p>
        </p:txBody>
      </p:sp>
      <p:sp>
        <p:nvSpPr>
          <p:cNvPr id="10" name="TextBox 9">
            <a:extLst>
              <a:ext uri="{FF2B5EF4-FFF2-40B4-BE49-F238E27FC236}">
                <a16:creationId xmlns:a16="http://schemas.microsoft.com/office/drawing/2014/main" id="{5733DD4D-3F93-0AFA-3F00-F8BCA207ED32}"/>
              </a:ext>
            </a:extLst>
          </p:cNvPr>
          <p:cNvSpPr txBox="1"/>
          <p:nvPr/>
        </p:nvSpPr>
        <p:spPr>
          <a:xfrm>
            <a:off x="9650849" y="6494240"/>
            <a:ext cx="4001729"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Pratik A. Sutar (3341)</a:t>
            </a:r>
          </a:p>
        </p:txBody>
      </p:sp>
    </p:spTree>
    <p:extLst>
      <p:ext uri="{BB962C8B-B14F-4D97-AF65-F5344CB8AC3E}">
        <p14:creationId xmlns:p14="http://schemas.microsoft.com/office/powerpoint/2010/main" val="3970844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AED3A-D32C-B8E8-D686-C7C2EF1D512F}"/>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ADEB1258-81DD-D00B-3AF1-72E2352C31C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2296" y="1825625"/>
            <a:ext cx="9267408" cy="4351338"/>
          </a:xfrm>
        </p:spPr>
      </p:pic>
      <p:sp>
        <p:nvSpPr>
          <p:cNvPr id="4" name="Rectangle 3">
            <a:extLst>
              <a:ext uri="{FF2B5EF4-FFF2-40B4-BE49-F238E27FC236}">
                <a16:creationId xmlns:a16="http://schemas.microsoft.com/office/drawing/2014/main" id="{787728EB-C1BB-BE57-9303-C3987F6C3506}"/>
              </a:ext>
            </a:extLst>
          </p:cNvPr>
          <p:cNvSpPr/>
          <p:nvPr/>
        </p:nvSpPr>
        <p:spPr>
          <a:xfrm>
            <a:off x="0" y="0"/>
            <a:ext cx="12192000" cy="68580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pic>
        <p:nvPicPr>
          <p:cNvPr id="8" name="Picture 7">
            <a:extLst>
              <a:ext uri="{FF2B5EF4-FFF2-40B4-BE49-F238E27FC236}">
                <a16:creationId xmlns:a16="http://schemas.microsoft.com/office/drawing/2014/main" id="{9FDD1446-41F3-9E87-427C-5C5B766141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000" y="478247"/>
            <a:ext cx="8820000" cy="4141266"/>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AE13592-452D-8637-6BE3-C3C14345CD61}"/>
              </a:ext>
            </a:extLst>
          </p:cNvPr>
          <p:cNvSpPr txBox="1"/>
          <p:nvPr/>
        </p:nvSpPr>
        <p:spPr>
          <a:xfrm>
            <a:off x="1026125" y="5161300"/>
            <a:ext cx="10139749" cy="1015663"/>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weather forecasting webpage provides real-time weather updates as well as displaying the current temperature, air quality index, and a five-day forecast. It also includes key highlights like humidity, pressure, visibility, and sunrise/sunset timings in a sleek, dark-themed interface.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731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299B0A-A1DE-D325-F6E2-5ACBD65A4CC6}"/>
              </a:ext>
            </a:extLst>
          </p:cNvPr>
          <p:cNvSpPr/>
          <p:nvPr/>
        </p:nvSpPr>
        <p:spPr>
          <a:xfrm>
            <a:off x="0" y="0"/>
            <a:ext cx="12192000" cy="68580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EAF587B3-1A4A-F3A1-ACE5-2FAC1BFABAE2}"/>
              </a:ext>
            </a:extLst>
          </p:cNvPr>
          <p:cNvSpPr txBox="1"/>
          <p:nvPr/>
        </p:nvSpPr>
        <p:spPr>
          <a:xfrm>
            <a:off x="3965944" y="2921168"/>
            <a:ext cx="9154632" cy="1015663"/>
          </a:xfrm>
          <a:prstGeom prst="rect">
            <a:avLst/>
          </a:prstGeom>
          <a:noFill/>
        </p:spPr>
        <p:txBody>
          <a:bodyPr wrap="square" rtlCol="0">
            <a:spAutoFit/>
          </a:bodyPr>
          <a:lstStyle/>
          <a:p>
            <a:r>
              <a:rPr lang="en-IN" sz="6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14532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86D99A-77DC-27F8-44A1-D3306449DD24}"/>
              </a:ext>
            </a:extLst>
          </p:cNvPr>
          <p:cNvSpPr/>
          <p:nvPr/>
        </p:nvSpPr>
        <p:spPr>
          <a:xfrm>
            <a:off x="0" y="-85062"/>
            <a:ext cx="12320460" cy="11451085"/>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C360021A-ED50-D669-D050-B88BE1BBCFBC}"/>
              </a:ext>
            </a:extLst>
          </p:cNvPr>
          <p:cNvSpPr txBox="1"/>
          <p:nvPr/>
        </p:nvSpPr>
        <p:spPr>
          <a:xfrm>
            <a:off x="3540642" y="897059"/>
            <a:ext cx="4497572"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5FA1F32-9665-0E60-6215-6A1570960338}"/>
              </a:ext>
            </a:extLst>
          </p:cNvPr>
          <p:cNvSpPr txBox="1"/>
          <p:nvPr/>
        </p:nvSpPr>
        <p:spPr>
          <a:xfrm>
            <a:off x="871869" y="2287666"/>
            <a:ext cx="11217349" cy="2554545"/>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t>
            </a:r>
            <a:r>
              <a:rPr lang="en-US" sz="2000" b="1" dirty="0" err="1">
                <a:latin typeface="Times New Roman" panose="02020603050405020304" pitchFamily="18" charset="0"/>
                <a:cs typeface="Times New Roman" panose="02020603050405020304" pitchFamily="18" charset="0"/>
              </a:rPr>
              <a:t>FarmTech</a:t>
            </a:r>
            <a:r>
              <a:rPr lang="en-US" sz="2000" b="1" dirty="0">
                <a:latin typeface="Times New Roman" panose="02020603050405020304" pitchFamily="18" charset="0"/>
                <a:cs typeface="Times New Roman" panose="02020603050405020304" pitchFamily="18" charset="0"/>
              </a:rPr>
              <a:t>: Smart Farming Solutions for Small-Scale Farmers" </a:t>
            </a:r>
            <a:r>
              <a:rPr lang="en-US" sz="2000" dirty="0">
                <a:latin typeface="Times New Roman" panose="02020603050405020304" pitchFamily="18" charset="0"/>
                <a:cs typeface="Times New Roman" panose="02020603050405020304" pitchFamily="18" charset="0"/>
              </a:rPr>
              <a:t>is a transformative initiative aimed at integrating advanced technologies into traditional agriculture, specifically designed to benefit small-scale farmers. As the global demand for food rises, the agricultural sector faces challenges like resource scarcity, climate change, and the need for sustainable practices. Small-scale farmers, who are often limited by resources, are especially vulnerable to these challenges. </a:t>
            </a:r>
            <a:r>
              <a:rPr lang="en-US" sz="2000" dirty="0" err="1">
                <a:latin typeface="Times New Roman" panose="02020603050405020304" pitchFamily="18" charset="0"/>
                <a:cs typeface="Times New Roman" panose="02020603050405020304" pitchFamily="18" charset="0"/>
              </a:rPr>
              <a:t>FarmTech</a:t>
            </a:r>
            <a:r>
              <a:rPr lang="en-US" sz="2000" dirty="0">
                <a:latin typeface="Times New Roman" panose="02020603050405020304" pitchFamily="18" charset="0"/>
                <a:cs typeface="Times New Roman" panose="02020603050405020304" pitchFamily="18" charset="0"/>
              </a:rPr>
              <a:t> solutions, including precision farming, IoT (Internet of Things) devices, data analytics, and mobile applications, offer them the tools to optimize crop yield, reduce costs, and minimize environmental impact.</a:t>
            </a:r>
          </a:p>
          <a:p>
            <a:endParaRPr lang="en-IN" sz="2000" dirty="0"/>
          </a:p>
        </p:txBody>
      </p:sp>
    </p:spTree>
    <p:extLst>
      <p:ext uri="{BB962C8B-B14F-4D97-AF65-F5344CB8AC3E}">
        <p14:creationId xmlns:p14="http://schemas.microsoft.com/office/powerpoint/2010/main" val="390523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79D7-4E92-060E-DF9B-14E57AC6F552}"/>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CAF99B27-B00A-7B5A-3423-538CF44123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231" y="1825625"/>
            <a:ext cx="9553537" cy="4351338"/>
          </a:xfrm>
        </p:spPr>
      </p:pic>
      <p:sp>
        <p:nvSpPr>
          <p:cNvPr id="4" name="Rectangle 3">
            <a:extLst>
              <a:ext uri="{FF2B5EF4-FFF2-40B4-BE49-F238E27FC236}">
                <a16:creationId xmlns:a16="http://schemas.microsoft.com/office/drawing/2014/main" id="{CB51A690-97CA-ACE2-9549-52D8C2F355CC}"/>
              </a:ext>
            </a:extLst>
          </p:cNvPr>
          <p:cNvSpPr/>
          <p:nvPr/>
        </p:nvSpPr>
        <p:spPr>
          <a:xfrm>
            <a:off x="0" y="0"/>
            <a:ext cx="12192000" cy="68580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pic>
        <p:nvPicPr>
          <p:cNvPr id="8" name="Picture 7">
            <a:extLst>
              <a:ext uri="{FF2B5EF4-FFF2-40B4-BE49-F238E27FC236}">
                <a16:creationId xmlns:a16="http://schemas.microsoft.com/office/drawing/2014/main" id="{5C267188-1B0A-78C4-93CE-1220A6540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0885" y="91003"/>
            <a:ext cx="4730262" cy="2154486"/>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A261F8A0-508E-3442-C825-31813B260010}"/>
              </a:ext>
            </a:extLst>
          </p:cNvPr>
          <p:cNvSpPr txBox="1"/>
          <p:nvPr/>
        </p:nvSpPr>
        <p:spPr>
          <a:xfrm>
            <a:off x="574158" y="324955"/>
            <a:ext cx="5050465"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Features Of Farm Tech :</a:t>
            </a:r>
          </a:p>
        </p:txBody>
      </p:sp>
      <p:pic>
        <p:nvPicPr>
          <p:cNvPr id="13" name="Picture 12">
            <a:extLst>
              <a:ext uri="{FF2B5EF4-FFF2-40B4-BE49-F238E27FC236}">
                <a16:creationId xmlns:a16="http://schemas.microsoft.com/office/drawing/2014/main" id="{7A4F4735-2F9D-79FC-5FFA-25C09A04A0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0008" y="2413056"/>
            <a:ext cx="4730262" cy="2257961"/>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47CFF11D-DD0D-8B8E-0E13-1CD7D8DC15C8}"/>
              </a:ext>
            </a:extLst>
          </p:cNvPr>
          <p:cNvSpPr txBox="1"/>
          <p:nvPr/>
        </p:nvSpPr>
        <p:spPr>
          <a:xfrm>
            <a:off x="838200" y="1488317"/>
            <a:ext cx="5772685" cy="4401205"/>
          </a:xfrm>
          <a:prstGeom prst="rect">
            <a:avLst/>
          </a:prstGeom>
          <a:noFill/>
        </p:spPr>
        <p:txBody>
          <a:bodyPr wrap="square" rtlCol="0">
            <a:spAutoFit/>
          </a:bodyPr>
          <a:lstStyle/>
          <a:p>
            <a:pPr marL="285750" indent="-285750" algn="just">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E-Commerce for Agri Products</a:t>
            </a:r>
          </a:p>
          <a:p>
            <a:pPr algn="just"/>
            <a:r>
              <a:rPr lang="en-IN" sz="2000" dirty="0">
                <a:latin typeface="Times New Roman" panose="02020603050405020304" pitchFamily="18" charset="0"/>
                <a:cs typeface="Times New Roman" panose="02020603050405020304" pitchFamily="18" charset="0"/>
              </a:rPr>
              <a:t>(</a:t>
            </a:r>
            <a:r>
              <a:rPr lang="en-US" sz="2000" dirty="0"/>
              <a:t>Options for buying, selling, and renting farm              equipment.</a:t>
            </a:r>
            <a:r>
              <a:rPr lang="en-IN" sz="20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Community &amp; Knowledge Hub</a:t>
            </a:r>
          </a:p>
          <a:p>
            <a:pPr algn="just"/>
            <a:r>
              <a:rPr lang="en-IN" sz="2000" dirty="0">
                <a:latin typeface="Times New Roman" panose="02020603050405020304" pitchFamily="18" charset="0"/>
                <a:cs typeface="Times New Roman" panose="02020603050405020304" pitchFamily="18" charset="0"/>
              </a:rPr>
              <a:t>    (</a:t>
            </a:r>
            <a:r>
              <a:rPr lang="en-US" sz="2000" dirty="0"/>
              <a:t>Educational content on modern farming        techniques, organic farming, and agribusiness trends.</a:t>
            </a:r>
            <a:r>
              <a:rPr lang="en-IN" sz="2000" dirty="0">
                <a:latin typeface="Times New Roman" panose="02020603050405020304" pitchFamily="18" charset="0"/>
                <a:cs typeface="Times New Roman" panose="02020603050405020304" pitchFamily="18" charset="0"/>
              </a:rPr>
              <a:t>)</a:t>
            </a:r>
          </a:p>
          <a:p>
            <a:pPr algn="just"/>
            <a:endParaRPr lang="en-IN"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altLang="en-US" sz="2000" b="1" dirty="0">
                <a:latin typeface="Times New Roman" panose="02020603050405020304" pitchFamily="18" charset="0"/>
                <a:cs typeface="Times New Roman" panose="02020603050405020304" pitchFamily="18" charset="0"/>
              </a:rPr>
              <a:t>Weather Forecasting</a:t>
            </a:r>
          </a:p>
          <a:p>
            <a:pPr algn="just"/>
            <a:r>
              <a:rPr lang="en-US" altLang="en-US" sz="2000" dirty="0">
                <a:latin typeface="Times New Roman" panose="02020603050405020304" pitchFamily="18" charset="0"/>
                <a:cs typeface="Times New Roman" panose="02020603050405020304" pitchFamily="18" charset="0"/>
              </a:rPr>
              <a:t>(</a:t>
            </a:r>
            <a:r>
              <a:rPr lang="en-US" sz="2000" dirty="0"/>
              <a:t>Real-time weather updates and forecasts.</a:t>
            </a:r>
            <a:r>
              <a:rPr lang="en-US" altLang="en-US" sz="2000"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Chatbot for farmer support</a:t>
            </a:r>
          </a:p>
          <a:p>
            <a:pPr algn="just"/>
            <a:r>
              <a:rPr lang="en-IN" sz="2000" dirty="0">
                <a:latin typeface="Times New Roman" panose="02020603050405020304" pitchFamily="18" charset="0"/>
                <a:cs typeface="Times New Roman" panose="02020603050405020304" pitchFamily="18" charset="0"/>
              </a:rPr>
              <a:t>(</a:t>
            </a:r>
            <a:r>
              <a:rPr lang="en-US" sz="2000" dirty="0"/>
              <a:t>Expert advice on crop diseases, pest control, and best farming practices</a:t>
            </a:r>
            <a:r>
              <a:rPr lang="en-IN" sz="2000"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8CCF9251-1048-2193-B51A-D7BEBB996F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0885" y="4825982"/>
            <a:ext cx="4327761" cy="194101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83812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9BDF-8325-E657-A1F9-0BD774CA84F2}"/>
              </a:ext>
            </a:extLst>
          </p:cNvPr>
          <p:cNvSpPr>
            <a:spLocks noGrp="1"/>
          </p:cNvSpPr>
          <p:nvPr>
            <p:ph type="title"/>
          </p:nvPr>
        </p:nvSpPr>
        <p:spPr/>
        <p:txBody>
          <a:bodyPr/>
          <a:lstStyle/>
          <a:p>
            <a:endParaRPr lang="en-IN" dirty="0"/>
          </a:p>
        </p:txBody>
      </p:sp>
      <p:pic>
        <p:nvPicPr>
          <p:cNvPr id="9" name="Content Placeholder 8">
            <a:extLst>
              <a:ext uri="{FF2B5EF4-FFF2-40B4-BE49-F238E27FC236}">
                <a16:creationId xmlns:a16="http://schemas.microsoft.com/office/drawing/2014/main" id="{230C97C2-1D4A-48CE-155C-536D092348E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5110" y="1825625"/>
            <a:ext cx="9241779" cy="4351338"/>
          </a:xfrm>
        </p:spPr>
      </p:pic>
      <p:sp>
        <p:nvSpPr>
          <p:cNvPr id="4" name="Rectangle 3">
            <a:extLst>
              <a:ext uri="{FF2B5EF4-FFF2-40B4-BE49-F238E27FC236}">
                <a16:creationId xmlns:a16="http://schemas.microsoft.com/office/drawing/2014/main" id="{10F5292A-5A91-B02C-B319-E8BBA631ED64}"/>
              </a:ext>
            </a:extLst>
          </p:cNvPr>
          <p:cNvSpPr/>
          <p:nvPr/>
        </p:nvSpPr>
        <p:spPr>
          <a:xfrm>
            <a:off x="0" y="-85062"/>
            <a:ext cx="12320460" cy="11451085"/>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
        <p:nvSpPr>
          <p:cNvPr id="5" name="TextBox 4">
            <a:extLst>
              <a:ext uri="{FF2B5EF4-FFF2-40B4-BE49-F238E27FC236}">
                <a16:creationId xmlns:a16="http://schemas.microsoft.com/office/drawing/2014/main" id="{7F0CF6B1-0944-D9E4-396D-4CACDA7CAAEC}"/>
              </a:ext>
            </a:extLst>
          </p:cNvPr>
          <p:cNvSpPr txBox="1"/>
          <p:nvPr/>
        </p:nvSpPr>
        <p:spPr>
          <a:xfrm>
            <a:off x="919716" y="462225"/>
            <a:ext cx="4534786" cy="954107"/>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Benefits Of Farm Tech :</a:t>
            </a:r>
          </a:p>
          <a:p>
            <a:endParaRPr lang="en-IN" sz="2800" dirty="0"/>
          </a:p>
        </p:txBody>
      </p:sp>
      <p:sp>
        <p:nvSpPr>
          <p:cNvPr id="7" name="TextBox 6">
            <a:extLst>
              <a:ext uri="{FF2B5EF4-FFF2-40B4-BE49-F238E27FC236}">
                <a16:creationId xmlns:a16="http://schemas.microsoft.com/office/drawing/2014/main" id="{F62F34CD-A879-9CA8-2878-1D64E7050179}"/>
              </a:ext>
            </a:extLst>
          </p:cNvPr>
          <p:cNvSpPr txBox="1"/>
          <p:nvPr/>
        </p:nvSpPr>
        <p:spPr>
          <a:xfrm>
            <a:off x="1221415" y="1348470"/>
            <a:ext cx="10421236" cy="5016758"/>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Improved Crop Management </a:t>
            </a:r>
          </a:p>
          <a:p>
            <a:r>
              <a:rPr lang="en-US" sz="2000" dirty="0">
                <a:latin typeface="Times New Roman" panose="02020603050405020304" pitchFamily="18" charset="0"/>
                <a:cs typeface="Times New Roman" panose="02020603050405020304" pitchFamily="18" charset="0"/>
              </a:rPr>
              <a:t>       (AI-driven crop recommendations based on soil and weather conditions,</a:t>
            </a:r>
          </a:p>
          <a:p>
            <a:r>
              <a:rPr lang="en-US" sz="2000" dirty="0">
                <a:latin typeface="Times New Roman" panose="02020603050405020304" pitchFamily="18" charset="0"/>
                <a:cs typeface="Times New Roman" panose="02020603050405020304" pitchFamily="18" charset="0"/>
              </a:rPr>
              <a:t>       Precision farming techniques to optimize resource use.)</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Increased Productivity </a:t>
            </a:r>
          </a:p>
          <a:p>
            <a:r>
              <a:rPr lang="en-US" sz="2000" dirty="0">
                <a:latin typeface="Times New Roman" panose="02020603050405020304" pitchFamily="18" charset="0"/>
                <a:cs typeface="Times New Roman" panose="02020603050405020304" pitchFamily="18" charset="0"/>
              </a:rPr>
              <a:t>     (IoT-based automated irrigation and smart farming solutions,</a:t>
            </a:r>
          </a:p>
          <a:p>
            <a:r>
              <a:rPr lang="en-US" sz="2000" dirty="0">
                <a:latin typeface="Times New Roman" panose="02020603050405020304" pitchFamily="18" charset="0"/>
                <a:cs typeface="Times New Roman" panose="02020603050405020304" pitchFamily="18" charset="0"/>
              </a:rPr>
              <a:t>     Pest and disease detection with AI-powered insights.)</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 Real-Time Weather Alerts &amp; Updates </a:t>
            </a:r>
          </a:p>
          <a:p>
            <a:r>
              <a:rPr lang="en-US" sz="2000" dirty="0">
                <a:latin typeface="Times New Roman" panose="02020603050405020304" pitchFamily="18" charset="0"/>
                <a:cs typeface="Times New Roman" panose="02020603050405020304" pitchFamily="18" charset="0"/>
              </a:rPr>
              <a:t>      (Timely weather forecasts to prevent crop damage,</a:t>
            </a:r>
          </a:p>
          <a:p>
            <a:r>
              <a:rPr lang="en-US" sz="2000" dirty="0">
                <a:latin typeface="Times New Roman" panose="02020603050405020304" pitchFamily="18" charset="0"/>
                <a:cs typeface="Times New Roman" panose="02020603050405020304" pitchFamily="18" charset="0"/>
              </a:rPr>
              <a:t>      Alerts for extreme weather conditions to aid decision-making.)</a:t>
            </a:r>
          </a:p>
          <a:p>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b="1" dirty="0">
                <a:latin typeface="Times New Roman" panose="02020603050405020304" pitchFamily="18" charset="0"/>
                <a:cs typeface="Times New Roman" panose="02020603050405020304" pitchFamily="18" charset="0"/>
              </a:rPr>
              <a:t>Market Access &amp; Fair Pricing </a:t>
            </a:r>
          </a:p>
          <a:p>
            <a:r>
              <a:rPr lang="en-US" sz="2000" dirty="0">
                <a:latin typeface="Times New Roman" panose="02020603050405020304" pitchFamily="18" charset="0"/>
                <a:cs typeface="Times New Roman" panose="02020603050405020304" pitchFamily="18" charset="0"/>
              </a:rPr>
              <a:t>     (Live market price updates to help farmers get better deals,</a:t>
            </a:r>
          </a:p>
          <a:p>
            <a:r>
              <a:rPr lang="en-US" sz="2000" dirty="0">
                <a:latin typeface="Times New Roman" panose="02020603050405020304" pitchFamily="18" charset="0"/>
                <a:cs typeface="Times New Roman" panose="02020603050405020304" pitchFamily="18" charset="0"/>
              </a:rPr>
              <a:t>     Direct buyer-seller connections to eliminate middlemen.)</a:t>
            </a:r>
          </a:p>
          <a:p>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391182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89864C0-0520-F3C5-C634-F604D9E6FFF3}"/>
              </a:ext>
            </a:extLst>
          </p:cNvPr>
          <p:cNvSpPr/>
          <p:nvPr/>
        </p:nvSpPr>
        <p:spPr>
          <a:xfrm>
            <a:off x="0" y="-85062"/>
            <a:ext cx="12320460" cy="11451085"/>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2D9B2285-375B-7DBA-1AE2-2B06B5DADACE}"/>
              </a:ext>
            </a:extLst>
          </p:cNvPr>
          <p:cNvSpPr txBox="1"/>
          <p:nvPr/>
        </p:nvSpPr>
        <p:spPr>
          <a:xfrm>
            <a:off x="871870" y="510362"/>
            <a:ext cx="3997842"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Scope :</a:t>
            </a:r>
          </a:p>
        </p:txBody>
      </p:sp>
      <p:sp>
        <p:nvSpPr>
          <p:cNvPr id="4" name="TextBox 3">
            <a:extLst>
              <a:ext uri="{FF2B5EF4-FFF2-40B4-BE49-F238E27FC236}">
                <a16:creationId xmlns:a16="http://schemas.microsoft.com/office/drawing/2014/main" id="{06B2D188-AC14-C755-D2D6-8B9909968DAE}"/>
              </a:ext>
            </a:extLst>
          </p:cNvPr>
          <p:cNvSpPr txBox="1"/>
          <p:nvPr/>
        </p:nvSpPr>
        <p:spPr>
          <a:xfrm>
            <a:off x="1269253" y="1305840"/>
            <a:ext cx="10033156" cy="707886"/>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The scope of the </a:t>
            </a:r>
            <a:r>
              <a:rPr lang="en-US" sz="2000" dirty="0" err="1">
                <a:latin typeface="Times New Roman" panose="02020603050405020304" pitchFamily="18" charset="0"/>
                <a:cs typeface="Times New Roman" panose="02020603050405020304" pitchFamily="18" charset="0"/>
              </a:rPr>
              <a:t>farmtech</a:t>
            </a:r>
            <a:r>
              <a:rPr lang="en-US" sz="2000" dirty="0">
                <a:latin typeface="Times New Roman" panose="02020603050405020304" pitchFamily="18" charset="0"/>
                <a:cs typeface="Times New Roman" panose="02020603050405020304" pitchFamily="18" charset="0"/>
              </a:rPr>
              <a:t> website is limited to the basic support for farmers and agribusinesses.</a:t>
            </a:r>
          </a:p>
          <a:p>
            <a:endParaRPr lang="en-IN" sz="2000" dirty="0"/>
          </a:p>
        </p:txBody>
      </p:sp>
      <p:sp>
        <p:nvSpPr>
          <p:cNvPr id="5" name="TextBox 4">
            <a:extLst>
              <a:ext uri="{FF2B5EF4-FFF2-40B4-BE49-F238E27FC236}">
                <a16:creationId xmlns:a16="http://schemas.microsoft.com/office/drawing/2014/main" id="{3F243112-7E2C-8351-CBF6-DFE7834D05FB}"/>
              </a:ext>
            </a:extLst>
          </p:cNvPr>
          <p:cNvSpPr txBox="1"/>
          <p:nvPr/>
        </p:nvSpPr>
        <p:spPr>
          <a:xfrm>
            <a:off x="867891" y="2285984"/>
            <a:ext cx="10649845" cy="4062651"/>
          </a:xfrm>
          <a:prstGeom prst="rect">
            <a:avLst/>
          </a:prstGeom>
          <a:noFill/>
        </p:spPr>
        <p:txBody>
          <a:bodyPr wrap="square" rtlCol="0">
            <a:spAutoFit/>
          </a:bodyPr>
          <a:lstStyle/>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First, it could be made more user-friendly by providing easy access of relevant information such as crop prices, weather updates, and farming techniques.</a:t>
            </a:r>
          </a:p>
          <a:p>
            <a:pPr marL="342900" indent="-3429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Second, it could be made more efficient by using a database to store agricultural data like crop yields, soil health, and user preferences. This would allow for faster data retrieval and more personalized recommendations for users.</a:t>
            </a:r>
          </a:p>
          <a:p>
            <a:pPr marL="342900" indent="-3429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Third, it could be made more interactive by incorporating real-time communication tools, like chat support or expert consultations, enabling farmers to get instant advice or solutions.</a:t>
            </a:r>
          </a:p>
          <a:p>
            <a:pPr marL="342900" indent="-3429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Fourth, it could be made more secure by adding data encryption and user authentication to protect sensitive information and ensure that only verified users can access and manage their data.</a:t>
            </a:r>
          </a:p>
          <a:p>
            <a:endParaRPr lang="en-IN" dirty="0"/>
          </a:p>
        </p:txBody>
      </p:sp>
    </p:spTree>
    <p:extLst>
      <p:ext uri="{BB962C8B-B14F-4D97-AF65-F5344CB8AC3E}">
        <p14:creationId xmlns:p14="http://schemas.microsoft.com/office/powerpoint/2010/main" val="415868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488B76E-6387-44BA-3C21-179B06ED6985}"/>
              </a:ext>
            </a:extLst>
          </p:cNvPr>
          <p:cNvSpPr/>
          <p:nvPr/>
        </p:nvSpPr>
        <p:spPr>
          <a:xfrm>
            <a:off x="-64230" y="-171123"/>
            <a:ext cx="12320460" cy="11451085"/>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1ED0C732-1BD5-EA5A-631F-D9F70288EA78}"/>
              </a:ext>
            </a:extLst>
          </p:cNvPr>
          <p:cNvSpPr txBox="1"/>
          <p:nvPr/>
        </p:nvSpPr>
        <p:spPr>
          <a:xfrm>
            <a:off x="1155319" y="1380914"/>
            <a:ext cx="4263656"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Technology Stack :</a:t>
            </a:r>
          </a:p>
        </p:txBody>
      </p:sp>
      <p:sp>
        <p:nvSpPr>
          <p:cNvPr id="4" name="TextBox 3">
            <a:extLst>
              <a:ext uri="{FF2B5EF4-FFF2-40B4-BE49-F238E27FC236}">
                <a16:creationId xmlns:a16="http://schemas.microsoft.com/office/drawing/2014/main" id="{AEC73EA7-ECE3-50FA-B33A-E5FC69966171}"/>
              </a:ext>
            </a:extLst>
          </p:cNvPr>
          <p:cNvSpPr txBox="1"/>
          <p:nvPr/>
        </p:nvSpPr>
        <p:spPr>
          <a:xfrm>
            <a:off x="3584109" y="2640563"/>
            <a:ext cx="3083442" cy="1631216"/>
          </a:xfrm>
          <a:prstGeom prst="rect">
            <a:avLst/>
          </a:prstGeom>
          <a:noFill/>
        </p:spPr>
        <p:txBody>
          <a:bodyPr wrap="square" rtlCol="0">
            <a:spAutoFit/>
          </a:bodyPr>
          <a:lstStyle/>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Frontend: CSS,HTML</a:t>
            </a:r>
          </a:p>
          <a:p>
            <a:pPr marL="342900" indent="-3429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Backend: </a:t>
            </a:r>
            <a:r>
              <a:rPr lang="en-IN" sz="2000" dirty="0" err="1">
                <a:latin typeface="Times New Roman" panose="02020603050405020304" pitchFamily="18" charset="0"/>
                <a:cs typeface="Times New Roman" panose="02020603050405020304" pitchFamily="18" charset="0"/>
              </a:rPr>
              <a:t>Php</a:t>
            </a: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ü"/>
            </a:pPr>
            <a:r>
              <a:rPr lang="en-IN" sz="2000" dirty="0">
                <a:latin typeface="Times New Roman" panose="02020603050405020304" pitchFamily="18" charset="0"/>
                <a:cs typeface="Times New Roman" panose="02020603050405020304" pitchFamily="18" charset="0"/>
              </a:rPr>
              <a:t>Database: </a:t>
            </a:r>
            <a:r>
              <a:rPr lang="en-IN" sz="2000" dirty="0" err="1">
                <a:latin typeface="Times New Roman" panose="02020603050405020304" pitchFamily="18" charset="0"/>
                <a:cs typeface="Times New Roman" panose="02020603050405020304" pitchFamily="18" charset="0"/>
              </a:rPr>
              <a:t>MySql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5194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055DE-D3D7-FE02-B478-2E7C27CF5383}"/>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BE8C919F-6F70-159C-6E19-D8F29D76D3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7778" y="1825625"/>
            <a:ext cx="9056443" cy="4351338"/>
          </a:xfrm>
        </p:spPr>
      </p:pic>
      <p:sp>
        <p:nvSpPr>
          <p:cNvPr id="4" name="Rectangle 3">
            <a:extLst>
              <a:ext uri="{FF2B5EF4-FFF2-40B4-BE49-F238E27FC236}">
                <a16:creationId xmlns:a16="http://schemas.microsoft.com/office/drawing/2014/main" id="{519AD43B-491A-E981-3C1C-7B70DFD7CC8F}"/>
              </a:ext>
            </a:extLst>
          </p:cNvPr>
          <p:cNvSpPr/>
          <p:nvPr/>
        </p:nvSpPr>
        <p:spPr>
          <a:xfrm>
            <a:off x="0" y="0"/>
            <a:ext cx="12192000" cy="68580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pic>
        <p:nvPicPr>
          <p:cNvPr id="8" name="Picture 7">
            <a:extLst>
              <a:ext uri="{FF2B5EF4-FFF2-40B4-BE49-F238E27FC236}">
                <a16:creationId xmlns:a16="http://schemas.microsoft.com/office/drawing/2014/main" id="{B3B84864-EF85-E023-F230-4315DDA748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012" y="365125"/>
            <a:ext cx="8819209" cy="4237355"/>
          </a:xfrm>
          <a:prstGeom prst="rect">
            <a:avLst/>
          </a:prstGeom>
          <a:ln>
            <a:noFill/>
          </a:ln>
          <a:effectLst>
            <a:outerShdw blurRad="292100" dist="139700" dir="2700000" algn="tl" rotWithShape="0">
              <a:srgbClr val="333333">
                <a:alpha val="65000"/>
              </a:srgbClr>
            </a:outerShdw>
          </a:effectLst>
        </p:spPr>
      </p:pic>
      <p:sp>
        <p:nvSpPr>
          <p:cNvPr id="17" name="Rectangle 6">
            <a:extLst>
              <a:ext uri="{FF2B5EF4-FFF2-40B4-BE49-F238E27FC236}">
                <a16:creationId xmlns:a16="http://schemas.microsoft.com/office/drawing/2014/main" id="{9D32109F-2CC6-A0F1-8430-8B3A78C8448D}"/>
              </a:ext>
            </a:extLst>
          </p:cNvPr>
          <p:cNvSpPr>
            <a:spLocks noChangeArrowheads="1"/>
          </p:cNvSpPr>
          <p:nvPr/>
        </p:nvSpPr>
        <p:spPr bwMode="auto">
          <a:xfrm>
            <a:off x="419099" y="5085824"/>
            <a:ext cx="11353800"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homepage of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FarmTech</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a welcoming interface for users, allowing them to choose between roles as a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Farmer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Buyer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features a visually appealing agricultural landscape with navigation options for exploring various sections like videos, categories, and an chatbot.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0165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276BD-6C3C-E358-3CA0-6D7135ABEDE8}"/>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68A3C808-D472-439C-1A22-E912FA86A44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19231" y="1825625"/>
            <a:ext cx="9553537" cy="4351338"/>
          </a:xfrm>
        </p:spPr>
      </p:pic>
      <p:sp>
        <p:nvSpPr>
          <p:cNvPr id="4" name="Rectangle 3">
            <a:extLst>
              <a:ext uri="{FF2B5EF4-FFF2-40B4-BE49-F238E27FC236}">
                <a16:creationId xmlns:a16="http://schemas.microsoft.com/office/drawing/2014/main" id="{F7062B48-C494-9BAD-8A26-92254DEA21EA}"/>
              </a:ext>
            </a:extLst>
          </p:cNvPr>
          <p:cNvSpPr/>
          <p:nvPr/>
        </p:nvSpPr>
        <p:spPr>
          <a:xfrm>
            <a:off x="0" y="0"/>
            <a:ext cx="12192000" cy="68580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pic>
        <p:nvPicPr>
          <p:cNvPr id="8" name="Picture 7">
            <a:extLst>
              <a:ext uri="{FF2B5EF4-FFF2-40B4-BE49-F238E27FC236}">
                <a16:creationId xmlns:a16="http://schemas.microsoft.com/office/drawing/2014/main" id="{77387E18-805C-0045-BD75-DCD748DD8F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5999" y="491635"/>
            <a:ext cx="8820000" cy="4017231"/>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89CF9B2A-5ECD-4F32-9AA4-85D764E47E9C}"/>
              </a:ext>
            </a:extLst>
          </p:cNvPr>
          <p:cNvSpPr txBox="1"/>
          <p:nvPr/>
        </p:nvSpPr>
        <p:spPr>
          <a:xfrm>
            <a:off x="645927" y="4830135"/>
            <a:ext cx="10900144" cy="1323439"/>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image showcases an </a:t>
            </a:r>
            <a:r>
              <a:rPr lang="en-US" sz="2000" b="1" dirty="0" err="1">
                <a:latin typeface="Times New Roman" panose="02020603050405020304" pitchFamily="18" charset="0"/>
                <a:cs typeface="Times New Roman" panose="02020603050405020304" pitchFamily="18" charset="0"/>
              </a:rPr>
              <a:t>AgriTech</a:t>
            </a:r>
            <a:r>
              <a:rPr lang="en-US" sz="2000" b="1" dirty="0">
                <a:latin typeface="Times New Roman" panose="02020603050405020304" pitchFamily="18" charset="0"/>
                <a:cs typeface="Times New Roman" panose="02020603050405020304" pitchFamily="18" charset="0"/>
              </a:rPr>
              <a:t> e-commerce platform </a:t>
            </a:r>
            <a:r>
              <a:rPr lang="en-US" sz="2000" dirty="0">
                <a:latin typeface="Times New Roman" panose="02020603050405020304" pitchFamily="18" charset="0"/>
                <a:cs typeface="Times New Roman" panose="02020603050405020304" pitchFamily="18" charset="0"/>
              </a:rPr>
              <a:t>where farmers can list and sell fresh agricultural products such as potatoes, tomatoes, carrots, and more. It features a user-friendly interface with product images, prices, and an option to add new products for direct farm-to-consumer sales.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798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41EE0-226D-A58C-2A1D-FEA5581B3AE5}"/>
              </a:ext>
            </a:extLst>
          </p:cNvPr>
          <p:cNvSpPr>
            <a:spLocks noGrp="1"/>
          </p:cNvSpPr>
          <p:nvPr>
            <p:ph type="title"/>
          </p:nvPr>
        </p:nvSpPr>
        <p:spPr/>
        <p:txBody>
          <a:bodyPr/>
          <a:lstStyle/>
          <a:p>
            <a:endParaRPr lang="en-IN"/>
          </a:p>
        </p:txBody>
      </p:sp>
      <p:pic>
        <p:nvPicPr>
          <p:cNvPr id="6" name="Content Placeholder 5">
            <a:extLst>
              <a:ext uri="{FF2B5EF4-FFF2-40B4-BE49-F238E27FC236}">
                <a16:creationId xmlns:a16="http://schemas.microsoft.com/office/drawing/2014/main" id="{D1CC8FF9-A823-2C78-3AFD-837CA67AF6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38134" y="1825625"/>
            <a:ext cx="9115732" cy="4351338"/>
          </a:xfrm>
        </p:spPr>
      </p:pic>
      <p:sp>
        <p:nvSpPr>
          <p:cNvPr id="4" name="Rectangle 3">
            <a:extLst>
              <a:ext uri="{FF2B5EF4-FFF2-40B4-BE49-F238E27FC236}">
                <a16:creationId xmlns:a16="http://schemas.microsoft.com/office/drawing/2014/main" id="{8727D926-F296-FFF6-E5E2-3D0C3749D8F0}"/>
              </a:ext>
            </a:extLst>
          </p:cNvPr>
          <p:cNvSpPr/>
          <p:nvPr/>
        </p:nvSpPr>
        <p:spPr>
          <a:xfrm>
            <a:off x="0" y="0"/>
            <a:ext cx="12192000" cy="6858000"/>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bg1">
                  <a:lumMod val="95000"/>
                </a:schemeClr>
              </a:solidFill>
            </a:endParaRPr>
          </a:p>
        </p:txBody>
      </p:sp>
      <p:pic>
        <p:nvPicPr>
          <p:cNvPr id="8" name="Picture 7">
            <a:extLst>
              <a:ext uri="{FF2B5EF4-FFF2-40B4-BE49-F238E27FC236}">
                <a16:creationId xmlns:a16="http://schemas.microsoft.com/office/drawing/2014/main" id="{464C59B2-33F9-7132-F864-E44A910CC2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6000" y="365125"/>
            <a:ext cx="8820000" cy="4210172"/>
          </a:xfrm>
          <a:prstGeom prst="rect">
            <a:avLst/>
          </a:prstGeom>
          <a:ln>
            <a:noFill/>
          </a:ln>
          <a:effectLst>
            <a:outerShdw blurRad="292100" dist="139700" dir="2700000" algn="tl" rotWithShape="0">
              <a:srgbClr val="333333">
                <a:alpha val="65000"/>
              </a:srgbClr>
            </a:outerShdw>
          </a:effectLst>
        </p:spPr>
      </p:pic>
      <p:sp>
        <p:nvSpPr>
          <p:cNvPr id="9" name="TextBox 8">
            <a:extLst>
              <a:ext uri="{FF2B5EF4-FFF2-40B4-BE49-F238E27FC236}">
                <a16:creationId xmlns:a16="http://schemas.microsoft.com/office/drawing/2014/main" id="{7CF8C42C-80F1-5A86-A701-E7220092DDA3}"/>
              </a:ext>
            </a:extLst>
          </p:cNvPr>
          <p:cNvSpPr txBox="1"/>
          <p:nvPr/>
        </p:nvSpPr>
        <p:spPr>
          <a:xfrm>
            <a:off x="838200" y="4861659"/>
            <a:ext cx="10515599" cy="1631216"/>
          </a:xfrm>
          <a:prstGeom prst="rect">
            <a:avLst/>
          </a:prstGeom>
          <a:noFill/>
        </p:spPr>
        <p:txBody>
          <a:bodyPr wrap="square" rtlCol="0">
            <a:spAutoFit/>
          </a:bodyPr>
          <a:lstStyle/>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Knowledge Hub provides educational content on modern farming techniques, organic farming, and agribusiness trends. It offers insights into sustainable practices, innovative technologies, and market opportunities in agriculture. Farmers and agribusiness professionals can access expert knowledge, success stories, and networking opportunities to enhance productivity and sustainability.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71391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131</TotalTime>
  <Words>686</Words>
  <Application>Microsoft Office PowerPoint</Application>
  <PresentationFormat>Widescreen</PresentationFormat>
  <Paragraphs>56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dev khairmode</dc:creator>
  <cp:lastModifiedBy>prathamesh lavhate</cp:lastModifiedBy>
  <cp:revision>10</cp:revision>
  <dcterms:created xsi:type="dcterms:W3CDTF">2025-03-12T19:12:18Z</dcterms:created>
  <dcterms:modified xsi:type="dcterms:W3CDTF">2025-03-13T07:36:31Z</dcterms:modified>
</cp:coreProperties>
</file>